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65" r:id="rId2"/>
    <p:sldId id="268" r:id="rId3"/>
    <p:sldId id="267" r:id="rId4"/>
    <p:sldId id="266" r:id="rId5"/>
    <p:sldId id="269" r:id="rId6"/>
    <p:sldId id="276" r:id="rId7"/>
    <p:sldId id="304" r:id="rId8"/>
    <p:sldId id="272" r:id="rId9"/>
    <p:sldId id="270" r:id="rId10"/>
    <p:sldId id="303" r:id="rId11"/>
    <p:sldId id="305" r:id="rId12"/>
    <p:sldId id="296" r:id="rId13"/>
    <p:sldId id="298" r:id="rId14"/>
    <p:sldId id="299" r:id="rId15"/>
    <p:sldId id="300" r:id="rId16"/>
    <p:sldId id="275" r:id="rId17"/>
    <p:sldId id="301" r:id="rId18"/>
    <p:sldId id="306" r:id="rId19"/>
    <p:sldId id="302" r:id="rId20"/>
    <p:sldId id="307" r:id="rId21"/>
    <p:sldId id="308" r:id="rId22"/>
    <p:sldId id="295" r:id="rId23"/>
    <p:sldId id="291" r:id="rId24"/>
    <p:sldId id="27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7287" userDrawn="1">
          <p15:clr>
            <a:srgbClr val="A4A3A4"/>
          </p15:clr>
        </p15:guide>
        <p15:guide id="3" orient="horz" pos="346" userDrawn="1">
          <p15:clr>
            <a:srgbClr val="A4A3A4"/>
          </p15:clr>
        </p15:guide>
        <p15:guide id="4" orient="horz" pos="3974" userDrawn="1">
          <p15:clr>
            <a:srgbClr val="A4A3A4"/>
          </p15:clr>
        </p15:guide>
        <p15:guide id="5" pos="370" userDrawn="1">
          <p15:clr>
            <a:srgbClr val="A4A3A4"/>
          </p15:clr>
        </p15:guide>
        <p15:guide id="6"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ian Kurniawan" initials="AK" lastIdx="1" clrIdx="0">
    <p:extLst>
      <p:ext uri="{19B8F6BF-5375-455C-9EA6-DF929625EA0E}">
        <p15:presenceInfo xmlns:p15="http://schemas.microsoft.com/office/powerpoint/2012/main" userId="Andrian Kurniaw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89A21"/>
    <a:srgbClr val="159202"/>
    <a:srgbClr val="0A0A0A"/>
    <a:srgbClr val="0D0D0D"/>
    <a:srgbClr val="2128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64" autoAdjust="0"/>
    <p:restoredTop sz="78859" autoAdjust="0"/>
  </p:normalViewPr>
  <p:slideViewPr>
    <p:cSldViewPr snapToGrid="0">
      <p:cViewPr varScale="1">
        <p:scale>
          <a:sx n="117" d="100"/>
          <a:sy n="117" d="100"/>
        </p:scale>
        <p:origin x="300" y="-78"/>
      </p:cViewPr>
      <p:guideLst>
        <p:guide orient="horz" pos="2160"/>
        <p:guide pos="7287"/>
        <p:guide orient="horz" pos="346"/>
        <p:guide orient="horz" pos="3974"/>
        <p:guide pos="37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228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B733B9-8EC0-42B5-8E57-02021CC32B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a:extLst>
              <a:ext uri="{FF2B5EF4-FFF2-40B4-BE49-F238E27FC236}">
                <a16:creationId xmlns:a16="http://schemas.microsoft.com/office/drawing/2014/main" id="{AAEAE7FE-5257-44BC-A234-983385E49E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AB053CA-6C57-4F62-BDA1-685AD8AE14C0}" type="datetimeFigureOut">
              <a:rPr lang="en-ID" smtClean="0"/>
              <a:t>15/06/2021</a:t>
            </a:fld>
            <a:endParaRPr lang="en-ID"/>
          </a:p>
        </p:txBody>
      </p:sp>
      <p:sp>
        <p:nvSpPr>
          <p:cNvPr id="4" name="Footer Placeholder 3">
            <a:extLst>
              <a:ext uri="{FF2B5EF4-FFF2-40B4-BE49-F238E27FC236}">
                <a16:creationId xmlns:a16="http://schemas.microsoft.com/office/drawing/2014/main" id="{4BA70588-37CF-49E6-87F2-C8E1A884FF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5" name="Slide Number Placeholder 4">
            <a:extLst>
              <a:ext uri="{FF2B5EF4-FFF2-40B4-BE49-F238E27FC236}">
                <a16:creationId xmlns:a16="http://schemas.microsoft.com/office/drawing/2014/main" id="{03080689-DD23-4926-A93C-03EC6FA6A2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A1F0AD-E956-4B4C-A583-20A57F82C11B}" type="slidenum">
              <a:rPr lang="en-ID" smtClean="0"/>
              <a:t>‹#›</a:t>
            </a:fld>
            <a:endParaRPr lang="en-ID"/>
          </a:p>
        </p:txBody>
      </p:sp>
    </p:spTree>
    <p:extLst>
      <p:ext uri="{BB962C8B-B14F-4D97-AF65-F5344CB8AC3E}">
        <p14:creationId xmlns:p14="http://schemas.microsoft.com/office/powerpoint/2010/main" val="10476696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489EC0-97F0-4BF1-B975-36615910DF41}" type="datetimeFigureOut">
              <a:rPr lang="en-ID" smtClean="0"/>
              <a:t>15/06/2021</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DD21E5-C797-4859-80D8-9F6BFF6A8A42}" type="slidenum">
              <a:rPr lang="en-ID" smtClean="0"/>
              <a:t>‹#›</a:t>
            </a:fld>
            <a:endParaRPr lang="en-ID"/>
          </a:p>
        </p:txBody>
      </p:sp>
    </p:spTree>
    <p:extLst>
      <p:ext uri="{BB962C8B-B14F-4D97-AF65-F5344CB8AC3E}">
        <p14:creationId xmlns:p14="http://schemas.microsoft.com/office/powerpoint/2010/main" val="4215665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DD21E5-C797-4859-80D8-9F6BFF6A8A42}" type="slidenum">
              <a:rPr lang="en-ID" smtClean="0"/>
              <a:t>9</a:t>
            </a:fld>
            <a:endParaRPr lang="en-ID"/>
          </a:p>
        </p:txBody>
      </p:sp>
    </p:spTree>
    <p:extLst>
      <p:ext uri="{BB962C8B-B14F-4D97-AF65-F5344CB8AC3E}">
        <p14:creationId xmlns:p14="http://schemas.microsoft.com/office/powerpoint/2010/main" val="3553486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6630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EA640E5A-CC6B-4DA3-98F0-C2941441EB50}"/>
              </a:ext>
            </a:extLst>
          </p:cNvPr>
          <p:cNvSpPr>
            <a:spLocks noGrp="1"/>
          </p:cNvSpPr>
          <p:nvPr>
            <p:ph type="body" sz="quarter" idx="11" hasCustomPrompt="1"/>
          </p:nvPr>
        </p:nvSpPr>
        <p:spPr>
          <a:xfrm>
            <a:off x="2198688" y="1941195"/>
            <a:ext cx="7794625" cy="830263"/>
          </a:xfrm>
        </p:spPr>
        <p:txBody>
          <a:bodyPr anchor="ctr">
            <a:normAutofit/>
          </a:bodyPr>
          <a:lstStyle>
            <a:lvl1pPr marL="0" indent="0" algn="ctr">
              <a:lnSpc>
                <a:spcPct val="100000"/>
              </a:lnSpc>
              <a:buNone/>
              <a:defRPr sz="4800" b="1">
                <a:latin typeface="+mj-lt"/>
              </a:defRPr>
            </a:lvl1pPr>
          </a:lstStyle>
          <a:p>
            <a:pPr lvl="0"/>
            <a:r>
              <a:rPr lang="en-US" dirty="0"/>
              <a:t>Write Title Here</a:t>
            </a:r>
            <a:endParaRPr lang="en-ID" dirty="0"/>
          </a:p>
        </p:txBody>
      </p:sp>
    </p:spTree>
    <p:extLst>
      <p:ext uri="{BB962C8B-B14F-4D97-AF65-F5344CB8AC3E}">
        <p14:creationId xmlns:p14="http://schemas.microsoft.com/office/powerpoint/2010/main" val="3776127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EA640E5A-CC6B-4DA3-98F0-C2941441EB50}"/>
              </a:ext>
            </a:extLst>
          </p:cNvPr>
          <p:cNvSpPr>
            <a:spLocks noGrp="1"/>
          </p:cNvSpPr>
          <p:nvPr>
            <p:ph type="body" sz="quarter" idx="11" hasCustomPrompt="1"/>
          </p:nvPr>
        </p:nvSpPr>
        <p:spPr>
          <a:xfrm>
            <a:off x="2198688" y="295275"/>
            <a:ext cx="7794625" cy="830263"/>
          </a:xfrm>
        </p:spPr>
        <p:txBody>
          <a:bodyPr anchor="ctr">
            <a:normAutofit/>
          </a:bodyPr>
          <a:lstStyle>
            <a:lvl1pPr marL="0" indent="0" algn="ctr">
              <a:lnSpc>
                <a:spcPct val="100000"/>
              </a:lnSpc>
              <a:buNone/>
              <a:defRPr sz="4800" b="1">
                <a:latin typeface="+mj-lt"/>
              </a:defRPr>
            </a:lvl1pPr>
          </a:lstStyle>
          <a:p>
            <a:pPr lvl="0"/>
            <a:r>
              <a:rPr lang="en-US" dirty="0"/>
              <a:t>Write Title Here</a:t>
            </a:r>
            <a:endParaRPr lang="en-ID" dirty="0"/>
          </a:p>
        </p:txBody>
      </p:sp>
      <p:sp>
        <p:nvSpPr>
          <p:cNvPr id="6" name="Picture Placeholder 5">
            <a:extLst>
              <a:ext uri="{FF2B5EF4-FFF2-40B4-BE49-F238E27FC236}">
                <a16:creationId xmlns:a16="http://schemas.microsoft.com/office/drawing/2014/main" id="{F6AE0B31-94CD-42F2-AF85-747C69972C2D}"/>
              </a:ext>
            </a:extLst>
          </p:cNvPr>
          <p:cNvSpPr>
            <a:spLocks noGrp="1"/>
          </p:cNvSpPr>
          <p:nvPr>
            <p:ph type="pic" sz="quarter" idx="12"/>
          </p:nvPr>
        </p:nvSpPr>
        <p:spPr>
          <a:xfrm>
            <a:off x="3177" y="1679064"/>
            <a:ext cx="12188823" cy="4744853"/>
          </a:xfrm>
          <a:custGeom>
            <a:avLst/>
            <a:gdLst>
              <a:gd name="connsiteX0" fmla="*/ 0 w 12188823"/>
              <a:gd name="connsiteY0" fmla="*/ 0 h 4744853"/>
              <a:gd name="connsiteX1" fmla="*/ 6162986 w 12188823"/>
              <a:gd name="connsiteY1" fmla="*/ 774670 h 4744853"/>
              <a:gd name="connsiteX2" fmla="*/ 12188823 w 12188823"/>
              <a:gd name="connsiteY2" fmla="*/ 43230 h 4744853"/>
              <a:gd name="connsiteX3" fmla="*/ 12188823 w 12188823"/>
              <a:gd name="connsiteY3" fmla="*/ 3366702 h 4744853"/>
              <a:gd name="connsiteX4" fmla="*/ 6162986 w 12188823"/>
              <a:gd name="connsiteY4" fmla="*/ 4744853 h 4744853"/>
              <a:gd name="connsiteX5" fmla="*/ 0 w 12188823"/>
              <a:gd name="connsiteY5" fmla="*/ 3285430 h 4744853"/>
              <a:gd name="connsiteX6" fmla="*/ 0 w 12188823"/>
              <a:gd name="connsiteY6" fmla="*/ 0 h 4744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823" h="4744853">
                <a:moveTo>
                  <a:pt x="0" y="0"/>
                </a:moveTo>
                <a:cubicBezTo>
                  <a:pt x="1454812" y="472065"/>
                  <a:pt x="3675223" y="774670"/>
                  <a:pt x="6162986" y="774670"/>
                </a:cubicBezTo>
                <a:cubicBezTo>
                  <a:pt x="8574362" y="774670"/>
                  <a:pt x="10734011" y="491086"/>
                  <a:pt x="12188823" y="43230"/>
                </a:cubicBezTo>
                <a:cubicBezTo>
                  <a:pt x="12188823" y="43230"/>
                  <a:pt x="12188823" y="43230"/>
                  <a:pt x="12188823" y="3366702"/>
                </a:cubicBezTo>
                <a:cubicBezTo>
                  <a:pt x="10734011" y="4210539"/>
                  <a:pt x="8574362" y="4744853"/>
                  <a:pt x="6162986" y="4744853"/>
                </a:cubicBezTo>
                <a:cubicBezTo>
                  <a:pt x="3675223" y="4744853"/>
                  <a:pt x="1454812" y="4175955"/>
                  <a:pt x="0" y="3285430"/>
                </a:cubicBezTo>
                <a:cubicBezTo>
                  <a:pt x="0" y="3285430"/>
                  <a:pt x="0" y="3285430"/>
                  <a:pt x="0" y="0"/>
                </a:cubicBezTo>
                <a:close/>
              </a:path>
            </a:pathLst>
          </a:custGeom>
          <a:solidFill>
            <a:schemeClr val="bg2">
              <a:lumMod val="95000"/>
            </a:schemeClr>
          </a:solidFill>
        </p:spPr>
        <p:txBody>
          <a:bodyPr wrap="square">
            <a:noAutofit/>
          </a:bodyPr>
          <a:lstStyle>
            <a:lvl1pPr>
              <a:defRPr sz="800"/>
            </a:lvl1pPr>
          </a:lstStyle>
          <a:p>
            <a:endParaRPr lang="en-ID"/>
          </a:p>
        </p:txBody>
      </p:sp>
      <p:sp>
        <p:nvSpPr>
          <p:cNvPr id="10" name="Picture Placeholder 9">
            <a:extLst>
              <a:ext uri="{FF2B5EF4-FFF2-40B4-BE49-F238E27FC236}">
                <a16:creationId xmlns:a16="http://schemas.microsoft.com/office/drawing/2014/main" id="{BE8B9D44-5BBF-4ADF-8F0C-460677123EF7}"/>
              </a:ext>
            </a:extLst>
          </p:cNvPr>
          <p:cNvSpPr>
            <a:spLocks noGrp="1"/>
          </p:cNvSpPr>
          <p:nvPr>
            <p:ph type="pic" sz="quarter" idx="13"/>
          </p:nvPr>
        </p:nvSpPr>
        <p:spPr>
          <a:xfrm>
            <a:off x="1891570" y="4623345"/>
            <a:ext cx="3749768" cy="2055128"/>
          </a:xfrm>
          <a:custGeom>
            <a:avLst/>
            <a:gdLst>
              <a:gd name="connsiteX0" fmla="*/ 90796 w 3749768"/>
              <a:gd name="connsiteY0" fmla="*/ 0 h 2055128"/>
              <a:gd name="connsiteX1" fmla="*/ 3658972 w 3749768"/>
              <a:gd name="connsiteY1" fmla="*/ 0 h 2055128"/>
              <a:gd name="connsiteX2" fmla="*/ 3749768 w 3749768"/>
              <a:gd name="connsiteY2" fmla="*/ 90796 h 2055128"/>
              <a:gd name="connsiteX3" fmla="*/ 3749768 w 3749768"/>
              <a:gd name="connsiteY3" fmla="*/ 1964332 h 2055128"/>
              <a:gd name="connsiteX4" fmla="*/ 3658972 w 3749768"/>
              <a:gd name="connsiteY4" fmla="*/ 2055128 h 2055128"/>
              <a:gd name="connsiteX5" fmla="*/ 90796 w 3749768"/>
              <a:gd name="connsiteY5" fmla="*/ 2055128 h 2055128"/>
              <a:gd name="connsiteX6" fmla="*/ 0 w 3749768"/>
              <a:gd name="connsiteY6" fmla="*/ 1964332 h 2055128"/>
              <a:gd name="connsiteX7" fmla="*/ 0 w 3749768"/>
              <a:gd name="connsiteY7" fmla="*/ 90796 h 2055128"/>
              <a:gd name="connsiteX8" fmla="*/ 90796 w 3749768"/>
              <a:gd name="connsiteY8" fmla="*/ 0 h 205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9768" h="2055128">
                <a:moveTo>
                  <a:pt x="90796" y="0"/>
                </a:moveTo>
                <a:lnTo>
                  <a:pt x="3658972" y="0"/>
                </a:lnTo>
                <a:cubicBezTo>
                  <a:pt x="3709117" y="0"/>
                  <a:pt x="3749768" y="40651"/>
                  <a:pt x="3749768" y="90796"/>
                </a:cubicBezTo>
                <a:lnTo>
                  <a:pt x="3749768" y="1964332"/>
                </a:lnTo>
                <a:cubicBezTo>
                  <a:pt x="3749768" y="2014477"/>
                  <a:pt x="3709117" y="2055128"/>
                  <a:pt x="3658972" y="2055128"/>
                </a:cubicBezTo>
                <a:lnTo>
                  <a:pt x="90796" y="2055128"/>
                </a:lnTo>
                <a:cubicBezTo>
                  <a:pt x="40651" y="2055128"/>
                  <a:pt x="0" y="2014477"/>
                  <a:pt x="0" y="1964332"/>
                </a:cubicBezTo>
                <a:lnTo>
                  <a:pt x="0" y="90796"/>
                </a:lnTo>
                <a:cubicBezTo>
                  <a:pt x="0" y="40651"/>
                  <a:pt x="40651" y="0"/>
                  <a:pt x="90796" y="0"/>
                </a:cubicBezTo>
                <a:close/>
              </a:path>
            </a:pathLst>
          </a:custGeom>
          <a:solidFill>
            <a:schemeClr val="bg2">
              <a:lumMod val="85000"/>
            </a:schemeClr>
          </a:solidFill>
        </p:spPr>
        <p:txBody>
          <a:bodyPr wrap="square">
            <a:noAutofit/>
          </a:bodyPr>
          <a:lstStyle>
            <a:lvl1pPr>
              <a:defRPr sz="800"/>
            </a:lvl1pPr>
          </a:lstStyle>
          <a:p>
            <a:endParaRPr lang="en-ID"/>
          </a:p>
        </p:txBody>
      </p:sp>
    </p:spTree>
    <p:extLst>
      <p:ext uri="{BB962C8B-B14F-4D97-AF65-F5344CB8AC3E}">
        <p14:creationId xmlns:p14="http://schemas.microsoft.com/office/powerpoint/2010/main" val="990013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EA640E5A-CC6B-4DA3-98F0-C2941441EB50}"/>
              </a:ext>
            </a:extLst>
          </p:cNvPr>
          <p:cNvSpPr>
            <a:spLocks noGrp="1"/>
          </p:cNvSpPr>
          <p:nvPr>
            <p:ph type="body" sz="quarter" idx="11" hasCustomPrompt="1"/>
          </p:nvPr>
        </p:nvSpPr>
        <p:spPr>
          <a:xfrm>
            <a:off x="2198688" y="295275"/>
            <a:ext cx="7794625" cy="830263"/>
          </a:xfrm>
        </p:spPr>
        <p:txBody>
          <a:bodyPr anchor="ctr">
            <a:normAutofit/>
          </a:bodyPr>
          <a:lstStyle>
            <a:lvl1pPr marL="0" indent="0" algn="ctr">
              <a:lnSpc>
                <a:spcPct val="100000"/>
              </a:lnSpc>
              <a:buNone/>
              <a:defRPr sz="4800" b="1">
                <a:latin typeface="+mj-lt"/>
              </a:defRPr>
            </a:lvl1pPr>
          </a:lstStyle>
          <a:p>
            <a:pPr lvl="0"/>
            <a:r>
              <a:rPr lang="en-US" dirty="0"/>
              <a:t>Write Title Here</a:t>
            </a:r>
            <a:endParaRPr lang="en-ID" dirty="0"/>
          </a:p>
        </p:txBody>
      </p:sp>
      <p:sp>
        <p:nvSpPr>
          <p:cNvPr id="14" name="Picture Placeholder 13">
            <a:extLst>
              <a:ext uri="{FF2B5EF4-FFF2-40B4-BE49-F238E27FC236}">
                <a16:creationId xmlns:a16="http://schemas.microsoft.com/office/drawing/2014/main" id="{17899001-4003-49BF-AE1A-E43A33A67111}"/>
              </a:ext>
            </a:extLst>
          </p:cNvPr>
          <p:cNvSpPr>
            <a:spLocks noGrp="1"/>
          </p:cNvSpPr>
          <p:nvPr>
            <p:ph type="pic" sz="quarter" idx="12"/>
          </p:nvPr>
        </p:nvSpPr>
        <p:spPr>
          <a:xfrm>
            <a:off x="3791712" y="1917487"/>
            <a:ext cx="4882896" cy="2861777"/>
          </a:xfrm>
          <a:custGeom>
            <a:avLst/>
            <a:gdLst>
              <a:gd name="connsiteX0" fmla="*/ 0 w 4882896"/>
              <a:gd name="connsiteY0" fmla="*/ 0 h 2861777"/>
              <a:gd name="connsiteX1" fmla="*/ 4882896 w 4882896"/>
              <a:gd name="connsiteY1" fmla="*/ 0 h 2861777"/>
              <a:gd name="connsiteX2" fmla="*/ 4882896 w 4882896"/>
              <a:gd name="connsiteY2" fmla="*/ 2841459 h 2861777"/>
              <a:gd name="connsiteX3" fmla="*/ 4862578 w 4882896"/>
              <a:gd name="connsiteY3" fmla="*/ 2861777 h 2861777"/>
              <a:gd name="connsiteX4" fmla="*/ 20318 w 4882896"/>
              <a:gd name="connsiteY4" fmla="*/ 2861777 h 2861777"/>
              <a:gd name="connsiteX5" fmla="*/ 0 w 4882896"/>
              <a:gd name="connsiteY5" fmla="*/ 2841459 h 286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896" h="2861777">
                <a:moveTo>
                  <a:pt x="0" y="0"/>
                </a:moveTo>
                <a:lnTo>
                  <a:pt x="4882896" y="0"/>
                </a:lnTo>
                <a:lnTo>
                  <a:pt x="4882896" y="2841459"/>
                </a:lnTo>
                <a:cubicBezTo>
                  <a:pt x="4882896" y="2852680"/>
                  <a:pt x="4873799" y="2861777"/>
                  <a:pt x="4862578" y="2861777"/>
                </a:cubicBezTo>
                <a:lnTo>
                  <a:pt x="20318" y="2861777"/>
                </a:lnTo>
                <a:cubicBezTo>
                  <a:pt x="9097" y="2861777"/>
                  <a:pt x="0" y="2852680"/>
                  <a:pt x="0" y="2841459"/>
                </a:cubicBezTo>
                <a:close/>
              </a:path>
            </a:pathLst>
          </a:custGeom>
          <a:solidFill>
            <a:schemeClr val="bg2">
              <a:lumMod val="95000"/>
            </a:schemeClr>
          </a:solidFill>
        </p:spPr>
        <p:txBody>
          <a:bodyPr wrap="square">
            <a:noAutofit/>
          </a:bodyPr>
          <a:lstStyle>
            <a:lvl1pPr>
              <a:defRPr sz="800"/>
            </a:lvl1pPr>
          </a:lstStyle>
          <a:p>
            <a:endParaRPr lang="en-ID"/>
          </a:p>
        </p:txBody>
      </p:sp>
      <p:sp>
        <p:nvSpPr>
          <p:cNvPr id="16" name="Picture Placeholder 15">
            <a:extLst>
              <a:ext uri="{FF2B5EF4-FFF2-40B4-BE49-F238E27FC236}">
                <a16:creationId xmlns:a16="http://schemas.microsoft.com/office/drawing/2014/main" id="{5EF6C9E8-0BB2-4530-A275-EA37D3CD4C4F}"/>
              </a:ext>
            </a:extLst>
          </p:cNvPr>
          <p:cNvSpPr>
            <a:spLocks noGrp="1"/>
          </p:cNvSpPr>
          <p:nvPr>
            <p:ph type="pic" sz="quarter" idx="13"/>
          </p:nvPr>
        </p:nvSpPr>
        <p:spPr>
          <a:xfrm>
            <a:off x="7886700" y="2788920"/>
            <a:ext cx="5783579" cy="3463289"/>
          </a:xfrm>
          <a:solidFill>
            <a:schemeClr val="bg2">
              <a:lumMod val="85000"/>
            </a:schemeClr>
          </a:solidFill>
        </p:spPr>
        <p:txBody>
          <a:bodyPr>
            <a:normAutofit/>
          </a:bodyPr>
          <a:lstStyle>
            <a:lvl1pPr>
              <a:defRPr sz="800"/>
            </a:lvl1pPr>
          </a:lstStyle>
          <a:p>
            <a:endParaRPr lang="en-ID"/>
          </a:p>
        </p:txBody>
      </p:sp>
    </p:spTree>
    <p:extLst>
      <p:ext uri="{BB962C8B-B14F-4D97-AF65-F5344CB8AC3E}">
        <p14:creationId xmlns:p14="http://schemas.microsoft.com/office/powerpoint/2010/main" val="3079093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EA640E5A-CC6B-4DA3-98F0-C2941441EB50}"/>
              </a:ext>
            </a:extLst>
          </p:cNvPr>
          <p:cNvSpPr>
            <a:spLocks noGrp="1"/>
          </p:cNvSpPr>
          <p:nvPr>
            <p:ph type="body" sz="quarter" idx="11" hasCustomPrompt="1"/>
          </p:nvPr>
        </p:nvSpPr>
        <p:spPr>
          <a:xfrm>
            <a:off x="2198688" y="295275"/>
            <a:ext cx="7794625" cy="830263"/>
          </a:xfrm>
        </p:spPr>
        <p:txBody>
          <a:bodyPr anchor="ctr">
            <a:normAutofit/>
          </a:bodyPr>
          <a:lstStyle>
            <a:lvl1pPr marL="0" indent="0" algn="ctr">
              <a:lnSpc>
                <a:spcPct val="100000"/>
              </a:lnSpc>
              <a:buNone/>
              <a:defRPr sz="4800" b="1">
                <a:latin typeface="+mj-lt"/>
              </a:defRPr>
            </a:lvl1pPr>
          </a:lstStyle>
          <a:p>
            <a:pPr lvl="0"/>
            <a:r>
              <a:rPr lang="en-US" dirty="0"/>
              <a:t>Write Title Here</a:t>
            </a:r>
            <a:endParaRPr lang="en-ID" dirty="0"/>
          </a:p>
        </p:txBody>
      </p:sp>
      <p:sp>
        <p:nvSpPr>
          <p:cNvPr id="4" name="Picture Placeholder 3">
            <a:extLst>
              <a:ext uri="{FF2B5EF4-FFF2-40B4-BE49-F238E27FC236}">
                <a16:creationId xmlns:a16="http://schemas.microsoft.com/office/drawing/2014/main" id="{C5A82F47-6B38-4AAB-A058-A7D70D39D817}"/>
              </a:ext>
            </a:extLst>
          </p:cNvPr>
          <p:cNvSpPr>
            <a:spLocks noGrp="1"/>
          </p:cNvSpPr>
          <p:nvPr>
            <p:ph type="pic" sz="quarter" idx="12"/>
          </p:nvPr>
        </p:nvSpPr>
        <p:spPr>
          <a:xfrm>
            <a:off x="1851025" y="1703388"/>
            <a:ext cx="3028950" cy="4000500"/>
          </a:xfrm>
          <a:solidFill>
            <a:schemeClr val="bg2">
              <a:lumMod val="95000"/>
            </a:schemeClr>
          </a:solidFill>
        </p:spPr>
        <p:txBody>
          <a:bodyPr>
            <a:normAutofit/>
          </a:bodyPr>
          <a:lstStyle>
            <a:lvl1pPr>
              <a:defRPr sz="800"/>
            </a:lvl1pPr>
          </a:lstStyle>
          <a:p>
            <a:endParaRPr lang="en-ID"/>
          </a:p>
        </p:txBody>
      </p:sp>
    </p:spTree>
    <p:extLst>
      <p:ext uri="{BB962C8B-B14F-4D97-AF65-F5344CB8AC3E}">
        <p14:creationId xmlns:p14="http://schemas.microsoft.com/office/powerpoint/2010/main" val="3311796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EA640E5A-CC6B-4DA3-98F0-C2941441EB50}"/>
              </a:ext>
            </a:extLst>
          </p:cNvPr>
          <p:cNvSpPr>
            <a:spLocks noGrp="1"/>
          </p:cNvSpPr>
          <p:nvPr>
            <p:ph type="body" sz="quarter" idx="11" hasCustomPrompt="1"/>
          </p:nvPr>
        </p:nvSpPr>
        <p:spPr>
          <a:xfrm>
            <a:off x="2198688" y="295275"/>
            <a:ext cx="7794625" cy="830263"/>
          </a:xfrm>
        </p:spPr>
        <p:txBody>
          <a:bodyPr anchor="ctr">
            <a:normAutofit/>
          </a:bodyPr>
          <a:lstStyle>
            <a:lvl1pPr marL="0" indent="0" algn="ctr">
              <a:lnSpc>
                <a:spcPct val="100000"/>
              </a:lnSpc>
              <a:buNone/>
              <a:defRPr sz="4800" b="1">
                <a:latin typeface="+mj-lt"/>
              </a:defRPr>
            </a:lvl1pPr>
          </a:lstStyle>
          <a:p>
            <a:pPr lvl="0"/>
            <a:r>
              <a:rPr lang="en-US" dirty="0"/>
              <a:t>Write Title Here</a:t>
            </a:r>
            <a:endParaRPr lang="en-ID" dirty="0"/>
          </a:p>
        </p:txBody>
      </p:sp>
      <p:sp>
        <p:nvSpPr>
          <p:cNvPr id="5" name="Picture Placeholder 13">
            <a:extLst>
              <a:ext uri="{FF2B5EF4-FFF2-40B4-BE49-F238E27FC236}">
                <a16:creationId xmlns:a16="http://schemas.microsoft.com/office/drawing/2014/main" id="{58F7CB1D-32E7-4005-9A32-EF47AB8EDAA6}"/>
              </a:ext>
            </a:extLst>
          </p:cNvPr>
          <p:cNvSpPr>
            <a:spLocks noGrp="1"/>
          </p:cNvSpPr>
          <p:nvPr>
            <p:ph type="pic" sz="quarter" idx="13"/>
          </p:nvPr>
        </p:nvSpPr>
        <p:spPr>
          <a:xfrm>
            <a:off x="4938459" y="2084832"/>
            <a:ext cx="1931986" cy="3407664"/>
          </a:xfrm>
          <a:custGeom>
            <a:avLst/>
            <a:gdLst>
              <a:gd name="connsiteX0" fmla="*/ 0 w 1748790"/>
              <a:gd name="connsiteY0" fmla="*/ 0 h 3073399"/>
              <a:gd name="connsiteX1" fmla="*/ 1748790 w 1748790"/>
              <a:gd name="connsiteY1" fmla="*/ 0 h 3073399"/>
              <a:gd name="connsiteX2" fmla="*/ 1748790 w 1748790"/>
              <a:gd name="connsiteY2" fmla="*/ 3073399 h 3073399"/>
              <a:gd name="connsiteX3" fmla="*/ 0 w 1748790"/>
              <a:gd name="connsiteY3" fmla="*/ 3073399 h 3073399"/>
              <a:gd name="connsiteX4" fmla="*/ 0 w 1748790"/>
              <a:gd name="connsiteY4" fmla="*/ 2852979 h 3073399"/>
              <a:gd name="connsiteX5" fmla="*/ 66621 w 1748790"/>
              <a:gd name="connsiteY5" fmla="*/ 2803073 h 3073399"/>
              <a:gd name="connsiteX6" fmla="*/ 112422 w 1748790"/>
              <a:gd name="connsiteY6" fmla="*/ 2570177 h 3073399"/>
              <a:gd name="connsiteX7" fmla="*/ 0 w 1748790"/>
              <a:gd name="connsiteY7" fmla="*/ 2499476 h 3073399"/>
              <a:gd name="connsiteX8" fmla="*/ 0 w 1748790"/>
              <a:gd name="connsiteY8" fmla="*/ 0 h 307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8790" h="3073399">
                <a:moveTo>
                  <a:pt x="0" y="0"/>
                </a:moveTo>
                <a:lnTo>
                  <a:pt x="1748790" y="0"/>
                </a:lnTo>
                <a:cubicBezTo>
                  <a:pt x="1748790" y="0"/>
                  <a:pt x="1748790" y="0"/>
                  <a:pt x="1748790" y="3073399"/>
                </a:cubicBezTo>
                <a:cubicBezTo>
                  <a:pt x="1748790" y="3073399"/>
                  <a:pt x="1748790" y="3073399"/>
                  <a:pt x="0" y="3073399"/>
                </a:cubicBezTo>
                <a:cubicBezTo>
                  <a:pt x="0" y="3073399"/>
                  <a:pt x="0" y="3073399"/>
                  <a:pt x="0" y="2852979"/>
                </a:cubicBezTo>
                <a:cubicBezTo>
                  <a:pt x="20819" y="2836344"/>
                  <a:pt x="41638" y="2815550"/>
                  <a:pt x="66621" y="2803073"/>
                </a:cubicBezTo>
                <a:cubicBezTo>
                  <a:pt x="108259" y="2786438"/>
                  <a:pt x="162388" y="2665831"/>
                  <a:pt x="112422" y="2570177"/>
                </a:cubicBezTo>
                <a:cubicBezTo>
                  <a:pt x="83276" y="2516112"/>
                  <a:pt x="37474" y="2503635"/>
                  <a:pt x="0" y="2499476"/>
                </a:cubicBezTo>
                <a:cubicBezTo>
                  <a:pt x="0" y="2499476"/>
                  <a:pt x="0" y="2499476"/>
                  <a:pt x="0" y="0"/>
                </a:cubicBezTo>
                <a:close/>
              </a:path>
            </a:pathLst>
          </a:custGeom>
          <a:solidFill>
            <a:schemeClr val="bg2">
              <a:lumMod val="95000"/>
            </a:schemeClr>
          </a:solidFill>
        </p:spPr>
        <p:txBody>
          <a:bodyPr wrap="square">
            <a:noAutofit/>
          </a:bodyPr>
          <a:lstStyle>
            <a:lvl1pPr>
              <a:defRPr sz="800"/>
            </a:lvl1pPr>
          </a:lstStyle>
          <a:p>
            <a:endParaRPr lang="en-ID"/>
          </a:p>
        </p:txBody>
      </p:sp>
    </p:spTree>
    <p:extLst>
      <p:ext uri="{BB962C8B-B14F-4D97-AF65-F5344CB8AC3E}">
        <p14:creationId xmlns:p14="http://schemas.microsoft.com/office/powerpoint/2010/main" val="9176042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EA640E5A-CC6B-4DA3-98F0-C2941441EB50}"/>
              </a:ext>
            </a:extLst>
          </p:cNvPr>
          <p:cNvSpPr>
            <a:spLocks noGrp="1"/>
          </p:cNvSpPr>
          <p:nvPr>
            <p:ph type="body" sz="quarter" idx="11" hasCustomPrompt="1"/>
          </p:nvPr>
        </p:nvSpPr>
        <p:spPr>
          <a:xfrm>
            <a:off x="2198688" y="295275"/>
            <a:ext cx="7794625" cy="830263"/>
          </a:xfrm>
        </p:spPr>
        <p:txBody>
          <a:bodyPr anchor="ctr">
            <a:normAutofit/>
          </a:bodyPr>
          <a:lstStyle>
            <a:lvl1pPr marL="0" indent="0" algn="ctr">
              <a:lnSpc>
                <a:spcPct val="100000"/>
              </a:lnSpc>
              <a:buNone/>
              <a:defRPr sz="4800" b="1">
                <a:latin typeface="+mj-lt"/>
              </a:defRPr>
            </a:lvl1pPr>
          </a:lstStyle>
          <a:p>
            <a:pPr lvl="0"/>
            <a:r>
              <a:rPr lang="en-US" dirty="0"/>
              <a:t>Write Title Here</a:t>
            </a:r>
            <a:endParaRPr lang="en-ID" dirty="0"/>
          </a:p>
        </p:txBody>
      </p:sp>
      <p:sp>
        <p:nvSpPr>
          <p:cNvPr id="15" name="Picture Placeholder 14">
            <a:extLst>
              <a:ext uri="{FF2B5EF4-FFF2-40B4-BE49-F238E27FC236}">
                <a16:creationId xmlns:a16="http://schemas.microsoft.com/office/drawing/2014/main" id="{55BD90F6-310A-4F01-B0FA-63D04EA70D0F}"/>
              </a:ext>
            </a:extLst>
          </p:cNvPr>
          <p:cNvSpPr>
            <a:spLocks noGrp="1"/>
          </p:cNvSpPr>
          <p:nvPr>
            <p:ph type="pic" sz="quarter" idx="12"/>
          </p:nvPr>
        </p:nvSpPr>
        <p:spPr>
          <a:xfrm>
            <a:off x="830608" y="1365905"/>
            <a:ext cx="4663419" cy="2416387"/>
          </a:xfrm>
          <a:custGeom>
            <a:avLst/>
            <a:gdLst>
              <a:gd name="connsiteX0" fmla="*/ 91823 w 4663419"/>
              <a:gd name="connsiteY0" fmla="*/ 0 h 2416387"/>
              <a:gd name="connsiteX1" fmla="*/ 4571596 w 4663419"/>
              <a:gd name="connsiteY1" fmla="*/ 0 h 2416387"/>
              <a:gd name="connsiteX2" fmla="*/ 4663419 w 4663419"/>
              <a:gd name="connsiteY2" fmla="*/ 91823 h 2416387"/>
              <a:gd name="connsiteX3" fmla="*/ 4663419 w 4663419"/>
              <a:gd name="connsiteY3" fmla="*/ 2324564 h 2416387"/>
              <a:gd name="connsiteX4" fmla="*/ 4571596 w 4663419"/>
              <a:gd name="connsiteY4" fmla="*/ 2416387 h 2416387"/>
              <a:gd name="connsiteX5" fmla="*/ 91823 w 4663419"/>
              <a:gd name="connsiteY5" fmla="*/ 2416387 h 2416387"/>
              <a:gd name="connsiteX6" fmla="*/ 0 w 4663419"/>
              <a:gd name="connsiteY6" fmla="*/ 2324564 h 2416387"/>
              <a:gd name="connsiteX7" fmla="*/ 0 w 4663419"/>
              <a:gd name="connsiteY7" fmla="*/ 91823 h 2416387"/>
              <a:gd name="connsiteX8" fmla="*/ 91823 w 4663419"/>
              <a:gd name="connsiteY8" fmla="*/ 0 h 2416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3419" h="2416387">
                <a:moveTo>
                  <a:pt x="91823" y="0"/>
                </a:moveTo>
                <a:lnTo>
                  <a:pt x="4571596" y="0"/>
                </a:lnTo>
                <a:cubicBezTo>
                  <a:pt x="4622308" y="0"/>
                  <a:pt x="4663419" y="41111"/>
                  <a:pt x="4663419" y="91823"/>
                </a:cubicBezTo>
                <a:lnTo>
                  <a:pt x="4663419" y="2324564"/>
                </a:lnTo>
                <a:cubicBezTo>
                  <a:pt x="4663419" y="2375276"/>
                  <a:pt x="4622308" y="2416387"/>
                  <a:pt x="4571596" y="2416387"/>
                </a:cubicBezTo>
                <a:lnTo>
                  <a:pt x="91823" y="2416387"/>
                </a:lnTo>
                <a:cubicBezTo>
                  <a:pt x="41111" y="2416387"/>
                  <a:pt x="0" y="2375276"/>
                  <a:pt x="0" y="2324564"/>
                </a:cubicBezTo>
                <a:lnTo>
                  <a:pt x="0" y="91823"/>
                </a:lnTo>
                <a:cubicBezTo>
                  <a:pt x="0" y="41111"/>
                  <a:pt x="41111" y="0"/>
                  <a:pt x="91823" y="0"/>
                </a:cubicBezTo>
                <a:close/>
              </a:path>
            </a:pathLst>
          </a:custGeom>
          <a:solidFill>
            <a:schemeClr val="bg2">
              <a:lumMod val="85000"/>
            </a:schemeClr>
          </a:solidFill>
        </p:spPr>
        <p:txBody>
          <a:bodyPr wrap="square">
            <a:noAutofit/>
          </a:bodyPr>
          <a:lstStyle>
            <a:lvl1pPr>
              <a:defRPr sz="800"/>
            </a:lvl1pPr>
          </a:lstStyle>
          <a:p>
            <a:endParaRPr lang="en-ID"/>
          </a:p>
        </p:txBody>
      </p:sp>
      <p:sp>
        <p:nvSpPr>
          <p:cNvPr id="16" name="Picture Placeholder 15">
            <a:extLst>
              <a:ext uri="{FF2B5EF4-FFF2-40B4-BE49-F238E27FC236}">
                <a16:creationId xmlns:a16="http://schemas.microsoft.com/office/drawing/2014/main" id="{A68CA863-80CB-4701-81F2-AEF2F9D55E67}"/>
              </a:ext>
            </a:extLst>
          </p:cNvPr>
          <p:cNvSpPr>
            <a:spLocks noGrp="1"/>
          </p:cNvSpPr>
          <p:nvPr>
            <p:ph type="pic" sz="quarter" idx="13"/>
          </p:nvPr>
        </p:nvSpPr>
        <p:spPr>
          <a:xfrm>
            <a:off x="6697973" y="1365905"/>
            <a:ext cx="4663419" cy="2416387"/>
          </a:xfrm>
          <a:custGeom>
            <a:avLst/>
            <a:gdLst>
              <a:gd name="connsiteX0" fmla="*/ 91823 w 4663419"/>
              <a:gd name="connsiteY0" fmla="*/ 0 h 2416387"/>
              <a:gd name="connsiteX1" fmla="*/ 4571596 w 4663419"/>
              <a:gd name="connsiteY1" fmla="*/ 0 h 2416387"/>
              <a:gd name="connsiteX2" fmla="*/ 4663419 w 4663419"/>
              <a:gd name="connsiteY2" fmla="*/ 91823 h 2416387"/>
              <a:gd name="connsiteX3" fmla="*/ 4663419 w 4663419"/>
              <a:gd name="connsiteY3" fmla="*/ 2324564 h 2416387"/>
              <a:gd name="connsiteX4" fmla="*/ 4571596 w 4663419"/>
              <a:gd name="connsiteY4" fmla="*/ 2416387 h 2416387"/>
              <a:gd name="connsiteX5" fmla="*/ 91823 w 4663419"/>
              <a:gd name="connsiteY5" fmla="*/ 2416387 h 2416387"/>
              <a:gd name="connsiteX6" fmla="*/ 0 w 4663419"/>
              <a:gd name="connsiteY6" fmla="*/ 2324564 h 2416387"/>
              <a:gd name="connsiteX7" fmla="*/ 0 w 4663419"/>
              <a:gd name="connsiteY7" fmla="*/ 91823 h 2416387"/>
              <a:gd name="connsiteX8" fmla="*/ 91823 w 4663419"/>
              <a:gd name="connsiteY8" fmla="*/ 0 h 2416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3419" h="2416387">
                <a:moveTo>
                  <a:pt x="91823" y="0"/>
                </a:moveTo>
                <a:lnTo>
                  <a:pt x="4571596" y="0"/>
                </a:lnTo>
                <a:cubicBezTo>
                  <a:pt x="4622308" y="0"/>
                  <a:pt x="4663419" y="41111"/>
                  <a:pt x="4663419" y="91823"/>
                </a:cubicBezTo>
                <a:lnTo>
                  <a:pt x="4663419" y="2324564"/>
                </a:lnTo>
                <a:cubicBezTo>
                  <a:pt x="4663419" y="2375276"/>
                  <a:pt x="4622308" y="2416387"/>
                  <a:pt x="4571596" y="2416387"/>
                </a:cubicBezTo>
                <a:lnTo>
                  <a:pt x="91823" y="2416387"/>
                </a:lnTo>
                <a:cubicBezTo>
                  <a:pt x="41111" y="2416387"/>
                  <a:pt x="0" y="2375276"/>
                  <a:pt x="0" y="2324564"/>
                </a:cubicBezTo>
                <a:lnTo>
                  <a:pt x="0" y="91823"/>
                </a:lnTo>
                <a:cubicBezTo>
                  <a:pt x="0" y="41111"/>
                  <a:pt x="41111" y="0"/>
                  <a:pt x="91823" y="0"/>
                </a:cubicBezTo>
                <a:close/>
              </a:path>
            </a:pathLst>
          </a:custGeom>
          <a:solidFill>
            <a:schemeClr val="bg2">
              <a:lumMod val="85000"/>
            </a:schemeClr>
          </a:solidFill>
        </p:spPr>
        <p:txBody>
          <a:bodyPr wrap="square">
            <a:noAutofit/>
          </a:bodyPr>
          <a:lstStyle>
            <a:lvl1pPr>
              <a:defRPr sz="800"/>
            </a:lvl1pPr>
          </a:lstStyle>
          <a:p>
            <a:endParaRPr lang="en-ID"/>
          </a:p>
        </p:txBody>
      </p:sp>
      <p:sp>
        <p:nvSpPr>
          <p:cNvPr id="14" name="Picture Placeholder 13">
            <a:extLst>
              <a:ext uri="{FF2B5EF4-FFF2-40B4-BE49-F238E27FC236}">
                <a16:creationId xmlns:a16="http://schemas.microsoft.com/office/drawing/2014/main" id="{8A6A5103-F67B-43B1-B8D7-E52647BE2249}"/>
              </a:ext>
            </a:extLst>
          </p:cNvPr>
          <p:cNvSpPr>
            <a:spLocks noGrp="1"/>
          </p:cNvSpPr>
          <p:nvPr>
            <p:ph type="pic" sz="quarter" idx="14"/>
          </p:nvPr>
        </p:nvSpPr>
        <p:spPr>
          <a:xfrm>
            <a:off x="1247879" y="3117273"/>
            <a:ext cx="1320098" cy="1320098"/>
          </a:xfrm>
          <a:prstGeom prst="ellipse">
            <a:avLst/>
          </a:prstGeom>
          <a:solidFill>
            <a:schemeClr val="bg2">
              <a:lumMod val="95000"/>
            </a:schemeClr>
          </a:solidFill>
        </p:spPr>
        <p:txBody>
          <a:bodyPr wrap="square">
            <a:noAutofit/>
          </a:bodyPr>
          <a:lstStyle>
            <a:lvl1pPr>
              <a:defRPr sz="800"/>
            </a:lvl1pPr>
          </a:lstStyle>
          <a:p>
            <a:endParaRPr lang="en-ID"/>
          </a:p>
        </p:txBody>
      </p:sp>
      <p:sp>
        <p:nvSpPr>
          <p:cNvPr id="13" name="Picture Placeholder 12">
            <a:extLst>
              <a:ext uri="{FF2B5EF4-FFF2-40B4-BE49-F238E27FC236}">
                <a16:creationId xmlns:a16="http://schemas.microsoft.com/office/drawing/2014/main" id="{420B96BC-43A2-4250-9262-4DBA807CDD5D}"/>
              </a:ext>
            </a:extLst>
          </p:cNvPr>
          <p:cNvSpPr>
            <a:spLocks noGrp="1"/>
          </p:cNvSpPr>
          <p:nvPr>
            <p:ph type="pic" sz="quarter" idx="15"/>
          </p:nvPr>
        </p:nvSpPr>
        <p:spPr>
          <a:xfrm>
            <a:off x="7115244" y="3117273"/>
            <a:ext cx="1320098" cy="1320098"/>
          </a:xfrm>
          <a:prstGeom prst="ellipse">
            <a:avLst/>
          </a:prstGeom>
          <a:solidFill>
            <a:schemeClr val="bg2">
              <a:lumMod val="95000"/>
            </a:schemeClr>
          </a:solidFill>
        </p:spPr>
        <p:txBody>
          <a:bodyPr wrap="square">
            <a:noAutofit/>
          </a:bodyPr>
          <a:lstStyle>
            <a:lvl1pPr>
              <a:defRPr sz="800"/>
            </a:lvl1pPr>
          </a:lstStyle>
          <a:p>
            <a:endParaRPr lang="en-ID"/>
          </a:p>
        </p:txBody>
      </p:sp>
    </p:spTree>
    <p:extLst>
      <p:ext uri="{BB962C8B-B14F-4D97-AF65-F5344CB8AC3E}">
        <p14:creationId xmlns:p14="http://schemas.microsoft.com/office/powerpoint/2010/main" val="16080644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EA640E5A-CC6B-4DA3-98F0-C2941441EB50}"/>
              </a:ext>
            </a:extLst>
          </p:cNvPr>
          <p:cNvSpPr>
            <a:spLocks noGrp="1"/>
          </p:cNvSpPr>
          <p:nvPr>
            <p:ph type="body" sz="quarter" idx="11" hasCustomPrompt="1"/>
          </p:nvPr>
        </p:nvSpPr>
        <p:spPr>
          <a:xfrm>
            <a:off x="2198688" y="295275"/>
            <a:ext cx="7794625" cy="830263"/>
          </a:xfrm>
        </p:spPr>
        <p:txBody>
          <a:bodyPr anchor="ctr">
            <a:normAutofit/>
          </a:bodyPr>
          <a:lstStyle>
            <a:lvl1pPr marL="0" indent="0" algn="ctr">
              <a:lnSpc>
                <a:spcPct val="100000"/>
              </a:lnSpc>
              <a:buNone/>
              <a:defRPr sz="4800" b="1">
                <a:latin typeface="+mj-lt"/>
              </a:defRPr>
            </a:lvl1pPr>
          </a:lstStyle>
          <a:p>
            <a:pPr lvl="0"/>
            <a:r>
              <a:rPr lang="en-US" dirty="0"/>
              <a:t>Write Title Here</a:t>
            </a:r>
            <a:endParaRPr lang="en-ID" dirty="0"/>
          </a:p>
        </p:txBody>
      </p:sp>
      <p:sp>
        <p:nvSpPr>
          <p:cNvPr id="8" name="Picture Placeholder 7">
            <a:extLst>
              <a:ext uri="{FF2B5EF4-FFF2-40B4-BE49-F238E27FC236}">
                <a16:creationId xmlns:a16="http://schemas.microsoft.com/office/drawing/2014/main" id="{FB416BC6-389B-4CC2-B5EE-A6A62BCE271E}"/>
              </a:ext>
            </a:extLst>
          </p:cNvPr>
          <p:cNvSpPr>
            <a:spLocks noGrp="1"/>
          </p:cNvSpPr>
          <p:nvPr>
            <p:ph type="pic" sz="quarter" idx="12"/>
          </p:nvPr>
        </p:nvSpPr>
        <p:spPr>
          <a:xfrm>
            <a:off x="5234941" y="1645920"/>
            <a:ext cx="6333173" cy="2754630"/>
          </a:xfrm>
          <a:custGeom>
            <a:avLst/>
            <a:gdLst>
              <a:gd name="connsiteX0" fmla="*/ 88286 w 6333173"/>
              <a:gd name="connsiteY0" fmla="*/ 0 h 2754630"/>
              <a:gd name="connsiteX1" fmla="*/ 6244887 w 6333173"/>
              <a:gd name="connsiteY1" fmla="*/ 0 h 2754630"/>
              <a:gd name="connsiteX2" fmla="*/ 6333173 w 6333173"/>
              <a:gd name="connsiteY2" fmla="*/ 88286 h 2754630"/>
              <a:gd name="connsiteX3" fmla="*/ 6333173 w 6333173"/>
              <a:gd name="connsiteY3" fmla="*/ 2666344 h 2754630"/>
              <a:gd name="connsiteX4" fmla="*/ 6244887 w 6333173"/>
              <a:gd name="connsiteY4" fmla="*/ 2754630 h 2754630"/>
              <a:gd name="connsiteX5" fmla="*/ 88286 w 6333173"/>
              <a:gd name="connsiteY5" fmla="*/ 2754630 h 2754630"/>
              <a:gd name="connsiteX6" fmla="*/ 0 w 6333173"/>
              <a:gd name="connsiteY6" fmla="*/ 2666344 h 2754630"/>
              <a:gd name="connsiteX7" fmla="*/ 0 w 6333173"/>
              <a:gd name="connsiteY7" fmla="*/ 88286 h 2754630"/>
              <a:gd name="connsiteX8" fmla="*/ 88286 w 6333173"/>
              <a:gd name="connsiteY8" fmla="*/ 0 h 2754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33173" h="2754630">
                <a:moveTo>
                  <a:pt x="88286" y="0"/>
                </a:moveTo>
                <a:lnTo>
                  <a:pt x="6244887" y="0"/>
                </a:lnTo>
                <a:cubicBezTo>
                  <a:pt x="6293646" y="0"/>
                  <a:pt x="6333173" y="39527"/>
                  <a:pt x="6333173" y="88286"/>
                </a:cubicBezTo>
                <a:lnTo>
                  <a:pt x="6333173" y="2666344"/>
                </a:lnTo>
                <a:cubicBezTo>
                  <a:pt x="6333173" y="2715103"/>
                  <a:pt x="6293646" y="2754630"/>
                  <a:pt x="6244887" y="2754630"/>
                </a:cubicBezTo>
                <a:lnTo>
                  <a:pt x="88286" y="2754630"/>
                </a:lnTo>
                <a:cubicBezTo>
                  <a:pt x="39527" y="2754630"/>
                  <a:pt x="0" y="2715103"/>
                  <a:pt x="0" y="2666344"/>
                </a:cubicBezTo>
                <a:lnTo>
                  <a:pt x="0" y="88286"/>
                </a:lnTo>
                <a:cubicBezTo>
                  <a:pt x="0" y="39527"/>
                  <a:pt x="39527" y="0"/>
                  <a:pt x="88286" y="0"/>
                </a:cubicBezTo>
                <a:close/>
              </a:path>
            </a:pathLst>
          </a:custGeom>
          <a:solidFill>
            <a:schemeClr val="bg2">
              <a:lumMod val="95000"/>
            </a:schemeClr>
          </a:solidFill>
        </p:spPr>
        <p:txBody>
          <a:bodyPr wrap="square">
            <a:noAutofit/>
          </a:bodyPr>
          <a:lstStyle>
            <a:lvl1pPr>
              <a:defRPr sz="800"/>
            </a:lvl1pPr>
          </a:lstStyle>
          <a:p>
            <a:endParaRPr lang="en-ID"/>
          </a:p>
        </p:txBody>
      </p:sp>
      <p:sp>
        <p:nvSpPr>
          <p:cNvPr id="12" name="Picture Placeholder 11">
            <a:extLst>
              <a:ext uri="{FF2B5EF4-FFF2-40B4-BE49-F238E27FC236}">
                <a16:creationId xmlns:a16="http://schemas.microsoft.com/office/drawing/2014/main" id="{0124F4AE-0854-4B66-84D0-8629F27AC0E6}"/>
              </a:ext>
            </a:extLst>
          </p:cNvPr>
          <p:cNvSpPr>
            <a:spLocks noGrp="1"/>
          </p:cNvSpPr>
          <p:nvPr>
            <p:ph type="pic" sz="quarter" idx="13"/>
          </p:nvPr>
        </p:nvSpPr>
        <p:spPr>
          <a:xfrm>
            <a:off x="7785418" y="4480561"/>
            <a:ext cx="1828165" cy="1828165"/>
          </a:xfrm>
          <a:custGeom>
            <a:avLst/>
            <a:gdLst>
              <a:gd name="connsiteX0" fmla="*/ 76107 w 1828165"/>
              <a:gd name="connsiteY0" fmla="*/ 0 h 1828165"/>
              <a:gd name="connsiteX1" fmla="*/ 1752058 w 1828165"/>
              <a:gd name="connsiteY1" fmla="*/ 0 h 1828165"/>
              <a:gd name="connsiteX2" fmla="*/ 1828165 w 1828165"/>
              <a:gd name="connsiteY2" fmla="*/ 76107 h 1828165"/>
              <a:gd name="connsiteX3" fmla="*/ 1828165 w 1828165"/>
              <a:gd name="connsiteY3" fmla="*/ 1752058 h 1828165"/>
              <a:gd name="connsiteX4" fmla="*/ 1752058 w 1828165"/>
              <a:gd name="connsiteY4" fmla="*/ 1828165 h 1828165"/>
              <a:gd name="connsiteX5" fmla="*/ 76107 w 1828165"/>
              <a:gd name="connsiteY5" fmla="*/ 1828165 h 1828165"/>
              <a:gd name="connsiteX6" fmla="*/ 0 w 1828165"/>
              <a:gd name="connsiteY6" fmla="*/ 1752058 h 1828165"/>
              <a:gd name="connsiteX7" fmla="*/ 0 w 1828165"/>
              <a:gd name="connsiteY7" fmla="*/ 76107 h 1828165"/>
              <a:gd name="connsiteX8" fmla="*/ 76107 w 1828165"/>
              <a:gd name="connsiteY8" fmla="*/ 0 h 182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165" h="1828165">
                <a:moveTo>
                  <a:pt x="76107" y="0"/>
                </a:moveTo>
                <a:lnTo>
                  <a:pt x="1752058" y="0"/>
                </a:lnTo>
                <a:cubicBezTo>
                  <a:pt x="1794091" y="0"/>
                  <a:pt x="1828165" y="34074"/>
                  <a:pt x="1828165" y="76107"/>
                </a:cubicBezTo>
                <a:lnTo>
                  <a:pt x="1828165" y="1752058"/>
                </a:lnTo>
                <a:cubicBezTo>
                  <a:pt x="1828165" y="1794091"/>
                  <a:pt x="1794091" y="1828165"/>
                  <a:pt x="1752058" y="1828165"/>
                </a:cubicBezTo>
                <a:lnTo>
                  <a:pt x="76107" y="1828165"/>
                </a:lnTo>
                <a:cubicBezTo>
                  <a:pt x="34074" y="1828165"/>
                  <a:pt x="0" y="1794091"/>
                  <a:pt x="0" y="1752058"/>
                </a:cubicBezTo>
                <a:lnTo>
                  <a:pt x="0" y="76107"/>
                </a:lnTo>
                <a:cubicBezTo>
                  <a:pt x="0" y="34074"/>
                  <a:pt x="34074" y="0"/>
                  <a:pt x="76107" y="0"/>
                </a:cubicBezTo>
                <a:close/>
              </a:path>
            </a:pathLst>
          </a:custGeom>
          <a:solidFill>
            <a:schemeClr val="bg2">
              <a:lumMod val="95000"/>
            </a:schemeClr>
          </a:solidFill>
        </p:spPr>
        <p:txBody>
          <a:bodyPr wrap="square">
            <a:noAutofit/>
          </a:bodyPr>
          <a:lstStyle>
            <a:lvl1pPr>
              <a:defRPr sz="800"/>
            </a:lvl1pPr>
          </a:lstStyle>
          <a:p>
            <a:endParaRPr lang="en-ID"/>
          </a:p>
        </p:txBody>
      </p:sp>
      <p:sp>
        <p:nvSpPr>
          <p:cNvPr id="13" name="Picture Placeholder 12">
            <a:extLst>
              <a:ext uri="{FF2B5EF4-FFF2-40B4-BE49-F238E27FC236}">
                <a16:creationId xmlns:a16="http://schemas.microsoft.com/office/drawing/2014/main" id="{46932C7A-1292-4DF1-8427-C579E957D57F}"/>
              </a:ext>
            </a:extLst>
          </p:cNvPr>
          <p:cNvSpPr>
            <a:spLocks noGrp="1"/>
          </p:cNvSpPr>
          <p:nvPr>
            <p:ph type="pic" sz="quarter" idx="14"/>
          </p:nvPr>
        </p:nvSpPr>
        <p:spPr>
          <a:xfrm>
            <a:off x="9739948" y="4480561"/>
            <a:ext cx="1828165" cy="1828165"/>
          </a:xfrm>
          <a:custGeom>
            <a:avLst/>
            <a:gdLst>
              <a:gd name="connsiteX0" fmla="*/ 76107 w 1828165"/>
              <a:gd name="connsiteY0" fmla="*/ 0 h 1828165"/>
              <a:gd name="connsiteX1" fmla="*/ 1752058 w 1828165"/>
              <a:gd name="connsiteY1" fmla="*/ 0 h 1828165"/>
              <a:gd name="connsiteX2" fmla="*/ 1828165 w 1828165"/>
              <a:gd name="connsiteY2" fmla="*/ 76107 h 1828165"/>
              <a:gd name="connsiteX3" fmla="*/ 1828165 w 1828165"/>
              <a:gd name="connsiteY3" fmla="*/ 1752058 h 1828165"/>
              <a:gd name="connsiteX4" fmla="*/ 1752058 w 1828165"/>
              <a:gd name="connsiteY4" fmla="*/ 1828165 h 1828165"/>
              <a:gd name="connsiteX5" fmla="*/ 76107 w 1828165"/>
              <a:gd name="connsiteY5" fmla="*/ 1828165 h 1828165"/>
              <a:gd name="connsiteX6" fmla="*/ 0 w 1828165"/>
              <a:gd name="connsiteY6" fmla="*/ 1752058 h 1828165"/>
              <a:gd name="connsiteX7" fmla="*/ 0 w 1828165"/>
              <a:gd name="connsiteY7" fmla="*/ 76107 h 1828165"/>
              <a:gd name="connsiteX8" fmla="*/ 76107 w 1828165"/>
              <a:gd name="connsiteY8" fmla="*/ 0 h 182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165" h="1828165">
                <a:moveTo>
                  <a:pt x="76107" y="0"/>
                </a:moveTo>
                <a:lnTo>
                  <a:pt x="1752058" y="0"/>
                </a:lnTo>
                <a:cubicBezTo>
                  <a:pt x="1794091" y="0"/>
                  <a:pt x="1828165" y="34074"/>
                  <a:pt x="1828165" y="76107"/>
                </a:cubicBezTo>
                <a:lnTo>
                  <a:pt x="1828165" y="1752058"/>
                </a:lnTo>
                <a:cubicBezTo>
                  <a:pt x="1828165" y="1794091"/>
                  <a:pt x="1794091" y="1828165"/>
                  <a:pt x="1752058" y="1828165"/>
                </a:cubicBezTo>
                <a:lnTo>
                  <a:pt x="76107" y="1828165"/>
                </a:lnTo>
                <a:cubicBezTo>
                  <a:pt x="34074" y="1828165"/>
                  <a:pt x="0" y="1794091"/>
                  <a:pt x="0" y="1752058"/>
                </a:cubicBezTo>
                <a:lnTo>
                  <a:pt x="0" y="76107"/>
                </a:lnTo>
                <a:cubicBezTo>
                  <a:pt x="0" y="34074"/>
                  <a:pt x="34074" y="0"/>
                  <a:pt x="76107" y="0"/>
                </a:cubicBezTo>
                <a:close/>
              </a:path>
            </a:pathLst>
          </a:custGeom>
          <a:solidFill>
            <a:schemeClr val="bg2">
              <a:lumMod val="95000"/>
            </a:schemeClr>
          </a:solidFill>
        </p:spPr>
        <p:txBody>
          <a:bodyPr wrap="square">
            <a:noAutofit/>
          </a:bodyPr>
          <a:lstStyle>
            <a:lvl1pPr>
              <a:defRPr sz="800"/>
            </a:lvl1pPr>
          </a:lstStyle>
          <a:p>
            <a:endParaRPr lang="en-ID"/>
          </a:p>
        </p:txBody>
      </p:sp>
    </p:spTree>
    <p:extLst>
      <p:ext uri="{BB962C8B-B14F-4D97-AF65-F5344CB8AC3E}">
        <p14:creationId xmlns:p14="http://schemas.microsoft.com/office/powerpoint/2010/main" val="3606946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EA640E5A-CC6B-4DA3-98F0-C2941441EB50}"/>
              </a:ext>
            </a:extLst>
          </p:cNvPr>
          <p:cNvSpPr>
            <a:spLocks noGrp="1"/>
          </p:cNvSpPr>
          <p:nvPr>
            <p:ph type="body" sz="quarter" idx="11" hasCustomPrompt="1"/>
          </p:nvPr>
        </p:nvSpPr>
        <p:spPr>
          <a:xfrm>
            <a:off x="2198688" y="295275"/>
            <a:ext cx="7794625" cy="830263"/>
          </a:xfrm>
        </p:spPr>
        <p:txBody>
          <a:bodyPr anchor="ctr">
            <a:normAutofit/>
          </a:bodyPr>
          <a:lstStyle>
            <a:lvl1pPr marL="0" indent="0" algn="ctr">
              <a:lnSpc>
                <a:spcPct val="100000"/>
              </a:lnSpc>
              <a:buNone/>
              <a:defRPr sz="4800" b="1">
                <a:latin typeface="+mj-lt"/>
              </a:defRPr>
            </a:lvl1pPr>
          </a:lstStyle>
          <a:p>
            <a:pPr lvl="0"/>
            <a:r>
              <a:rPr lang="en-US" dirty="0"/>
              <a:t>Write Title Here</a:t>
            </a:r>
            <a:endParaRPr lang="en-ID" dirty="0"/>
          </a:p>
        </p:txBody>
      </p:sp>
      <p:sp>
        <p:nvSpPr>
          <p:cNvPr id="14" name="Picture Placeholder 13">
            <a:extLst>
              <a:ext uri="{FF2B5EF4-FFF2-40B4-BE49-F238E27FC236}">
                <a16:creationId xmlns:a16="http://schemas.microsoft.com/office/drawing/2014/main" id="{FCFD4A7C-6521-4698-BF25-724E4AA59618}"/>
              </a:ext>
            </a:extLst>
          </p:cNvPr>
          <p:cNvSpPr>
            <a:spLocks noGrp="1"/>
          </p:cNvSpPr>
          <p:nvPr>
            <p:ph type="pic" sz="quarter" idx="12"/>
          </p:nvPr>
        </p:nvSpPr>
        <p:spPr>
          <a:xfrm>
            <a:off x="1714928" y="2124783"/>
            <a:ext cx="1948103" cy="1948103"/>
          </a:xfrm>
          <a:custGeom>
            <a:avLst/>
            <a:gdLst>
              <a:gd name="connsiteX0" fmla="*/ 113341 w 1948103"/>
              <a:gd name="connsiteY0" fmla="*/ 0 h 1948103"/>
              <a:gd name="connsiteX1" fmla="*/ 1834762 w 1948103"/>
              <a:gd name="connsiteY1" fmla="*/ 0 h 1948103"/>
              <a:gd name="connsiteX2" fmla="*/ 1948103 w 1948103"/>
              <a:gd name="connsiteY2" fmla="*/ 113341 h 1948103"/>
              <a:gd name="connsiteX3" fmla="*/ 1948103 w 1948103"/>
              <a:gd name="connsiteY3" fmla="*/ 1834762 h 1948103"/>
              <a:gd name="connsiteX4" fmla="*/ 1834762 w 1948103"/>
              <a:gd name="connsiteY4" fmla="*/ 1948103 h 1948103"/>
              <a:gd name="connsiteX5" fmla="*/ 113341 w 1948103"/>
              <a:gd name="connsiteY5" fmla="*/ 1948103 h 1948103"/>
              <a:gd name="connsiteX6" fmla="*/ 0 w 1948103"/>
              <a:gd name="connsiteY6" fmla="*/ 1834762 h 1948103"/>
              <a:gd name="connsiteX7" fmla="*/ 0 w 1948103"/>
              <a:gd name="connsiteY7" fmla="*/ 113341 h 1948103"/>
              <a:gd name="connsiteX8" fmla="*/ 113341 w 1948103"/>
              <a:gd name="connsiteY8" fmla="*/ 0 h 194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8103" h="1948103">
                <a:moveTo>
                  <a:pt x="113341" y="0"/>
                </a:moveTo>
                <a:lnTo>
                  <a:pt x="1834762" y="0"/>
                </a:lnTo>
                <a:cubicBezTo>
                  <a:pt x="1897359" y="0"/>
                  <a:pt x="1948103" y="50744"/>
                  <a:pt x="1948103" y="113341"/>
                </a:cubicBezTo>
                <a:lnTo>
                  <a:pt x="1948103" y="1834762"/>
                </a:lnTo>
                <a:cubicBezTo>
                  <a:pt x="1948103" y="1897359"/>
                  <a:pt x="1897359" y="1948103"/>
                  <a:pt x="1834762" y="1948103"/>
                </a:cubicBezTo>
                <a:lnTo>
                  <a:pt x="113341" y="1948103"/>
                </a:lnTo>
                <a:cubicBezTo>
                  <a:pt x="50744" y="1948103"/>
                  <a:pt x="0" y="1897359"/>
                  <a:pt x="0" y="1834762"/>
                </a:cubicBezTo>
                <a:lnTo>
                  <a:pt x="0" y="113341"/>
                </a:lnTo>
                <a:cubicBezTo>
                  <a:pt x="0" y="50744"/>
                  <a:pt x="50744" y="0"/>
                  <a:pt x="113341" y="0"/>
                </a:cubicBezTo>
                <a:close/>
              </a:path>
            </a:pathLst>
          </a:custGeom>
          <a:solidFill>
            <a:schemeClr val="bg2">
              <a:lumMod val="95000"/>
            </a:schemeClr>
          </a:solidFill>
        </p:spPr>
        <p:txBody>
          <a:bodyPr wrap="square">
            <a:noAutofit/>
          </a:bodyPr>
          <a:lstStyle>
            <a:lvl1pPr>
              <a:defRPr sz="800"/>
            </a:lvl1pPr>
          </a:lstStyle>
          <a:p>
            <a:endParaRPr lang="en-ID"/>
          </a:p>
        </p:txBody>
      </p:sp>
      <p:sp>
        <p:nvSpPr>
          <p:cNvPr id="21" name="Picture Placeholder 20">
            <a:extLst>
              <a:ext uri="{FF2B5EF4-FFF2-40B4-BE49-F238E27FC236}">
                <a16:creationId xmlns:a16="http://schemas.microsoft.com/office/drawing/2014/main" id="{F9C5C950-BBBA-4443-83D2-C90FD18B499C}"/>
              </a:ext>
            </a:extLst>
          </p:cNvPr>
          <p:cNvSpPr>
            <a:spLocks noGrp="1"/>
          </p:cNvSpPr>
          <p:nvPr>
            <p:ph type="pic" sz="quarter" idx="13"/>
          </p:nvPr>
        </p:nvSpPr>
        <p:spPr>
          <a:xfrm>
            <a:off x="3986274" y="2124783"/>
            <a:ext cx="1948103" cy="1948103"/>
          </a:xfrm>
          <a:custGeom>
            <a:avLst/>
            <a:gdLst>
              <a:gd name="connsiteX0" fmla="*/ 113341 w 1948103"/>
              <a:gd name="connsiteY0" fmla="*/ 0 h 1948103"/>
              <a:gd name="connsiteX1" fmla="*/ 1834762 w 1948103"/>
              <a:gd name="connsiteY1" fmla="*/ 0 h 1948103"/>
              <a:gd name="connsiteX2" fmla="*/ 1948103 w 1948103"/>
              <a:gd name="connsiteY2" fmla="*/ 113341 h 1948103"/>
              <a:gd name="connsiteX3" fmla="*/ 1948103 w 1948103"/>
              <a:gd name="connsiteY3" fmla="*/ 1834762 h 1948103"/>
              <a:gd name="connsiteX4" fmla="*/ 1834762 w 1948103"/>
              <a:gd name="connsiteY4" fmla="*/ 1948103 h 1948103"/>
              <a:gd name="connsiteX5" fmla="*/ 113341 w 1948103"/>
              <a:gd name="connsiteY5" fmla="*/ 1948103 h 1948103"/>
              <a:gd name="connsiteX6" fmla="*/ 0 w 1948103"/>
              <a:gd name="connsiteY6" fmla="*/ 1834762 h 1948103"/>
              <a:gd name="connsiteX7" fmla="*/ 0 w 1948103"/>
              <a:gd name="connsiteY7" fmla="*/ 113341 h 1948103"/>
              <a:gd name="connsiteX8" fmla="*/ 113341 w 1948103"/>
              <a:gd name="connsiteY8" fmla="*/ 0 h 194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8103" h="1948103">
                <a:moveTo>
                  <a:pt x="113341" y="0"/>
                </a:moveTo>
                <a:lnTo>
                  <a:pt x="1834762" y="0"/>
                </a:lnTo>
                <a:cubicBezTo>
                  <a:pt x="1897359" y="0"/>
                  <a:pt x="1948103" y="50744"/>
                  <a:pt x="1948103" y="113341"/>
                </a:cubicBezTo>
                <a:lnTo>
                  <a:pt x="1948103" y="1834762"/>
                </a:lnTo>
                <a:cubicBezTo>
                  <a:pt x="1948103" y="1897359"/>
                  <a:pt x="1897359" y="1948103"/>
                  <a:pt x="1834762" y="1948103"/>
                </a:cubicBezTo>
                <a:lnTo>
                  <a:pt x="113341" y="1948103"/>
                </a:lnTo>
                <a:cubicBezTo>
                  <a:pt x="50744" y="1948103"/>
                  <a:pt x="0" y="1897359"/>
                  <a:pt x="0" y="1834762"/>
                </a:cubicBezTo>
                <a:lnTo>
                  <a:pt x="0" y="113341"/>
                </a:lnTo>
                <a:cubicBezTo>
                  <a:pt x="0" y="50744"/>
                  <a:pt x="50744" y="0"/>
                  <a:pt x="113341" y="0"/>
                </a:cubicBezTo>
                <a:close/>
              </a:path>
            </a:pathLst>
          </a:custGeom>
          <a:solidFill>
            <a:schemeClr val="bg2">
              <a:lumMod val="95000"/>
            </a:schemeClr>
          </a:solidFill>
        </p:spPr>
        <p:txBody>
          <a:bodyPr wrap="square">
            <a:noAutofit/>
          </a:bodyPr>
          <a:lstStyle>
            <a:lvl1pPr>
              <a:defRPr sz="800"/>
            </a:lvl1pPr>
          </a:lstStyle>
          <a:p>
            <a:endParaRPr lang="en-ID"/>
          </a:p>
        </p:txBody>
      </p:sp>
      <p:sp>
        <p:nvSpPr>
          <p:cNvPr id="22" name="Picture Placeholder 21">
            <a:extLst>
              <a:ext uri="{FF2B5EF4-FFF2-40B4-BE49-F238E27FC236}">
                <a16:creationId xmlns:a16="http://schemas.microsoft.com/office/drawing/2014/main" id="{BB0BF814-871D-4BE6-B8C6-C2618E870B08}"/>
              </a:ext>
            </a:extLst>
          </p:cNvPr>
          <p:cNvSpPr>
            <a:spLocks noGrp="1"/>
          </p:cNvSpPr>
          <p:nvPr>
            <p:ph type="pic" sz="quarter" idx="14"/>
          </p:nvPr>
        </p:nvSpPr>
        <p:spPr>
          <a:xfrm>
            <a:off x="6257620" y="2124783"/>
            <a:ext cx="1948103" cy="1948103"/>
          </a:xfrm>
          <a:custGeom>
            <a:avLst/>
            <a:gdLst>
              <a:gd name="connsiteX0" fmla="*/ 113341 w 1948103"/>
              <a:gd name="connsiteY0" fmla="*/ 0 h 1948103"/>
              <a:gd name="connsiteX1" fmla="*/ 1834762 w 1948103"/>
              <a:gd name="connsiteY1" fmla="*/ 0 h 1948103"/>
              <a:gd name="connsiteX2" fmla="*/ 1948103 w 1948103"/>
              <a:gd name="connsiteY2" fmla="*/ 113341 h 1948103"/>
              <a:gd name="connsiteX3" fmla="*/ 1948103 w 1948103"/>
              <a:gd name="connsiteY3" fmla="*/ 1834762 h 1948103"/>
              <a:gd name="connsiteX4" fmla="*/ 1834762 w 1948103"/>
              <a:gd name="connsiteY4" fmla="*/ 1948103 h 1948103"/>
              <a:gd name="connsiteX5" fmla="*/ 113341 w 1948103"/>
              <a:gd name="connsiteY5" fmla="*/ 1948103 h 1948103"/>
              <a:gd name="connsiteX6" fmla="*/ 0 w 1948103"/>
              <a:gd name="connsiteY6" fmla="*/ 1834762 h 1948103"/>
              <a:gd name="connsiteX7" fmla="*/ 0 w 1948103"/>
              <a:gd name="connsiteY7" fmla="*/ 113341 h 1948103"/>
              <a:gd name="connsiteX8" fmla="*/ 113341 w 1948103"/>
              <a:gd name="connsiteY8" fmla="*/ 0 h 194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8103" h="1948103">
                <a:moveTo>
                  <a:pt x="113341" y="0"/>
                </a:moveTo>
                <a:lnTo>
                  <a:pt x="1834762" y="0"/>
                </a:lnTo>
                <a:cubicBezTo>
                  <a:pt x="1897359" y="0"/>
                  <a:pt x="1948103" y="50744"/>
                  <a:pt x="1948103" y="113341"/>
                </a:cubicBezTo>
                <a:lnTo>
                  <a:pt x="1948103" y="1834762"/>
                </a:lnTo>
                <a:cubicBezTo>
                  <a:pt x="1948103" y="1897359"/>
                  <a:pt x="1897359" y="1948103"/>
                  <a:pt x="1834762" y="1948103"/>
                </a:cubicBezTo>
                <a:lnTo>
                  <a:pt x="113341" y="1948103"/>
                </a:lnTo>
                <a:cubicBezTo>
                  <a:pt x="50744" y="1948103"/>
                  <a:pt x="0" y="1897359"/>
                  <a:pt x="0" y="1834762"/>
                </a:cubicBezTo>
                <a:lnTo>
                  <a:pt x="0" y="113341"/>
                </a:lnTo>
                <a:cubicBezTo>
                  <a:pt x="0" y="50744"/>
                  <a:pt x="50744" y="0"/>
                  <a:pt x="113341" y="0"/>
                </a:cubicBezTo>
                <a:close/>
              </a:path>
            </a:pathLst>
          </a:custGeom>
          <a:solidFill>
            <a:schemeClr val="bg2">
              <a:lumMod val="95000"/>
            </a:schemeClr>
          </a:solidFill>
        </p:spPr>
        <p:txBody>
          <a:bodyPr wrap="square">
            <a:noAutofit/>
          </a:bodyPr>
          <a:lstStyle>
            <a:lvl1pPr>
              <a:defRPr sz="800"/>
            </a:lvl1pPr>
          </a:lstStyle>
          <a:p>
            <a:endParaRPr lang="en-ID"/>
          </a:p>
        </p:txBody>
      </p:sp>
      <p:sp>
        <p:nvSpPr>
          <p:cNvPr id="23" name="Picture Placeholder 22">
            <a:extLst>
              <a:ext uri="{FF2B5EF4-FFF2-40B4-BE49-F238E27FC236}">
                <a16:creationId xmlns:a16="http://schemas.microsoft.com/office/drawing/2014/main" id="{90043C07-AECF-4343-98DB-60A434BD7347}"/>
              </a:ext>
            </a:extLst>
          </p:cNvPr>
          <p:cNvSpPr>
            <a:spLocks noGrp="1"/>
          </p:cNvSpPr>
          <p:nvPr>
            <p:ph type="pic" sz="quarter" idx="15"/>
          </p:nvPr>
        </p:nvSpPr>
        <p:spPr>
          <a:xfrm>
            <a:off x="8528970" y="2124783"/>
            <a:ext cx="1948103" cy="1948103"/>
          </a:xfrm>
          <a:custGeom>
            <a:avLst/>
            <a:gdLst>
              <a:gd name="connsiteX0" fmla="*/ 113341 w 1948103"/>
              <a:gd name="connsiteY0" fmla="*/ 0 h 1948103"/>
              <a:gd name="connsiteX1" fmla="*/ 1834762 w 1948103"/>
              <a:gd name="connsiteY1" fmla="*/ 0 h 1948103"/>
              <a:gd name="connsiteX2" fmla="*/ 1948103 w 1948103"/>
              <a:gd name="connsiteY2" fmla="*/ 113341 h 1948103"/>
              <a:gd name="connsiteX3" fmla="*/ 1948103 w 1948103"/>
              <a:gd name="connsiteY3" fmla="*/ 1834762 h 1948103"/>
              <a:gd name="connsiteX4" fmla="*/ 1834762 w 1948103"/>
              <a:gd name="connsiteY4" fmla="*/ 1948103 h 1948103"/>
              <a:gd name="connsiteX5" fmla="*/ 113341 w 1948103"/>
              <a:gd name="connsiteY5" fmla="*/ 1948103 h 1948103"/>
              <a:gd name="connsiteX6" fmla="*/ 0 w 1948103"/>
              <a:gd name="connsiteY6" fmla="*/ 1834762 h 1948103"/>
              <a:gd name="connsiteX7" fmla="*/ 0 w 1948103"/>
              <a:gd name="connsiteY7" fmla="*/ 113341 h 1948103"/>
              <a:gd name="connsiteX8" fmla="*/ 113341 w 1948103"/>
              <a:gd name="connsiteY8" fmla="*/ 0 h 194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8103" h="1948103">
                <a:moveTo>
                  <a:pt x="113341" y="0"/>
                </a:moveTo>
                <a:lnTo>
                  <a:pt x="1834762" y="0"/>
                </a:lnTo>
                <a:cubicBezTo>
                  <a:pt x="1897359" y="0"/>
                  <a:pt x="1948103" y="50744"/>
                  <a:pt x="1948103" y="113341"/>
                </a:cubicBezTo>
                <a:lnTo>
                  <a:pt x="1948103" y="1834762"/>
                </a:lnTo>
                <a:cubicBezTo>
                  <a:pt x="1948103" y="1897359"/>
                  <a:pt x="1897359" y="1948103"/>
                  <a:pt x="1834762" y="1948103"/>
                </a:cubicBezTo>
                <a:lnTo>
                  <a:pt x="113341" y="1948103"/>
                </a:lnTo>
                <a:cubicBezTo>
                  <a:pt x="50744" y="1948103"/>
                  <a:pt x="0" y="1897359"/>
                  <a:pt x="0" y="1834762"/>
                </a:cubicBezTo>
                <a:lnTo>
                  <a:pt x="0" y="113341"/>
                </a:lnTo>
                <a:cubicBezTo>
                  <a:pt x="0" y="50744"/>
                  <a:pt x="50744" y="0"/>
                  <a:pt x="113341" y="0"/>
                </a:cubicBezTo>
                <a:close/>
              </a:path>
            </a:pathLst>
          </a:custGeom>
          <a:solidFill>
            <a:schemeClr val="bg2">
              <a:lumMod val="95000"/>
            </a:schemeClr>
          </a:solidFill>
        </p:spPr>
        <p:txBody>
          <a:bodyPr wrap="square">
            <a:noAutofit/>
          </a:bodyPr>
          <a:lstStyle>
            <a:lvl1pPr>
              <a:defRPr sz="800"/>
            </a:lvl1pPr>
          </a:lstStyle>
          <a:p>
            <a:endParaRPr lang="en-ID"/>
          </a:p>
        </p:txBody>
      </p:sp>
      <p:sp>
        <p:nvSpPr>
          <p:cNvPr id="24" name="Picture Placeholder 23">
            <a:extLst>
              <a:ext uri="{FF2B5EF4-FFF2-40B4-BE49-F238E27FC236}">
                <a16:creationId xmlns:a16="http://schemas.microsoft.com/office/drawing/2014/main" id="{42DE01C2-6007-4FCA-996D-B60CC2AB8D78}"/>
              </a:ext>
            </a:extLst>
          </p:cNvPr>
          <p:cNvSpPr>
            <a:spLocks noGrp="1"/>
          </p:cNvSpPr>
          <p:nvPr>
            <p:ph type="pic" sz="quarter" idx="16"/>
          </p:nvPr>
        </p:nvSpPr>
        <p:spPr>
          <a:xfrm>
            <a:off x="2850601" y="4360622"/>
            <a:ext cx="1948103" cy="1948103"/>
          </a:xfrm>
          <a:custGeom>
            <a:avLst/>
            <a:gdLst>
              <a:gd name="connsiteX0" fmla="*/ 113341 w 1948103"/>
              <a:gd name="connsiteY0" fmla="*/ 0 h 1948103"/>
              <a:gd name="connsiteX1" fmla="*/ 1834762 w 1948103"/>
              <a:gd name="connsiteY1" fmla="*/ 0 h 1948103"/>
              <a:gd name="connsiteX2" fmla="*/ 1948103 w 1948103"/>
              <a:gd name="connsiteY2" fmla="*/ 113341 h 1948103"/>
              <a:gd name="connsiteX3" fmla="*/ 1948103 w 1948103"/>
              <a:gd name="connsiteY3" fmla="*/ 1834762 h 1948103"/>
              <a:gd name="connsiteX4" fmla="*/ 1834762 w 1948103"/>
              <a:gd name="connsiteY4" fmla="*/ 1948103 h 1948103"/>
              <a:gd name="connsiteX5" fmla="*/ 113341 w 1948103"/>
              <a:gd name="connsiteY5" fmla="*/ 1948103 h 1948103"/>
              <a:gd name="connsiteX6" fmla="*/ 0 w 1948103"/>
              <a:gd name="connsiteY6" fmla="*/ 1834762 h 1948103"/>
              <a:gd name="connsiteX7" fmla="*/ 0 w 1948103"/>
              <a:gd name="connsiteY7" fmla="*/ 113341 h 1948103"/>
              <a:gd name="connsiteX8" fmla="*/ 113341 w 1948103"/>
              <a:gd name="connsiteY8" fmla="*/ 0 h 194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8103" h="1948103">
                <a:moveTo>
                  <a:pt x="113341" y="0"/>
                </a:moveTo>
                <a:lnTo>
                  <a:pt x="1834762" y="0"/>
                </a:lnTo>
                <a:cubicBezTo>
                  <a:pt x="1897359" y="0"/>
                  <a:pt x="1948103" y="50744"/>
                  <a:pt x="1948103" y="113341"/>
                </a:cubicBezTo>
                <a:lnTo>
                  <a:pt x="1948103" y="1834762"/>
                </a:lnTo>
                <a:cubicBezTo>
                  <a:pt x="1948103" y="1897359"/>
                  <a:pt x="1897359" y="1948103"/>
                  <a:pt x="1834762" y="1948103"/>
                </a:cubicBezTo>
                <a:lnTo>
                  <a:pt x="113341" y="1948103"/>
                </a:lnTo>
                <a:cubicBezTo>
                  <a:pt x="50744" y="1948103"/>
                  <a:pt x="0" y="1897359"/>
                  <a:pt x="0" y="1834762"/>
                </a:cubicBezTo>
                <a:lnTo>
                  <a:pt x="0" y="113341"/>
                </a:lnTo>
                <a:cubicBezTo>
                  <a:pt x="0" y="50744"/>
                  <a:pt x="50744" y="0"/>
                  <a:pt x="113341" y="0"/>
                </a:cubicBezTo>
                <a:close/>
              </a:path>
            </a:pathLst>
          </a:custGeom>
          <a:solidFill>
            <a:schemeClr val="bg2">
              <a:lumMod val="95000"/>
            </a:schemeClr>
          </a:solidFill>
        </p:spPr>
        <p:txBody>
          <a:bodyPr wrap="square">
            <a:noAutofit/>
          </a:bodyPr>
          <a:lstStyle>
            <a:lvl1pPr>
              <a:defRPr sz="800"/>
            </a:lvl1pPr>
          </a:lstStyle>
          <a:p>
            <a:endParaRPr lang="en-ID"/>
          </a:p>
        </p:txBody>
      </p:sp>
      <p:sp>
        <p:nvSpPr>
          <p:cNvPr id="25" name="Picture Placeholder 24">
            <a:extLst>
              <a:ext uri="{FF2B5EF4-FFF2-40B4-BE49-F238E27FC236}">
                <a16:creationId xmlns:a16="http://schemas.microsoft.com/office/drawing/2014/main" id="{FD0D4545-6A2C-4CFB-B773-4FCF30994E56}"/>
              </a:ext>
            </a:extLst>
          </p:cNvPr>
          <p:cNvSpPr>
            <a:spLocks noGrp="1"/>
          </p:cNvSpPr>
          <p:nvPr>
            <p:ph type="pic" sz="quarter" idx="17"/>
          </p:nvPr>
        </p:nvSpPr>
        <p:spPr>
          <a:xfrm>
            <a:off x="5121947" y="4360622"/>
            <a:ext cx="1948103" cy="1948103"/>
          </a:xfrm>
          <a:custGeom>
            <a:avLst/>
            <a:gdLst>
              <a:gd name="connsiteX0" fmla="*/ 113341 w 1948103"/>
              <a:gd name="connsiteY0" fmla="*/ 0 h 1948103"/>
              <a:gd name="connsiteX1" fmla="*/ 1834762 w 1948103"/>
              <a:gd name="connsiteY1" fmla="*/ 0 h 1948103"/>
              <a:gd name="connsiteX2" fmla="*/ 1948103 w 1948103"/>
              <a:gd name="connsiteY2" fmla="*/ 113341 h 1948103"/>
              <a:gd name="connsiteX3" fmla="*/ 1948103 w 1948103"/>
              <a:gd name="connsiteY3" fmla="*/ 1834762 h 1948103"/>
              <a:gd name="connsiteX4" fmla="*/ 1834762 w 1948103"/>
              <a:gd name="connsiteY4" fmla="*/ 1948103 h 1948103"/>
              <a:gd name="connsiteX5" fmla="*/ 113341 w 1948103"/>
              <a:gd name="connsiteY5" fmla="*/ 1948103 h 1948103"/>
              <a:gd name="connsiteX6" fmla="*/ 0 w 1948103"/>
              <a:gd name="connsiteY6" fmla="*/ 1834762 h 1948103"/>
              <a:gd name="connsiteX7" fmla="*/ 0 w 1948103"/>
              <a:gd name="connsiteY7" fmla="*/ 113341 h 1948103"/>
              <a:gd name="connsiteX8" fmla="*/ 113341 w 1948103"/>
              <a:gd name="connsiteY8" fmla="*/ 0 h 194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8103" h="1948103">
                <a:moveTo>
                  <a:pt x="113341" y="0"/>
                </a:moveTo>
                <a:lnTo>
                  <a:pt x="1834762" y="0"/>
                </a:lnTo>
                <a:cubicBezTo>
                  <a:pt x="1897359" y="0"/>
                  <a:pt x="1948103" y="50744"/>
                  <a:pt x="1948103" y="113341"/>
                </a:cubicBezTo>
                <a:lnTo>
                  <a:pt x="1948103" y="1834762"/>
                </a:lnTo>
                <a:cubicBezTo>
                  <a:pt x="1948103" y="1897359"/>
                  <a:pt x="1897359" y="1948103"/>
                  <a:pt x="1834762" y="1948103"/>
                </a:cubicBezTo>
                <a:lnTo>
                  <a:pt x="113341" y="1948103"/>
                </a:lnTo>
                <a:cubicBezTo>
                  <a:pt x="50744" y="1948103"/>
                  <a:pt x="0" y="1897359"/>
                  <a:pt x="0" y="1834762"/>
                </a:cubicBezTo>
                <a:lnTo>
                  <a:pt x="0" y="113341"/>
                </a:lnTo>
                <a:cubicBezTo>
                  <a:pt x="0" y="50744"/>
                  <a:pt x="50744" y="0"/>
                  <a:pt x="113341" y="0"/>
                </a:cubicBezTo>
                <a:close/>
              </a:path>
            </a:pathLst>
          </a:custGeom>
          <a:solidFill>
            <a:schemeClr val="bg2">
              <a:lumMod val="95000"/>
            </a:schemeClr>
          </a:solidFill>
        </p:spPr>
        <p:txBody>
          <a:bodyPr wrap="square">
            <a:noAutofit/>
          </a:bodyPr>
          <a:lstStyle>
            <a:lvl1pPr>
              <a:defRPr sz="800"/>
            </a:lvl1pPr>
          </a:lstStyle>
          <a:p>
            <a:endParaRPr lang="en-ID"/>
          </a:p>
        </p:txBody>
      </p:sp>
      <p:sp>
        <p:nvSpPr>
          <p:cNvPr id="26" name="Picture Placeholder 25">
            <a:extLst>
              <a:ext uri="{FF2B5EF4-FFF2-40B4-BE49-F238E27FC236}">
                <a16:creationId xmlns:a16="http://schemas.microsoft.com/office/drawing/2014/main" id="{9BB29FA7-67DE-4B97-9478-335E7E413938}"/>
              </a:ext>
            </a:extLst>
          </p:cNvPr>
          <p:cNvSpPr>
            <a:spLocks noGrp="1"/>
          </p:cNvSpPr>
          <p:nvPr>
            <p:ph type="pic" sz="quarter" idx="18"/>
          </p:nvPr>
        </p:nvSpPr>
        <p:spPr>
          <a:xfrm>
            <a:off x="7393297" y="4360622"/>
            <a:ext cx="1948103" cy="1948103"/>
          </a:xfrm>
          <a:custGeom>
            <a:avLst/>
            <a:gdLst>
              <a:gd name="connsiteX0" fmla="*/ 113341 w 1948103"/>
              <a:gd name="connsiteY0" fmla="*/ 0 h 1948103"/>
              <a:gd name="connsiteX1" fmla="*/ 1834762 w 1948103"/>
              <a:gd name="connsiteY1" fmla="*/ 0 h 1948103"/>
              <a:gd name="connsiteX2" fmla="*/ 1948103 w 1948103"/>
              <a:gd name="connsiteY2" fmla="*/ 113341 h 1948103"/>
              <a:gd name="connsiteX3" fmla="*/ 1948103 w 1948103"/>
              <a:gd name="connsiteY3" fmla="*/ 1834762 h 1948103"/>
              <a:gd name="connsiteX4" fmla="*/ 1834762 w 1948103"/>
              <a:gd name="connsiteY4" fmla="*/ 1948103 h 1948103"/>
              <a:gd name="connsiteX5" fmla="*/ 113341 w 1948103"/>
              <a:gd name="connsiteY5" fmla="*/ 1948103 h 1948103"/>
              <a:gd name="connsiteX6" fmla="*/ 0 w 1948103"/>
              <a:gd name="connsiteY6" fmla="*/ 1834762 h 1948103"/>
              <a:gd name="connsiteX7" fmla="*/ 0 w 1948103"/>
              <a:gd name="connsiteY7" fmla="*/ 113341 h 1948103"/>
              <a:gd name="connsiteX8" fmla="*/ 113341 w 1948103"/>
              <a:gd name="connsiteY8" fmla="*/ 0 h 194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8103" h="1948103">
                <a:moveTo>
                  <a:pt x="113341" y="0"/>
                </a:moveTo>
                <a:lnTo>
                  <a:pt x="1834762" y="0"/>
                </a:lnTo>
                <a:cubicBezTo>
                  <a:pt x="1897359" y="0"/>
                  <a:pt x="1948103" y="50744"/>
                  <a:pt x="1948103" y="113341"/>
                </a:cubicBezTo>
                <a:lnTo>
                  <a:pt x="1948103" y="1834762"/>
                </a:lnTo>
                <a:cubicBezTo>
                  <a:pt x="1948103" y="1897359"/>
                  <a:pt x="1897359" y="1948103"/>
                  <a:pt x="1834762" y="1948103"/>
                </a:cubicBezTo>
                <a:lnTo>
                  <a:pt x="113341" y="1948103"/>
                </a:lnTo>
                <a:cubicBezTo>
                  <a:pt x="50744" y="1948103"/>
                  <a:pt x="0" y="1897359"/>
                  <a:pt x="0" y="1834762"/>
                </a:cubicBezTo>
                <a:lnTo>
                  <a:pt x="0" y="113341"/>
                </a:lnTo>
                <a:cubicBezTo>
                  <a:pt x="0" y="50744"/>
                  <a:pt x="50744" y="0"/>
                  <a:pt x="113341" y="0"/>
                </a:cubicBezTo>
                <a:close/>
              </a:path>
            </a:pathLst>
          </a:custGeom>
          <a:solidFill>
            <a:schemeClr val="bg2">
              <a:lumMod val="95000"/>
            </a:schemeClr>
          </a:solidFill>
        </p:spPr>
        <p:txBody>
          <a:bodyPr wrap="square">
            <a:noAutofit/>
          </a:bodyPr>
          <a:lstStyle>
            <a:lvl1pPr>
              <a:defRPr sz="800"/>
            </a:lvl1pPr>
          </a:lstStyle>
          <a:p>
            <a:endParaRPr lang="en-ID"/>
          </a:p>
        </p:txBody>
      </p:sp>
    </p:spTree>
    <p:extLst>
      <p:ext uri="{BB962C8B-B14F-4D97-AF65-F5344CB8AC3E}">
        <p14:creationId xmlns:p14="http://schemas.microsoft.com/office/powerpoint/2010/main" val="667267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EA640E5A-CC6B-4DA3-98F0-C2941441EB50}"/>
              </a:ext>
            </a:extLst>
          </p:cNvPr>
          <p:cNvSpPr>
            <a:spLocks noGrp="1"/>
          </p:cNvSpPr>
          <p:nvPr>
            <p:ph type="body" sz="quarter" idx="11" hasCustomPrompt="1"/>
          </p:nvPr>
        </p:nvSpPr>
        <p:spPr>
          <a:xfrm>
            <a:off x="2198688" y="295275"/>
            <a:ext cx="7794625" cy="830263"/>
          </a:xfrm>
        </p:spPr>
        <p:txBody>
          <a:bodyPr anchor="ctr">
            <a:normAutofit/>
          </a:bodyPr>
          <a:lstStyle>
            <a:lvl1pPr marL="0" indent="0" algn="ctr">
              <a:lnSpc>
                <a:spcPct val="100000"/>
              </a:lnSpc>
              <a:buNone/>
              <a:defRPr sz="4800" b="1">
                <a:latin typeface="+mj-lt"/>
              </a:defRPr>
            </a:lvl1pPr>
          </a:lstStyle>
          <a:p>
            <a:pPr lvl="0"/>
            <a:r>
              <a:rPr lang="en-US" dirty="0"/>
              <a:t>Write Title Here</a:t>
            </a:r>
            <a:endParaRPr lang="en-ID" dirty="0"/>
          </a:p>
        </p:txBody>
      </p:sp>
      <p:sp>
        <p:nvSpPr>
          <p:cNvPr id="6" name="Picture Placeholder 5">
            <a:extLst>
              <a:ext uri="{FF2B5EF4-FFF2-40B4-BE49-F238E27FC236}">
                <a16:creationId xmlns:a16="http://schemas.microsoft.com/office/drawing/2014/main" id="{11D816C6-4481-49A8-B94B-16A5163CD912}"/>
              </a:ext>
            </a:extLst>
          </p:cNvPr>
          <p:cNvSpPr>
            <a:spLocks noGrp="1"/>
          </p:cNvSpPr>
          <p:nvPr>
            <p:ph type="pic" sz="quarter" idx="12"/>
          </p:nvPr>
        </p:nvSpPr>
        <p:spPr>
          <a:xfrm>
            <a:off x="674466" y="1737361"/>
            <a:ext cx="5421535" cy="3936771"/>
          </a:xfrm>
          <a:prstGeom prst="roundRect">
            <a:avLst>
              <a:gd name="adj" fmla="val 3892"/>
            </a:avLst>
          </a:prstGeom>
          <a:solidFill>
            <a:schemeClr val="bg2">
              <a:lumMod val="95000"/>
            </a:schemeClr>
          </a:solidFill>
        </p:spPr>
        <p:txBody>
          <a:bodyPr wrap="square">
            <a:noAutofit/>
          </a:bodyPr>
          <a:lstStyle>
            <a:lvl1pPr>
              <a:defRPr sz="800"/>
            </a:lvl1pPr>
          </a:lstStyle>
          <a:p>
            <a:endParaRPr lang="en-ID"/>
          </a:p>
        </p:txBody>
      </p:sp>
      <p:sp>
        <p:nvSpPr>
          <p:cNvPr id="10" name="Picture Placeholder 9">
            <a:extLst>
              <a:ext uri="{FF2B5EF4-FFF2-40B4-BE49-F238E27FC236}">
                <a16:creationId xmlns:a16="http://schemas.microsoft.com/office/drawing/2014/main" id="{E2B5DFB2-5F16-460F-AF61-380DD58BC504}"/>
              </a:ext>
            </a:extLst>
          </p:cNvPr>
          <p:cNvSpPr>
            <a:spLocks noGrp="1"/>
          </p:cNvSpPr>
          <p:nvPr>
            <p:ph type="pic" sz="quarter" idx="13"/>
          </p:nvPr>
        </p:nvSpPr>
        <p:spPr>
          <a:xfrm>
            <a:off x="6562091" y="3512873"/>
            <a:ext cx="1330144" cy="1330144"/>
          </a:xfrm>
          <a:prstGeom prst="ellipse">
            <a:avLst/>
          </a:prstGeom>
          <a:solidFill>
            <a:schemeClr val="bg2">
              <a:lumMod val="95000"/>
            </a:schemeClr>
          </a:solidFill>
        </p:spPr>
        <p:txBody>
          <a:bodyPr wrap="square">
            <a:noAutofit/>
          </a:bodyPr>
          <a:lstStyle>
            <a:lvl1pPr>
              <a:defRPr sz="800"/>
            </a:lvl1pPr>
          </a:lstStyle>
          <a:p>
            <a:endParaRPr lang="en-ID"/>
          </a:p>
        </p:txBody>
      </p:sp>
    </p:spTree>
    <p:extLst>
      <p:ext uri="{BB962C8B-B14F-4D97-AF65-F5344CB8AC3E}">
        <p14:creationId xmlns:p14="http://schemas.microsoft.com/office/powerpoint/2010/main" val="18883272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EA640E5A-CC6B-4DA3-98F0-C2941441EB50}"/>
              </a:ext>
            </a:extLst>
          </p:cNvPr>
          <p:cNvSpPr>
            <a:spLocks noGrp="1"/>
          </p:cNvSpPr>
          <p:nvPr>
            <p:ph type="body" sz="quarter" idx="11" hasCustomPrompt="1"/>
          </p:nvPr>
        </p:nvSpPr>
        <p:spPr>
          <a:xfrm>
            <a:off x="2198688" y="295275"/>
            <a:ext cx="7794625" cy="830263"/>
          </a:xfrm>
        </p:spPr>
        <p:txBody>
          <a:bodyPr anchor="ctr">
            <a:normAutofit/>
          </a:bodyPr>
          <a:lstStyle>
            <a:lvl1pPr marL="0" indent="0" algn="ctr">
              <a:lnSpc>
                <a:spcPct val="100000"/>
              </a:lnSpc>
              <a:buNone/>
              <a:defRPr sz="4800" b="1">
                <a:latin typeface="+mj-lt"/>
              </a:defRPr>
            </a:lvl1pPr>
          </a:lstStyle>
          <a:p>
            <a:pPr lvl="0"/>
            <a:r>
              <a:rPr lang="en-US" dirty="0"/>
              <a:t>Write Title Here</a:t>
            </a:r>
            <a:endParaRPr lang="en-ID" dirty="0"/>
          </a:p>
        </p:txBody>
      </p:sp>
      <p:sp>
        <p:nvSpPr>
          <p:cNvPr id="18" name="Picture Placeholder 17">
            <a:extLst>
              <a:ext uri="{FF2B5EF4-FFF2-40B4-BE49-F238E27FC236}">
                <a16:creationId xmlns:a16="http://schemas.microsoft.com/office/drawing/2014/main" id="{EE9028DD-DF7F-4B9C-8021-4F27B38C7801}"/>
              </a:ext>
            </a:extLst>
          </p:cNvPr>
          <p:cNvSpPr>
            <a:spLocks noGrp="1"/>
          </p:cNvSpPr>
          <p:nvPr>
            <p:ph type="pic" sz="quarter" idx="12"/>
          </p:nvPr>
        </p:nvSpPr>
        <p:spPr>
          <a:xfrm>
            <a:off x="1139594" y="1303376"/>
            <a:ext cx="1693046" cy="1693046"/>
          </a:xfrm>
          <a:prstGeom prst="ellipse">
            <a:avLst/>
          </a:prstGeom>
          <a:solidFill>
            <a:schemeClr val="bg2">
              <a:lumMod val="95000"/>
            </a:schemeClr>
          </a:solidFill>
        </p:spPr>
        <p:txBody>
          <a:bodyPr wrap="square">
            <a:noAutofit/>
          </a:bodyPr>
          <a:lstStyle>
            <a:lvl1pPr>
              <a:defRPr sz="800"/>
            </a:lvl1pPr>
          </a:lstStyle>
          <a:p>
            <a:endParaRPr lang="en-ID"/>
          </a:p>
        </p:txBody>
      </p:sp>
      <p:sp>
        <p:nvSpPr>
          <p:cNvPr id="19" name="Picture Placeholder 18">
            <a:extLst>
              <a:ext uri="{FF2B5EF4-FFF2-40B4-BE49-F238E27FC236}">
                <a16:creationId xmlns:a16="http://schemas.microsoft.com/office/drawing/2014/main" id="{B3BE24B5-F69E-4AA4-AB1F-28FA1FC72590}"/>
              </a:ext>
            </a:extLst>
          </p:cNvPr>
          <p:cNvSpPr>
            <a:spLocks noGrp="1"/>
          </p:cNvSpPr>
          <p:nvPr>
            <p:ph type="pic" sz="quarter" idx="13"/>
          </p:nvPr>
        </p:nvSpPr>
        <p:spPr>
          <a:xfrm>
            <a:off x="3879516" y="1516950"/>
            <a:ext cx="1693046" cy="1693046"/>
          </a:xfrm>
          <a:prstGeom prst="ellipse">
            <a:avLst/>
          </a:prstGeom>
          <a:solidFill>
            <a:schemeClr val="bg2">
              <a:lumMod val="95000"/>
            </a:schemeClr>
          </a:solidFill>
        </p:spPr>
        <p:txBody>
          <a:bodyPr wrap="square">
            <a:noAutofit/>
          </a:bodyPr>
          <a:lstStyle>
            <a:lvl1pPr>
              <a:defRPr sz="800"/>
            </a:lvl1pPr>
          </a:lstStyle>
          <a:p>
            <a:endParaRPr lang="en-ID"/>
          </a:p>
        </p:txBody>
      </p:sp>
      <p:sp>
        <p:nvSpPr>
          <p:cNvPr id="20" name="Picture Placeholder 19">
            <a:extLst>
              <a:ext uri="{FF2B5EF4-FFF2-40B4-BE49-F238E27FC236}">
                <a16:creationId xmlns:a16="http://schemas.microsoft.com/office/drawing/2014/main" id="{C9019FC4-5A9C-41CC-BD69-D171F1653E99}"/>
              </a:ext>
            </a:extLst>
          </p:cNvPr>
          <p:cNvSpPr>
            <a:spLocks noGrp="1"/>
          </p:cNvSpPr>
          <p:nvPr>
            <p:ph type="pic" sz="quarter" idx="14"/>
          </p:nvPr>
        </p:nvSpPr>
        <p:spPr>
          <a:xfrm>
            <a:off x="6619438" y="1516950"/>
            <a:ext cx="1693046" cy="1693046"/>
          </a:xfrm>
          <a:prstGeom prst="ellipse">
            <a:avLst/>
          </a:prstGeom>
          <a:solidFill>
            <a:schemeClr val="bg2">
              <a:lumMod val="95000"/>
            </a:schemeClr>
          </a:solidFill>
        </p:spPr>
        <p:txBody>
          <a:bodyPr wrap="square">
            <a:noAutofit/>
          </a:bodyPr>
          <a:lstStyle>
            <a:lvl1pPr>
              <a:defRPr sz="800"/>
            </a:lvl1pPr>
          </a:lstStyle>
          <a:p>
            <a:endParaRPr lang="en-ID"/>
          </a:p>
        </p:txBody>
      </p:sp>
      <p:sp>
        <p:nvSpPr>
          <p:cNvPr id="21" name="Picture Placeholder 20">
            <a:extLst>
              <a:ext uri="{FF2B5EF4-FFF2-40B4-BE49-F238E27FC236}">
                <a16:creationId xmlns:a16="http://schemas.microsoft.com/office/drawing/2014/main" id="{DE86A1E5-A818-439D-B9B4-8E790CF650B4}"/>
              </a:ext>
            </a:extLst>
          </p:cNvPr>
          <p:cNvSpPr>
            <a:spLocks noGrp="1"/>
          </p:cNvSpPr>
          <p:nvPr>
            <p:ph type="pic" sz="quarter" idx="15"/>
          </p:nvPr>
        </p:nvSpPr>
        <p:spPr>
          <a:xfrm>
            <a:off x="9359360" y="1303376"/>
            <a:ext cx="1693046" cy="1693046"/>
          </a:xfrm>
          <a:prstGeom prst="ellipse">
            <a:avLst/>
          </a:prstGeom>
          <a:solidFill>
            <a:schemeClr val="bg2">
              <a:lumMod val="95000"/>
            </a:schemeClr>
          </a:solidFill>
        </p:spPr>
        <p:txBody>
          <a:bodyPr wrap="square">
            <a:noAutofit/>
          </a:bodyPr>
          <a:lstStyle>
            <a:lvl1pPr>
              <a:defRPr sz="800"/>
            </a:lvl1pPr>
          </a:lstStyle>
          <a:p>
            <a:endParaRPr lang="en-ID"/>
          </a:p>
        </p:txBody>
      </p:sp>
      <p:sp>
        <p:nvSpPr>
          <p:cNvPr id="24" name="Picture Placeholder 23">
            <a:extLst>
              <a:ext uri="{FF2B5EF4-FFF2-40B4-BE49-F238E27FC236}">
                <a16:creationId xmlns:a16="http://schemas.microsoft.com/office/drawing/2014/main" id="{D98591F3-340B-4061-8C46-0B3369C4DD69}"/>
              </a:ext>
            </a:extLst>
          </p:cNvPr>
          <p:cNvSpPr>
            <a:spLocks noGrp="1"/>
          </p:cNvSpPr>
          <p:nvPr>
            <p:ph type="pic" sz="quarter" idx="16"/>
          </p:nvPr>
        </p:nvSpPr>
        <p:spPr>
          <a:xfrm>
            <a:off x="7989399" y="3574664"/>
            <a:ext cx="1693046" cy="1693046"/>
          </a:xfrm>
          <a:prstGeom prst="ellipse">
            <a:avLst/>
          </a:prstGeom>
          <a:solidFill>
            <a:schemeClr val="bg2">
              <a:lumMod val="95000"/>
            </a:schemeClr>
          </a:solidFill>
        </p:spPr>
        <p:txBody>
          <a:bodyPr wrap="square">
            <a:noAutofit/>
          </a:bodyPr>
          <a:lstStyle>
            <a:lvl1pPr>
              <a:defRPr sz="800"/>
            </a:lvl1pPr>
          </a:lstStyle>
          <a:p>
            <a:endParaRPr lang="en-ID"/>
          </a:p>
        </p:txBody>
      </p:sp>
      <p:sp>
        <p:nvSpPr>
          <p:cNvPr id="23" name="Picture Placeholder 22">
            <a:extLst>
              <a:ext uri="{FF2B5EF4-FFF2-40B4-BE49-F238E27FC236}">
                <a16:creationId xmlns:a16="http://schemas.microsoft.com/office/drawing/2014/main" id="{3EE5AEBF-9631-40EA-8A1E-FBBE345A869E}"/>
              </a:ext>
            </a:extLst>
          </p:cNvPr>
          <p:cNvSpPr>
            <a:spLocks noGrp="1"/>
          </p:cNvSpPr>
          <p:nvPr>
            <p:ph type="pic" sz="quarter" idx="17"/>
          </p:nvPr>
        </p:nvSpPr>
        <p:spPr>
          <a:xfrm>
            <a:off x="5249477" y="4066209"/>
            <a:ext cx="1693046" cy="1693046"/>
          </a:xfrm>
          <a:prstGeom prst="ellipse">
            <a:avLst/>
          </a:prstGeom>
          <a:solidFill>
            <a:schemeClr val="bg2">
              <a:lumMod val="95000"/>
            </a:schemeClr>
          </a:solidFill>
        </p:spPr>
        <p:txBody>
          <a:bodyPr wrap="square">
            <a:noAutofit/>
          </a:bodyPr>
          <a:lstStyle>
            <a:lvl1pPr>
              <a:defRPr sz="800"/>
            </a:lvl1pPr>
          </a:lstStyle>
          <a:p>
            <a:endParaRPr lang="en-ID"/>
          </a:p>
        </p:txBody>
      </p:sp>
      <p:sp>
        <p:nvSpPr>
          <p:cNvPr id="22" name="Picture Placeholder 21">
            <a:extLst>
              <a:ext uri="{FF2B5EF4-FFF2-40B4-BE49-F238E27FC236}">
                <a16:creationId xmlns:a16="http://schemas.microsoft.com/office/drawing/2014/main" id="{CB50AD12-67B7-4C1A-AEE0-4DE45025160E}"/>
              </a:ext>
            </a:extLst>
          </p:cNvPr>
          <p:cNvSpPr>
            <a:spLocks noGrp="1"/>
          </p:cNvSpPr>
          <p:nvPr>
            <p:ph type="pic" sz="quarter" idx="18"/>
          </p:nvPr>
        </p:nvSpPr>
        <p:spPr>
          <a:xfrm>
            <a:off x="2509555" y="3574664"/>
            <a:ext cx="1693046" cy="1693046"/>
          </a:xfrm>
          <a:prstGeom prst="ellipse">
            <a:avLst/>
          </a:prstGeom>
          <a:solidFill>
            <a:schemeClr val="bg2">
              <a:lumMod val="95000"/>
            </a:schemeClr>
          </a:solidFill>
        </p:spPr>
        <p:txBody>
          <a:bodyPr wrap="square">
            <a:noAutofit/>
          </a:bodyPr>
          <a:lstStyle>
            <a:lvl1pPr>
              <a:defRPr sz="800"/>
            </a:lvl1pPr>
          </a:lstStyle>
          <a:p>
            <a:endParaRPr lang="en-ID"/>
          </a:p>
        </p:txBody>
      </p:sp>
    </p:spTree>
    <p:extLst>
      <p:ext uri="{BB962C8B-B14F-4D97-AF65-F5344CB8AC3E}">
        <p14:creationId xmlns:p14="http://schemas.microsoft.com/office/powerpoint/2010/main" val="1463413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B85F671F-8753-4CC9-AA29-C84BC4CDE78E}"/>
              </a:ext>
            </a:extLst>
          </p:cNvPr>
          <p:cNvSpPr>
            <a:spLocks noGrp="1"/>
          </p:cNvSpPr>
          <p:nvPr>
            <p:ph type="body" sz="quarter" idx="11" hasCustomPrompt="1"/>
          </p:nvPr>
        </p:nvSpPr>
        <p:spPr>
          <a:xfrm>
            <a:off x="636105" y="1082353"/>
            <a:ext cx="4178963" cy="1626122"/>
          </a:xfrm>
        </p:spPr>
        <p:txBody>
          <a:bodyPr anchor="ctr">
            <a:normAutofit/>
          </a:bodyPr>
          <a:lstStyle>
            <a:lvl1pPr marL="0" indent="0" algn="l">
              <a:lnSpc>
                <a:spcPct val="100000"/>
              </a:lnSpc>
              <a:buNone/>
              <a:defRPr sz="4800" b="1">
                <a:latin typeface="+mj-lt"/>
              </a:defRPr>
            </a:lvl1pPr>
          </a:lstStyle>
          <a:p>
            <a:pPr lvl="0"/>
            <a:r>
              <a:rPr lang="en-US" dirty="0"/>
              <a:t>Write Title Here</a:t>
            </a:r>
            <a:endParaRPr lang="en-ID" dirty="0"/>
          </a:p>
        </p:txBody>
      </p:sp>
    </p:spTree>
    <p:extLst>
      <p:ext uri="{BB962C8B-B14F-4D97-AF65-F5344CB8AC3E}">
        <p14:creationId xmlns:p14="http://schemas.microsoft.com/office/powerpoint/2010/main" val="11704260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F20425E4-801E-4B91-8A1A-DD699915EA86}"/>
              </a:ext>
            </a:extLst>
          </p:cNvPr>
          <p:cNvSpPr>
            <a:spLocks noGrp="1"/>
          </p:cNvSpPr>
          <p:nvPr>
            <p:ph type="pic" sz="quarter" idx="12"/>
          </p:nvPr>
        </p:nvSpPr>
        <p:spPr>
          <a:xfrm>
            <a:off x="0" y="0"/>
            <a:ext cx="12191999" cy="2532725"/>
          </a:xfrm>
          <a:solidFill>
            <a:schemeClr val="bg2">
              <a:lumMod val="95000"/>
            </a:schemeClr>
          </a:solidFill>
        </p:spPr>
        <p:txBody>
          <a:bodyPr>
            <a:normAutofit/>
          </a:bodyPr>
          <a:lstStyle>
            <a:lvl1pPr>
              <a:defRPr sz="800"/>
            </a:lvl1pPr>
          </a:lstStyle>
          <a:p>
            <a:endParaRPr lang="en-ID"/>
          </a:p>
        </p:txBody>
      </p:sp>
      <p:sp>
        <p:nvSpPr>
          <p:cNvPr id="9" name="Text Placeholder 7">
            <a:extLst>
              <a:ext uri="{FF2B5EF4-FFF2-40B4-BE49-F238E27FC236}">
                <a16:creationId xmlns:a16="http://schemas.microsoft.com/office/drawing/2014/main" id="{EA640E5A-CC6B-4DA3-98F0-C2941441EB50}"/>
              </a:ext>
            </a:extLst>
          </p:cNvPr>
          <p:cNvSpPr>
            <a:spLocks noGrp="1"/>
          </p:cNvSpPr>
          <p:nvPr>
            <p:ph type="body" sz="quarter" idx="11" hasCustomPrompt="1"/>
          </p:nvPr>
        </p:nvSpPr>
        <p:spPr>
          <a:xfrm>
            <a:off x="975678" y="351010"/>
            <a:ext cx="3897312" cy="1830705"/>
          </a:xfrm>
        </p:spPr>
        <p:txBody>
          <a:bodyPr anchor="ctr">
            <a:normAutofit/>
          </a:bodyPr>
          <a:lstStyle>
            <a:lvl1pPr marL="0" indent="0" algn="l">
              <a:lnSpc>
                <a:spcPct val="100000"/>
              </a:lnSpc>
              <a:buNone/>
              <a:defRPr sz="4800" b="1">
                <a:solidFill>
                  <a:schemeClr val="bg2"/>
                </a:solidFill>
                <a:latin typeface="+mj-lt"/>
              </a:defRPr>
            </a:lvl1pPr>
          </a:lstStyle>
          <a:p>
            <a:pPr lvl="0"/>
            <a:r>
              <a:rPr lang="en-US" dirty="0"/>
              <a:t>Write Title Here</a:t>
            </a:r>
            <a:endParaRPr lang="en-ID" dirty="0"/>
          </a:p>
        </p:txBody>
      </p:sp>
    </p:spTree>
    <p:extLst>
      <p:ext uri="{BB962C8B-B14F-4D97-AF65-F5344CB8AC3E}">
        <p14:creationId xmlns:p14="http://schemas.microsoft.com/office/powerpoint/2010/main" val="24504208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EA640E5A-CC6B-4DA3-98F0-C2941441EB50}"/>
              </a:ext>
            </a:extLst>
          </p:cNvPr>
          <p:cNvSpPr>
            <a:spLocks noGrp="1"/>
          </p:cNvSpPr>
          <p:nvPr>
            <p:ph type="body" sz="quarter" idx="11" hasCustomPrompt="1"/>
          </p:nvPr>
        </p:nvSpPr>
        <p:spPr>
          <a:xfrm>
            <a:off x="2198688" y="295275"/>
            <a:ext cx="7794625" cy="830263"/>
          </a:xfrm>
        </p:spPr>
        <p:txBody>
          <a:bodyPr anchor="ctr">
            <a:normAutofit/>
          </a:bodyPr>
          <a:lstStyle>
            <a:lvl1pPr marL="0" indent="0" algn="ctr">
              <a:lnSpc>
                <a:spcPct val="100000"/>
              </a:lnSpc>
              <a:buNone/>
              <a:defRPr sz="4800" b="1">
                <a:latin typeface="+mj-lt"/>
              </a:defRPr>
            </a:lvl1pPr>
          </a:lstStyle>
          <a:p>
            <a:pPr lvl="0"/>
            <a:r>
              <a:rPr lang="en-US" dirty="0"/>
              <a:t>Write Title Here</a:t>
            </a:r>
            <a:endParaRPr lang="en-ID" dirty="0"/>
          </a:p>
        </p:txBody>
      </p:sp>
      <p:sp>
        <p:nvSpPr>
          <p:cNvPr id="6" name="Picture Placeholder 5">
            <a:extLst>
              <a:ext uri="{FF2B5EF4-FFF2-40B4-BE49-F238E27FC236}">
                <a16:creationId xmlns:a16="http://schemas.microsoft.com/office/drawing/2014/main" id="{986F2155-CEC7-47A7-9AA4-9F78494C89B5}"/>
              </a:ext>
            </a:extLst>
          </p:cNvPr>
          <p:cNvSpPr>
            <a:spLocks noGrp="1"/>
          </p:cNvSpPr>
          <p:nvPr>
            <p:ph type="pic" sz="quarter" idx="12"/>
          </p:nvPr>
        </p:nvSpPr>
        <p:spPr>
          <a:xfrm>
            <a:off x="7106920" y="1501225"/>
            <a:ext cx="1234190" cy="1234190"/>
          </a:xfrm>
          <a:prstGeom prst="ellipse">
            <a:avLst/>
          </a:prstGeom>
          <a:solidFill>
            <a:schemeClr val="bg2">
              <a:lumMod val="95000"/>
            </a:schemeClr>
          </a:solidFill>
        </p:spPr>
        <p:txBody>
          <a:bodyPr wrap="square">
            <a:noAutofit/>
          </a:bodyPr>
          <a:lstStyle>
            <a:lvl1pPr>
              <a:defRPr sz="800"/>
            </a:lvl1pPr>
          </a:lstStyle>
          <a:p>
            <a:endParaRPr lang="en-ID"/>
          </a:p>
        </p:txBody>
      </p:sp>
    </p:spTree>
    <p:extLst>
      <p:ext uri="{BB962C8B-B14F-4D97-AF65-F5344CB8AC3E}">
        <p14:creationId xmlns:p14="http://schemas.microsoft.com/office/powerpoint/2010/main" val="9615301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EA640E5A-CC6B-4DA3-98F0-C2941441EB50}"/>
              </a:ext>
            </a:extLst>
          </p:cNvPr>
          <p:cNvSpPr>
            <a:spLocks noGrp="1"/>
          </p:cNvSpPr>
          <p:nvPr>
            <p:ph type="body" sz="quarter" idx="11" hasCustomPrompt="1"/>
          </p:nvPr>
        </p:nvSpPr>
        <p:spPr>
          <a:xfrm>
            <a:off x="2198688" y="295275"/>
            <a:ext cx="7794625" cy="830263"/>
          </a:xfrm>
        </p:spPr>
        <p:txBody>
          <a:bodyPr anchor="ctr">
            <a:normAutofit/>
          </a:bodyPr>
          <a:lstStyle>
            <a:lvl1pPr marL="0" indent="0" algn="ctr">
              <a:lnSpc>
                <a:spcPct val="100000"/>
              </a:lnSpc>
              <a:buNone/>
              <a:defRPr sz="4800" b="1">
                <a:latin typeface="+mj-lt"/>
              </a:defRPr>
            </a:lvl1pPr>
          </a:lstStyle>
          <a:p>
            <a:pPr lvl="0"/>
            <a:r>
              <a:rPr lang="en-US" dirty="0"/>
              <a:t>Write Title Here</a:t>
            </a:r>
            <a:endParaRPr lang="en-ID" dirty="0"/>
          </a:p>
        </p:txBody>
      </p:sp>
      <p:sp>
        <p:nvSpPr>
          <p:cNvPr id="6" name="Picture Placeholder 3">
            <a:extLst>
              <a:ext uri="{FF2B5EF4-FFF2-40B4-BE49-F238E27FC236}">
                <a16:creationId xmlns:a16="http://schemas.microsoft.com/office/drawing/2014/main" id="{2ED1B62E-1C88-4238-BB85-70FB637C97E2}"/>
              </a:ext>
            </a:extLst>
          </p:cNvPr>
          <p:cNvSpPr>
            <a:spLocks noGrp="1"/>
          </p:cNvSpPr>
          <p:nvPr>
            <p:ph type="pic" sz="quarter" idx="12"/>
          </p:nvPr>
        </p:nvSpPr>
        <p:spPr>
          <a:xfrm>
            <a:off x="2475873" y="4094480"/>
            <a:ext cx="5122568" cy="2763520"/>
          </a:xfrm>
          <a:solidFill>
            <a:schemeClr val="bg2">
              <a:lumMod val="95000"/>
            </a:schemeClr>
          </a:solidFill>
        </p:spPr>
        <p:txBody>
          <a:bodyPr>
            <a:normAutofit/>
          </a:bodyPr>
          <a:lstStyle>
            <a:lvl1pPr>
              <a:defRPr sz="800"/>
            </a:lvl1pPr>
          </a:lstStyle>
          <a:p>
            <a:endParaRPr lang="en-ID"/>
          </a:p>
        </p:txBody>
      </p:sp>
    </p:spTree>
    <p:extLst>
      <p:ext uri="{BB962C8B-B14F-4D97-AF65-F5344CB8AC3E}">
        <p14:creationId xmlns:p14="http://schemas.microsoft.com/office/powerpoint/2010/main" val="1541869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EA640E5A-CC6B-4DA3-98F0-C2941441EB50}"/>
              </a:ext>
            </a:extLst>
          </p:cNvPr>
          <p:cNvSpPr>
            <a:spLocks noGrp="1"/>
          </p:cNvSpPr>
          <p:nvPr>
            <p:ph type="body" sz="quarter" idx="11" hasCustomPrompt="1"/>
          </p:nvPr>
        </p:nvSpPr>
        <p:spPr>
          <a:xfrm>
            <a:off x="2198688" y="295275"/>
            <a:ext cx="7794625" cy="830263"/>
          </a:xfrm>
        </p:spPr>
        <p:txBody>
          <a:bodyPr anchor="ctr">
            <a:normAutofit/>
          </a:bodyPr>
          <a:lstStyle>
            <a:lvl1pPr marL="0" indent="0" algn="ctr">
              <a:lnSpc>
                <a:spcPct val="100000"/>
              </a:lnSpc>
              <a:buNone/>
              <a:defRPr sz="4800" b="1">
                <a:latin typeface="+mj-lt"/>
              </a:defRPr>
            </a:lvl1pPr>
          </a:lstStyle>
          <a:p>
            <a:pPr lvl="0"/>
            <a:r>
              <a:rPr lang="en-US" dirty="0"/>
              <a:t>Write Title Here</a:t>
            </a:r>
            <a:endParaRPr lang="en-ID" dirty="0"/>
          </a:p>
        </p:txBody>
      </p:sp>
      <p:sp>
        <p:nvSpPr>
          <p:cNvPr id="7" name="Picture Placeholder 6">
            <a:extLst>
              <a:ext uri="{FF2B5EF4-FFF2-40B4-BE49-F238E27FC236}">
                <a16:creationId xmlns:a16="http://schemas.microsoft.com/office/drawing/2014/main" id="{09D28D41-02EC-4857-ABCD-A794BBFB862F}"/>
              </a:ext>
            </a:extLst>
          </p:cNvPr>
          <p:cNvSpPr>
            <a:spLocks noGrp="1"/>
          </p:cNvSpPr>
          <p:nvPr>
            <p:ph type="pic" sz="quarter" idx="12"/>
          </p:nvPr>
        </p:nvSpPr>
        <p:spPr>
          <a:xfrm>
            <a:off x="6307380" y="0"/>
            <a:ext cx="5884620" cy="6848549"/>
          </a:xfrm>
          <a:custGeom>
            <a:avLst/>
            <a:gdLst>
              <a:gd name="connsiteX0" fmla="*/ 2810416 w 5884620"/>
              <a:gd name="connsiteY0" fmla="*/ 0 h 6848549"/>
              <a:gd name="connsiteX1" fmla="*/ 5259981 w 5884620"/>
              <a:gd name="connsiteY1" fmla="*/ 0 h 6848549"/>
              <a:gd name="connsiteX2" fmla="*/ 5884620 w 5884620"/>
              <a:gd name="connsiteY2" fmla="*/ 564183 h 6848549"/>
              <a:gd name="connsiteX3" fmla="*/ 5884620 w 5884620"/>
              <a:gd name="connsiteY3" fmla="*/ 6848549 h 6848549"/>
              <a:gd name="connsiteX4" fmla="*/ 4348392 w 5884620"/>
              <a:gd name="connsiteY4" fmla="*/ 6848549 h 6848549"/>
              <a:gd name="connsiteX5" fmla="*/ 373098 w 5884620"/>
              <a:gd name="connsiteY5" fmla="*/ 4804258 h 6848549"/>
              <a:gd name="connsiteX6" fmla="*/ 2810416 w 5884620"/>
              <a:gd name="connsiteY6" fmla="*/ 0 h 6848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4620" h="6848549">
                <a:moveTo>
                  <a:pt x="2810416" y="0"/>
                </a:moveTo>
                <a:cubicBezTo>
                  <a:pt x="2810416" y="0"/>
                  <a:pt x="2810416" y="0"/>
                  <a:pt x="5259981" y="0"/>
                </a:cubicBezTo>
                <a:cubicBezTo>
                  <a:pt x="5511936" y="153235"/>
                  <a:pt x="5718400" y="351744"/>
                  <a:pt x="5884620" y="564183"/>
                </a:cubicBezTo>
                <a:lnTo>
                  <a:pt x="5884620" y="6848549"/>
                </a:lnTo>
                <a:cubicBezTo>
                  <a:pt x="5884620" y="6848549"/>
                  <a:pt x="5884620" y="6848549"/>
                  <a:pt x="4348392" y="6848549"/>
                </a:cubicBezTo>
                <a:cubicBezTo>
                  <a:pt x="3421057" y="5755010"/>
                  <a:pt x="1449157" y="6150286"/>
                  <a:pt x="373098" y="4804258"/>
                </a:cubicBezTo>
                <a:cubicBezTo>
                  <a:pt x="-723957" y="3433852"/>
                  <a:pt x="751031" y="882841"/>
                  <a:pt x="2810416" y="0"/>
                </a:cubicBezTo>
                <a:close/>
              </a:path>
            </a:pathLst>
          </a:custGeom>
          <a:solidFill>
            <a:schemeClr val="bg2">
              <a:lumMod val="95000"/>
            </a:schemeClr>
          </a:solidFill>
        </p:spPr>
        <p:txBody>
          <a:bodyPr wrap="square">
            <a:noAutofit/>
          </a:bodyPr>
          <a:lstStyle>
            <a:lvl1pPr>
              <a:defRPr sz="800"/>
            </a:lvl1pPr>
          </a:lstStyle>
          <a:p>
            <a:endParaRPr lang="en-ID"/>
          </a:p>
        </p:txBody>
      </p:sp>
    </p:spTree>
    <p:extLst>
      <p:ext uri="{BB962C8B-B14F-4D97-AF65-F5344CB8AC3E}">
        <p14:creationId xmlns:p14="http://schemas.microsoft.com/office/powerpoint/2010/main" val="14442344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D3C10710-9B0F-402D-8C48-C3B78706339C}"/>
              </a:ext>
            </a:extLst>
          </p:cNvPr>
          <p:cNvSpPr>
            <a:spLocks noGrp="1"/>
          </p:cNvSpPr>
          <p:nvPr>
            <p:ph type="pic" sz="quarter" idx="10"/>
          </p:nvPr>
        </p:nvSpPr>
        <p:spPr>
          <a:xfrm>
            <a:off x="0" y="0"/>
            <a:ext cx="12191999" cy="6857999"/>
          </a:xfrm>
          <a:solidFill>
            <a:schemeClr val="bg2">
              <a:lumMod val="95000"/>
            </a:schemeClr>
          </a:solidFill>
        </p:spPr>
        <p:txBody>
          <a:bodyPr>
            <a:normAutofit/>
          </a:bodyPr>
          <a:lstStyle>
            <a:lvl1pPr>
              <a:defRPr sz="800"/>
            </a:lvl1pPr>
          </a:lstStyle>
          <a:p>
            <a:endParaRPr lang="en-ID"/>
          </a:p>
        </p:txBody>
      </p:sp>
      <p:sp>
        <p:nvSpPr>
          <p:cNvPr id="9" name="Text Placeholder 7">
            <a:extLst>
              <a:ext uri="{FF2B5EF4-FFF2-40B4-BE49-F238E27FC236}">
                <a16:creationId xmlns:a16="http://schemas.microsoft.com/office/drawing/2014/main" id="{EA640E5A-CC6B-4DA3-98F0-C2941441EB50}"/>
              </a:ext>
            </a:extLst>
          </p:cNvPr>
          <p:cNvSpPr>
            <a:spLocks noGrp="1"/>
          </p:cNvSpPr>
          <p:nvPr>
            <p:ph type="body" sz="quarter" idx="11" hasCustomPrompt="1"/>
          </p:nvPr>
        </p:nvSpPr>
        <p:spPr>
          <a:xfrm>
            <a:off x="2198688" y="295275"/>
            <a:ext cx="7794625" cy="830263"/>
          </a:xfrm>
        </p:spPr>
        <p:txBody>
          <a:bodyPr anchor="ctr">
            <a:normAutofit/>
          </a:bodyPr>
          <a:lstStyle>
            <a:lvl1pPr marL="0" indent="0" algn="ctr">
              <a:lnSpc>
                <a:spcPct val="100000"/>
              </a:lnSpc>
              <a:buNone/>
              <a:defRPr sz="4800" b="1">
                <a:solidFill>
                  <a:schemeClr val="bg2"/>
                </a:solidFill>
                <a:latin typeface="+mj-lt"/>
              </a:defRPr>
            </a:lvl1pPr>
          </a:lstStyle>
          <a:p>
            <a:pPr lvl="0"/>
            <a:r>
              <a:rPr lang="en-US" dirty="0"/>
              <a:t>Write Title Here</a:t>
            </a:r>
            <a:endParaRPr lang="en-ID" dirty="0"/>
          </a:p>
        </p:txBody>
      </p:sp>
    </p:spTree>
    <p:extLst>
      <p:ext uri="{BB962C8B-B14F-4D97-AF65-F5344CB8AC3E}">
        <p14:creationId xmlns:p14="http://schemas.microsoft.com/office/powerpoint/2010/main" val="61565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B0C32B0-4F67-4973-8E21-5ADC03DD46AB}"/>
              </a:ext>
            </a:extLst>
          </p:cNvPr>
          <p:cNvSpPr>
            <a:spLocks noGrp="1"/>
          </p:cNvSpPr>
          <p:nvPr>
            <p:ph type="pic" sz="quarter" idx="10"/>
          </p:nvPr>
        </p:nvSpPr>
        <p:spPr>
          <a:xfrm>
            <a:off x="0" y="0"/>
            <a:ext cx="12191999" cy="6857999"/>
          </a:xfrm>
          <a:solidFill>
            <a:schemeClr val="bg2">
              <a:lumMod val="95000"/>
            </a:schemeClr>
          </a:solidFill>
        </p:spPr>
        <p:txBody>
          <a:bodyPr>
            <a:normAutofit/>
          </a:bodyPr>
          <a:lstStyle>
            <a:lvl1pPr>
              <a:defRPr sz="800"/>
            </a:lvl1pPr>
          </a:lstStyle>
          <a:p>
            <a:endParaRPr lang="en-ID"/>
          </a:p>
        </p:txBody>
      </p:sp>
    </p:spTree>
    <p:extLst>
      <p:ext uri="{BB962C8B-B14F-4D97-AF65-F5344CB8AC3E}">
        <p14:creationId xmlns:p14="http://schemas.microsoft.com/office/powerpoint/2010/main" val="980264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B85F671F-8753-4CC9-AA29-C84BC4CDE78E}"/>
              </a:ext>
            </a:extLst>
          </p:cNvPr>
          <p:cNvSpPr>
            <a:spLocks noGrp="1"/>
          </p:cNvSpPr>
          <p:nvPr>
            <p:ph type="body" sz="quarter" idx="11" hasCustomPrompt="1"/>
          </p:nvPr>
        </p:nvSpPr>
        <p:spPr>
          <a:xfrm>
            <a:off x="1226413" y="1082353"/>
            <a:ext cx="4178963" cy="1626122"/>
          </a:xfrm>
        </p:spPr>
        <p:txBody>
          <a:bodyPr anchor="ctr">
            <a:normAutofit/>
          </a:bodyPr>
          <a:lstStyle>
            <a:lvl1pPr marL="0" indent="0" algn="l">
              <a:lnSpc>
                <a:spcPct val="100000"/>
              </a:lnSpc>
              <a:buNone/>
              <a:defRPr sz="4800" b="1">
                <a:latin typeface="+mj-lt"/>
              </a:defRPr>
            </a:lvl1pPr>
          </a:lstStyle>
          <a:p>
            <a:pPr lvl="0"/>
            <a:r>
              <a:rPr lang="en-US" dirty="0"/>
              <a:t>Write Title Here</a:t>
            </a:r>
            <a:endParaRPr lang="en-ID" dirty="0"/>
          </a:p>
        </p:txBody>
      </p:sp>
    </p:spTree>
    <p:extLst>
      <p:ext uri="{BB962C8B-B14F-4D97-AF65-F5344CB8AC3E}">
        <p14:creationId xmlns:p14="http://schemas.microsoft.com/office/powerpoint/2010/main" val="2608027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F9EABA5-C47B-4D19-BBBE-90940BA344AD}"/>
              </a:ext>
            </a:extLst>
          </p:cNvPr>
          <p:cNvSpPr>
            <a:spLocks noGrp="1"/>
          </p:cNvSpPr>
          <p:nvPr>
            <p:ph type="pic" sz="quarter" idx="10"/>
          </p:nvPr>
        </p:nvSpPr>
        <p:spPr>
          <a:xfrm>
            <a:off x="0" y="4764"/>
            <a:ext cx="5889433" cy="6853237"/>
          </a:xfrm>
          <a:custGeom>
            <a:avLst/>
            <a:gdLst>
              <a:gd name="connsiteX0" fmla="*/ 625067 w 5889433"/>
              <a:gd name="connsiteY0" fmla="*/ 0 h 6853237"/>
              <a:gd name="connsiteX1" fmla="*/ 3076309 w 5889433"/>
              <a:gd name="connsiteY1" fmla="*/ 0 h 6853237"/>
              <a:gd name="connsiteX2" fmla="*/ 5517046 w 5889433"/>
              <a:gd name="connsiteY2" fmla="*/ 4807547 h 6853237"/>
              <a:gd name="connsiteX3" fmla="*/ 1537279 w 5889433"/>
              <a:gd name="connsiteY3" fmla="*/ 6853237 h 6853237"/>
              <a:gd name="connsiteX4" fmla="*/ 0 w 5889433"/>
              <a:gd name="connsiteY4" fmla="*/ 6853237 h 6853237"/>
              <a:gd name="connsiteX5" fmla="*/ 0 w 5889433"/>
              <a:gd name="connsiteY5" fmla="*/ 564569 h 6853237"/>
              <a:gd name="connsiteX6" fmla="*/ 625067 w 5889433"/>
              <a:gd name="connsiteY6" fmla="*/ 0 h 685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9433" h="6853237">
                <a:moveTo>
                  <a:pt x="625067" y="0"/>
                </a:moveTo>
                <a:cubicBezTo>
                  <a:pt x="3076309" y="0"/>
                  <a:pt x="3076309" y="0"/>
                  <a:pt x="3076309" y="0"/>
                </a:cubicBezTo>
                <a:cubicBezTo>
                  <a:pt x="5137103" y="883446"/>
                  <a:pt x="6613101" y="3436202"/>
                  <a:pt x="5517046" y="4807547"/>
                </a:cubicBezTo>
                <a:cubicBezTo>
                  <a:pt x="4438499" y="6154496"/>
                  <a:pt x="2465250" y="5758950"/>
                  <a:pt x="1537279" y="6853237"/>
                </a:cubicBezTo>
                <a:cubicBezTo>
                  <a:pt x="0" y="6853237"/>
                  <a:pt x="0" y="6853237"/>
                  <a:pt x="0" y="6853237"/>
                </a:cubicBezTo>
                <a:lnTo>
                  <a:pt x="0" y="564569"/>
                </a:lnTo>
                <a:cubicBezTo>
                  <a:pt x="166335" y="351984"/>
                  <a:pt x="372939" y="153340"/>
                  <a:pt x="625067" y="0"/>
                </a:cubicBezTo>
                <a:close/>
              </a:path>
            </a:pathLst>
          </a:custGeom>
          <a:solidFill>
            <a:schemeClr val="bg2">
              <a:lumMod val="95000"/>
            </a:schemeClr>
          </a:solidFill>
        </p:spPr>
        <p:txBody>
          <a:bodyPr wrap="square">
            <a:noAutofit/>
          </a:bodyPr>
          <a:lstStyle>
            <a:lvl1pPr>
              <a:defRPr sz="800"/>
            </a:lvl1pPr>
          </a:lstStyle>
          <a:p>
            <a:endParaRPr lang="en-ID"/>
          </a:p>
        </p:txBody>
      </p:sp>
    </p:spTree>
    <p:extLst>
      <p:ext uri="{BB962C8B-B14F-4D97-AF65-F5344CB8AC3E}">
        <p14:creationId xmlns:p14="http://schemas.microsoft.com/office/powerpoint/2010/main" val="161376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E637A40C-D3A2-41CE-9992-2B9B5759B169}"/>
              </a:ext>
            </a:extLst>
          </p:cNvPr>
          <p:cNvSpPr>
            <a:spLocks noGrp="1"/>
          </p:cNvSpPr>
          <p:nvPr>
            <p:ph type="pic" sz="quarter" idx="10"/>
          </p:nvPr>
        </p:nvSpPr>
        <p:spPr>
          <a:xfrm>
            <a:off x="1" y="0"/>
            <a:ext cx="7040880" cy="6858000"/>
          </a:xfrm>
          <a:solidFill>
            <a:schemeClr val="bg2">
              <a:lumMod val="95000"/>
            </a:schemeClr>
          </a:solidFill>
        </p:spPr>
        <p:txBody>
          <a:bodyPr>
            <a:normAutofit/>
          </a:bodyPr>
          <a:lstStyle>
            <a:lvl1pPr>
              <a:defRPr sz="800"/>
            </a:lvl1pPr>
          </a:lstStyle>
          <a:p>
            <a:endParaRPr lang="en-ID"/>
          </a:p>
        </p:txBody>
      </p:sp>
      <p:sp>
        <p:nvSpPr>
          <p:cNvPr id="8" name="Picture Placeholder 4">
            <a:extLst>
              <a:ext uri="{FF2B5EF4-FFF2-40B4-BE49-F238E27FC236}">
                <a16:creationId xmlns:a16="http://schemas.microsoft.com/office/drawing/2014/main" id="{6C6656FF-A1D4-45A7-B27B-BAE70C8B4B8A}"/>
              </a:ext>
            </a:extLst>
          </p:cNvPr>
          <p:cNvSpPr>
            <a:spLocks noGrp="1"/>
          </p:cNvSpPr>
          <p:nvPr>
            <p:ph type="pic" sz="quarter" idx="11"/>
          </p:nvPr>
        </p:nvSpPr>
        <p:spPr>
          <a:xfrm>
            <a:off x="7040877" y="0"/>
            <a:ext cx="5151121" cy="3764280"/>
          </a:xfrm>
          <a:solidFill>
            <a:schemeClr val="tx2">
              <a:lumMod val="20000"/>
              <a:lumOff val="80000"/>
            </a:schemeClr>
          </a:solidFill>
        </p:spPr>
        <p:txBody>
          <a:bodyPr>
            <a:normAutofit/>
          </a:bodyPr>
          <a:lstStyle>
            <a:lvl1pPr>
              <a:defRPr sz="800"/>
            </a:lvl1pPr>
          </a:lstStyle>
          <a:p>
            <a:endParaRPr lang="en-ID"/>
          </a:p>
        </p:txBody>
      </p:sp>
    </p:spTree>
    <p:extLst>
      <p:ext uri="{BB962C8B-B14F-4D97-AF65-F5344CB8AC3E}">
        <p14:creationId xmlns:p14="http://schemas.microsoft.com/office/powerpoint/2010/main" val="3130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3FF790F-F68C-44FF-A678-A1B154598A27}"/>
              </a:ext>
            </a:extLst>
          </p:cNvPr>
          <p:cNvSpPr>
            <a:spLocks noGrp="1"/>
          </p:cNvSpPr>
          <p:nvPr>
            <p:ph type="pic" sz="quarter" idx="10"/>
          </p:nvPr>
        </p:nvSpPr>
        <p:spPr>
          <a:xfrm>
            <a:off x="1810713" y="1870378"/>
            <a:ext cx="3122620" cy="3122620"/>
          </a:xfrm>
          <a:prstGeom prst="ellipse">
            <a:avLst/>
          </a:prstGeom>
          <a:solidFill>
            <a:schemeClr val="bg2">
              <a:lumMod val="95000"/>
            </a:schemeClr>
          </a:solidFill>
        </p:spPr>
        <p:txBody>
          <a:bodyPr wrap="square">
            <a:noAutofit/>
          </a:bodyPr>
          <a:lstStyle>
            <a:lvl1pPr>
              <a:defRPr sz="800"/>
            </a:lvl1pPr>
          </a:lstStyle>
          <a:p>
            <a:endParaRPr lang="en-ID"/>
          </a:p>
        </p:txBody>
      </p:sp>
      <p:sp>
        <p:nvSpPr>
          <p:cNvPr id="9" name="Text Placeholder 7">
            <a:extLst>
              <a:ext uri="{FF2B5EF4-FFF2-40B4-BE49-F238E27FC236}">
                <a16:creationId xmlns:a16="http://schemas.microsoft.com/office/drawing/2014/main" id="{EA640E5A-CC6B-4DA3-98F0-C2941441EB50}"/>
              </a:ext>
            </a:extLst>
          </p:cNvPr>
          <p:cNvSpPr>
            <a:spLocks noGrp="1"/>
          </p:cNvSpPr>
          <p:nvPr>
            <p:ph type="body" sz="quarter" idx="11" hasCustomPrompt="1"/>
          </p:nvPr>
        </p:nvSpPr>
        <p:spPr>
          <a:xfrm>
            <a:off x="2198688" y="295275"/>
            <a:ext cx="7794625" cy="830263"/>
          </a:xfrm>
        </p:spPr>
        <p:txBody>
          <a:bodyPr anchor="ctr">
            <a:normAutofit/>
          </a:bodyPr>
          <a:lstStyle>
            <a:lvl1pPr marL="0" indent="0" algn="ctr">
              <a:lnSpc>
                <a:spcPct val="100000"/>
              </a:lnSpc>
              <a:buNone/>
              <a:defRPr sz="4800" b="1">
                <a:latin typeface="+mj-lt"/>
              </a:defRPr>
            </a:lvl1pPr>
          </a:lstStyle>
          <a:p>
            <a:pPr lvl="0"/>
            <a:r>
              <a:rPr lang="en-US" dirty="0"/>
              <a:t>Write Title Here</a:t>
            </a:r>
            <a:endParaRPr lang="en-ID" dirty="0"/>
          </a:p>
        </p:txBody>
      </p:sp>
    </p:spTree>
    <p:extLst>
      <p:ext uri="{BB962C8B-B14F-4D97-AF65-F5344CB8AC3E}">
        <p14:creationId xmlns:p14="http://schemas.microsoft.com/office/powerpoint/2010/main" val="2218811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EA640E5A-CC6B-4DA3-98F0-C2941441EB50}"/>
              </a:ext>
            </a:extLst>
          </p:cNvPr>
          <p:cNvSpPr>
            <a:spLocks noGrp="1"/>
          </p:cNvSpPr>
          <p:nvPr>
            <p:ph type="body" sz="quarter" idx="11" hasCustomPrompt="1"/>
          </p:nvPr>
        </p:nvSpPr>
        <p:spPr>
          <a:xfrm>
            <a:off x="2198688" y="295275"/>
            <a:ext cx="7794625" cy="830263"/>
          </a:xfrm>
        </p:spPr>
        <p:txBody>
          <a:bodyPr anchor="ctr">
            <a:normAutofit/>
          </a:bodyPr>
          <a:lstStyle>
            <a:lvl1pPr marL="0" indent="0" algn="ctr">
              <a:lnSpc>
                <a:spcPct val="100000"/>
              </a:lnSpc>
              <a:buNone/>
              <a:defRPr sz="4800" b="1">
                <a:latin typeface="+mj-lt"/>
              </a:defRPr>
            </a:lvl1pPr>
          </a:lstStyle>
          <a:p>
            <a:pPr lvl="0"/>
            <a:r>
              <a:rPr lang="en-US" dirty="0"/>
              <a:t>Write Title Here</a:t>
            </a:r>
            <a:endParaRPr lang="en-ID" dirty="0"/>
          </a:p>
        </p:txBody>
      </p:sp>
    </p:spTree>
    <p:extLst>
      <p:ext uri="{BB962C8B-B14F-4D97-AF65-F5344CB8AC3E}">
        <p14:creationId xmlns:p14="http://schemas.microsoft.com/office/powerpoint/2010/main" val="3796235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EA640E5A-CC6B-4DA3-98F0-C2941441EB50}"/>
              </a:ext>
            </a:extLst>
          </p:cNvPr>
          <p:cNvSpPr>
            <a:spLocks noGrp="1"/>
          </p:cNvSpPr>
          <p:nvPr>
            <p:ph type="body" sz="quarter" idx="11" hasCustomPrompt="1"/>
          </p:nvPr>
        </p:nvSpPr>
        <p:spPr>
          <a:xfrm>
            <a:off x="2198688" y="295275"/>
            <a:ext cx="7794625" cy="830263"/>
          </a:xfrm>
        </p:spPr>
        <p:txBody>
          <a:bodyPr anchor="ctr">
            <a:normAutofit/>
          </a:bodyPr>
          <a:lstStyle>
            <a:lvl1pPr marL="0" indent="0" algn="ctr">
              <a:lnSpc>
                <a:spcPct val="100000"/>
              </a:lnSpc>
              <a:buNone/>
              <a:defRPr sz="4800" b="1">
                <a:latin typeface="+mj-lt"/>
              </a:defRPr>
            </a:lvl1pPr>
          </a:lstStyle>
          <a:p>
            <a:pPr lvl="0"/>
            <a:r>
              <a:rPr lang="en-US" dirty="0"/>
              <a:t>Write Title Here</a:t>
            </a:r>
            <a:endParaRPr lang="en-ID" dirty="0"/>
          </a:p>
        </p:txBody>
      </p:sp>
      <p:sp>
        <p:nvSpPr>
          <p:cNvPr id="6" name="Picture Placeholder 3">
            <a:extLst>
              <a:ext uri="{FF2B5EF4-FFF2-40B4-BE49-F238E27FC236}">
                <a16:creationId xmlns:a16="http://schemas.microsoft.com/office/drawing/2014/main" id="{86A6F4D4-20CF-43DA-9DD3-F60D8A04C4C7}"/>
              </a:ext>
            </a:extLst>
          </p:cNvPr>
          <p:cNvSpPr>
            <a:spLocks noGrp="1"/>
          </p:cNvSpPr>
          <p:nvPr>
            <p:ph type="pic" sz="quarter" idx="12"/>
          </p:nvPr>
        </p:nvSpPr>
        <p:spPr>
          <a:xfrm>
            <a:off x="4137025" y="1376363"/>
            <a:ext cx="3665538" cy="5481637"/>
          </a:xfrm>
        </p:spPr>
        <p:txBody>
          <a:bodyPr>
            <a:normAutofit/>
          </a:bodyPr>
          <a:lstStyle>
            <a:lvl1pPr>
              <a:defRPr sz="800"/>
            </a:lvl1pPr>
          </a:lstStyle>
          <a:p>
            <a:endParaRPr lang="en-ID"/>
          </a:p>
        </p:txBody>
      </p:sp>
    </p:spTree>
    <p:extLst>
      <p:ext uri="{BB962C8B-B14F-4D97-AF65-F5344CB8AC3E}">
        <p14:creationId xmlns:p14="http://schemas.microsoft.com/office/powerpoint/2010/main" val="401094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9" name="Text Placeholder 7">
            <a:extLst>
              <a:ext uri="{FF2B5EF4-FFF2-40B4-BE49-F238E27FC236}">
                <a16:creationId xmlns:a16="http://schemas.microsoft.com/office/drawing/2014/main" id="{EA640E5A-CC6B-4DA3-98F0-C2941441EB50}"/>
              </a:ext>
            </a:extLst>
          </p:cNvPr>
          <p:cNvSpPr>
            <a:spLocks noGrp="1"/>
          </p:cNvSpPr>
          <p:nvPr>
            <p:ph type="body" sz="quarter" idx="11" hasCustomPrompt="1"/>
          </p:nvPr>
        </p:nvSpPr>
        <p:spPr>
          <a:xfrm>
            <a:off x="2198688" y="295275"/>
            <a:ext cx="7794625" cy="830263"/>
          </a:xfrm>
        </p:spPr>
        <p:txBody>
          <a:bodyPr anchor="ctr">
            <a:normAutofit/>
          </a:bodyPr>
          <a:lstStyle>
            <a:lvl1pPr marL="0" indent="0" algn="ctr">
              <a:lnSpc>
                <a:spcPct val="100000"/>
              </a:lnSpc>
              <a:buNone/>
              <a:defRPr sz="4800" b="1">
                <a:latin typeface="+mj-lt"/>
              </a:defRPr>
            </a:lvl1pPr>
          </a:lstStyle>
          <a:p>
            <a:pPr lvl="0"/>
            <a:r>
              <a:rPr lang="en-US" dirty="0"/>
              <a:t>Write Title Here</a:t>
            </a:r>
            <a:endParaRPr lang="en-ID" dirty="0"/>
          </a:p>
        </p:txBody>
      </p:sp>
      <p:sp>
        <p:nvSpPr>
          <p:cNvPr id="6" name="Picture Placeholder 5">
            <a:extLst>
              <a:ext uri="{FF2B5EF4-FFF2-40B4-BE49-F238E27FC236}">
                <a16:creationId xmlns:a16="http://schemas.microsoft.com/office/drawing/2014/main" id="{076C07ED-60DA-44A9-8322-39B06ADF8351}"/>
              </a:ext>
            </a:extLst>
          </p:cNvPr>
          <p:cNvSpPr>
            <a:spLocks noGrp="1"/>
          </p:cNvSpPr>
          <p:nvPr>
            <p:ph type="pic" sz="quarter" idx="12"/>
          </p:nvPr>
        </p:nvSpPr>
        <p:spPr>
          <a:xfrm>
            <a:off x="2198688" y="1907396"/>
            <a:ext cx="1521604" cy="1521604"/>
          </a:xfrm>
          <a:prstGeom prst="ellipse">
            <a:avLst/>
          </a:prstGeom>
          <a:solidFill>
            <a:schemeClr val="bg2">
              <a:lumMod val="95000"/>
            </a:schemeClr>
          </a:solidFill>
        </p:spPr>
        <p:txBody>
          <a:bodyPr wrap="square">
            <a:noAutofit/>
          </a:bodyPr>
          <a:lstStyle>
            <a:lvl1pPr>
              <a:defRPr sz="800"/>
            </a:lvl1pPr>
          </a:lstStyle>
          <a:p>
            <a:endParaRPr lang="en-ID"/>
          </a:p>
        </p:txBody>
      </p:sp>
    </p:spTree>
    <p:extLst>
      <p:ext uri="{BB962C8B-B14F-4D97-AF65-F5344CB8AC3E}">
        <p14:creationId xmlns:p14="http://schemas.microsoft.com/office/powerpoint/2010/main" val="437140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D4C1B8-6D16-4015-A0E8-E4633BBC05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B3507BE7-B79B-4F9F-9C14-5E9B7935E3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12FCC5D0-C112-4903-BB22-33DF07A652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504E04-441F-4771-B6EF-86C7565F3C45}" type="datetimeFigureOut">
              <a:rPr lang="en-ID" smtClean="0"/>
              <a:t>15/06/2021</a:t>
            </a:fld>
            <a:endParaRPr lang="en-ID"/>
          </a:p>
        </p:txBody>
      </p:sp>
      <p:sp>
        <p:nvSpPr>
          <p:cNvPr id="5" name="Footer Placeholder 4">
            <a:extLst>
              <a:ext uri="{FF2B5EF4-FFF2-40B4-BE49-F238E27FC236}">
                <a16:creationId xmlns:a16="http://schemas.microsoft.com/office/drawing/2014/main" id="{D8E8D3A4-9B09-47C6-91F8-A02BF936DF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B16AD10A-EAF6-42AC-B1BF-93C1B7A017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0356F5-5040-45F3-9DFE-AA818FBF1AB1}" type="slidenum">
              <a:rPr lang="en-ID" smtClean="0"/>
              <a:t>‹#›</a:t>
            </a:fld>
            <a:endParaRPr lang="en-ID"/>
          </a:p>
        </p:txBody>
      </p:sp>
    </p:spTree>
    <p:extLst>
      <p:ext uri="{BB962C8B-B14F-4D97-AF65-F5344CB8AC3E}">
        <p14:creationId xmlns:p14="http://schemas.microsoft.com/office/powerpoint/2010/main" val="2799446045"/>
      </p:ext>
    </p:extLst>
  </p:cSld>
  <p:clrMap bg1="lt1" tx1="dk1" bg2="lt2" tx2="dk2" accent1="accent1" accent2="accent2" accent3="accent3" accent4="accent4" accent5="accent5" accent6="accent6" hlink="hlink" folHlink="folHlink"/>
  <p:sldLayoutIdLst>
    <p:sldLayoutId id="2147483653" r:id="rId1"/>
    <p:sldLayoutId id="2147483685" r:id="rId2"/>
    <p:sldLayoutId id="2147483688" r:id="rId3"/>
    <p:sldLayoutId id="2147483681" r:id="rId4"/>
    <p:sldLayoutId id="2147483680" r:id="rId5"/>
    <p:sldLayoutId id="2147483668" r:id="rId6"/>
    <p:sldLayoutId id="2147483671" r:id="rId7"/>
    <p:sldLayoutId id="2147483690" r:id="rId8"/>
    <p:sldLayoutId id="2147483689" r:id="rId9"/>
    <p:sldLayoutId id="2147483687" r:id="rId10"/>
    <p:sldLayoutId id="2147483686" r:id="rId11"/>
    <p:sldLayoutId id="2147483684" r:id="rId12"/>
    <p:sldLayoutId id="2147483683" r:id="rId13"/>
    <p:sldLayoutId id="2147483682" r:id="rId14"/>
    <p:sldLayoutId id="2147483679" r:id="rId15"/>
    <p:sldLayoutId id="2147483678" r:id="rId16"/>
    <p:sldLayoutId id="2147483677" r:id="rId17"/>
    <p:sldLayoutId id="2147483676" r:id="rId18"/>
    <p:sldLayoutId id="2147483675" r:id="rId19"/>
    <p:sldLayoutId id="2147483674" r:id="rId20"/>
    <p:sldLayoutId id="2147483673" r:id="rId21"/>
    <p:sldLayoutId id="2147483672" r:id="rId22"/>
    <p:sldLayoutId id="2147483670" r:id="rId23"/>
    <p:sldLayoutId id="2147483669" r:id="rId24"/>
    <p:sldLayoutId id="2147483667"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2.xml"/><Relationship Id="rId6" Type="http://schemas.openxmlformats.org/officeDocument/2006/relationships/image" Target="../media/image2.jpg"/><Relationship Id="rId5" Type="http://schemas.openxmlformats.org/officeDocument/2006/relationships/image" Target="../media/image3.png"/><Relationship Id="rId4" Type="http://schemas.openxmlformats.org/officeDocument/2006/relationships/image" Target="../media/image25.sv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g"/><Relationship Id="rId1" Type="http://schemas.openxmlformats.org/officeDocument/2006/relationships/slideLayout" Target="../slideLayouts/slideLayout22.xml"/><Relationship Id="rId5" Type="http://schemas.openxmlformats.org/officeDocument/2006/relationships/image" Target="../media/image5.png"/><Relationship Id="rId4"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png"/><Relationship Id="rId1" Type="http://schemas.openxmlformats.org/officeDocument/2006/relationships/slideLayout" Target="../slideLayouts/slideLayout22.xml"/><Relationship Id="rId5" Type="http://schemas.openxmlformats.org/officeDocument/2006/relationships/image" Target="../media/image27.sv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22.xml"/><Relationship Id="rId5" Type="http://schemas.openxmlformats.org/officeDocument/2006/relationships/image" Target="../media/image2.jpg"/><Relationship Id="rId4" Type="http://schemas.openxmlformats.org/officeDocument/2006/relationships/image" Target="../media/image27.sv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22.xml"/><Relationship Id="rId5" Type="http://schemas.openxmlformats.org/officeDocument/2006/relationships/image" Target="../media/image2.jpg"/><Relationship Id="rId4" Type="http://schemas.openxmlformats.org/officeDocument/2006/relationships/image" Target="../media/image27.sv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2.xml"/><Relationship Id="rId5" Type="http://schemas.openxmlformats.org/officeDocument/2006/relationships/image" Target="../media/image2.jpg"/><Relationship Id="rId4" Type="http://schemas.openxmlformats.org/officeDocument/2006/relationships/image" Target="../media/image27.svg"/></Relationships>
</file>

<file path=ppt/slides/_rels/slide1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2.xml"/><Relationship Id="rId5" Type="http://schemas.openxmlformats.org/officeDocument/2006/relationships/image" Target="../media/image2.jp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Layout" Target="../slideLayouts/slideLayout22.xml"/><Relationship Id="rId5" Type="http://schemas.openxmlformats.org/officeDocument/2006/relationships/image" Target="../media/image27.sv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2.jpg"/><Relationship Id="rId3" Type="http://schemas.microsoft.com/office/2007/relationships/hdphoto" Target="../media/hdphoto1.wdp"/><Relationship Id="rId7"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8" Type="http://schemas.openxmlformats.org/officeDocument/2006/relationships/image" Target="../media/image33.webp"/><Relationship Id="rId3" Type="http://schemas.openxmlformats.org/officeDocument/2006/relationships/image" Target="../media/image28.gif"/><Relationship Id="rId7"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2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gif"/></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4.jp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jpg"/></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2.xml"/><Relationship Id="rId6" Type="http://schemas.openxmlformats.org/officeDocument/2006/relationships/image" Target="../media/image4.png"/><Relationship Id="rId11" Type="http://schemas.openxmlformats.org/officeDocument/2006/relationships/image" Target="../media/image1.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jp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E87F94C3-D35F-4411-A5BF-B0C861F6101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1875" b="21875"/>
          <a:stretch>
            <a:fillRect/>
          </a:stretch>
        </p:blipFill>
        <p:spPr/>
      </p:pic>
      <p:sp>
        <p:nvSpPr>
          <p:cNvPr id="269" name="Rectangle 268">
            <a:extLst>
              <a:ext uri="{FF2B5EF4-FFF2-40B4-BE49-F238E27FC236}">
                <a16:creationId xmlns:a16="http://schemas.microsoft.com/office/drawing/2014/main" id="{DC5BC101-19BF-402F-8E65-6F5EDE80696B}"/>
              </a:ext>
            </a:extLst>
          </p:cNvPr>
          <p:cNvSpPr/>
          <p:nvPr/>
        </p:nvSpPr>
        <p:spPr>
          <a:xfrm>
            <a:off x="0" y="0"/>
            <a:ext cx="12192000" cy="6858000"/>
          </a:xfrm>
          <a:prstGeom prst="rect">
            <a:avLst/>
          </a:prstGeom>
          <a:solidFill>
            <a:schemeClr val="tx2">
              <a:lumMod val="75000"/>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45" name="Group 44">
            <a:extLst>
              <a:ext uri="{FF2B5EF4-FFF2-40B4-BE49-F238E27FC236}">
                <a16:creationId xmlns:a16="http://schemas.microsoft.com/office/drawing/2014/main" id="{B5F79364-93DF-4A41-AA9D-68EEE5CEBFFE}"/>
              </a:ext>
            </a:extLst>
          </p:cNvPr>
          <p:cNvGrpSpPr/>
          <p:nvPr/>
        </p:nvGrpSpPr>
        <p:grpSpPr>
          <a:xfrm>
            <a:off x="-594361" y="4389985"/>
            <a:ext cx="2791777" cy="2751226"/>
            <a:chOff x="-815657" y="2355533"/>
            <a:chExt cx="4918074" cy="4846638"/>
          </a:xfrm>
        </p:grpSpPr>
        <p:sp>
          <p:nvSpPr>
            <p:cNvPr id="3" name="Freeform 5">
              <a:extLst>
                <a:ext uri="{FF2B5EF4-FFF2-40B4-BE49-F238E27FC236}">
                  <a16:creationId xmlns:a16="http://schemas.microsoft.com/office/drawing/2014/main" id="{6EBFB6A3-3610-404D-BA2D-8A3D41B6554A}"/>
                </a:ext>
              </a:extLst>
            </p:cNvPr>
            <p:cNvSpPr>
              <a:spLocks/>
            </p:cNvSpPr>
            <p:nvPr/>
          </p:nvSpPr>
          <p:spPr bwMode="auto">
            <a:xfrm>
              <a:off x="-815657" y="4106546"/>
              <a:ext cx="3201987" cy="3095625"/>
            </a:xfrm>
            <a:custGeom>
              <a:avLst/>
              <a:gdLst>
                <a:gd name="T0" fmla="*/ 3 w 1656"/>
                <a:gd name="T1" fmla="*/ 0 h 1609"/>
                <a:gd name="T2" fmla="*/ 0 w 1656"/>
                <a:gd name="T3" fmla="*/ 101 h 1609"/>
                <a:gd name="T4" fmla="*/ 1508 w 1656"/>
                <a:gd name="T5" fmla="*/ 1609 h 1609"/>
                <a:gd name="T6" fmla="*/ 1656 w 1656"/>
                <a:gd name="T7" fmla="*/ 1602 h 1609"/>
                <a:gd name="T8" fmla="*/ 811 w 1656"/>
                <a:gd name="T9" fmla="*/ 1237 h 1609"/>
                <a:gd name="T10" fmla="*/ 3 w 1656"/>
                <a:gd name="T11" fmla="*/ 0 h 1609"/>
              </a:gdLst>
              <a:ahLst/>
              <a:cxnLst>
                <a:cxn ang="0">
                  <a:pos x="T0" y="T1"/>
                </a:cxn>
                <a:cxn ang="0">
                  <a:pos x="T2" y="T3"/>
                </a:cxn>
                <a:cxn ang="0">
                  <a:pos x="T4" y="T5"/>
                </a:cxn>
                <a:cxn ang="0">
                  <a:pos x="T6" y="T7"/>
                </a:cxn>
                <a:cxn ang="0">
                  <a:pos x="T8" y="T9"/>
                </a:cxn>
                <a:cxn ang="0">
                  <a:pos x="T10" y="T11"/>
                </a:cxn>
              </a:cxnLst>
              <a:rect l="0" t="0" r="r" b="b"/>
              <a:pathLst>
                <a:path w="1656" h="1609">
                  <a:moveTo>
                    <a:pt x="3" y="0"/>
                  </a:moveTo>
                  <a:cubicBezTo>
                    <a:pt x="1" y="34"/>
                    <a:pt x="0" y="67"/>
                    <a:pt x="0" y="101"/>
                  </a:cubicBezTo>
                  <a:cubicBezTo>
                    <a:pt x="0" y="934"/>
                    <a:pt x="675" y="1609"/>
                    <a:pt x="1508" y="1609"/>
                  </a:cubicBezTo>
                  <a:cubicBezTo>
                    <a:pt x="1558" y="1609"/>
                    <a:pt x="1607" y="1607"/>
                    <a:pt x="1656" y="1602"/>
                  </a:cubicBezTo>
                  <a:cubicBezTo>
                    <a:pt x="1334" y="1571"/>
                    <a:pt x="1042" y="1438"/>
                    <a:pt x="811" y="1237"/>
                  </a:cubicBezTo>
                  <a:cubicBezTo>
                    <a:pt x="357" y="1000"/>
                    <a:pt x="39" y="539"/>
                    <a:pt x="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 name="Freeform 6">
              <a:extLst>
                <a:ext uri="{FF2B5EF4-FFF2-40B4-BE49-F238E27FC236}">
                  <a16:creationId xmlns:a16="http://schemas.microsoft.com/office/drawing/2014/main" id="{2C616168-EB37-49E9-B8B3-41F462FFC1AE}"/>
                </a:ext>
              </a:extLst>
            </p:cNvPr>
            <p:cNvSpPr>
              <a:spLocks/>
            </p:cNvSpPr>
            <p:nvPr/>
          </p:nvSpPr>
          <p:spPr bwMode="auto">
            <a:xfrm>
              <a:off x="-809307" y="3911283"/>
              <a:ext cx="1562100" cy="2574925"/>
            </a:xfrm>
            <a:custGeom>
              <a:avLst/>
              <a:gdLst>
                <a:gd name="T0" fmla="*/ 808 w 808"/>
                <a:gd name="T1" fmla="*/ 1338 h 1338"/>
                <a:gd name="T2" fmla="*/ 451 w 808"/>
                <a:gd name="T3" fmla="*/ 877 h 1338"/>
                <a:gd name="T4" fmla="*/ 10 w 808"/>
                <a:gd name="T5" fmla="*/ 0 h 1338"/>
                <a:gd name="T6" fmla="*/ 0 w 808"/>
                <a:gd name="T7" fmla="*/ 101 h 1338"/>
                <a:gd name="T8" fmla="*/ 808 w 808"/>
                <a:gd name="T9" fmla="*/ 1338 h 1338"/>
              </a:gdLst>
              <a:ahLst/>
              <a:cxnLst>
                <a:cxn ang="0">
                  <a:pos x="T0" y="T1"/>
                </a:cxn>
                <a:cxn ang="0">
                  <a:pos x="T2" y="T3"/>
                </a:cxn>
                <a:cxn ang="0">
                  <a:pos x="T4" y="T5"/>
                </a:cxn>
                <a:cxn ang="0">
                  <a:pos x="T6" y="T7"/>
                </a:cxn>
                <a:cxn ang="0">
                  <a:pos x="T8" y="T9"/>
                </a:cxn>
              </a:cxnLst>
              <a:rect l="0" t="0" r="r" b="b"/>
              <a:pathLst>
                <a:path w="808" h="1338">
                  <a:moveTo>
                    <a:pt x="808" y="1338"/>
                  </a:moveTo>
                  <a:cubicBezTo>
                    <a:pt x="661" y="1209"/>
                    <a:pt x="540" y="1053"/>
                    <a:pt x="451" y="877"/>
                  </a:cubicBezTo>
                  <a:cubicBezTo>
                    <a:pt x="216" y="647"/>
                    <a:pt x="56" y="342"/>
                    <a:pt x="10" y="0"/>
                  </a:cubicBezTo>
                  <a:cubicBezTo>
                    <a:pt x="6" y="33"/>
                    <a:pt x="3" y="67"/>
                    <a:pt x="0" y="101"/>
                  </a:cubicBezTo>
                  <a:cubicBezTo>
                    <a:pt x="36" y="640"/>
                    <a:pt x="354" y="1101"/>
                    <a:pt x="808" y="1338"/>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5" name="Freeform 7">
              <a:extLst>
                <a:ext uri="{FF2B5EF4-FFF2-40B4-BE49-F238E27FC236}">
                  <a16:creationId xmlns:a16="http://schemas.microsoft.com/office/drawing/2014/main" id="{2C2F282D-D9C1-4D9A-A4FB-97E4FB65088A}"/>
                </a:ext>
              </a:extLst>
            </p:cNvPr>
            <p:cNvSpPr>
              <a:spLocks/>
            </p:cNvSpPr>
            <p:nvPr/>
          </p:nvSpPr>
          <p:spPr bwMode="auto">
            <a:xfrm>
              <a:off x="-790257" y="3717608"/>
              <a:ext cx="852487" cy="1882775"/>
            </a:xfrm>
            <a:custGeom>
              <a:avLst/>
              <a:gdLst>
                <a:gd name="T0" fmla="*/ 17 w 441"/>
                <a:gd name="T1" fmla="*/ 0 h 978"/>
                <a:gd name="T2" fmla="*/ 0 w 441"/>
                <a:gd name="T3" fmla="*/ 101 h 978"/>
                <a:gd name="T4" fmla="*/ 441 w 441"/>
                <a:gd name="T5" fmla="*/ 978 h 978"/>
                <a:gd name="T6" fmla="*/ 321 w 441"/>
                <a:gd name="T7" fmla="*/ 643 h 978"/>
                <a:gd name="T8" fmla="*/ 17 w 441"/>
                <a:gd name="T9" fmla="*/ 0 h 978"/>
              </a:gdLst>
              <a:ahLst/>
              <a:cxnLst>
                <a:cxn ang="0">
                  <a:pos x="T0" y="T1"/>
                </a:cxn>
                <a:cxn ang="0">
                  <a:pos x="T2" y="T3"/>
                </a:cxn>
                <a:cxn ang="0">
                  <a:pos x="T4" y="T5"/>
                </a:cxn>
                <a:cxn ang="0">
                  <a:pos x="T6" y="T7"/>
                </a:cxn>
                <a:cxn ang="0">
                  <a:pos x="T8" y="T9"/>
                </a:cxn>
              </a:cxnLst>
              <a:rect l="0" t="0" r="r" b="b"/>
              <a:pathLst>
                <a:path w="441" h="978">
                  <a:moveTo>
                    <a:pt x="17" y="0"/>
                  </a:moveTo>
                  <a:cubicBezTo>
                    <a:pt x="11" y="33"/>
                    <a:pt x="5" y="67"/>
                    <a:pt x="0" y="101"/>
                  </a:cubicBezTo>
                  <a:cubicBezTo>
                    <a:pt x="46" y="443"/>
                    <a:pt x="206" y="748"/>
                    <a:pt x="441" y="978"/>
                  </a:cubicBezTo>
                  <a:cubicBezTo>
                    <a:pt x="389" y="873"/>
                    <a:pt x="348" y="760"/>
                    <a:pt x="321" y="643"/>
                  </a:cubicBezTo>
                  <a:cubicBezTo>
                    <a:pt x="173" y="459"/>
                    <a:pt x="66" y="240"/>
                    <a:pt x="1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6" name="Freeform 8">
              <a:extLst>
                <a:ext uri="{FF2B5EF4-FFF2-40B4-BE49-F238E27FC236}">
                  <a16:creationId xmlns:a16="http://schemas.microsoft.com/office/drawing/2014/main" id="{DE602726-8FBD-43FB-9681-F49CFD40978D}"/>
                </a:ext>
              </a:extLst>
            </p:cNvPr>
            <p:cNvSpPr>
              <a:spLocks/>
            </p:cNvSpPr>
            <p:nvPr/>
          </p:nvSpPr>
          <p:spPr bwMode="auto">
            <a:xfrm>
              <a:off x="-756920" y="3523933"/>
              <a:ext cx="587375" cy="1430338"/>
            </a:xfrm>
            <a:custGeom>
              <a:avLst/>
              <a:gdLst>
                <a:gd name="T0" fmla="*/ 268 w 304"/>
                <a:gd name="T1" fmla="*/ 496 h 744"/>
                <a:gd name="T2" fmla="*/ 25 w 304"/>
                <a:gd name="T3" fmla="*/ 0 h 744"/>
                <a:gd name="T4" fmla="*/ 0 w 304"/>
                <a:gd name="T5" fmla="*/ 101 h 744"/>
                <a:gd name="T6" fmla="*/ 304 w 304"/>
                <a:gd name="T7" fmla="*/ 744 h 744"/>
                <a:gd name="T8" fmla="*/ 268 w 304"/>
                <a:gd name="T9" fmla="*/ 496 h 744"/>
              </a:gdLst>
              <a:ahLst/>
              <a:cxnLst>
                <a:cxn ang="0">
                  <a:pos x="T0" y="T1"/>
                </a:cxn>
                <a:cxn ang="0">
                  <a:pos x="T2" y="T3"/>
                </a:cxn>
                <a:cxn ang="0">
                  <a:pos x="T4" y="T5"/>
                </a:cxn>
                <a:cxn ang="0">
                  <a:pos x="T6" y="T7"/>
                </a:cxn>
                <a:cxn ang="0">
                  <a:pos x="T8" y="T9"/>
                </a:cxn>
              </a:cxnLst>
              <a:rect l="0" t="0" r="r" b="b"/>
              <a:pathLst>
                <a:path w="304" h="744">
                  <a:moveTo>
                    <a:pt x="268" y="496"/>
                  </a:moveTo>
                  <a:cubicBezTo>
                    <a:pt x="159" y="349"/>
                    <a:pt x="75" y="181"/>
                    <a:pt x="25" y="0"/>
                  </a:cubicBezTo>
                  <a:cubicBezTo>
                    <a:pt x="16" y="33"/>
                    <a:pt x="7" y="67"/>
                    <a:pt x="0" y="101"/>
                  </a:cubicBezTo>
                  <a:cubicBezTo>
                    <a:pt x="49" y="341"/>
                    <a:pt x="156" y="560"/>
                    <a:pt x="304" y="744"/>
                  </a:cubicBezTo>
                  <a:cubicBezTo>
                    <a:pt x="285" y="664"/>
                    <a:pt x="273" y="581"/>
                    <a:pt x="268" y="4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7" name="Freeform 9">
              <a:extLst>
                <a:ext uri="{FF2B5EF4-FFF2-40B4-BE49-F238E27FC236}">
                  <a16:creationId xmlns:a16="http://schemas.microsoft.com/office/drawing/2014/main" id="{770530C3-C46B-4F96-A47E-B112FE91C1CB}"/>
                </a:ext>
              </a:extLst>
            </p:cNvPr>
            <p:cNvSpPr>
              <a:spLocks/>
            </p:cNvSpPr>
            <p:nvPr/>
          </p:nvSpPr>
          <p:spPr bwMode="auto">
            <a:xfrm>
              <a:off x="-709295" y="3328671"/>
              <a:ext cx="471487" cy="1149350"/>
            </a:xfrm>
            <a:custGeom>
              <a:avLst/>
              <a:gdLst>
                <a:gd name="T0" fmla="*/ 244 w 244"/>
                <a:gd name="T1" fmla="*/ 396 h 597"/>
                <a:gd name="T2" fmla="*/ 32 w 244"/>
                <a:gd name="T3" fmla="*/ 0 h 597"/>
                <a:gd name="T4" fmla="*/ 0 w 244"/>
                <a:gd name="T5" fmla="*/ 101 h 597"/>
                <a:gd name="T6" fmla="*/ 243 w 244"/>
                <a:gd name="T7" fmla="*/ 597 h 597"/>
                <a:gd name="T8" fmla="*/ 241 w 244"/>
                <a:gd name="T9" fmla="*/ 505 h 597"/>
                <a:gd name="T10" fmla="*/ 244 w 244"/>
                <a:gd name="T11" fmla="*/ 396 h 597"/>
              </a:gdLst>
              <a:ahLst/>
              <a:cxnLst>
                <a:cxn ang="0">
                  <a:pos x="T0" y="T1"/>
                </a:cxn>
                <a:cxn ang="0">
                  <a:pos x="T2" y="T3"/>
                </a:cxn>
                <a:cxn ang="0">
                  <a:pos x="T4" y="T5"/>
                </a:cxn>
                <a:cxn ang="0">
                  <a:pos x="T6" y="T7"/>
                </a:cxn>
                <a:cxn ang="0">
                  <a:pos x="T8" y="T9"/>
                </a:cxn>
                <a:cxn ang="0">
                  <a:pos x="T10" y="T11"/>
                </a:cxn>
              </a:cxnLst>
              <a:rect l="0" t="0" r="r" b="b"/>
              <a:pathLst>
                <a:path w="244" h="597">
                  <a:moveTo>
                    <a:pt x="244" y="396"/>
                  </a:moveTo>
                  <a:cubicBezTo>
                    <a:pt x="155" y="276"/>
                    <a:pt x="83" y="143"/>
                    <a:pt x="32" y="0"/>
                  </a:cubicBezTo>
                  <a:cubicBezTo>
                    <a:pt x="20" y="33"/>
                    <a:pt x="9" y="66"/>
                    <a:pt x="0" y="101"/>
                  </a:cubicBezTo>
                  <a:cubicBezTo>
                    <a:pt x="50" y="282"/>
                    <a:pt x="134" y="450"/>
                    <a:pt x="243" y="597"/>
                  </a:cubicBezTo>
                  <a:cubicBezTo>
                    <a:pt x="241" y="566"/>
                    <a:pt x="241" y="536"/>
                    <a:pt x="241" y="505"/>
                  </a:cubicBezTo>
                  <a:cubicBezTo>
                    <a:pt x="241" y="469"/>
                    <a:pt x="242" y="432"/>
                    <a:pt x="244" y="3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8" name="Freeform 10">
              <a:extLst>
                <a:ext uri="{FF2B5EF4-FFF2-40B4-BE49-F238E27FC236}">
                  <a16:creationId xmlns:a16="http://schemas.microsoft.com/office/drawing/2014/main" id="{32C6B2D0-DFA7-4FD8-8CAF-8F70DDE01B88}"/>
                </a:ext>
              </a:extLst>
            </p:cNvPr>
            <p:cNvSpPr>
              <a:spLocks/>
            </p:cNvSpPr>
            <p:nvPr/>
          </p:nvSpPr>
          <p:spPr bwMode="auto">
            <a:xfrm>
              <a:off x="-647382" y="3133408"/>
              <a:ext cx="454025" cy="957263"/>
            </a:xfrm>
            <a:custGeom>
              <a:avLst/>
              <a:gdLst>
                <a:gd name="T0" fmla="*/ 235 w 235"/>
                <a:gd name="T1" fmla="*/ 325 h 498"/>
                <a:gd name="T2" fmla="*/ 40 w 235"/>
                <a:gd name="T3" fmla="*/ 0 h 498"/>
                <a:gd name="T4" fmla="*/ 0 w 235"/>
                <a:gd name="T5" fmla="*/ 102 h 498"/>
                <a:gd name="T6" fmla="*/ 212 w 235"/>
                <a:gd name="T7" fmla="*/ 498 h 498"/>
                <a:gd name="T8" fmla="*/ 235 w 235"/>
                <a:gd name="T9" fmla="*/ 325 h 498"/>
              </a:gdLst>
              <a:ahLst/>
              <a:cxnLst>
                <a:cxn ang="0">
                  <a:pos x="T0" y="T1"/>
                </a:cxn>
                <a:cxn ang="0">
                  <a:pos x="T2" y="T3"/>
                </a:cxn>
                <a:cxn ang="0">
                  <a:pos x="T4" y="T5"/>
                </a:cxn>
                <a:cxn ang="0">
                  <a:pos x="T6" y="T7"/>
                </a:cxn>
                <a:cxn ang="0">
                  <a:pos x="T8" y="T9"/>
                </a:cxn>
              </a:cxnLst>
              <a:rect l="0" t="0" r="r" b="b"/>
              <a:pathLst>
                <a:path w="235" h="498">
                  <a:moveTo>
                    <a:pt x="235" y="325"/>
                  </a:moveTo>
                  <a:cubicBezTo>
                    <a:pt x="157" y="226"/>
                    <a:pt x="91" y="117"/>
                    <a:pt x="40" y="0"/>
                  </a:cubicBezTo>
                  <a:cubicBezTo>
                    <a:pt x="25" y="33"/>
                    <a:pt x="12" y="67"/>
                    <a:pt x="0" y="102"/>
                  </a:cubicBezTo>
                  <a:cubicBezTo>
                    <a:pt x="51" y="245"/>
                    <a:pt x="123" y="378"/>
                    <a:pt x="212" y="498"/>
                  </a:cubicBezTo>
                  <a:cubicBezTo>
                    <a:pt x="217" y="439"/>
                    <a:pt x="224" y="382"/>
                    <a:pt x="235" y="32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9" name="Freeform 11">
              <a:extLst>
                <a:ext uri="{FF2B5EF4-FFF2-40B4-BE49-F238E27FC236}">
                  <a16:creationId xmlns:a16="http://schemas.microsoft.com/office/drawing/2014/main" id="{899D5D7B-A4E8-4A26-A751-E42C55B46D35}"/>
                </a:ext>
              </a:extLst>
            </p:cNvPr>
            <p:cNvSpPr>
              <a:spLocks/>
            </p:cNvSpPr>
            <p:nvPr/>
          </p:nvSpPr>
          <p:spPr bwMode="auto">
            <a:xfrm>
              <a:off x="-569595" y="2938146"/>
              <a:ext cx="449262" cy="819150"/>
            </a:xfrm>
            <a:custGeom>
              <a:avLst/>
              <a:gdLst>
                <a:gd name="T0" fmla="*/ 49 w 233"/>
                <a:gd name="T1" fmla="*/ 0 h 426"/>
                <a:gd name="T2" fmla="*/ 0 w 233"/>
                <a:gd name="T3" fmla="*/ 101 h 426"/>
                <a:gd name="T4" fmla="*/ 195 w 233"/>
                <a:gd name="T5" fmla="*/ 426 h 426"/>
                <a:gd name="T6" fmla="*/ 233 w 233"/>
                <a:gd name="T7" fmla="*/ 270 h 426"/>
                <a:gd name="T8" fmla="*/ 49 w 233"/>
                <a:gd name="T9" fmla="*/ 0 h 426"/>
              </a:gdLst>
              <a:ahLst/>
              <a:cxnLst>
                <a:cxn ang="0">
                  <a:pos x="T0" y="T1"/>
                </a:cxn>
                <a:cxn ang="0">
                  <a:pos x="T2" y="T3"/>
                </a:cxn>
                <a:cxn ang="0">
                  <a:pos x="T4" y="T5"/>
                </a:cxn>
                <a:cxn ang="0">
                  <a:pos x="T6" y="T7"/>
                </a:cxn>
                <a:cxn ang="0">
                  <a:pos x="T8" y="T9"/>
                </a:cxn>
              </a:cxnLst>
              <a:rect l="0" t="0" r="r" b="b"/>
              <a:pathLst>
                <a:path w="233" h="426">
                  <a:moveTo>
                    <a:pt x="49" y="0"/>
                  </a:moveTo>
                  <a:cubicBezTo>
                    <a:pt x="32" y="33"/>
                    <a:pt x="15" y="67"/>
                    <a:pt x="0" y="101"/>
                  </a:cubicBezTo>
                  <a:cubicBezTo>
                    <a:pt x="51" y="218"/>
                    <a:pt x="117" y="327"/>
                    <a:pt x="195" y="426"/>
                  </a:cubicBezTo>
                  <a:cubicBezTo>
                    <a:pt x="205" y="373"/>
                    <a:pt x="218" y="321"/>
                    <a:pt x="233" y="270"/>
                  </a:cubicBezTo>
                  <a:cubicBezTo>
                    <a:pt x="162" y="188"/>
                    <a:pt x="101" y="97"/>
                    <a:pt x="49"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0" name="Freeform 12">
              <a:extLst>
                <a:ext uri="{FF2B5EF4-FFF2-40B4-BE49-F238E27FC236}">
                  <a16:creationId xmlns:a16="http://schemas.microsoft.com/office/drawing/2014/main" id="{BC758616-F544-40F9-9651-DEDF66C3090C}"/>
                </a:ext>
              </a:extLst>
            </p:cNvPr>
            <p:cNvSpPr>
              <a:spLocks/>
            </p:cNvSpPr>
            <p:nvPr/>
          </p:nvSpPr>
          <p:spPr bwMode="auto">
            <a:xfrm>
              <a:off x="-475932" y="2744471"/>
              <a:ext cx="457200" cy="712788"/>
            </a:xfrm>
            <a:custGeom>
              <a:avLst/>
              <a:gdLst>
                <a:gd name="T0" fmla="*/ 236 w 236"/>
                <a:gd name="T1" fmla="*/ 227 h 371"/>
                <a:gd name="T2" fmla="*/ 59 w 236"/>
                <a:gd name="T3" fmla="*/ 0 h 371"/>
                <a:gd name="T4" fmla="*/ 0 w 236"/>
                <a:gd name="T5" fmla="*/ 101 h 371"/>
                <a:gd name="T6" fmla="*/ 184 w 236"/>
                <a:gd name="T7" fmla="*/ 371 h 371"/>
                <a:gd name="T8" fmla="*/ 236 w 236"/>
                <a:gd name="T9" fmla="*/ 227 h 371"/>
              </a:gdLst>
              <a:ahLst/>
              <a:cxnLst>
                <a:cxn ang="0">
                  <a:pos x="T0" y="T1"/>
                </a:cxn>
                <a:cxn ang="0">
                  <a:pos x="T2" y="T3"/>
                </a:cxn>
                <a:cxn ang="0">
                  <a:pos x="T4" y="T5"/>
                </a:cxn>
                <a:cxn ang="0">
                  <a:pos x="T6" y="T7"/>
                </a:cxn>
                <a:cxn ang="0">
                  <a:pos x="T8" y="T9"/>
                </a:cxn>
              </a:cxnLst>
              <a:rect l="0" t="0" r="r" b="b"/>
              <a:pathLst>
                <a:path w="236" h="371">
                  <a:moveTo>
                    <a:pt x="236" y="227"/>
                  </a:moveTo>
                  <a:cubicBezTo>
                    <a:pt x="170" y="157"/>
                    <a:pt x="111" y="81"/>
                    <a:pt x="59" y="0"/>
                  </a:cubicBezTo>
                  <a:cubicBezTo>
                    <a:pt x="38" y="33"/>
                    <a:pt x="18" y="67"/>
                    <a:pt x="0" y="101"/>
                  </a:cubicBezTo>
                  <a:cubicBezTo>
                    <a:pt x="52" y="198"/>
                    <a:pt x="113" y="289"/>
                    <a:pt x="184" y="371"/>
                  </a:cubicBezTo>
                  <a:cubicBezTo>
                    <a:pt x="199" y="322"/>
                    <a:pt x="216" y="274"/>
                    <a:pt x="236" y="22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1" name="Freeform 13">
              <a:extLst>
                <a:ext uri="{FF2B5EF4-FFF2-40B4-BE49-F238E27FC236}">
                  <a16:creationId xmlns:a16="http://schemas.microsoft.com/office/drawing/2014/main" id="{56BBCB6F-E9E4-4F9C-B8A5-380028E1492F}"/>
                </a:ext>
              </a:extLst>
            </p:cNvPr>
            <p:cNvSpPr>
              <a:spLocks/>
            </p:cNvSpPr>
            <p:nvPr/>
          </p:nvSpPr>
          <p:spPr bwMode="auto">
            <a:xfrm>
              <a:off x="-361632" y="2549208"/>
              <a:ext cx="469900" cy="631825"/>
            </a:xfrm>
            <a:custGeom>
              <a:avLst/>
              <a:gdLst>
                <a:gd name="T0" fmla="*/ 70 w 243"/>
                <a:gd name="T1" fmla="*/ 0 h 328"/>
                <a:gd name="T2" fmla="*/ 0 w 243"/>
                <a:gd name="T3" fmla="*/ 101 h 328"/>
                <a:gd name="T4" fmla="*/ 177 w 243"/>
                <a:gd name="T5" fmla="*/ 328 h 328"/>
                <a:gd name="T6" fmla="*/ 243 w 243"/>
                <a:gd name="T7" fmla="*/ 191 h 328"/>
                <a:gd name="T8" fmla="*/ 70 w 243"/>
                <a:gd name="T9" fmla="*/ 0 h 328"/>
              </a:gdLst>
              <a:ahLst/>
              <a:cxnLst>
                <a:cxn ang="0">
                  <a:pos x="T0" y="T1"/>
                </a:cxn>
                <a:cxn ang="0">
                  <a:pos x="T2" y="T3"/>
                </a:cxn>
                <a:cxn ang="0">
                  <a:pos x="T4" y="T5"/>
                </a:cxn>
                <a:cxn ang="0">
                  <a:pos x="T6" y="T7"/>
                </a:cxn>
                <a:cxn ang="0">
                  <a:pos x="T8" y="T9"/>
                </a:cxn>
              </a:cxnLst>
              <a:rect l="0" t="0" r="r" b="b"/>
              <a:pathLst>
                <a:path w="243" h="328">
                  <a:moveTo>
                    <a:pt x="70" y="0"/>
                  </a:moveTo>
                  <a:cubicBezTo>
                    <a:pt x="46" y="33"/>
                    <a:pt x="22" y="66"/>
                    <a:pt x="0" y="101"/>
                  </a:cubicBezTo>
                  <a:cubicBezTo>
                    <a:pt x="52" y="182"/>
                    <a:pt x="111" y="258"/>
                    <a:pt x="177" y="328"/>
                  </a:cubicBezTo>
                  <a:cubicBezTo>
                    <a:pt x="197" y="281"/>
                    <a:pt x="219" y="235"/>
                    <a:pt x="243" y="191"/>
                  </a:cubicBezTo>
                  <a:cubicBezTo>
                    <a:pt x="180" y="132"/>
                    <a:pt x="122" y="68"/>
                    <a:pt x="7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2" name="Freeform 14">
              <a:extLst>
                <a:ext uri="{FF2B5EF4-FFF2-40B4-BE49-F238E27FC236}">
                  <a16:creationId xmlns:a16="http://schemas.microsoft.com/office/drawing/2014/main" id="{6AFD495F-04BB-4A8E-96F0-4DF058A7A0B2}"/>
                </a:ext>
              </a:extLst>
            </p:cNvPr>
            <p:cNvSpPr>
              <a:spLocks/>
            </p:cNvSpPr>
            <p:nvPr/>
          </p:nvSpPr>
          <p:spPr bwMode="auto">
            <a:xfrm>
              <a:off x="-226695" y="2355533"/>
              <a:ext cx="490537" cy="561975"/>
            </a:xfrm>
            <a:custGeom>
              <a:avLst/>
              <a:gdLst>
                <a:gd name="T0" fmla="*/ 173 w 253"/>
                <a:gd name="T1" fmla="*/ 292 h 292"/>
                <a:gd name="T2" fmla="*/ 253 w 253"/>
                <a:gd name="T3" fmla="*/ 160 h 292"/>
                <a:gd name="T4" fmla="*/ 84 w 253"/>
                <a:gd name="T5" fmla="*/ 0 h 292"/>
                <a:gd name="T6" fmla="*/ 0 w 253"/>
                <a:gd name="T7" fmla="*/ 101 h 292"/>
                <a:gd name="T8" fmla="*/ 173 w 253"/>
                <a:gd name="T9" fmla="*/ 292 h 292"/>
              </a:gdLst>
              <a:ahLst/>
              <a:cxnLst>
                <a:cxn ang="0">
                  <a:pos x="T0" y="T1"/>
                </a:cxn>
                <a:cxn ang="0">
                  <a:pos x="T2" y="T3"/>
                </a:cxn>
                <a:cxn ang="0">
                  <a:pos x="T4" y="T5"/>
                </a:cxn>
                <a:cxn ang="0">
                  <a:pos x="T6" y="T7"/>
                </a:cxn>
                <a:cxn ang="0">
                  <a:pos x="T8" y="T9"/>
                </a:cxn>
              </a:cxnLst>
              <a:rect l="0" t="0" r="r" b="b"/>
              <a:pathLst>
                <a:path w="253" h="292">
                  <a:moveTo>
                    <a:pt x="173" y="292"/>
                  </a:moveTo>
                  <a:cubicBezTo>
                    <a:pt x="197" y="247"/>
                    <a:pt x="224" y="203"/>
                    <a:pt x="253" y="160"/>
                  </a:cubicBezTo>
                  <a:cubicBezTo>
                    <a:pt x="193" y="111"/>
                    <a:pt x="136" y="57"/>
                    <a:pt x="84" y="0"/>
                  </a:cubicBezTo>
                  <a:cubicBezTo>
                    <a:pt x="55" y="32"/>
                    <a:pt x="27" y="66"/>
                    <a:pt x="0" y="101"/>
                  </a:cubicBezTo>
                  <a:cubicBezTo>
                    <a:pt x="52" y="169"/>
                    <a:pt x="110" y="233"/>
                    <a:pt x="173" y="29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7" name="Freeform 19">
              <a:extLst>
                <a:ext uri="{FF2B5EF4-FFF2-40B4-BE49-F238E27FC236}">
                  <a16:creationId xmlns:a16="http://schemas.microsoft.com/office/drawing/2014/main" id="{15977B78-D27A-453E-BA28-EC39561E8676}"/>
                </a:ext>
              </a:extLst>
            </p:cNvPr>
            <p:cNvSpPr>
              <a:spLocks/>
            </p:cNvSpPr>
            <p:nvPr/>
          </p:nvSpPr>
          <p:spPr bwMode="auto">
            <a:xfrm>
              <a:off x="752793" y="6486208"/>
              <a:ext cx="1920875" cy="703263"/>
            </a:xfrm>
            <a:custGeom>
              <a:avLst/>
              <a:gdLst>
                <a:gd name="T0" fmla="*/ 515 w 993"/>
                <a:gd name="T1" fmla="*/ 159 h 365"/>
                <a:gd name="T2" fmla="*/ 0 w 993"/>
                <a:gd name="T3" fmla="*/ 0 h 365"/>
                <a:gd name="T4" fmla="*/ 845 w 993"/>
                <a:gd name="T5" fmla="*/ 365 h 365"/>
                <a:gd name="T6" fmla="*/ 993 w 993"/>
                <a:gd name="T7" fmla="*/ 343 h 365"/>
                <a:gd name="T8" fmla="*/ 515 w 993"/>
                <a:gd name="T9" fmla="*/ 159 h 365"/>
              </a:gdLst>
              <a:ahLst/>
              <a:cxnLst>
                <a:cxn ang="0">
                  <a:pos x="T0" y="T1"/>
                </a:cxn>
                <a:cxn ang="0">
                  <a:pos x="T2" y="T3"/>
                </a:cxn>
                <a:cxn ang="0">
                  <a:pos x="T4" y="T5"/>
                </a:cxn>
                <a:cxn ang="0">
                  <a:pos x="T6" y="T7"/>
                </a:cxn>
                <a:cxn ang="0">
                  <a:pos x="T8" y="T9"/>
                </a:cxn>
              </a:cxnLst>
              <a:rect l="0" t="0" r="r" b="b"/>
              <a:pathLst>
                <a:path w="993" h="365">
                  <a:moveTo>
                    <a:pt x="515" y="159"/>
                  </a:moveTo>
                  <a:cubicBezTo>
                    <a:pt x="331" y="137"/>
                    <a:pt x="157" y="82"/>
                    <a:pt x="0" y="0"/>
                  </a:cubicBezTo>
                  <a:cubicBezTo>
                    <a:pt x="231" y="201"/>
                    <a:pt x="523" y="334"/>
                    <a:pt x="845" y="365"/>
                  </a:cubicBezTo>
                  <a:cubicBezTo>
                    <a:pt x="895" y="360"/>
                    <a:pt x="944" y="353"/>
                    <a:pt x="993" y="343"/>
                  </a:cubicBezTo>
                  <a:cubicBezTo>
                    <a:pt x="821" y="309"/>
                    <a:pt x="660" y="246"/>
                    <a:pt x="515" y="15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8" name="Freeform 20">
              <a:extLst>
                <a:ext uri="{FF2B5EF4-FFF2-40B4-BE49-F238E27FC236}">
                  <a16:creationId xmlns:a16="http://schemas.microsoft.com/office/drawing/2014/main" id="{151A5C50-B514-4108-B901-104EA3CD738B}"/>
                </a:ext>
              </a:extLst>
            </p:cNvPr>
            <p:cNvSpPr>
              <a:spLocks/>
            </p:cNvSpPr>
            <p:nvPr/>
          </p:nvSpPr>
          <p:spPr bwMode="auto">
            <a:xfrm>
              <a:off x="62230" y="5600383"/>
              <a:ext cx="1685925" cy="1192213"/>
            </a:xfrm>
            <a:custGeom>
              <a:avLst/>
              <a:gdLst>
                <a:gd name="T0" fmla="*/ 523 w 872"/>
                <a:gd name="T1" fmla="*/ 333 h 620"/>
                <a:gd name="T2" fmla="*/ 0 w 872"/>
                <a:gd name="T3" fmla="*/ 0 h 620"/>
                <a:gd name="T4" fmla="*/ 357 w 872"/>
                <a:gd name="T5" fmla="*/ 461 h 620"/>
                <a:gd name="T6" fmla="*/ 872 w 872"/>
                <a:gd name="T7" fmla="*/ 620 h 620"/>
                <a:gd name="T8" fmla="*/ 523 w 872"/>
                <a:gd name="T9" fmla="*/ 333 h 620"/>
              </a:gdLst>
              <a:ahLst/>
              <a:cxnLst>
                <a:cxn ang="0">
                  <a:pos x="T0" y="T1"/>
                </a:cxn>
                <a:cxn ang="0">
                  <a:pos x="T2" y="T3"/>
                </a:cxn>
                <a:cxn ang="0">
                  <a:pos x="T4" y="T5"/>
                </a:cxn>
                <a:cxn ang="0">
                  <a:pos x="T6" y="T7"/>
                </a:cxn>
                <a:cxn ang="0">
                  <a:pos x="T8" y="T9"/>
                </a:cxn>
              </a:cxnLst>
              <a:rect l="0" t="0" r="r" b="b"/>
              <a:pathLst>
                <a:path w="872" h="620">
                  <a:moveTo>
                    <a:pt x="523" y="333"/>
                  </a:moveTo>
                  <a:cubicBezTo>
                    <a:pt x="326" y="258"/>
                    <a:pt x="148" y="144"/>
                    <a:pt x="0" y="0"/>
                  </a:cubicBezTo>
                  <a:cubicBezTo>
                    <a:pt x="89" y="176"/>
                    <a:pt x="210" y="332"/>
                    <a:pt x="357" y="461"/>
                  </a:cubicBezTo>
                  <a:cubicBezTo>
                    <a:pt x="514" y="543"/>
                    <a:pt x="688" y="598"/>
                    <a:pt x="872" y="620"/>
                  </a:cubicBezTo>
                  <a:cubicBezTo>
                    <a:pt x="742" y="542"/>
                    <a:pt x="624" y="445"/>
                    <a:pt x="523" y="33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9" name="Freeform 21">
              <a:extLst>
                <a:ext uri="{FF2B5EF4-FFF2-40B4-BE49-F238E27FC236}">
                  <a16:creationId xmlns:a16="http://schemas.microsoft.com/office/drawing/2014/main" id="{C49D2D0B-DD15-419A-8F3C-B18AC8098BC1}"/>
                </a:ext>
              </a:extLst>
            </p:cNvPr>
            <p:cNvSpPr>
              <a:spLocks/>
            </p:cNvSpPr>
            <p:nvPr/>
          </p:nvSpPr>
          <p:spPr bwMode="auto">
            <a:xfrm>
              <a:off x="-169545" y="4954271"/>
              <a:ext cx="1243012" cy="1285875"/>
            </a:xfrm>
            <a:custGeom>
              <a:avLst/>
              <a:gdLst>
                <a:gd name="T0" fmla="*/ 433 w 643"/>
                <a:gd name="T1" fmla="*/ 367 h 668"/>
                <a:gd name="T2" fmla="*/ 0 w 643"/>
                <a:gd name="T3" fmla="*/ 0 h 668"/>
                <a:gd name="T4" fmla="*/ 120 w 643"/>
                <a:gd name="T5" fmla="*/ 335 h 668"/>
                <a:gd name="T6" fmla="*/ 643 w 643"/>
                <a:gd name="T7" fmla="*/ 668 h 668"/>
                <a:gd name="T8" fmla="*/ 433 w 643"/>
                <a:gd name="T9" fmla="*/ 367 h 668"/>
              </a:gdLst>
              <a:ahLst/>
              <a:cxnLst>
                <a:cxn ang="0">
                  <a:pos x="T0" y="T1"/>
                </a:cxn>
                <a:cxn ang="0">
                  <a:pos x="T2" y="T3"/>
                </a:cxn>
                <a:cxn ang="0">
                  <a:pos x="T4" y="T5"/>
                </a:cxn>
                <a:cxn ang="0">
                  <a:pos x="T6" y="T7"/>
                </a:cxn>
                <a:cxn ang="0">
                  <a:pos x="T8" y="T9"/>
                </a:cxn>
              </a:cxnLst>
              <a:rect l="0" t="0" r="r" b="b"/>
              <a:pathLst>
                <a:path w="643" h="668">
                  <a:moveTo>
                    <a:pt x="433" y="367"/>
                  </a:moveTo>
                  <a:cubicBezTo>
                    <a:pt x="266" y="273"/>
                    <a:pt x="119" y="148"/>
                    <a:pt x="0" y="0"/>
                  </a:cubicBezTo>
                  <a:cubicBezTo>
                    <a:pt x="27" y="117"/>
                    <a:pt x="68" y="230"/>
                    <a:pt x="120" y="335"/>
                  </a:cubicBezTo>
                  <a:cubicBezTo>
                    <a:pt x="268" y="479"/>
                    <a:pt x="446" y="593"/>
                    <a:pt x="643" y="668"/>
                  </a:cubicBezTo>
                  <a:cubicBezTo>
                    <a:pt x="561" y="577"/>
                    <a:pt x="491" y="476"/>
                    <a:pt x="433" y="36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0" name="Freeform 22">
              <a:extLst>
                <a:ext uri="{FF2B5EF4-FFF2-40B4-BE49-F238E27FC236}">
                  <a16:creationId xmlns:a16="http://schemas.microsoft.com/office/drawing/2014/main" id="{B125FC98-DA68-4F61-AF61-8ECC5EDC596B}"/>
                </a:ext>
              </a:extLst>
            </p:cNvPr>
            <p:cNvSpPr>
              <a:spLocks/>
            </p:cNvSpPr>
            <p:nvPr/>
          </p:nvSpPr>
          <p:spPr bwMode="auto">
            <a:xfrm>
              <a:off x="-239395" y="4478021"/>
              <a:ext cx="906462" cy="1182688"/>
            </a:xfrm>
            <a:custGeom>
              <a:avLst/>
              <a:gdLst>
                <a:gd name="T0" fmla="*/ 0 w 469"/>
                <a:gd name="T1" fmla="*/ 0 h 615"/>
                <a:gd name="T2" fmla="*/ 36 w 469"/>
                <a:gd name="T3" fmla="*/ 248 h 615"/>
                <a:gd name="T4" fmla="*/ 469 w 469"/>
                <a:gd name="T5" fmla="*/ 615 h 615"/>
                <a:gd name="T6" fmla="*/ 357 w 469"/>
                <a:gd name="T7" fmla="*/ 343 h 615"/>
                <a:gd name="T8" fmla="*/ 0 w 469"/>
                <a:gd name="T9" fmla="*/ 0 h 615"/>
              </a:gdLst>
              <a:ahLst/>
              <a:cxnLst>
                <a:cxn ang="0">
                  <a:pos x="T0" y="T1"/>
                </a:cxn>
                <a:cxn ang="0">
                  <a:pos x="T2" y="T3"/>
                </a:cxn>
                <a:cxn ang="0">
                  <a:pos x="T4" y="T5"/>
                </a:cxn>
                <a:cxn ang="0">
                  <a:pos x="T6" y="T7"/>
                </a:cxn>
                <a:cxn ang="0">
                  <a:pos x="T8" y="T9"/>
                </a:cxn>
              </a:cxnLst>
              <a:rect l="0" t="0" r="r" b="b"/>
              <a:pathLst>
                <a:path w="469" h="615">
                  <a:moveTo>
                    <a:pt x="0" y="0"/>
                  </a:moveTo>
                  <a:cubicBezTo>
                    <a:pt x="5" y="85"/>
                    <a:pt x="17" y="168"/>
                    <a:pt x="36" y="248"/>
                  </a:cubicBezTo>
                  <a:cubicBezTo>
                    <a:pt x="155" y="396"/>
                    <a:pt x="302" y="521"/>
                    <a:pt x="469" y="615"/>
                  </a:cubicBezTo>
                  <a:cubicBezTo>
                    <a:pt x="423" y="529"/>
                    <a:pt x="385" y="438"/>
                    <a:pt x="357" y="343"/>
                  </a:cubicBezTo>
                  <a:cubicBezTo>
                    <a:pt x="220" y="249"/>
                    <a:pt x="99" y="133"/>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1" name="Freeform 23">
              <a:extLst>
                <a:ext uri="{FF2B5EF4-FFF2-40B4-BE49-F238E27FC236}">
                  <a16:creationId xmlns:a16="http://schemas.microsoft.com/office/drawing/2014/main" id="{D318CF7E-8FF2-494A-AEEF-3D47E73CBFA4}"/>
                </a:ext>
              </a:extLst>
            </p:cNvPr>
            <p:cNvSpPr>
              <a:spLocks/>
            </p:cNvSpPr>
            <p:nvPr/>
          </p:nvSpPr>
          <p:spPr bwMode="auto">
            <a:xfrm>
              <a:off x="-242570" y="4090671"/>
              <a:ext cx="693737" cy="1047750"/>
            </a:xfrm>
            <a:custGeom>
              <a:avLst/>
              <a:gdLst>
                <a:gd name="T0" fmla="*/ 359 w 359"/>
                <a:gd name="T1" fmla="*/ 544 h 544"/>
                <a:gd name="T2" fmla="*/ 308 w 359"/>
                <a:gd name="T3" fmla="*/ 305 h 544"/>
                <a:gd name="T4" fmla="*/ 3 w 359"/>
                <a:gd name="T5" fmla="*/ 0 h 544"/>
                <a:gd name="T6" fmla="*/ 0 w 359"/>
                <a:gd name="T7" fmla="*/ 109 h 544"/>
                <a:gd name="T8" fmla="*/ 2 w 359"/>
                <a:gd name="T9" fmla="*/ 201 h 544"/>
                <a:gd name="T10" fmla="*/ 359 w 359"/>
                <a:gd name="T11" fmla="*/ 544 h 544"/>
              </a:gdLst>
              <a:ahLst/>
              <a:cxnLst>
                <a:cxn ang="0">
                  <a:pos x="T0" y="T1"/>
                </a:cxn>
                <a:cxn ang="0">
                  <a:pos x="T2" y="T3"/>
                </a:cxn>
                <a:cxn ang="0">
                  <a:pos x="T4" y="T5"/>
                </a:cxn>
                <a:cxn ang="0">
                  <a:pos x="T6" y="T7"/>
                </a:cxn>
                <a:cxn ang="0">
                  <a:pos x="T8" y="T9"/>
                </a:cxn>
                <a:cxn ang="0">
                  <a:pos x="T10" y="T11"/>
                </a:cxn>
              </a:cxnLst>
              <a:rect l="0" t="0" r="r" b="b"/>
              <a:pathLst>
                <a:path w="359" h="544">
                  <a:moveTo>
                    <a:pt x="359" y="544"/>
                  </a:moveTo>
                  <a:cubicBezTo>
                    <a:pt x="336" y="467"/>
                    <a:pt x="318" y="387"/>
                    <a:pt x="308" y="305"/>
                  </a:cubicBezTo>
                  <a:cubicBezTo>
                    <a:pt x="192" y="218"/>
                    <a:pt x="90" y="116"/>
                    <a:pt x="3" y="0"/>
                  </a:cubicBezTo>
                  <a:cubicBezTo>
                    <a:pt x="1" y="36"/>
                    <a:pt x="0" y="73"/>
                    <a:pt x="0" y="109"/>
                  </a:cubicBezTo>
                  <a:cubicBezTo>
                    <a:pt x="0" y="140"/>
                    <a:pt x="0" y="170"/>
                    <a:pt x="2" y="201"/>
                  </a:cubicBezTo>
                  <a:cubicBezTo>
                    <a:pt x="101" y="334"/>
                    <a:pt x="222" y="450"/>
                    <a:pt x="359" y="544"/>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2" name="Freeform 24">
              <a:extLst>
                <a:ext uri="{FF2B5EF4-FFF2-40B4-BE49-F238E27FC236}">
                  <a16:creationId xmlns:a16="http://schemas.microsoft.com/office/drawing/2014/main" id="{E8960EA0-5CF2-45BB-B478-A135CE69B8AA}"/>
                </a:ext>
              </a:extLst>
            </p:cNvPr>
            <p:cNvSpPr>
              <a:spLocks/>
            </p:cNvSpPr>
            <p:nvPr/>
          </p:nvSpPr>
          <p:spPr bwMode="auto">
            <a:xfrm>
              <a:off x="-237807" y="3757296"/>
              <a:ext cx="590550" cy="920750"/>
            </a:xfrm>
            <a:custGeom>
              <a:avLst/>
              <a:gdLst>
                <a:gd name="T0" fmla="*/ 292 w 305"/>
                <a:gd name="T1" fmla="*/ 266 h 478"/>
                <a:gd name="T2" fmla="*/ 23 w 305"/>
                <a:gd name="T3" fmla="*/ 0 h 478"/>
                <a:gd name="T4" fmla="*/ 0 w 305"/>
                <a:gd name="T5" fmla="*/ 173 h 478"/>
                <a:gd name="T6" fmla="*/ 305 w 305"/>
                <a:gd name="T7" fmla="*/ 478 h 478"/>
                <a:gd name="T8" fmla="*/ 292 w 305"/>
                <a:gd name="T9" fmla="*/ 282 h 478"/>
                <a:gd name="T10" fmla="*/ 292 w 305"/>
                <a:gd name="T11" fmla="*/ 266 h 478"/>
              </a:gdLst>
              <a:ahLst/>
              <a:cxnLst>
                <a:cxn ang="0">
                  <a:pos x="T0" y="T1"/>
                </a:cxn>
                <a:cxn ang="0">
                  <a:pos x="T2" y="T3"/>
                </a:cxn>
                <a:cxn ang="0">
                  <a:pos x="T4" y="T5"/>
                </a:cxn>
                <a:cxn ang="0">
                  <a:pos x="T6" y="T7"/>
                </a:cxn>
                <a:cxn ang="0">
                  <a:pos x="T8" y="T9"/>
                </a:cxn>
                <a:cxn ang="0">
                  <a:pos x="T10" y="T11"/>
                </a:cxn>
              </a:cxnLst>
              <a:rect l="0" t="0" r="r" b="b"/>
              <a:pathLst>
                <a:path w="305" h="478">
                  <a:moveTo>
                    <a:pt x="292" y="266"/>
                  </a:moveTo>
                  <a:cubicBezTo>
                    <a:pt x="192" y="189"/>
                    <a:pt x="101" y="100"/>
                    <a:pt x="23" y="0"/>
                  </a:cubicBezTo>
                  <a:cubicBezTo>
                    <a:pt x="12" y="57"/>
                    <a:pt x="5" y="114"/>
                    <a:pt x="0" y="173"/>
                  </a:cubicBezTo>
                  <a:cubicBezTo>
                    <a:pt x="87" y="289"/>
                    <a:pt x="189" y="391"/>
                    <a:pt x="305" y="478"/>
                  </a:cubicBezTo>
                  <a:cubicBezTo>
                    <a:pt x="296" y="414"/>
                    <a:pt x="292" y="349"/>
                    <a:pt x="292" y="282"/>
                  </a:cubicBezTo>
                  <a:cubicBezTo>
                    <a:pt x="292" y="277"/>
                    <a:pt x="292" y="271"/>
                    <a:pt x="292" y="2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3" name="Freeform 25">
              <a:extLst>
                <a:ext uri="{FF2B5EF4-FFF2-40B4-BE49-F238E27FC236}">
                  <a16:creationId xmlns:a16="http://schemas.microsoft.com/office/drawing/2014/main" id="{E2811208-0620-4166-8580-6DD3254CA451}"/>
                </a:ext>
              </a:extLst>
            </p:cNvPr>
            <p:cNvSpPr>
              <a:spLocks/>
            </p:cNvSpPr>
            <p:nvPr/>
          </p:nvSpPr>
          <p:spPr bwMode="auto">
            <a:xfrm>
              <a:off x="-193357" y="3457258"/>
              <a:ext cx="547687" cy="812800"/>
            </a:xfrm>
            <a:custGeom>
              <a:avLst/>
              <a:gdLst>
                <a:gd name="T0" fmla="*/ 269 w 283"/>
                <a:gd name="T1" fmla="*/ 422 h 422"/>
                <a:gd name="T2" fmla="*/ 283 w 283"/>
                <a:gd name="T3" fmla="*/ 231 h 422"/>
                <a:gd name="T4" fmla="*/ 38 w 283"/>
                <a:gd name="T5" fmla="*/ 0 h 422"/>
                <a:gd name="T6" fmla="*/ 0 w 283"/>
                <a:gd name="T7" fmla="*/ 156 h 422"/>
                <a:gd name="T8" fmla="*/ 269 w 283"/>
                <a:gd name="T9" fmla="*/ 422 h 422"/>
              </a:gdLst>
              <a:ahLst/>
              <a:cxnLst>
                <a:cxn ang="0">
                  <a:pos x="T0" y="T1"/>
                </a:cxn>
                <a:cxn ang="0">
                  <a:pos x="T2" y="T3"/>
                </a:cxn>
                <a:cxn ang="0">
                  <a:pos x="T4" y="T5"/>
                </a:cxn>
                <a:cxn ang="0">
                  <a:pos x="T6" y="T7"/>
                </a:cxn>
                <a:cxn ang="0">
                  <a:pos x="T8" y="T9"/>
                </a:cxn>
              </a:cxnLst>
              <a:rect l="0" t="0" r="r" b="b"/>
              <a:pathLst>
                <a:path w="283" h="422">
                  <a:moveTo>
                    <a:pt x="269" y="422"/>
                  </a:moveTo>
                  <a:cubicBezTo>
                    <a:pt x="270" y="357"/>
                    <a:pt x="275" y="293"/>
                    <a:pt x="283" y="231"/>
                  </a:cubicBezTo>
                  <a:cubicBezTo>
                    <a:pt x="193" y="163"/>
                    <a:pt x="111" y="86"/>
                    <a:pt x="38" y="0"/>
                  </a:cubicBezTo>
                  <a:cubicBezTo>
                    <a:pt x="23" y="51"/>
                    <a:pt x="10" y="103"/>
                    <a:pt x="0" y="156"/>
                  </a:cubicBezTo>
                  <a:cubicBezTo>
                    <a:pt x="78" y="256"/>
                    <a:pt x="169" y="345"/>
                    <a:pt x="269" y="4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4" name="Freeform 26">
              <a:extLst>
                <a:ext uri="{FF2B5EF4-FFF2-40B4-BE49-F238E27FC236}">
                  <a16:creationId xmlns:a16="http://schemas.microsoft.com/office/drawing/2014/main" id="{5C47A6D5-BEBF-4CA1-AA7B-B20E5440EC4C}"/>
                </a:ext>
              </a:extLst>
            </p:cNvPr>
            <p:cNvSpPr>
              <a:spLocks/>
            </p:cNvSpPr>
            <p:nvPr/>
          </p:nvSpPr>
          <p:spPr bwMode="auto">
            <a:xfrm>
              <a:off x="-120332" y="3181033"/>
              <a:ext cx="544512" cy="720725"/>
            </a:xfrm>
            <a:custGeom>
              <a:avLst/>
              <a:gdLst>
                <a:gd name="T0" fmla="*/ 52 w 281"/>
                <a:gd name="T1" fmla="*/ 0 h 375"/>
                <a:gd name="T2" fmla="*/ 0 w 281"/>
                <a:gd name="T3" fmla="*/ 144 h 375"/>
                <a:gd name="T4" fmla="*/ 245 w 281"/>
                <a:gd name="T5" fmla="*/ 375 h 375"/>
                <a:gd name="T6" fmla="*/ 281 w 281"/>
                <a:gd name="T7" fmla="*/ 198 h 375"/>
                <a:gd name="T8" fmla="*/ 52 w 281"/>
                <a:gd name="T9" fmla="*/ 0 h 375"/>
              </a:gdLst>
              <a:ahLst/>
              <a:cxnLst>
                <a:cxn ang="0">
                  <a:pos x="T0" y="T1"/>
                </a:cxn>
                <a:cxn ang="0">
                  <a:pos x="T2" y="T3"/>
                </a:cxn>
                <a:cxn ang="0">
                  <a:pos x="T4" y="T5"/>
                </a:cxn>
                <a:cxn ang="0">
                  <a:pos x="T6" y="T7"/>
                </a:cxn>
                <a:cxn ang="0">
                  <a:pos x="T8" y="T9"/>
                </a:cxn>
              </a:cxnLst>
              <a:rect l="0" t="0" r="r" b="b"/>
              <a:pathLst>
                <a:path w="281" h="375">
                  <a:moveTo>
                    <a:pt x="52" y="0"/>
                  </a:moveTo>
                  <a:cubicBezTo>
                    <a:pt x="32" y="47"/>
                    <a:pt x="15" y="95"/>
                    <a:pt x="0" y="144"/>
                  </a:cubicBezTo>
                  <a:cubicBezTo>
                    <a:pt x="73" y="230"/>
                    <a:pt x="155" y="307"/>
                    <a:pt x="245" y="375"/>
                  </a:cubicBezTo>
                  <a:cubicBezTo>
                    <a:pt x="254" y="314"/>
                    <a:pt x="265" y="255"/>
                    <a:pt x="281" y="198"/>
                  </a:cubicBezTo>
                  <a:cubicBezTo>
                    <a:pt x="198" y="140"/>
                    <a:pt x="121" y="73"/>
                    <a:pt x="52"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5" name="Freeform 27">
              <a:extLst>
                <a:ext uri="{FF2B5EF4-FFF2-40B4-BE49-F238E27FC236}">
                  <a16:creationId xmlns:a16="http://schemas.microsoft.com/office/drawing/2014/main" id="{1EE35A89-1211-4C44-B704-8B7FE8547FCA}"/>
                </a:ext>
              </a:extLst>
            </p:cNvPr>
            <p:cNvSpPr>
              <a:spLocks/>
            </p:cNvSpPr>
            <p:nvPr/>
          </p:nvSpPr>
          <p:spPr bwMode="auto">
            <a:xfrm>
              <a:off x="-18732" y="2917508"/>
              <a:ext cx="547687" cy="644525"/>
            </a:xfrm>
            <a:custGeom>
              <a:avLst/>
              <a:gdLst>
                <a:gd name="T0" fmla="*/ 229 w 283"/>
                <a:gd name="T1" fmla="*/ 335 h 335"/>
                <a:gd name="T2" fmla="*/ 283 w 283"/>
                <a:gd name="T3" fmla="*/ 169 h 335"/>
                <a:gd name="T4" fmla="*/ 66 w 283"/>
                <a:gd name="T5" fmla="*/ 0 h 335"/>
                <a:gd name="T6" fmla="*/ 0 w 283"/>
                <a:gd name="T7" fmla="*/ 137 h 335"/>
                <a:gd name="T8" fmla="*/ 229 w 283"/>
                <a:gd name="T9" fmla="*/ 335 h 335"/>
              </a:gdLst>
              <a:ahLst/>
              <a:cxnLst>
                <a:cxn ang="0">
                  <a:pos x="T0" y="T1"/>
                </a:cxn>
                <a:cxn ang="0">
                  <a:pos x="T2" y="T3"/>
                </a:cxn>
                <a:cxn ang="0">
                  <a:pos x="T4" y="T5"/>
                </a:cxn>
                <a:cxn ang="0">
                  <a:pos x="T6" y="T7"/>
                </a:cxn>
                <a:cxn ang="0">
                  <a:pos x="T8" y="T9"/>
                </a:cxn>
              </a:cxnLst>
              <a:rect l="0" t="0" r="r" b="b"/>
              <a:pathLst>
                <a:path w="283" h="335">
                  <a:moveTo>
                    <a:pt x="229" y="335"/>
                  </a:moveTo>
                  <a:cubicBezTo>
                    <a:pt x="243" y="278"/>
                    <a:pt x="262" y="223"/>
                    <a:pt x="283" y="169"/>
                  </a:cubicBezTo>
                  <a:cubicBezTo>
                    <a:pt x="205" y="119"/>
                    <a:pt x="133" y="63"/>
                    <a:pt x="66" y="0"/>
                  </a:cubicBezTo>
                  <a:cubicBezTo>
                    <a:pt x="42" y="44"/>
                    <a:pt x="20" y="90"/>
                    <a:pt x="0" y="137"/>
                  </a:cubicBezTo>
                  <a:cubicBezTo>
                    <a:pt x="69" y="210"/>
                    <a:pt x="146" y="277"/>
                    <a:pt x="229" y="33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7" name="Freeform 29">
              <a:extLst>
                <a:ext uri="{FF2B5EF4-FFF2-40B4-BE49-F238E27FC236}">
                  <a16:creationId xmlns:a16="http://schemas.microsoft.com/office/drawing/2014/main" id="{A8C95B60-6B73-4C45-8F48-E375CC610AB9}"/>
                </a:ext>
              </a:extLst>
            </p:cNvPr>
            <p:cNvSpPr>
              <a:spLocks/>
            </p:cNvSpPr>
            <p:nvPr/>
          </p:nvSpPr>
          <p:spPr bwMode="auto">
            <a:xfrm>
              <a:off x="1748155" y="6792596"/>
              <a:ext cx="1211262" cy="354013"/>
            </a:xfrm>
            <a:custGeom>
              <a:avLst/>
              <a:gdLst>
                <a:gd name="T0" fmla="*/ 182 w 626"/>
                <a:gd name="T1" fmla="*/ 11 h 184"/>
                <a:gd name="T2" fmla="*/ 0 w 626"/>
                <a:gd name="T3" fmla="*/ 0 h 184"/>
                <a:gd name="T4" fmla="*/ 478 w 626"/>
                <a:gd name="T5" fmla="*/ 184 h 184"/>
                <a:gd name="T6" fmla="*/ 626 w 626"/>
                <a:gd name="T7" fmla="*/ 147 h 184"/>
                <a:gd name="T8" fmla="*/ 305 w 626"/>
                <a:gd name="T9" fmla="*/ 6 h 184"/>
                <a:gd name="T10" fmla="*/ 182 w 626"/>
                <a:gd name="T11" fmla="*/ 11 h 184"/>
              </a:gdLst>
              <a:ahLst/>
              <a:cxnLst>
                <a:cxn ang="0">
                  <a:pos x="T0" y="T1"/>
                </a:cxn>
                <a:cxn ang="0">
                  <a:pos x="T2" y="T3"/>
                </a:cxn>
                <a:cxn ang="0">
                  <a:pos x="T4" y="T5"/>
                </a:cxn>
                <a:cxn ang="0">
                  <a:pos x="T6" y="T7"/>
                </a:cxn>
                <a:cxn ang="0">
                  <a:pos x="T8" y="T9"/>
                </a:cxn>
                <a:cxn ang="0">
                  <a:pos x="T10" y="T11"/>
                </a:cxn>
              </a:cxnLst>
              <a:rect l="0" t="0" r="r" b="b"/>
              <a:pathLst>
                <a:path w="626" h="184">
                  <a:moveTo>
                    <a:pt x="182" y="11"/>
                  </a:moveTo>
                  <a:cubicBezTo>
                    <a:pt x="120" y="11"/>
                    <a:pt x="60" y="7"/>
                    <a:pt x="0" y="0"/>
                  </a:cubicBezTo>
                  <a:cubicBezTo>
                    <a:pt x="145" y="87"/>
                    <a:pt x="306" y="150"/>
                    <a:pt x="478" y="184"/>
                  </a:cubicBezTo>
                  <a:cubicBezTo>
                    <a:pt x="528" y="174"/>
                    <a:pt x="577" y="162"/>
                    <a:pt x="626" y="147"/>
                  </a:cubicBezTo>
                  <a:cubicBezTo>
                    <a:pt x="513" y="112"/>
                    <a:pt x="405" y="65"/>
                    <a:pt x="305" y="6"/>
                  </a:cubicBezTo>
                  <a:cubicBezTo>
                    <a:pt x="265" y="9"/>
                    <a:pt x="224" y="11"/>
                    <a:pt x="182" y="1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8" name="Freeform 30">
              <a:extLst>
                <a:ext uri="{FF2B5EF4-FFF2-40B4-BE49-F238E27FC236}">
                  <a16:creationId xmlns:a16="http://schemas.microsoft.com/office/drawing/2014/main" id="{4C86161C-6752-4807-BA11-F3D9FB439314}"/>
                </a:ext>
              </a:extLst>
            </p:cNvPr>
            <p:cNvSpPr>
              <a:spLocks/>
            </p:cNvSpPr>
            <p:nvPr/>
          </p:nvSpPr>
          <p:spPr bwMode="auto">
            <a:xfrm>
              <a:off x="1073468" y="6240146"/>
              <a:ext cx="1265237" cy="573088"/>
            </a:xfrm>
            <a:custGeom>
              <a:avLst/>
              <a:gdLst>
                <a:gd name="T0" fmla="*/ 654 w 654"/>
                <a:gd name="T1" fmla="*/ 293 h 298"/>
                <a:gd name="T2" fmla="*/ 382 w 654"/>
                <a:gd name="T3" fmla="*/ 89 h 298"/>
                <a:gd name="T4" fmla="*/ 0 w 654"/>
                <a:gd name="T5" fmla="*/ 0 h 298"/>
                <a:gd name="T6" fmla="*/ 349 w 654"/>
                <a:gd name="T7" fmla="*/ 287 h 298"/>
                <a:gd name="T8" fmla="*/ 531 w 654"/>
                <a:gd name="T9" fmla="*/ 298 h 298"/>
                <a:gd name="T10" fmla="*/ 654 w 654"/>
                <a:gd name="T11" fmla="*/ 293 h 298"/>
              </a:gdLst>
              <a:ahLst/>
              <a:cxnLst>
                <a:cxn ang="0">
                  <a:pos x="T0" y="T1"/>
                </a:cxn>
                <a:cxn ang="0">
                  <a:pos x="T2" y="T3"/>
                </a:cxn>
                <a:cxn ang="0">
                  <a:pos x="T4" y="T5"/>
                </a:cxn>
                <a:cxn ang="0">
                  <a:pos x="T6" y="T7"/>
                </a:cxn>
                <a:cxn ang="0">
                  <a:pos x="T8" y="T9"/>
                </a:cxn>
                <a:cxn ang="0">
                  <a:pos x="T10" y="T11"/>
                </a:cxn>
              </a:cxnLst>
              <a:rect l="0" t="0" r="r" b="b"/>
              <a:pathLst>
                <a:path w="654" h="298">
                  <a:moveTo>
                    <a:pt x="654" y="293"/>
                  </a:moveTo>
                  <a:cubicBezTo>
                    <a:pt x="556" y="235"/>
                    <a:pt x="465" y="167"/>
                    <a:pt x="382" y="89"/>
                  </a:cubicBezTo>
                  <a:cubicBezTo>
                    <a:pt x="249" y="76"/>
                    <a:pt x="121" y="45"/>
                    <a:pt x="0" y="0"/>
                  </a:cubicBezTo>
                  <a:cubicBezTo>
                    <a:pt x="101" y="112"/>
                    <a:pt x="219" y="209"/>
                    <a:pt x="349" y="287"/>
                  </a:cubicBezTo>
                  <a:cubicBezTo>
                    <a:pt x="409" y="294"/>
                    <a:pt x="469" y="298"/>
                    <a:pt x="531" y="298"/>
                  </a:cubicBezTo>
                  <a:cubicBezTo>
                    <a:pt x="573" y="298"/>
                    <a:pt x="614" y="296"/>
                    <a:pt x="654" y="29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9" name="Freeform 31">
              <a:extLst>
                <a:ext uri="{FF2B5EF4-FFF2-40B4-BE49-F238E27FC236}">
                  <a16:creationId xmlns:a16="http://schemas.microsoft.com/office/drawing/2014/main" id="{CA49D7F6-ABC7-498B-B8C6-AD60C4274D6F}"/>
                </a:ext>
              </a:extLst>
            </p:cNvPr>
            <p:cNvSpPr>
              <a:spLocks/>
            </p:cNvSpPr>
            <p:nvPr/>
          </p:nvSpPr>
          <p:spPr bwMode="auto">
            <a:xfrm>
              <a:off x="667068" y="5660708"/>
              <a:ext cx="1144587" cy="750888"/>
            </a:xfrm>
            <a:custGeom>
              <a:avLst/>
              <a:gdLst>
                <a:gd name="T0" fmla="*/ 389 w 592"/>
                <a:gd name="T1" fmla="*/ 153 h 390"/>
                <a:gd name="T2" fmla="*/ 0 w 592"/>
                <a:gd name="T3" fmla="*/ 0 h 390"/>
                <a:gd name="T4" fmla="*/ 210 w 592"/>
                <a:gd name="T5" fmla="*/ 301 h 390"/>
                <a:gd name="T6" fmla="*/ 592 w 592"/>
                <a:gd name="T7" fmla="*/ 390 h 390"/>
                <a:gd name="T8" fmla="*/ 389 w 592"/>
                <a:gd name="T9" fmla="*/ 153 h 390"/>
              </a:gdLst>
              <a:ahLst/>
              <a:cxnLst>
                <a:cxn ang="0">
                  <a:pos x="T0" y="T1"/>
                </a:cxn>
                <a:cxn ang="0">
                  <a:pos x="T2" y="T3"/>
                </a:cxn>
                <a:cxn ang="0">
                  <a:pos x="T4" y="T5"/>
                </a:cxn>
                <a:cxn ang="0">
                  <a:pos x="T6" y="T7"/>
                </a:cxn>
                <a:cxn ang="0">
                  <a:pos x="T8" y="T9"/>
                </a:cxn>
              </a:cxnLst>
              <a:rect l="0" t="0" r="r" b="b"/>
              <a:pathLst>
                <a:path w="592" h="390">
                  <a:moveTo>
                    <a:pt x="389" y="153"/>
                  </a:moveTo>
                  <a:cubicBezTo>
                    <a:pt x="251" y="120"/>
                    <a:pt x="120" y="68"/>
                    <a:pt x="0" y="0"/>
                  </a:cubicBezTo>
                  <a:cubicBezTo>
                    <a:pt x="58" y="109"/>
                    <a:pt x="128" y="210"/>
                    <a:pt x="210" y="301"/>
                  </a:cubicBezTo>
                  <a:cubicBezTo>
                    <a:pt x="331" y="346"/>
                    <a:pt x="459" y="377"/>
                    <a:pt x="592" y="390"/>
                  </a:cubicBezTo>
                  <a:cubicBezTo>
                    <a:pt x="517" y="318"/>
                    <a:pt x="448" y="239"/>
                    <a:pt x="389" y="15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0" name="Freeform 32">
              <a:extLst>
                <a:ext uri="{FF2B5EF4-FFF2-40B4-BE49-F238E27FC236}">
                  <a16:creationId xmlns:a16="http://schemas.microsoft.com/office/drawing/2014/main" id="{BDBF4016-EE92-4D37-AC46-30FDB949EE9A}"/>
                </a:ext>
              </a:extLst>
            </p:cNvPr>
            <p:cNvSpPr>
              <a:spLocks/>
            </p:cNvSpPr>
            <p:nvPr/>
          </p:nvSpPr>
          <p:spPr bwMode="auto">
            <a:xfrm>
              <a:off x="451168" y="5138421"/>
              <a:ext cx="968375" cy="817563"/>
            </a:xfrm>
            <a:custGeom>
              <a:avLst/>
              <a:gdLst>
                <a:gd name="T0" fmla="*/ 364 w 501"/>
                <a:gd name="T1" fmla="*/ 183 h 425"/>
                <a:gd name="T2" fmla="*/ 0 w 501"/>
                <a:gd name="T3" fmla="*/ 0 h 425"/>
                <a:gd name="T4" fmla="*/ 112 w 501"/>
                <a:gd name="T5" fmla="*/ 272 h 425"/>
                <a:gd name="T6" fmla="*/ 501 w 501"/>
                <a:gd name="T7" fmla="*/ 425 h 425"/>
                <a:gd name="T8" fmla="*/ 364 w 501"/>
                <a:gd name="T9" fmla="*/ 183 h 425"/>
              </a:gdLst>
              <a:ahLst/>
              <a:cxnLst>
                <a:cxn ang="0">
                  <a:pos x="T0" y="T1"/>
                </a:cxn>
                <a:cxn ang="0">
                  <a:pos x="T2" y="T3"/>
                </a:cxn>
                <a:cxn ang="0">
                  <a:pos x="T4" y="T5"/>
                </a:cxn>
                <a:cxn ang="0">
                  <a:pos x="T6" y="T7"/>
                </a:cxn>
                <a:cxn ang="0">
                  <a:pos x="T8" y="T9"/>
                </a:cxn>
              </a:cxnLst>
              <a:rect l="0" t="0" r="r" b="b"/>
              <a:pathLst>
                <a:path w="501" h="425">
                  <a:moveTo>
                    <a:pt x="364" y="183"/>
                  </a:moveTo>
                  <a:cubicBezTo>
                    <a:pt x="233" y="138"/>
                    <a:pt x="111" y="76"/>
                    <a:pt x="0" y="0"/>
                  </a:cubicBezTo>
                  <a:cubicBezTo>
                    <a:pt x="28" y="95"/>
                    <a:pt x="66" y="186"/>
                    <a:pt x="112" y="272"/>
                  </a:cubicBezTo>
                  <a:cubicBezTo>
                    <a:pt x="232" y="340"/>
                    <a:pt x="363" y="392"/>
                    <a:pt x="501" y="425"/>
                  </a:cubicBezTo>
                  <a:cubicBezTo>
                    <a:pt x="448" y="349"/>
                    <a:pt x="402" y="268"/>
                    <a:pt x="364" y="18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1" name="Freeform 33">
              <a:extLst>
                <a:ext uri="{FF2B5EF4-FFF2-40B4-BE49-F238E27FC236}">
                  <a16:creationId xmlns:a16="http://schemas.microsoft.com/office/drawing/2014/main" id="{4C725DA5-5F88-4C82-AA16-9839DC8D9D44}"/>
                </a:ext>
              </a:extLst>
            </p:cNvPr>
            <p:cNvSpPr>
              <a:spLocks/>
            </p:cNvSpPr>
            <p:nvPr/>
          </p:nvSpPr>
          <p:spPr bwMode="auto">
            <a:xfrm>
              <a:off x="352743" y="4678046"/>
              <a:ext cx="801687" cy="811213"/>
            </a:xfrm>
            <a:custGeom>
              <a:avLst/>
              <a:gdLst>
                <a:gd name="T0" fmla="*/ 0 w 415"/>
                <a:gd name="T1" fmla="*/ 0 h 422"/>
                <a:gd name="T2" fmla="*/ 51 w 415"/>
                <a:gd name="T3" fmla="*/ 239 h 422"/>
                <a:gd name="T4" fmla="*/ 415 w 415"/>
                <a:gd name="T5" fmla="*/ 422 h 422"/>
                <a:gd name="T6" fmla="*/ 332 w 415"/>
                <a:gd name="T7" fmla="*/ 189 h 422"/>
                <a:gd name="T8" fmla="*/ 0 w 415"/>
                <a:gd name="T9" fmla="*/ 0 h 422"/>
              </a:gdLst>
              <a:ahLst/>
              <a:cxnLst>
                <a:cxn ang="0">
                  <a:pos x="T0" y="T1"/>
                </a:cxn>
                <a:cxn ang="0">
                  <a:pos x="T2" y="T3"/>
                </a:cxn>
                <a:cxn ang="0">
                  <a:pos x="T4" y="T5"/>
                </a:cxn>
                <a:cxn ang="0">
                  <a:pos x="T6" y="T7"/>
                </a:cxn>
                <a:cxn ang="0">
                  <a:pos x="T8" y="T9"/>
                </a:cxn>
              </a:cxnLst>
              <a:rect l="0" t="0" r="r" b="b"/>
              <a:pathLst>
                <a:path w="415" h="422">
                  <a:moveTo>
                    <a:pt x="0" y="0"/>
                  </a:moveTo>
                  <a:cubicBezTo>
                    <a:pt x="10" y="82"/>
                    <a:pt x="28" y="162"/>
                    <a:pt x="51" y="239"/>
                  </a:cubicBezTo>
                  <a:cubicBezTo>
                    <a:pt x="162" y="315"/>
                    <a:pt x="284" y="377"/>
                    <a:pt x="415" y="422"/>
                  </a:cubicBezTo>
                  <a:cubicBezTo>
                    <a:pt x="381" y="347"/>
                    <a:pt x="353" y="269"/>
                    <a:pt x="332" y="189"/>
                  </a:cubicBezTo>
                  <a:cubicBezTo>
                    <a:pt x="213" y="140"/>
                    <a:pt x="101" y="7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2" name="Freeform 34">
              <a:extLst>
                <a:ext uri="{FF2B5EF4-FFF2-40B4-BE49-F238E27FC236}">
                  <a16:creationId xmlns:a16="http://schemas.microsoft.com/office/drawing/2014/main" id="{2B6FEFAA-AF02-41DD-BE2E-7776BA57F01D}"/>
                </a:ext>
              </a:extLst>
            </p:cNvPr>
            <p:cNvSpPr>
              <a:spLocks/>
            </p:cNvSpPr>
            <p:nvPr/>
          </p:nvSpPr>
          <p:spPr bwMode="auto">
            <a:xfrm>
              <a:off x="327343" y="4270058"/>
              <a:ext cx="666750" cy="771525"/>
            </a:xfrm>
            <a:custGeom>
              <a:avLst/>
              <a:gdLst>
                <a:gd name="T0" fmla="*/ 305 w 345"/>
                <a:gd name="T1" fmla="*/ 181 h 401"/>
                <a:gd name="T2" fmla="*/ 0 w 345"/>
                <a:gd name="T3" fmla="*/ 0 h 401"/>
                <a:gd name="T4" fmla="*/ 0 w 345"/>
                <a:gd name="T5" fmla="*/ 16 h 401"/>
                <a:gd name="T6" fmla="*/ 13 w 345"/>
                <a:gd name="T7" fmla="*/ 212 h 401"/>
                <a:gd name="T8" fmla="*/ 345 w 345"/>
                <a:gd name="T9" fmla="*/ 401 h 401"/>
                <a:gd name="T10" fmla="*/ 305 w 345"/>
                <a:gd name="T11" fmla="*/ 181 h 401"/>
              </a:gdLst>
              <a:ahLst/>
              <a:cxnLst>
                <a:cxn ang="0">
                  <a:pos x="T0" y="T1"/>
                </a:cxn>
                <a:cxn ang="0">
                  <a:pos x="T2" y="T3"/>
                </a:cxn>
                <a:cxn ang="0">
                  <a:pos x="T4" y="T5"/>
                </a:cxn>
                <a:cxn ang="0">
                  <a:pos x="T6" y="T7"/>
                </a:cxn>
                <a:cxn ang="0">
                  <a:pos x="T8" y="T9"/>
                </a:cxn>
                <a:cxn ang="0">
                  <a:pos x="T10" y="T11"/>
                </a:cxn>
              </a:cxnLst>
              <a:rect l="0" t="0" r="r" b="b"/>
              <a:pathLst>
                <a:path w="345" h="401">
                  <a:moveTo>
                    <a:pt x="305" y="181"/>
                  </a:moveTo>
                  <a:cubicBezTo>
                    <a:pt x="196" y="133"/>
                    <a:pt x="94" y="72"/>
                    <a:pt x="0" y="0"/>
                  </a:cubicBezTo>
                  <a:cubicBezTo>
                    <a:pt x="0" y="5"/>
                    <a:pt x="0" y="11"/>
                    <a:pt x="0" y="16"/>
                  </a:cubicBezTo>
                  <a:cubicBezTo>
                    <a:pt x="0" y="83"/>
                    <a:pt x="4" y="148"/>
                    <a:pt x="13" y="212"/>
                  </a:cubicBezTo>
                  <a:cubicBezTo>
                    <a:pt x="114" y="288"/>
                    <a:pt x="226" y="352"/>
                    <a:pt x="345" y="401"/>
                  </a:cubicBezTo>
                  <a:cubicBezTo>
                    <a:pt x="327" y="330"/>
                    <a:pt x="313" y="256"/>
                    <a:pt x="305" y="18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3" name="Freeform 35">
              <a:extLst>
                <a:ext uri="{FF2B5EF4-FFF2-40B4-BE49-F238E27FC236}">
                  <a16:creationId xmlns:a16="http://schemas.microsoft.com/office/drawing/2014/main" id="{70B308E8-81E4-4DD8-95A8-864C3964C68D}"/>
                </a:ext>
              </a:extLst>
            </p:cNvPr>
            <p:cNvSpPr>
              <a:spLocks/>
            </p:cNvSpPr>
            <p:nvPr/>
          </p:nvSpPr>
          <p:spPr bwMode="auto">
            <a:xfrm>
              <a:off x="327343" y="3901758"/>
              <a:ext cx="588962" cy="715963"/>
            </a:xfrm>
            <a:custGeom>
              <a:avLst/>
              <a:gdLst>
                <a:gd name="T0" fmla="*/ 296 w 305"/>
                <a:gd name="T1" fmla="*/ 166 h 372"/>
                <a:gd name="T2" fmla="*/ 14 w 305"/>
                <a:gd name="T3" fmla="*/ 0 h 372"/>
                <a:gd name="T4" fmla="*/ 0 w 305"/>
                <a:gd name="T5" fmla="*/ 191 h 372"/>
                <a:gd name="T6" fmla="*/ 305 w 305"/>
                <a:gd name="T7" fmla="*/ 372 h 372"/>
                <a:gd name="T8" fmla="*/ 296 w 305"/>
                <a:gd name="T9" fmla="*/ 207 h 372"/>
                <a:gd name="T10" fmla="*/ 296 w 305"/>
                <a:gd name="T11" fmla="*/ 166 h 372"/>
              </a:gdLst>
              <a:ahLst/>
              <a:cxnLst>
                <a:cxn ang="0">
                  <a:pos x="T0" y="T1"/>
                </a:cxn>
                <a:cxn ang="0">
                  <a:pos x="T2" y="T3"/>
                </a:cxn>
                <a:cxn ang="0">
                  <a:pos x="T4" y="T5"/>
                </a:cxn>
                <a:cxn ang="0">
                  <a:pos x="T6" y="T7"/>
                </a:cxn>
                <a:cxn ang="0">
                  <a:pos x="T8" y="T9"/>
                </a:cxn>
                <a:cxn ang="0">
                  <a:pos x="T10" y="T11"/>
                </a:cxn>
              </a:cxnLst>
              <a:rect l="0" t="0" r="r" b="b"/>
              <a:pathLst>
                <a:path w="305" h="372">
                  <a:moveTo>
                    <a:pt x="296" y="166"/>
                  </a:moveTo>
                  <a:cubicBezTo>
                    <a:pt x="196" y="121"/>
                    <a:pt x="102" y="65"/>
                    <a:pt x="14" y="0"/>
                  </a:cubicBezTo>
                  <a:cubicBezTo>
                    <a:pt x="6" y="62"/>
                    <a:pt x="1" y="126"/>
                    <a:pt x="0" y="191"/>
                  </a:cubicBezTo>
                  <a:cubicBezTo>
                    <a:pt x="94" y="263"/>
                    <a:pt x="196" y="324"/>
                    <a:pt x="305" y="372"/>
                  </a:cubicBezTo>
                  <a:cubicBezTo>
                    <a:pt x="299" y="318"/>
                    <a:pt x="296" y="263"/>
                    <a:pt x="296" y="207"/>
                  </a:cubicBezTo>
                  <a:cubicBezTo>
                    <a:pt x="296" y="193"/>
                    <a:pt x="296" y="180"/>
                    <a:pt x="296" y="1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4" name="Freeform 36">
              <a:extLst>
                <a:ext uri="{FF2B5EF4-FFF2-40B4-BE49-F238E27FC236}">
                  <a16:creationId xmlns:a16="http://schemas.microsoft.com/office/drawing/2014/main" id="{79B822CE-F4F2-48BA-AA0A-2CBE3B77E55A}"/>
                </a:ext>
              </a:extLst>
            </p:cNvPr>
            <p:cNvSpPr>
              <a:spLocks/>
            </p:cNvSpPr>
            <p:nvPr/>
          </p:nvSpPr>
          <p:spPr bwMode="auto">
            <a:xfrm>
              <a:off x="2338705" y="6730683"/>
              <a:ext cx="904875" cy="344488"/>
            </a:xfrm>
            <a:custGeom>
              <a:avLst/>
              <a:gdLst>
                <a:gd name="T0" fmla="*/ 235 w 468"/>
                <a:gd name="T1" fmla="*/ 0 h 179"/>
                <a:gd name="T2" fmla="*/ 0 w 468"/>
                <a:gd name="T3" fmla="*/ 38 h 179"/>
                <a:gd name="T4" fmla="*/ 321 w 468"/>
                <a:gd name="T5" fmla="*/ 179 h 179"/>
                <a:gd name="T6" fmla="*/ 468 w 468"/>
                <a:gd name="T7" fmla="*/ 125 h 179"/>
                <a:gd name="T8" fmla="*/ 235 w 468"/>
                <a:gd name="T9" fmla="*/ 0 h 179"/>
              </a:gdLst>
              <a:ahLst/>
              <a:cxnLst>
                <a:cxn ang="0">
                  <a:pos x="T0" y="T1"/>
                </a:cxn>
                <a:cxn ang="0">
                  <a:pos x="T2" y="T3"/>
                </a:cxn>
                <a:cxn ang="0">
                  <a:pos x="T4" y="T5"/>
                </a:cxn>
                <a:cxn ang="0">
                  <a:pos x="T6" y="T7"/>
                </a:cxn>
                <a:cxn ang="0">
                  <a:pos x="T8" y="T9"/>
                </a:cxn>
              </a:cxnLst>
              <a:rect l="0" t="0" r="r" b="b"/>
              <a:pathLst>
                <a:path w="468" h="179">
                  <a:moveTo>
                    <a:pt x="235" y="0"/>
                  </a:moveTo>
                  <a:cubicBezTo>
                    <a:pt x="159" y="19"/>
                    <a:pt x="81" y="32"/>
                    <a:pt x="0" y="38"/>
                  </a:cubicBezTo>
                  <a:cubicBezTo>
                    <a:pt x="100" y="97"/>
                    <a:pt x="208" y="144"/>
                    <a:pt x="321" y="179"/>
                  </a:cubicBezTo>
                  <a:cubicBezTo>
                    <a:pt x="371" y="164"/>
                    <a:pt x="420" y="146"/>
                    <a:pt x="468" y="125"/>
                  </a:cubicBezTo>
                  <a:cubicBezTo>
                    <a:pt x="387" y="90"/>
                    <a:pt x="309" y="48"/>
                    <a:pt x="235"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5" name="Freeform 37">
              <a:extLst>
                <a:ext uri="{FF2B5EF4-FFF2-40B4-BE49-F238E27FC236}">
                  <a16:creationId xmlns:a16="http://schemas.microsoft.com/office/drawing/2014/main" id="{30B8DC9B-C7CD-4A62-8605-C1D3A2E77573}"/>
                </a:ext>
              </a:extLst>
            </p:cNvPr>
            <p:cNvSpPr>
              <a:spLocks/>
            </p:cNvSpPr>
            <p:nvPr/>
          </p:nvSpPr>
          <p:spPr bwMode="auto">
            <a:xfrm>
              <a:off x="1811655" y="6411596"/>
              <a:ext cx="981075" cy="392113"/>
            </a:xfrm>
            <a:custGeom>
              <a:avLst/>
              <a:gdLst>
                <a:gd name="T0" fmla="*/ 149 w 507"/>
                <a:gd name="T1" fmla="*/ 7 h 204"/>
                <a:gd name="T2" fmla="*/ 0 w 507"/>
                <a:gd name="T3" fmla="*/ 0 h 204"/>
                <a:gd name="T4" fmla="*/ 272 w 507"/>
                <a:gd name="T5" fmla="*/ 204 h 204"/>
                <a:gd name="T6" fmla="*/ 507 w 507"/>
                <a:gd name="T7" fmla="*/ 166 h 204"/>
                <a:gd name="T8" fmla="*/ 296 w 507"/>
                <a:gd name="T9" fmla="*/ 0 h 204"/>
                <a:gd name="T10" fmla="*/ 149 w 507"/>
                <a:gd name="T11" fmla="*/ 7 h 204"/>
              </a:gdLst>
              <a:ahLst/>
              <a:cxnLst>
                <a:cxn ang="0">
                  <a:pos x="T0" y="T1"/>
                </a:cxn>
                <a:cxn ang="0">
                  <a:pos x="T2" y="T3"/>
                </a:cxn>
                <a:cxn ang="0">
                  <a:pos x="T4" y="T5"/>
                </a:cxn>
                <a:cxn ang="0">
                  <a:pos x="T6" y="T7"/>
                </a:cxn>
                <a:cxn ang="0">
                  <a:pos x="T8" y="T9"/>
                </a:cxn>
                <a:cxn ang="0">
                  <a:pos x="T10" y="T11"/>
                </a:cxn>
              </a:cxnLst>
              <a:rect l="0" t="0" r="r" b="b"/>
              <a:pathLst>
                <a:path w="507" h="204">
                  <a:moveTo>
                    <a:pt x="149" y="7"/>
                  </a:moveTo>
                  <a:cubicBezTo>
                    <a:pt x="99" y="7"/>
                    <a:pt x="49" y="4"/>
                    <a:pt x="0" y="0"/>
                  </a:cubicBezTo>
                  <a:cubicBezTo>
                    <a:pt x="83" y="78"/>
                    <a:pt x="174" y="146"/>
                    <a:pt x="272" y="204"/>
                  </a:cubicBezTo>
                  <a:cubicBezTo>
                    <a:pt x="353" y="198"/>
                    <a:pt x="431" y="185"/>
                    <a:pt x="507" y="166"/>
                  </a:cubicBezTo>
                  <a:cubicBezTo>
                    <a:pt x="432" y="117"/>
                    <a:pt x="361" y="61"/>
                    <a:pt x="296" y="0"/>
                  </a:cubicBezTo>
                  <a:cubicBezTo>
                    <a:pt x="248" y="4"/>
                    <a:pt x="199" y="7"/>
                    <a:pt x="149" y="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6" name="Freeform 38">
              <a:extLst>
                <a:ext uri="{FF2B5EF4-FFF2-40B4-BE49-F238E27FC236}">
                  <a16:creationId xmlns:a16="http://schemas.microsoft.com/office/drawing/2014/main" id="{BA8BD8F6-4C35-49C7-ACCA-B48EDBB4CF30}"/>
                </a:ext>
              </a:extLst>
            </p:cNvPr>
            <p:cNvSpPr>
              <a:spLocks/>
            </p:cNvSpPr>
            <p:nvPr/>
          </p:nvSpPr>
          <p:spPr bwMode="auto">
            <a:xfrm>
              <a:off x="1419543" y="5955983"/>
              <a:ext cx="965200" cy="469900"/>
            </a:xfrm>
            <a:custGeom>
              <a:avLst/>
              <a:gdLst>
                <a:gd name="T0" fmla="*/ 499 w 499"/>
                <a:gd name="T1" fmla="*/ 237 h 244"/>
                <a:gd name="T2" fmla="*/ 325 w 499"/>
                <a:gd name="T3" fmla="*/ 41 h 244"/>
                <a:gd name="T4" fmla="*/ 0 w 499"/>
                <a:gd name="T5" fmla="*/ 0 h 244"/>
                <a:gd name="T6" fmla="*/ 203 w 499"/>
                <a:gd name="T7" fmla="*/ 237 h 244"/>
                <a:gd name="T8" fmla="*/ 352 w 499"/>
                <a:gd name="T9" fmla="*/ 244 h 244"/>
                <a:gd name="T10" fmla="*/ 499 w 499"/>
                <a:gd name="T11" fmla="*/ 237 h 244"/>
              </a:gdLst>
              <a:ahLst/>
              <a:cxnLst>
                <a:cxn ang="0">
                  <a:pos x="T0" y="T1"/>
                </a:cxn>
                <a:cxn ang="0">
                  <a:pos x="T2" y="T3"/>
                </a:cxn>
                <a:cxn ang="0">
                  <a:pos x="T4" y="T5"/>
                </a:cxn>
                <a:cxn ang="0">
                  <a:pos x="T6" y="T7"/>
                </a:cxn>
                <a:cxn ang="0">
                  <a:pos x="T8" y="T9"/>
                </a:cxn>
                <a:cxn ang="0">
                  <a:pos x="T10" y="T11"/>
                </a:cxn>
              </a:cxnLst>
              <a:rect l="0" t="0" r="r" b="b"/>
              <a:pathLst>
                <a:path w="499" h="244">
                  <a:moveTo>
                    <a:pt x="499" y="237"/>
                  </a:moveTo>
                  <a:cubicBezTo>
                    <a:pt x="436" y="177"/>
                    <a:pt x="377" y="111"/>
                    <a:pt x="325" y="41"/>
                  </a:cubicBezTo>
                  <a:cubicBezTo>
                    <a:pt x="213" y="39"/>
                    <a:pt x="104" y="25"/>
                    <a:pt x="0" y="0"/>
                  </a:cubicBezTo>
                  <a:cubicBezTo>
                    <a:pt x="59" y="86"/>
                    <a:pt x="128" y="165"/>
                    <a:pt x="203" y="237"/>
                  </a:cubicBezTo>
                  <a:cubicBezTo>
                    <a:pt x="252" y="241"/>
                    <a:pt x="302" y="244"/>
                    <a:pt x="352" y="244"/>
                  </a:cubicBezTo>
                  <a:cubicBezTo>
                    <a:pt x="402" y="244"/>
                    <a:pt x="451" y="241"/>
                    <a:pt x="499" y="23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7" name="Freeform 39">
              <a:extLst>
                <a:ext uri="{FF2B5EF4-FFF2-40B4-BE49-F238E27FC236}">
                  <a16:creationId xmlns:a16="http://schemas.microsoft.com/office/drawing/2014/main" id="{A79F7BD3-456F-419E-AF2A-823A1343FC26}"/>
                </a:ext>
              </a:extLst>
            </p:cNvPr>
            <p:cNvSpPr>
              <a:spLocks/>
            </p:cNvSpPr>
            <p:nvPr/>
          </p:nvSpPr>
          <p:spPr bwMode="auto">
            <a:xfrm>
              <a:off x="1154430" y="5489258"/>
              <a:ext cx="893762" cy="544513"/>
            </a:xfrm>
            <a:custGeom>
              <a:avLst/>
              <a:gdLst>
                <a:gd name="T0" fmla="*/ 0 w 462"/>
                <a:gd name="T1" fmla="*/ 0 h 283"/>
                <a:gd name="T2" fmla="*/ 137 w 462"/>
                <a:gd name="T3" fmla="*/ 242 h 283"/>
                <a:gd name="T4" fmla="*/ 462 w 462"/>
                <a:gd name="T5" fmla="*/ 283 h 283"/>
                <a:gd name="T6" fmla="*/ 331 w 462"/>
                <a:gd name="T7" fmla="*/ 73 h 283"/>
                <a:gd name="T8" fmla="*/ 0 w 462"/>
                <a:gd name="T9" fmla="*/ 0 h 283"/>
              </a:gdLst>
              <a:ahLst/>
              <a:cxnLst>
                <a:cxn ang="0">
                  <a:pos x="T0" y="T1"/>
                </a:cxn>
                <a:cxn ang="0">
                  <a:pos x="T2" y="T3"/>
                </a:cxn>
                <a:cxn ang="0">
                  <a:pos x="T4" y="T5"/>
                </a:cxn>
                <a:cxn ang="0">
                  <a:pos x="T6" y="T7"/>
                </a:cxn>
                <a:cxn ang="0">
                  <a:pos x="T8" y="T9"/>
                </a:cxn>
              </a:cxnLst>
              <a:rect l="0" t="0" r="r" b="b"/>
              <a:pathLst>
                <a:path w="462" h="283">
                  <a:moveTo>
                    <a:pt x="0" y="0"/>
                  </a:moveTo>
                  <a:cubicBezTo>
                    <a:pt x="38" y="85"/>
                    <a:pt x="84" y="166"/>
                    <a:pt x="137" y="242"/>
                  </a:cubicBezTo>
                  <a:cubicBezTo>
                    <a:pt x="241" y="267"/>
                    <a:pt x="350" y="281"/>
                    <a:pt x="462" y="283"/>
                  </a:cubicBezTo>
                  <a:cubicBezTo>
                    <a:pt x="413" y="217"/>
                    <a:pt x="369" y="147"/>
                    <a:pt x="331" y="73"/>
                  </a:cubicBezTo>
                  <a:cubicBezTo>
                    <a:pt x="216" y="61"/>
                    <a:pt x="105" y="3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8" name="Freeform 40">
              <a:extLst>
                <a:ext uri="{FF2B5EF4-FFF2-40B4-BE49-F238E27FC236}">
                  <a16:creationId xmlns:a16="http://schemas.microsoft.com/office/drawing/2014/main" id="{FD695760-1433-4C2C-84BD-CC328DC81FAC}"/>
                </a:ext>
              </a:extLst>
            </p:cNvPr>
            <p:cNvSpPr>
              <a:spLocks/>
            </p:cNvSpPr>
            <p:nvPr/>
          </p:nvSpPr>
          <p:spPr bwMode="auto">
            <a:xfrm>
              <a:off x="2792730" y="6605271"/>
              <a:ext cx="736600" cy="366713"/>
            </a:xfrm>
            <a:custGeom>
              <a:avLst/>
              <a:gdLst>
                <a:gd name="T0" fmla="*/ 0 w 381"/>
                <a:gd name="T1" fmla="*/ 65 h 190"/>
                <a:gd name="T2" fmla="*/ 233 w 381"/>
                <a:gd name="T3" fmla="*/ 190 h 190"/>
                <a:gd name="T4" fmla="*/ 381 w 381"/>
                <a:gd name="T5" fmla="*/ 117 h 190"/>
                <a:gd name="T6" fmla="*/ 204 w 381"/>
                <a:gd name="T7" fmla="*/ 0 h 190"/>
                <a:gd name="T8" fmla="*/ 0 w 381"/>
                <a:gd name="T9" fmla="*/ 65 h 190"/>
              </a:gdLst>
              <a:ahLst/>
              <a:cxnLst>
                <a:cxn ang="0">
                  <a:pos x="T0" y="T1"/>
                </a:cxn>
                <a:cxn ang="0">
                  <a:pos x="T2" y="T3"/>
                </a:cxn>
                <a:cxn ang="0">
                  <a:pos x="T4" y="T5"/>
                </a:cxn>
                <a:cxn ang="0">
                  <a:pos x="T6" y="T7"/>
                </a:cxn>
                <a:cxn ang="0">
                  <a:pos x="T8" y="T9"/>
                </a:cxn>
              </a:cxnLst>
              <a:rect l="0" t="0" r="r" b="b"/>
              <a:pathLst>
                <a:path w="381" h="190">
                  <a:moveTo>
                    <a:pt x="0" y="65"/>
                  </a:moveTo>
                  <a:cubicBezTo>
                    <a:pt x="74" y="113"/>
                    <a:pt x="152" y="155"/>
                    <a:pt x="233" y="190"/>
                  </a:cubicBezTo>
                  <a:cubicBezTo>
                    <a:pt x="284" y="168"/>
                    <a:pt x="333" y="144"/>
                    <a:pt x="381" y="117"/>
                  </a:cubicBezTo>
                  <a:cubicBezTo>
                    <a:pt x="319" y="82"/>
                    <a:pt x="260" y="43"/>
                    <a:pt x="204" y="0"/>
                  </a:cubicBezTo>
                  <a:cubicBezTo>
                    <a:pt x="138" y="26"/>
                    <a:pt x="70" y="48"/>
                    <a:pt x="0" y="6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9" name="Freeform 41">
              <a:extLst>
                <a:ext uri="{FF2B5EF4-FFF2-40B4-BE49-F238E27FC236}">
                  <a16:creationId xmlns:a16="http://schemas.microsoft.com/office/drawing/2014/main" id="{A05A39F4-5AF1-492D-916A-CAE5C1EE3C7E}"/>
                </a:ext>
              </a:extLst>
            </p:cNvPr>
            <p:cNvSpPr>
              <a:spLocks/>
            </p:cNvSpPr>
            <p:nvPr/>
          </p:nvSpPr>
          <p:spPr bwMode="auto">
            <a:xfrm>
              <a:off x="2384743" y="6322696"/>
              <a:ext cx="803275" cy="407988"/>
            </a:xfrm>
            <a:custGeom>
              <a:avLst/>
              <a:gdLst>
                <a:gd name="T0" fmla="*/ 250 w 415"/>
                <a:gd name="T1" fmla="*/ 0 h 212"/>
                <a:gd name="T2" fmla="*/ 0 w 415"/>
                <a:gd name="T3" fmla="*/ 46 h 212"/>
                <a:gd name="T4" fmla="*/ 211 w 415"/>
                <a:gd name="T5" fmla="*/ 212 h 212"/>
                <a:gd name="T6" fmla="*/ 415 w 415"/>
                <a:gd name="T7" fmla="*/ 147 h 212"/>
                <a:gd name="T8" fmla="*/ 250 w 415"/>
                <a:gd name="T9" fmla="*/ 0 h 212"/>
              </a:gdLst>
              <a:ahLst/>
              <a:cxnLst>
                <a:cxn ang="0">
                  <a:pos x="T0" y="T1"/>
                </a:cxn>
                <a:cxn ang="0">
                  <a:pos x="T2" y="T3"/>
                </a:cxn>
                <a:cxn ang="0">
                  <a:pos x="T4" y="T5"/>
                </a:cxn>
                <a:cxn ang="0">
                  <a:pos x="T6" y="T7"/>
                </a:cxn>
                <a:cxn ang="0">
                  <a:pos x="T8" y="T9"/>
                </a:cxn>
              </a:cxnLst>
              <a:rect l="0" t="0" r="r" b="b"/>
              <a:pathLst>
                <a:path w="415" h="212">
                  <a:moveTo>
                    <a:pt x="250" y="0"/>
                  </a:moveTo>
                  <a:cubicBezTo>
                    <a:pt x="169" y="22"/>
                    <a:pt x="86" y="37"/>
                    <a:pt x="0" y="46"/>
                  </a:cubicBezTo>
                  <a:cubicBezTo>
                    <a:pt x="65" y="107"/>
                    <a:pt x="136" y="163"/>
                    <a:pt x="211" y="212"/>
                  </a:cubicBezTo>
                  <a:cubicBezTo>
                    <a:pt x="281" y="195"/>
                    <a:pt x="349" y="173"/>
                    <a:pt x="415" y="147"/>
                  </a:cubicBezTo>
                  <a:cubicBezTo>
                    <a:pt x="356" y="102"/>
                    <a:pt x="301" y="53"/>
                    <a:pt x="25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0" name="Freeform 42">
              <a:extLst>
                <a:ext uri="{FF2B5EF4-FFF2-40B4-BE49-F238E27FC236}">
                  <a16:creationId xmlns:a16="http://schemas.microsoft.com/office/drawing/2014/main" id="{2F72E284-A6B6-4364-ADF7-878BB6AAB038}"/>
                </a:ext>
              </a:extLst>
            </p:cNvPr>
            <p:cNvSpPr>
              <a:spLocks/>
            </p:cNvSpPr>
            <p:nvPr/>
          </p:nvSpPr>
          <p:spPr bwMode="auto">
            <a:xfrm>
              <a:off x="2048193" y="5994083"/>
              <a:ext cx="820737" cy="417513"/>
            </a:xfrm>
            <a:custGeom>
              <a:avLst/>
              <a:gdLst>
                <a:gd name="T0" fmla="*/ 27 w 424"/>
                <a:gd name="T1" fmla="*/ 22 h 217"/>
                <a:gd name="T2" fmla="*/ 0 w 424"/>
                <a:gd name="T3" fmla="*/ 21 h 217"/>
                <a:gd name="T4" fmla="*/ 174 w 424"/>
                <a:gd name="T5" fmla="*/ 217 h 217"/>
                <a:gd name="T6" fmla="*/ 424 w 424"/>
                <a:gd name="T7" fmla="*/ 171 h 217"/>
                <a:gd name="T8" fmla="*/ 280 w 424"/>
                <a:gd name="T9" fmla="*/ 0 h 217"/>
                <a:gd name="T10" fmla="*/ 27 w 424"/>
                <a:gd name="T11" fmla="*/ 22 h 217"/>
              </a:gdLst>
              <a:ahLst/>
              <a:cxnLst>
                <a:cxn ang="0">
                  <a:pos x="T0" y="T1"/>
                </a:cxn>
                <a:cxn ang="0">
                  <a:pos x="T2" y="T3"/>
                </a:cxn>
                <a:cxn ang="0">
                  <a:pos x="T4" y="T5"/>
                </a:cxn>
                <a:cxn ang="0">
                  <a:pos x="T6" y="T7"/>
                </a:cxn>
                <a:cxn ang="0">
                  <a:pos x="T8" y="T9"/>
                </a:cxn>
                <a:cxn ang="0">
                  <a:pos x="T10" y="T11"/>
                </a:cxn>
              </a:cxnLst>
              <a:rect l="0" t="0" r="r" b="b"/>
              <a:pathLst>
                <a:path w="424" h="217">
                  <a:moveTo>
                    <a:pt x="27" y="22"/>
                  </a:moveTo>
                  <a:cubicBezTo>
                    <a:pt x="18" y="22"/>
                    <a:pt x="9" y="21"/>
                    <a:pt x="0" y="21"/>
                  </a:cubicBezTo>
                  <a:cubicBezTo>
                    <a:pt x="52" y="91"/>
                    <a:pt x="111" y="157"/>
                    <a:pt x="174" y="217"/>
                  </a:cubicBezTo>
                  <a:cubicBezTo>
                    <a:pt x="260" y="208"/>
                    <a:pt x="343" y="193"/>
                    <a:pt x="424" y="171"/>
                  </a:cubicBezTo>
                  <a:cubicBezTo>
                    <a:pt x="372" y="118"/>
                    <a:pt x="324" y="61"/>
                    <a:pt x="280" y="0"/>
                  </a:cubicBezTo>
                  <a:cubicBezTo>
                    <a:pt x="198" y="14"/>
                    <a:pt x="113" y="22"/>
                    <a:pt x="27" y="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1" name="Freeform 43">
              <a:extLst>
                <a:ext uri="{FF2B5EF4-FFF2-40B4-BE49-F238E27FC236}">
                  <a16:creationId xmlns:a16="http://schemas.microsoft.com/office/drawing/2014/main" id="{EA95B60B-1BEE-4742-BF52-B82DC30B29C9}"/>
                </a:ext>
              </a:extLst>
            </p:cNvPr>
            <p:cNvSpPr>
              <a:spLocks/>
            </p:cNvSpPr>
            <p:nvPr/>
          </p:nvSpPr>
          <p:spPr bwMode="auto">
            <a:xfrm>
              <a:off x="1794193" y="5630546"/>
              <a:ext cx="795337" cy="406400"/>
            </a:xfrm>
            <a:custGeom>
              <a:avLst/>
              <a:gdLst>
                <a:gd name="T0" fmla="*/ 411 w 411"/>
                <a:gd name="T1" fmla="*/ 189 h 211"/>
                <a:gd name="T2" fmla="*/ 296 w 411"/>
                <a:gd name="T3" fmla="*/ 2 h 211"/>
                <a:gd name="T4" fmla="*/ 158 w 411"/>
                <a:gd name="T5" fmla="*/ 8 h 211"/>
                <a:gd name="T6" fmla="*/ 0 w 411"/>
                <a:gd name="T7" fmla="*/ 0 h 211"/>
                <a:gd name="T8" fmla="*/ 131 w 411"/>
                <a:gd name="T9" fmla="*/ 210 h 211"/>
                <a:gd name="T10" fmla="*/ 158 w 411"/>
                <a:gd name="T11" fmla="*/ 211 h 211"/>
                <a:gd name="T12" fmla="*/ 411 w 411"/>
                <a:gd name="T13" fmla="*/ 189 h 211"/>
              </a:gdLst>
              <a:ahLst/>
              <a:cxnLst>
                <a:cxn ang="0">
                  <a:pos x="T0" y="T1"/>
                </a:cxn>
                <a:cxn ang="0">
                  <a:pos x="T2" y="T3"/>
                </a:cxn>
                <a:cxn ang="0">
                  <a:pos x="T4" y="T5"/>
                </a:cxn>
                <a:cxn ang="0">
                  <a:pos x="T6" y="T7"/>
                </a:cxn>
                <a:cxn ang="0">
                  <a:pos x="T8" y="T9"/>
                </a:cxn>
                <a:cxn ang="0">
                  <a:pos x="T10" y="T11"/>
                </a:cxn>
                <a:cxn ang="0">
                  <a:pos x="T12" y="T13"/>
                </a:cxn>
              </a:cxnLst>
              <a:rect l="0" t="0" r="r" b="b"/>
              <a:pathLst>
                <a:path w="411" h="211">
                  <a:moveTo>
                    <a:pt x="411" y="189"/>
                  </a:moveTo>
                  <a:cubicBezTo>
                    <a:pt x="369" y="130"/>
                    <a:pt x="330" y="67"/>
                    <a:pt x="296" y="2"/>
                  </a:cubicBezTo>
                  <a:cubicBezTo>
                    <a:pt x="251" y="6"/>
                    <a:pt x="205" y="8"/>
                    <a:pt x="158" y="8"/>
                  </a:cubicBezTo>
                  <a:cubicBezTo>
                    <a:pt x="105" y="8"/>
                    <a:pt x="52" y="5"/>
                    <a:pt x="0" y="0"/>
                  </a:cubicBezTo>
                  <a:cubicBezTo>
                    <a:pt x="38" y="74"/>
                    <a:pt x="82" y="144"/>
                    <a:pt x="131" y="210"/>
                  </a:cubicBezTo>
                  <a:cubicBezTo>
                    <a:pt x="140" y="210"/>
                    <a:pt x="149" y="211"/>
                    <a:pt x="158" y="211"/>
                  </a:cubicBezTo>
                  <a:cubicBezTo>
                    <a:pt x="244" y="211"/>
                    <a:pt x="329" y="203"/>
                    <a:pt x="411" y="18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2" name="Freeform 44">
              <a:extLst>
                <a:ext uri="{FF2B5EF4-FFF2-40B4-BE49-F238E27FC236}">
                  <a16:creationId xmlns:a16="http://schemas.microsoft.com/office/drawing/2014/main" id="{EAF1E841-9653-4AFD-8CD0-8248324ED901}"/>
                </a:ext>
              </a:extLst>
            </p:cNvPr>
            <p:cNvSpPr>
              <a:spLocks/>
            </p:cNvSpPr>
            <p:nvPr/>
          </p:nvSpPr>
          <p:spPr bwMode="auto">
            <a:xfrm>
              <a:off x="3188018" y="6430646"/>
              <a:ext cx="627062" cy="400050"/>
            </a:xfrm>
            <a:custGeom>
              <a:avLst/>
              <a:gdLst>
                <a:gd name="T0" fmla="*/ 187 w 325"/>
                <a:gd name="T1" fmla="*/ 0 h 208"/>
                <a:gd name="T2" fmla="*/ 0 w 325"/>
                <a:gd name="T3" fmla="*/ 91 h 208"/>
                <a:gd name="T4" fmla="*/ 177 w 325"/>
                <a:gd name="T5" fmla="*/ 208 h 208"/>
                <a:gd name="T6" fmla="*/ 325 w 325"/>
                <a:gd name="T7" fmla="*/ 113 h 208"/>
                <a:gd name="T8" fmla="*/ 187 w 325"/>
                <a:gd name="T9" fmla="*/ 0 h 208"/>
              </a:gdLst>
              <a:ahLst/>
              <a:cxnLst>
                <a:cxn ang="0">
                  <a:pos x="T0" y="T1"/>
                </a:cxn>
                <a:cxn ang="0">
                  <a:pos x="T2" y="T3"/>
                </a:cxn>
                <a:cxn ang="0">
                  <a:pos x="T4" y="T5"/>
                </a:cxn>
                <a:cxn ang="0">
                  <a:pos x="T6" y="T7"/>
                </a:cxn>
                <a:cxn ang="0">
                  <a:pos x="T8" y="T9"/>
                </a:cxn>
              </a:cxnLst>
              <a:rect l="0" t="0" r="r" b="b"/>
              <a:pathLst>
                <a:path w="325" h="208">
                  <a:moveTo>
                    <a:pt x="187" y="0"/>
                  </a:moveTo>
                  <a:cubicBezTo>
                    <a:pt x="127" y="35"/>
                    <a:pt x="65" y="65"/>
                    <a:pt x="0" y="91"/>
                  </a:cubicBezTo>
                  <a:cubicBezTo>
                    <a:pt x="56" y="134"/>
                    <a:pt x="115" y="173"/>
                    <a:pt x="177" y="208"/>
                  </a:cubicBezTo>
                  <a:cubicBezTo>
                    <a:pt x="228" y="179"/>
                    <a:pt x="278" y="148"/>
                    <a:pt x="325" y="113"/>
                  </a:cubicBezTo>
                  <a:cubicBezTo>
                    <a:pt x="277" y="78"/>
                    <a:pt x="231" y="40"/>
                    <a:pt x="18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3" name="Freeform 45">
              <a:extLst>
                <a:ext uri="{FF2B5EF4-FFF2-40B4-BE49-F238E27FC236}">
                  <a16:creationId xmlns:a16="http://schemas.microsoft.com/office/drawing/2014/main" id="{9EBD453D-7E45-4A3E-B80F-4BFD3A4E5863}"/>
                </a:ext>
              </a:extLst>
            </p:cNvPr>
            <p:cNvSpPr>
              <a:spLocks/>
            </p:cNvSpPr>
            <p:nvPr/>
          </p:nvSpPr>
          <p:spPr bwMode="auto">
            <a:xfrm>
              <a:off x="2868930" y="6168708"/>
              <a:ext cx="679450" cy="436563"/>
            </a:xfrm>
            <a:custGeom>
              <a:avLst/>
              <a:gdLst>
                <a:gd name="T0" fmla="*/ 223 w 352"/>
                <a:gd name="T1" fmla="*/ 0 h 227"/>
                <a:gd name="T2" fmla="*/ 0 w 352"/>
                <a:gd name="T3" fmla="*/ 80 h 227"/>
                <a:gd name="T4" fmla="*/ 165 w 352"/>
                <a:gd name="T5" fmla="*/ 227 h 227"/>
                <a:gd name="T6" fmla="*/ 352 w 352"/>
                <a:gd name="T7" fmla="*/ 136 h 227"/>
                <a:gd name="T8" fmla="*/ 223 w 352"/>
                <a:gd name="T9" fmla="*/ 0 h 227"/>
              </a:gdLst>
              <a:ahLst/>
              <a:cxnLst>
                <a:cxn ang="0">
                  <a:pos x="T0" y="T1"/>
                </a:cxn>
                <a:cxn ang="0">
                  <a:pos x="T2" y="T3"/>
                </a:cxn>
                <a:cxn ang="0">
                  <a:pos x="T4" y="T5"/>
                </a:cxn>
                <a:cxn ang="0">
                  <a:pos x="T6" y="T7"/>
                </a:cxn>
                <a:cxn ang="0">
                  <a:pos x="T8" y="T9"/>
                </a:cxn>
              </a:cxnLst>
              <a:rect l="0" t="0" r="r" b="b"/>
              <a:pathLst>
                <a:path w="352" h="227">
                  <a:moveTo>
                    <a:pt x="223" y="0"/>
                  </a:moveTo>
                  <a:cubicBezTo>
                    <a:pt x="151" y="32"/>
                    <a:pt x="77" y="59"/>
                    <a:pt x="0" y="80"/>
                  </a:cubicBezTo>
                  <a:cubicBezTo>
                    <a:pt x="51" y="133"/>
                    <a:pt x="106" y="182"/>
                    <a:pt x="165" y="227"/>
                  </a:cubicBezTo>
                  <a:cubicBezTo>
                    <a:pt x="230" y="201"/>
                    <a:pt x="292" y="171"/>
                    <a:pt x="352" y="136"/>
                  </a:cubicBezTo>
                  <a:cubicBezTo>
                    <a:pt x="306" y="94"/>
                    <a:pt x="263" y="48"/>
                    <a:pt x="22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4" name="Freeform 46">
              <a:extLst>
                <a:ext uri="{FF2B5EF4-FFF2-40B4-BE49-F238E27FC236}">
                  <a16:creationId xmlns:a16="http://schemas.microsoft.com/office/drawing/2014/main" id="{FCF32D69-77CB-488E-9448-4B15FE54686E}"/>
                </a:ext>
              </a:extLst>
            </p:cNvPr>
            <p:cNvSpPr>
              <a:spLocks/>
            </p:cNvSpPr>
            <p:nvPr/>
          </p:nvSpPr>
          <p:spPr bwMode="auto">
            <a:xfrm>
              <a:off x="3548380" y="6200458"/>
              <a:ext cx="554037" cy="447675"/>
            </a:xfrm>
            <a:custGeom>
              <a:avLst/>
              <a:gdLst>
                <a:gd name="T0" fmla="*/ 180 w 286"/>
                <a:gd name="T1" fmla="*/ 0 h 233"/>
                <a:gd name="T2" fmla="*/ 0 w 286"/>
                <a:gd name="T3" fmla="*/ 120 h 233"/>
                <a:gd name="T4" fmla="*/ 138 w 286"/>
                <a:gd name="T5" fmla="*/ 233 h 233"/>
                <a:gd name="T6" fmla="*/ 286 w 286"/>
                <a:gd name="T7" fmla="*/ 110 h 233"/>
                <a:gd name="T8" fmla="*/ 180 w 286"/>
                <a:gd name="T9" fmla="*/ 0 h 233"/>
              </a:gdLst>
              <a:ahLst/>
              <a:cxnLst>
                <a:cxn ang="0">
                  <a:pos x="T0" y="T1"/>
                </a:cxn>
                <a:cxn ang="0">
                  <a:pos x="T2" y="T3"/>
                </a:cxn>
                <a:cxn ang="0">
                  <a:pos x="T4" y="T5"/>
                </a:cxn>
                <a:cxn ang="0">
                  <a:pos x="T6" y="T7"/>
                </a:cxn>
                <a:cxn ang="0">
                  <a:pos x="T8" y="T9"/>
                </a:cxn>
              </a:cxnLst>
              <a:rect l="0" t="0" r="r" b="b"/>
              <a:pathLst>
                <a:path w="286" h="233">
                  <a:moveTo>
                    <a:pt x="180" y="0"/>
                  </a:moveTo>
                  <a:cubicBezTo>
                    <a:pt x="123" y="44"/>
                    <a:pt x="63" y="84"/>
                    <a:pt x="0" y="120"/>
                  </a:cubicBezTo>
                  <a:cubicBezTo>
                    <a:pt x="44" y="160"/>
                    <a:pt x="90" y="198"/>
                    <a:pt x="138" y="233"/>
                  </a:cubicBezTo>
                  <a:cubicBezTo>
                    <a:pt x="190" y="195"/>
                    <a:pt x="239" y="154"/>
                    <a:pt x="286" y="110"/>
                  </a:cubicBezTo>
                  <a:cubicBezTo>
                    <a:pt x="249" y="75"/>
                    <a:pt x="213" y="38"/>
                    <a:pt x="18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grpSp>
      <p:grpSp>
        <p:nvGrpSpPr>
          <p:cNvPr id="68" name="Group 67">
            <a:extLst>
              <a:ext uri="{FF2B5EF4-FFF2-40B4-BE49-F238E27FC236}">
                <a16:creationId xmlns:a16="http://schemas.microsoft.com/office/drawing/2014/main" id="{454A5FAC-975E-48F4-9280-91F279ACA11E}"/>
              </a:ext>
            </a:extLst>
          </p:cNvPr>
          <p:cNvGrpSpPr/>
          <p:nvPr/>
        </p:nvGrpSpPr>
        <p:grpSpPr>
          <a:xfrm rot="10800000">
            <a:off x="10420170" y="-335281"/>
            <a:ext cx="1957565" cy="1929131"/>
            <a:chOff x="-815657" y="2355533"/>
            <a:chExt cx="4918074" cy="4846638"/>
          </a:xfrm>
        </p:grpSpPr>
        <p:sp>
          <p:nvSpPr>
            <p:cNvPr id="69" name="Freeform 5">
              <a:extLst>
                <a:ext uri="{FF2B5EF4-FFF2-40B4-BE49-F238E27FC236}">
                  <a16:creationId xmlns:a16="http://schemas.microsoft.com/office/drawing/2014/main" id="{6D9DF99B-AF12-41EE-8C1E-C3A35C054349}"/>
                </a:ext>
              </a:extLst>
            </p:cNvPr>
            <p:cNvSpPr>
              <a:spLocks/>
            </p:cNvSpPr>
            <p:nvPr/>
          </p:nvSpPr>
          <p:spPr bwMode="auto">
            <a:xfrm>
              <a:off x="-815657" y="4106546"/>
              <a:ext cx="3201987" cy="3095625"/>
            </a:xfrm>
            <a:custGeom>
              <a:avLst/>
              <a:gdLst>
                <a:gd name="T0" fmla="*/ 3 w 1656"/>
                <a:gd name="T1" fmla="*/ 0 h 1609"/>
                <a:gd name="T2" fmla="*/ 0 w 1656"/>
                <a:gd name="T3" fmla="*/ 101 h 1609"/>
                <a:gd name="T4" fmla="*/ 1508 w 1656"/>
                <a:gd name="T5" fmla="*/ 1609 h 1609"/>
                <a:gd name="T6" fmla="*/ 1656 w 1656"/>
                <a:gd name="T7" fmla="*/ 1602 h 1609"/>
                <a:gd name="T8" fmla="*/ 811 w 1656"/>
                <a:gd name="T9" fmla="*/ 1237 h 1609"/>
                <a:gd name="T10" fmla="*/ 3 w 1656"/>
                <a:gd name="T11" fmla="*/ 0 h 1609"/>
              </a:gdLst>
              <a:ahLst/>
              <a:cxnLst>
                <a:cxn ang="0">
                  <a:pos x="T0" y="T1"/>
                </a:cxn>
                <a:cxn ang="0">
                  <a:pos x="T2" y="T3"/>
                </a:cxn>
                <a:cxn ang="0">
                  <a:pos x="T4" y="T5"/>
                </a:cxn>
                <a:cxn ang="0">
                  <a:pos x="T6" y="T7"/>
                </a:cxn>
                <a:cxn ang="0">
                  <a:pos x="T8" y="T9"/>
                </a:cxn>
                <a:cxn ang="0">
                  <a:pos x="T10" y="T11"/>
                </a:cxn>
              </a:cxnLst>
              <a:rect l="0" t="0" r="r" b="b"/>
              <a:pathLst>
                <a:path w="1656" h="1609">
                  <a:moveTo>
                    <a:pt x="3" y="0"/>
                  </a:moveTo>
                  <a:cubicBezTo>
                    <a:pt x="1" y="34"/>
                    <a:pt x="0" y="67"/>
                    <a:pt x="0" y="101"/>
                  </a:cubicBezTo>
                  <a:cubicBezTo>
                    <a:pt x="0" y="934"/>
                    <a:pt x="675" y="1609"/>
                    <a:pt x="1508" y="1609"/>
                  </a:cubicBezTo>
                  <a:cubicBezTo>
                    <a:pt x="1558" y="1609"/>
                    <a:pt x="1607" y="1607"/>
                    <a:pt x="1656" y="1602"/>
                  </a:cubicBezTo>
                  <a:cubicBezTo>
                    <a:pt x="1334" y="1571"/>
                    <a:pt x="1042" y="1438"/>
                    <a:pt x="811" y="1237"/>
                  </a:cubicBezTo>
                  <a:cubicBezTo>
                    <a:pt x="357" y="1000"/>
                    <a:pt x="39" y="539"/>
                    <a:pt x="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70" name="Freeform 6">
              <a:extLst>
                <a:ext uri="{FF2B5EF4-FFF2-40B4-BE49-F238E27FC236}">
                  <a16:creationId xmlns:a16="http://schemas.microsoft.com/office/drawing/2014/main" id="{AD050204-398A-4E75-9AB1-B6595F82BEDE}"/>
                </a:ext>
              </a:extLst>
            </p:cNvPr>
            <p:cNvSpPr>
              <a:spLocks/>
            </p:cNvSpPr>
            <p:nvPr/>
          </p:nvSpPr>
          <p:spPr bwMode="auto">
            <a:xfrm>
              <a:off x="-809307" y="3911283"/>
              <a:ext cx="1562100" cy="2574925"/>
            </a:xfrm>
            <a:custGeom>
              <a:avLst/>
              <a:gdLst>
                <a:gd name="T0" fmla="*/ 808 w 808"/>
                <a:gd name="T1" fmla="*/ 1338 h 1338"/>
                <a:gd name="T2" fmla="*/ 451 w 808"/>
                <a:gd name="T3" fmla="*/ 877 h 1338"/>
                <a:gd name="T4" fmla="*/ 10 w 808"/>
                <a:gd name="T5" fmla="*/ 0 h 1338"/>
                <a:gd name="T6" fmla="*/ 0 w 808"/>
                <a:gd name="T7" fmla="*/ 101 h 1338"/>
                <a:gd name="T8" fmla="*/ 808 w 808"/>
                <a:gd name="T9" fmla="*/ 1338 h 1338"/>
              </a:gdLst>
              <a:ahLst/>
              <a:cxnLst>
                <a:cxn ang="0">
                  <a:pos x="T0" y="T1"/>
                </a:cxn>
                <a:cxn ang="0">
                  <a:pos x="T2" y="T3"/>
                </a:cxn>
                <a:cxn ang="0">
                  <a:pos x="T4" y="T5"/>
                </a:cxn>
                <a:cxn ang="0">
                  <a:pos x="T6" y="T7"/>
                </a:cxn>
                <a:cxn ang="0">
                  <a:pos x="T8" y="T9"/>
                </a:cxn>
              </a:cxnLst>
              <a:rect l="0" t="0" r="r" b="b"/>
              <a:pathLst>
                <a:path w="808" h="1338">
                  <a:moveTo>
                    <a:pt x="808" y="1338"/>
                  </a:moveTo>
                  <a:cubicBezTo>
                    <a:pt x="661" y="1209"/>
                    <a:pt x="540" y="1053"/>
                    <a:pt x="451" y="877"/>
                  </a:cubicBezTo>
                  <a:cubicBezTo>
                    <a:pt x="216" y="647"/>
                    <a:pt x="56" y="342"/>
                    <a:pt x="10" y="0"/>
                  </a:cubicBezTo>
                  <a:cubicBezTo>
                    <a:pt x="6" y="33"/>
                    <a:pt x="3" y="67"/>
                    <a:pt x="0" y="101"/>
                  </a:cubicBezTo>
                  <a:cubicBezTo>
                    <a:pt x="36" y="640"/>
                    <a:pt x="354" y="1101"/>
                    <a:pt x="808" y="1338"/>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71" name="Freeform 7">
              <a:extLst>
                <a:ext uri="{FF2B5EF4-FFF2-40B4-BE49-F238E27FC236}">
                  <a16:creationId xmlns:a16="http://schemas.microsoft.com/office/drawing/2014/main" id="{2D3992E3-5B15-41F3-B415-DA8C841ED1F5}"/>
                </a:ext>
              </a:extLst>
            </p:cNvPr>
            <p:cNvSpPr>
              <a:spLocks/>
            </p:cNvSpPr>
            <p:nvPr/>
          </p:nvSpPr>
          <p:spPr bwMode="auto">
            <a:xfrm>
              <a:off x="-790257" y="3717608"/>
              <a:ext cx="852487" cy="1882775"/>
            </a:xfrm>
            <a:custGeom>
              <a:avLst/>
              <a:gdLst>
                <a:gd name="T0" fmla="*/ 17 w 441"/>
                <a:gd name="T1" fmla="*/ 0 h 978"/>
                <a:gd name="T2" fmla="*/ 0 w 441"/>
                <a:gd name="T3" fmla="*/ 101 h 978"/>
                <a:gd name="T4" fmla="*/ 441 w 441"/>
                <a:gd name="T5" fmla="*/ 978 h 978"/>
                <a:gd name="T6" fmla="*/ 321 w 441"/>
                <a:gd name="T7" fmla="*/ 643 h 978"/>
                <a:gd name="T8" fmla="*/ 17 w 441"/>
                <a:gd name="T9" fmla="*/ 0 h 978"/>
              </a:gdLst>
              <a:ahLst/>
              <a:cxnLst>
                <a:cxn ang="0">
                  <a:pos x="T0" y="T1"/>
                </a:cxn>
                <a:cxn ang="0">
                  <a:pos x="T2" y="T3"/>
                </a:cxn>
                <a:cxn ang="0">
                  <a:pos x="T4" y="T5"/>
                </a:cxn>
                <a:cxn ang="0">
                  <a:pos x="T6" y="T7"/>
                </a:cxn>
                <a:cxn ang="0">
                  <a:pos x="T8" y="T9"/>
                </a:cxn>
              </a:cxnLst>
              <a:rect l="0" t="0" r="r" b="b"/>
              <a:pathLst>
                <a:path w="441" h="978">
                  <a:moveTo>
                    <a:pt x="17" y="0"/>
                  </a:moveTo>
                  <a:cubicBezTo>
                    <a:pt x="11" y="33"/>
                    <a:pt x="5" y="67"/>
                    <a:pt x="0" y="101"/>
                  </a:cubicBezTo>
                  <a:cubicBezTo>
                    <a:pt x="46" y="443"/>
                    <a:pt x="206" y="748"/>
                    <a:pt x="441" y="978"/>
                  </a:cubicBezTo>
                  <a:cubicBezTo>
                    <a:pt x="389" y="873"/>
                    <a:pt x="348" y="760"/>
                    <a:pt x="321" y="643"/>
                  </a:cubicBezTo>
                  <a:cubicBezTo>
                    <a:pt x="173" y="459"/>
                    <a:pt x="66" y="240"/>
                    <a:pt x="1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72" name="Freeform 8">
              <a:extLst>
                <a:ext uri="{FF2B5EF4-FFF2-40B4-BE49-F238E27FC236}">
                  <a16:creationId xmlns:a16="http://schemas.microsoft.com/office/drawing/2014/main" id="{D34CE93E-2A40-4A2D-9944-6EE682AE8969}"/>
                </a:ext>
              </a:extLst>
            </p:cNvPr>
            <p:cNvSpPr>
              <a:spLocks/>
            </p:cNvSpPr>
            <p:nvPr/>
          </p:nvSpPr>
          <p:spPr bwMode="auto">
            <a:xfrm>
              <a:off x="-756920" y="3523933"/>
              <a:ext cx="587375" cy="1430338"/>
            </a:xfrm>
            <a:custGeom>
              <a:avLst/>
              <a:gdLst>
                <a:gd name="T0" fmla="*/ 268 w 304"/>
                <a:gd name="T1" fmla="*/ 496 h 744"/>
                <a:gd name="T2" fmla="*/ 25 w 304"/>
                <a:gd name="T3" fmla="*/ 0 h 744"/>
                <a:gd name="T4" fmla="*/ 0 w 304"/>
                <a:gd name="T5" fmla="*/ 101 h 744"/>
                <a:gd name="T6" fmla="*/ 304 w 304"/>
                <a:gd name="T7" fmla="*/ 744 h 744"/>
                <a:gd name="T8" fmla="*/ 268 w 304"/>
                <a:gd name="T9" fmla="*/ 496 h 744"/>
              </a:gdLst>
              <a:ahLst/>
              <a:cxnLst>
                <a:cxn ang="0">
                  <a:pos x="T0" y="T1"/>
                </a:cxn>
                <a:cxn ang="0">
                  <a:pos x="T2" y="T3"/>
                </a:cxn>
                <a:cxn ang="0">
                  <a:pos x="T4" y="T5"/>
                </a:cxn>
                <a:cxn ang="0">
                  <a:pos x="T6" y="T7"/>
                </a:cxn>
                <a:cxn ang="0">
                  <a:pos x="T8" y="T9"/>
                </a:cxn>
              </a:cxnLst>
              <a:rect l="0" t="0" r="r" b="b"/>
              <a:pathLst>
                <a:path w="304" h="744">
                  <a:moveTo>
                    <a:pt x="268" y="496"/>
                  </a:moveTo>
                  <a:cubicBezTo>
                    <a:pt x="159" y="349"/>
                    <a:pt x="75" y="181"/>
                    <a:pt x="25" y="0"/>
                  </a:cubicBezTo>
                  <a:cubicBezTo>
                    <a:pt x="16" y="33"/>
                    <a:pt x="7" y="67"/>
                    <a:pt x="0" y="101"/>
                  </a:cubicBezTo>
                  <a:cubicBezTo>
                    <a:pt x="49" y="341"/>
                    <a:pt x="156" y="560"/>
                    <a:pt x="304" y="744"/>
                  </a:cubicBezTo>
                  <a:cubicBezTo>
                    <a:pt x="285" y="664"/>
                    <a:pt x="273" y="581"/>
                    <a:pt x="268" y="4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73" name="Freeform 9">
              <a:extLst>
                <a:ext uri="{FF2B5EF4-FFF2-40B4-BE49-F238E27FC236}">
                  <a16:creationId xmlns:a16="http://schemas.microsoft.com/office/drawing/2014/main" id="{5C817D34-2185-4E2E-A9F7-D62638647246}"/>
                </a:ext>
              </a:extLst>
            </p:cNvPr>
            <p:cNvSpPr>
              <a:spLocks/>
            </p:cNvSpPr>
            <p:nvPr/>
          </p:nvSpPr>
          <p:spPr bwMode="auto">
            <a:xfrm>
              <a:off x="-709295" y="3328671"/>
              <a:ext cx="471487" cy="1149350"/>
            </a:xfrm>
            <a:custGeom>
              <a:avLst/>
              <a:gdLst>
                <a:gd name="T0" fmla="*/ 244 w 244"/>
                <a:gd name="T1" fmla="*/ 396 h 597"/>
                <a:gd name="T2" fmla="*/ 32 w 244"/>
                <a:gd name="T3" fmla="*/ 0 h 597"/>
                <a:gd name="T4" fmla="*/ 0 w 244"/>
                <a:gd name="T5" fmla="*/ 101 h 597"/>
                <a:gd name="T6" fmla="*/ 243 w 244"/>
                <a:gd name="T7" fmla="*/ 597 h 597"/>
                <a:gd name="T8" fmla="*/ 241 w 244"/>
                <a:gd name="T9" fmla="*/ 505 h 597"/>
                <a:gd name="T10" fmla="*/ 244 w 244"/>
                <a:gd name="T11" fmla="*/ 396 h 597"/>
              </a:gdLst>
              <a:ahLst/>
              <a:cxnLst>
                <a:cxn ang="0">
                  <a:pos x="T0" y="T1"/>
                </a:cxn>
                <a:cxn ang="0">
                  <a:pos x="T2" y="T3"/>
                </a:cxn>
                <a:cxn ang="0">
                  <a:pos x="T4" y="T5"/>
                </a:cxn>
                <a:cxn ang="0">
                  <a:pos x="T6" y="T7"/>
                </a:cxn>
                <a:cxn ang="0">
                  <a:pos x="T8" y="T9"/>
                </a:cxn>
                <a:cxn ang="0">
                  <a:pos x="T10" y="T11"/>
                </a:cxn>
              </a:cxnLst>
              <a:rect l="0" t="0" r="r" b="b"/>
              <a:pathLst>
                <a:path w="244" h="597">
                  <a:moveTo>
                    <a:pt x="244" y="396"/>
                  </a:moveTo>
                  <a:cubicBezTo>
                    <a:pt x="155" y="276"/>
                    <a:pt x="83" y="143"/>
                    <a:pt x="32" y="0"/>
                  </a:cubicBezTo>
                  <a:cubicBezTo>
                    <a:pt x="20" y="33"/>
                    <a:pt x="9" y="66"/>
                    <a:pt x="0" y="101"/>
                  </a:cubicBezTo>
                  <a:cubicBezTo>
                    <a:pt x="50" y="282"/>
                    <a:pt x="134" y="450"/>
                    <a:pt x="243" y="597"/>
                  </a:cubicBezTo>
                  <a:cubicBezTo>
                    <a:pt x="241" y="566"/>
                    <a:pt x="241" y="536"/>
                    <a:pt x="241" y="505"/>
                  </a:cubicBezTo>
                  <a:cubicBezTo>
                    <a:pt x="241" y="469"/>
                    <a:pt x="242" y="432"/>
                    <a:pt x="244" y="3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74" name="Freeform 10">
              <a:extLst>
                <a:ext uri="{FF2B5EF4-FFF2-40B4-BE49-F238E27FC236}">
                  <a16:creationId xmlns:a16="http://schemas.microsoft.com/office/drawing/2014/main" id="{1113E1A8-DBB4-4629-8158-66C2929EB092}"/>
                </a:ext>
              </a:extLst>
            </p:cNvPr>
            <p:cNvSpPr>
              <a:spLocks/>
            </p:cNvSpPr>
            <p:nvPr/>
          </p:nvSpPr>
          <p:spPr bwMode="auto">
            <a:xfrm>
              <a:off x="-647382" y="3133408"/>
              <a:ext cx="454025" cy="957263"/>
            </a:xfrm>
            <a:custGeom>
              <a:avLst/>
              <a:gdLst>
                <a:gd name="T0" fmla="*/ 235 w 235"/>
                <a:gd name="T1" fmla="*/ 325 h 498"/>
                <a:gd name="T2" fmla="*/ 40 w 235"/>
                <a:gd name="T3" fmla="*/ 0 h 498"/>
                <a:gd name="T4" fmla="*/ 0 w 235"/>
                <a:gd name="T5" fmla="*/ 102 h 498"/>
                <a:gd name="T6" fmla="*/ 212 w 235"/>
                <a:gd name="T7" fmla="*/ 498 h 498"/>
                <a:gd name="T8" fmla="*/ 235 w 235"/>
                <a:gd name="T9" fmla="*/ 325 h 498"/>
              </a:gdLst>
              <a:ahLst/>
              <a:cxnLst>
                <a:cxn ang="0">
                  <a:pos x="T0" y="T1"/>
                </a:cxn>
                <a:cxn ang="0">
                  <a:pos x="T2" y="T3"/>
                </a:cxn>
                <a:cxn ang="0">
                  <a:pos x="T4" y="T5"/>
                </a:cxn>
                <a:cxn ang="0">
                  <a:pos x="T6" y="T7"/>
                </a:cxn>
                <a:cxn ang="0">
                  <a:pos x="T8" y="T9"/>
                </a:cxn>
              </a:cxnLst>
              <a:rect l="0" t="0" r="r" b="b"/>
              <a:pathLst>
                <a:path w="235" h="498">
                  <a:moveTo>
                    <a:pt x="235" y="325"/>
                  </a:moveTo>
                  <a:cubicBezTo>
                    <a:pt x="157" y="226"/>
                    <a:pt x="91" y="117"/>
                    <a:pt x="40" y="0"/>
                  </a:cubicBezTo>
                  <a:cubicBezTo>
                    <a:pt x="25" y="33"/>
                    <a:pt x="12" y="67"/>
                    <a:pt x="0" y="102"/>
                  </a:cubicBezTo>
                  <a:cubicBezTo>
                    <a:pt x="51" y="245"/>
                    <a:pt x="123" y="378"/>
                    <a:pt x="212" y="498"/>
                  </a:cubicBezTo>
                  <a:cubicBezTo>
                    <a:pt x="217" y="439"/>
                    <a:pt x="224" y="382"/>
                    <a:pt x="235" y="32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75" name="Freeform 11">
              <a:extLst>
                <a:ext uri="{FF2B5EF4-FFF2-40B4-BE49-F238E27FC236}">
                  <a16:creationId xmlns:a16="http://schemas.microsoft.com/office/drawing/2014/main" id="{A05760ED-D03C-4EA1-9E91-75B84D762FD8}"/>
                </a:ext>
              </a:extLst>
            </p:cNvPr>
            <p:cNvSpPr>
              <a:spLocks/>
            </p:cNvSpPr>
            <p:nvPr/>
          </p:nvSpPr>
          <p:spPr bwMode="auto">
            <a:xfrm>
              <a:off x="-569595" y="2938146"/>
              <a:ext cx="449262" cy="819150"/>
            </a:xfrm>
            <a:custGeom>
              <a:avLst/>
              <a:gdLst>
                <a:gd name="T0" fmla="*/ 49 w 233"/>
                <a:gd name="T1" fmla="*/ 0 h 426"/>
                <a:gd name="T2" fmla="*/ 0 w 233"/>
                <a:gd name="T3" fmla="*/ 101 h 426"/>
                <a:gd name="T4" fmla="*/ 195 w 233"/>
                <a:gd name="T5" fmla="*/ 426 h 426"/>
                <a:gd name="T6" fmla="*/ 233 w 233"/>
                <a:gd name="T7" fmla="*/ 270 h 426"/>
                <a:gd name="T8" fmla="*/ 49 w 233"/>
                <a:gd name="T9" fmla="*/ 0 h 426"/>
              </a:gdLst>
              <a:ahLst/>
              <a:cxnLst>
                <a:cxn ang="0">
                  <a:pos x="T0" y="T1"/>
                </a:cxn>
                <a:cxn ang="0">
                  <a:pos x="T2" y="T3"/>
                </a:cxn>
                <a:cxn ang="0">
                  <a:pos x="T4" y="T5"/>
                </a:cxn>
                <a:cxn ang="0">
                  <a:pos x="T6" y="T7"/>
                </a:cxn>
                <a:cxn ang="0">
                  <a:pos x="T8" y="T9"/>
                </a:cxn>
              </a:cxnLst>
              <a:rect l="0" t="0" r="r" b="b"/>
              <a:pathLst>
                <a:path w="233" h="426">
                  <a:moveTo>
                    <a:pt x="49" y="0"/>
                  </a:moveTo>
                  <a:cubicBezTo>
                    <a:pt x="32" y="33"/>
                    <a:pt x="15" y="67"/>
                    <a:pt x="0" y="101"/>
                  </a:cubicBezTo>
                  <a:cubicBezTo>
                    <a:pt x="51" y="218"/>
                    <a:pt x="117" y="327"/>
                    <a:pt x="195" y="426"/>
                  </a:cubicBezTo>
                  <a:cubicBezTo>
                    <a:pt x="205" y="373"/>
                    <a:pt x="218" y="321"/>
                    <a:pt x="233" y="270"/>
                  </a:cubicBezTo>
                  <a:cubicBezTo>
                    <a:pt x="162" y="188"/>
                    <a:pt x="101" y="97"/>
                    <a:pt x="49"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76" name="Freeform 12">
              <a:extLst>
                <a:ext uri="{FF2B5EF4-FFF2-40B4-BE49-F238E27FC236}">
                  <a16:creationId xmlns:a16="http://schemas.microsoft.com/office/drawing/2014/main" id="{D62BF19E-7CAB-469D-AC84-10502A43707B}"/>
                </a:ext>
              </a:extLst>
            </p:cNvPr>
            <p:cNvSpPr>
              <a:spLocks/>
            </p:cNvSpPr>
            <p:nvPr/>
          </p:nvSpPr>
          <p:spPr bwMode="auto">
            <a:xfrm>
              <a:off x="-475932" y="2744471"/>
              <a:ext cx="457200" cy="712788"/>
            </a:xfrm>
            <a:custGeom>
              <a:avLst/>
              <a:gdLst>
                <a:gd name="T0" fmla="*/ 236 w 236"/>
                <a:gd name="T1" fmla="*/ 227 h 371"/>
                <a:gd name="T2" fmla="*/ 59 w 236"/>
                <a:gd name="T3" fmla="*/ 0 h 371"/>
                <a:gd name="T4" fmla="*/ 0 w 236"/>
                <a:gd name="T5" fmla="*/ 101 h 371"/>
                <a:gd name="T6" fmla="*/ 184 w 236"/>
                <a:gd name="T7" fmla="*/ 371 h 371"/>
                <a:gd name="T8" fmla="*/ 236 w 236"/>
                <a:gd name="T9" fmla="*/ 227 h 371"/>
              </a:gdLst>
              <a:ahLst/>
              <a:cxnLst>
                <a:cxn ang="0">
                  <a:pos x="T0" y="T1"/>
                </a:cxn>
                <a:cxn ang="0">
                  <a:pos x="T2" y="T3"/>
                </a:cxn>
                <a:cxn ang="0">
                  <a:pos x="T4" y="T5"/>
                </a:cxn>
                <a:cxn ang="0">
                  <a:pos x="T6" y="T7"/>
                </a:cxn>
                <a:cxn ang="0">
                  <a:pos x="T8" y="T9"/>
                </a:cxn>
              </a:cxnLst>
              <a:rect l="0" t="0" r="r" b="b"/>
              <a:pathLst>
                <a:path w="236" h="371">
                  <a:moveTo>
                    <a:pt x="236" y="227"/>
                  </a:moveTo>
                  <a:cubicBezTo>
                    <a:pt x="170" y="157"/>
                    <a:pt x="111" y="81"/>
                    <a:pt x="59" y="0"/>
                  </a:cubicBezTo>
                  <a:cubicBezTo>
                    <a:pt x="38" y="33"/>
                    <a:pt x="18" y="67"/>
                    <a:pt x="0" y="101"/>
                  </a:cubicBezTo>
                  <a:cubicBezTo>
                    <a:pt x="52" y="198"/>
                    <a:pt x="113" y="289"/>
                    <a:pt x="184" y="371"/>
                  </a:cubicBezTo>
                  <a:cubicBezTo>
                    <a:pt x="199" y="322"/>
                    <a:pt x="216" y="274"/>
                    <a:pt x="236" y="22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77" name="Freeform 13">
              <a:extLst>
                <a:ext uri="{FF2B5EF4-FFF2-40B4-BE49-F238E27FC236}">
                  <a16:creationId xmlns:a16="http://schemas.microsoft.com/office/drawing/2014/main" id="{6F8B9F1C-6459-473E-B6EF-7276A5FAB730}"/>
                </a:ext>
              </a:extLst>
            </p:cNvPr>
            <p:cNvSpPr>
              <a:spLocks/>
            </p:cNvSpPr>
            <p:nvPr/>
          </p:nvSpPr>
          <p:spPr bwMode="auto">
            <a:xfrm>
              <a:off x="-361632" y="2549208"/>
              <a:ext cx="469900" cy="631825"/>
            </a:xfrm>
            <a:custGeom>
              <a:avLst/>
              <a:gdLst>
                <a:gd name="T0" fmla="*/ 70 w 243"/>
                <a:gd name="T1" fmla="*/ 0 h 328"/>
                <a:gd name="T2" fmla="*/ 0 w 243"/>
                <a:gd name="T3" fmla="*/ 101 h 328"/>
                <a:gd name="T4" fmla="*/ 177 w 243"/>
                <a:gd name="T5" fmla="*/ 328 h 328"/>
                <a:gd name="T6" fmla="*/ 243 w 243"/>
                <a:gd name="T7" fmla="*/ 191 h 328"/>
                <a:gd name="T8" fmla="*/ 70 w 243"/>
                <a:gd name="T9" fmla="*/ 0 h 328"/>
              </a:gdLst>
              <a:ahLst/>
              <a:cxnLst>
                <a:cxn ang="0">
                  <a:pos x="T0" y="T1"/>
                </a:cxn>
                <a:cxn ang="0">
                  <a:pos x="T2" y="T3"/>
                </a:cxn>
                <a:cxn ang="0">
                  <a:pos x="T4" y="T5"/>
                </a:cxn>
                <a:cxn ang="0">
                  <a:pos x="T6" y="T7"/>
                </a:cxn>
                <a:cxn ang="0">
                  <a:pos x="T8" y="T9"/>
                </a:cxn>
              </a:cxnLst>
              <a:rect l="0" t="0" r="r" b="b"/>
              <a:pathLst>
                <a:path w="243" h="328">
                  <a:moveTo>
                    <a:pt x="70" y="0"/>
                  </a:moveTo>
                  <a:cubicBezTo>
                    <a:pt x="46" y="33"/>
                    <a:pt x="22" y="66"/>
                    <a:pt x="0" y="101"/>
                  </a:cubicBezTo>
                  <a:cubicBezTo>
                    <a:pt x="52" y="182"/>
                    <a:pt x="111" y="258"/>
                    <a:pt x="177" y="328"/>
                  </a:cubicBezTo>
                  <a:cubicBezTo>
                    <a:pt x="197" y="281"/>
                    <a:pt x="219" y="235"/>
                    <a:pt x="243" y="191"/>
                  </a:cubicBezTo>
                  <a:cubicBezTo>
                    <a:pt x="180" y="132"/>
                    <a:pt x="122" y="68"/>
                    <a:pt x="7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78" name="Freeform 14">
              <a:extLst>
                <a:ext uri="{FF2B5EF4-FFF2-40B4-BE49-F238E27FC236}">
                  <a16:creationId xmlns:a16="http://schemas.microsoft.com/office/drawing/2014/main" id="{633B4CF2-0B7C-4973-8049-A4759FC8121D}"/>
                </a:ext>
              </a:extLst>
            </p:cNvPr>
            <p:cNvSpPr>
              <a:spLocks/>
            </p:cNvSpPr>
            <p:nvPr/>
          </p:nvSpPr>
          <p:spPr bwMode="auto">
            <a:xfrm>
              <a:off x="-226695" y="2355533"/>
              <a:ext cx="490537" cy="561975"/>
            </a:xfrm>
            <a:custGeom>
              <a:avLst/>
              <a:gdLst>
                <a:gd name="T0" fmla="*/ 173 w 253"/>
                <a:gd name="T1" fmla="*/ 292 h 292"/>
                <a:gd name="T2" fmla="*/ 253 w 253"/>
                <a:gd name="T3" fmla="*/ 160 h 292"/>
                <a:gd name="T4" fmla="*/ 84 w 253"/>
                <a:gd name="T5" fmla="*/ 0 h 292"/>
                <a:gd name="T6" fmla="*/ 0 w 253"/>
                <a:gd name="T7" fmla="*/ 101 h 292"/>
                <a:gd name="T8" fmla="*/ 173 w 253"/>
                <a:gd name="T9" fmla="*/ 292 h 292"/>
              </a:gdLst>
              <a:ahLst/>
              <a:cxnLst>
                <a:cxn ang="0">
                  <a:pos x="T0" y="T1"/>
                </a:cxn>
                <a:cxn ang="0">
                  <a:pos x="T2" y="T3"/>
                </a:cxn>
                <a:cxn ang="0">
                  <a:pos x="T4" y="T5"/>
                </a:cxn>
                <a:cxn ang="0">
                  <a:pos x="T6" y="T7"/>
                </a:cxn>
                <a:cxn ang="0">
                  <a:pos x="T8" y="T9"/>
                </a:cxn>
              </a:cxnLst>
              <a:rect l="0" t="0" r="r" b="b"/>
              <a:pathLst>
                <a:path w="253" h="292">
                  <a:moveTo>
                    <a:pt x="173" y="292"/>
                  </a:moveTo>
                  <a:cubicBezTo>
                    <a:pt x="197" y="247"/>
                    <a:pt x="224" y="203"/>
                    <a:pt x="253" y="160"/>
                  </a:cubicBezTo>
                  <a:cubicBezTo>
                    <a:pt x="193" y="111"/>
                    <a:pt x="136" y="57"/>
                    <a:pt x="84" y="0"/>
                  </a:cubicBezTo>
                  <a:cubicBezTo>
                    <a:pt x="55" y="32"/>
                    <a:pt x="27" y="66"/>
                    <a:pt x="0" y="101"/>
                  </a:cubicBezTo>
                  <a:cubicBezTo>
                    <a:pt x="52" y="169"/>
                    <a:pt x="110" y="233"/>
                    <a:pt x="173" y="29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79" name="Freeform 19">
              <a:extLst>
                <a:ext uri="{FF2B5EF4-FFF2-40B4-BE49-F238E27FC236}">
                  <a16:creationId xmlns:a16="http://schemas.microsoft.com/office/drawing/2014/main" id="{1B267905-2498-4E4A-A6AE-360CBDDA4817}"/>
                </a:ext>
              </a:extLst>
            </p:cNvPr>
            <p:cNvSpPr>
              <a:spLocks/>
            </p:cNvSpPr>
            <p:nvPr/>
          </p:nvSpPr>
          <p:spPr bwMode="auto">
            <a:xfrm>
              <a:off x="752793" y="6486208"/>
              <a:ext cx="1920875" cy="703263"/>
            </a:xfrm>
            <a:custGeom>
              <a:avLst/>
              <a:gdLst>
                <a:gd name="T0" fmla="*/ 515 w 993"/>
                <a:gd name="T1" fmla="*/ 159 h 365"/>
                <a:gd name="T2" fmla="*/ 0 w 993"/>
                <a:gd name="T3" fmla="*/ 0 h 365"/>
                <a:gd name="T4" fmla="*/ 845 w 993"/>
                <a:gd name="T5" fmla="*/ 365 h 365"/>
                <a:gd name="T6" fmla="*/ 993 w 993"/>
                <a:gd name="T7" fmla="*/ 343 h 365"/>
                <a:gd name="T8" fmla="*/ 515 w 993"/>
                <a:gd name="T9" fmla="*/ 159 h 365"/>
              </a:gdLst>
              <a:ahLst/>
              <a:cxnLst>
                <a:cxn ang="0">
                  <a:pos x="T0" y="T1"/>
                </a:cxn>
                <a:cxn ang="0">
                  <a:pos x="T2" y="T3"/>
                </a:cxn>
                <a:cxn ang="0">
                  <a:pos x="T4" y="T5"/>
                </a:cxn>
                <a:cxn ang="0">
                  <a:pos x="T6" y="T7"/>
                </a:cxn>
                <a:cxn ang="0">
                  <a:pos x="T8" y="T9"/>
                </a:cxn>
              </a:cxnLst>
              <a:rect l="0" t="0" r="r" b="b"/>
              <a:pathLst>
                <a:path w="993" h="365">
                  <a:moveTo>
                    <a:pt x="515" y="159"/>
                  </a:moveTo>
                  <a:cubicBezTo>
                    <a:pt x="331" y="137"/>
                    <a:pt x="157" y="82"/>
                    <a:pt x="0" y="0"/>
                  </a:cubicBezTo>
                  <a:cubicBezTo>
                    <a:pt x="231" y="201"/>
                    <a:pt x="523" y="334"/>
                    <a:pt x="845" y="365"/>
                  </a:cubicBezTo>
                  <a:cubicBezTo>
                    <a:pt x="895" y="360"/>
                    <a:pt x="944" y="353"/>
                    <a:pt x="993" y="343"/>
                  </a:cubicBezTo>
                  <a:cubicBezTo>
                    <a:pt x="821" y="309"/>
                    <a:pt x="660" y="246"/>
                    <a:pt x="515" y="15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80" name="Freeform 20">
              <a:extLst>
                <a:ext uri="{FF2B5EF4-FFF2-40B4-BE49-F238E27FC236}">
                  <a16:creationId xmlns:a16="http://schemas.microsoft.com/office/drawing/2014/main" id="{409681A6-8F41-4FA1-8302-5AD2ACAF1B2B}"/>
                </a:ext>
              </a:extLst>
            </p:cNvPr>
            <p:cNvSpPr>
              <a:spLocks/>
            </p:cNvSpPr>
            <p:nvPr/>
          </p:nvSpPr>
          <p:spPr bwMode="auto">
            <a:xfrm>
              <a:off x="62230" y="5600383"/>
              <a:ext cx="1685925" cy="1192213"/>
            </a:xfrm>
            <a:custGeom>
              <a:avLst/>
              <a:gdLst>
                <a:gd name="T0" fmla="*/ 523 w 872"/>
                <a:gd name="T1" fmla="*/ 333 h 620"/>
                <a:gd name="T2" fmla="*/ 0 w 872"/>
                <a:gd name="T3" fmla="*/ 0 h 620"/>
                <a:gd name="T4" fmla="*/ 357 w 872"/>
                <a:gd name="T5" fmla="*/ 461 h 620"/>
                <a:gd name="T6" fmla="*/ 872 w 872"/>
                <a:gd name="T7" fmla="*/ 620 h 620"/>
                <a:gd name="T8" fmla="*/ 523 w 872"/>
                <a:gd name="T9" fmla="*/ 333 h 620"/>
              </a:gdLst>
              <a:ahLst/>
              <a:cxnLst>
                <a:cxn ang="0">
                  <a:pos x="T0" y="T1"/>
                </a:cxn>
                <a:cxn ang="0">
                  <a:pos x="T2" y="T3"/>
                </a:cxn>
                <a:cxn ang="0">
                  <a:pos x="T4" y="T5"/>
                </a:cxn>
                <a:cxn ang="0">
                  <a:pos x="T6" y="T7"/>
                </a:cxn>
                <a:cxn ang="0">
                  <a:pos x="T8" y="T9"/>
                </a:cxn>
              </a:cxnLst>
              <a:rect l="0" t="0" r="r" b="b"/>
              <a:pathLst>
                <a:path w="872" h="620">
                  <a:moveTo>
                    <a:pt x="523" y="333"/>
                  </a:moveTo>
                  <a:cubicBezTo>
                    <a:pt x="326" y="258"/>
                    <a:pt x="148" y="144"/>
                    <a:pt x="0" y="0"/>
                  </a:cubicBezTo>
                  <a:cubicBezTo>
                    <a:pt x="89" y="176"/>
                    <a:pt x="210" y="332"/>
                    <a:pt x="357" y="461"/>
                  </a:cubicBezTo>
                  <a:cubicBezTo>
                    <a:pt x="514" y="543"/>
                    <a:pt x="688" y="598"/>
                    <a:pt x="872" y="620"/>
                  </a:cubicBezTo>
                  <a:cubicBezTo>
                    <a:pt x="742" y="542"/>
                    <a:pt x="624" y="445"/>
                    <a:pt x="523" y="33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81" name="Freeform 21">
              <a:extLst>
                <a:ext uri="{FF2B5EF4-FFF2-40B4-BE49-F238E27FC236}">
                  <a16:creationId xmlns:a16="http://schemas.microsoft.com/office/drawing/2014/main" id="{E3A592C4-3F76-41D7-AEA1-0EE72F5C1E57}"/>
                </a:ext>
              </a:extLst>
            </p:cNvPr>
            <p:cNvSpPr>
              <a:spLocks/>
            </p:cNvSpPr>
            <p:nvPr/>
          </p:nvSpPr>
          <p:spPr bwMode="auto">
            <a:xfrm>
              <a:off x="-169545" y="4954271"/>
              <a:ext cx="1243012" cy="1285875"/>
            </a:xfrm>
            <a:custGeom>
              <a:avLst/>
              <a:gdLst>
                <a:gd name="T0" fmla="*/ 433 w 643"/>
                <a:gd name="T1" fmla="*/ 367 h 668"/>
                <a:gd name="T2" fmla="*/ 0 w 643"/>
                <a:gd name="T3" fmla="*/ 0 h 668"/>
                <a:gd name="T4" fmla="*/ 120 w 643"/>
                <a:gd name="T5" fmla="*/ 335 h 668"/>
                <a:gd name="T6" fmla="*/ 643 w 643"/>
                <a:gd name="T7" fmla="*/ 668 h 668"/>
                <a:gd name="T8" fmla="*/ 433 w 643"/>
                <a:gd name="T9" fmla="*/ 367 h 668"/>
              </a:gdLst>
              <a:ahLst/>
              <a:cxnLst>
                <a:cxn ang="0">
                  <a:pos x="T0" y="T1"/>
                </a:cxn>
                <a:cxn ang="0">
                  <a:pos x="T2" y="T3"/>
                </a:cxn>
                <a:cxn ang="0">
                  <a:pos x="T4" y="T5"/>
                </a:cxn>
                <a:cxn ang="0">
                  <a:pos x="T6" y="T7"/>
                </a:cxn>
                <a:cxn ang="0">
                  <a:pos x="T8" y="T9"/>
                </a:cxn>
              </a:cxnLst>
              <a:rect l="0" t="0" r="r" b="b"/>
              <a:pathLst>
                <a:path w="643" h="668">
                  <a:moveTo>
                    <a:pt x="433" y="367"/>
                  </a:moveTo>
                  <a:cubicBezTo>
                    <a:pt x="266" y="273"/>
                    <a:pt x="119" y="148"/>
                    <a:pt x="0" y="0"/>
                  </a:cubicBezTo>
                  <a:cubicBezTo>
                    <a:pt x="27" y="117"/>
                    <a:pt x="68" y="230"/>
                    <a:pt x="120" y="335"/>
                  </a:cubicBezTo>
                  <a:cubicBezTo>
                    <a:pt x="268" y="479"/>
                    <a:pt x="446" y="593"/>
                    <a:pt x="643" y="668"/>
                  </a:cubicBezTo>
                  <a:cubicBezTo>
                    <a:pt x="561" y="577"/>
                    <a:pt x="491" y="476"/>
                    <a:pt x="433" y="36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82" name="Freeform 22">
              <a:extLst>
                <a:ext uri="{FF2B5EF4-FFF2-40B4-BE49-F238E27FC236}">
                  <a16:creationId xmlns:a16="http://schemas.microsoft.com/office/drawing/2014/main" id="{0ECB7BDF-D9EB-43DC-97B5-EECBF1BE4545}"/>
                </a:ext>
              </a:extLst>
            </p:cNvPr>
            <p:cNvSpPr>
              <a:spLocks/>
            </p:cNvSpPr>
            <p:nvPr/>
          </p:nvSpPr>
          <p:spPr bwMode="auto">
            <a:xfrm>
              <a:off x="-239395" y="4478021"/>
              <a:ext cx="906462" cy="1182688"/>
            </a:xfrm>
            <a:custGeom>
              <a:avLst/>
              <a:gdLst>
                <a:gd name="T0" fmla="*/ 0 w 469"/>
                <a:gd name="T1" fmla="*/ 0 h 615"/>
                <a:gd name="T2" fmla="*/ 36 w 469"/>
                <a:gd name="T3" fmla="*/ 248 h 615"/>
                <a:gd name="T4" fmla="*/ 469 w 469"/>
                <a:gd name="T5" fmla="*/ 615 h 615"/>
                <a:gd name="T6" fmla="*/ 357 w 469"/>
                <a:gd name="T7" fmla="*/ 343 h 615"/>
                <a:gd name="T8" fmla="*/ 0 w 469"/>
                <a:gd name="T9" fmla="*/ 0 h 615"/>
              </a:gdLst>
              <a:ahLst/>
              <a:cxnLst>
                <a:cxn ang="0">
                  <a:pos x="T0" y="T1"/>
                </a:cxn>
                <a:cxn ang="0">
                  <a:pos x="T2" y="T3"/>
                </a:cxn>
                <a:cxn ang="0">
                  <a:pos x="T4" y="T5"/>
                </a:cxn>
                <a:cxn ang="0">
                  <a:pos x="T6" y="T7"/>
                </a:cxn>
                <a:cxn ang="0">
                  <a:pos x="T8" y="T9"/>
                </a:cxn>
              </a:cxnLst>
              <a:rect l="0" t="0" r="r" b="b"/>
              <a:pathLst>
                <a:path w="469" h="615">
                  <a:moveTo>
                    <a:pt x="0" y="0"/>
                  </a:moveTo>
                  <a:cubicBezTo>
                    <a:pt x="5" y="85"/>
                    <a:pt x="17" y="168"/>
                    <a:pt x="36" y="248"/>
                  </a:cubicBezTo>
                  <a:cubicBezTo>
                    <a:pt x="155" y="396"/>
                    <a:pt x="302" y="521"/>
                    <a:pt x="469" y="615"/>
                  </a:cubicBezTo>
                  <a:cubicBezTo>
                    <a:pt x="423" y="529"/>
                    <a:pt x="385" y="438"/>
                    <a:pt x="357" y="343"/>
                  </a:cubicBezTo>
                  <a:cubicBezTo>
                    <a:pt x="220" y="249"/>
                    <a:pt x="99" y="133"/>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83" name="Freeform 23">
              <a:extLst>
                <a:ext uri="{FF2B5EF4-FFF2-40B4-BE49-F238E27FC236}">
                  <a16:creationId xmlns:a16="http://schemas.microsoft.com/office/drawing/2014/main" id="{27EEE9D4-25AA-4A52-9F43-161147893446}"/>
                </a:ext>
              </a:extLst>
            </p:cNvPr>
            <p:cNvSpPr>
              <a:spLocks/>
            </p:cNvSpPr>
            <p:nvPr/>
          </p:nvSpPr>
          <p:spPr bwMode="auto">
            <a:xfrm>
              <a:off x="-242570" y="4090671"/>
              <a:ext cx="693737" cy="1047750"/>
            </a:xfrm>
            <a:custGeom>
              <a:avLst/>
              <a:gdLst>
                <a:gd name="T0" fmla="*/ 359 w 359"/>
                <a:gd name="T1" fmla="*/ 544 h 544"/>
                <a:gd name="T2" fmla="*/ 308 w 359"/>
                <a:gd name="T3" fmla="*/ 305 h 544"/>
                <a:gd name="T4" fmla="*/ 3 w 359"/>
                <a:gd name="T5" fmla="*/ 0 h 544"/>
                <a:gd name="T6" fmla="*/ 0 w 359"/>
                <a:gd name="T7" fmla="*/ 109 h 544"/>
                <a:gd name="T8" fmla="*/ 2 w 359"/>
                <a:gd name="T9" fmla="*/ 201 h 544"/>
                <a:gd name="T10" fmla="*/ 359 w 359"/>
                <a:gd name="T11" fmla="*/ 544 h 544"/>
              </a:gdLst>
              <a:ahLst/>
              <a:cxnLst>
                <a:cxn ang="0">
                  <a:pos x="T0" y="T1"/>
                </a:cxn>
                <a:cxn ang="0">
                  <a:pos x="T2" y="T3"/>
                </a:cxn>
                <a:cxn ang="0">
                  <a:pos x="T4" y="T5"/>
                </a:cxn>
                <a:cxn ang="0">
                  <a:pos x="T6" y="T7"/>
                </a:cxn>
                <a:cxn ang="0">
                  <a:pos x="T8" y="T9"/>
                </a:cxn>
                <a:cxn ang="0">
                  <a:pos x="T10" y="T11"/>
                </a:cxn>
              </a:cxnLst>
              <a:rect l="0" t="0" r="r" b="b"/>
              <a:pathLst>
                <a:path w="359" h="544">
                  <a:moveTo>
                    <a:pt x="359" y="544"/>
                  </a:moveTo>
                  <a:cubicBezTo>
                    <a:pt x="336" y="467"/>
                    <a:pt x="318" y="387"/>
                    <a:pt x="308" y="305"/>
                  </a:cubicBezTo>
                  <a:cubicBezTo>
                    <a:pt x="192" y="218"/>
                    <a:pt x="90" y="116"/>
                    <a:pt x="3" y="0"/>
                  </a:cubicBezTo>
                  <a:cubicBezTo>
                    <a:pt x="1" y="36"/>
                    <a:pt x="0" y="73"/>
                    <a:pt x="0" y="109"/>
                  </a:cubicBezTo>
                  <a:cubicBezTo>
                    <a:pt x="0" y="140"/>
                    <a:pt x="0" y="170"/>
                    <a:pt x="2" y="201"/>
                  </a:cubicBezTo>
                  <a:cubicBezTo>
                    <a:pt x="101" y="334"/>
                    <a:pt x="222" y="450"/>
                    <a:pt x="359" y="544"/>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84" name="Freeform 24">
              <a:extLst>
                <a:ext uri="{FF2B5EF4-FFF2-40B4-BE49-F238E27FC236}">
                  <a16:creationId xmlns:a16="http://schemas.microsoft.com/office/drawing/2014/main" id="{618BEDDE-ECC9-4CBB-A864-90A8439516ED}"/>
                </a:ext>
              </a:extLst>
            </p:cNvPr>
            <p:cNvSpPr>
              <a:spLocks/>
            </p:cNvSpPr>
            <p:nvPr/>
          </p:nvSpPr>
          <p:spPr bwMode="auto">
            <a:xfrm>
              <a:off x="-237807" y="3757296"/>
              <a:ext cx="590550" cy="920750"/>
            </a:xfrm>
            <a:custGeom>
              <a:avLst/>
              <a:gdLst>
                <a:gd name="T0" fmla="*/ 292 w 305"/>
                <a:gd name="T1" fmla="*/ 266 h 478"/>
                <a:gd name="T2" fmla="*/ 23 w 305"/>
                <a:gd name="T3" fmla="*/ 0 h 478"/>
                <a:gd name="T4" fmla="*/ 0 w 305"/>
                <a:gd name="T5" fmla="*/ 173 h 478"/>
                <a:gd name="T6" fmla="*/ 305 w 305"/>
                <a:gd name="T7" fmla="*/ 478 h 478"/>
                <a:gd name="T8" fmla="*/ 292 w 305"/>
                <a:gd name="T9" fmla="*/ 282 h 478"/>
                <a:gd name="T10" fmla="*/ 292 w 305"/>
                <a:gd name="T11" fmla="*/ 266 h 478"/>
              </a:gdLst>
              <a:ahLst/>
              <a:cxnLst>
                <a:cxn ang="0">
                  <a:pos x="T0" y="T1"/>
                </a:cxn>
                <a:cxn ang="0">
                  <a:pos x="T2" y="T3"/>
                </a:cxn>
                <a:cxn ang="0">
                  <a:pos x="T4" y="T5"/>
                </a:cxn>
                <a:cxn ang="0">
                  <a:pos x="T6" y="T7"/>
                </a:cxn>
                <a:cxn ang="0">
                  <a:pos x="T8" y="T9"/>
                </a:cxn>
                <a:cxn ang="0">
                  <a:pos x="T10" y="T11"/>
                </a:cxn>
              </a:cxnLst>
              <a:rect l="0" t="0" r="r" b="b"/>
              <a:pathLst>
                <a:path w="305" h="478">
                  <a:moveTo>
                    <a:pt x="292" y="266"/>
                  </a:moveTo>
                  <a:cubicBezTo>
                    <a:pt x="192" y="189"/>
                    <a:pt x="101" y="100"/>
                    <a:pt x="23" y="0"/>
                  </a:cubicBezTo>
                  <a:cubicBezTo>
                    <a:pt x="12" y="57"/>
                    <a:pt x="5" y="114"/>
                    <a:pt x="0" y="173"/>
                  </a:cubicBezTo>
                  <a:cubicBezTo>
                    <a:pt x="87" y="289"/>
                    <a:pt x="189" y="391"/>
                    <a:pt x="305" y="478"/>
                  </a:cubicBezTo>
                  <a:cubicBezTo>
                    <a:pt x="296" y="414"/>
                    <a:pt x="292" y="349"/>
                    <a:pt x="292" y="282"/>
                  </a:cubicBezTo>
                  <a:cubicBezTo>
                    <a:pt x="292" y="277"/>
                    <a:pt x="292" y="271"/>
                    <a:pt x="292" y="2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85" name="Freeform 25">
              <a:extLst>
                <a:ext uri="{FF2B5EF4-FFF2-40B4-BE49-F238E27FC236}">
                  <a16:creationId xmlns:a16="http://schemas.microsoft.com/office/drawing/2014/main" id="{E91253ED-726B-4572-A0AE-9CEDAE768A9E}"/>
                </a:ext>
              </a:extLst>
            </p:cNvPr>
            <p:cNvSpPr>
              <a:spLocks/>
            </p:cNvSpPr>
            <p:nvPr/>
          </p:nvSpPr>
          <p:spPr bwMode="auto">
            <a:xfrm>
              <a:off x="-193357" y="3457258"/>
              <a:ext cx="547687" cy="812800"/>
            </a:xfrm>
            <a:custGeom>
              <a:avLst/>
              <a:gdLst>
                <a:gd name="T0" fmla="*/ 269 w 283"/>
                <a:gd name="T1" fmla="*/ 422 h 422"/>
                <a:gd name="T2" fmla="*/ 283 w 283"/>
                <a:gd name="T3" fmla="*/ 231 h 422"/>
                <a:gd name="T4" fmla="*/ 38 w 283"/>
                <a:gd name="T5" fmla="*/ 0 h 422"/>
                <a:gd name="T6" fmla="*/ 0 w 283"/>
                <a:gd name="T7" fmla="*/ 156 h 422"/>
                <a:gd name="T8" fmla="*/ 269 w 283"/>
                <a:gd name="T9" fmla="*/ 422 h 422"/>
              </a:gdLst>
              <a:ahLst/>
              <a:cxnLst>
                <a:cxn ang="0">
                  <a:pos x="T0" y="T1"/>
                </a:cxn>
                <a:cxn ang="0">
                  <a:pos x="T2" y="T3"/>
                </a:cxn>
                <a:cxn ang="0">
                  <a:pos x="T4" y="T5"/>
                </a:cxn>
                <a:cxn ang="0">
                  <a:pos x="T6" y="T7"/>
                </a:cxn>
                <a:cxn ang="0">
                  <a:pos x="T8" y="T9"/>
                </a:cxn>
              </a:cxnLst>
              <a:rect l="0" t="0" r="r" b="b"/>
              <a:pathLst>
                <a:path w="283" h="422">
                  <a:moveTo>
                    <a:pt x="269" y="422"/>
                  </a:moveTo>
                  <a:cubicBezTo>
                    <a:pt x="270" y="357"/>
                    <a:pt x="275" y="293"/>
                    <a:pt x="283" y="231"/>
                  </a:cubicBezTo>
                  <a:cubicBezTo>
                    <a:pt x="193" y="163"/>
                    <a:pt x="111" y="86"/>
                    <a:pt x="38" y="0"/>
                  </a:cubicBezTo>
                  <a:cubicBezTo>
                    <a:pt x="23" y="51"/>
                    <a:pt x="10" y="103"/>
                    <a:pt x="0" y="156"/>
                  </a:cubicBezTo>
                  <a:cubicBezTo>
                    <a:pt x="78" y="256"/>
                    <a:pt x="169" y="345"/>
                    <a:pt x="269" y="4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86" name="Freeform 26">
              <a:extLst>
                <a:ext uri="{FF2B5EF4-FFF2-40B4-BE49-F238E27FC236}">
                  <a16:creationId xmlns:a16="http://schemas.microsoft.com/office/drawing/2014/main" id="{0D03B3D0-274A-42FA-AD7D-C9422D7CD959}"/>
                </a:ext>
              </a:extLst>
            </p:cNvPr>
            <p:cNvSpPr>
              <a:spLocks/>
            </p:cNvSpPr>
            <p:nvPr/>
          </p:nvSpPr>
          <p:spPr bwMode="auto">
            <a:xfrm>
              <a:off x="-120332" y="3181033"/>
              <a:ext cx="544512" cy="720725"/>
            </a:xfrm>
            <a:custGeom>
              <a:avLst/>
              <a:gdLst>
                <a:gd name="T0" fmla="*/ 52 w 281"/>
                <a:gd name="T1" fmla="*/ 0 h 375"/>
                <a:gd name="T2" fmla="*/ 0 w 281"/>
                <a:gd name="T3" fmla="*/ 144 h 375"/>
                <a:gd name="T4" fmla="*/ 245 w 281"/>
                <a:gd name="T5" fmla="*/ 375 h 375"/>
                <a:gd name="T6" fmla="*/ 281 w 281"/>
                <a:gd name="T7" fmla="*/ 198 h 375"/>
                <a:gd name="T8" fmla="*/ 52 w 281"/>
                <a:gd name="T9" fmla="*/ 0 h 375"/>
              </a:gdLst>
              <a:ahLst/>
              <a:cxnLst>
                <a:cxn ang="0">
                  <a:pos x="T0" y="T1"/>
                </a:cxn>
                <a:cxn ang="0">
                  <a:pos x="T2" y="T3"/>
                </a:cxn>
                <a:cxn ang="0">
                  <a:pos x="T4" y="T5"/>
                </a:cxn>
                <a:cxn ang="0">
                  <a:pos x="T6" y="T7"/>
                </a:cxn>
                <a:cxn ang="0">
                  <a:pos x="T8" y="T9"/>
                </a:cxn>
              </a:cxnLst>
              <a:rect l="0" t="0" r="r" b="b"/>
              <a:pathLst>
                <a:path w="281" h="375">
                  <a:moveTo>
                    <a:pt x="52" y="0"/>
                  </a:moveTo>
                  <a:cubicBezTo>
                    <a:pt x="32" y="47"/>
                    <a:pt x="15" y="95"/>
                    <a:pt x="0" y="144"/>
                  </a:cubicBezTo>
                  <a:cubicBezTo>
                    <a:pt x="73" y="230"/>
                    <a:pt x="155" y="307"/>
                    <a:pt x="245" y="375"/>
                  </a:cubicBezTo>
                  <a:cubicBezTo>
                    <a:pt x="254" y="314"/>
                    <a:pt x="265" y="255"/>
                    <a:pt x="281" y="198"/>
                  </a:cubicBezTo>
                  <a:cubicBezTo>
                    <a:pt x="198" y="140"/>
                    <a:pt x="121" y="73"/>
                    <a:pt x="52"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87" name="Freeform 27">
              <a:extLst>
                <a:ext uri="{FF2B5EF4-FFF2-40B4-BE49-F238E27FC236}">
                  <a16:creationId xmlns:a16="http://schemas.microsoft.com/office/drawing/2014/main" id="{FB5DE3F0-F694-4616-B7E2-26B4CADFABC2}"/>
                </a:ext>
              </a:extLst>
            </p:cNvPr>
            <p:cNvSpPr>
              <a:spLocks/>
            </p:cNvSpPr>
            <p:nvPr/>
          </p:nvSpPr>
          <p:spPr bwMode="auto">
            <a:xfrm>
              <a:off x="-18732" y="2917508"/>
              <a:ext cx="547687" cy="644525"/>
            </a:xfrm>
            <a:custGeom>
              <a:avLst/>
              <a:gdLst>
                <a:gd name="T0" fmla="*/ 229 w 283"/>
                <a:gd name="T1" fmla="*/ 335 h 335"/>
                <a:gd name="T2" fmla="*/ 283 w 283"/>
                <a:gd name="T3" fmla="*/ 169 h 335"/>
                <a:gd name="T4" fmla="*/ 66 w 283"/>
                <a:gd name="T5" fmla="*/ 0 h 335"/>
                <a:gd name="T6" fmla="*/ 0 w 283"/>
                <a:gd name="T7" fmla="*/ 137 h 335"/>
                <a:gd name="T8" fmla="*/ 229 w 283"/>
                <a:gd name="T9" fmla="*/ 335 h 335"/>
              </a:gdLst>
              <a:ahLst/>
              <a:cxnLst>
                <a:cxn ang="0">
                  <a:pos x="T0" y="T1"/>
                </a:cxn>
                <a:cxn ang="0">
                  <a:pos x="T2" y="T3"/>
                </a:cxn>
                <a:cxn ang="0">
                  <a:pos x="T4" y="T5"/>
                </a:cxn>
                <a:cxn ang="0">
                  <a:pos x="T6" y="T7"/>
                </a:cxn>
                <a:cxn ang="0">
                  <a:pos x="T8" y="T9"/>
                </a:cxn>
              </a:cxnLst>
              <a:rect l="0" t="0" r="r" b="b"/>
              <a:pathLst>
                <a:path w="283" h="335">
                  <a:moveTo>
                    <a:pt x="229" y="335"/>
                  </a:moveTo>
                  <a:cubicBezTo>
                    <a:pt x="243" y="278"/>
                    <a:pt x="262" y="223"/>
                    <a:pt x="283" y="169"/>
                  </a:cubicBezTo>
                  <a:cubicBezTo>
                    <a:pt x="205" y="119"/>
                    <a:pt x="133" y="63"/>
                    <a:pt x="66" y="0"/>
                  </a:cubicBezTo>
                  <a:cubicBezTo>
                    <a:pt x="42" y="44"/>
                    <a:pt x="20" y="90"/>
                    <a:pt x="0" y="137"/>
                  </a:cubicBezTo>
                  <a:cubicBezTo>
                    <a:pt x="69" y="210"/>
                    <a:pt x="146" y="277"/>
                    <a:pt x="229" y="33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88" name="Freeform 29">
              <a:extLst>
                <a:ext uri="{FF2B5EF4-FFF2-40B4-BE49-F238E27FC236}">
                  <a16:creationId xmlns:a16="http://schemas.microsoft.com/office/drawing/2014/main" id="{523CF9F6-7B50-47EC-B164-0E6A6C652A53}"/>
                </a:ext>
              </a:extLst>
            </p:cNvPr>
            <p:cNvSpPr>
              <a:spLocks/>
            </p:cNvSpPr>
            <p:nvPr/>
          </p:nvSpPr>
          <p:spPr bwMode="auto">
            <a:xfrm>
              <a:off x="1748155" y="6792596"/>
              <a:ext cx="1211262" cy="354013"/>
            </a:xfrm>
            <a:custGeom>
              <a:avLst/>
              <a:gdLst>
                <a:gd name="T0" fmla="*/ 182 w 626"/>
                <a:gd name="T1" fmla="*/ 11 h 184"/>
                <a:gd name="T2" fmla="*/ 0 w 626"/>
                <a:gd name="T3" fmla="*/ 0 h 184"/>
                <a:gd name="T4" fmla="*/ 478 w 626"/>
                <a:gd name="T5" fmla="*/ 184 h 184"/>
                <a:gd name="T6" fmla="*/ 626 w 626"/>
                <a:gd name="T7" fmla="*/ 147 h 184"/>
                <a:gd name="T8" fmla="*/ 305 w 626"/>
                <a:gd name="T9" fmla="*/ 6 h 184"/>
                <a:gd name="T10" fmla="*/ 182 w 626"/>
                <a:gd name="T11" fmla="*/ 11 h 184"/>
              </a:gdLst>
              <a:ahLst/>
              <a:cxnLst>
                <a:cxn ang="0">
                  <a:pos x="T0" y="T1"/>
                </a:cxn>
                <a:cxn ang="0">
                  <a:pos x="T2" y="T3"/>
                </a:cxn>
                <a:cxn ang="0">
                  <a:pos x="T4" y="T5"/>
                </a:cxn>
                <a:cxn ang="0">
                  <a:pos x="T6" y="T7"/>
                </a:cxn>
                <a:cxn ang="0">
                  <a:pos x="T8" y="T9"/>
                </a:cxn>
                <a:cxn ang="0">
                  <a:pos x="T10" y="T11"/>
                </a:cxn>
              </a:cxnLst>
              <a:rect l="0" t="0" r="r" b="b"/>
              <a:pathLst>
                <a:path w="626" h="184">
                  <a:moveTo>
                    <a:pt x="182" y="11"/>
                  </a:moveTo>
                  <a:cubicBezTo>
                    <a:pt x="120" y="11"/>
                    <a:pt x="60" y="7"/>
                    <a:pt x="0" y="0"/>
                  </a:cubicBezTo>
                  <a:cubicBezTo>
                    <a:pt x="145" y="87"/>
                    <a:pt x="306" y="150"/>
                    <a:pt x="478" y="184"/>
                  </a:cubicBezTo>
                  <a:cubicBezTo>
                    <a:pt x="528" y="174"/>
                    <a:pt x="577" y="162"/>
                    <a:pt x="626" y="147"/>
                  </a:cubicBezTo>
                  <a:cubicBezTo>
                    <a:pt x="513" y="112"/>
                    <a:pt x="405" y="65"/>
                    <a:pt x="305" y="6"/>
                  </a:cubicBezTo>
                  <a:cubicBezTo>
                    <a:pt x="265" y="9"/>
                    <a:pt x="224" y="11"/>
                    <a:pt x="182" y="1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89" name="Freeform 30">
              <a:extLst>
                <a:ext uri="{FF2B5EF4-FFF2-40B4-BE49-F238E27FC236}">
                  <a16:creationId xmlns:a16="http://schemas.microsoft.com/office/drawing/2014/main" id="{49611818-6DCB-4B0F-A38E-D066C9132E34}"/>
                </a:ext>
              </a:extLst>
            </p:cNvPr>
            <p:cNvSpPr>
              <a:spLocks/>
            </p:cNvSpPr>
            <p:nvPr/>
          </p:nvSpPr>
          <p:spPr bwMode="auto">
            <a:xfrm>
              <a:off x="1073468" y="6240146"/>
              <a:ext cx="1265237" cy="573088"/>
            </a:xfrm>
            <a:custGeom>
              <a:avLst/>
              <a:gdLst>
                <a:gd name="T0" fmla="*/ 654 w 654"/>
                <a:gd name="T1" fmla="*/ 293 h 298"/>
                <a:gd name="T2" fmla="*/ 382 w 654"/>
                <a:gd name="T3" fmla="*/ 89 h 298"/>
                <a:gd name="T4" fmla="*/ 0 w 654"/>
                <a:gd name="T5" fmla="*/ 0 h 298"/>
                <a:gd name="T6" fmla="*/ 349 w 654"/>
                <a:gd name="T7" fmla="*/ 287 h 298"/>
                <a:gd name="T8" fmla="*/ 531 w 654"/>
                <a:gd name="T9" fmla="*/ 298 h 298"/>
                <a:gd name="T10" fmla="*/ 654 w 654"/>
                <a:gd name="T11" fmla="*/ 293 h 298"/>
              </a:gdLst>
              <a:ahLst/>
              <a:cxnLst>
                <a:cxn ang="0">
                  <a:pos x="T0" y="T1"/>
                </a:cxn>
                <a:cxn ang="0">
                  <a:pos x="T2" y="T3"/>
                </a:cxn>
                <a:cxn ang="0">
                  <a:pos x="T4" y="T5"/>
                </a:cxn>
                <a:cxn ang="0">
                  <a:pos x="T6" y="T7"/>
                </a:cxn>
                <a:cxn ang="0">
                  <a:pos x="T8" y="T9"/>
                </a:cxn>
                <a:cxn ang="0">
                  <a:pos x="T10" y="T11"/>
                </a:cxn>
              </a:cxnLst>
              <a:rect l="0" t="0" r="r" b="b"/>
              <a:pathLst>
                <a:path w="654" h="298">
                  <a:moveTo>
                    <a:pt x="654" y="293"/>
                  </a:moveTo>
                  <a:cubicBezTo>
                    <a:pt x="556" y="235"/>
                    <a:pt x="465" y="167"/>
                    <a:pt x="382" y="89"/>
                  </a:cubicBezTo>
                  <a:cubicBezTo>
                    <a:pt x="249" y="76"/>
                    <a:pt x="121" y="45"/>
                    <a:pt x="0" y="0"/>
                  </a:cubicBezTo>
                  <a:cubicBezTo>
                    <a:pt x="101" y="112"/>
                    <a:pt x="219" y="209"/>
                    <a:pt x="349" y="287"/>
                  </a:cubicBezTo>
                  <a:cubicBezTo>
                    <a:pt x="409" y="294"/>
                    <a:pt x="469" y="298"/>
                    <a:pt x="531" y="298"/>
                  </a:cubicBezTo>
                  <a:cubicBezTo>
                    <a:pt x="573" y="298"/>
                    <a:pt x="614" y="296"/>
                    <a:pt x="654" y="29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90" name="Freeform 31">
              <a:extLst>
                <a:ext uri="{FF2B5EF4-FFF2-40B4-BE49-F238E27FC236}">
                  <a16:creationId xmlns:a16="http://schemas.microsoft.com/office/drawing/2014/main" id="{4F404CBD-C70C-45FC-84FC-D25DE011D3BA}"/>
                </a:ext>
              </a:extLst>
            </p:cNvPr>
            <p:cNvSpPr>
              <a:spLocks/>
            </p:cNvSpPr>
            <p:nvPr/>
          </p:nvSpPr>
          <p:spPr bwMode="auto">
            <a:xfrm>
              <a:off x="667068" y="5660708"/>
              <a:ext cx="1144587" cy="750888"/>
            </a:xfrm>
            <a:custGeom>
              <a:avLst/>
              <a:gdLst>
                <a:gd name="T0" fmla="*/ 389 w 592"/>
                <a:gd name="T1" fmla="*/ 153 h 390"/>
                <a:gd name="T2" fmla="*/ 0 w 592"/>
                <a:gd name="T3" fmla="*/ 0 h 390"/>
                <a:gd name="T4" fmla="*/ 210 w 592"/>
                <a:gd name="T5" fmla="*/ 301 h 390"/>
                <a:gd name="T6" fmla="*/ 592 w 592"/>
                <a:gd name="T7" fmla="*/ 390 h 390"/>
                <a:gd name="T8" fmla="*/ 389 w 592"/>
                <a:gd name="T9" fmla="*/ 153 h 390"/>
              </a:gdLst>
              <a:ahLst/>
              <a:cxnLst>
                <a:cxn ang="0">
                  <a:pos x="T0" y="T1"/>
                </a:cxn>
                <a:cxn ang="0">
                  <a:pos x="T2" y="T3"/>
                </a:cxn>
                <a:cxn ang="0">
                  <a:pos x="T4" y="T5"/>
                </a:cxn>
                <a:cxn ang="0">
                  <a:pos x="T6" y="T7"/>
                </a:cxn>
                <a:cxn ang="0">
                  <a:pos x="T8" y="T9"/>
                </a:cxn>
              </a:cxnLst>
              <a:rect l="0" t="0" r="r" b="b"/>
              <a:pathLst>
                <a:path w="592" h="390">
                  <a:moveTo>
                    <a:pt x="389" y="153"/>
                  </a:moveTo>
                  <a:cubicBezTo>
                    <a:pt x="251" y="120"/>
                    <a:pt x="120" y="68"/>
                    <a:pt x="0" y="0"/>
                  </a:cubicBezTo>
                  <a:cubicBezTo>
                    <a:pt x="58" y="109"/>
                    <a:pt x="128" y="210"/>
                    <a:pt x="210" y="301"/>
                  </a:cubicBezTo>
                  <a:cubicBezTo>
                    <a:pt x="331" y="346"/>
                    <a:pt x="459" y="377"/>
                    <a:pt x="592" y="390"/>
                  </a:cubicBezTo>
                  <a:cubicBezTo>
                    <a:pt x="517" y="318"/>
                    <a:pt x="448" y="239"/>
                    <a:pt x="389" y="15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91" name="Freeform 32">
              <a:extLst>
                <a:ext uri="{FF2B5EF4-FFF2-40B4-BE49-F238E27FC236}">
                  <a16:creationId xmlns:a16="http://schemas.microsoft.com/office/drawing/2014/main" id="{EA2F3C95-B708-4A5F-9511-8DE91CA9897A}"/>
                </a:ext>
              </a:extLst>
            </p:cNvPr>
            <p:cNvSpPr>
              <a:spLocks/>
            </p:cNvSpPr>
            <p:nvPr/>
          </p:nvSpPr>
          <p:spPr bwMode="auto">
            <a:xfrm>
              <a:off x="451168" y="5138421"/>
              <a:ext cx="968375" cy="817563"/>
            </a:xfrm>
            <a:custGeom>
              <a:avLst/>
              <a:gdLst>
                <a:gd name="T0" fmla="*/ 364 w 501"/>
                <a:gd name="T1" fmla="*/ 183 h 425"/>
                <a:gd name="T2" fmla="*/ 0 w 501"/>
                <a:gd name="T3" fmla="*/ 0 h 425"/>
                <a:gd name="T4" fmla="*/ 112 w 501"/>
                <a:gd name="T5" fmla="*/ 272 h 425"/>
                <a:gd name="T6" fmla="*/ 501 w 501"/>
                <a:gd name="T7" fmla="*/ 425 h 425"/>
                <a:gd name="T8" fmla="*/ 364 w 501"/>
                <a:gd name="T9" fmla="*/ 183 h 425"/>
              </a:gdLst>
              <a:ahLst/>
              <a:cxnLst>
                <a:cxn ang="0">
                  <a:pos x="T0" y="T1"/>
                </a:cxn>
                <a:cxn ang="0">
                  <a:pos x="T2" y="T3"/>
                </a:cxn>
                <a:cxn ang="0">
                  <a:pos x="T4" y="T5"/>
                </a:cxn>
                <a:cxn ang="0">
                  <a:pos x="T6" y="T7"/>
                </a:cxn>
                <a:cxn ang="0">
                  <a:pos x="T8" y="T9"/>
                </a:cxn>
              </a:cxnLst>
              <a:rect l="0" t="0" r="r" b="b"/>
              <a:pathLst>
                <a:path w="501" h="425">
                  <a:moveTo>
                    <a:pt x="364" y="183"/>
                  </a:moveTo>
                  <a:cubicBezTo>
                    <a:pt x="233" y="138"/>
                    <a:pt x="111" y="76"/>
                    <a:pt x="0" y="0"/>
                  </a:cubicBezTo>
                  <a:cubicBezTo>
                    <a:pt x="28" y="95"/>
                    <a:pt x="66" y="186"/>
                    <a:pt x="112" y="272"/>
                  </a:cubicBezTo>
                  <a:cubicBezTo>
                    <a:pt x="232" y="340"/>
                    <a:pt x="363" y="392"/>
                    <a:pt x="501" y="425"/>
                  </a:cubicBezTo>
                  <a:cubicBezTo>
                    <a:pt x="448" y="349"/>
                    <a:pt x="402" y="268"/>
                    <a:pt x="364" y="18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92" name="Freeform 33">
              <a:extLst>
                <a:ext uri="{FF2B5EF4-FFF2-40B4-BE49-F238E27FC236}">
                  <a16:creationId xmlns:a16="http://schemas.microsoft.com/office/drawing/2014/main" id="{CE85E2CC-A881-43DA-848D-B0F360504604}"/>
                </a:ext>
              </a:extLst>
            </p:cNvPr>
            <p:cNvSpPr>
              <a:spLocks/>
            </p:cNvSpPr>
            <p:nvPr/>
          </p:nvSpPr>
          <p:spPr bwMode="auto">
            <a:xfrm>
              <a:off x="352743" y="4678046"/>
              <a:ext cx="801687" cy="811213"/>
            </a:xfrm>
            <a:custGeom>
              <a:avLst/>
              <a:gdLst>
                <a:gd name="T0" fmla="*/ 0 w 415"/>
                <a:gd name="T1" fmla="*/ 0 h 422"/>
                <a:gd name="T2" fmla="*/ 51 w 415"/>
                <a:gd name="T3" fmla="*/ 239 h 422"/>
                <a:gd name="T4" fmla="*/ 415 w 415"/>
                <a:gd name="T5" fmla="*/ 422 h 422"/>
                <a:gd name="T6" fmla="*/ 332 w 415"/>
                <a:gd name="T7" fmla="*/ 189 h 422"/>
                <a:gd name="T8" fmla="*/ 0 w 415"/>
                <a:gd name="T9" fmla="*/ 0 h 422"/>
              </a:gdLst>
              <a:ahLst/>
              <a:cxnLst>
                <a:cxn ang="0">
                  <a:pos x="T0" y="T1"/>
                </a:cxn>
                <a:cxn ang="0">
                  <a:pos x="T2" y="T3"/>
                </a:cxn>
                <a:cxn ang="0">
                  <a:pos x="T4" y="T5"/>
                </a:cxn>
                <a:cxn ang="0">
                  <a:pos x="T6" y="T7"/>
                </a:cxn>
                <a:cxn ang="0">
                  <a:pos x="T8" y="T9"/>
                </a:cxn>
              </a:cxnLst>
              <a:rect l="0" t="0" r="r" b="b"/>
              <a:pathLst>
                <a:path w="415" h="422">
                  <a:moveTo>
                    <a:pt x="0" y="0"/>
                  </a:moveTo>
                  <a:cubicBezTo>
                    <a:pt x="10" y="82"/>
                    <a:pt x="28" y="162"/>
                    <a:pt x="51" y="239"/>
                  </a:cubicBezTo>
                  <a:cubicBezTo>
                    <a:pt x="162" y="315"/>
                    <a:pt x="284" y="377"/>
                    <a:pt x="415" y="422"/>
                  </a:cubicBezTo>
                  <a:cubicBezTo>
                    <a:pt x="381" y="347"/>
                    <a:pt x="353" y="269"/>
                    <a:pt x="332" y="189"/>
                  </a:cubicBezTo>
                  <a:cubicBezTo>
                    <a:pt x="213" y="140"/>
                    <a:pt x="101" y="7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93" name="Freeform 34">
              <a:extLst>
                <a:ext uri="{FF2B5EF4-FFF2-40B4-BE49-F238E27FC236}">
                  <a16:creationId xmlns:a16="http://schemas.microsoft.com/office/drawing/2014/main" id="{0E206558-6B4A-4D33-BE2E-158E4778AAE7}"/>
                </a:ext>
              </a:extLst>
            </p:cNvPr>
            <p:cNvSpPr>
              <a:spLocks/>
            </p:cNvSpPr>
            <p:nvPr/>
          </p:nvSpPr>
          <p:spPr bwMode="auto">
            <a:xfrm>
              <a:off x="327343" y="4270058"/>
              <a:ext cx="666750" cy="771525"/>
            </a:xfrm>
            <a:custGeom>
              <a:avLst/>
              <a:gdLst>
                <a:gd name="T0" fmla="*/ 305 w 345"/>
                <a:gd name="T1" fmla="*/ 181 h 401"/>
                <a:gd name="T2" fmla="*/ 0 w 345"/>
                <a:gd name="T3" fmla="*/ 0 h 401"/>
                <a:gd name="T4" fmla="*/ 0 w 345"/>
                <a:gd name="T5" fmla="*/ 16 h 401"/>
                <a:gd name="T6" fmla="*/ 13 w 345"/>
                <a:gd name="T7" fmla="*/ 212 h 401"/>
                <a:gd name="T8" fmla="*/ 345 w 345"/>
                <a:gd name="T9" fmla="*/ 401 h 401"/>
                <a:gd name="T10" fmla="*/ 305 w 345"/>
                <a:gd name="T11" fmla="*/ 181 h 401"/>
              </a:gdLst>
              <a:ahLst/>
              <a:cxnLst>
                <a:cxn ang="0">
                  <a:pos x="T0" y="T1"/>
                </a:cxn>
                <a:cxn ang="0">
                  <a:pos x="T2" y="T3"/>
                </a:cxn>
                <a:cxn ang="0">
                  <a:pos x="T4" y="T5"/>
                </a:cxn>
                <a:cxn ang="0">
                  <a:pos x="T6" y="T7"/>
                </a:cxn>
                <a:cxn ang="0">
                  <a:pos x="T8" y="T9"/>
                </a:cxn>
                <a:cxn ang="0">
                  <a:pos x="T10" y="T11"/>
                </a:cxn>
              </a:cxnLst>
              <a:rect l="0" t="0" r="r" b="b"/>
              <a:pathLst>
                <a:path w="345" h="401">
                  <a:moveTo>
                    <a:pt x="305" y="181"/>
                  </a:moveTo>
                  <a:cubicBezTo>
                    <a:pt x="196" y="133"/>
                    <a:pt x="94" y="72"/>
                    <a:pt x="0" y="0"/>
                  </a:cubicBezTo>
                  <a:cubicBezTo>
                    <a:pt x="0" y="5"/>
                    <a:pt x="0" y="11"/>
                    <a:pt x="0" y="16"/>
                  </a:cubicBezTo>
                  <a:cubicBezTo>
                    <a:pt x="0" y="83"/>
                    <a:pt x="4" y="148"/>
                    <a:pt x="13" y="212"/>
                  </a:cubicBezTo>
                  <a:cubicBezTo>
                    <a:pt x="114" y="288"/>
                    <a:pt x="226" y="352"/>
                    <a:pt x="345" y="401"/>
                  </a:cubicBezTo>
                  <a:cubicBezTo>
                    <a:pt x="327" y="330"/>
                    <a:pt x="313" y="256"/>
                    <a:pt x="305" y="18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94" name="Freeform 35">
              <a:extLst>
                <a:ext uri="{FF2B5EF4-FFF2-40B4-BE49-F238E27FC236}">
                  <a16:creationId xmlns:a16="http://schemas.microsoft.com/office/drawing/2014/main" id="{23DEF70B-B0B4-4AEF-8BC9-CF926688ADEA}"/>
                </a:ext>
              </a:extLst>
            </p:cNvPr>
            <p:cNvSpPr>
              <a:spLocks/>
            </p:cNvSpPr>
            <p:nvPr/>
          </p:nvSpPr>
          <p:spPr bwMode="auto">
            <a:xfrm>
              <a:off x="327343" y="3901758"/>
              <a:ext cx="588962" cy="715963"/>
            </a:xfrm>
            <a:custGeom>
              <a:avLst/>
              <a:gdLst>
                <a:gd name="T0" fmla="*/ 296 w 305"/>
                <a:gd name="T1" fmla="*/ 166 h 372"/>
                <a:gd name="T2" fmla="*/ 14 w 305"/>
                <a:gd name="T3" fmla="*/ 0 h 372"/>
                <a:gd name="T4" fmla="*/ 0 w 305"/>
                <a:gd name="T5" fmla="*/ 191 h 372"/>
                <a:gd name="T6" fmla="*/ 305 w 305"/>
                <a:gd name="T7" fmla="*/ 372 h 372"/>
                <a:gd name="T8" fmla="*/ 296 w 305"/>
                <a:gd name="T9" fmla="*/ 207 h 372"/>
                <a:gd name="T10" fmla="*/ 296 w 305"/>
                <a:gd name="T11" fmla="*/ 166 h 372"/>
              </a:gdLst>
              <a:ahLst/>
              <a:cxnLst>
                <a:cxn ang="0">
                  <a:pos x="T0" y="T1"/>
                </a:cxn>
                <a:cxn ang="0">
                  <a:pos x="T2" y="T3"/>
                </a:cxn>
                <a:cxn ang="0">
                  <a:pos x="T4" y="T5"/>
                </a:cxn>
                <a:cxn ang="0">
                  <a:pos x="T6" y="T7"/>
                </a:cxn>
                <a:cxn ang="0">
                  <a:pos x="T8" y="T9"/>
                </a:cxn>
                <a:cxn ang="0">
                  <a:pos x="T10" y="T11"/>
                </a:cxn>
              </a:cxnLst>
              <a:rect l="0" t="0" r="r" b="b"/>
              <a:pathLst>
                <a:path w="305" h="372">
                  <a:moveTo>
                    <a:pt x="296" y="166"/>
                  </a:moveTo>
                  <a:cubicBezTo>
                    <a:pt x="196" y="121"/>
                    <a:pt x="102" y="65"/>
                    <a:pt x="14" y="0"/>
                  </a:cubicBezTo>
                  <a:cubicBezTo>
                    <a:pt x="6" y="62"/>
                    <a:pt x="1" y="126"/>
                    <a:pt x="0" y="191"/>
                  </a:cubicBezTo>
                  <a:cubicBezTo>
                    <a:pt x="94" y="263"/>
                    <a:pt x="196" y="324"/>
                    <a:pt x="305" y="372"/>
                  </a:cubicBezTo>
                  <a:cubicBezTo>
                    <a:pt x="299" y="318"/>
                    <a:pt x="296" y="263"/>
                    <a:pt x="296" y="207"/>
                  </a:cubicBezTo>
                  <a:cubicBezTo>
                    <a:pt x="296" y="193"/>
                    <a:pt x="296" y="180"/>
                    <a:pt x="296" y="1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95" name="Freeform 36">
              <a:extLst>
                <a:ext uri="{FF2B5EF4-FFF2-40B4-BE49-F238E27FC236}">
                  <a16:creationId xmlns:a16="http://schemas.microsoft.com/office/drawing/2014/main" id="{DCBE701A-8501-4A26-9695-E760B8CE3BC0}"/>
                </a:ext>
              </a:extLst>
            </p:cNvPr>
            <p:cNvSpPr>
              <a:spLocks/>
            </p:cNvSpPr>
            <p:nvPr/>
          </p:nvSpPr>
          <p:spPr bwMode="auto">
            <a:xfrm>
              <a:off x="2338705" y="6730683"/>
              <a:ext cx="904875" cy="344488"/>
            </a:xfrm>
            <a:custGeom>
              <a:avLst/>
              <a:gdLst>
                <a:gd name="T0" fmla="*/ 235 w 468"/>
                <a:gd name="T1" fmla="*/ 0 h 179"/>
                <a:gd name="T2" fmla="*/ 0 w 468"/>
                <a:gd name="T3" fmla="*/ 38 h 179"/>
                <a:gd name="T4" fmla="*/ 321 w 468"/>
                <a:gd name="T5" fmla="*/ 179 h 179"/>
                <a:gd name="T6" fmla="*/ 468 w 468"/>
                <a:gd name="T7" fmla="*/ 125 h 179"/>
                <a:gd name="T8" fmla="*/ 235 w 468"/>
                <a:gd name="T9" fmla="*/ 0 h 179"/>
              </a:gdLst>
              <a:ahLst/>
              <a:cxnLst>
                <a:cxn ang="0">
                  <a:pos x="T0" y="T1"/>
                </a:cxn>
                <a:cxn ang="0">
                  <a:pos x="T2" y="T3"/>
                </a:cxn>
                <a:cxn ang="0">
                  <a:pos x="T4" y="T5"/>
                </a:cxn>
                <a:cxn ang="0">
                  <a:pos x="T6" y="T7"/>
                </a:cxn>
                <a:cxn ang="0">
                  <a:pos x="T8" y="T9"/>
                </a:cxn>
              </a:cxnLst>
              <a:rect l="0" t="0" r="r" b="b"/>
              <a:pathLst>
                <a:path w="468" h="179">
                  <a:moveTo>
                    <a:pt x="235" y="0"/>
                  </a:moveTo>
                  <a:cubicBezTo>
                    <a:pt x="159" y="19"/>
                    <a:pt x="81" y="32"/>
                    <a:pt x="0" y="38"/>
                  </a:cubicBezTo>
                  <a:cubicBezTo>
                    <a:pt x="100" y="97"/>
                    <a:pt x="208" y="144"/>
                    <a:pt x="321" y="179"/>
                  </a:cubicBezTo>
                  <a:cubicBezTo>
                    <a:pt x="371" y="164"/>
                    <a:pt x="420" y="146"/>
                    <a:pt x="468" y="125"/>
                  </a:cubicBezTo>
                  <a:cubicBezTo>
                    <a:pt x="387" y="90"/>
                    <a:pt x="309" y="48"/>
                    <a:pt x="235"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96" name="Freeform 37">
              <a:extLst>
                <a:ext uri="{FF2B5EF4-FFF2-40B4-BE49-F238E27FC236}">
                  <a16:creationId xmlns:a16="http://schemas.microsoft.com/office/drawing/2014/main" id="{59E02E11-3466-40A2-8268-F6526824E59A}"/>
                </a:ext>
              </a:extLst>
            </p:cNvPr>
            <p:cNvSpPr>
              <a:spLocks/>
            </p:cNvSpPr>
            <p:nvPr/>
          </p:nvSpPr>
          <p:spPr bwMode="auto">
            <a:xfrm>
              <a:off x="1811655" y="6411596"/>
              <a:ext cx="981075" cy="392113"/>
            </a:xfrm>
            <a:custGeom>
              <a:avLst/>
              <a:gdLst>
                <a:gd name="T0" fmla="*/ 149 w 507"/>
                <a:gd name="T1" fmla="*/ 7 h 204"/>
                <a:gd name="T2" fmla="*/ 0 w 507"/>
                <a:gd name="T3" fmla="*/ 0 h 204"/>
                <a:gd name="T4" fmla="*/ 272 w 507"/>
                <a:gd name="T5" fmla="*/ 204 h 204"/>
                <a:gd name="T6" fmla="*/ 507 w 507"/>
                <a:gd name="T7" fmla="*/ 166 h 204"/>
                <a:gd name="T8" fmla="*/ 296 w 507"/>
                <a:gd name="T9" fmla="*/ 0 h 204"/>
                <a:gd name="T10" fmla="*/ 149 w 507"/>
                <a:gd name="T11" fmla="*/ 7 h 204"/>
              </a:gdLst>
              <a:ahLst/>
              <a:cxnLst>
                <a:cxn ang="0">
                  <a:pos x="T0" y="T1"/>
                </a:cxn>
                <a:cxn ang="0">
                  <a:pos x="T2" y="T3"/>
                </a:cxn>
                <a:cxn ang="0">
                  <a:pos x="T4" y="T5"/>
                </a:cxn>
                <a:cxn ang="0">
                  <a:pos x="T6" y="T7"/>
                </a:cxn>
                <a:cxn ang="0">
                  <a:pos x="T8" y="T9"/>
                </a:cxn>
                <a:cxn ang="0">
                  <a:pos x="T10" y="T11"/>
                </a:cxn>
              </a:cxnLst>
              <a:rect l="0" t="0" r="r" b="b"/>
              <a:pathLst>
                <a:path w="507" h="204">
                  <a:moveTo>
                    <a:pt x="149" y="7"/>
                  </a:moveTo>
                  <a:cubicBezTo>
                    <a:pt x="99" y="7"/>
                    <a:pt x="49" y="4"/>
                    <a:pt x="0" y="0"/>
                  </a:cubicBezTo>
                  <a:cubicBezTo>
                    <a:pt x="83" y="78"/>
                    <a:pt x="174" y="146"/>
                    <a:pt x="272" y="204"/>
                  </a:cubicBezTo>
                  <a:cubicBezTo>
                    <a:pt x="353" y="198"/>
                    <a:pt x="431" y="185"/>
                    <a:pt x="507" y="166"/>
                  </a:cubicBezTo>
                  <a:cubicBezTo>
                    <a:pt x="432" y="117"/>
                    <a:pt x="361" y="61"/>
                    <a:pt x="296" y="0"/>
                  </a:cubicBezTo>
                  <a:cubicBezTo>
                    <a:pt x="248" y="4"/>
                    <a:pt x="199" y="7"/>
                    <a:pt x="149" y="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97" name="Freeform 38">
              <a:extLst>
                <a:ext uri="{FF2B5EF4-FFF2-40B4-BE49-F238E27FC236}">
                  <a16:creationId xmlns:a16="http://schemas.microsoft.com/office/drawing/2014/main" id="{4EC464F3-BE0C-4F2F-BA77-EA7562C939D6}"/>
                </a:ext>
              </a:extLst>
            </p:cNvPr>
            <p:cNvSpPr>
              <a:spLocks/>
            </p:cNvSpPr>
            <p:nvPr/>
          </p:nvSpPr>
          <p:spPr bwMode="auto">
            <a:xfrm>
              <a:off x="1419543" y="5955983"/>
              <a:ext cx="965200" cy="469900"/>
            </a:xfrm>
            <a:custGeom>
              <a:avLst/>
              <a:gdLst>
                <a:gd name="T0" fmla="*/ 499 w 499"/>
                <a:gd name="T1" fmla="*/ 237 h 244"/>
                <a:gd name="T2" fmla="*/ 325 w 499"/>
                <a:gd name="T3" fmla="*/ 41 h 244"/>
                <a:gd name="T4" fmla="*/ 0 w 499"/>
                <a:gd name="T5" fmla="*/ 0 h 244"/>
                <a:gd name="T6" fmla="*/ 203 w 499"/>
                <a:gd name="T7" fmla="*/ 237 h 244"/>
                <a:gd name="T8" fmla="*/ 352 w 499"/>
                <a:gd name="T9" fmla="*/ 244 h 244"/>
                <a:gd name="T10" fmla="*/ 499 w 499"/>
                <a:gd name="T11" fmla="*/ 237 h 244"/>
              </a:gdLst>
              <a:ahLst/>
              <a:cxnLst>
                <a:cxn ang="0">
                  <a:pos x="T0" y="T1"/>
                </a:cxn>
                <a:cxn ang="0">
                  <a:pos x="T2" y="T3"/>
                </a:cxn>
                <a:cxn ang="0">
                  <a:pos x="T4" y="T5"/>
                </a:cxn>
                <a:cxn ang="0">
                  <a:pos x="T6" y="T7"/>
                </a:cxn>
                <a:cxn ang="0">
                  <a:pos x="T8" y="T9"/>
                </a:cxn>
                <a:cxn ang="0">
                  <a:pos x="T10" y="T11"/>
                </a:cxn>
              </a:cxnLst>
              <a:rect l="0" t="0" r="r" b="b"/>
              <a:pathLst>
                <a:path w="499" h="244">
                  <a:moveTo>
                    <a:pt x="499" y="237"/>
                  </a:moveTo>
                  <a:cubicBezTo>
                    <a:pt x="436" y="177"/>
                    <a:pt x="377" y="111"/>
                    <a:pt x="325" y="41"/>
                  </a:cubicBezTo>
                  <a:cubicBezTo>
                    <a:pt x="213" y="39"/>
                    <a:pt x="104" y="25"/>
                    <a:pt x="0" y="0"/>
                  </a:cubicBezTo>
                  <a:cubicBezTo>
                    <a:pt x="59" y="86"/>
                    <a:pt x="128" y="165"/>
                    <a:pt x="203" y="237"/>
                  </a:cubicBezTo>
                  <a:cubicBezTo>
                    <a:pt x="252" y="241"/>
                    <a:pt x="302" y="244"/>
                    <a:pt x="352" y="244"/>
                  </a:cubicBezTo>
                  <a:cubicBezTo>
                    <a:pt x="402" y="244"/>
                    <a:pt x="451" y="241"/>
                    <a:pt x="499" y="23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98" name="Freeform 39">
              <a:extLst>
                <a:ext uri="{FF2B5EF4-FFF2-40B4-BE49-F238E27FC236}">
                  <a16:creationId xmlns:a16="http://schemas.microsoft.com/office/drawing/2014/main" id="{790C4DC0-7163-46BB-813E-350A9616A555}"/>
                </a:ext>
              </a:extLst>
            </p:cNvPr>
            <p:cNvSpPr>
              <a:spLocks/>
            </p:cNvSpPr>
            <p:nvPr/>
          </p:nvSpPr>
          <p:spPr bwMode="auto">
            <a:xfrm>
              <a:off x="1154430" y="5489258"/>
              <a:ext cx="893762" cy="544513"/>
            </a:xfrm>
            <a:custGeom>
              <a:avLst/>
              <a:gdLst>
                <a:gd name="T0" fmla="*/ 0 w 462"/>
                <a:gd name="T1" fmla="*/ 0 h 283"/>
                <a:gd name="T2" fmla="*/ 137 w 462"/>
                <a:gd name="T3" fmla="*/ 242 h 283"/>
                <a:gd name="T4" fmla="*/ 462 w 462"/>
                <a:gd name="T5" fmla="*/ 283 h 283"/>
                <a:gd name="T6" fmla="*/ 331 w 462"/>
                <a:gd name="T7" fmla="*/ 73 h 283"/>
                <a:gd name="T8" fmla="*/ 0 w 462"/>
                <a:gd name="T9" fmla="*/ 0 h 283"/>
              </a:gdLst>
              <a:ahLst/>
              <a:cxnLst>
                <a:cxn ang="0">
                  <a:pos x="T0" y="T1"/>
                </a:cxn>
                <a:cxn ang="0">
                  <a:pos x="T2" y="T3"/>
                </a:cxn>
                <a:cxn ang="0">
                  <a:pos x="T4" y="T5"/>
                </a:cxn>
                <a:cxn ang="0">
                  <a:pos x="T6" y="T7"/>
                </a:cxn>
                <a:cxn ang="0">
                  <a:pos x="T8" y="T9"/>
                </a:cxn>
              </a:cxnLst>
              <a:rect l="0" t="0" r="r" b="b"/>
              <a:pathLst>
                <a:path w="462" h="283">
                  <a:moveTo>
                    <a:pt x="0" y="0"/>
                  </a:moveTo>
                  <a:cubicBezTo>
                    <a:pt x="38" y="85"/>
                    <a:pt x="84" y="166"/>
                    <a:pt x="137" y="242"/>
                  </a:cubicBezTo>
                  <a:cubicBezTo>
                    <a:pt x="241" y="267"/>
                    <a:pt x="350" y="281"/>
                    <a:pt x="462" y="283"/>
                  </a:cubicBezTo>
                  <a:cubicBezTo>
                    <a:pt x="413" y="217"/>
                    <a:pt x="369" y="147"/>
                    <a:pt x="331" y="73"/>
                  </a:cubicBezTo>
                  <a:cubicBezTo>
                    <a:pt x="216" y="61"/>
                    <a:pt x="105" y="3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99" name="Freeform 40">
              <a:extLst>
                <a:ext uri="{FF2B5EF4-FFF2-40B4-BE49-F238E27FC236}">
                  <a16:creationId xmlns:a16="http://schemas.microsoft.com/office/drawing/2014/main" id="{00E3ADCE-A8A4-4871-9DA6-3CB9A406B48D}"/>
                </a:ext>
              </a:extLst>
            </p:cNvPr>
            <p:cNvSpPr>
              <a:spLocks/>
            </p:cNvSpPr>
            <p:nvPr/>
          </p:nvSpPr>
          <p:spPr bwMode="auto">
            <a:xfrm>
              <a:off x="2792730" y="6605271"/>
              <a:ext cx="736600" cy="366713"/>
            </a:xfrm>
            <a:custGeom>
              <a:avLst/>
              <a:gdLst>
                <a:gd name="T0" fmla="*/ 0 w 381"/>
                <a:gd name="T1" fmla="*/ 65 h 190"/>
                <a:gd name="T2" fmla="*/ 233 w 381"/>
                <a:gd name="T3" fmla="*/ 190 h 190"/>
                <a:gd name="T4" fmla="*/ 381 w 381"/>
                <a:gd name="T5" fmla="*/ 117 h 190"/>
                <a:gd name="T6" fmla="*/ 204 w 381"/>
                <a:gd name="T7" fmla="*/ 0 h 190"/>
                <a:gd name="T8" fmla="*/ 0 w 381"/>
                <a:gd name="T9" fmla="*/ 65 h 190"/>
              </a:gdLst>
              <a:ahLst/>
              <a:cxnLst>
                <a:cxn ang="0">
                  <a:pos x="T0" y="T1"/>
                </a:cxn>
                <a:cxn ang="0">
                  <a:pos x="T2" y="T3"/>
                </a:cxn>
                <a:cxn ang="0">
                  <a:pos x="T4" y="T5"/>
                </a:cxn>
                <a:cxn ang="0">
                  <a:pos x="T6" y="T7"/>
                </a:cxn>
                <a:cxn ang="0">
                  <a:pos x="T8" y="T9"/>
                </a:cxn>
              </a:cxnLst>
              <a:rect l="0" t="0" r="r" b="b"/>
              <a:pathLst>
                <a:path w="381" h="190">
                  <a:moveTo>
                    <a:pt x="0" y="65"/>
                  </a:moveTo>
                  <a:cubicBezTo>
                    <a:pt x="74" y="113"/>
                    <a:pt x="152" y="155"/>
                    <a:pt x="233" y="190"/>
                  </a:cubicBezTo>
                  <a:cubicBezTo>
                    <a:pt x="284" y="168"/>
                    <a:pt x="333" y="144"/>
                    <a:pt x="381" y="117"/>
                  </a:cubicBezTo>
                  <a:cubicBezTo>
                    <a:pt x="319" y="82"/>
                    <a:pt x="260" y="43"/>
                    <a:pt x="204" y="0"/>
                  </a:cubicBezTo>
                  <a:cubicBezTo>
                    <a:pt x="138" y="26"/>
                    <a:pt x="70" y="48"/>
                    <a:pt x="0" y="6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00" name="Freeform 41">
              <a:extLst>
                <a:ext uri="{FF2B5EF4-FFF2-40B4-BE49-F238E27FC236}">
                  <a16:creationId xmlns:a16="http://schemas.microsoft.com/office/drawing/2014/main" id="{DA6B3C2A-A954-436A-85F5-964EDA6D3CD3}"/>
                </a:ext>
              </a:extLst>
            </p:cNvPr>
            <p:cNvSpPr>
              <a:spLocks/>
            </p:cNvSpPr>
            <p:nvPr/>
          </p:nvSpPr>
          <p:spPr bwMode="auto">
            <a:xfrm>
              <a:off x="2384743" y="6322696"/>
              <a:ext cx="803275" cy="407988"/>
            </a:xfrm>
            <a:custGeom>
              <a:avLst/>
              <a:gdLst>
                <a:gd name="T0" fmla="*/ 250 w 415"/>
                <a:gd name="T1" fmla="*/ 0 h 212"/>
                <a:gd name="T2" fmla="*/ 0 w 415"/>
                <a:gd name="T3" fmla="*/ 46 h 212"/>
                <a:gd name="T4" fmla="*/ 211 w 415"/>
                <a:gd name="T5" fmla="*/ 212 h 212"/>
                <a:gd name="T6" fmla="*/ 415 w 415"/>
                <a:gd name="T7" fmla="*/ 147 h 212"/>
                <a:gd name="T8" fmla="*/ 250 w 415"/>
                <a:gd name="T9" fmla="*/ 0 h 212"/>
              </a:gdLst>
              <a:ahLst/>
              <a:cxnLst>
                <a:cxn ang="0">
                  <a:pos x="T0" y="T1"/>
                </a:cxn>
                <a:cxn ang="0">
                  <a:pos x="T2" y="T3"/>
                </a:cxn>
                <a:cxn ang="0">
                  <a:pos x="T4" y="T5"/>
                </a:cxn>
                <a:cxn ang="0">
                  <a:pos x="T6" y="T7"/>
                </a:cxn>
                <a:cxn ang="0">
                  <a:pos x="T8" y="T9"/>
                </a:cxn>
              </a:cxnLst>
              <a:rect l="0" t="0" r="r" b="b"/>
              <a:pathLst>
                <a:path w="415" h="212">
                  <a:moveTo>
                    <a:pt x="250" y="0"/>
                  </a:moveTo>
                  <a:cubicBezTo>
                    <a:pt x="169" y="22"/>
                    <a:pt x="86" y="37"/>
                    <a:pt x="0" y="46"/>
                  </a:cubicBezTo>
                  <a:cubicBezTo>
                    <a:pt x="65" y="107"/>
                    <a:pt x="136" y="163"/>
                    <a:pt x="211" y="212"/>
                  </a:cubicBezTo>
                  <a:cubicBezTo>
                    <a:pt x="281" y="195"/>
                    <a:pt x="349" y="173"/>
                    <a:pt x="415" y="147"/>
                  </a:cubicBezTo>
                  <a:cubicBezTo>
                    <a:pt x="356" y="102"/>
                    <a:pt x="301" y="53"/>
                    <a:pt x="25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01" name="Freeform 42">
              <a:extLst>
                <a:ext uri="{FF2B5EF4-FFF2-40B4-BE49-F238E27FC236}">
                  <a16:creationId xmlns:a16="http://schemas.microsoft.com/office/drawing/2014/main" id="{48D8E2D3-A7FE-4C0F-981D-E8C7F85EB5A6}"/>
                </a:ext>
              </a:extLst>
            </p:cNvPr>
            <p:cNvSpPr>
              <a:spLocks/>
            </p:cNvSpPr>
            <p:nvPr/>
          </p:nvSpPr>
          <p:spPr bwMode="auto">
            <a:xfrm>
              <a:off x="2048193" y="5994083"/>
              <a:ext cx="820737" cy="417513"/>
            </a:xfrm>
            <a:custGeom>
              <a:avLst/>
              <a:gdLst>
                <a:gd name="T0" fmla="*/ 27 w 424"/>
                <a:gd name="T1" fmla="*/ 22 h 217"/>
                <a:gd name="T2" fmla="*/ 0 w 424"/>
                <a:gd name="T3" fmla="*/ 21 h 217"/>
                <a:gd name="T4" fmla="*/ 174 w 424"/>
                <a:gd name="T5" fmla="*/ 217 h 217"/>
                <a:gd name="T6" fmla="*/ 424 w 424"/>
                <a:gd name="T7" fmla="*/ 171 h 217"/>
                <a:gd name="T8" fmla="*/ 280 w 424"/>
                <a:gd name="T9" fmla="*/ 0 h 217"/>
                <a:gd name="T10" fmla="*/ 27 w 424"/>
                <a:gd name="T11" fmla="*/ 22 h 217"/>
              </a:gdLst>
              <a:ahLst/>
              <a:cxnLst>
                <a:cxn ang="0">
                  <a:pos x="T0" y="T1"/>
                </a:cxn>
                <a:cxn ang="0">
                  <a:pos x="T2" y="T3"/>
                </a:cxn>
                <a:cxn ang="0">
                  <a:pos x="T4" y="T5"/>
                </a:cxn>
                <a:cxn ang="0">
                  <a:pos x="T6" y="T7"/>
                </a:cxn>
                <a:cxn ang="0">
                  <a:pos x="T8" y="T9"/>
                </a:cxn>
                <a:cxn ang="0">
                  <a:pos x="T10" y="T11"/>
                </a:cxn>
              </a:cxnLst>
              <a:rect l="0" t="0" r="r" b="b"/>
              <a:pathLst>
                <a:path w="424" h="217">
                  <a:moveTo>
                    <a:pt x="27" y="22"/>
                  </a:moveTo>
                  <a:cubicBezTo>
                    <a:pt x="18" y="22"/>
                    <a:pt x="9" y="21"/>
                    <a:pt x="0" y="21"/>
                  </a:cubicBezTo>
                  <a:cubicBezTo>
                    <a:pt x="52" y="91"/>
                    <a:pt x="111" y="157"/>
                    <a:pt x="174" y="217"/>
                  </a:cubicBezTo>
                  <a:cubicBezTo>
                    <a:pt x="260" y="208"/>
                    <a:pt x="343" y="193"/>
                    <a:pt x="424" y="171"/>
                  </a:cubicBezTo>
                  <a:cubicBezTo>
                    <a:pt x="372" y="118"/>
                    <a:pt x="324" y="61"/>
                    <a:pt x="280" y="0"/>
                  </a:cubicBezTo>
                  <a:cubicBezTo>
                    <a:pt x="198" y="14"/>
                    <a:pt x="113" y="22"/>
                    <a:pt x="27" y="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02" name="Freeform 43">
              <a:extLst>
                <a:ext uri="{FF2B5EF4-FFF2-40B4-BE49-F238E27FC236}">
                  <a16:creationId xmlns:a16="http://schemas.microsoft.com/office/drawing/2014/main" id="{4AB6E503-A75D-4553-8B3E-3C2932FE99A4}"/>
                </a:ext>
              </a:extLst>
            </p:cNvPr>
            <p:cNvSpPr>
              <a:spLocks/>
            </p:cNvSpPr>
            <p:nvPr/>
          </p:nvSpPr>
          <p:spPr bwMode="auto">
            <a:xfrm>
              <a:off x="1794193" y="5630546"/>
              <a:ext cx="795337" cy="406400"/>
            </a:xfrm>
            <a:custGeom>
              <a:avLst/>
              <a:gdLst>
                <a:gd name="T0" fmla="*/ 411 w 411"/>
                <a:gd name="T1" fmla="*/ 189 h 211"/>
                <a:gd name="T2" fmla="*/ 296 w 411"/>
                <a:gd name="T3" fmla="*/ 2 h 211"/>
                <a:gd name="T4" fmla="*/ 158 w 411"/>
                <a:gd name="T5" fmla="*/ 8 h 211"/>
                <a:gd name="T6" fmla="*/ 0 w 411"/>
                <a:gd name="T7" fmla="*/ 0 h 211"/>
                <a:gd name="T8" fmla="*/ 131 w 411"/>
                <a:gd name="T9" fmla="*/ 210 h 211"/>
                <a:gd name="T10" fmla="*/ 158 w 411"/>
                <a:gd name="T11" fmla="*/ 211 h 211"/>
                <a:gd name="T12" fmla="*/ 411 w 411"/>
                <a:gd name="T13" fmla="*/ 189 h 211"/>
              </a:gdLst>
              <a:ahLst/>
              <a:cxnLst>
                <a:cxn ang="0">
                  <a:pos x="T0" y="T1"/>
                </a:cxn>
                <a:cxn ang="0">
                  <a:pos x="T2" y="T3"/>
                </a:cxn>
                <a:cxn ang="0">
                  <a:pos x="T4" y="T5"/>
                </a:cxn>
                <a:cxn ang="0">
                  <a:pos x="T6" y="T7"/>
                </a:cxn>
                <a:cxn ang="0">
                  <a:pos x="T8" y="T9"/>
                </a:cxn>
                <a:cxn ang="0">
                  <a:pos x="T10" y="T11"/>
                </a:cxn>
                <a:cxn ang="0">
                  <a:pos x="T12" y="T13"/>
                </a:cxn>
              </a:cxnLst>
              <a:rect l="0" t="0" r="r" b="b"/>
              <a:pathLst>
                <a:path w="411" h="211">
                  <a:moveTo>
                    <a:pt x="411" y="189"/>
                  </a:moveTo>
                  <a:cubicBezTo>
                    <a:pt x="369" y="130"/>
                    <a:pt x="330" y="67"/>
                    <a:pt x="296" y="2"/>
                  </a:cubicBezTo>
                  <a:cubicBezTo>
                    <a:pt x="251" y="6"/>
                    <a:pt x="205" y="8"/>
                    <a:pt x="158" y="8"/>
                  </a:cubicBezTo>
                  <a:cubicBezTo>
                    <a:pt x="105" y="8"/>
                    <a:pt x="52" y="5"/>
                    <a:pt x="0" y="0"/>
                  </a:cubicBezTo>
                  <a:cubicBezTo>
                    <a:pt x="38" y="74"/>
                    <a:pt x="82" y="144"/>
                    <a:pt x="131" y="210"/>
                  </a:cubicBezTo>
                  <a:cubicBezTo>
                    <a:pt x="140" y="210"/>
                    <a:pt x="149" y="211"/>
                    <a:pt x="158" y="211"/>
                  </a:cubicBezTo>
                  <a:cubicBezTo>
                    <a:pt x="244" y="211"/>
                    <a:pt x="329" y="203"/>
                    <a:pt x="411" y="18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03" name="Freeform 44">
              <a:extLst>
                <a:ext uri="{FF2B5EF4-FFF2-40B4-BE49-F238E27FC236}">
                  <a16:creationId xmlns:a16="http://schemas.microsoft.com/office/drawing/2014/main" id="{D45DE786-A973-421A-AEA1-EB79E757CA78}"/>
                </a:ext>
              </a:extLst>
            </p:cNvPr>
            <p:cNvSpPr>
              <a:spLocks/>
            </p:cNvSpPr>
            <p:nvPr/>
          </p:nvSpPr>
          <p:spPr bwMode="auto">
            <a:xfrm>
              <a:off x="3188018" y="6430646"/>
              <a:ext cx="627062" cy="400050"/>
            </a:xfrm>
            <a:custGeom>
              <a:avLst/>
              <a:gdLst>
                <a:gd name="T0" fmla="*/ 187 w 325"/>
                <a:gd name="T1" fmla="*/ 0 h 208"/>
                <a:gd name="T2" fmla="*/ 0 w 325"/>
                <a:gd name="T3" fmla="*/ 91 h 208"/>
                <a:gd name="T4" fmla="*/ 177 w 325"/>
                <a:gd name="T5" fmla="*/ 208 h 208"/>
                <a:gd name="T6" fmla="*/ 325 w 325"/>
                <a:gd name="T7" fmla="*/ 113 h 208"/>
                <a:gd name="T8" fmla="*/ 187 w 325"/>
                <a:gd name="T9" fmla="*/ 0 h 208"/>
              </a:gdLst>
              <a:ahLst/>
              <a:cxnLst>
                <a:cxn ang="0">
                  <a:pos x="T0" y="T1"/>
                </a:cxn>
                <a:cxn ang="0">
                  <a:pos x="T2" y="T3"/>
                </a:cxn>
                <a:cxn ang="0">
                  <a:pos x="T4" y="T5"/>
                </a:cxn>
                <a:cxn ang="0">
                  <a:pos x="T6" y="T7"/>
                </a:cxn>
                <a:cxn ang="0">
                  <a:pos x="T8" y="T9"/>
                </a:cxn>
              </a:cxnLst>
              <a:rect l="0" t="0" r="r" b="b"/>
              <a:pathLst>
                <a:path w="325" h="208">
                  <a:moveTo>
                    <a:pt x="187" y="0"/>
                  </a:moveTo>
                  <a:cubicBezTo>
                    <a:pt x="127" y="35"/>
                    <a:pt x="65" y="65"/>
                    <a:pt x="0" y="91"/>
                  </a:cubicBezTo>
                  <a:cubicBezTo>
                    <a:pt x="56" y="134"/>
                    <a:pt x="115" y="173"/>
                    <a:pt x="177" y="208"/>
                  </a:cubicBezTo>
                  <a:cubicBezTo>
                    <a:pt x="228" y="179"/>
                    <a:pt x="278" y="148"/>
                    <a:pt x="325" y="113"/>
                  </a:cubicBezTo>
                  <a:cubicBezTo>
                    <a:pt x="277" y="78"/>
                    <a:pt x="231" y="40"/>
                    <a:pt x="18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04" name="Freeform 45">
              <a:extLst>
                <a:ext uri="{FF2B5EF4-FFF2-40B4-BE49-F238E27FC236}">
                  <a16:creationId xmlns:a16="http://schemas.microsoft.com/office/drawing/2014/main" id="{E41669CC-C49E-4A5D-931A-4BEAD283870B}"/>
                </a:ext>
              </a:extLst>
            </p:cNvPr>
            <p:cNvSpPr>
              <a:spLocks/>
            </p:cNvSpPr>
            <p:nvPr/>
          </p:nvSpPr>
          <p:spPr bwMode="auto">
            <a:xfrm>
              <a:off x="2868930" y="6168708"/>
              <a:ext cx="679450" cy="436563"/>
            </a:xfrm>
            <a:custGeom>
              <a:avLst/>
              <a:gdLst>
                <a:gd name="T0" fmla="*/ 223 w 352"/>
                <a:gd name="T1" fmla="*/ 0 h 227"/>
                <a:gd name="T2" fmla="*/ 0 w 352"/>
                <a:gd name="T3" fmla="*/ 80 h 227"/>
                <a:gd name="T4" fmla="*/ 165 w 352"/>
                <a:gd name="T5" fmla="*/ 227 h 227"/>
                <a:gd name="T6" fmla="*/ 352 w 352"/>
                <a:gd name="T7" fmla="*/ 136 h 227"/>
                <a:gd name="T8" fmla="*/ 223 w 352"/>
                <a:gd name="T9" fmla="*/ 0 h 227"/>
              </a:gdLst>
              <a:ahLst/>
              <a:cxnLst>
                <a:cxn ang="0">
                  <a:pos x="T0" y="T1"/>
                </a:cxn>
                <a:cxn ang="0">
                  <a:pos x="T2" y="T3"/>
                </a:cxn>
                <a:cxn ang="0">
                  <a:pos x="T4" y="T5"/>
                </a:cxn>
                <a:cxn ang="0">
                  <a:pos x="T6" y="T7"/>
                </a:cxn>
                <a:cxn ang="0">
                  <a:pos x="T8" y="T9"/>
                </a:cxn>
              </a:cxnLst>
              <a:rect l="0" t="0" r="r" b="b"/>
              <a:pathLst>
                <a:path w="352" h="227">
                  <a:moveTo>
                    <a:pt x="223" y="0"/>
                  </a:moveTo>
                  <a:cubicBezTo>
                    <a:pt x="151" y="32"/>
                    <a:pt x="77" y="59"/>
                    <a:pt x="0" y="80"/>
                  </a:cubicBezTo>
                  <a:cubicBezTo>
                    <a:pt x="51" y="133"/>
                    <a:pt x="106" y="182"/>
                    <a:pt x="165" y="227"/>
                  </a:cubicBezTo>
                  <a:cubicBezTo>
                    <a:pt x="230" y="201"/>
                    <a:pt x="292" y="171"/>
                    <a:pt x="352" y="136"/>
                  </a:cubicBezTo>
                  <a:cubicBezTo>
                    <a:pt x="306" y="94"/>
                    <a:pt x="263" y="48"/>
                    <a:pt x="22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05" name="Freeform 46">
              <a:extLst>
                <a:ext uri="{FF2B5EF4-FFF2-40B4-BE49-F238E27FC236}">
                  <a16:creationId xmlns:a16="http://schemas.microsoft.com/office/drawing/2014/main" id="{F981334A-86EE-4834-8C66-884B24B34FA8}"/>
                </a:ext>
              </a:extLst>
            </p:cNvPr>
            <p:cNvSpPr>
              <a:spLocks/>
            </p:cNvSpPr>
            <p:nvPr/>
          </p:nvSpPr>
          <p:spPr bwMode="auto">
            <a:xfrm>
              <a:off x="3548380" y="6200458"/>
              <a:ext cx="554037" cy="447675"/>
            </a:xfrm>
            <a:custGeom>
              <a:avLst/>
              <a:gdLst>
                <a:gd name="T0" fmla="*/ 180 w 286"/>
                <a:gd name="T1" fmla="*/ 0 h 233"/>
                <a:gd name="T2" fmla="*/ 0 w 286"/>
                <a:gd name="T3" fmla="*/ 120 h 233"/>
                <a:gd name="T4" fmla="*/ 138 w 286"/>
                <a:gd name="T5" fmla="*/ 233 h 233"/>
                <a:gd name="T6" fmla="*/ 286 w 286"/>
                <a:gd name="T7" fmla="*/ 110 h 233"/>
                <a:gd name="T8" fmla="*/ 180 w 286"/>
                <a:gd name="T9" fmla="*/ 0 h 233"/>
              </a:gdLst>
              <a:ahLst/>
              <a:cxnLst>
                <a:cxn ang="0">
                  <a:pos x="T0" y="T1"/>
                </a:cxn>
                <a:cxn ang="0">
                  <a:pos x="T2" y="T3"/>
                </a:cxn>
                <a:cxn ang="0">
                  <a:pos x="T4" y="T5"/>
                </a:cxn>
                <a:cxn ang="0">
                  <a:pos x="T6" y="T7"/>
                </a:cxn>
                <a:cxn ang="0">
                  <a:pos x="T8" y="T9"/>
                </a:cxn>
              </a:cxnLst>
              <a:rect l="0" t="0" r="r" b="b"/>
              <a:pathLst>
                <a:path w="286" h="233">
                  <a:moveTo>
                    <a:pt x="180" y="0"/>
                  </a:moveTo>
                  <a:cubicBezTo>
                    <a:pt x="123" y="44"/>
                    <a:pt x="63" y="84"/>
                    <a:pt x="0" y="120"/>
                  </a:cubicBezTo>
                  <a:cubicBezTo>
                    <a:pt x="44" y="160"/>
                    <a:pt x="90" y="198"/>
                    <a:pt x="138" y="233"/>
                  </a:cubicBezTo>
                  <a:cubicBezTo>
                    <a:pt x="190" y="195"/>
                    <a:pt x="239" y="154"/>
                    <a:pt x="286" y="110"/>
                  </a:cubicBezTo>
                  <a:cubicBezTo>
                    <a:pt x="249" y="75"/>
                    <a:pt x="213" y="38"/>
                    <a:pt x="18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grpSp>
      <p:sp>
        <p:nvSpPr>
          <p:cNvPr id="257" name="Freeform 172">
            <a:extLst>
              <a:ext uri="{FF2B5EF4-FFF2-40B4-BE49-F238E27FC236}">
                <a16:creationId xmlns:a16="http://schemas.microsoft.com/office/drawing/2014/main" id="{A96D7C1E-8AA6-4C7C-BF28-88B76C01BF34}"/>
              </a:ext>
            </a:extLst>
          </p:cNvPr>
          <p:cNvSpPr>
            <a:spLocks noEditPoints="1"/>
          </p:cNvSpPr>
          <p:nvPr/>
        </p:nvSpPr>
        <p:spPr bwMode="auto">
          <a:xfrm>
            <a:off x="2606174" y="2315177"/>
            <a:ext cx="1533832" cy="1527023"/>
          </a:xfrm>
          <a:custGeom>
            <a:avLst/>
            <a:gdLst>
              <a:gd name="T0" fmla="*/ 126 w 3028"/>
              <a:gd name="T1" fmla="*/ 907 h 3028"/>
              <a:gd name="T2" fmla="*/ 2871 w 3028"/>
              <a:gd name="T3" fmla="*/ 1860 h 3028"/>
              <a:gd name="T4" fmla="*/ 2410 w 3028"/>
              <a:gd name="T5" fmla="*/ 2471 h 3028"/>
              <a:gd name="T6" fmla="*/ 1511 w 3028"/>
              <a:gd name="T7" fmla="*/ 2725 h 3028"/>
              <a:gd name="T8" fmla="*/ 1574 w 3028"/>
              <a:gd name="T9" fmla="*/ 2783 h 3028"/>
              <a:gd name="T10" fmla="*/ 500 w 3028"/>
              <a:gd name="T11" fmla="*/ 2419 h 3028"/>
              <a:gd name="T12" fmla="*/ 532 w 3028"/>
              <a:gd name="T13" fmla="*/ 2328 h 3028"/>
              <a:gd name="T14" fmla="*/ 73 w 3028"/>
              <a:gd name="T15" fmla="*/ 1534 h 3028"/>
              <a:gd name="T16" fmla="*/ 299 w 3028"/>
              <a:gd name="T17" fmla="*/ 1407 h 3028"/>
              <a:gd name="T18" fmla="*/ 359 w 3028"/>
              <a:gd name="T19" fmla="*/ 1078 h 3028"/>
              <a:gd name="T20" fmla="*/ 650 w 3028"/>
              <a:gd name="T21" fmla="*/ 330 h 3028"/>
              <a:gd name="T22" fmla="*/ 1174 w 3028"/>
              <a:gd name="T23" fmla="*/ 321 h 3028"/>
              <a:gd name="T24" fmla="*/ 1581 w 3028"/>
              <a:gd name="T25" fmla="*/ 397 h 3028"/>
              <a:gd name="T26" fmla="*/ 1884 w 3028"/>
              <a:gd name="T27" fmla="*/ 556 h 3028"/>
              <a:gd name="T28" fmla="*/ 2224 w 3028"/>
              <a:gd name="T29" fmla="*/ 453 h 3028"/>
              <a:gd name="T30" fmla="*/ 1914 w 3028"/>
              <a:gd name="T31" fmla="*/ 1142 h 3028"/>
              <a:gd name="T32" fmla="*/ 2539 w 3028"/>
              <a:gd name="T33" fmla="*/ 755 h 3028"/>
              <a:gd name="T34" fmla="*/ 2615 w 3028"/>
              <a:gd name="T35" fmla="*/ 1120 h 3028"/>
              <a:gd name="T36" fmla="*/ 2713 w 3028"/>
              <a:gd name="T37" fmla="*/ 1206 h 3028"/>
              <a:gd name="T38" fmla="*/ 2836 w 3028"/>
              <a:gd name="T39" fmla="*/ 1336 h 3028"/>
              <a:gd name="T40" fmla="*/ 2892 w 3028"/>
              <a:gd name="T41" fmla="*/ 1506 h 3028"/>
              <a:gd name="T42" fmla="*/ 2895 w 3028"/>
              <a:gd name="T43" fmla="*/ 1903 h 3028"/>
              <a:gd name="T44" fmla="*/ 2433 w 3028"/>
              <a:gd name="T45" fmla="*/ 2298 h 3028"/>
              <a:gd name="T46" fmla="*/ 2041 w 3028"/>
              <a:gd name="T47" fmla="*/ 2373 h 3028"/>
              <a:gd name="T48" fmla="*/ 1321 w 3028"/>
              <a:gd name="T49" fmla="*/ 2599 h 3028"/>
              <a:gd name="T50" fmla="*/ 383 w 3028"/>
              <a:gd name="T51" fmla="*/ 1987 h 3028"/>
              <a:gd name="T52" fmla="*/ 390 w 3028"/>
              <a:gd name="T53" fmla="*/ 1904 h 3028"/>
              <a:gd name="T54" fmla="*/ 515 w 3028"/>
              <a:gd name="T55" fmla="*/ 1423 h 3028"/>
              <a:gd name="T56" fmla="*/ 697 w 3028"/>
              <a:gd name="T57" fmla="*/ 766 h 3028"/>
              <a:gd name="T58" fmla="*/ 906 w 3028"/>
              <a:gd name="T59" fmla="*/ 590 h 3028"/>
              <a:gd name="T60" fmla="*/ 1370 w 3028"/>
              <a:gd name="T61" fmla="*/ 784 h 3028"/>
              <a:gd name="T62" fmla="*/ 1811 w 3028"/>
              <a:gd name="T63" fmla="*/ 964 h 3028"/>
              <a:gd name="T64" fmla="*/ 2114 w 3028"/>
              <a:gd name="T65" fmla="*/ 1150 h 3028"/>
              <a:gd name="T66" fmla="*/ 2568 w 3028"/>
              <a:gd name="T67" fmla="*/ 1186 h 3028"/>
              <a:gd name="T68" fmla="*/ 2466 w 3028"/>
              <a:gd name="T69" fmla="*/ 1867 h 3028"/>
              <a:gd name="T70" fmla="*/ 2602 w 3028"/>
              <a:gd name="T71" fmla="*/ 1764 h 3028"/>
              <a:gd name="T72" fmla="*/ 1756 w 3028"/>
              <a:gd name="T73" fmla="*/ 2368 h 3028"/>
              <a:gd name="T74" fmla="*/ 1049 w 3028"/>
              <a:gd name="T75" fmla="*/ 2146 h 3028"/>
              <a:gd name="T76" fmla="*/ 448 w 3028"/>
              <a:gd name="T77" fmla="*/ 1764 h 3028"/>
              <a:gd name="T78" fmla="*/ 709 w 3028"/>
              <a:gd name="T79" fmla="*/ 1569 h 3028"/>
              <a:gd name="T80" fmla="*/ 715 w 3028"/>
              <a:gd name="T81" fmla="*/ 945 h 3028"/>
              <a:gd name="T82" fmla="*/ 1045 w 3028"/>
              <a:gd name="T83" fmla="*/ 527 h 3028"/>
              <a:gd name="T84" fmla="*/ 1566 w 3028"/>
              <a:gd name="T85" fmla="*/ 1005 h 3028"/>
              <a:gd name="T86" fmla="*/ 2245 w 3028"/>
              <a:gd name="T87" fmla="*/ 1424 h 3028"/>
              <a:gd name="T88" fmla="*/ 2287 w 3028"/>
              <a:gd name="T89" fmla="*/ 1993 h 3028"/>
              <a:gd name="T90" fmla="*/ 1495 w 3028"/>
              <a:gd name="T91" fmla="*/ 2207 h 3028"/>
              <a:gd name="T92" fmla="*/ 1345 w 3028"/>
              <a:gd name="T93" fmla="*/ 2198 h 3028"/>
              <a:gd name="T94" fmla="*/ 929 w 3028"/>
              <a:gd name="T95" fmla="*/ 1869 h 3028"/>
              <a:gd name="T96" fmla="*/ 1187 w 3028"/>
              <a:gd name="T97" fmla="*/ 1362 h 3028"/>
              <a:gd name="T98" fmla="*/ 1765 w 3028"/>
              <a:gd name="T99" fmla="*/ 1389 h 3028"/>
              <a:gd name="T100" fmla="*/ 1589 w 3028"/>
              <a:gd name="T101" fmla="*/ 1813 h 3028"/>
              <a:gd name="T102" fmla="*/ 1157 w 3028"/>
              <a:gd name="T103" fmla="*/ 1772 h 3028"/>
              <a:gd name="T104" fmla="*/ 1662 w 3028"/>
              <a:gd name="T105" fmla="*/ 1605 h 3028"/>
              <a:gd name="T106" fmla="*/ 369 w 3028"/>
              <a:gd name="T107" fmla="*/ 684 h 3028"/>
              <a:gd name="T108" fmla="*/ 2665 w 3028"/>
              <a:gd name="T109" fmla="*/ 1285 h 3028"/>
              <a:gd name="T110" fmla="*/ 2406 w 3028"/>
              <a:gd name="T111" fmla="*/ 700 h 3028"/>
              <a:gd name="T112" fmla="*/ 1804 w 3028"/>
              <a:gd name="T113" fmla="*/ 306 h 3028"/>
              <a:gd name="T114" fmla="*/ 1662 w 3028"/>
              <a:gd name="T115" fmla="*/ 177 h 3028"/>
              <a:gd name="T116" fmla="*/ 1192 w 3028"/>
              <a:gd name="T117" fmla="*/ 131 h 3028"/>
              <a:gd name="T118" fmla="*/ 557 w 3028"/>
              <a:gd name="T119" fmla="*/ 2485 h 3028"/>
              <a:gd name="T120" fmla="*/ 1063 w 3028"/>
              <a:gd name="T121" fmla="*/ 2758 h 3028"/>
              <a:gd name="T122" fmla="*/ 1704 w 3028"/>
              <a:gd name="T123" fmla="*/ 2845 h 3028"/>
              <a:gd name="T124" fmla="*/ 2352 w 3028"/>
              <a:gd name="T125" fmla="*/ 2573 h 3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28" h="3028">
                <a:moveTo>
                  <a:pt x="3028" y="1514"/>
                </a:moveTo>
                <a:cubicBezTo>
                  <a:pt x="3028" y="1481"/>
                  <a:pt x="3027" y="1447"/>
                  <a:pt x="3025" y="1413"/>
                </a:cubicBezTo>
                <a:cubicBezTo>
                  <a:pt x="3025" y="1413"/>
                  <a:pt x="3025" y="1413"/>
                  <a:pt x="3025" y="1413"/>
                </a:cubicBezTo>
                <a:cubicBezTo>
                  <a:pt x="3025" y="1413"/>
                  <a:pt x="3025" y="1413"/>
                  <a:pt x="3025" y="1413"/>
                </a:cubicBezTo>
                <a:cubicBezTo>
                  <a:pt x="3023" y="1379"/>
                  <a:pt x="3019" y="1345"/>
                  <a:pt x="3015" y="1312"/>
                </a:cubicBezTo>
                <a:cubicBezTo>
                  <a:pt x="3015" y="1312"/>
                  <a:pt x="3015" y="1312"/>
                  <a:pt x="3015" y="1312"/>
                </a:cubicBezTo>
                <a:cubicBezTo>
                  <a:pt x="3015" y="1311"/>
                  <a:pt x="3015" y="1311"/>
                  <a:pt x="3015" y="1311"/>
                </a:cubicBezTo>
                <a:cubicBezTo>
                  <a:pt x="3009" y="1267"/>
                  <a:pt x="3009" y="1267"/>
                  <a:pt x="3009" y="1267"/>
                </a:cubicBezTo>
                <a:cubicBezTo>
                  <a:pt x="3008" y="1269"/>
                  <a:pt x="3008" y="1269"/>
                  <a:pt x="3008" y="1269"/>
                </a:cubicBezTo>
                <a:cubicBezTo>
                  <a:pt x="3005" y="1250"/>
                  <a:pt x="3002" y="1230"/>
                  <a:pt x="2998" y="1211"/>
                </a:cubicBezTo>
                <a:cubicBezTo>
                  <a:pt x="2998" y="1211"/>
                  <a:pt x="2998" y="1211"/>
                  <a:pt x="2998" y="1211"/>
                </a:cubicBezTo>
                <a:cubicBezTo>
                  <a:pt x="2998" y="1210"/>
                  <a:pt x="2998" y="1210"/>
                  <a:pt x="2998" y="1210"/>
                </a:cubicBezTo>
                <a:cubicBezTo>
                  <a:pt x="2992" y="1181"/>
                  <a:pt x="2992" y="1181"/>
                  <a:pt x="2992" y="1181"/>
                </a:cubicBezTo>
                <a:cubicBezTo>
                  <a:pt x="2992" y="1182"/>
                  <a:pt x="2992" y="1182"/>
                  <a:pt x="2992" y="1182"/>
                </a:cubicBezTo>
                <a:cubicBezTo>
                  <a:pt x="2986" y="1158"/>
                  <a:pt x="2980" y="1133"/>
                  <a:pt x="2974" y="1110"/>
                </a:cubicBezTo>
                <a:cubicBezTo>
                  <a:pt x="2974" y="1110"/>
                  <a:pt x="2974" y="1110"/>
                  <a:pt x="2974" y="1110"/>
                </a:cubicBezTo>
                <a:cubicBezTo>
                  <a:pt x="2973" y="1108"/>
                  <a:pt x="2973" y="1108"/>
                  <a:pt x="2973" y="1108"/>
                </a:cubicBezTo>
                <a:cubicBezTo>
                  <a:pt x="2967" y="1087"/>
                  <a:pt x="2967" y="1087"/>
                  <a:pt x="2967" y="1087"/>
                </a:cubicBezTo>
                <a:cubicBezTo>
                  <a:pt x="2967" y="1088"/>
                  <a:pt x="2967" y="1088"/>
                  <a:pt x="2967" y="1088"/>
                </a:cubicBezTo>
                <a:cubicBezTo>
                  <a:pt x="2960" y="1061"/>
                  <a:pt x="2951" y="1035"/>
                  <a:pt x="2942" y="1009"/>
                </a:cubicBezTo>
                <a:cubicBezTo>
                  <a:pt x="2942" y="1009"/>
                  <a:pt x="2942" y="1009"/>
                  <a:pt x="2942" y="1009"/>
                </a:cubicBezTo>
                <a:cubicBezTo>
                  <a:pt x="2941" y="1006"/>
                  <a:pt x="2941" y="1006"/>
                  <a:pt x="2941" y="1006"/>
                </a:cubicBezTo>
                <a:cubicBezTo>
                  <a:pt x="2935" y="991"/>
                  <a:pt x="2935" y="991"/>
                  <a:pt x="2935" y="991"/>
                </a:cubicBezTo>
                <a:cubicBezTo>
                  <a:pt x="2935" y="991"/>
                  <a:pt x="2935" y="991"/>
                  <a:pt x="2935" y="991"/>
                </a:cubicBezTo>
                <a:cubicBezTo>
                  <a:pt x="2934" y="988"/>
                  <a:pt x="2933" y="984"/>
                  <a:pt x="2932" y="981"/>
                </a:cubicBezTo>
                <a:cubicBezTo>
                  <a:pt x="2932" y="981"/>
                  <a:pt x="2932" y="981"/>
                  <a:pt x="2932" y="981"/>
                </a:cubicBezTo>
                <a:cubicBezTo>
                  <a:pt x="2931" y="979"/>
                  <a:pt x="2931" y="979"/>
                  <a:pt x="2931" y="979"/>
                </a:cubicBezTo>
                <a:cubicBezTo>
                  <a:pt x="2925" y="964"/>
                  <a:pt x="2925" y="964"/>
                  <a:pt x="2925" y="964"/>
                </a:cubicBezTo>
                <a:cubicBezTo>
                  <a:pt x="2925" y="964"/>
                  <a:pt x="2925" y="964"/>
                  <a:pt x="2925" y="964"/>
                </a:cubicBezTo>
                <a:cubicBezTo>
                  <a:pt x="2918" y="945"/>
                  <a:pt x="2910" y="926"/>
                  <a:pt x="2902" y="907"/>
                </a:cubicBezTo>
                <a:cubicBezTo>
                  <a:pt x="2902" y="907"/>
                  <a:pt x="2902" y="907"/>
                  <a:pt x="2902" y="907"/>
                </a:cubicBezTo>
                <a:cubicBezTo>
                  <a:pt x="2901" y="905"/>
                  <a:pt x="2901" y="905"/>
                  <a:pt x="2901" y="905"/>
                </a:cubicBezTo>
                <a:cubicBezTo>
                  <a:pt x="2895" y="892"/>
                  <a:pt x="2895" y="892"/>
                  <a:pt x="2895" y="892"/>
                </a:cubicBezTo>
                <a:cubicBezTo>
                  <a:pt x="2895" y="893"/>
                  <a:pt x="2895" y="893"/>
                  <a:pt x="2895" y="893"/>
                </a:cubicBezTo>
                <a:cubicBezTo>
                  <a:pt x="2882" y="864"/>
                  <a:pt x="2868" y="835"/>
                  <a:pt x="2853" y="806"/>
                </a:cubicBezTo>
                <a:cubicBezTo>
                  <a:pt x="2853" y="806"/>
                  <a:pt x="2853" y="806"/>
                  <a:pt x="2853" y="806"/>
                </a:cubicBezTo>
                <a:cubicBezTo>
                  <a:pt x="2851" y="803"/>
                  <a:pt x="2851" y="803"/>
                  <a:pt x="2851" y="803"/>
                </a:cubicBezTo>
                <a:cubicBezTo>
                  <a:pt x="2846" y="793"/>
                  <a:pt x="2846" y="793"/>
                  <a:pt x="2846" y="793"/>
                </a:cubicBezTo>
                <a:cubicBezTo>
                  <a:pt x="2846" y="794"/>
                  <a:pt x="2846" y="794"/>
                  <a:pt x="2846" y="794"/>
                </a:cubicBezTo>
                <a:cubicBezTo>
                  <a:pt x="2834" y="771"/>
                  <a:pt x="2820" y="748"/>
                  <a:pt x="2806" y="725"/>
                </a:cubicBezTo>
                <a:cubicBezTo>
                  <a:pt x="2806" y="725"/>
                  <a:pt x="2806" y="725"/>
                  <a:pt x="2806" y="725"/>
                </a:cubicBezTo>
                <a:cubicBezTo>
                  <a:pt x="2804" y="722"/>
                  <a:pt x="2804" y="722"/>
                  <a:pt x="2804" y="722"/>
                </a:cubicBezTo>
                <a:cubicBezTo>
                  <a:pt x="2799" y="713"/>
                  <a:pt x="2799" y="713"/>
                  <a:pt x="2799" y="713"/>
                </a:cubicBezTo>
                <a:cubicBezTo>
                  <a:pt x="2799" y="713"/>
                  <a:pt x="2799" y="713"/>
                  <a:pt x="2799" y="713"/>
                </a:cubicBezTo>
                <a:cubicBezTo>
                  <a:pt x="2798" y="711"/>
                  <a:pt x="2796" y="708"/>
                  <a:pt x="2794" y="705"/>
                </a:cubicBezTo>
                <a:cubicBezTo>
                  <a:pt x="2794" y="705"/>
                  <a:pt x="2794" y="705"/>
                  <a:pt x="2794" y="705"/>
                </a:cubicBezTo>
                <a:cubicBezTo>
                  <a:pt x="2792" y="702"/>
                  <a:pt x="2792" y="702"/>
                  <a:pt x="2792" y="702"/>
                </a:cubicBezTo>
                <a:cubicBezTo>
                  <a:pt x="2787" y="694"/>
                  <a:pt x="2787" y="694"/>
                  <a:pt x="2787" y="694"/>
                </a:cubicBezTo>
                <a:cubicBezTo>
                  <a:pt x="2787" y="694"/>
                  <a:pt x="2787" y="694"/>
                  <a:pt x="2787" y="694"/>
                </a:cubicBezTo>
                <a:cubicBezTo>
                  <a:pt x="2767" y="663"/>
                  <a:pt x="2746" y="633"/>
                  <a:pt x="2724" y="604"/>
                </a:cubicBezTo>
                <a:cubicBezTo>
                  <a:pt x="2724" y="604"/>
                  <a:pt x="2724" y="604"/>
                  <a:pt x="2724" y="604"/>
                </a:cubicBezTo>
                <a:cubicBezTo>
                  <a:pt x="2721" y="600"/>
                  <a:pt x="2721" y="600"/>
                  <a:pt x="2721" y="600"/>
                </a:cubicBezTo>
                <a:cubicBezTo>
                  <a:pt x="2717" y="594"/>
                  <a:pt x="2717" y="594"/>
                  <a:pt x="2717" y="594"/>
                </a:cubicBezTo>
                <a:cubicBezTo>
                  <a:pt x="2717" y="594"/>
                  <a:pt x="2717" y="594"/>
                  <a:pt x="2717" y="594"/>
                </a:cubicBezTo>
                <a:cubicBezTo>
                  <a:pt x="2705" y="579"/>
                  <a:pt x="2694" y="564"/>
                  <a:pt x="2681" y="550"/>
                </a:cubicBezTo>
                <a:cubicBezTo>
                  <a:pt x="2681" y="550"/>
                  <a:pt x="2681" y="550"/>
                  <a:pt x="2681" y="550"/>
                </a:cubicBezTo>
                <a:cubicBezTo>
                  <a:pt x="2678" y="546"/>
                  <a:pt x="2678" y="546"/>
                  <a:pt x="2678" y="546"/>
                </a:cubicBezTo>
                <a:cubicBezTo>
                  <a:pt x="2678" y="546"/>
                  <a:pt x="2678" y="546"/>
                  <a:pt x="2678" y="546"/>
                </a:cubicBezTo>
                <a:cubicBezTo>
                  <a:pt x="2674" y="540"/>
                  <a:pt x="2674" y="540"/>
                  <a:pt x="2674" y="540"/>
                </a:cubicBezTo>
                <a:cubicBezTo>
                  <a:pt x="2674" y="540"/>
                  <a:pt x="2674" y="540"/>
                  <a:pt x="2674" y="540"/>
                </a:cubicBezTo>
                <a:cubicBezTo>
                  <a:pt x="2663" y="527"/>
                  <a:pt x="2652" y="515"/>
                  <a:pt x="2641" y="503"/>
                </a:cubicBezTo>
                <a:cubicBezTo>
                  <a:pt x="2641" y="503"/>
                  <a:pt x="2641" y="503"/>
                  <a:pt x="2641" y="503"/>
                </a:cubicBezTo>
                <a:cubicBezTo>
                  <a:pt x="2637" y="499"/>
                  <a:pt x="2637" y="499"/>
                  <a:pt x="2637" y="499"/>
                </a:cubicBezTo>
                <a:cubicBezTo>
                  <a:pt x="2633" y="494"/>
                  <a:pt x="2633" y="494"/>
                  <a:pt x="2633" y="494"/>
                </a:cubicBezTo>
                <a:cubicBezTo>
                  <a:pt x="2633" y="494"/>
                  <a:pt x="2633" y="494"/>
                  <a:pt x="2633" y="494"/>
                </a:cubicBezTo>
                <a:cubicBezTo>
                  <a:pt x="2609" y="468"/>
                  <a:pt x="2583" y="442"/>
                  <a:pt x="2557" y="417"/>
                </a:cubicBezTo>
                <a:cubicBezTo>
                  <a:pt x="2558" y="417"/>
                  <a:pt x="2558" y="417"/>
                  <a:pt x="2558" y="417"/>
                </a:cubicBezTo>
                <a:cubicBezTo>
                  <a:pt x="2553" y="413"/>
                  <a:pt x="2553" y="413"/>
                  <a:pt x="2553" y="413"/>
                </a:cubicBezTo>
                <a:cubicBezTo>
                  <a:pt x="2549" y="409"/>
                  <a:pt x="2549" y="409"/>
                  <a:pt x="2549" y="409"/>
                </a:cubicBezTo>
                <a:cubicBezTo>
                  <a:pt x="2549" y="409"/>
                  <a:pt x="2549" y="409"/>
                  <a:pt x="2549" y="409"/>
                </a:cubicBezTo>
                <a:cubicBezTo>
                  <a:pt x="2546" y="406"/>
                  <a:pt x="2544" y="404"/>
                  <a:pt x="2541" y="402"/>
                </a:cubicBezTo>
                <a:cubicBezTo>
                  <a:pt x="2541" y="402"/>
                  <a:pt x="2541" y="402"/>
                  <a:pt x="2541" y="402"/>
                </a:cubicBezTo>
                <a:cubicBezTo>
                  <a:pt x="2536" y="397"/>
                  <a:pt x="2536" y="397"/>
                  <a:pt x="2536" y="397"/>
                </a:cubicBezTo>
                <a:cubicBezTo>
                  <a:pt x="2532" y="394"/>
                  <a:pt x="2532" y="394"/>
                  <a:pt x="2532" y="394"/>
                </a:cubicBezTo>
                <a:cubicBezTo>
                  <a:pt x="2532" y="394"/>
                  <a:pt x="2532" y="394"/>
                  <a:pt x="2532" y="394"/>
                </a:cubicBezTo>
                <a:cubicBezTo>
                  <a:pt x="2496" y="361"/>
                  <a:pt x="2459" y="330"/>
                  <a:pt x="2420" y="301"/>
                </a:cubicBezTo>
                <a:cubicBezTo>
                  <a:pt x="2420" y="301"/>
                  <a:pt x="2420" y="301"/>
                  <a:pt x="2420" y="301"/>
                </a:cubicBezTo>
                <a:cubicBezTo>
                  <a:pt x="2411" y="294"/>
                  <a:pt x="2411" y="294"/>
                  <a:pt x="2411" y="294"/>
                </a:cubicBezTo>
                <a:cubicBezTo>
                  <a:pt x="2411" y="294"/>
                  <a:pt x="2411" y="294"/>
                  <a:pt x="2411" y="294"/>
                </a:cubicBezTo>
                <a:cubicBezTo>
                  <a:pt x="2411" y="294"/>
                  <a:pt x="2411" y="294"/>
                  <a:pt x="2411" y="294"/>
                </a:cubicBezTo>
                <a:cubicBezTo>
                  <a:pt x="2405" y="289"/>
                  <a:pt x="2405" y="289"/>
                  <a:pt x="2405" y="289"/>
                </a:cubicBezTo>
                <a:cubicBezTo>
                  <a:pt x="2401" y="287"/>
                  <a:pt x="2401" y="287"/>
                  <a:pt x="2401" y="287"/>
                </a:cubicBezTo>
                <a:cubicBezTo>
                  <a:pt x="2401" y="287"/>
                  <a:pt x="2401" y="287"/>
                  <a:pt x="2401" y="287"/>
                </a:cubicBezTo>
                <a:cubicBezTo>
                  <a:pt x="2358" y="255"/>
                  <a:pt x="2312" y="226"/>
                  <a:pt x="2265" y="199"/>
                </a:cubicBezTo>
                <a:cubicBezTo>
                  <a:pt x="2268" y="198"/>
                  <a:pt x="2271" y="197"/>
                  <a:pt x="2273" y="195"/>
                </a:cubicBezTo>
                <a:cubicBezTo>
                  <a:pt x="2267" y="185"/>
                  <a:pt x="2267" y="185"/>
                  <a:pt x="2267" y="185"/>
                </a:cubicBezTo>
                <a:cubicBezTo>
                  <a:pt x="2262" y="187"/>
                  <a:pt x="2258" y="190"/>
                  <a:pt x="2253" y="192"/>
                </a:cubicBezTo>
                <a:cubicBezTo>
                  <a:pt x="2253" y="192"/>
                  <a:pt x="2253" y="192"/>
                  <a:pt x="2253" y="192"/>
                </a:cubicBezTo>
                <a:cubicBezTo>
                  <a:pt x="2253" y="192"/>
                  <a:pt x="2253" y="192"/>
                  <a:pt x="2253" y="192"/>
                </a:cubicBezTo>
                <a:cubicBezTo>
                  <a:pt x="2210" y="168"/>
                  <a:pt x="2166" y="146"/>
                  <a:pt x="2121" y="126"/>
                </a:cubicBezTo>
                <a:cubicBezTo>
                  <a:pt x="2121" y="126"/>
                  <a:pt x="2121" y="126"/>
                  <a:pt x="2121" y="126"/>
                </a:cubicBezTo>
                <a:cubicBezTo>
                  <a:pt x="2108" y="121"/>
                  <a:pt x="2108" y="121"/>
                  <a:pt x="2108" y="121"/>
                </a:cubicBezTo>
                <a:cubicBezTo>
                  <a:pt x="2105" y="120"/>
                  <a:pt x="2105" y="120"/>
                  <a:pt x="2105" y="120"/>
                </a:cubicBezTo>
                <a:cubicBezTo>
                  <a:pt x="2105" y="120"/>
                  <a:pt x="2105" y="120"/>
                  <a:pt x="2105" y="120"/>
                </a:cubicBezTo>
                <a:cubicBezTo>
                  <a:pt x="2088" y="112"/>
                  <a:pt x="2070" y="105"/>
                  <a:pt x="2052" y="98"/>
                </a:cubicBezTo>
                <a:cubicBezTo>
                  <a:pt x="2052" y="98"/>
                  <a:pt x="2052" y="98"/>
                  <a:pt x="2052" y="98"/>
                </a:cubicBezTo>
                <a:cubicBezTo>
                  <a:pt x="2037" y="93"/>
                  <a:pt x="2037" y="93"/>
                  <a:pt x="2037" y="93"/>
                </a:cubicBezTo>
                <a:cubicBezTo>
                  <a:pt x="2035" y="92"/>
                  <a:pt x="2035" y="92"/>
                  <a:pt x="2035" y="92"/>
                </a:cubicBezTo>
                <a:cubicBezTo>
                  <a:pt x="2035" y="92"/>
                  <a:pt x="2035" y="92"/>
                  <a:pt x="2035" y="92"/>
                </a:cubicBezTo>
                <a:cubicBezTo>
                  <a:pt x="2016" y="85"/>
                  <a:pt x="1997" y="78"/>
                  <a:pt x="1978" y="72"/>
                </a:cubicBezTo>
                <a:cubicBezTo>
                  <a:pt x="1978" y="72"/>
                  <a:pt x="1978" y="72"/>
                  <a:pt x="1978" y="72"/>
                </a:cubicBezTo>
                <a:cubicBezTo>
                  <a:pt x="1959" y="67"/>
                  <a:pt x="1959" y="67"/>
                  <a:pt x="1959" y="67"/>
                </a:cubicBezTo>
                <a:cubicBezTo>
                  <a:pt x="1958" y="66"/>
                  <a:pt x="1958" y="66"/>
                  <a:pt x="1958" y="66"/>
                </a:cubicBezTo>
                <a:cubicBezTo>
                  <a:pt x="1958" y="66"/>
                  <a:pt x="1958" y="66"/>
                  <a:pt x="1958" y="66"/>
                </a:cubicBezTo>
                <a:cubicBezTo>
                  <a:pt x="1919" y="54"/>
                  <a:pt x="1879" y="44"/>
                  <a:pt x="1840" y="35"/>
                </a:cubicBezTo>
                <a:cubicBezTo>
                  <a:pt x="1841" y="35"/>
                  <a:pt x="1841" y="35"/>
                  <a:pt x="1841" y="35"/>
                </a:cubicBezTo>
                <a:cubicBezTo>
                  <a:pt x="1811" y="29"/>
                  <a:pt x="1811" y="29"/>
                  <a:pt x="1811" y="29"/>
                </a:cubicBezTo>
                <a:cubicBezTo>
                  <a:pt x="1810" y="29"/>
                  <a:pt x="1810" y="29"/>
                  <a:pt x="1810" y="29"/>
                </a:cubicBezTo>
                <a:cubicBezTo>
                  <a:pt x="1810" y="29"/>
                  <a:pt x="1810" y="29"/>
                  <a:pt x="1810" y="29"/>
                </a:cubicBezTo>
                <a:cubicBezTo>
                  <a:pt x="1761" y="19"/>
                  <a:pt x="1712" y="12"/>
                  <a:pt x="1662" y="7"/>
                </a:cubicBezTo>
                <a:cubicBezTo>
                  <a:pt x="1662" y="7"/>
                  <a:pt x="1662" y="7"/>
                  <a:pt x="1662" y="7"/>
                </a:cubicBezTo>
                <a:cubicBezTo>
                  <a:pt x="1662" y="7"/>
                  <a:pt x="1662" y="7"/>
                  <a:pt x="1662" y="7"/>
                </a:cubicBezTo>
                <a:cubicBezTo>
                  <a:pt x="1613" y="2"/>
                  <a:pt x="1563" y="0"/>
                  <a:pt x="1514" y="0"/>
                </a:cubicBezTo>
                <a:cubicBezTo>
                  <a:pt x="1335" y="0"/>
                  <a:pt x="1160" y="31"/>
                  <a:pt x="994" y="92"/>
                </a:cubicBezTo>
                <a:cubicBezTo>
                  <a:pt x="994" y="92"/>
                  <a:pt x="994" y="92"/>
                  <a:pt x="994" y="92"/>
                </a:cubicBezTo>
                <a:cubicBezTo>
                  <a:pt x="992" y="93"/>
                  <a:pt x="992" y="93"/>
                  <a:pt x="992" y="93"/>
                </a:cubicBezTo>
                <a:cubicBezTo>
                  <a:pt x="976" y="98"/>
                  <a:pt x="976" y="98"/>
                  <a:pt x="976" y="98"/>
                </a:cubicBezTo>
                <a:cubicBezTo>
                  <a:pt x="977" y="98"/>
                  <a:pt x="977" y="98"/>
                  <a:pt x="977" y="98"/>
                </a:cubicBezTo>
                <a:cubicBezTo>
                  <a:pt x="907" y="125"/>
                  <a:pt x="840" y="156"/>
                  <a:pt x="775" y="193"/>
                </a:cubicBezTo>
                <a:cubicBezTo>
                  <a:pt x="775" y="192"/>
                  <a:pt x="775" y="192"/>
                  <a:pt x="775" y="192"/>
                </a:cubicBezTo>
                <a:cubicBezTo>
                  <a:pt x="772" y="194"/>
                  <a:pt x="772" y="194"/>
                  <a:pt x="772" y="194"/>
                </a:cubicBezTo>
                <a:cubicBezTo>
                  <a:pt x="763" y="199"/>
                  <a:pt x="763" y="199"/>
                  <a:pt x="763" y="199"/>
                </a:cubicBezTo>
                <a:cubicBezTo>
                  <a:pt x="763" y="199"/>
                  <a:pt x="763" y="199"/>
                  <a:pt x="763" y="199"/>
                </a:cubicBezTo>
                <a:cubicBezTo>
                  <a:pt x="713" y="228"/>
                  <a:pt x="665" y="259"/>
                  <a:pt x="619" y="293"/>
                </a:cubicBezTo>
                <a:cubicBezTo>
                  <a:pt x="619" y="293"/>
                  <a:pt x="619" y="293"/>
                  <a:pt x="619" y="293"/>
                </a:cubicBezTo>
                <a:cubicBezTo>
                  <a:pt x="615" y="296"/>
                  <a:pt x="615" y="296"/>
                  <a:pt x="615" y="296"/>
                </a:cubicBezTo>
                <a:cubicBezTo>
                  <a:pt x="609" y="301"/>
                  <a:pt x="609" y="301"/>
                  <a:pt x="609" y="301"/>
                </a:cubicBezTo>
                <a:cubicBezTo>
                  <a:pt x="609" y="301"/>
                  <a:pt x="609" y="301"/>
                  <a:pt x="609" y="301"/>
                </a:cubicBezTo>
                <a:cubicBezTo>
                  <a:pt x="570" y="330"/>
                  <a:pt x="532" y="361"/>
                  <a:pt x="496" y="394"/>
                </a:cubicBezTo>
                <a:cubicBezTo>
                  <a:pt x="496" y="394"/>
                  <a:pt x="496" y="394"/>
                  <a:pt x="496" y="394"/>
                </a:cubicBezTo>
                <a:cubicBezTo>
                  <a:pt x="492" y="397"/>
                  <a:pt x="492" y="397"/>
                  <a:pt x="492" y="397"/>
                </a:cubicBezTo>
                <a:cubicBezTo>
                  <a:pt x="487" y="402"/>
                  <a:pt x="487" y="402"/>
                  <a:pt x="487" y="402"/>
                </a:cubicBezTo>
                <a:cubicBezTo>
                  <a:pt x="487" y="402"/>
                  <a:pt x="487" y="402"/>
                  <a:pt x="487" y="402"/>
                </a:cubicBezTo>
                <a:cubicBezTo>
                  <a:pt x="455" y="431"/>
                  <a:pt x="424" y="462"/>
                  <a:pt x="395" y="494"/>
                </a:cubicBezTo>
                <a:cubicBezTo>
                  <a:pt x="395" y="494"/>
                  <a:pt x="395" y="494"/>
                  <a:pt x="395" y="494"/>
                </a:cubicBezTo>
                <a:cubicBezTo>
                  <a:pt x="391" y="499"/>
                  <a:pt x="391" y="499"/>
                  <a:pt x="391" y="499"/>
                </a:cubicBezTo>
                <a:cubicBezTo>
                  <a:pt x="387" y="503"/>
                  <a:pt x="387" y="503"/>
                  <a:pt x="387" y="503"/>
                </a:cubicBezTo>
                <a:cubicBezTo>
                  <a:pt x="387" y="503"/>
                  <a:pt x="387" y="503"/>
                  <a:pt x="387" y="503"/>
                </a:cubicBezTo>
                <a:cubicBezTo>
                  <a:pt x="361" y="532"/>
                  <a:pt x="336" y="563"/>
                  <a:pt x="312" y="594"/>
                </a:cubicBezTo>
                <a:cubicBezTo>
                  <a:pt x="311" y="594"/>
                  <a:pt x="311" y="594"/>
                  <a:pt x="311" y="594"/>
                </a:cubicBezTo>
                <a:cubicBezTo>
                  <a:pt x="307" y="600"/>
                  <a:pt x="307" y="600"/>
                  <a:pt x="307" y="600"/>
                </a:cubicBezTo>
                <a:cubicBezTo>
                  <a:pt x="304" y="604"/>
                  <a:pt x="304" y="604"/>
                  <a:pt x="304" y="604"/>
                </a:cubicBezTo>
                <a:cubicBezTo>
                  <a:pt x="304" y="604"/>
                  <a:pt x="304" y="604"/>
                  <a:pt x="304" y="604"/>
                </a:cubicBezTo>
                <a:cubicBezTo>
                  <a:pt x="282" y="633"/>
                  <a:pt x="261" y="663"/>
                  <a:pt x="241" y="694"/>
                </a:cubicBezTo>
                <a:cubicBezTo>
                  <a:pt x="241" y="694"/>
                  <a:pt x="241" y="694"/>
                  <a:pt x="241" y="694"/>
                </a:cubicBezTo>
                <a:cubicBezTo>
                  <a:pt x="236" y="702"/>
                  <a:pt x="236" y="702"/>
                  <a:pt x="236" y="702"/>
                </a:cubicBezTo>
                <a:cubicBezTo>
                  <a:pt x="234" y="705"/>
                  <a:pt x="234" y="705"/>
                  <a:pt x="234" y="705"/>
                </a:cubicBezTo>
                <a:cubicBezTo>
                  <a:pt x="234" y="705"/>
                  <a:pt x="234" y="705"/>
                  <a:pt x="234" y="705"/>
                </a:cubicBezTo>
                <a:cubicBezTo>
                  <a:pt x="216" y="734"/>
                  <a:pt x="198" y="764"/>
                  <a:pt x="182" y="794"/>
                </a:cubicBezTo>
                <a:cubicBezTo>
                  <a:pt x="182" y="793"/>
                  <a:pt x="182" y="793"/>
                  <a:pt x="182" y="793"/>
                </a:cubicBezTo>
                <a:cubicBezTo>
                  <a:pt x="177" y="803"/>
                  <a:pt x="177" y="803"/>
                  <a:pt x="177" y="803"/>
                </a:cubicBezTo>
                <a:cubicBezTo>
                  <a:pt x="175" y="806"/>
                  <a:pt x="175" y="806"/>
                  <a:pt x="175" y="806"/>
                </a:cubicBezTo>
                <a:cubicBezTo>
                  <a:pt x="175" y="806"/>
                  <a:pt x="175" y="806"/>
                  <a:pt x="175" y="806"/>
                </a:cubicBezTo>
                <a:cubicBezTo>
                  <a:pt x="160" y="835"/>
                  <a:pt x="146" y="864"/>
                  <a:pt x="133" y="893"/>
                </a:cubicBezTo>
                <a:cubicBezTo>
                  <a:pt x="133" y="892"/>
                  <a:pt x="133" y="892"/>
                  <a:pt x="133" y="892"/>
                </a:cubicBezTo>
                <a:cubicBezTo>
                  <a:pt x="127" y="905"/>
                  <a:pt x="127" y="905"/>
                  <a:pt x="127" y="905"/>
                </a:cubicBezTo>
                <a:cubicBezTo>
                  <a:pt x="126" y="907"/>
                  <a:pt x="126" y="907"/>
                  <a:pt x="126" y="907"/>
                </a:cubicBezTo>
                <a:cubicBezTo>
                  <a:pt x="126" y="907"/>
                  <a:pt x="126" y="907"/>
                  <a:pt x="126" y="907"/>
                </a:cubicBezTo>
                <a:cubicBezTo>
                  <a:pt x="114" y="935"/>
                  <a:pt x="103" y="963"/>
                  <a:pt x="93" y="991"/>
                </a:cubicBezTo>
                <a:cubicBezTo>
                  <a:pt x="93" y="991"/>
                  <a:pt x="93" y="991"/>
                  <a:pt x="93" y="991"/>
                </a:cubicBezTo>
                <a:cubicBezTo>
                  <a:pt x="87" y="1006"/>
                  <a:pt x="87" y="1006"/>
                  <a:pt x="87" y="1006"/>
                </a:cubicBezTo>
                <a:cubicBezTo>
                  <a:pt x="86" y="1009"/>
                  <a:pt x="86" y="1009"/>
                  <a:pt x="86" y="1009"/>
                </a:cubicBezTo>
                <a:cubicBezTo>
                  <a:pt x="86" y="1009"/>
                  <a:pt x="86" y="1009"/>
                  <a:pt x="86" y="1009"/>
                </a:cubicBezTo>
                <a:cubicBezTo>
                  <a:pt x="77" y="1034"/>
                  <a:pt x="69" y="1061"/>
                  <a:pt x="61" y="1088"/>
                </a:cubicBezTo>
                <a:cubicBezTo>
                  <a:pt x="61" y="1087"/>
                  <a:pt x="61" y="1087"/>
                  <a:pt x="61" y="1087"/>
                </a:cubicBezTo>
                <a:cubicBezTo>
                  <a:pt x="55" y="1108"/>
                  <a:pt x="55" y="1108"/>
                  <a:pt x="55" y="1108"/>
                </a:cubicBezTo>
                <a:cubicBezTo>
                  <a:pt x="55" y="1110"/>
                  <a:pt x="55" y="1110"/>
                  <a:pt x="55" y="1110"/>
                </a:cubicBezTo>
                <a:cubicBezTo>
                  <a:pt x="55" y="1110"/>
                  <a:pt x="55" y="1110"/>
                  <a:pt x="55" y="1110"/>
                </a:cubicBezTo>
                <a:cubicBezTo>
                  <a:pt x="48" y="1133"/>
                  <a:pt x="42" y="1158"/>
                  <a:pt x="37" y="1182"/>
                </a:cubicBezTo>
                <a:cubicBezTo>
                  <a:pt x="36" y="1181"/>
                  <a:pt x="36" y="1181"/>
                  <a:pt x="36" y="1181"/>
                </a:cubicBezTo>
                <a:cubicBezTo>
                  <a:pt x="31" y="1210"/>
                  <a:pt x="31" y="1210"/>
                  <a:pt x="31" y="1210"/>
                </a:cubicBezTo>
                <a:cubicBezTo>
                  <a:pt x="30" y="1211"/>
                  <a:pt x="30" y="1211"/>
                  <a:pt x="30" y="1211"/>
                </a:cubicBezTo>
                <a:cubicBezTo>
                  <a:pt x="30" y="1211"/>
                  <a:pt x="30" y="1211"/>
                  <a:pt x="30" y="1211"/>
                </a:cubicBezTo>
                <a:cubicBezTo>
                  <a:pt x="26" y="1230"/>
                  <a:pt x="23" y="1250"/>
                  <a:pt x="20" y="1269"/>
                </a:cubicBezTo>
                <a:cubicBezTo>
                  <a:pt x="19" y="1267"/>
                  <a:pt x="19" y="1267"/>
                  <a:pt x="19" y="1267"/>
                </a:cubicBezTo>
                <a:cubicBezTo>
                  <a:pt x="13" y="1311"/>
                  <a:pt x="13" y="1311"/>
                  <a:pt x="13" y="1311"/>
                </a:cubicBezTo>
                <a:cubicBezTo>
                  <a:pt x="13" y="1312"/>
                  <a:pt x="13" y="1312"/>
                  <a:pt x="13" y="1312"/>
                </a:cubicBezTo>
                <a:cubicBezTo>
                  <a:pt x="13" y="1312"/>
                  <a:pt x="13" y="1312"/>
                  <a:pt x="13" y="1312"/>
                </a:cubicBezTo>
                <a:cubicBezTo>
                  <a:pt x="9" y="1345"/>
                  <a:pt x="5" y="1379"/>
                  <a:pt x="3" y="1413"/>
                </a:cubicBezTo>
                <a:cubicBezTo>
                  <a:pt x="3" y="1413"/>
                  <a:pt x="3" y="1413"/>
                  <a:pt x="3" y="1413"/>
                </a:cubicBezTo>
                <a:cubicBezTo>
                  <a:pt x="3" y="1413"/>
                  <a:pt x="3" y="1413"/>
                  <a:pt x="3" y="1413"/>
                </a:cubicBezTo>
                <a:cubicBezTo>
                  <a:pt x="1" y="1447"/>
                  <a:pt x="0" y="1481"/>
                  <a:pt x="0" y="1514"/>
                </a:cubicBezTo>
                <a:cubicBezTo>
                  <a:pt x="0" y="1719"/>
                  <a:pt x="40" y="1917"/>
                  <a:pt x="119" y="2104"/>
                </a:cubicBezTo>
                <a:cubicBezTo>
                  <a:pt x="195" y="2284"/>
                  <a:pt x="304" y="2446"/>
                  <a:pt x="443" y="2585"/>
                </a:cubicBezTo>
                <a:cubicBezTo>
                  <a:pt x="582" y="2724"/>
                  <a:pt x="744" y="2833"/>
                  <a:pt x="925" y="2909"/>
                </a:cubicBezTo>
                <a:cubicBezTo>
                  <a:pt x="1111" y="2988"/>
                  <a:pt x="1310" y="3028"/>
                  <a:pt x="1514" y="3028"/>
                </a:cubicBezTo>
                <a:cubicBezTo>
                  <a:pt x="1563" y="3028"/>
                  <a:pt x="1613" y="3026"/>
                  <a:pt x="1662" y="3021"/>
                </a:cubicBezTo>
                <a:cubicBezTo>
                  <a:pt x="1662" y="3021"/>
                  <a:pt x="1662" y="3021"/>
                  <a:pt x="1662" y="3021"/>
                </a:cubicBezTo>
                <a:cubicBezTo>
                  <a:pt x="1662" y="3021"/>
                  <a:pt x="1662" y="3021"/>
                  <a:pt x="1662" y="3021"/>
                </a:cubicBezTo>
                <a:cubicBezTo>
                  <a:pt x="1712" y="3016"/>
                  <a:pt x="1761" y="3009"/>
                  <a:pt x="1810" y="3000"/>
                </a:cubicBezTo>
                <a:cubicBezTo>
                  <a:pt x="1810" y="3000"/>
                  <a:pt x="1810" y="3000"/>
                  <a:pt x="1810" y="3000"/>
                </a:cubicBezTo>
                <a:cubicBezTo>
                  <a:pt x="1811" y="2999"/>
                  <a:pt x="1811" y="2999"/>
                  <a:pt x="1811" y="2999"/>
                </a:cubicBezTo>
                <a:cubicBezTo>
                  <a:pt x="1841" y="2993"/>
                  <a:pt x="1841" y="2993"/>
                  <a:pt x="1841" y="2993"/>
                </a:cubicBezTo>
                <a:cubicBezTo>
                  <a:pt x="1840" y="2993"/>
                  <a:pt x="1840" y="2993"/>
                  <a:pt x="1840" y="2993"/>
                </a:cubicBezTo>
                <a:cubicBezTo>
                  <a:pt x="1879" y="2985"/>
                  <a:pt x="1919" y="2974"/>
                  <a:pt x="1958" y="2962"/>
                </a:cubicBezTo>
                <a:cubicBezTo>
                  <a:pt x="1958" y="2962"/>
                  <a:pt x="1958" y="2962"/>
                  <a:pt x="1958" y="2962"/>
                </a:cubicBezTo>
                <a:cubicBezTo>
                  <a:pt x="1959" y="2962"/>
                  <a:pt x="1959" y="2962"/>
                  <a:pt x="1959" y="2962"/>
                </a:cubicBezTo>
                <a:cubicBezTo>
                  <a:pt x="1978" y="2956"/>
                  <a:pt x="1978" y="2956"/>
                  <a:pt x="1978" y="2956"/>
                </a:cubicBezTo>
                <a:cubicBezTo>
                  <a:pt x="1978" y="2956"/>
                  <a:pt x="1978" y="2956"/>
                  <a:pt x="1978" y="2956"/>
                </a:cubicBezTo>
                <a:cubicBezTo>
                  <a:pt x="2021" y="2942"/>
                  <a:pt x="2064" y="2926"/>
                  <a:pt x="2105" y="2909"/>
                </a:cubicBezTo>
                <a:cubicBezTo>
                  <a:pt x="2105" y="2909"/>
                  <a:pt x="2105" y="2909"/>
                  <a:pt x="2105" y="2909"/>
                </a:cubicBezTo>
                <a:cubicBezTo>
                  <a:pt x="2108" y="2908"/>
                  <a:pt x="2108" y="2908"/>
                  <a:pt x="2108" y="2908"/>
                </a:cubicBezTo>
                <a:cubicBezTo>
                  <a:pt x="2121" y="2902"/>
                  <a:pt x="2121" y="2902"/>
                  <a:pt x="2121" y="2902"/>
                </a:cubicBezTo>
                <a:cubicBezTo>
                  <a:pt x="2121" y="2902"/>
                  <a:pt x="2121" y="2902"/>
                  <a:pt x="2121" y="2902"/>
                </a:cubicBezTo>
                <a:cubicBezTo>
                  <a:pt x="2166" y="2882"/>
                  <a:pt x="2210" y="2860"/>
                  <a:pt x="2253" y="2836"/>
                </a:cubicBezTo>
                <a:cubicBezTo>
                  <a:pt x="2253" y="2836"/>
                  <a:pt x="2253" y="2836"/>
                  <a:pt x="2253" y="2836"/>
                </a:cubicBezTo>
                <a:cubicBezTo>
                  <a:pt x="2256" y="2834"/>
                  <a:pt x="2256" y="2834"/>
                  <a:pt x="2256" y="2834"/>
                </a:cubicBezTo>
                <a:cubicBezTo>
                  <a:pt x="2265" y="2829"/>
                  <a:pt x="2265" y="2829"/>
                  <a:pt x="2265" y="2829"/>
                </a:cubicBezTo>
                <a:cubicBezTo>
                  <a:pt x="2265" y="2829"/>
                  <a:pt x="2265" y="2829"/>
                  <a:pt x="2265" y="2829"/>
                </a:cubicBezTo>
                <a:cubicBezTo>
                  <a:pt x="2312" y="2802"/>
                  <a:pt x="2358" y="2773"/>
                  <a:pt x="2401" y="2742"/>
                </a:cubicBezTo>
                <a:cubicBezTo>
                  <a:pt x="2401" y="2742"/>
                  <a:pt x="2401" y="2742"/>
                  <a:pt x="2401" y="2742"/>
                </a:cubicBezTo>
                <a:cubicBezTo>
                  <a:pt x="2405" y="2739"/>
                  <a:pt x="2405" y="2739"/>
                  <a:pt x="2405" y="2739"/>
                </a:cubicBezTo>
                <a:cubicBezTo>
                  <a:pt x="2411" y="2734"/>
                  <a:pt x="2411" y="2734"/>
                  <a:pt x="2411" y="2734"/>
                </a:cubicBezTo>
                <a:cubicBezTo>
                  <a:pt x="2411" y="2734"/>
                  <a:pt x="2411" y="2734"/>
                  <a:pt x="2411" y="2734"/>
                </a:cubicBezTo>
                <a:cubicBezTo>
                  <a:pt x="2459" y="2699"/>
                  <a:pt x="2505" y="2660"/>
                  <a:pt x="2549" y="2620"/>
                </a:cubicBezTo>
                <a:cubicBezTo>
                  <a:pt x="2549" y="2620"/>
                  <a:pt x="2549" y="2620"/>
                  <a:pt x="2549" y="2620"/>
                </a:cubicBezTo>
                <a:cubicBezTo>
                  <a:pt x="2553" y="2616"/>
                  <a:pt x="2553" y="2616"/>
                  <a:pt x="2553" y="2616"/>
                </a:cubicBezTo>
                <a:cubicBezTo>
                  <a:pt x="2558" y="2611"/>
                  <a:pt x="2558" y="2611"/>
                  <a:pt x="2558" y="2611"/>
                </a:cubicBezTo>
                <a:cubicBezTo>
                  <a:pt x="2558" y="2611"/>
                  <a:pt x="2558" y="2611"/>
                  <a:pt x="2558" y="2611"/>
                </a:cubicBezTo>
                <a:cubicBezTo>
                  <a:pt x="2603" y="2568"/>
                  <a:pt x="2647" y="2521"/>
                  <a:pt x="2687" y="2472"/>
                </a:cubicBezTo>
                <a:cubicBezTo>
                  <a:pt x="2687" y="2472"/>
                  <a:pt x="2687" y="2472"/>
                  <a:pt x="2687" y="2472"/>
                </a:cubicBezTo>
                <a:cubicBezTo>
                  <a:pt x="2691" y="2467"/>
                  <a:pt x="2691" y="2467"/>
                  <a:pt x="2691" y="2467"/>
                </a:cubicBezTo>
                <a:cubicBezTo>
                  <a:pt x="2694" y="2463"/>
                  <a:pt x="2694" y="2463"/>
                  <a:pt x="2694" y="2463"/>
                </a:cubicBezTo>
                <a:cubicBezTo>
                  <a:pt x="2694" y="2463"/>
                  <a:pt x="2694" y="2463"/>
                  <a:pt x="2694" y="2463"/>
                </a:cubicBezTo>
                <a:cubicBezTo>
                  <a:pt x="2736" y="2411"/>
                  <a:pt x="2775" y="2356"/>
                  <a:pt x="2809" y="2299"/>
                </a:cubicBezTo>
                <a:cubicBezTo>
                  <a:pt x="2809" y="2299"/>
                  <a:pt x="2809" y="2299"/>
                  <a:pt x="2809" y="2299"/>
                </a:cubicBezTo>
                <a:cubicBezTo>
                  <a:pt x="2814" y="2291"/>
                  <a:pt x="2814" y="2291"/>
                  <a:pt x="2814" y="2291"/>
                </a:cubicBezTo>
                <a:cubicBezTo>
                  <a:pt x="2816" y="2288"/>
                  <a:pt x="2816" y="2288"/>
                  <a:pt x="2816" y="2288"/>
                </a:cubicBezTo>
                <a:cubicBezTo>
                  <a:pt x="2816" y="2288"/>
                  <a:pt x="2816" y="2288"/>
                  <a:pt x="2816" y="2288"/>
                </a:cubicBezTo>
                <a:cubicBezTo>
                  <a:pt x="2861" y="2212"/>
                  <a:pt x="2900" y="2131"/>
                  <a:pt x="2931" y="2048"/>
                </a:cubicBezTo>
                <a:cubicBezTo>
                  <a:pt x="2931" y="2049"/>
                  <a:pt x="2931" y="2049"/>
                  <a:pt x="2931" y="2049"/>
                </a:cubicBezTo>
                <a:cubicBezTo>
                  <a:pt x="2937" y="2034"/>
                  <a:pt x="2937" y="2034"/>
                  <a:pt x="2937" y="2034"/>
                </a:cubicBezTo>
                <a:cubicBezTo>
                  <a:pt x="2938" y="2032"/>
                  <a:pt x="2938" y="2032"/>
                  <a:pt x="2938" y="2032"/>
                </a:cubicBezTo>
                <a:cubicBezTo>
                  <a:pt x="2938" y="2032"/>
                  <a:pt x="2938" y="2032"/>
                  <a:pt x="2938" y="2032"/>
                </a:cubicBezTo>
                <a:cubicBezTo>
                  <a:pt x="2998" y="1866"/>
                  <a:pt x="3028" y="1692"/>
                  <a:pt x="3028" y="1514"/>
                </a:cubicBezTo>
                <a:close/>
                <a:moveTo>
                  <a:pt x="2931" y="2014"/>
                </a:moveTo>
                <a:cubicBezTo>
                  <a:pt x="2930" y="2012"/>
                  <a:pt x="2929" y="2009"/>
                  <a:pt x="2929" y="2007"/>
                </a:cubicBezTo>
                <a:cubicBezTo>
                  <a:pt x="2927" y="2004"/>
                  <a:pt x="2926" y="2001"/>
                  <a:pt x="2925" y="1998"/>
                </a:cubicBezTo>
                <a:cubicBezTo>
                  <a:pt x="2923" y="1992"/>
                  <a:pt x="2921" y="1987"/>
                  <a:pt x="2919" y="1981"/>
                </a:cubicBezTo>
                <a:cubicBezTo>
                  <a:pt x="2918" y="1978"/>
                  <a:pt x="2917" y="1975"/>
                  <a:pt x="2916" y="1972"/>
                </a:cubicBezTo>
                <a:cubicBezTo>
                  <a:pt x="2914" y="1966"/>
                  <a:pt x="2912" y="1959"/>
                  <a:pt x="2910" y="1952"/>
                </a:cubicBezTo>
                <a:cubicBezTo>
                  <a:pt x="2909" y="1950"/>
                  <a:pt x="2909" y="1948"/>
                  <a:pt x="2908" y="1946"/>
                </a:cubicBezTo>
                <a:cubicBezTo>
                  <a:pt x="2905" y="1938"/>
                  <a:pt x="2903" y="1930"/>
                  <a:pt x="2901" y="1922"/>
                </a:cubicBezTo>
                <a:cubicBezTo>
                  <a:pt x="2904" y="1913"/>
                  <a:pt x="2908" y="1904"/>
                  <a:pt x="2912" y="1895"/>
                </a:cubicBezTo>
                <a:cubicBezTo>
                  <a:pt x="2913" y="1892"/>
                  <a:pt x="2914" y="1890"/>
                  <a:pt x="2915" y="1887"/>
                </a:cubicBezTo>
                <a:cubicBezTo>
                  <a:pt x="2918" y="1880"/>
                  <a:pt x="2921" y="1873"/>
                  <a:pt x="2923" y="1866"/>
                </a:cubicBezTo>
                <a:cubicBezTo>
                  <a:pt x="2925" y="1863"/>
                  <a:pt x="2926" y="1860"/>
                  <a:pt x="2927" y="1856"/>
                </a:cubicBezTo>
                <a:cubicBezTo>
                  <a:pt x="2930" y="1850"/>
                  <a:pt x="2932" y="1844"/>
                  <a:pt x="2935" y="1838"/>
                </a:cubicBezTo>
                <a:cubicBezTo>
                  <a:pt x="2936" y="1834"/>
                  <a:pt x="2937" y="1830"/>
                  <a:pt x="2938" y="1827"/>
                </a:cubicBezTo>
                <a:cubicBezTo>
                  <a:pt x="2941" y="1821"/>
                  <a:pt x="2943" y="1814"/>
                  <a:pt x="2945" y="1808"/>
                </a:cubicBezTo>
                <a:cubicBezTo>
                  <a:pt x="2946" y="1804"/>
                  <a:pt x="2947" y="1801"/>
                  <a:pt x="2949" y="1798"/>
                </a:cubicBezTo>
                <a:cubicBezTo>
                  <a:pt x="2952" y="1789"/>
                  <a:pt x="2954" y="1780"/>
                  <a:pt x="2957" y="1772"/>
                </a:cubicBezTo>
                <a:cubicBezTo>
                  <a:pt x="2958" y="1771"/>
                  <a:pt x="2958" y="1770"/>
                  <a:pt x="2958" y="1769"/>
                </a:cubicBezTo>
                <a:cubicBezTo>
                  <a:pt x="2961" y="1760"/>
                  <a:pt x="2964" y="1750"/>
                  <a:pt x="2967" y="1740"/>
                </a:cubicBezTo>
                <a:cubicBezTo>
                  <a:pt x="2968" y="1737"/>
                  <a:pt x="2969" y="1734"/>
                  <a:pt x="2969" y="1731"/>
                </a:cubicBezTo>
                <a:cubicBezTo>
                  <a:pt x="2971" y="1724"/>
                  <a:pt x="2973" y="1718"/>
                  <a:pt x="2975" y="1711"/>
                </a:cubicBezTo>
                <a:cubicBezTo>
                  <a:pt x="2976" y="1707"/>
                  <a:pt x="2977" y="1704"/>
                  <a:pt x="2978" y="1700"/>
                </a:cubicBezTo>
                <a:cubicBezTo>
                  <a:pt x="2980" y="1694"/>
                  <a:pt x="2981" y="1687"/>
                  <a:pt x="2983" y="1681"/>
                </a:cubicBezTo>
                <a:cubicBezTo>
                  <a:pt x="2984" y="1677"/>
                  <a:pt x="2985" y="1674"/>
                  <a:pt x="2986" y="1670"/>
                </a:cubicBezTo>
                <a:cubicBezTo>
                  <a:pt x="2987" y="1663"/>
                  <a:pt x="2989" y="1656"/>
                  <a:pt x="2991" y="1649"/>
                </a:cubicBezTo>
                <a:cubicBezTo>
                  <a:pt x="2991" y="1646"/>
                  <a:pt x="2992" y="1643"/>
                  <a:pt x="2993" y="1640"/>
                </a:cubicBezTo>
                <a:cubicBezTo>
                  <a:pt x="2995" y="1630"/>
                  <a:pt x="2997" y="1621"/>
                  <a:pt x="2999" y="1611"/>
                </a:cubicBezTo>
                <a:cubicBezTo>
                  <a:pt x="2999" y="1609"/>
                  <a:pt x="2999" y="1608"/>
                  <a:pt x="3000" y="1606"/>
                </a:cubicBezTo>
                <a:cubicBezTo>
                  <a:pt x="3001" y="1598"/>
                  <a:pt x="3003" y="1589"/>
                  <a:pt x="3004" y="1581"/>
                </a:cubicBezTo>
                <a:cubicBezTo>
                  <a:pt x="3005" y="1577"/>
                  <a:pt x="3006" y="1574"/>
                  <a:pt x="3006" y="1570"/>
                </a:cubicBezTo>
                <a:cubicBezTo>
                  <a:pt x="3007" y="1564"/>
                  <a:pt x="3009" y="1557"/>
                  <a:pt x="3010" y="1551"/>
                </a:cubicBezTo>
                <a:cubicBezTo>
                  <a:pt x="3010" y="1547"/>
                  <a:pt x="3011" y="1543"/>
                  <a:pt x="3011" y="1539"/>
                </a:cubicBezTo>
                <a:cubicBezTo>
                  <a:pt x="3012" y="1533"/>
                  <a:pt x="3013" y="1526"/>
                  <a:pt x="3014" y="1520"/>
                </a:cubicBezTo>
                <a:cubicBezTo>
                  <a:pt x="3015" y="1516"/>
                  <a:pt x="3015" y="1512"/>
                  <a:pt x="3016" y="1508"/>
                </a:cubicBezTo>
                <a:cubicBezTo>
                  <a:pt x="3016" y="1507"/>
                  <a:pt x="3016" y="1505"/>
                  <a:pt x="3016" y="1504"/>
                </a:cubicBezTo>
                <a:cubicBezTo>
                  <a:pt x="3016" y="1507"/>
                  <a:pt x="3016" y="1511"/>
                  <a:pt x="3016" y="1514"/>
                </a:cubicBezTo>
                <a:cubicBezTo>
                  <a:pt x="3016" y="1686"/>
                  <a:pt x="2988" y="1854"/>
                  <a:pt x="2931" y="2014"/>
                </a:cubicBezTo>
                <a:close/>
                <a:moveTo>
                  <a:pt x="2873" y="1953"/>
                </a:moveTo>
                <a:cubicBezTo>
                  <a:pt x="2868" y="1964"/>
                  <a:pt x="2863" y="1975"/>
                  <a:pt x="2857" y="1985"/>
                </a:cubicBezTo>
                <a:cubicBezTo>
                  <a:pt x="2856" y="1988"/>
                  <a:pt x="2854" y="1991"/>
                  <a:pt x="2853" y="1994"/>
                </a:cubicBezTo>
                <a:cubicBezTo>
                  <a:pt x="2849" y="2002"/>
                  <a:pt x="2845" y="2010"/>
                  <a:pt x="2841" y="2018"/>
                </a:cubicBezTo>
                <a:cubicBezTo>
                  <a:pt x="2838" y="2022"/>
                  <a:pt x="2836" y="2026"/>
                  <a:pt x="2834" y="2030"/>
                </a:cubicBezTo>
                <a:cubicBezTo>
                  <a:pt x="2830" y="2036"/>
                  <a:pt x="2827" y="2043"/>
                  <a:pt x="2823" y="2049"/>
                </a:cubicBezTo>
                <a:cubicBezTo>
                  <a:pt x="2821" y="2054"/>
                  <a:pt x="2818" y="2058"/>
                  <a:pt x="2815" y="2063"/>
                </a:cubicBezTo>
                <a:cubicBezTo>
                  <a:pt x="2812" y="2069"/>
                  <a:pt x="2808" y="2075"/>
                  <a:pt x="2805" y="2081"/>
                </a:cubicBezTo>
                <a:cubicBezTo>
                  <a:pt x="2802" y="2085"/>
                  <a:pt x="2799" y="2090"/>
                  <a:pt x="2796" y="2094"/>
                </a:cubicBezTo>
                <a:cubicBezTo>
                  <a:pt x="2793" y="2100"/>
                  <a:pt x="2789" y="2106"/>
                  <a:pt x="2786" y="2112"/>
                </a:cubicBezTo>
                <a:cubicBezTo>
                  <a:pt x="2783" y="2116"/>
                  <a:pt x="2780" y="2121"/>
                  <a:pt x="2777" y="2125"/>
                </a:cubicBezTo>
                <a:cubicBezTo>
                  <a:pt x="2773" y="2131"/>
                  <a:pt x="2770" y="2137"/>
                  <a:pt x="2766" y="2142"/>
                </a:cubicBezTo>
                <a:cubicBezTo>
                  <a:pt x="2763" y="2147"/>
                  <a:pt x="2760" y="2151"/>
                  <a:pt x="2757" y="2156"/>
                </a:cubicBezTo>
                <a:cubicBezTo>
                  <a:pt x="2754" y="2160"/>
                  <a:pt x="2751" y="2164"/>
                  <a:pt x="2749" y="2168"/>
                </a:cubicBezTo>
                <a:cubicBezTo>
                  <a:pt x="2746" y="2163"/>
                  <a:pt x="2744" y="2159"/>
                  <a:pt x="2742" y="2155"/>
                </a:cubicBezTo>
                <a:cubicBezTo>
                  <a:pt x="2740" y="2151"/>
                  <a:pt x="2738" y="2147"/>
                  <a:pt x="2737" y="2143"/>
                </a:cubicBezTo>
                <a:cubicBezTo>
                  <a:pt x="2733" y="2137"/>
                  <a:pt x="2730" y="2130"/>
                  <a:pt x="2727" y="2123"/>
                </a:cubicBezTo>
                <a:cubicBezTo>
                  <a:pt x="2726" y="2120"/>
                  <a:pt x="2724" y="2117"/>
                  <a:pt x="2723" y="2113"/>
                </a:cubicBezTo>
                <a:cubicBezTo>
                  <a:pt x="2718" y="2103"/>
                  <a:pt x="2714" y="2093"/>
                  <a:pt x="2709" y="2083"/>
                </a:cubicBezTo>
                <a:cubicBezTo>
                  <a:pt x="2709" y="2083"/>
                  <a:pt x="2709" y="2083"/>
                  <a:pt x="2709" y="2083"/>
                </a:cubicBezTo>
                <a:cubicBezTo>
                  <a:pt x="2705" y="2073"/>
                  <a:pt x="2701" y="2064"/>
                  <a:pt x="2697" y="2054"/>
                </a:cubicBezTo>
                <a:cubicBezTo>
                  <a:pt x="2698" y="2054"/>
                  <a:pt x="2698" y="2053"/>
                  <a:pt x="2699" y="2053"/>
                </a:cubicBezTo>
                <a:cubicBezTo>
                  <a:pt x="2706" y="2044"/>
                  <a:pt x="2713" y="2035"/>
                  <a:pt x="2720" y="2025"/>
                </a:cubicBezTo>
                <a:cubicBezTo>
                  <a:pt x="2720" y="2025"/>
                  <a:pt x="2721" y="2025"/>
                  <a:pt x="2721" y="2024"/>
                </a:cubicBezTo>
                <a:cubicBezTo>
                  <a:pt x="2728" y="2015"/>
                  <a:pt x="2735" y="2006"/>
                  <a:pt x="2741" y="1996"/>
                </a:cubicBezTo>
                <a:cubicBezTo>
                  <a:pt x="2742" y="1996"/>
                  <a:pt x="2742" y="1995"/>
                  <a:pt x="2743" y="1995"/>
                </a:cubicBezTo>
                <a:cubicBezTo>
                  <a:pt x="2749" y="1986"/>
                  <a:pt x="2756" y="1976"/>
                  <a:pt x="2762" y="1967"/>
                </a:cubicBezTo>
                <a:cubicBezTo>
                  <a:pt x="2763" y="1966"/>
                  <a:pt x="2764" y="1965"/>
                  <a:pt x="2765" y="1964"/>
                </a:cubicBezTo>
                <a:cubicBezTo>
                  <a:pt x="2771" y="1955"/>
                  <a:pt x="2777" y="1946"/>
                  <a:pt x="2783" y="1936"/>
                </a:cubicBezTo>
                <a:cubicBezTo>
                  <a:pt x="2784" y="1935"/>
                  <a:pt x="2785" y="1934"/>
                  <a:pt x="2785" y="1932"/>
                </a:cubicBezTo>
                <a:cubicBezTo>
                  <a:pt x="2791" y="1923"/>
                  <a:pt x="2797" y="1914"/>
                  <a:pt x="2803" y="1905"/>
                </a:cubicBezTo>
                <a:cubicBezTo>
                  <a:pt x="2804" y="1903"/>
                  <a:pt x="2805" y="1902"/>
                  <a:pt x="2806" y="1900"/>
                </a:cubicBezTo>
                <a:cubicBezTo>
                  <a:pt x="2811" y="1891"/>
                  <a:pt x="2817" y="1882"/>
                  <a:pt x="2822" y="1873"/>
                </a:cubicBezTo>
                <a:cubicBezTo>
                  <a:pt x="2823" y="1871"/>
                  <a:pt x="2824" y="1870"/>
                  <a:pt x="2825" y="1868"/>
                </a:cubicBezTo>
                <a:cubicBezTo>
                  <a:pt x="2830" y="1859"/>
                  <a:pt x="2836" y="1849"/>
                  <a:pt x="2841" y="1840"/>
                </a:cubicBezTo>
                <a:cubicBezTo>
                  <a:pt x="2841" y="1839"/>
                  <a:pt x="2842" y="1837"/>
                  <a:pt x="2843" y="1836"/>
                </a:cubicBezTo>
                <a:cubicBezTo>
                  <a:pt x="2848" y="1826"/>
                  <a:pt x="2854" y="1816"/>
                  <a:pt x="2859" y="1807"/>
                </a:cubicBezTo>
                <a:cubicBezTo>
                  <a:pt x="2859" y="1806"/>
                  <a:pt x="2859" y="1806"/>
                  <a:pt x="2859" y="1806"/>
                </a:cubicBezTo>
                <a:cubicBezTo>
                  <a:pt x="2859" y="1806"/>
                  <a:pt x="2859" y="1806"/>
                  <a:pt x="2859" y="1806"/>
                </a:cubicBezTo>
                <a:cubicBezTo>
                  <a:pt x="2859" y="1806"/>
                  <a:pt x="2859" y="1806"/>
                  <a:pt x="2859" y="1806"/>
                </a:cubicBezTo>
                <a:cubicBezTo>
                  <a:pt x="2860" y="1809"/>
                  <a:pt x="2861" y="1812"/>
                  <a:pt x="2861" y="1816"/>
                </a:cubicBezTo>
                <a:cubicBezTo>
                  <a:pt x="2862" y="1820"/>
                  <a:pt x="2863" y="1824"/>
                  <a:pt x="2864" y="1828"/>
                </a:cubicBezTo>
                <a:cubicBezTo>
                  <a:pt x="2865" y="1835"/>
                  <a:pt x="2867" y="1841"/>
                  <a:pt x="2869" y="1848"/>
                </a:cubicBezTo>
                <a:cubicBezTo>
                  <a:pt x="2870" y="1852"/>
                  <a:pt x="2870" y="1856"/>
                  <a:pt x="2871" y="1860"/>
                </a:cubicBezTo>
                <a:cubicBezTo>
                  <a:pt x="2873" y="1867"/>
                  <a:pt x="2875" y="1875"/>
                  <a:pt x="2877" y="1883"/>
                </a:cubicBezTo>
                <a:cubicBezTo>
                  <a:pt x="2878" y="1886"/>
                  <a:pt x="2879" y="1888"/>
                  <a:pt x="2879" y="1891"/>
                </a:cubicBezTo>
                <a:cubicBezTo>
                  <a:pt x="2882" y="1901"/>
                  <a:pt x="2885" y="1911"/>
                  <a:pt x="2888" y="1921"/>
                </a:cubicBezTo>
                <a:cubicBezTo>
                  <a:pt x="2884" y="1929"/>
                  <a:pt x="2880" y="1937"/>
                  <a:pt x="2876" y="1946"/>
                </a:cubicBezTo>
                <a:cubicBezTo>
                  <a:pt x="2875" y="1948"/>
                  <a:pt x="2874" y="1950"/>
                  <a:pt x="2873" y="1953"/>
                </a:cubicBezTo>
                <a:close/>
                <a:moveTo>
                  <a:pt x="2726" y="2200"/>
                </a:moveTo>
                <a:cubicBezTo>
                  <a:pt x="2722" y="2206"/>
                  <a:pt x="2717" y="2212"/>
                  <a:pt x="2713" y="2217"/>
                </a:cubicBezTo>
                <a:cubicBezTo>
                  <a:pt x="2712" y="2219"/>
                  <a:pt x="2710" y="2220"/>
                  <a:pt x="2709" y="2222"/>
                </a:cubicBezTo>
                <a:cubicBezTo>
                  <a:pt x="2704" y="2229"/>
                  <a:pt x="2698" y="2237"/>
                  <a:pt x="2692" y="2244"/>
                </a:cubicBezTo>
                <a:cubicBezTo>
                  <a:pt x="2691" y="2245"/>
                  <a:pt x="2690" y="2246"/>
                  <a:pt x="2690" y="2247"/>
                </a:cubicBezTo>
                <a:cubicBezTo>
                  <a:pt x="2685" y="2253"/>
                  <a:pt x="2680" y="2259"/>
                  <a:pt x="2675" y="2265"/>
                </a:cubicBezTo>
                <a:cubicBezTo>
                  <a:pt x="2673" y="2268"/>
                  <a:pt x="2671" y="2270"/>
                  <a:pt x="2669" y="2273"/>
                </a:cubicBezTo>
                <a:cubicBezTo>
                  <a:pt x="2665" y="2277"/>
                  <a:pt x="2661" y="2282"/>
                  <a:pt x="2657" y="2287"/>
                </a:cubicBezTo>
                <a:cubicBezTo>
                  <a:pt x="2655" y="2289"/>
                  <a:pt x="2652" y="2292"/>
                  <a:pt x="2650" y="2295"/>
                </a:cubicBezTo>
                <a:cubicBezTo>
                  <a:pt x="2646" y="2299"/>
                  <a:pt x="2643" y="2303"/>
                  <a:pt x="2639" y="2307"/>
                </a:cubicBezTo>
                <a:cubicBezTo>
                  <a:pt x="2636" y="2310"/>
                  <a:pt x="2634" y="2313"/>
                  <a:pt x="2631" y="2316"/>
                </a:cubicBezTo>
                <a:cubicBezTo>
                  <a:pt x="2628" y="2320"/>
                  <a:pt x="2624" y="2324"/>
                  <a:pt x="2621" y="2328"/>
                </a:cubicBezTo>
                <a:cubicBezTo>
                  <a:pt x="2618" y="2331"/>
                  <a:pt x="2615" y="2334"/>
                  <a:pt x="2612" y="2337"/>
                </a:cubicBezTo>
                <a:cubicBezTo>
                  <a:pt x="2610" y="2340"/>
                  <a:pt x="2607" y="2342"/>
                  <a:pt x="2604" y="2345"/>
                </a:cubicBezTo>
                <a:cubicBezTo>
                  <a:pt x="2604" y="2344"/>
                  <a:pt x="2603" y="2344"/>
                  <a:pt x="2603" y="2343"/>
                </a:cubicBezTo>
                <a:cubicBezTo>
                  <a:pt x="2597" y="2335"/>
                  <a:pt x="2592" y="2327"/>
                  <a:pt x="2586" y="2318"/>
                </a:cubicBezTo>
                <a:cubicBezTo>
                  <a:pt x="2585" y="2317"/>
                  <a:pt x="2585" y="2316"/>
                  <a:pt x="2584" y="2315"/>
                </a:cubicBezTo>
                <a:cubicBezTo>
                  <a:pt x="2578" y="2306"/>
                  <a:pt x="2573" y="2298"/>
                  <a:pt x="2567" y="2289"/>
                </a:cubicBezTo>
                <a:cubicBezTo>
                  <a:pt x="2567" y="2288"/>
                  <a:pt x="2567" y="2288"/>
                  <a:pt x="2567" y="2287"/>
                </a:cubicBezTo>
                <a:cubicBezTo>
                  <a:pt x="2561" y="2279"/>
                  <a:pt x="2556" y="2270"/>
                  <a:pt x="2550" y="2261"/>
                </a:cubicBezTo>
                <a:cubicBezTo>
                  <a:pt x="2550" y="2260"/>
                  <a:pt x="2549" y="2260"/>
                  <a:pt x="2549" y="2259"/>
                </a:cubicBezTo>
                <a:cubicBezTo>
                  <a:pt x="2544" y="2250"/>
                  <a:pt x="2539" y="2241"/>
                  <a:pt x="2534" y="2232"/>
                </a:cubicBezTo>
                <a:cubicBezTo>
                  <a:pt x="2533" y="2232"/>
                  <a:pt x="2533" y="2231"/>
                  <a:pt x="2533" y="2230"/>
                </a:cubicBezTo>
                <a:cubicBezTo>
                  <a:pt x="2537" y="2226"/>
                  <a:pt x="2541" y="2223"/>
                  <a:pt x="2545" y="2219"/>
                </a:cubicBezTo>
                <a:cubicBezTo>
                  <a:pt x="2547" y="2217"/>
                  <a:pt x="2550" y="2214"/>
                  <a:pt x="2552" y="2212"/>
                </a:cubicBezTo>
                <a:cubicBezTo>
                  <a:pt x="2558" y="2207"/>
                  <a:pt x="2563" y="2202"/>
                  <a:pt x="2569" y="2196"/>
                </a:cubicBezTo>
                <a:cubicBezTo>
                  <a:pt x="2570" y="2195"/>
                  <a:pt x="2572" y="2193"/>
                  <a:pt x="2573" y="2192"/>
                </a:cubicBezTo>
                <a:cubicBezTo>
                  <a:pt x="2580" y="2185"/>
                  <a:pt x="2587" y="2178"/>
                  <a:pt x="2594" y="2171"/>
                </a:cubicBezTo>
                <a:cubicBezTo>
                  <a:pt x="2596" y="2169"/>
                  <a:pt x="2597" y="2168"/>
                  <a:pt x="2598" y="2166"/>
                </a:cubicBezTo>
                <a:cubicBezTo>
                  <a:pt x="2604" y="2161"/>
                  <a:pt x="2609" y="2155"/>
                  <a:pt x="2615" y="2150"/>
                </a:cubicBezTo>
                <a:cubicBezTo>
                  <a:pt x="2617" y="2147"/>
                  <a:pt x="2620" y="2144"/>
                  <a:pt x="2622" y="2142"/>
                </a:cubicBezTo>
                <a:cubicBezTo>
                  <a:pt x="2626" y="2137"/>
                  <a:pt x="2630" y="2133"/>
                  <a:pt x="2635" y="2128"/>
                </a:cubicBezTo>
                <a:cubicBezTo>
                  <a:pt x="2637" y="2125"/>
                  <a:pt x="2640" y="2122"/>
                  <a:pt x="2643" y="2119"/>
                </a:cubicBezTo>
                <a:cubicBezTo>
                  <a:pt x="2647" y="2115"/>
                  <a:pt x="2650" y="2110"/>
                  <a:pt x="2654" y="2106"/>
                </a:cubicBezTo>
                <a:cubicBezTo>
                  <a:pt x="2657" y="2103"/>
                  <a:pt x="2660" y="2099"/>
                  <a:pt x="2663" y="2096"/>
                </a:cubicBezTo>
                <a:cubicBezTo>
                  <a:pt x="2666" y="2092"/>
                  <a:pt x="2670" y="2088"/>
                  <a:pt x="2673" y="2084"/>
                </a:cubicBezTo>
                <a:cubicBezTo>
                  <a:pt x="2676" y="2080"/>
                  <a:pt x="2679" y="2077"/>
                  <a:pt x="2682" y="2073"/>
                </a:cubicBezTo>
                <a:cubicBezTo>
                  <a:pt x="2684" y="2071"/>
                  <a:pt x="2687" y="2068"/>
                  <a:pt x="2689" y="2065"/>
                </a:cubicBezTo>
                <a:cubicBezTo>
                  <a:pt x="2689" y="2065"/>
                  <a:pt x="2689" y="2065"/>
                  <a:pt x="2689" y="2065"/>
                </a:cubicBezTo>
                <a:cubicBezTo>
                  <a:pt x="2689" y="2065"/>
                  <a:pt x="2689" y="2065"/>
                  <a:pt x="2689" y="2065"/>
                </a:cubicBezTo>
                <a:cubicBezTo>
                  <a:pt x="2691" y="2070"/>
                  <a:pt x="2693" y="2074"/>
                  <a:pt x="2694" y="2079"/>
                </a:cubicBezTo>
                <a:cubicBezTo>
                  <a:pt x="2696" y="2083"/>
                  <a:pt x="2698" y="2087"/>
                  <a:pt x="2700" y="2091"/>
                </a:cubicBezTo>
                <a:cubicBezTo>
                  <a:pt x="2702" y="2098"/>
                  <a:pt x="2705" y="2104"/>
                  <a:pt x="2708" y="2111"/>
                </a:cubicBezTo>
                <a:cubicBezTo>
                  <a:pt x="2710" y="2115"/>
                  <a:pt x="2711" y="2118"/>
                  <a:pt x="2713" y="2121"/>
                </a:cubicBezTo>
                <a:cubicBezTo>
                  <a:pt x="2718" y="2131"/>
                  <a:pt x="2722" y="2141"/>
                  <a:pt x="2727" y="2151"/>
                </a:cubicBezTo>
                <a:cubicBezTo>
                  <a:pt x="2727" y="2152"/>
                  <a:pt x="2728" y="2153"/>
                  <a:pt x="2728" y="2154"/>
                </a:cubicBezTo>
                <a:cubicBezTo>
                  <a:pt x="2732" y="2162"/>
                  <a:pt x="2737" y="2171"/>
                  <a:pt x="2741" y="2179"/>
                </a:cubicBezTo>
                <a:cubicBezTo>
                  <a:pt x="2738" y="2184"/>
                  <a:pt x="2734" y="2188"/>
                  <a:pt x="2731" y="2193"/>
                </a:cubicBezTo>
                <a:cubicBezTo>
                  <a:pt x="2729" y="2195"/>
                  <a:pt x="2728" y="2197"/>
                  <a:pt x="2726" y="2200"/>
                </a:cubicBezTo>
                <a:close/>
                <a:moveTo>
                  <a:pt x="2579" y="2371"/>
                </a:moveTo>
                <a:cubicBezTo>
                  <a:pt x="2575" y="2375"/>
                  <a:pt x="2572" y="2379"/>
                  <a:pt x="2568" y="2383"/>
                </a:cubicBezTo>
                <a:cubicBezTo>
                  <a:pt x="2565" y="2385"/>
                  <a:pt x="2563" y="2387"/>
                  <a:pt x="2560" y="2390"/>
                </a:cubicBezTo>
                <a:cubicBezTo>
                  <a:pt x="2556" y="2394"/>
                  <a:pt x="2551" y="2398"/>
                  <a:pt x="2547" y="2403"/>
                </a:cubicBezTo>
                <a:cubicBezTo>
                  <a:pt x="2545" y="2404"/>
                  <a:pt x="2543" y="2406"/>
                  <a:pt x="2541" y="2408"/>
                </a:cubicBezTo>
                <a:cubicBezTo>
                  <a:pt x="2535" y="2414"/>
                  <a:pt x="2528" y="2420"/>
                  <a:pt x="2522" y="2426"/>
                </a:cubicBezTo>
                <a:cubicBezTo>
                  <a:pt x="2520" y="2427"/>
                  <a:pt x="2519" y="2428"/>
                  <a:pt x="2518" y="2430"/>
                </a:cubicBezTo>
                <a:cubicBezTo>
                  <a:pt x="2513" y="2434"/>
                  <a:pt x="2507" y="2439"/>
                  <a:pt x="2502" y="2444"/>
                </a:cubicBezTo>
                <a:cubicBezTo>
                  <a:pt x="2500" y="2446"/>
                  <a:pt x="2497" y="2448"/>
                  <a:pt x="2495" y="2450"/>
                </a:cubicBezTo>
                <a:cubicBezTo>
                  <a:pt x="2490" y="2454"/>
                  <a:pt x="2486" y="2457"/>
                  <a:pt x="2482" y="2461"/>
                </a:cubicBezTo>
                <a:cubicBezTo>
                  <a:pt x="2479" y="2463"/>
                  <a:pt x="2476" y="2465"/>
                  <a:pt x="2474" y="2468"/>
                </a:cubicBezTo>
                <a:cubicBezTo>
                  <a:pt x="2470" y="2471"/>
                  <a:pt x="2466" y="2474"/>
                  <a:pt x="2462" y="2478"/>
                </a:cubicBezTo>
                <a:cubicBezTo>
                  <a:pt x="2459" y="2480"/>
                  <a:pt x="2456" y="2482"/>
                  <a:pt x="2453" y="2485"/>
                </a:cubicBezTo>
                <a:cubicBezTo>
                  <a:pt x="2450" y="2487"/>
                  <a:pt x="2446" y="2490"/>
                  <a:pt x="2443" y="2492"/>
                </a:cubicBezTo>
                <a:cubicBezTo>
                  <a:pt x="2443" y="2491"/>
                  <a:pt x="2442" y="2491"/>
                  <a:pt x="2441" y="2490"/>
                </a:cubicBezTo>
                <a:cubicBezTo>
                  <a:pt x="2434" y="2481"/>
                  <a:pt x="2427" y="2473"/>
                  <a:pt x="2420" y="2464"/>
                </a:cubicBezTo>
                <a:cubicBezTo>
                  <a:pt x="2419" y="2463"/>
                  <a:pt x="2418" y="2462"/>
                  <a:pt x="2417" y="2461"/>
                </a:cubicBezTo>
                <a:cubicBezTo>
                  <a:pt x="2410" y="2452"/>
                  <a:pt x="2403" y="2443"/>
                  <a:pt x="2396" y="2434"/>
                </a:cubicBezTo>
                <a:cubicBezTo>
                  <a:pt x="2395" y="2434"/>
                  <a:pt x="2395" y="2433"/>
                  <a:pt x="2395" y="2433"/>
                </a:cubicBezTo>
                <a:cubicBezTo>
                  <a:pt x="2388" y="2424"/>
                  <a:pt x="2381" y="2414"/>
                  <a:pt x="2374" y="2405"/>
                </a:cubicBezTo>
                <a:cubicBezTo>
                  <a:pt x="2373" y="2404"/>
                  <a:pt x="2372" y="2403"/>
                  <a:pt x="2372" y="2402"/>
                </a:cubicBezTo>
                <a:cubicBezTo>
                  <a:pt x="2365" y="2393"/>
                  <a:pt x="2358" y="2384"/>
                  <a:pt x="2352" y="2375"/>
                </a:cubicBezTo>
                <a:cubicBezTo>
                  <a:pt x="2351" y="2374"/>
                  <a:pt x="2351" y="2373"/>
                  <a:pt x="2350" y="2372"/>
                </a:cubicBezTo>
                <a:cubicBezTo>
                  <a:pt x="2354" y="2370"/>
                  <a:pt x="2357" y="2367"/>
                  <a:pt x="2361" y="2365"/>
                </a:cubicBezTo>
                <a:cubicBezTo>
                  <a:pt x="2364" y="2363"/>
                  <a:pt x="2368" y="2360"/>
                  <a:pt x="2371" y="2358"/>
                </a:cubicBezTo>
                <a:cubicBezTo>
                  <a:pt x="2376" y="2355"/>
                  <a:pt x="2380" y="2352"/>
                  <a:pt x="2385" y="2348"/>
                </a:cubicBezTo>
                <a:cubicBezTo>
                  <a:pt x="2388" y="2346"/>
                  <a:pt x="2391" y="2344"/>
                  <a:pt x="2394" y="2342"/>
                </a:cubicBezTo>
                <a:cubicBezTo>
                  <a:pt x="2400" y="2338"/>
                  <a:pt x="2405" y="2334"/>
                  <a:pt x="2410" y="2330"/>
                </a:cubicBezTo>
                <a:cubicBezTo>
                  <a:pt x="2413" y="2329"/>
                  <a:pt x="2415" y="2327"/>
                  <a:pt x="2417" y="2325"/>
                </a:cubicBezTo>
                <a:cubicBezTo>
                  <a:pt x="2424" y="2320"/>
                  <a:pt x="2432" y="2314"/>
                  <a:pt x="2439" y="2308"/>
                </a:cubicBezTo>
                <a:cubicBezTo>
                  <a:pt x="2441" y="2307"/>
                  <a:pt x="2443" y="2306"/>
                  <a:pt x="2444" y="2304"/>
                </a:cubicBezTo>
                <a:cubicBezTo>
                  <a:pt x="2450" y="2300"/>
                  <a:pt x="2456" y="2295"/>
                  <a:pt x="2462" y="2291"/>
                </a:cubicBezTo>
                <a:cubicBezTo>
                  <a:pt x="2464" y="2289"/>
                  <a:pt x="2467" y="2286"/>
                  <a:pt x="2470" y="2284"/>
                </a:cubicBezTo>
                <a:cubicBezTo>
                  <a:pt x="2474" y="2280"/>
                  <a:pt x="2479" y="2277"/>
                  <a:pt x="2484" y="2273"/>
                </a:cubicBezTo>
                <a:cubicBezTo>
                  <a:pt x="2486" y="2270"/>
                  <a:pt x="2489" y="2268"/>
                  <a:pt x="2492" y="2265"/>
                </a:cubicBezTo>
                <a:cubicBezTo>
                  <a:pt x="2497" y="2262"/>
                  <a:pt x="2501" y="2258"/>
                  <a:pt x="2505" y="2255"/>
                </a:cubicBezTo>
                <a:cubicBezTo>
                  <a:pt x="2508" y="2252"/>
                  <a:pt x="2511" y="2249"/>
                  <a:pt x="2514" y="2246"/>
                </a:cubicBezTo>
                <a:cubicBezTo>
                  <a:pt x="2517" y="2244"/>
                  <a:pt x="2520" y="2241"/>
                  <a:pt x="2523" y="2238"/>
                </a:cubicBezTo>
                <a:cubicBezTo>
                  <a:pt x="2523" y="2238"/>
                  <a:pt x="2523" y="2238"/>
                  <a:pt x="2523" y="2238"/>
                </a:cubicBezTo>
                <a:cubicBezTo>
                  <a:pt x="2523" y="2238"/>
                  <a:pt x="2523" y="2238"/>
                  <a:pt x="2523" y="2238"/>
                </a:cubicBezTo>
                <a:cubicBezTo>
                  <a:pt x="2524" y="2239"/>
                  <a:pt x="2524" y="2240"/>
                  <a:pt x="2525" y="2241"/>
                </a:cubicBezTo>
                <a:cubicBezTo>
                  <a:pt x="2530" y="2249"/>
                  <a:pt x="2535" y="2258"/>
                  <a:pt x="2540" y="2267"/>
                </a:cubicBezTo>
                <a:cubicBezTo>
                  <a:pt x="2540" y="2268"/>
                  <a:pt x="2541" y="2269"/>
                  <a:pt x="2542" y="2270"/>
                </a:cubicBezTo>
                <a:cubicBezTo>
                  <a:pt x="2547" y="2279"/>
                  <a:pt x="2553" y="2288"/>
                  <a:pt x="2558" y="2297"/>
                </a:cubicBezTo>
                <a:cubicBezTo>
                  <a:pt x="2558" y="2297"/>
                  <a:pt x="2559" y="2298"/>
                  <a:pt x="2559" y="2298"/>
                </a:cubicBezTo>
                <a:cubicBezTo>
                  <a:pt x="2565" y="2307"/>
                  <a:pt x="2570" y="2316"/>
                  <a:pt x="2576" y="2325"/>
                </a:cubicBezTo>
                <a:cubicBezTo>
                  <a:pt x="2576" y="2325"/>
                  <a:pt x="2577" y="2326"/>
                  <a:pt x="2577" y="2326"/>
                </a:cubicBezTo>
                <a:cubicBezTo>
                  <a:pt x="2583" y="2335"/>
                  <a:pt x="2589" y="2343"/>
                  <a:pt x="2594" y="2352"/>
                </a:cubicBezTo>
                <a:cubicBezTo>
                  <a:pt x="2595" y="2353"/>
                  <a:pt x="2595" y="2353"/>
                  <a:pt x="2596" y="2354"/>
                </a:cubicBezTo>
                <a:cubicBezTo>
                  <a:pt x="2593" y="2357"/>
                  <a:pt x="2590" y="2360"/>
                  <a:pt x="2587" y="2363"/>
                </a:cubicBezTo>
                <a:cubicBezTo>
                  <a:pt x="2584" y="2366"/>
                  <a:pt x="2582" y="2369"/>
                  <a:pt x="2579" y="2371"/>
                </a:cubicBezTo>
                <a:close/>
                <a:moveTo>
                  <a:pt x="2416" y="2514"/>
                </a:moveTo>
                <a:cubicBezTo>
                  <a:pt x="2412" y="2517"/>
                  <a:pt x="2407" y="2520"/>
                  <a:pt x="2403" y="2523"/>
                </a:cubicBezTo>
                <a:cubicBezTo>
                  <a:pt x="2400" y="2525"/>
                  <a:pt x="2397" y="2527"/>
                  <a:pt x="2394" y="2529"/>
                </a:cubicBezTo>
                <a:cubicBezTo>
                  <a:pt x="2390" y="2532"/>
                  <a:pt x="2386" y="2535"/>
                  <a:pt x="2382" y="2538"/>
                </a:cubicBezTo>
                <a:cubicBezTo>
                  <a:pt x="2379" y="2540"/>
                  <a:pt x="2376" y="2543"/>
                  <a:pt x="2373" y="2545"/>
                </a:cubicBezTo>
                <a:cubicBezTo>
                  <a:pt x="2368" y="2548"/>
                  <a:pt x="2363" y="2551"/>
                  <a:pt x="2358" y="2555"/>
                </a:cubicBezTo>
                <a:cubicBezTo>
                  <a:pt x="2356" y="2556"/>
                  <a:pt x="2354" y="2558"/>
                  <a:pt x="2351" y="2559"/>
                </a:cubicBezTo>
                <a:cubicBezTo>
                  <a:pt x="2344" y="2564"/>
                  <a:pt x="2337" y="2569"/>
                  <a:pt x="2329" y="2574"/>
                </a:cubicBezTo>
                <a:cubicBezTo>
                  <a:pt x="2328" y="2575"/>
                  <a:pt x="2326" y="2576"/>
                  <a:pt x="2324" y="2577"/>
                </a:cubicBezTo>
                <a:cubicBezTo>
                  <a:pt x="2318" y="2581"/>
                  <a:pt x="2313" y="2584"/>
                  <a:pt x="2307" y="2588"/>
                </a:cubicBezTo>
                <a:cubicBezTo>
                  <a:pt x="2304" y="2590"/>
                  <a:pt x="2302" y="2591"/>
                  <a:pt x="2299" y="2593"/>
                </a:cubicBezTo>
                <a:cubicBezTo>
                  <a:pt x="2294" y="2596"/>
                  <a:pt x="2290" y="2599"/>
                  <a:pt x="2285" y="2602"/>
                </a:cubicBezTo>
                <a:cubicBezTo>
                  <a:pt x="2282" y="2603"/>
                  <a:pt x="2278" y="2605"/>
                  <a:pt x="2275" y="2607"/>
                </a:cubicBezTo>
                <a:cubicBezTo>
                  <a:pt x="2272" y="2609"/>
                  <a:pt x="2268" y="2612"/>
                  <a:pt x="2264" y="2614"/>
                </a:cubicBezTo>
                <a:cubicBezTo>
                  <a:pt x="2261" y="2611"/>
                  <a:pt x="2258" y="2608"/>
                  <a:pt x="2255" y="2605"/>
                </a:cubicBezTo>
                <a:cubicBezTo>
                  <a:pt x="2253" y="2604"/>
                  <a:pt x="2252" y="2602"/>
                  <a:pt x="2250" y="2600"/>
                </a:cubicBezTo>
                <a:cubicBezTo>
                  <a:pt x="2246" y="2596"/>
                  <a:pt x="2242" y="2592"/>
                  <a:pt x="2238" y="2589"/>
                </a:cubicBezTo>
                <a:cubicBezTo>
                  <a:pt x="2237" y="2587"/>
                  <a:pt x="2235" y="2586"/>
                  <a:pt x="2233" y="2584"/>
                </a:cubicBezTo>
                <a:cubicBezTo>
                  <a:pt x="2228" y="2579"/>
                  <a:pt x="2223" y="2573"/>
                  <a:pt x="2217" y="2568"/>
                </a:cubicBezTo>
                <a:cubicBezTo>
                  <a:pt x="2216" y="2567"/>
                  <a:pt x="2215" y="2566"/>
                  <a:pt x="2215" y="2565"/>
                </a:cubicBezTo>
                <a:cubicBezTo>
                  <a:pt x="2210" y="2561"/>
                  <a:pt x="2206" y="2556"/>
                  <a:pt x="2201" y="2552"/>
                </a:cubicBezTo>
                <a:cubicBezTo>
                  <a:pt x="2199" y="2550"/>
                  <a:pt x="2198" y="2547"/>
                  <a:pt x="2196" y="2545"/>
                </a:cubicBezTo>
                <a:cubicBezTo>
                  <a:pt x="2192" y="2542"/>
                  <a:pt x="2189" y="2539"/>
                  <a:pt x="2186" y="2535"/>
                </a:cubicBezTo>
                <a:cubicBezTo>
                  <a:pt x="2184" y="2533"/>
                  <a:pt x="2182" y="2530"/>
                  <a:pt x="2179" y="2528"/>
                </a:cubicBezTo>
                <a:cubicBezTo>
                  <a:pt x="2176" y="2525"/>
                  <a:pt x="2173" y="2522"/>
                  <a:pt x="2171" y="2518"/>
                </a:cubicBezTo>
                <a:cubicBezTo>
                  <a:pt x="2168" y="2516"/>
                  <a:pt x="2166" y="2513"/>
                  <a:pt x="2164" y="2511"/>
                </a:cubicBezTo>
                <a:cubicBezTo>
                  <a:pt x="2161" y="2508"/>
                  <a:pt x="2158" y="2505"/>
                  <a:pt x="2156" y="2501"/>
                </a:cubicBezTo>
                <a:cubicBezTo>
                  <a:pt x="2153" y="2499"/>
                  <a:pt x="2151" y="2496"/>
                  <a:pt x="2149" y="2494"/>
                </a:cubicBezTo>
                <a:cubicBezTo>
                  <a:pt x="2147" y="2492"/>
                  <a:pt x="2145" y="2489"/>
                  <a:pt x="2143" y="2487"/>
                </a:cubicBezTo>
                <a:cubicBezTo>
                  <a:pt x="2147" y="2486"/>
                  <a:pt x="2151" y="2484"/>
                  <a:pt x="2154" y="2482"/>
                </a:cubicBezTo>
                <a:cubicBezTo>
                  <a:pt x="2158" y="2480"/>
                  <a:pt x="2162" y="2479"/>
                  <a:pt x="2166" y="2477"/>
                </a:cubicBezTo>
                <a:cubicBezTo>
                  <a:pt x="2171" y="2474"/>
                  <a:pt x="2176" y="2472"/>
                  <a:pt x="2181" y="2469"/>
                </a:cubicBezTo>
                <a:cubicBezTo>
                  <a:pt x="2185" y="2468"/>
                  <a:pt x="2188" y="2466"/>
                  <a:pt x="2192" y="2464"/>
                </a:cubicBezTo>
                <a:cubicBezTo>
                  <a:pt x="2197" y="2461"/>
                  <a:pt x="2202" y="2459"/>
                  <a:pt x="2208" y="2456"/>
                </a:cubicBezTo>
                <a:cubicBezTo>
                  <a:pt x="2211" y="2454"/>
                  <a:pt x="2214" y="2452"/>
                  <a:pt x="2218" y="2451"/>
                </a:cubicBezTo>
                <a:cubicBezTo>
                  <a:pt x="2224" y="2447"/>
                  <a:pt x="2230" y="2444"/>
                  <a:pt x="2236" y="2441"/>
                </a:cubicBezTo>
                <a:cubicBezTo>
                  <a:pt x="2239" y="2440"/>
                  <a:pt x="2241" y="2438"/>
                  <a:pt x="2243" y="2437"/>
                </a:cubicBezTo>
                <a:cubicBezTo>
                  <a:pt x="2252" y="2432"/>
                  <a:pt x="2260" y="2428"/>
                  <a:pt x="2269" y="2423"/>
                </a:cubicBezTo>
                <a:cubicBezTo>
                  <a:pt x="2270" y="2422"/>
                  <a:pt x="2272" y="2421"/>
                  <a:pt x="2274" y="2420"/>
                </a:cubicBezTo>
                <a:cubicBezTo>
                  <a:pt x="2280" y="2416"/>
                  <a:pt x="2287" y="2412"/>
                  <a:pt x="2294" y="2408"/>
                </a:cubicBezTo>
                <a:cubicBezTo>
                  <a:pt x="2297" y="2406"/>
                  <a:pt x="2299" y="2404"/>
                  <a:pt x="2302" y="2403"/>
                </a:cubicBezTo>
                <a:cubicBezTo>
                  <a:pt x="2308" y="2399"/>
                  <a:pt x="2313" y="2396"/>
                  <a:pt x="2318" y="2393"/>
                </a:cubicBezTo>
                <a:cubicBezTo>
                  <a:pt x="2322" y="2391"/>
                  <a:pt x="2325" y="2389"/>
                  <a:pt x="2328" y="2387"/>
                </a:cubicBezTo>
                <a:cubicBezTo>
                  <a:pt x="2332" y="2384"/>
                  <a:pt x="2336" y="2381"/>
                  <a:pt x="2340" y="2379"/>
                </a:cubicBezTo>
                <a:cubicBezTo>
                  <a:pt x="2340" y="2379"/>
                  <a:pt x="2340" y="2379"/>
                  <a:pt x="2340" y="2379"/>
                </a:cubicBezTo>
                <a:cubicBezTo>
                  <a:pt x="2340" y="2379"/>
                  <a:pt x="2340" y="2379"/>
                  <a:pt x="2340" y="2379"/>
                </a:cubicBezTo>
                <a:cubicBezTo>
                  <a:pt x="2341" y="2380"/>
                  <a:pt x="2341" y="2380"/>
                  <a:pt x="2342" y="2381"/>
                </a:cubicBezTo>
                <a:cubicBezTo>
                  <a:pt x="2348" y="2391"/>
                  <a:pt x="2355" y="2400"/>
                  <a:pt x="2362" y="2409"/>
                </a:cubicBezTo>
                <a:cubicBezTo>
                  <a:pt x="2363" y="2410"/>
                  <a:pt x="2363" y="2411"/>
                  <a:pt x="2364" y="2412"/>
                </a:cubicBezTo>
                <a:cubicBezTo>
                  <a:pt x="2371" y="2421"/>
                  <a:pt x="2378" y="2431"/>
                  <a:pt x="2386" y="2440"/>
                </a:cubicBezTo>
                <a:cubicBezTo>
                  <a:pt x="2386" y="2440"/>
                  <a:pt x="2386" y="2440"/>
                  <a:pt x="2386" y="2440"/>
                </a:cubicBezTo>
                <a:cubicBezTo>
                  <a:pt x="2393" y="2450"/>
                  <a:pt x="2400" y="2459"/>
                  <a:pt x="2408" y="2469"/>
                </a:cubicBezTo>
                <a:cubicBezTo>
                  <a:pt x="2409" y="2470"/>
                  <a:pt x="2409" y="2470"/>
                  <a:pt x="2410" y="2471"/>
                </a:cubicBezTo>
                <a:cubicBezTo>
                  <a:pt x="2417" y="2480"/>
                  <a:pt x="2425" y="2489"/>
                  <a:pt x="2432" y="2497"/>
                </a:cubicBezTo>
                <a:cubicBezTo>
                  <a:pt x="2433" y="2498"/>
                  <a:pt x="2433" y="2499"/>
                  <a:pt x="2434" y="2500"/>
                </a:cubicBezTo>
                <a:cubicBezTo>
                  <a:pt x="2431" y="2502"/>
                  <a:pt x="2428" y="2504"/>
                  <a:pt x="2425" y="2507"/>
                </a:cubicBezTo>
                <a:cubicBezTo>
                  <a:pt x="2422" y="2509"/>
                  <a:pt x="2419" y="2511"/>
                  <a:pt x="2416" y="2514"/>
                </a:cubicBezTo>
                <a:close/>
                <a:moveTo>
                  <a:pt x="2235" y="2630"/>
                </a:moveTo>
                <a:cubicBezTo>
                  <a:pt x="2231" y="2632"/>
                  <a:pt x="2227" y="2634"/>
                  <a:pt x="2223" y="2637"/>
                </a:cubicBezTo>
                <a:cubicBezTo>
                  <a:pt x="2220" y="2638"/>
                  <a:pt x="2216" y="2640"/>
                  <a:pt x="2213" y="2642"/>
                </a:cubicBezTo>
                <a:cubicBezTo>
                  <a:pt x="2208" y="2644"/>
                  <a:pt x="2204" y="2646"/>
                  <a:pt x="2200" y="2648"/>
                </a:cubicBezTo>
                <a:cubicBezTo>
                  <a:pt x="2197" y="2650"/>
                  <a:pt x="2194" y="2652"/>
                  <a:pt x="2190" y="2654"/>
                </a:cubicBezTo>
                <a:cubicBezTo>
                  <a:pt x="2186" y="2656"/>
                  <a:pt x="2181" y="2658"/>
                  <a:pt x="2177" y="2660"/>
                </a:cubicBezTo>
                <a:cubicBezTo>
                  <a:pt x="2174" y="2662"/>
                  <a:pt x="2171" y="2663"/>
                  <a:pt x="2167" y="2665"/>
                </a:cubicBezTo>
                <a:cubicBezTo>
                  <a:pt x="2163" y="2667"/>
                  <a:pt x="2158" y="2670"/>
                  <a:pt x="2153" y="2672"/>
                </a:cubicBezTo>
                <a:cubicBezTo>
                  <a:pt x="2150" y="2673"/>
                  <a:pt x="2147" y="2675"/>
                  <a:pt x="2145" y="2676"/>
                </a:cubicBezTo>
                <a:cubicBezTo>
                  <a:pt x="2137" y="2679"/>
                  <a:pt x="2129" y="2683"/>
                  <a:pt x="2122" y="2686"/>
                </a:cubicBezTo>
                <a:cubicBezTo>
                  <a:pt x="2119" y="2687"/>
                  <a:pt x="2117" y="2688"/>
                  <a:pt x="2114" y="2689"/>
                </a:cubicBezTo>
                <a:cubicBezTo>
                  <a:pt x="2109" y="2692"/>
                  <a:pt x="2104" y="2694"/>
                  <a:pt x="2098" y="2696"/>
                </a:cubicBezTo>
                <a:cubicBezTo>
                  <a:pt x="2095" y="2698"/>
                  <a:pt x="2092" y="2699"/>
                  <a:pt x="2088" y="2700"/>
                </a:cubicBezTo>
                <a:cubicBezTo>
                  <a:pt x="2085" y="2702"/>
                  <a:pt x="2081" y="2704"/>
                  <a:pt x="2077" y="2705"/>
                </a:cubicBezTo>
                <a:cubicBezTo>
                  <a:pt x="2073" y="2702"/>
                  <a:pt x="2069" y="2699"/>
                  <a:pt x="2065" y="2696"/>
                </a:cubicBezTo>
                <a:cubicBezTo>
                  <a:pt x="2062" y="2694"/>
                  <a:pt x="2060" y="2692"/>
                  <a:pt x="2057" y="2690"/>
                </a:cubicBezTo>
                <a:cubicBezTo>
                  <a:pt x="2051" y="2685"/>
                  <a:pt x="2044" y="2680"/>
                  <a:pt x="2038" y="2674"/>
                </a:cubicBezTo>
                <a:cubicBezTo>
                  <a:pt x="2037" y="2674"/>
                  <a:pt x="2036" y="2673"/>
                  <a:pt x="2035" y="2672"/>
                </a:cubicBezTo>
                <a:cubicBezTo>
                  <a:pt x="2029" y="2667"/>
                  <a:pt x="2022" y="2661"/>
                  <a:pt x="2016" y="2656"/>
                </a:cubicBezTo>
                <a:cubicBezTo>
                  <a:pt x="2014" y="2654"/>
                  <a:pt x="2011" y="2652"/>
                  <a:pt x="2009" y="2650"/>
                </a:cubicBezTo>
                <a:cubicBezTo>
                  <a:pt x="2005" y="2646"/>
                  <a:pt x="2000" y="2642"/>
                  <a:pt x="1996" y="2638"/>
                </a:cubicBezTo>
                <a:cubicBezTo>
                  <a:pt x="1993" y="2636"/>
                  <a:pt x="1990" y="2634"/>
                  <a:pt x="1988" y="2631"/>
                </a:cubicBezTo>
                <a:cubicBezTo>
                  <a:pt x="1984" y="2628"/>
                  <a:pt x="1980" y="2624"/>
                  <a:pt x="1976" y="2620"/>
                </a:cubicBezTo>
                <a:cubicBezTo>
                  <a:pt x="1973" y="2618"/>
                  <a:pt x="1970" y="2615"/>
                  <a:pt x="1968" y="2613"/>
                </a:cubicBezTo>
                <a:cubicBezTo>
                  <a:pt x="1964" y="2609"/>
                  <a:pt x="1960" y="2606"/>
                  <a:pt x="1956" y="2602"/>
                </a:cubicBezTo>
                <a:cubicBezTo>
                  <a:pt x="1953" y="2599"/>
                  <a:pt x="1951" y="2597"/>
                  <a:pt x="1948" y="2594"/>
                </a:cubicBezTo>
                <a:cubicBezTo>
                  <a:pt x="1944" y="2590"/>
                  <a:pt x="1941" y="2587"/>
                  <a:pt x="1937" y="2583"/>
                </a:cubicBezTo>
                <a:cubicBezTo>
                  <a:pt x="1934" y="2581"/>
                  <a:pt x="1931" y="2578"/>
                  <a:pt x="1929" y="2575"/>
                </a:cubicBezTo>
                <a:cubicBezTo>
                  <a:pt x="1926" y="2573"/>
                  <a:pt x="1924" y="2571"/>
                  <a:pt x="1922" y="2568"/>
                </a:cubicBezTo>
                <a:cubicBezTo>
                  <a:pt x="1925" y="2567"/>
                  <a:pt x="1929" y="2566"/>
                  <a:pt x="1932" y="2565"/>
                </a:cubicBezTo>
                <a:cubicBezTo>
                  <a:pt x="1936" y="2564"/>
                  <a:pt x="1940" y="2563"/>
                  <a:pt x="1945" y="2562"/>
                </a:cubicBezTo>
                <a:cubicBezTo>
                  <a:pt x="1950" y="2560"/>
                  <a:pt x="1955" y="2559"/>
                  <a:pt x="1960" y="2557"/>
                </a:cubicBezTo>
                <a:cubicBezTo>
                  <a:pt x="1964" y="2556"/>
                  <a:pt x="1968" y="2555"/>
                  <a:pt x="1972" y="2553"/>
                </a:cubicBezTo>
                <a:cubicBezTo>
                  <a:pt x="1978" y="2552"/>
                  <a:pt x="1983" y="2550"/>
                  <a:pt x="1988" y="2548"/>
                </a:cubicBezTo>
                <a:cubicBezTo>
                  <a:pt x="1992" y="2547"/>
                  <a:pt x="1996" y="2546"/>
                  <a:pt x="2000" y="2544"/>
                </a:cubicBezTo>
                <a:cubicBezTo>
                  <a:pt x="2005" y="2542"/>
                  <a:pt x="2011" y="2540"/>
                  <a:pt x="2017" y="2538"/>
                </a:cubicBezTo>
                <a:cubicBezTo>
                  <a:pt x="2020" y="2537"/>
                  <a:pt x="2024" y="2536"/>
                  <a:pt x="2027" y="2535"/>
                </a:cubicBezTo>
                <a:cubicBezTo>
                  <a:pt x="2034" y="2532"/>
                  <a:pt x="2041" y="2530"/>
                  <a:pt x="2047" y="2527"/>
                </a:cubicBezTo>
                <a:cubicBezTo>
                  <a:pt x="2050" y="2526"/>
                  <a:pt x="2052" y="2526"/>
                  <a:pt x="2054" y="2525"/>
                </a:cubicBezTo>
                <a:cubicBezTo>
                  <a:pt x="2063" y="2521"/>
                  <a:pt x="2072" y="2518"/>
                  <a:pt x="2081" y="2514"/>
                </a:cubicBezTo>
                <a:cubicBezTo>
                  <a:pt x="2083" y="2513"/>
                  <a:pt x="2085" y="2513"/>
                  <a:pt x="2087" y="2512"/>
                </a:cubicBezTo>
                <a:cubicBezTo>
                  <a:pt x="2094" y="2509"/>
                  <a:pt x="2101" y="2506"/>
                  <a:pt x="2108" y="2503"/>
                </a:cubicBezTo>
                <a:cubicBezTo>
                  <a:pt x="2111" y="2502"/>
                  <a:pt x="2114" y="2500"/>
                  <a:pt x="2117" y="2499"/>
                </a:cubicBezTo>
                <a:cubicBezTo>
                  <a:pt x="2122" y="2497"/>
                  <a:pt x="2127" y="2495"/>
                  <a:pt x="2132" y="2492"/>
                </a:cubicBezTo>
                <a:cubicBezTo>
                  <a:pt x="2132" y="2492"/>
                  <a:pt x="2132" y="2492"/>
                  <a:pt x="2132" y="2492"/>
                </a:cubicBezTo>
                <a:cubicBezTo>
                  <a:pt x="2132" y="2492"/>
                  <a:pt x="2132" y="2492"/>
                  <a:pt x="2132" y="2492"/>
                </a:cubicBezTo>
                <a:cubicBezTo>
                  <a:pt x="2135" y="2495"/>
                  <a:pt x="2137" y="2498"/>
                  <a:pt x="2140" y="2501"/>
                </a:cubicBezTo>
                <a:cubicBezTo>
                  <a:pt x="2142" y="2504"/>
                  <a:pt x="2143" y="2506"/>
                  <a:pt x="2145" y="2508"/>
                </a:cubicBezTo>
                <a:cubicBezTo>
                  <a:pt x="2149" y="2512"/>
                  <a:pt x="2153" y="2516"/>
                  <a:pt x="2156" y="2520"/>
                </a:cubicBezTo>
                <a:cubicBezTo>
                  <a:pt x="2158" y="2522"/>
                  <a:pt x="2159" y="2523"/>
                  <a:pt x="2160" y="2525"/>
                </a:cubicBezTo>
                <a:cubicBezTo>
                  <a:pt x="2166" y="2531"/>
                  <a:pt x="2171" y="2536"/>
                  <a:pt x="2176" y="2542"/>
                </a:cubicBezTo>
                <a:cubicBezTo>
                  <a:pt x="2176" y="2542"/>
                  <a:pt x="2176" y="2542"/>
                  <a:pt x="2176" y="2543"/>
                </a:cubicBezTo>
                <a:cubicBezTo>
                  <a:pt x="2181" y="2548"/>
                  <a:pt x="2186" y="2553"/>
                  <a:pt x="2192" y="2559"/>
                </a:cubicBezTo>
                <a:cubicBezTo>
                  <a:pt x="2193" y="2560"/>
                  <a:pt x="2195" y="2562"/>
                  <a:pt x="2197" y="2564"/>
                </a:cubicBezTo>
                <a:cubicBezTo>
                  <a:pt x="2200" y="2568"/>
                  <a:pt x="2204" y="2571"/>
                  <a:pt x="2207" y="2575"/>
                </a:cubicBezTo>
                <a:cubicBezTo>
                  <a:pt x="2210" y="2577"/>
                  <a:pt x="2212" y="2579"/>
                  <a:pt x="2214" y="2582"/>
                </a:cubicBezTo>
                <a:cubicBezTo>
                  <a:pt x="2217" y="2585"/>
                  <a:pt x="2220" y="2588"/>
                  <a:pt x="2223" y="2591"/>
                </a:cubicBezTo>
                <a:cubicBezTo>
                  <a:pt x="2226" y="2594"/>
                  <a:pt x="2228" y="2596"/>
                  <a:pt x="2231" y="2598"/>
                </a:cubicBezTo>
                <a:cubicBezTo>
                  <a:pt x="2234" y="2601"/>
                  <a:pt x="2237" y="2604"/>
                  <a:pt x="2240" y="2607"/>
                </a:cubicBezTo>
                <a:cubicBezTo>
                  <a:pt x="2242" y="2609"/>
                  <a:pt x="2245" y="2612"/>
                  <a:pt x="2247" y="2614"/>
                </a:cubicBezTo>
                <a:cubicBezTo>
                  <a:pt x="2249" y="2616"/>
                  <a:pt x="2251" y="2618"/>
                  <a:pt x="2253" y="2620"/>
                </a:cubicBezTo>
                <a:cubicBezTo>
                  <a:pt x="2251" y="2621"/>
                  <a:pt x="2248" y="2623"/>
                  <a:pt x="2245" y="2624"/>
                </a:cubicBezTo>
                <a:cubicBezTo>
                  <a:pt x="2242" y="2626"/>
                  <a:pt x="2238" y="2628"/>
                  <a:pt x="2235" y="2630"/>
                </a:cubicBezTo>
                <a:close/>
                <a:moveTo>
                  <a:pt x="2045" y="2718"/>
                </a:moveTo>
                <a:cubicBezTo>
                  <a:pt x="2040" y="2719"/>
                  <a:pt x="2036" y="2721"/>
                  <a:pt x="2031" y="2723"/>
                </a:cubicBezTo>
                <a:cubicBezTo>
                  <a:pt x="2028" y="2724"/>
                  <a:pt x="2024" y="2725"/>
                  <a:pt x="2020" y="2727"/>
                </a:cubicBezTo>
                <a:cubicBezTo>
                  <a:pt x="2016" y="2728"/>
                  <a:pt x="2011" y="2730"/>
                  <a:pt x="2007" y="2731"/>
                </a:cubicBezTo>
                <a:cubicBezTo>
                  <a:pt x="2003" y="2733"/>
                  <a:pt x="2000" y="2734"/>
                  <a:pt x="1996" y="2735"/>
                </a:cubicBezTo>
                <a:cubicBezTo>
                  <a:pt x="1991" y="2737"/>
                  <a:pt x="1987" y="2738"/>
                  <a:pt x="1982" y="2740"/>
                </a:cubicBezTo>
                <a:cubicBezTo>
                  <a:pt x="1978" y="2741"/>
                  <a:pt x="1975" y="2742"/>
                  <a:pt x="1971" y="2743"/>
                </a:cubicBezTo>
                <a:cubicBezTo>
                  <a:pt x="1966" y="2745"/>
                  <a:pt x="1962" y="2746"/>
                  <a:pt x="1957" y="2748"/>
                </a:cubicBezTo>
                <a:cubicBezTo>
                  <a:pt x="1953" y="2749"/>
                  <a:pt x="1950" y="2750"/>
                  <a:pt x="1947" y="2751"/>
                </a:cubicBezTo>
                <a:cubicBezTo>
                  <a:pt x="1941" y="2753"/>
                  <a:pt x="1935" y="2754"/>
                  <a:pt x="1930" y="2756"/>
                </a:cubicBezTo>
                <a:cubicBezTo>
                  <a:pt x="1927" y="2757"/>
                  <a:pt x="1924" y="2757"/>
                  <a:pt x="1922" y="2758"/>
                </a:cubicBezTo>
                <a:cubicBezTo>
                  <a:pt x="1914" y="2760"/>
                  <a:pt x="1905" y="2763"/>
                  <a:pt x="1897" y="2765"/>
                </a:cubicBezTo>
                <a:cubicBezTo>
                  <a:pt x="1894" y="2766"/>
                  <a:pt x="1891" y="2766"/>
                  <a:pt x="1888" y="2767"/>
                </a:cubicBezTo>
                <a:cubicBezTo>
                  <a:pt x="1883" y="2768"/>
                  <a:pt x="1878" y="2770"/>
                  <a:pt x="1873" y="2771"/>
                </a:cubicBezTo>
                <a:cubicBezTo>
                  <a:pt x="1866" y="2766"/>
                  <a:pt x="1860" y="2762"/>
                  <a:pt x="1853" y="2757"/>
                </a:cubicBezTo>
                <a:cubicBezTo>
                  <a:pt x="1851" y="2756"/>
                  <a:pt x="1849" y="2755"/>
                  <a:pt x="1847" y="2754"/>
                </a:cubicBezTo>
                <a:cubicBezTo>
                  <a:pt x="1839" y="2747"/>
                  <a:pt x="1830" y="2741"/>
                  <a:pt x="1821" y="2735"/>
                </a:cubicBezTo>
                <a:cubicBezTo>
                  <a:pt x="1818" y="2733"/>
                  <a:pt x="1816" y="2731"/>
                  <a:pt x="1813" y="2729"/>
                </a:cubicBezTo>
                <a:cubicBezTo>
                  <a:pt x="1807" y="2725"/>
                  <a:pt x="1801" y="2720"/>
                  <a:pt x="1795" y="2716"/>
                </a:cubicBezTo>
                <a:cubicBezTo>
                  <a:pt x="1791" y="2713"/>
                  <a:pt x="1788" y="2711"/>
                  <a:pt x="1785" y="2708"/>
                </a:cubicBezTo>
                <a:cubicBezTo>
                  <a:pt x="1779" y="2704"/>
                  <a:pt x="1774" y="2700"/>
                  <a:pt x="1769" y="2696"/>
                </a:cubicBezTo>
                <a:cubicBezTo>
                  <a:pt x="1765" y="2693"/>
                  <a:pt x="1762" y="2690"/>
                  <a:pt x="1758" y="2687"/>
                </a:cubicBezTo>
                <a:cubicBezTo>
                  <a:pt x="1753" y="2683"/>
                  <a:pt x="1748" y="2679"/>
                  <a:pt x="1743" y="2675"/>
                </a:cubicBezTo>
                <a:cubicBezTo>
                  <a:pt x="1740" y="2672"/>
                  <a:pt x="1736" y="2669"/>
                  <a:pt x="1733" y="2666"/>
                </a:cubicBezTo>
                <a:cubicBezTo>
                  <a:pt x="1728" y="2662"/>
                  <a:pt x="1723" y="2658"/>
                  <a:pt x="1718" y="2654"/>
                </a:cubicBezTo>
                <a:cubicBezTo>
                  <a:pt x="1715" y="2651"/>
                  <a:pt x="1711" y="2648"/>
                  <a:pt x="1708" y="2645"/>
                </a:cubicBezTo>
                <a:cubicBezTo>
                  <a:pt x="1703" y="2641"/>
                  <a:pt x="1698" y="2637"/>
                  <a:pt x="1694" y="2633"/>
                </a:cubicBezTo>
                <a:cubicBezTo>
                  <a:pt x="1690" y="2629"/>
                  <a:pt x="1687" y="2626"/>
                  <a:pt x="1683" y="2623"/>
                </a:cubicBezTo>
                <a:cubicBezTo>
                  <a:pt x="1680" y="2620"/>
                  <a:pt x="1678" y="2618"/>
                  <a:pt x="1675" y="2615"/>
                </a:cubicBezTo>
                <a:cubicBezTo>
                  <a:pt x="1678" y="2615"/>
                  <a:pt x="1682" y="2615"/>
                  <a:pt x="1685" y="2614"/>
                </a:cubicBezTo>
                <a:cubicBezTo>
                  <a:pt x="1689" y="2614"/>
                  <a:pt x="1694" y="2613"/>
                  <a:pt x="1699" y="2613"/>
                </a:cubicBezTo>
                <a:cubicBezTo>
                  <a:pt x="1704" y="2612"/>
                  <a:pt x="1710" y="2611"/>
                  <a:pt x="1716" y="2610"/>
                </a:cubicBezTo>
                <a:cubicBezTo>
                  <a:pt x="1720" y="2610"/>
                  <a:pt x="1725" y="2609"/>
                  <a:pt x="1729" y="2609"/>
                </a:cubicBezTo>
                <a:cubicBezTo>
                  <a:pt x="1735" y="2608"/>
                  <a:pt x="1741" y="2607"/>
                  <a:pt x="1747" y="2606"/>
                </a:cubicBezTo>
                <a:cubicBezTo>
                  <a:pt x="1751" y="2605"/>
                  <a:pt x="1756" y="2605"/>
                  <a:pt x="1760" y="2604"/>
                </a:cubicBezTo>
                <a:cubicBezTo>
                  <a:pt x="1766" y="2603"/>
                  <a:pt x="1772" y="2602"/>
                  <a:pt x="1778" y="2601"/>
                </a:cubicBezTo>
                <a:cubicBezTo>
                  <a:pt x="1782" y="2600"/>
                  <a:pt x="1786" y="2599"/>
                  <a:pt x="1790" y="2599"/>
                </a:cubicBezTo>
                <a:cubicBezTo>
                  <a:pt x="1797" y="2597"/>
                  <a:pt x="1803" y="2596"/>
                  <a:pt x="1810" y="2595"/>
                </a:cubicBezTo>
                <a:cubicBezTo>
                  <a:pt x="1814" y="2594"/>
                  <a:pt x="1817" y="2593"/>
                  <a:pt x="1821" y="2593"/>
                </a:cubicBezTo>
                <a:cubicBezTo>
                  <a:pt x="1829" y="2591"/>
                  <a:pt x="1837" y="2589"/>
                  <a:pt x="1845" y="2587"/>
                </a:cubicBezTo>
                <a:cubicBezTo>
                  <a:pt x="1847" y="2587"/>
                  <a:pt x="1849" y="2587"/>
                  <a:pt x="1851" y="2586"/>
                </a:cubicBezTo>
                <a:cubicBezTo>
                  <a:pt x="1861" y="2584"/>
                  <a:pt x="1871" y="2582"/>
                  <a:pt x="1881" y="2579"/>
                </a:cubicBezTo>
                <a:cubicBezTo>
                  <a:pt x="1884" y="2578"/>
                  <a:pt x="1887" y="2578"/>
                  <a:pt x="1889" y="2577"/>
                </a:cubicBezTo>
                <a:cubicBezTo>
                  <a:pt x="1896" y="2575"/>
                  <a:pt x="1902" y="2574"/>
                  <a:pt x="1909" y="2572"/>
                </a:cubicBezTo>
                <a:cubicBezTo>
                  <a:pt x="1909" y="2572"/>
                  <a:pt x="1909" y="2572"/>
                  <a:pt x="1909" y="2572"/>
                </a:cubicBezTo>
                <a:cubicBezTo>
                  <a:pt x="1909" y="2572"/>
                  <a:pt x="1909" y="2572"/>
                  <a:pt x="1909" y="2572"/>
                </a:cubicBezTo>
                <a:cubicBezTo>
                  <a:pt x="1912" y="2575"/>
                  <a:pt x="1915" y="2578"/>
                  <a:pt x="1918" y="2582"/>
                </a:cubicBezTo>
                <a:cubicBezTo>
                  <a:pt x="1921" y="2584"/>
                  <a:pt x="1924" y="2587"/>
                  <a:pt x="1927" y="2590"/>
                </a:cubicBezTo>
                <a:cubicBezTo>
                  <a:pt x="1932" y="2595"/>
                  <a:pt x="1937" y="2600"/>
                  <a:pt x="1943" y="2606"/>
                </a:cubicBezTo>
                <a:cubicBezTo>
                  <a:pt x="1945" y="2607"/>
                  <a:pt x="1946" y="2609"/>
                  <a:pt x="1948" y="2611"/>
                </a:cubicBezTo>
                <a:cubicBezTo>
                  <a:pt x="1954" y="2616"/>
                  <a:pt x="1960" y="2622"/>
                  <a:pt x="1965" y="2627"/>
                </a:cubicBezTo>
                <a:cubicBezTo>
                  <a:pt x="1968" y="2629"/>
                  <a:pt x="1970" y="2631"/>
                  <a:pt x="1972" y="2633"/>
                </a:cubicBezTo>
                <a:cubicBezTo>
                  <a:pt x="1977" y="2637"/>
                  <a:pt x="1981" y="2641"/>
                  <a:pt x="1985" y="2645"/>
                </a:cubicBezTo>
                <a:cubicBezTo>
                  <a:pt x="1988" y="2647"/>
                  <a:pt x="1991" y="2650"/>
                  <a:pt x="1994" y="2652"/>
                </a:cubicBezTo>
                <a:cubicBezTo>
                  <a:pt x="1998" y="2656"/>
                  <a:pt x="2001" y="2659"/>
                  <a:pt x="2006" y="2663"/>
                </a:cubicBezTo>
                <a:cubicBezTo>
                  <a:pt x="2008" y="2665"/>
                  <a:pt x="2011" y="2668"/>
                  <a:pt x="2014" y="2670"/>
                </a:cubicBezTo>
                <a:cubicBezTo>
                  <a:pt x="2018" y="2674"/>
                  <a:pt x="2022" y="2677"/>
                  <a:pt x="2026" y="2680"/>
                </a:cubicBezTo>
                <a:cubicBezTo>
                  <a:pt x="2029" y="2683"/>
                  <a:pt x="2032" y="2685"/>
                  <a:pt x="2035" y="2688"/>
                </a:cubicBezTo>
                <a:cubicBezTo>
                  <a:pt x="2039" y="2691"/>
                  <a:pt x="2043" y="2694"/>
                  <a:pt x="2047" y="2697"/>
                </a:cubicBezTo>
                <a:cubicBezTo>
                  <a:pt x="2050" y="2700"/>
                  <a:pt x="2053" y="2702"/>
                  <a:pt x="2056" y="2705"/>
                </a:cubicBezTo>
                <a:cubicBezTo>
                  <a:pt x="2059" y="2706"/>
                  <a:pt x="2061" y="2708"/>
                  <a:pt x="2064" y="2710"/>
                </a:cubicBezTo>
                <a:cubicBezTo>
                  <a:pt x="2061" y="2711"/>
                  <a:pt x="2058" y="2712"/>
                  <a:pt x="2056" y="2713"/>
                </a:cubicBezTo>
                <a:cubicBezTo>
                  <a:pt x="2052" y="2715"/>
                  <a:pt x="2048" y="2716"/>
                  <a:pt x="2045" y="2718"/>
                </a:cubicBezTo>
                <a:close/>
                <a:moveTo>
                  <a:pt x="1836" y="2779"/>
                </a:moveTo>
                <a:cubicBezTo>
                  <a:pt x="1831" y="2781"/>
                  <a:pt x="1826" y="2782"/>
                  <a:pt x="1821" y="2783"/>
                </a:cubicBezTo>
                <a:cubicBezTo>
                  <a:pt x="1817" y="2784"/>
                  <a:pt x="1813" y="2784"/>
                  <a:pt x="1808" y="2785"/>
                </a:cubicBezTo>
                <a:cubicBezTo>
                  <a:pt x="1803" y="2786"/>
                  <a:pt x="1798" y="2787"/>
                  <a:pt x="1793" y="2788"/>
                </a:cubicBezTo>
                <a:cubicBezTo>
                  <a:pt x="1789" y="2789"/>
                  <a:pt x="1784" y="2790"/>
                  <a:pt x="1780" y="2791"/>
                </a:cubicBezTo>
                <a:cubicBezTo>
                  <a:pt x="1775" y="2792"/>
                  <a:pt x="1770" y="2792"/>
                  <a:pt x="1764" y="2793"/>
                </a:cubicBezTo>
                <a:cubicBezTo>
                  <a:pt x="1760" y="2794"/>
                  <a:pt x="1756" y="2795"/>
                  <a:pt x="1752" y="2795"/>
                </a:cubicBezTo>
                <a:cubicBezTo>
                  <a:pt x="1746" y="2796"/>
                  <a:pt x="1741" y="2797"/>
                  <a:pt x="1735" y="2798"/>
                </a:cubicBezTo>
                <a:cubicBezTo>
                  <a:pt x="1731" y="2798"/>
                  <a:pt x="1727" y="2799"/>
                  <a:pt x="1723" y="2800"/>
                </a:cubicBezTo>
                <a:cubicBezTo>
                  <a:pt x="1717" y="2800"/>
                  <a:pt x="1711" y="2801"/>
                  <a:pt x="1705" y="2802"/>
                </a:cubicBezTo>
                <a:cubicBezTo>
                  <a:pt x="1702" y="2802"/>
                  <a:pt x="1698" y="2803"/>
                  <a:pt x="1695" y="2803"/>
                </a:cubicBezTo>
                <a:cubicBezTo>
                  <a:pt x="1687" y="2804"/>
                  <a:pt x="1678" y="2805"/>
                  <a:pt x="1670" y="2806"/>
                </a:cubicBezTo>
                <a:cubicBezTo>
                  <a:pt x="1668" y="2806"/>
                  <a:pt x="1666" y="2806"/>
                  <a:pt x="1665" y="2807"/>
                </a:cubicBezTo>
                <a:cubicBezTo>
                  <a:pt x="1656" y="2808"/>
                  <a:pt x="1647" y="2808"/>
                  <a:pt x="1639" y="2809"/>
                </a:cubicBezTo>
                <a:cubicBezTo>
                  <a:pt x="1635" y="2807"/>
                  <a:pt x="1631" y="2804"/>
                  <a:pt x="1627" y="2802"/>
                </a:cubicBezTo>
                <a:cubicBezTo>
                  <a:pt x="1626" y="2801"/>
                  <a:pt x="1624" y="2800"/>
                  <a:pt x="1622" y="2799"/>
                </a:cubicBezTo>
                <a:cubicBezTo>
                  <a:pt x="1616" y="2795"/>
                  <a:pt x="1610" y="2792"/>
                  <a:pt x="1605" y="2788"/>
                </a:cubicBezTo>
                <a:cubicBezTo>
                  <a:pt x="1603" y="2787"/>
                  <a:pt x="1601" y="2786"/>
                  <a:pt x="1599" y="2785"/>
                </a:cubicBezTo>
                <a:cubicBezTo>
                  <a:pt x="1595" y="2782"/>
                  <a:pt x="1591" y="2780"/>
                  <a:pt x="1587" y="2777"/>
                </a:cubicBezTo>
                <a:cubicBezTo>
                  <a:pt x="1585" y="2776"/>
                  <a:pt x="1583" y="2774"/>
                  <a:pt x="1580" y="2773"/>
                </a:cubicBezTo>
                <a:cubicBezTo>
                  <a:pt x="1577" y="2770"/>
                  <a:pt x="1573" y="2768"/>
                  <a:pt x="1570" y="2766"/>
                </a:cubicBezTo>
                <a:cubicBezTo>
                  <a:pt x="1567" y="2764"/>
                  <a:pt x="1565" y="2762"/>
                  <a:pt x="1563" y="2761"/>
                </a:cubicBezTo>
                <a:cubicBezTo>
                  <a:pt x="1559" y="2759"/>
                  <a:pt x="1556" y="2756"/>
                  <a:pt x="1553" y="2754"/>
                </a:cubicBezTo>
                <a:cubicBezTo>
                  <a:pt x="1550" y="2752"/>
                  <a:pt x="1548" y="2751"/>
                  <a:pt x="1545" y="2749"/>
                </a:cubicBezTo>
                <a:cubicBezTo>
                  <a:pt x="1542" y="2747"/>
                  <a:pt x="1539" y="2745"/>
                  <a:pt x="1536" y="2742"/>
                </a:cubicBezTo>
                <a:cubicBezTo>
                  <a:pt x="1533" y="2741"/>
                  <a:pt x="1531" y="2739"/>
                  <a:pt x="1528" y="2737"/>
                </a:cubicBezTo>
                <a:cubicBezTo>
                  <a:pt x="1525" y="2735"/>
                  <a:pt x="1522" y="2733"/>
                  <a:pt x="1519" y="2730"/>
                </a:cubicBezTo>
                <a:cubicBezTo>
                  <a:pt x="1516" y="2728"/>
                  <a:pt x="1514" y="2727"/>
                  <a:pt x="1511" y="2725"/>
                </a:cubicBezTo>
                <a:cubicBezTo>
                  <a:pt x="1508" y="2723"/>
                  <a:pt x="1505" y="2720"/>
                  <a:pt x="1502" y="2718"/>
                </a:cubicBezTo>
                <a:cubicBezTo>
                  <a:pt x="1500" y="2716"/>
                  <a:pt x="1497" y="2714"/>
                  <a:pt x="1495" y="2712"/>
                </a:cubicBezTo>
                <a:cubicBezTo>
                  <a:pt x="1492" y="2710"/>
                  <a:pt x="1489" y="2708"/>
                  <a:pt x="1486" y="2705"/>
                </a:cubicBezTo>
                <a:cubicBezTo>
                  <a:pt x="1483" y="2704"/>
                  <a:pt x="1481" y="2702"/>
                  <a:pt x="1478" y="2700"/>
                </a:cubicBezTo>
                <a:cubicBezTo>
                  <a:pt x="1475" y="2697"/>
                  <a:pt x="1472" y="2695"/>
                  <a:pt x="1469" y="2693"/>
                </a:cubicBezTo>
                <a:cubicBezTo>
                  <a:pt x="1467" y="2691"/>
                  <a:pt x="1465" y="2689"/>
                  <a:pt x="1462" y="2687"/>
                </a:cubicBezTo>
                <a:cubicBezTo>
                  <a:pt x="1459" y="2685"/>
                  <a:pt x="1456" y="2682"/>
                  <a:pt x="1453" y="2680"/>
                </a:cubicBezTo>
                <a:cubicBezTo>
                  <a:pt x="1451" y="2678"/>
                  <a:pt x="1449" y="2676"/>
                  <a:pt x="1446" y="2674"/>
                </a:cubicBezTo>
                <a:cubicBezTo>
                  <a:pt x="1443" y="2671"/>
                  <a:pt x="1440" y="2669"/>
                  <a:pt x="1437" y="2666"/>
                </a:cubicBezTo>
                <a:cubicBezTo>
                  <a:pt x="1435" y="2665"/>
                  <a:pt x="1433" y="2663"/>
                  <a:pt x="1430" y="2661"/>
                </a:cubicBezTo>
                <a:cubicBezTo>
                  <a:pt x="1427" y="2658"/>
                  <a:pt x="1424" y="2656"/>
                  <a:pt x="1421" y="2653"/>
                </a:cubicBezTo>
                <a:cubicBezTo>
                  <a:pt x="1419" y="2651"/>
                  <a:pt x="1417" y="2649"/>
                  <a:pt x="1415" y="2647"/>
                </a:cubicBezTo>
                <a:cubicBezTo>
                  <a:pt x="1412" y="2645"/>
                  <a:pt x="1409" y="2642"/>
                  <a:pt x="1406" y="2639"/>
                </a:cubicBezTo>
                <a:cubicBezTo>
                  <a:pt x="1403" y="2637"/>
                  <a:pt x="1401" y="2635"/>
                  <a:pt x="1399" y="2633"/>
                </a:cubicBezTo>
                <a:cubicBezTo>
                  <a:pt x="1396" y="2631"/>
                  <a:pt x="1393" y="2628"/>
                  <a:pt x="1390" y="2625"/>
                </a:cubicBezTo>
                <a:cubicBezTo>
                  <a:pt x="1388" y="2623"/>
                  <a:pt x="1386" y="2621"/>
                  <a:pt x="1384" y="2620"/>
                </a:cubicBezTo>
                <a:cubicBezTo>
                  <a:pt x="1383" y="2619"/>
                  <a:pt x="1383" y="2619"/>
                  <a:pt x="1382" y="2618"/>
                </a:cubicBezTo>
                <a:cubicBezTo>
                  <a:pt x="1382" y="2618"/>
                  <a:pt x="1382" y="2618"/>
                  <a:pt x="1383" y="2618"/>
                </a:cubicBezTo>
                <a:cubicBezTo>
                  <a:pt x="1392" y="2619"/>
                  <a:pt x="1402" y="2620"/>
                  <a:pt x="1412" y="2620"/>
                </a:cubicBezTo>
                <a:cubicBezTo>
                  <a:pt x="1414" y="2621"/>
                  <a:pt x="1415" y="2621"/>
                  <a:pt x="1417" y="2621"/>
                </a:cubicBezTo>
                <a:cubicBezTo>
                  <a:pt x="1426" y="2621"/>
                  <a:pt x="1436" y="2622"/>
                  <a:pt x="1446" y="2622"/>
                </a:cubicBezTo>
                <a:cubicBezTo>
                  <a:pt x="1447" y="2622"/>
                  <a:pt x="1449" y="2622"/>
                  <a:pt x="1451" y="2623"/>
                </a:cubicBezTo>
                <a:cubicBezTo>
                  <a:pt x="1461" y="2623"/>
                  <a:pt x="1470" y="2623"/>
                  <a:pt x="1480" y="2623"/>
                </a:cubicBezTo>
                <a:cubicBezTo>
                  <a:pt x="1481" y="2623"/>
                  <a:pt x="1483" y="2624"/>
                  <a:pt x="1484" y="2624"/>
                </a:cubicBezTo>
                <a:cubicBezTo>
                  <a:pt x="1494" y="2624"/>
                  <a:pt x="1504" y="2624"/>
                  <a:pt x="1514" y="2624"/>
                </a:cubicBezTo>
                <a:cubicBezTo>
                  <a:pt x="1526" y="2624"/>
                  <a:pt x="1538" y="2624"/>
                  <a:pt x="1551" y="2623"/>
                </a:cubicBezTo>
                <a:cubicBezTo>
                  <a:pt x="1555" y="2623"/>
                  <a:pt x="1559" y="2623"/>
                  <a:pt x="1564" y="2623"/>
                </a:cubicBezTo>
                <a:cubicBezTo>
                  <a:pt x="1572" y="2623"/>
                  <a:pt x="1579" y="2622"/>
                  <a:pt x="1587" y="2622"/>
                </a:cubicBezTo>
                <a:cubicBezTo>
                  <a:pt x="1593" y="2622"/>
                  <a:pt x="1598" y="2621"/>
                  <a:pt x="1603" y="2621"/>
                </a:cubicBezTo>
                <a:cubicBezTo>
                  <a:pt x="1610" y="2621"/>
                  <a:pt x="1617" y="2620"/>
                  <a:pt x="1624" y="2620"/>
                </a:cubicBezTo>
                <a:cubicBezTo>
                  <a:pt x="1629" y="2619"/>
                  <a:pt x="1635" y="2619"/>
                  <a:pt x="1641" y="2618"/>
                </a:cubicBezTo>
                <a:cubicBezTo>
                  <a:pt x="1647" y="2618"/>
                  <a:pt x="1653" y="2618"/>
                  <a:pt x="1659" y="2617"/>
                </a:cubicBezTo>
                <a:cubicBezTo>
                  <a:pt x="1659" y="2617"/>
                  <a:pt x="1659" y="2617"/>
                  <a:pt x="1659" y="2617"/>
                </a:cubicBezTo>
                <a:cubicBezTo>
                  <a:pt x="1659" y="2617"/>
                  <a:pt x="1659" y="2617"/>
                  <a:pt x="1659" y="2617"/>
                </a:cubicBezTo>
                <a:cubicBezTo>
                  <a:pt x="1665" y="2622"/>
                  <a:pt x="1670" y="2628"/>
                  <a:pt x="1676" y="2633"/>
                </a:cubicBezTo>
                <a:cubicBezTo>
                  <a:pt x="1678" y="2635"/>
                  <a:pt x="1680" y="2636"/>
                  <a:pt x="1682" y="2638"/>
                </a:cubicBezTo>
                <a:cubicBezTo>
                  <a:pt x="1690" y="2646"/>
                  <a:pt x="1698" y="2653"/>
                  <a:pt x="1707" y="2660"/>
                </a:cubicBezTo>
                <a:cubicBezTo>
                  <a:pt x="1709" y="2662"/>
                  <a:pt x="1712" y="2664"/>
                  <a:pt x="1714" y="2666"/>
                </a:cubicBezTo>
                <a:cubicBezTo>
                  <a:pt x="1720" y="2671"/>
                  <a:pt x="1726" y="2676"/>
                  <a:pt x="1732" y="2681"/>
                </a:cubicBezTo>
                <a:cubicBezTo>
                  <a:pt x="1735" y="2684"/>
                  <a:pt x="1738" y="2687"/>
                  <a:pt x="1742" y="2689"/>
                </a:cubicBezTo>
                <a:cubicBezTo>
                  <a:pt x="1747" y="2693"/>
                  <a:pt x="1752" y="2698"/>
                  <a:pt x="1757" y="2702"/>
                </a:cubicBezTo>
                <a:cubicBezTo>
                  <a:pt x="1761" y="2705"/>
                  <a:pt x="1765" y="2707"/>
                  <a:pt x="1768" y="2710"/>
                </a:cubicBezTo>
                <a:cubicBezTo>
                  <a:pt x="1773" y="2714"/>
                  <a:pt x="1778" y="2718"/>
                  <a:pt x="1783" y="2722"/>
                </a:cubicBezTo>
                <a:cubicBezTo>
                  <a:pt x="1787" y="2725"/>
                  <a:pt x="1791" y="2728"/>
                  <a:pt x="1795" y="2731"/>
                </a:cubicBezTo>
                <a:cubicBezTo>
                  <a:pt x="1800" y="2734"/>
                  <a:pt x="1805" y="2738"/>
                  <a:pt x="1809" y="2741"/>
                </a:cubicBezTo>
                <a:cubicBezTo>
                  <a:pt x="1814" y="2744"/>
                  <a:pt x="1818" y="2747"/>
                  <a:pt x="1822" y="2750"/>
                </a:cubicBezTo>
                <a:cubicBezTo>
                  <a:pt x="1826" y="2754"/>
                  <a:pt x="1831" y="2757"/>
                  <a:pt x="1836" y="2760"/>
                </a:cubicBezTo>
                <a:cubicBezTo>
                  <a:pt x="1840" y="2763"/>
                  <a:pt x="1845" y="2766"/>
                  <a:pt x="1849" y="2769"/>
                </a:cubicBezTo>
                <a:cubicBezTo>
                  <a:pt x="1852" y="2771"/>
                  <a:pt x="1854" y="2773"/>
                  <a:pt x="1857" y="2775"/>
                </a:cubicBezTo>
                <a:cubicBezTo>
                  <a:pt x="1855" y="2775"/>
                  <a:pt x="1852" y="2776"/>
                  <a:pt x="1849" y="2777"/>
                </a:cubicBezTo>
                <a:cubicBezTo>
                  <a:pt x="1845" y="2778"/>
                  <a:pt x="1841" y="2778"/>
                  <a:pt x="1836" y="2779"/>
                </a:cubicBezTo>
                <a:close/>
                <a:moveTo>
                  <a:pt x="1600" y="2812"/>
                </a:moveTo>
                <a:cubicBezTo>
                  <a:pt x="1594" y="2812"/>
                  <a:pt x="1588" y="2812"/>
                  <a:pt x="1582" y="2813"/>
                </a:cubicBezTo>
                <a:cubicBezTo>
                  <a:pt x="1579" y="2813"/>
                  <a:pt x="1575" y="2813"/>
                  <a:pt x="1571" y="2813"/>
                </a:cubicBezTo>
                <a:cubicBezTo>
                  <a:pt x="1565" y="2813"/>
                  <a:pt x="1558" y="2813"/>
                  <a:pt x="1552" y="2814"/>
                </a:cubicBezTo>
                <a:cubicBezTo>
                  <a:pt x="1549" y="2814"/>
                  <a:pt x="1546" y="2814"/>
                  <a:pt x="1543" y="2814"/>
                </a:cubicBezTo>
                <a:cubicBezTo>
                  <a:pt x="1533" y="2814"/>
                  <a:pt x="1524" y="2814"/>
                  <a:pt x="1514" y="2814"/>
                </a:cubicBezTo>
                <a:cubicBezTo>
                  <a:pt x="1507" y="2814"/>
                  <a:pt x="1499" y="2814"/>
                  <a:pt x="1491" y="2814"/>
                </a:cubicBezTo>
                <a:cubicBezTo>
                  <a:pt x="1489" y="2814"/>
                  <a:pt x="1486" y="2814"/>
                  <a:pt x="1484" y="2814"/>
                </a:cubicBezTo>
                <a:cubicBezTo>
                  <a:pt x="1479" y="2814"/>
                  <a:pt x="1474" y="2814"/>
                  <a:pt x="1469" y="2813"/>
                </a:cubicBezTo>
                <a:cubicBezTo>
                  <a:pt x="1466" y="2813"/>
                  <a:pt x="1462" y="2813"/>
                  <a:pt x="1459" y="2813"/>
                </a:cubicBezTo>
                <a:cubicBezTo>
                  <a:pt x="1455" y="2813"/>
                  <a:pt x="1450" y="2813"/>
                  <a:pt x="1446" y="2813"/>
                </a:cubicBezTo>
                <a:cubicBezTo>
                  <a:pt x="1443" y="2812"/>
                  <a:pt x="1439" y="2812"/>
                  <a:pt x="1436" y="2812"/>
                </a:cubicBezTo>
                <a:cubicBezTo>
                  <a:pt x="1432" y="2812"/>
                  <a:pt x="1428" y="2812"/>
                  <a:pt x="1423" y="2811"/>
                </a:cubicBezTo>
                <a:cubicBezTo>
                  <a:pt x="1420" y="2811"/>
                  <a:pt x="1416" y="2811"/>
                  <a:pt x="1413" y="2811"/>
                </a:cubicBezTo>
                <a:cubicBezTo>
                  <a:pt x="1409" y="2810"/>
                  <a:pt x="1405" y="2810"/>
                  <a:pt x="1401" y="2810"/>
                </a:cubicBezTo>
                <a:cubicBezTo>
                  <a:pt x="1397" y="2810"/>
                  <a:pt x="1394" y="2809"/>
                  <a:pt x="1390" y="2809"/>
                </a:cubicBezTo>
                <a:cubicBezTo>
                  <a:pt x="1386" y="2809"/>
                  <a:pt x="1382" y="2808"/>
                  <a:pt x="1378" y="2808"/>
                </a:cubicBezTo>
                <a:cubicBezTo>
                  <a:pt x="1375" y="2808"/>
                  <a:pt x="1371" y="2807"/>
                  <a:pt x="1368" y="2807"/>
                </a:cubicBezTo>
                <a:cubicBezTo>
                  <a:pt x="1364" y="2807"/>
                  <a:pt x="1360" y="2806"/>
                  <a:pt x="1356" y="2806"/>
                </a:cubicBezTo>
                <a:cubicBezTo>
                  <a:pt x="1352" y="2805"/>
                  <a:pt x="1349" y="2805"/>
                  <a:pt x="1346" y="2805"/>
                </a:cubicBezTo>
                <a:cubicBezTo>
                  <a:pt x="1342" y="2804"/>
                  <a:pt x="1338" y="2804"/>
                  <a:pt x="1334" y="2803"/>
                </a:cubicBezTo>
                <a:cubicBezTo>
                  <a:pt x="1326" y="2799"/>
                  <a:pt x="1319" y="2794"/>
                  <a:pt x="1311" y="2789"/>
                </a:cubicBezTo>
                <a:cubicBezTo>
                  <a:pt x="1310" y="2789"/>
                  <a:pt x="1309" y="2788"/>
                  <a:pt x="1309" y="2788"/>
                </a:cubicBezTo>
                <a:cubicBezTo>
                  <a:pt x="1302" y="2784"/>
                  <a:pt x="1295" y="2779"/>
                  <a:pt x="1288" y="2775"/>
                </a:cubicBezTo>
                <a:cubicBezTo>
                  <a:pt x="1285" y="2773"/>
                  <a:pt x="1283" y="2771"/>
                  <a:pt x="1280" y="2769"/>
                </a:cubicBezTo>
                <a:cubicBezTo>
                  <a:pt x="1275" y="2766"/>
                  <a:pt x="1270" y="2763"/>
                  <a:pt x="1265" y="2759"/>
                </a:cubicBezTo>
                <a:cubicBezTo>
                  <a:pt x="1262" y="2757"/>
                  <a:pt x="1259" y="2755"/>
                  <a:pt x="1256" y="2753"/>
                </a:cubicBezTo>
                <a:cubicBezTo>
                  <a:pt x="1251" y="2750"/>
                  <a:pt x="1247" y="2747"/>
                  <a:pt x="1242" y="2744"/>
                </a:cubicBezTo>
                <a:cubicBezTo>
                  <a:pt x="1239" y="2742"/>
                  <a:pt x="1236" y="2739"/>
                  <a:pt x="1233" y="2737"/>
                </a:cubicBezTo>
                <a:cubicBezTo>
                  <a:pt x="1228" y="2734"/>
                  <a:pt x="1224" y="2731"/>
                  <a:pt x="1220" y="2728"/>
                </a:cubicBezTo>
                <a:cubicBezTo>
                  <a:pt x="1217" y="2725"/>
                  <a:pt x="1214" y="2723"/>
                  <a:pt x="1210" y="2721"/>
                </a:cubicBezTo>
                <a:cubicBezTo>
                  <a:pt x="1206" y="2718"/>
                  <a:pt x="1202" y="2715"/>
                  <a:pt x="1198" y="2711"/>
                </a:cubicBezTo>
                <a:cubicBezTo>
                  <a:pt x="1195" y="2709"/>
                  <a:pt x="1191" y="2706"/>
                  <a:pt x="1188" y="2704"/>
                </a:cubicBezTo>
                <a:cubicBezTo>
                  <a:pt x="1184" y="2701"/>
                  <a:pt x="1180" y="2698"/>
                  <a:pt x="1176" y="2695"/>
                </a:cubicBezTo>
                <a:cubicBezTo>
                  <a:pt x="1173" y="2692"/>
                  <a:pt x="1170" y="2689"/>
                  <a:pt x="1167" y="2687"/>
                </a:cubicBezTo>
                <a:cubicBezTo>
                  <a:pt x="1163" y="2684"/>
                  <a:pt x="1159" y="2681"/>
                  <a:pt x="1155" y="2677"/>
                </a:cubicBezTo>
                <a:cubicBezTo>
                  <a:pt x="1152" y="2675"/>
                  <a:pt x="1148" y="2672"/>
                  <a:pt x="1145" y="2670"/>
                </a:cubicBezTo>
                <a:cubicBezTo>
                  <a:pt x="1141" y="2666"/>
                  <a:pt x="1137" y="2663"/>
                  <a:pt x="1134" y="2660"/>
                </a:cubicBezTo>
                <a:cubicBezTo>
                  <a:pt x="1130" y="2657"/>
                  <a:pt x="1127" y="2654"/>
                  <a:pt x="1124" y="2652"/>
                </a:cubicBezTo>
                <a:cubicBezTo>
                  <a:pt x="1120" y="2648"/>
                  <a:pt x="1117" y="2645"/>
                  <a:pt x="1113" y="2642"/>
                </a:cubicBezTo>
                <a:cubicBezTo>
                  <a:pt x="1110" y="2639"/>
                  <a:pt x="1107" y="2636"/>
                  <a:pt x="1104" y="2634"/>
                </a:cubicBezTo>
                <a:cubicBezTo>
                  <a:pt x="1100" y="2630"/>
                  <a:pt x="1096" y="2627"/>
                  <a:pt x="1092" y="2623"/>
                </a:cubicBezTo>
                <a:cubicBezTo>
                  <a:pt x="1089" y="2621"/>
                  <a:pt x="1086" y="2618"/>
                  <a:pt x="1083" y="2615"/>
                </a:cubicBezTo>
                <a:cubicBezTo>
                  <a:pt x="1079" y="2612"/>
                  <a:pt x="1076" y="2608"/>
                  <a:pt x="1072" y="2605"/>
                </a:cubicBezTo>
                <a:cubicBezTo>
                  <a:pt x="1069" y="2602"/>
                  <a:pt x="1066" y="2599"/>
                  <a:pt x="1063" y="2596"/>
                </a:cubicBezTo>
                <a:cubicBezTo>
                  <a:pt x="1060" y="2593"/>
                  <a:pt x="1056" y="2589"/>
                  <a:pt x="1052" y="2585"/>
                </a:cubicBezTo>
                <a:cubicBezTo>
                  <a:pt x="1049" y="2583"/>
                  <a:pt x="1046" y="2580"/>
                  <a:pt x="1044" y="2577"/>
                </a:cubicBezTo>
                <a:cubicBezTo>
                  <a:pt x="1040" y="2573"/>
                  <a:pt x="1036" y="2569"/>
                  <a:pt x="1032" y="2566"/>
                </a:cubicBezTo>
                <a:cubicBezTo>
                  <a:pt x="1030" y="2563"/>
                  <a:pt x="1027" y="2560"/>
                  <a:pt x="1024" y="2557"/>
                </a:cubicBezTo>
                <a:cubicBezTo>
                  <a:pt x="1020" y="2553"/>
                  <a:pt x="1017" y="2549"/>
                  <a:pt x="1013" y="2545"/>
                </a:cubicBezTo>
                <a:cubicBezTo>
                  <a:pt x="1010" y="2543"/>
                  <a:pt x="1008" y="2540"/>
                  <a:pt x="1005" y="2537"/>
                </a:cubicBezTo>
                <a:cubicBezTo>
                  <a:pt x="1005" y="2537"/>
                  <a:pt x="1004" y="2536"/>
                  <a:pt x="1004" y="2536"/>
                </a:cubicBezTo>
                <a:cubicBezTo>
                  <a:pt x="1005" y="2536"/>
                  <a:pt x="1005" y="2536"/>
                  <a:pt x="1005" y="2536"/>
                </a:cubicBezTo>
                <a:cubicBezTo>
                  <a:pt x="1012" y="2539"/>
                  <a:pt x="1019" y="2541"/>
                  <a:pt x="1027" y="2544"/>
                </a:cubicBezTo>
                <a:cubicBezTo>
                  <a:pt x="1029" y="2545"/>
                  <a:pt x="1032" y="2545"/>
                  <a:pt x="1035" y="2546"/>
                </a:cubicBezTo>
                <a:cubicBezTo>
                  <a:pt x="1039" y="2548"/>
                  <a:pt x="1044" y="2550"/>
                  <a:pt x="1049" y="2551"/>
                </a:cubicBezTo>
                <a:cubicBezTo>
                  <a:pt x="1052" y="2552"/>
                  <a:pt x="1055" y="2553"/>
                  <a:pt x="1059" y="2554"/>
                </a:cubicBezTo>
                <a:cubicBezTo>
                  <a:pt x="1063" y="2555"/>
                  <a:pt x="1067" y="2557"/>
                  <a:pt x="1072" y="2558"/>
                </a:cubicBezTo>
                <a:cubicBezTo>
                  <a:pt x="1075" y="2559"/>
                  <a:pt x="1079" y="2560"/>
                  <a:pt x="1082" y="2561"/>
                </a:cubicBezTo>
                <a:cubicBezTo>
                  <a:pt x="1086" y="2563"/>
                  <a:pt x="1091" y="2564"/>
                  <a:pt x="1095" y="2565"/>
                </a:cubicBezTo>
                <a:cubicBezTo>
                  <a:pt x="1098" y="2566"/>
                  <a:pt x="1102" y="2567"/>
                  <a:pt x="1105" y="2568"/>
                </a:cubicBezTo>
                <a:cubicBezTo>
                  <a:pt x="1109" y="2569"/>
                  <a:pt x="1114" y="2570"/>
                  <a:pt x="1118" y="2571"/>
                </a:cubicBezTo>
                <a:cubicBezTo>
                  <a:pt x="1121" y="2572"/>
                  <a:pt x="1125" y="2573"/>
                  <a:pt x="1129" y="2574"/>
                </a:cubicBezTo>
                <a:cubicBezTo>
                  <a:pt x="1133" y="2575"/>
                  <a:pt x="1137" y="2576"/>
                  <a:pt x="1141" y="2577"/>
                </a:cubicBezTo>
                <a:cubicBezTo>
                  <a:pt x="1145" y="2578"/>
                  <a:pt x="1148" y="2579"/>
                  <a:pt x="1152" y="2580"/>
                </a:cubicBezTo>
                <a:cubicBezTo>
                  <a:pt x="1156" y="2581"/>
                  <a:pt x="1160" y="2582"/>
                  <a:pt x="1164" y="2583"/>
                </a:cubicBezTo>
                <a:cubicBezTo>
                  <a:pt x="1168" y="2584"/>
                  <a:pt x="1171" y="2585"/>
                  <a:pt x="1175" y="2586"/>
                </a:cubicBezTo>
                <a:cubicBezTo>
                  <a:pt x="1179" y="2587"/>
                  <a:pt x="1183" y="2588"/>
                  <a:pt x="1187" y="2588"/>
                </a:cubicBezTo>
                <a:cubicBezTo>
                  <a:pt x="1191" y="2589"/>
                  <a:pt x="1195" y="2590"/>
                  <a:pt x="1198" y="2591"/>
                </a:cubicBezTo>
                <a:cubicBezTo>
                  <a:pt x="1203" y="2592"/>
                  <a:pt x="1207" y="2593"/>
                  <a:pt x="1211" y="2593"/>
                </a:cubicBezTo>
                <a:cubicBezTo>
                  <a:pt x="1215" y="2594"/>
                  <a:pt x="1218" y="2595"/>
                  <a:pt x="1222" y="2596"/>
                </a:cubicBezTo>
                <a:cubicBezTo>
                  <a:pt x="1226" y="2596"/>
                  <a:pt x="1230" y="2597"/>
                  <a:pt x="1235" y="2598"/>
                </a:cubicBezTo>
                <a:cubicBezTo>
                  <a:pt x="1238" y="2599"/>
                  <a:pt x="1242" y="2599"/>
                  <a:pt x="1245" y="2600"/>
                </a:cubicBezTo>
                <a:cubicBezTo>
                  <a:pt x="1250" y="2601"/>
                  <a:pt x="1254" y="2602"/>
                  <a:pt x="1258" y="2602"/>
                </a:cubicBezTo>
                <a:cubicBezTo>
                  <a:pt x="1262" y="2603"/>
                  <a:pt x="1265" y="2603"/>
                  <a:pt x="1269" y="2604"/>
                </a:cubicBezTo>
                <a:cubicBezTo>
                  <a:pt x="1273" y="2605"/>
                  <a:pt x="1278" y="2605"/>
                  <a:pt x="1283" y="2606"/>
                </a:cubicBezTo>
                <a:cubicBezTo>
                  <a:pt x="1286" y="2607"/>
                  <a:pt x="1289" y="2607"/>
                  <a:pt x="1293" y="2608"/>
                </a:cubicBezTo>
                <a:cubicBezTo>
                  <a:pt x="1298" y="2608"/>
                  <a:pt x="1303" y="2609"/>
                  <a:pt x="1308" y="2610"/>
                </a:cubicBezTo>
                <a:cubicBezTo>
                  <a:pt x="1311" y="2610"/>
                  <a:pt x="1313" y="2611"/>
                  <a:pt x="1316" y="2611"/>
                </a:cubicBezTo>
                <a:cubicBezTo>
                  <a:pt x="1324" y="2612"/>
                  <a:pt x="1332" y="2613"/>
                  <a:pt x="1340" y="2614"/>
                </a:cubicBezTo>
                <a:cubicBezTo>
                  <a:pt x="1342" y="2614"/>
                  <a:pt x="1344" y="2614"/>
                  <a:pt x="1346" y="2615"/>
                </a:cubicBezTo>
                <a:cubicBezTo>
                  <a:pt x="1351" y="2615"/>
                  <a:pt x="1357" y="2616"/>
                  <a:pt x="1363" y="2616"/>
                </a:cubicBezTo>
                <a:cubicBezTo>
                  <a:pt x="1366" y="2620"/>
                  <a:pt x="1370" y="2623"/>
                  <a:pt x="1374" y="2627"/>
                </a:cubicBezTo>
                <a:cubicBezTo>
                  <a:pt x="1375" y="2628"/>
                  <a:pt x="1376" y="2629"/>
                  <a:pt x="1377" y="2630"/>
                </a:cubicBezTo>
                <a:cubicBezTo>
                  <a:pt x="1382" y="2634"/>
                  <a:pt x="1387" y="2639"/>
                  <a:pt x="1393" y="2644"/>
                </a:cubicBezTo>
                <a:cubicBezTo>
                  <a:pt x="1394" y="2645"/>
                  <a:pt x="1394" y="2645"/>
                  <a:pt x="1395" y="2646"/>
                </a:cubicBezTo>
                <a:cubicBezTo>
                  <a:pt x="1400" y="2650"/>
                  <a:pt x="1404" y="2654"/>
                  <a:pt x="1408" y="2658"/>
                </a:cubicBezTo>
                <a:cubicBezTo>
                  <a:pt x="1410" y="2659"/>
                  <a:pt x="1412" y="2661"/>
                  <a:pt x="1414" y="2662"/>
                </a:cubicBezTo>
                <a:cubicBezTo>
                  <a:pt x="1417" y="2665"/>
                  <a:pt x="1421" y="2668"/>
                  <a:pt x="1424" y="2671"/>
                </a:cubicBezTo>
                <a:cubicBezTo>
                  <a:pt x="1426" y="2673"/>
                  <a:pt x="1428" y="2675"/>
                  <a:pt x="1430" y="2676"/>
                </a:cubicBezTo>
                <a:cubicBezTo>
                  <a:pt x="1434" y="2679"/>
                  <a:pt x="1437" y="2682"/>
                  <a:pt x="1440" y="2684"/>
                </a:cubicBezTo>
                <a:cubicBezTo>
                  <a:pt x="1442" y="2686"/>
                  <a:pt x="1445" y="2688"/>
                  <a:pt x="1447" y="2690"/>
                </a:cubicBezTo>
                <a:cubicBezTo>
                  <a:pt x="1450" y="2692"/>
                  <a:pt x="1453" y="2695"/>
                  <a:pt x="1456" y="2697"/>
                </a:cubicBezTo>
                <a:cubicBezTo>
                  <a:pt x="1458" y="2699"/>
                  <a:pt x="1461" y="2701"/>
                  <a:pt x="1463" y="2703"/>
                </a:cubicBezTo>
                <a:cubicBezTo>
                  <a:pt x="1466" y="2706"/>
                  <a:pt x="1469" y="2708"/>
                  <a:pt x="1472" y="2710"/>
                </a:cubicBezTo>
                <a:cubicBezTo>
                  <a:pt x="1475" y="2712"/>
                  <a:pt x="1477" y="2714"/>
                  <a:pt x="1480" y="2716"/>
                </a:cubicBezTo>
                <a:cubicBezTo>
                  <a:pt x="1483" y="2718"/>
                  <a:pt x="1486" y="2721"/>
                  <a:pt x="1489" y="2723"/>
                </a:cubicBezTo>
                <a:cubicBezTo>
                  <a:pt x="1491" y="2725"/>
                  <a:pt x="1494" y="2727"/>
                  <a:pt x="1497" y="2729"/>
                </a:cubicBezTo>
                <a:cubicBezTo>
                  <a:pt x="1500" y="2731"/>
                  <a:pt x="1503" y="2733"/>
                  <a:pt x="1506" y="2735"/>
                </a:cubicBezTo>
                <a:cubicBezTo>
                  <a:pt x="1508" y="2737"/>
                  <a:pt x="1511" y="2739"/>
                  <a:pt x="1513" y="2741"/>
                </a:cubicBezTo>
                <a:cubicBezTo>
                  <a:pt x="1516" y="2743"/>
                  <a:pt x="1519" y="2745"/>
                  <a:pt x="1522" y="2748"/>
                </a:cubicBezTo>
                <a:cubicBezTo>
                  <a:pt x="1525" y="2749"/>
                  <a:pt x="1528" y="2751"/>
                  <a:pt x="1530" y="2753"/>
                </a:cubicBezTo>
                <a:cubicBezTo>
                  <a:pt x="1533" y="2755"/>
                  <a:pt x="1536" y="2757"/>
                  <a:pt x="1539" y="2759"/>
                </a:cubicBezTo>
                <a:cubicBezTo>
                  <a:pt x="1542" y="2761"/>
                  <a:pt x="1545" y="2763"/>
                  <a:pt x="1547" y="2765"/>
                </a:cubicBezTo>
                <a:cubicBezTo>
                  <a:pt x="1550" y="2767"/>
                  <a:pt x="1554" y="2769"/>
                  <a:pt x="1557" y="2771"/>
                </a:cubicBezTo>
                <a:cubicBezTo>
                  <a:pt x="1559" y="2773"/>
                  <a:pt x="1562" y="2775"/>
                  <a:pt x="1565" y="2777"/>
                </a:cubicBezTo>
                <a:cubicBezTo>
                  <a:pt x="1568" y="2779"/>
                  <a:pt x="1571" y="2781"/>
                  <a:pt x="1574" y="2783"/>
                </a:cubicBezTo>
                <a:cubicBezTo>
                  <a:pt x="1577" y="2785"/>
                  <a:pt x="1579" y="2786"/>
                  <a:pt x="1582" y="2788"/>
                </a:cubicBezTo>
                <a:cubicBezTo>
                  <a:pt x="1585" y="2790"/>
                  <a:pt x="1588" y="2792"/>
                  <a:pt x="1592" y="2794"/>
                </a:cubicBezTo>
                <a:cubicBezTo>
                  <a:pt x="1594" y="2796"/>
                  <a:pt x="1597" y="2797"/>
                  <a:pt x="1599" y="2799"/>
                </a:cubicBezTo>
                <a:cubicBezTo>
                  <a:pt x="1603" y="2801"/>
                  <a:pt x="1606" y="2803"/>
                  <a:pt x="1610" y="2805"/>
                </a:cubicBezTo>
                <a:cubicBezTo>
                  <a:pt x="1612" y="2807"/>
                  <a:pt x="1615" y="2808"/>
                  <a:pt x="1617" y="2810"/>
                </a:cubicBezTo>
                <a:cubicBezTo>
                  <a:pt x="1617" y="2810"/>
                  <a:pt x="1618" y="2810"/>
                  <a:pt x="1618" y="2811"/>
                </a:cubicBezTo>
                <a:cubicBezTo>
                  <a:pt x="1616" y="2811"/>
                  <a:pt x="1614" y="2811"/>
                  <a:pt x="1611" y="2811"/>
                </a:cubicBezTo>
                <a:cubicBezTo>
                  <a:pt x="1608" y="2811"/>
                  <a:pt x="1604" y="2811"/>
                  <a:pt x="1600" y="2812"/>
                </a:cubicBezTo>
                <a:close/>
                <a:moveTo>
                  <a:pt x="1288" y="2797"/>
                </a:moveTo>
                <a:cubicBezTo>
                  <a:pt x="1282" y="2796"/>
                  <a:pt x="1275" y="2795"/>
                  <a:pt x="1269" y="2794"/>
                </a:cubicBezTo>
                <a:cubicBezTo>
                  <a:pt x="1264" y="2793"/>
                  <a:pt x="1260" y="2793"/>
                  <a:pt x="1255" y="2792"/>
                </a:cubicBezTo>
                <a:cubicBezTo>
                  <a:pt x="1249" y="2791"/>
                  <a:pt x="1243" y="2790"/>
                  <a:pt x="1237" y="2789"/>
                </a:cubicBezTo>
                <a:cubicBezTo>
                  <a:pt x="1232" y="2788"/>
                  <a:pt x="1227" y="2787"/>
                  <a:pt x="1222" y="2786"/>
                </a:cubicBezTo>
                <a:cubicBezTo>
                  <a:pt x="1216" y="2785"/>
                  <a:pt x="1210" y="2783"/>
                  <a:pt x="1204" y="2782"/>
                </a:cubicBezTo>
                <a:cubicBezTo>
                  <a:pt x="1200" y="2781"/>
                  <a:pt x="1195" y="2780"/>
                  <a:pt x="1190" y="2779"/>
                </a:cubicBezTo>
                <a:cubicBezTo>
                  <a:pt x="1184" y="2778"/>
                  <a:pt x="1178" y="2776"/>
                  <a:pt x="1172" y="2775"/>
                </a:cubicBezTo>
                <a:cubicBezTo>
                  <a:pt x="1167" y="2774"/>
                  <a:pt x="1163" y="2773"/>
                  <a:pt x="1158" y="2772"/>
                </a:cubicBezTo>
                <a:cubicBezTo>
                  <a:pt x="1152" y="2770"/>
                  <a:pt x="1146" y="2769"/>
                  <a:pt x="1140" y="2767"/>
                </a:cubicBezTo>
                <a:cubicBezTo>
                  <a:pt x="1136" y="2766"/>
                  <a:pt x="1131" y="2765"/>
                  <a:pt x="1126" y="2763"/>
                </a:cubicBezTo>
                <a:cubicBezTo>
                  <a:pt x="1120" y="2762"/>
                  <a:pt x="1114" y="2760"/>
                  <a:pt x="1109" y="2759"/>
                </a:cubicBezTo>
                <a:cubicBezTo>
                  <a:pt x="1104" y="2757"/>
                  <a:pt x="1099" y="2756"/>
                  <a:pt x="1094" y="2755"/>
                </a:cubicBezTo>
                <a:cubicBezTo>
                  <a:pt x="1089" y="2753"/>
                  <a:pt x="1083" y="2751"/>
                  <a:pt x="1077" y="2750"/>
                </a:cubicBezTo>
                <a:cubicBezTo>
                  <a:pt x="1072" y="2748"/>
                  <a:pt x="1068" y="2747"/>
                  <a:pt x="1063" y="2745"/>
                </a:cubicBezTo>
                <a:cubicBezTo>
                  <a:pt x="1057" y="2743"/>
                  <a:pt x="1052" y="2742"/>
                  <a:pt x="1046" y="2740"/>
                </a:cubicBezTo>
                <a:cubicBezTo>
                  <a:pt x="1041" y="2738"/>
                  <a:pt x="1036" y="2737"/>
                  <a:pt x="1032" y="2735"/>
                </a:cubicBezTo>
                <a:cubicBezTo>
                  <a:pt x="1026" y="2733"/>
                  <a:pt x="1020" y="2731"/>
                  <a:pt x="1015" y="2729"/>
                </a:cubicBezTo>
                <a:cubicBezTo>
                  <a:pt x="1010" y="2727"/>
                  <a:pt x="1005" y="2726"/>
                  <a:pt x="1001" y="2724"/>
                </a:cubicBezTo>
                <a:cubicBezTo>
                  <a:pt x="995" y="2722"/>
                  <a:pt x="989" y="2720"/>
                  <a:pt x="984" y="2718"/>
                </a:cubicBezTo>
                <a:cubicBezTo>
                  <a:pt x="979" y="2716"/>
                  <a:pt x="975" y="2714"/>
                  <a:pt x="970" y="2713"/>
                </a:cubicBezTo>
                <a:cubicBezTo>
                  <a:pt x="964" y="2710"/>
                  <a:pt x="959" y="2708"/>
                  <a:pt x="953" y="2706"/>
                </a:cubicBezTo>
                <a:cubicBezTo>
                  <a:pt x="948" y="2704"/>
                  <a:pt x="944" y="2702"/>
                  <a:pt x="940" y="2700"/>
                </a:cubicBezTo>
                <a:cubicBezTo>
                  <a:pt x="934" y="2698"/>
                  <a:pt x="928" y="2695"/>
                  <a:pt x="922" y="2693"/>
                </a:cubicBezTo>
                <a:cubicBezTo>
                  <a:pt x="918" y="2691"/>
                  <a:pt x="914" y="2689"/>
                  <a:pt x="909" y="2687"/>
                </a:cubicBezTo>
                <a:cubicBezTo>
                  <a:pt x="903" y="2685"/>
                  <a:pt x="897" y="2682"/>
                  <a:pt x="891" y="2679"/>
                </a:cubicBezTo>
                <a:cubicBezTo>
                  <a:pt x="887" y="2677"/>
                  <a:pt x="883" y="2676"/>
                  <a:pt x="879" y="2674"/>
                </a:cubicBezTo>
                <a:cubicBezTo>
                  <a:pt x="872" y="2670"/>
                  <a:pt x="865" y="2667"/>
                  <a:pt x="857" y="2663"/>
                </a:cubicBezTo>
                <a:cubicBezTo>
                  <a:pt x="855" y="2662"/>
                  <a:pt x="852" y="2661"/>
                  <a:pt x="850" y="2660"/>
                </a:cubicBezTo>
                <a:cubicBezTo>
                  <a:pt x="840" y="2655"/>
                  <a:pt x="830" y="2650"/>
                  <a:pt x="821" y="2645"/>
                </a:cubicBezTo>
                <a:cubicBezTo>
                  <a:pt x="812" y="2637"/>
                  <a:pt x="803" y="2629"/>
                  <a:pt x="794" y="2621"/>
                </a:cubicBezTo>
                <a:cubicBezTo>
                  <a:pt x="792" y="2619"/>
                  <a:pt x="789" y="2616"/>
                  <a:pt x="787" y="2614"/>
                </a:cubicBezTo>
                <a:cubicBezTo>
                  <a:pt x="780" y="2608"/>
                  <a:pt x="774" y="2603"/>
                  <a:pt x="768" y="2597"/>
                </a:cubicBezTo>
                <a:cubicBezTo>
                  <a:pt x="765" y="2594"/>
                  <a:pt x="762" y="2590"/>
                  <a:pt x="758" y="2587"/>
                </a:cubicBezTo>
                <a:cubicBezTo>
                  <a:pt x="753" y="2582"/>
                  <a:pt x="748" y="2577"/>
                  <a:pt x="743" y="2572"/>
                </a:cubicBezTo>
                <a:cubicBezTo>
                  <a:pt x="739" y="2568"/>
                  <a:pt x="736" y="2565"/>
                  <a:pt x="733" y="2561"/>
                </a:cubicBezTo>
                <a:cubicBezTo>
                  <a:pt x="728" y="2556"/>
                  <a:pt x="723" y="2551"/>
                  <a:pt x="718" y="2546"/>
                </a:cubicBezTo>
                <a:cubicBezTo>
                  <a:pt x="715" y="2543"/>
                  <a:pt x="711" y="2539"/>
                  <a:pt x="708" y="2535"/>
                </a:cubicBezTo>
                <a:cubicBezTo>
                  <a:pt x="703" y="2530"/>
                  <a:pt x="699" y="2525"/>
                  <a:pt x="694" y="2520"/>
                </a:cubicBezTo>
                <a:cubicBezTo>
                  <a:pt x="691" y="2517"/>
                  <a:pt x="687" y="2513"/>
                  <a:pt x="684" y="2509"/>
                </a:cubicBezTo>
                <a:cubicBezTo>
                  <a:pt x="679" y="2504"/>
                  <a:pt x="675" y="2499"/>
                  <a:pt x="671" y="2494"/>
                </a:cubicBezTo>
                <a:cubicBezTo>
                  <a:pt x="667" y="2490"/>
                  <a:pt x="664" y="2486"/>
                  <a:pt x="661" y="2482"/>
                </a:cubicBezTo>
                <a:cubicBezTo>
                  <a:pt x="656" y="2477"/>
                  <a:pt x="652" y="2472"/>
                  <a:pt x="648" y="2467"/>
                </a:cubicBezTo>
                <a:cubicBezTo>
                  <a:pt x="645" y="2463"/>
                  <a:pt x="641" y="2459"/>
                  <a:pt x="638" y="2454"/>
                </a:cubicBezTo>
                <a:cubicBezTo>
                  <a:pt x="634" y="2449"/>
                  <a:pt x="630" y="2444"/>
                  <a:pt x="626" y="2439"/>
                </a:cubicBezTo>
                <a:cubicBezTo>
                  <a:pt x="623" y="2435"/>
                  <a:pt x="619" y="2431"/>
                  <a:pt x="616" y="2427"/>
                </a:cubicBezTo>
                <a:cubicBezTo>
                  <a:pt x="612" y="2421"/>
                  <a:pt x="608" y="2416"/>
                  <a:pt x="604" y="2411"/>
                </a:cubicBezTo>
                <a:cubicBezTo>
                  <a:pt x="601" y="2407"/>
                  <a:pt x="598" y="2403"/>
                  <a:pt x="595" y="2398"/>
                </a:cubicBezTo>
                <a:cubicBezTo>
                  <a:pt x="591" y="2393"/>
                  <a:pt x="587" y="2388"/>
                  <a:pt x="584" y="2382"/>
                </a:cubicBezTo>
                <a:cubicBezTo>
                  <a:pt x="580" y="2378"/>
                  <a:pt x="577" y="2374"/>
                  <a:pt x="574" y="2369"/>
                </a:cubicBezTo>
                <a:cubicBezTo>
                  <a:pt x="571" y="2364"/>
                  <a:pt x="567" y="2358"/>
                  <a:pt x="563" y="2353"/>
                </a:cubicBezTo>
                <a:cubicBezTo>
                  <a:pt x="560" y="2349"/>
                  <a:pt x="558" y="2344"/>
                  <a:pt x="555" y="2340"/>
                </a:cubicBezTo>
                <a:cubicBezTo>
                  <a:pt x="551" y="2334"/>
                  <a:pt x="547" y="2329"/>
                  <a:pt x="544" y="2323"/>
                </a:cubicBezTo>
                <a:cubicBezTo>
                  <a:pt x="541" y="2319"/>
                  <a:pt x="538" y="2315"/>
                  <a:pt x="536" y="2310"/>
                </a:cubicBezTo>
                <a:cubicBezTo>
                  <a:pt x="532" y="2304"/>
                  <a:pt x="528" y="2298"/>
                  <a:pt x="525" y="2292"/>
                </a:cubicBezTo>
                <a:cubicBezTo>
                  <a:pt x="522" y="2288"/>
                  <a:pt x="520" y="2284"/>
                  <a:pt x="517" y="2280"/>
                </a:cubicBezTo>
                <a:cubicBezTo>
                  <a:pt x="513" y="2274"/>
                  <a:pt x="510" y="2267"/>
                  <a:pt x="506" y="2261"/>
                </a:cubicBezTo>
                <a:cubicBezTo>
                  <a:pt x="504" y="2257"/>
                  <a:pt x="502" y="2253"/>
                  <a:pt x="499" y="2249"/>
                </a:cubicBezTo>
                <a:cubicBezTo>
                  <a:pt x="495" y="2241"/>
                  <a:pt x="491" y="2233"/>
                  <a:pt x="486" y="2225"/>
                </a:cubicBezTo>
                <a:cubicBezTo>
                  <a:pt x="485" y="2223"/>
                  <a:pt x="484" y="2221"/>
                  <a:pt x="482" y="2218"/>
                </a:cubicBezTo>
                <a:cubicBezTo>
                  <a:pt x="482" y="2218"/>
                  <a:pt x="482" y="2218"/>
                  <a:pt x="482" y="2218"/>
                </a:cubicBezTo>
                <a:cubicBezTo>
                  <a:pt x="483" y="2218"/>
                  <a:pt x="483" y="2219"/>
                  <a:pt x="484" y="2219"/>
                </a:cubicBezTo>
                <a:cubicBezTo>
                  <a:pt x="487" y="2222"/>
                  <a:pt x="491" y="2225"/>
                  <a:pt x="494" y="2229"/>
                </a:cubicBezTo>
                <a:cubicBezTo>
                  <a:pt x="500" y="2234"/>
                  <a:pt x="506" y="2240"/>
                  <a:pt x="512" y="2245"/>
                </a:cubicBezTo>
                <a:cubicBezTo>
                  <a:pt x="516" y="2248"/>
                  <a:pt x="520" y="2252"/>
                  <a:pt x="524" y="2255"/>
                </a:cubicBezTo>
                <a:cubicBezTo>
                  <a:pt x="530" y="2260"/>
                  <a:pt x="535" y="2265"/>
                  <a:pt x="541" y="2270"/>
                </a:cubicBezTo>
                <a:cubicBezTo>
                  <a:pt x="545" y="2273"/>
                  <a:pt x="549" y="2277"/>
                  <a:pt x="554" y="2280"/>
                </a:cubicBezTo>
                <a:cubicBezTo>
                  <a:pt x="559" y="2285"/>
                  <a:pt x="565" y="2289"/>
                  <a:pt x="570" y="2294"/>
                </a:cubicBezTo>
                <a:cubicBezTo>
                  <a:pt x="575" y="2297"/>
                  <a:pt x="579" y="2301"/>
                  <a:pt x="584" y="2304"/>
                </a:cubicBezTo>
                <a:cubicBezTo>
                  <a:pt x="589" y="2309"/>
                  <a:pt x="595" y="2313"/>
                  <a:pt x="600" y="2317"/>
                </a:cubicBezTo>
                <a:cubicBezTo>
                  <a:pt x="605" y="2321"/>
                  <a:pt x="610" y="2324"/>
                  <a:pt x="614" y="2328"/>
                </a:cubicBezTo>
                <a:cubicBezTo>
                  <a:pt x="620" y="2332"/>
                  <a:pt x="625" y="2336"/>
                  <a:pt x="631" y="2340"/>
                </a:cubicBezTo>
                <a:cubicBezTo>
                  <a:pt x="636" y="2343"/>
                  <a:pt x="640" y="2347"/>
                  <a:pt x="645" y="2350"/>
                </a:cubicBezTo>
                <a:cubicBezTo>
                  <a:pt x="651" y="2354"/>
                  <a:pt x="656" y="2358"/>
                  <a:pt x="662" y="2362"/>
                </a:cubicBezTo>
                <a:cubicBezTo>
                  <a:pt x="667" y="2365"/>
                  <a:pt x="672" y="2368"/>
                  <a:pt x="676" y="2371"/>
                </a:cubicBezTo>
                <a:cubicBezTo>
                  <a:pt x="682" y="2375"/>
                  <a:pt x="688" y="2379"/>
                  <a:pt x="694" y="2383"/>
                </a:cubicBezTo>
                <a:cubicBezTo>
                  <a:pt x="698" y="2386"/>
                  <a:pt x="703" y="2389"/>
                  <a:pt x="708" y="2392"/>
                </a:cubicBezTo>
                <a:cubicBezTo>
                  <a:pt x="714" y="2396"/>
                  <a:pt x="720" y="2399"/>
                  <a:pt x="726" y="2403"/>
                </a:cubicBezTo>
                <a:cubicBezTo>
                  <a:pt x="731" y="2406"/>
                  <a:pt x="736" y="2409"/>
                  <a:pt x="741" y="2412"/>
                </a:cubicBezTo>
                <a:cubicBezTo>
                  <a:pt x="747" y="2415"/>
                  <a:pt x="752" y="2419"/>
                  <a:pt x="758" y="2422"/>
                </a:cubicBezTo>
                <a:cubicBezTo>
                  <a:pt x="763" y="2425"/>
                  <a:pt x="768" y="2428"/>
                  <a:pt x="773" y="2431"/>
                </a:cubicBezTo>
                <a:cubicBezTo>
                  <a:pt x="780" y="2434"/>
                  <a:pt x="786" y="2437"/>
                  <a:pt x="792" y="2441"/>
                </a:cubicBezTo>
                <a:cubicBezTo>
                  <a:pt x="797" y="2444"/>
                  <a:pt x="802" y="2446"/>
                  <a:pt x="807" y="2449"/>
                </a:cubicBezTo>
                <a:cubicBezTo>
                  <a:pt x="813" y="2452"/>
                  <a:pt x="819" y="2455"/>
                  <a:pt x="826" y="2459"/>
                </a:cubicBezTo>
                <a:cubicBezTo>
                  <a:pt x="831" y="2461"/>
                  <a:pt x="836" y="2464"/>
                  <a:pt x="841" y="2466"/>
                </a:cubicBezTo>
                <a:cubicBezTo>
                  <a:pt x="847" y="2469"/>
                  <a:pt x="854" y="2473"/>
                  <a:pt x="860" y="2476"/>
                </a:cubicBezTo>
                <a:cubicBezTo>
                  <a:pt x="865" y="2478"/>
                  <a:pt x="870" y="2480"/>
                  <a:pt x="875" y="2483"/>
                </a:cubicBezTo>
                <a:cubicBezTo>
                  <a:pt x="882" y="2486"/>
                  <a:pt x="889" y="2489"/>
                  <a:pt x="896" y="2492"/>
                </a:cubicBezTo>
                <a:cubicBezTo>
                  <a:pt x="901" y="2494"/>
                  <a:pt x="905" y="2496"/>
                  <a:pt x="909" y="2498"/>
                </a:cubicBezTo>
                <a:cubicBezTo>
                  <a:pt x="918" y="2502"/>
                  <a:pt x="927" y="2506"/>
                  <a:pt x="936" y="2509"/>
                </a:cubicBezTo>
                <a:cubicBezTo>
                  <a:pt x="939" y="2511"/>
                  <a:pt x="942" y="2512"/>
                  <a:pt x="945" y="2513"/>
                </a:cubicBezTo>
                <a:cubicBezTo>
                  <a:pt x="956" y="2518"/>
                  <a:pt x="968" y="2522"/>
                  <a:pt x="980" y="2527"/>
                </a:cubicBezTo>
                <a:cubicBezTo>
                  <a:pt x="986" y="2533"/>
                  <a:pt x="992" y="2540"/>
                  <a:pt x="998" y="2547"/>
                </a:cubicBezTo>
                <a:cubicBezTo>
                  <a:pt x="999" y="2548"/>
                  <a:pt x="1000" y="2549"/>
                  <a:pt x="1000" y="2550"/>
                </a:cubicBezTo>
                <a:cubicBezTo>
                  <a:pt x="1006" y="2555"/>
                  <a:pt x="1011" y="2561"/>
                  <a:pt x="1017" y="2567"/>
                </a:cubicBezTo>
                <a:cubicBezTo>
                  <a:pt x="1019" y="2569"/>
                  <a:pt x="1021" y="2571"/>
                  <a:pt x="1023" y="2573"/>
                </a:cubicBezTo>
                <a:cubicBezTo>
                  <a:pt x="1028" y="2578"/>
                  <a:pt x="1032" y="2582"/>
                  <a:pt x="1036" y="2586"/>
                </a:cubicBezTo>
                <a:cubicBezTo>
                  <a:pt x="1039" y="2589"/>
                  <a:pt x="1041" y="2591"/>
                  <a:pt x="1044" y="2594"/>
                </a:cubicBezTo>
                <a:cubicBezTo>
                  <a:pt x="1048" y="2598"/>
                  <a:pt x="1052" y="2602"/>
                  <a:pt x="1056" y="2606"/>
                </a:cubicBezTo>
                <a:cubicBezTo>
                  <a:pt x="1059" y="2608"/>
                  <a:pt x="1061" y="2611"/>
                  <a:pt x="1064" y="2614"/>
                </a:cubicBezTo>
                <a:cubicBezTo>
                  <a:pt x="1068" y="2617"/>
                  <a:pt x="1072" y="2621"/>
                  <a:pt x="1076" y="2625"/>
                </a:cubicBezTo>
                <a:cubicBezTo>
                  <a:pt x="1079" y="2627"/>
                  <a:pt x="1082" y="2630"/>
                  <a:pt x="1085" y="2633"/>
                </a:cubicBezTo>
                <a:cubicBezTo>
                  <a:pt x="1089" y="2636"/>
                  <a:pt x="1092" y="2640"/>
                  <a:pt x="1096" y="2643"/>
                </a:cubicBezTo>
                <a:cubicBezTo>
                  <a:pt x="1099" y="2646"/>
                  <a:pt x="1102" y="2649"/>
                  <a:pt x="1105" y="2651"/>
                </a:cubicBezTo>
                <a:cubicBezTo>
                  <a:pt x="1109" y="2655"/>
                  <a:pt x="1113" y="2658"/>
                  <a:pt x="1117" y="2662"/>
                </a:cubicBezTo>
                <a:cubicBezTo>
                  <a:pt x="1120" y="2664"/>
                  <a:pt x="1123" y="2667"/>
                  <a:pt x="1126" y="2669"/>
                </a:cubicBezTo>
                <a:cubicBezTo>
                  <a:pt x="1130" y="2673"/>
                  <a:pt x="1134" y="2676"/>
                  <a:pt x="1138" y="2679"/>
                </a:cubicBezTo>
                <a:cubicBezTo>
                  <a:pt x="1141" y="2682"/>
                  <a:pt x="1144" y="2684"/>
                  <a:pt x="1148" y="2687"/>
                </a:cubicBezTo>
                <a:cubicBezTo>
                  <a:pt x="1152" y="2690"/>
                  <a:pt x="1156" y="2694"/>
                  <a:pt x="1160" y="2697"/>
                </a:cubicBezTo>
                <a:cubicBezTo>
                  <a:pt x="1163" y="2699"/>
                  <a:pt x="1166" y="2702"/>
                  <a:pt x="1169" y="2704"/>
                </a:cubicBezTo>
                <a:cubicBezTo>
                  <a:pt x="1173" y="2708"/>
                  <a:pt x="1177" y="2711"/>
                  <a:pt x="1181" y="2714"/>
                </a:cubicBezTo>
                <a:cubicBezTo>
                  <a:pt x="1185" y="2716"/>
                  <a:pt x="1188" y="2719"/>
                  <a:pt x="1191" y="2721"/>
                </a:cubicBezTo>
                <a:cubicBezTo>
                  <a:pt x="1195" y="2724"/>
                  <a:pt x="1199" y="2728"/>
                  <a:pt x="1204" y="2731"/>
                </a:cubicBezTo>
                <a:cubicBezTo>
                  <a:pt x="1207" y="2733"/>
                  <a:pt x="1210" y="2735"/>
                  <a:pt x="1213" y="2738"/>
                </a:cubicBezTo>
                <a:cubicBezTo>
                  <a:pt x="1217" y="2741"/>
                  <a:pt x="1222" y="2744"/>
                  <a:pt x="1226" y="2747"/>
                </a:cubicBezTo>
                <a:cubicBezTo>
                  <a:pt x="1229" y="2749"/>
                  <a:pt x="1232" y="2752"/>
                  <a:pt x="1236" y="2754"/>
                </a:cubicBezTo>
                <a:cubicBezTo>
                  <a:pt x="1240" y="2757"/>
                  <a:pt x="1245" y="2760"/>
                  <a:pt x="1249" y="2763"/>
                </a:cubicBezTo>
                <a:cubicBezTo>
                  <a:pt x="1252" y="2765"/>
                  <a:pt x="1255" y="2767"/>
                  <a:pt x="1258" y="2769"/>
                </a:cubicBezTo>
                <a:cubicBezTo>
                  <a:pt x="1263" y="2773"/>
                  <a:pt x="1268" y="2776"/>
                  <a:pt x="1274" y="2780"/>
                </a:cubicBezTo>
                <a:cubicBezTo>
                  <a:pt x="1276" y="2781"/>
                  <a:pt x="1279" y="2783"/>
                  <a:pt x="1281" y="2785"/>
                </a:cubicBezTo>
                <a:cubicBezTo>
                  <a:pt x="1288" y="2789"/>
                  <a:pt x="1295" y="2794"/>
                  <a:pt x="1302" y="2798"/>
                </a:cubicBezTo>
                <a:cubicBezTo>
                  <a:pt x="1303" y="2799"/>
                  <a:pt x="1304" y="2799"/>
                  <a:pt x="1305" y="2800"/>
                </a:cubicBezTo>
                <a:cubicBezTo>
                  <a:pt x="1305" y="2800"/>
                  <a:pt x="1305" y="2800"/>
                  <a:pt x="1305" y="2800"/>
                </a:cubicBezTo>
                <a:cubicBezTo>
                  <a:pt x="1304" y="2799"/>
                  <a:pt x="1303" y="2799"/>
                  <a:pt x="1302" y="2799"/>
                </a:cubicBezTo>
                <a:cubicBezTo>
                  <a:pt x="1297" y="2799"/>
                  <a:pt x="1293" y="2798"/>
                  <a:pt x="1288" y="2797"/>
                </a:cubicBezTo>
                <a:close/>
                <a:moveTo>
                  <a:pt x="756" y="2609"/>
                </a:moveTo>
                <a:cubicBezTo>
                  <a:pt x="742" y="2601"/>
                  <a:pt x="728" y="2592"/>
                  <a:pt x="715" y="2584"/>
                </a:cubicBezTo>
                <a:cubicBezTo>
                  <a:pt x="713" y="2583"/>
                  <a:pt x="712" y="2582"/>
                  <a:pt x="711" y="2581"/>
                </a:cubicBezTo>
                <a:cubicBezTo>
                  <a:pt x="705" y="2578"/>
                  <a:pt x="700" y="2575"/>
                  <a:pt x="695" y="2571"/>
                </a:cubicBezTo>
                <a:cubicBezTo>
                  <a:pt x="693" y="2570"/>
                  <a:pt x="691" y="2568"/>
                  <a:pt x="689" y="2567"/>
                </a:cubicBezTo>
                <a:cubicBezTo>
                  <a:pt x="684" y="2564"/>
                  <a:pt x="679" y="2561"/>
                  <a:pt x="675" y="2558"/>
                </a:cubicBezTo>
                <a:cubicBezTo>
                  <a:pt x="673" y="2556"/>
                  <a:pt x="670" y="2555"/>
                  <a:pt x="668" y="2553"/>
                </a:cubicBezTo>
                <a:cubicBezTo>
                  <a:pt x="664" y="2550"/>
                  <a:pt x="659" y="2547"/>
                  <a:pt x="655" y="2544"/>
                </a:cubicBezTo>
                <a:cubicBezTo>
                  <a:pt x="653" y="2543"/>
                  <a:pt x="650" y="2541"/>
                  <a:pt x="648" y="2539"/>
                </a:cubicBezTo>
                <a:cubicBezTo>
                  <a:pt x="644" y="2536"/>
                  <a:pt x="640" y="2533"/>
                  <a:pt x="636" y="2531"/>
                </a:cubicBezTo>
                <a:cubicBezTo>
                  <a:pt x="633" y="2529"/>
                  <a:pt x="631" y="2527"/>
                  <a:pt x="628" y="2525"/>
                </a:cubicBezTo>
                <a:cubicBezTo>
                  <a:pt x="625" y="2522"/>
                  <a:pt x="621" y="2519"/>
                  <a:pt x="617" y="2516"/>
                </a:cubicBezTo>
                <a:cubicBezTo>
                  <a:pt x="614" y="2515"/>
                  <a:pt x="612" y="2513"/>
                  <a:pt x="609" y="2511"/>
                </a:cubicBezTo>
                <a:cubicBezTo>
                  <a:pt x="605" y="2508"/>
                  <a:pt x="602" y="2505"/>
                  <a:pt x="598" y="2502"/>
                </a:cubicBezTo>
                <a:cubicBezTo>
                  <a:pt x="595" y="2500"/>
                  <a:pt x="593" y="2498"/>
                  <a:pt x="590" y="2496"/>
                </a:cubicBezTo>
                <a:cubicBezTo>
                  <a:pt x="587" y="2493"/>
                  <a:pt x="583" y="2490"/>
                  <a:pt x="579" y="2487"/>
                </a:cubicBezTo>
                <a:cubicBezTo>
                  <a:pt x="577" y="2485"/>
                  <a:pt x="574" y="2483"/>
                  <a:pt x="572" y="2481"/>
                </a:cubicBezTo>
                <a:cubicBezTo>
                  <a:pt x="568" y="2478"/>
                  <a:pt x="564" y="2475"/>
                  <a:pt x="561" y="2472"/>
                </a:cubicBezTo>
                <a:cubicBezTo>
                  <a:pt x="558" y="2470"/>
                  <a:pt x="556" y="2468"/>
                  <a:pt x="553" y="2466"/>
                </a:cubicBezTo>
                <a:cubicBezTo>
                  <a:pt x="550" y="2463"/>
                  <a:pt x="546" y="2460"/>
                  <a:pt x="543" y="2457"/>
                </a:cubicBezTo>
                <a:cubicBezTo>
                  <a:pt x="540" y="2455"/>
                  <a:pt x="538" y="2453"/>
                  <a:pt x="535" y="2451"/>
                </a:cubicBezTo>
                <a:cubicBezTo>
                  <a:pt x="532" y="2448"/>
                  <a:pt x="528" y="2445"/>
                  <a:pt x="525" y="2442"/>
                </a:cubicBezTo>
                <a:cubicBezTo>
                  <a:pt x="522" y="2439"/>
                  <a:pt x="520" y="2437"/>
                  <a:pt x="517" y="2435"/>
                </a:cubicBezTo>
                <a:cubicBezTo>
                  <a:pt x="514" y="2432"/>
                  <a:pt x="511" y="2429"/>
                  <a:pt x="507" y="2426"/>
                </a:cubicBezTo>
                <a:cubicBezTo>
                  <a:pt x="505" y="2424"/>
                  <a:pt x="502" y="2421"/>
                  <a:pt x="500" y="2419"/>
                </a:cubicBezTo>
                <a:cubicBezTo>
                  <a:pt x="496" y="2416"/>
                  <a:pt x="493" y="2413"/>
                  <a:pt x="490" y="2410"/>
                </a:cubicBezTo>
                <a:cubicBezTo>
                  <a:pt x="487" y="2408"/>
                  <a:pt x="485" y="2405"/>
                  <a:pt x="483" y="2403"/>
                </a:cubicBezTo>
                <a:cubicBezTo>
                  <a:pt x="479" y="2400"/>
                  <a:pt x="476" y="2397"/>
                  <a:pt x="473" y="2393"/>
                </a:cubicBezTo>
                <a:cubicBezTo>
                  <a:pt x="470" y="2391"/>
                  <a:pt x="468" y="2389"/>
                  <a:pt x="466" y="2387"/>
                </a:cubicBezTo>
                <a:cubicBezTo>
                  <a:pt x="462" y="2383"/>
                  <a:pt x="459" y="2380"/>
                  <a:pt x="456" y="2377"/>
                </a:cubicBezTo>
                <a:cubicBezTo>
                  <a:pt x="453" y="2375"/>
                  <a:pt x="451" y="2372"/>
                  <a:pt x="449" y="2370"/>
                </a:cubicBezTo>
                <a:cubicBezTo>
                  <a:pt x="446" y="2367"/>
                  <a:pt x="442" y="2363"/>
                  <a:pt x="439" y="2360"/>
                </a:cubicBezTo>
                <a:cubicBezTo>
                  <a:pt x="437" y="2358"/>
                  <a:pt x="435" y="2355"/>
                  <a:pt x="432" y="2353"/>
                </a:cubicBezTo>
                <a:cubicBezTo>
                  <a:pt x="429" y="2350"/>
                  <a:pt x="426" y="2346"/>
                  <a:pt x="423" y="2343"/>
                </a:cubicBezTo>
                <a:cubicBezTo>
                  <a:pt x="421" y="2341"/>
                  <a:pt x="418" y="2338"/>
                  <a:pt x="416" y="2336"/>
                </a:cubicBezTo>
                <a:cubicBezTo>
                  <a:pt x="413" y="2333"/>
                  <a:pt x="410" y="2329"/>
                  <a:pt x="407" y="2326"/>
                </a:cubicBezTo>
                <a:cubicBezTo>
                  <a:pt x="405" y="2323"/>
                  <a:pt x="402" y="2321"/>
                  <a:pt x="400" y="2319"/>
                </a:cubicBezTo>
                <a:cubicBezTo>
                  <a:pt x="397" y="2315"/>
                  <a:pt x="394" y="2312"/>
                  <a:pt x="391" y="2308"/>
                </a:cubicBezTo>
                <a:cubicBezTo>
                  <a:pt x="389" y="2306"/>
                  <a:pt x="387" y="2303"/>
                  <a:pt x="385" y="2301"/>
                </a:cubicBezTo>
                <a:cubicBezTo>
                  <a:pt x="382" y="2297"/>
                  <a:pt x="378" y="2294"/>
                  <a:pt x="375" y="2290"/>
                </a:cubicBezTo>
                <a:cubicBezTo>
                  <a:pt x="373" y="2288"/>
                  <a:pt x="371" y="2285"/>
                  <a:pt x="369" y="2283"/>
                </a:cubicBezTo>
                <a:cubicBezTo>
                  <a:pt x="366" y="2279"/>
                  <a:pt x="363" y="2276"/>
                  <a:pt x="360" y="2272"/>
                </a:cubicBezTo>
                <a:cubicBezTo>
                  <a:pt x="358" y="2270"/>
                  <a:pt x="356" y="2267"/>
                  <a:pt x="354" y="2265"/>
                </a:cubicBezTo>
                <a:cubicBezTo>
                  <a:pt x="351" y="2261"/>
                  <a:pt x="348" y="2257"/>
                  <a:pt x="345" y="2253"/>
                </a:cubicBezTo>
                <a:cubicBezTo>
                  <a:pt x="343" y="2251"/>
                  <a:pt x="341" y="2249"/>
                  <a:pt x="340" y="2247"/>
                </a:cubicBezTo>
                <a:cubicBezTo>
                  <a:pt x="336" y="2243"/>
                  <a:pt x="333" y="2239"/>
                  <a:pt x="330" y="2235"/>
                </a:cubicBezTo>
                <a:cubicBezTo>
                  <a:pt x="328" y="2233"/>
                  <a:pt x="327" y="2230"/>
                  <a:pt x="325" y="2228"/>
                </a:cubicBezTo>
                <a:cubicBezTo>
                  <a:pt x="322" y="2224"/>
                  <a:pt x="319" y="2220"/>
                  <a:pt x="316" y="2216"/>
                </a:cubicBezTo>
                <a:cubicBezTo>
                  <a:pt x="314" y="2214"/>
                  <a:pt x="312" y="2212"/>
                  <a:pt x="311" y="2210"/>
                </a:cubicBezTo>
                <a:cubicBezTo>
                  <a:pt x="308" y="2205"/>
                  <a:pt x="304" y="2201"/>
                  <a:pt x="301" y="2196"/>
                </a:cubicBezTo>
                <a:cubicBezTo>
                  <a:pt x="300" y="2194"/>
                  <a:pt x="298" y="2193"/>
                  <a:pt x="297" y="2191"/>
                </a:cubicBezTo>
                <a:cubicBezTo>
                  <a:pt x="294" y="2186"/>
                  <a:pt x="290" y="2181"/>
                  <a:pt x="287" y="2177"/>
                </a:cubicBezTo>
                <a:cubicBezTo>
                  <a:pt x="286" y="2175"/>
                  <a:pt x="285" y="2173"/>
                  <a:pt x="283" y="2171"/>
                </a:cubicBezTo>
                <a:cubicBezTo>
                  <a:pt x="280" y="2166"/>
                  <a:pt x="276" y="2161"/>
                  <a:pt x="273" y="2156"/>
                </a:cubicBezTo>
                <a:cubicBezTo>
                  <a:pt x="272" y="2155"/>
                  <a:pt x="271" y="2153"/>
                  <a:pt x="270" y="2152"/>
                </a:cubicBezTo>
                <a:cubicBezTo>
                  <a:pt x="266" y="2146"/>
                  <a:pt x="262" y="2140"/>
                  <a:pt x="258" y="2134"/>
                </a:cubicBezTo>
                <a:cubicBezTo>
                  <a:pt x="258" y="2133"/>
                  <a:pt x="257" y="2133"/>
                  <a:pt x="257" y="2133"/>
                </a:cubicBezTo>
                <a:cubicBezTo>
                  <a:pt x="240" y="2106"/>
                  <a:pt x="223" y="2079"/>
                  <a:pt x="208" y="2051"/>
                </a:cubicBezTo>
                <a:cubicBezTo>
                  <a:pt x="207" y="2050"/>
                  <a:pt x="206" y="2049"/>
                  <a:pt x="206" y="2048"/>
                </a:cubicBezTo>
                <a:cubicBezTo>
                  <a:pt x="203" y="2042"/>
                  <a:pt x="199" y="2037"/>
                  <a:pt x="196" y="2031"/>
                </a:cubicBezTo>
                <a:cubicBezTo>
                  <a:pt x="195" y="2029"/>
                  <a:pt x="194" y="2028"/>
                  <a:pt x="194" y="2026"/>
                </a:cubicBezTo>
                <a:cubicBezTo>
                  <a:pt x="191" y="2021"/>
                  <a:pt x="188" y="2015"/>
                  <a:pt x="185" y="2010"/>
                </a:cubicBezTo>
                <a:cubicBezTo>
                  <a:pt x="184" y="2008"/>
                  <a:pt x="183" y="2006"/>
                  <a:pt x="182" y="2004"/>
                </a:cubicBezTo>
                <a:cubicBezTo>
                  <a:pt x="179" y="1999"/>
                  <a:pt x="177" y="1994"/>
                  <a:pt x="174" y="1989"/>
                </a:cubicBezTo>
                <a:cubicBezTo>
                  <a:pt x="173" y="1987"/>
                  <a:pt x="172" y="1985"/>
                  <a:pt x="171" y="1982"/>
                </a:cubicBezTo>
                <a:cubicBezTo>
                  <a:pt x="169" y="1978"/>
                  <a:pt x="166" y="1973"/>
                  <a:pt x="164" y="1968"/>
                </a:cubicBezTo>
                <a:cubicBezTo>
                  <a:pt x="163" y="1966"/>
                  <a:pt x="162" y="1963"/>
                  <a:pt x="160" y="1961"/>
                </a:cubicBezTo>
                <a:cubicBezTo>
                  <a:pt x="158" y="1956"/>
                  <a:pt x="156" y="1952"/>
                  <a:pt x="154" y="1947"/>
                </a:cubicBezTo>
                <a:cubicBezTo>
                  <a:pt x="153" y="1945"/>
                  <a:pt x="151" y="1942"/>
                  <a:pt x="150" y="1939"/>
                </a:cubicBezTo>
                <a:cubicBezTo>
                  <a:pt x="148" y="1935"/>
                  <a:pt x="146" y="1930"/>
                  <a:pt x="144" y="1926"/>
                </a:cubicBezTo>
                <a:cubicBezTo>
                  <a:pt x="143" y="1923"/>
                  <a:pt x="142" y="1920"/>
                  <a:pt x="140" y="1918"/>
                </a:cubicBezTo>
                <a:cubicBezTo>
                  <a:pt x="138" y="1913"/>
                  <a:pt x="136" y="1909"/>
                  <a:pt x="134" y="1904"/>
                </a:cubicBezTo>
                <a:cubicBezTo>
                  <a:pt x="133" y="1901"/>
                  <a:pt x="132" y="1899"/>
                  <a:pt x="131" y="1896"/>
                </a:cubicBezTo>
                <a:cubicBezTo>
                  <a:pt x="129" y="1891"/>
                  <a:pt x="127" y="1887"/>
                  <a:pt x="125" y="1883"/>
                </a:cubicBezTo>
                <a:cubicBezTo>
                  <a:pt x="124" y="1880"/>
                  <a:pt x="123" y="1877"/>
                  <a:pt x="122" y="1874"/>
                </a:cubicBezTo>
                <a:cubicBezTo>
                  <a:pt x="120" y="1870"/>
                  <a:pt x="118" y="1865"/>
                  <a:pt x="116" y="1861"/>
                </a:cubicBezTo>
                <a:cubicBezTo>
                  <a:pt x="115" y="1858"/>
                  <a:pt x="114" y="1855"/>
                  <a:pt x="113" y="1852"/>
                </a:cubicBezTo>
                <a:cubicBezTo>
                  <a:pt x="111" y="1848"/>
                  <a:pt x="110" y="1843"/>
                  <a:pt x="108" y="1839"/>
                </a:cubicBezTo>
                <a:cubicBezTo>
                  <a:pt x="107" y="1836"/>
                  <a:pt x="106" y="1833"/>
                  <a:pt x="105" y="1830"/>
                </a:cubicBezTo>
                <a:cubicBezTo>
                  <a:pt x="103" y="1825"/>
                  <a:pt x="101" y="1821"/>
                  <a:pt x="100" y="1817"/>
                </a:cubicBezTo>
                <a:cubicBezTo>
                  <a:pt x="99" y="1814"/>
                  <a:pt x="98" y="1811"/>
                  <a:pt x="97" y="1808"/>
                </a:cubicBezTo>
                <a:cubicBezTo>
                  <a:pt x="95" y="1803"/>
                  <a:pt x="94" y="1799"/>
                  <a:pt x="92" y="1794"/>
                </a:cubicBezTo>
                <a:cubicBezTo>
                  <a:pt x="91" y="1791"/>
                  <a:pt x="90" y="1788"/>
                  <a:pt x="89" y="1785"/>
                </a:cubicBezTo>
                <a:cubicBezTo>
                  <a:pt x="87" y="1781"/>
                  <a:pt x="86" y="1776"/>
                  <a:pt x="85" y="1772"/>
                </a:cubicBezTo>
                <a:cubicBezTo>
                  <a:pt x="84" y="1769"/>
                  <a:pt x="83" y="1766"/>
                  <a:pt x="82" y="1763"/>
                </a:cubicBezTo>
                <a:cubicBezTo>
                  <a:pt x="80" y="1758"/>
                  <a:pt x="79" y="1754"/>
                  <a:pt x="77" y="1750"/>
                </a:cubicBezTo>
                <a:cubicBezTo>
                  <a:pt x="76" y="1746"/>
                  <a:pt x="76" y="1743"/>
                  <a:pt x="75" y="1740"/>
                </a:cubicBezTo>
                <a:cubicBezTo>
                  <a:pt x="73" y="1736"/>
                  <a:pt x="72" y="1731"/>
                  <a:pt x="71" y="1727"/>
                </a:cubicBezTo>
                <a:cubicBezTo>
                  <a:pt x="70" y="1724"/>
                  <a:pt x="69" y="1721"/>
                  <a:pt x="68" y="1717"/>
                </a:cubicBezTo>
                <a:cubicBezTo>
                  <a:pt x="67" y="1713"/>
                  <a:pt x="65" y="1709"/>
                  <a:pt x="64" y="1704"/>
                </a:cubicBezTo>
                <a:cubicBezTo>
                  <a:pt x="63" y="1701"/>
                  <a:pt x="63" y="1698"/>
                  <a:pt x="62" y="1695"/>
                </a:cubicBezTo>
                <a:cubicBezTo>
                  <a:pt x="61" y="1690"/>
                  <a:pt x="59" y="1686"/>
                  <a:pt x="58" y="1681"/>
                </a:cubicBezTo>
                <a:cubicBezTo>
                  <a:pt x="57" y="1678"/>
                  <a:pt x="57" y="1675"/>
                  <a:pt x="56" y="1672"/>
                </a:cubicBezTo>
                <a:cubicBezTo>
                  <a:pt x="55" y="1667"/>
                  <a:pt x="54" y="1663"/>
                  <a:pt x="53" y="1658"/>
                </a:cubicBezTo>
                <a:cubicBezTo>
                  <a:pt x="52" y="1655"/>
                  <a:pt x="51" y="1652"/>
                  <a:pt x="50" y="1649"/>
                </a:cubicBezTo>
                <a:cubicBezTo>
                  <a:pt x="49" y="1644"/>
                  <a:pt x="48" y="1640"/>
                  <a:pt x="47" y="1635"/>
                </a:cubicBezTo>
                <a:cubicBezTo>
                  <a:pt x="46" y="1632"/>
                  <a:pt x="46" y="1629"/>
                  <a:pt x="45" y="1625"/>
                </a:cubicBezTo>
                <a:cubicBezTo>
                  <a:pt x="44" y="1621"/>
                  <a:pt x="43" y="1616"/>
                  <a:pt x="42" y="1612"/>
                </a:cubicBezTo>
                <a:cubicBezTo>
                  <a:pt x="42" y="1609"/>
                  <a:pt x="41" y="1605"/>
                  <a:pt x="40" y="1602"/>
                </a:cubicBezTo>
                <a:cubicBezTo>
                  <a:pt x="39" y="1598"/>
                  <a:pt x="38" y="1593"/>
                  <a:pt x="38" y="1588"/>
                </a:cubicBezTo>
                <a:cubicBezTo>
                  <a:pt x="37" y="1585"/>
                  <a:pt x="36" y="1582"/>
                  <a:pt x="36" y="1579"/>
                </a:cubicBezTo>
                <a:cubicBezTo>
                  <a:pt x="35" y="1574"/>
                  <a:pt x="34" y="1569"/>
                  <a:pt x="33" y="1565"/>
                </a:cubicBezTo>
                <a:cubicBezTo>
                  <a:pt x="33" y="1562"/>
                  <a:pt x="32" y="1558"/>
                  <a:pt x="32" y="1555"/>
                </a:cubicBezTo>
                <a:cubicBezTo>
                  <a:pt x="31" y="1551"/>
                  <a:pt x="30" y="1546"/>
                  <a:pt x="29" y="1541"/>
                </a:cubicBezTo>
                <a:cubicBezTo>
                  <a:pt x="29" y="1538"/>
                  <a:pt x="28" y="1535"/>
                  <a:pt x="28" y="1532"/>
                </a:cubicBezTo>
                <a:cubicBezTo>
                  <a:pt x="27" y="1527"/>
                  <a:pt x="27" y="1522"/>
                  <a:pt x="26" y="1517"/>
                </a:cubicBezTo>
                <a:cubicBezTo>
                  <a:pt x="26" y="1514"/>
                  <a:pt x="25" y="1511"/>
                  <a:pt x="25" y="1508"/>
                </a:cubicBezTo>
                <a:cubicBezTo>
                  <a:pt x="24" y="1503"/>
                  <a:pt x="23" y="1498"/>
                  <a:pt x="23" y="1492"/>
                </a:cubicBezTo>
                <a:cubicBezTo>
                  <a:pt x="22" y="1490"/>
                  <a:pt x="22" y="1487"/>
                  <a:pt x="22" y="1485"/>
                </a:cubicBezTo>
                <a:cubicBezTo>
                  <a:pt x="21" y="1479"/>
                  <a:pt x="20" y="1473"/>
                  <a:pt x="20" y="1467"/>
                </a:cubicBezTo>
                <a:cubicBezTo>
                  <a:pt x="20" y="1465"/>
                  <a:pt x="19" y="1463"/>
                  <a:pt x="19" y="1461"/>
                </a:cubicBezTo>
                <a:cubicBezTo>
                  <a:pt x="18" y="1453"/>
                  <a:pt x="18" y="1445"/>
                  <a:pt x="17" y="1438"/>
                </a:cubicBezTo>
                <a:cubicBezTo>
                  <a:pt x="17" y="1437"/>
                  <a:pt x="17" y="1437"/>
                  <a:pt x="17" y="1437"/>
                </a:cubicBezTo>
                <a:cubicBezTo>
                  <a:pt x="16" y="1429"/>
                  <a:pt x="16" y="1421"/>
                  <a:pt x="15" y="1413"/>
                </a:cubicBezTo>
                <a:cubicBezTo>
                  <a:pt x="17" y="1394"/>
                  <a:pt x="18" y="1376"/>
                  <a:pt x="20" y="1357"/>
                </a:cubicBezTo>
                <a:cubicBezTo>
                  <a:pt x="21" y="1361"/>
                  <a:pt x="21" y="1364"/>
                  <a:pt x="22" y="1368"/>
                </a:cubicBezTo>
                <a:cubicBezTo>
                  <a:pt x="23" y="1372"/>
                  <a:pt x="23" y="1376"/>
                  <a:pt x="24" y="1380"/>
                </a:cubicBezTo>
                <a:cubicBezTo>
                  <a:pt x="25" y="1386"/>
                  <a:pt x="26" y="1392"/>
                  <a:pt x="27" y="1398"/>
                </a:cubicBezTo>
                <a:cubicBezTo>
                  <a:pt x="28" y="1402"/>
                  <a:pt x="29" y="1406"/>
                  <a:pt x="30" y="1410"/>
                </a:cubicBezTo>
                <a:cubicBezTo>
                  <a:pt x="31" y="1417"/>
                  <a:pt x="32" y="1423"/>
                  <a:pt x="34" y="1429"/>
                </a:cubicBezTo>
                <a:cubicBezTo>
                  <a:pt x="35" y="1433"/>
                  <a:pt x="35" y="1436"/>
                  <a:pt x="36" y="1440"/>
                </a:cubicBezTo>
                <a:cubicBezTo>
                  <a:pt x="38" y="1447"/>
                  <a:pt x="39" y="1455"/>
                  <a:pt x="41" y="1462"/>
                </a:cubicBezTo>
                <a:cubicBezTo>
                  <a:pt x="42" y="1465"/>
                  <a:pt x="42" y="1467"/>
                  <a:pt x="43" y="1470"/>
                </a:cubicBezTo>
                <a:cubicBezTo>
                  <a:pt x="45" y="1479"/>
                  <a:pt x="48" y="1489"/>
                  <a:pt x="50" y="1499"/>
                </a:cubicBezTo>
                <a:cubicBezTo>
                  <a:pt x="51" y="1501"/>
                  <a:pt x="51" y="1503"/>
                  <a:pt x="52" y="1505"/>
                </a:cubicBezTo>
                <a:cubicBezTo>
                  <a:pt x="54" y="1513"/>
                  <a:pt x="56" y="1520"/>
                  <a:pt x="59" y="1528"/>
                </a:cubicBezTo>
                <a:cubicBezTo>
                  <a:pt x="60" y="1532"/>
                  <a:pt x="61" y="1535"/>
                  <a:pt x="62" y="1539"/>
                </a:cubicBezTo>
                <a:cubicBezTo>
                  <a:pt x="63" y="1545"/>
                  <a:pt x="65" y="1551"/>
                  <a:pt x="67" y="1557"/>
                </a:cubicBezTo>
                <a:cubicBezTo>
                  <a:pt x="68" y="1561"/>
                  <a:pt x="70" y="1565"/>
                  <a:pt x="71" y="1569"/>
                </a:cubicBezTo>
                <a:cubicBezTo>
                  <a:pt x="73" y="1575"/>
                  <a:pt x="75" y="1581"/>
                  <a:pt x="77" y="1586"/>
                </a:cubicBezTo>
                <a:cubicBezTo>
                  <a:pt x="78" y="1590"/>
                  <a:pt x="79" y="1594"/>
                  <a:pt x="81" y="1598"/>
                </a:cubicBezTo>
                <a:cubicBezTo>
                  <a:pt x="82" y="1604"/>
                  <a:pt x="84" y="1610"/>
                  <a:pt x="86" y="1615"/>
                </a:cubicBezTo>
                <a:cubicBezTo>
                  <a:pt x="88" y="1619"/>
                  <a:pt x="89" y="1623"/>
                  <a:pt x="91" y="1627"/>
                </a:cubicBezTo>
                <a:cubicBezTo>
                  <a:pt x="93" y="1633"/>
                  <a:pt x="95" y="1638"/>
                  <a:pt x="97" y="1644"/>
                </a:cubicBezTo>
                <a:cubicBezTo>
                  <a:pt x="98" y="1648"/>
                  <a:pt x="100" y="1652"/>
                  <a:pt x="102" y="1656"/>
                </a:cubicBezTo>
                <a:cubicBezTo>
                  <a:pt x="104" y="1661"/>
                  <a:pt x="106" y="1667"/>
                  <a:pt x="108" y="1672"/>
                </a:cubicBezTo>
                <a:cubicBezTo>
                  <a:pt x="110" y="1676"/>
                  <a:pt x="111" y="1680"/>
                  <a:pt x="113" y="1684"/>
                </a:cubicBezTo>
                <a:cubicBezTo>
                  <a:pt x="115" y="1690"/>
                  <a:pt x="117" y="1695"/>
                  <a:pt x="120" y="1701"/>
                </a:cubicBezTo>
                <a:cubicBezTo>
                  <a:pt x="121" y="1705"/>
                  <a:pt x="123" y="1709"/>
                  <a:pt x="125" y="1712"/>
                </a:cubicBezTo>
                <a:cubicBezTo>
                  <a:pt x="127" y="1718"/>
                  <a:pt x="130" y="1724"/>
                  <a:pt x="132" y="1729"/>
                </a:cubicBezTo>
                <a:cubicBezTo>
                  <a:pt x="134" y="1733"/>
                  <a:pt x="135" y="1737"/>
                  <a:pt x="137" y="1740"/>
                </a:cubicBezTo>
                <a:cubicBezTo>
                  <a:pt x="140" y="1746"/>
                  <a:pt x="143" y="1753"/>
                  <a:pt x="146" y="1759"/>
                </a:cubicBezTo>
                <a:cubicBezTo>
                  <a:pt x="147" y="1762"/>
                  <a:pt x="149" y="1765"/>
                  <a:pt x="150" y="1768"/>
                </a:cubicBezTo>
                <a:cubicBezTo>
                  <a:pt x="154" y="1777"/>
                  <a:pt x="159" y="1786"/>
                  <a:pt x="164" y="1795"/>
                </a:cubicBezTo>
                <a:cubicBezTo>
                  <a:pt x="168" y="1804"/>
                  <a:pt x="173" y="1814"/>
                  <a:pt x="178" y="1823"/>
                </a:cubicBezTo>
                <a:cubicBezTo>
                  <a:pt x="179" y="1825"/>
                  <a:pt x="181" y="1828"/>
                  <a:pt x="182" y="1830"/>
                </a:cubicBezTo>
                <a:cubicBezTo>
                  <a:pt x="186" y="1837"/>
                  <a:pt x="189" y="1843"/>
                  <a:pt x="193" y="1850"/>
                </a:cubicBezTo>
                <a:cubicBezTo>
                  <a:pt x="194" y="1852"/>
                  <a:pt x="196" y="1855"/>
                  <a:pt x="197" y="1857"/>
                </a:cubicBezTo>
                <a:cubicBezTo>
                  <a:pt x="201" y="1864"/>
                  <a:pt x="205" y="1870"/>
                  <a:pt x="208" y="1877"/>
                </a:cubicBezTo>
                <a:cubicBezTo>
                  <a:pt x="210" y="1880"/>
                  <a:pt x="212" y="1882"/>
                  <a:pt x="213" y="1885"/>
                </a:cubicBezTo>
                <a:cubicBezTo>
                  <a:pt x="217" y="1891"/>
                  <a:pt x="221" y="1897"/>
                  <a:pt x="224" y="1903"/>
                </a:cubicBezTo>
                <a:cubicBezTo>
                  <a:pt x="226" y="1906"/>
                  <a:pt x="228" y="1909"/>
                  <a:pt x="230" y="1912"/>
                </a:cubicBezTo>
                <a:cubicBezTo>
                  <a:pt x="234" y="1918"/>
                  <a:pt x="237" y="1924"/>
                  <a:pt x="241" y="1929"/>
                </a:cubicBezTo>
                <a:cubicBezTo>
                  <a:pt x="243" y="1933"/>
                  <a:pt x="245" y="1936"/>
                  <a:pt x="247" y="1939"/>
                </a:cubicBezTo>
                <a:cubicBezTo>
                  <a:pt x="251" y="1944"/>
                  <a:pt x="254" y="1950"/>
                  <a:pt x="258" y="1955"/>
                </a:cubicBezTo>
                <a:cubicBezTo>
                  <a:pt x="260" y="1959"/>
                  <a:pt x="262" y="1962"/>
                  <a:pt x="265" y="1965"/>
                </a:cubicBezTo>
                <a:cubicBezTo>
                  <a:pt x="268" y="1970"/>
                  <a:pt x="272" y="1976"/>
                  <a:pt x="275" y="1981"/>
                </a:cubicBezTo>
                <a:cubicBezTo>
                  <a:pt x="278" y="1984"/>
                  <a:pt x="280" y="1988"/>
                  <a:pt x="283" y="1991"/>
                </a:cubicBezTo>
                <a:cubicBezTo>
                  <a:pt x="286" y="1996"/>
                  <a:pt x="290" y="2001"/>
                  <a:pt x="293" y="2006"/>
                </a:cubicBezTo>
                <a:cubicBezTo>
                  <a:pt x="296" y="2009"/>
                  <a:pt x="299" y="2013"/>
                  <a:pt x="301" y="2017"/>
                </a:cubicBezTo>
                <a:cubicBezTo>
                  <a:pt x="305" y="2021"/>
                  <a:pt x="308" y="2026"/>
                  <a:pt x="312" y="2030"/>
                </a:cubicBezTo>
                <a:cubicBezTo>
                  <a:pt x="315" y="2034"/>
                  <a:pt x="318" y="2038"/>
                  <a:pt x="321" y="2041"/>
                </a:cubicBezTo>
                <a:cubicBezTo>
                  <a:pt x="324" y="2046"/>
                  <a:pt x="327" y="2050"/>
                  <a:pt x="331" y="2055"/>
                </a:cubicBezTo>
                <a:cubicBezTo>
                  <a:pt x="334" y="2058"/>
                  <a:pt x="337" y="2062"/>
                  <a:pt x="340" y="2066"/>
                </a:cubicBezTo>
                <a:cubicBezTo>
                  <a:pt x="343" y="2070"/>
                  <a:pt x="347" y="2074"/>
                  <a:pt x="351" y="2079"/>
                </a:cubicBezTo>
                <a:cubicBezTo>
                  <a:pt x="354" y="2082"/>
                  <a:pt x="357" y="2086"/>
                  <a:pt x="360" y="2090"/>
                </a:cubicBezTo>
                <a:cubicBezTo>
                  <a:pt x="363" y="2094"/>
                  <a:pt x="367" y="2098"/>
                  <a:pt x="371" y="2102"/>
                </a:cubicBezTo>
                <a:cubicBezTo>
                  <a:pt x="374" y="2106"/>
                  <a:pt x="377" y="2110"/>
                  <a:pt x="380" y="2113"/>
                </a:cubicBezTo>
                <a:cubicBezTo>
                  <a:pt x="384" y="2117"/>
                  <a:pt x="387" y="2121"/>
                  <a:pt x="391" y="2126"/>
                </a:cubicBezTo>
                <a:cubicBezTo>
                  <a:pt x="394" y="2129"/>
                  <a:pt x="398" y="2133"/>
                  <a:pt x="401" y="2136"/>
                </a:cubicBezTo>
                <a:cubicBezTo>
                  <a:pt x="405" y="2140"/>
                  <a:pt x="408" y="2144"/>
                  <a:pt x="412" y="2148"/>
                </a:cubicBezTo>
                <a:cubicBezTo>
                  <a:pt x="416" y="2152"/>
                  <a:pt x="419" y="2155"/>
                  <a:pt x="422" y="2159"/>
                </a:cubicBezTo>
                <a:cubicBezTo>
                  <a:pt x="426" y="2163"/>
                  <a:pt x="430" y="2167"/>
                  <a:pt x="434" y="2171"/>
                </a:cubicBezTo>
                <a:cubicBezTo>
                  <a:pt x="437" y="2174"/>
                  <a:pt x="440" y="2177"/>
                  <a:pt x="444" y="2181"/>
                </a:cubicBezTo>
                <a:cubicBezTo>
                  <a:pt x="448" y="2184"/>
                  <a:pt x="452" y="2188"/>
                  <a:pt x="456" y="2192"/>
                </a:cubicBezTo>
                <a:cubicBezTo>
                  <a:pt x="461" y="2203"/>
                  <a:pt x="466" y="2213"/>
                  <a:pt x="472" y="2223"/>
                </a:cubicBezTo>
                <a:cubicBezTo>
                  <a:pt x="473" y="2226"/>
                  <a:pt x="475" y="2229"/>
                  <a:pt x="476" y="2232"/>
                </a:cubicBezTo>
                <a:cubicBezTo>
                  <a:pt x="480" y="2239"/>
                  <a:pt x="484" y="2247"/>
                  <a:pt x="489" y="2254"/>
                </a:cubicBezTo>
                <a:cubicBezTo>
                  <a:pt x="491" y="2258"/>
                  <a:pt x="493" y="2262"/>
                  <a:pt x="495" y="2266"/>
                </a:cubicBezTo>
                <a:cubicBezTo>
                  <a:pt x="499" y="2272"/>
                  <a:pt x="502" y="2279"/>
                  <a:pt x="506" y="2285"/>
                </a:cubicBezTo>
                <a:cubicBezTo>
                  <a:pt x="509" y="2289"/>
                  <a:pt x="511" y="2293"/>
                  <a:pt x="514" y="2297"/>
                </a:cubicBezTo>
                <a:cubicBezTo>
                  <a:pt x="517" y="2303"/>
                  <a:pt x="521" y="2309"/>
                  <a:pt x="525" y="2315"/>
                </a:cubicBezTo>
                <a:cubicBezTo>
                  <a:pt x="527" y="2320"/>
                  <a:pt x="530" y="2324"/>
                  <a:pt x="532" y="2328"/>
                </a:cubicBezTo>
                <a:cubicBezTo>
                  <a:pt x="536" y="2334"/>
                  <a:pt x="540" y="2339"/>
                  <a:pt x="544" y="2345"/>
                </a:cubicBezTo>
                <a:cubicBezTo>
                  <a:pt x="546" y="2349"/>
                  <a:pt x="549" y="2353"/>
                  <a:pt x="552" y="2358"/>
                </a:cubicBezTo>
                <a:cubicBezTo>
                  <a:pt x="556" y="2363"/>
                  <a:pt x="560" y="2369"/>
                  <a:pt x="563" y="2374"/>
                </a:cubicBezTo>
                <a:cubicBezTo>
                  <a:pt x="566" y="2379"/>
                  <a:pt x="569" y="2383"/>
                  <a:pt x="572" y="2387"/>
                </a:cubicBezTo>
                <a:cubicBezTo>
                  <a:pt x="576" y="2392"/>
                  <a:pt x="580" y="2398"/>
                  <a:pt x="584" y="2403"/>
                </a:cubicBezTo>
                <a:cubicBezTo>
                  <a:pt x="587" y="2407"/>
                  <a:pt x="590" y="2411"/>
                  <a:pt x="593" y="2415"/>
                </a:cubicBezTo>
                <a:cubicBezTo>
                  <a:pt x="597" y="2421"/>
                  <a:pt x="601" y="2427"/>
                  <a:pt x="605" y="2432"/>
                </a:cubicBezTo>
                <a:cubicBezTo>
                  <a:pt x="608" y="2436"/>
                  <a:pt x="611" y="2440"/>
                  <a:pt x="614" y="2443"/>
                </a:cubicBezTo>
                <a:cubicBezTo>
                  <a:pt x="618" y="2449"/>
                  <a:pt x="623" y="2455"/>
                  <a:pt x="628" y="2461"/>
                </a:cubicBezTo>
                <a:cubicBezTo>
                  <a:pt x="630" y="2464"/>
                  <a:pt x="633" y="2468"/>
                  <a:pt x="636" y="2471"/>
                </a:cubicBezTo>
                <a:cubicBezTo>
                  <a:pt x="641" y="2477"/>
                  <a:pt x="647" y="2484"/>
                  <a:pt x="652" y="2490"/>
                </a:cubicBezTo>
                <a:cubicBezTo>
                  <a:pt x="654" y="2493"/>
                  <a:pt x="656" y="2495"/>
                  <a:pt x="658" y="2498"/>
                </a:cubicBezTo>
                <a:cubicBezTo>
                  <a:pt x="666" y="2507"/>
                  <a:pt x="674" y="2516"/>
                  <a:pt x="682" y="2525"/>
                </a:cubicBezTo>
                <a:cubicBezTo>
                  <a:pt x="682" y="2525"/>
                  <a:pt x="683" y="2526"/>
                  <a:pt x="684" y="2527"/>
                </a:cubicBezTo>
                <a:cubicBezTo>
                  <a:pt x="691" y="2535"/>
                  <a:pt x="698" y="2543"/>
                  <a:pt x="706" y="2551"/>
                </a:cubicBezTo>
                <a:cubicBezTo>
                  <a:pt x="708" y="2553"/>
                  <a:pt x="711" y="2556"/>
                  <a:pt x="714" y="2559"/>
                </a:cubicBezTo>
                <a:cubicBezTo>
                  <a:pt x="719" y="2565"/>
                  <a:pt x="725" y="2570"/>
                  <a:pt x="730" y="2576"/>
                </a:cubicBezTo>
                <a:cubicBezTo>
                  <a:pt x="733" y="2579"/>
                  <a:pt x="737" y="2582"/>
                  <a:pt x="740" y="2586"/>
                </a:cubicBezTo>
                <a:cubicBezTo>
                  <a:pt x="745" y="2591"/>
                  <a:pt x="750" y="2596"/>
                  <a:pt x="755" y="2601"/>
                </a:cubicBezTo>
                <a:cubicBezTo>
                  <a:pt x="759" y="2604"/>
                  <a:pt x="762" y="2608"/>
                  <a:pt x="766" y="2611"/>
                </a:cubicBezTo>
                <a:cubicBezTo>
                  <a:pt x="769" y="2614"/>
                  <a:pt x="772" y="2617"/>
                  <a:pt x="776" y="2620"/>
                </a:cubicBezTo>
                <a:cubicBezTo>
                  <a:pt x="770" y="2617"/>
                  <a:pt x="765" y="2614"/>
                  <a:pt x="760" y="2611"/>
                </a:cubicBezTo>
                <a:cubicBezTo>
                  <a:pt x="759" y="2611"/>
                  <a:pt x="757" y="2610"/>
                  <a:pt x="756" y="2609"/>
                </a:cubicBezTo>
                <a:close/>
                <a:moveTo>
                  <a:pt x="39" y="1249"/>
                </a:moveTo>
                <a:cubicBezTo>
                  <a:pt x="39" y="1252"/>
                  <a:pt x="40" y="1255"/>
                  <a:pt x="41" y="1259"/>
                </a:cubicBezTo>
                <a:cubicBezTo>
                  <a:pt x="42" y="1263"/>
                  <a:pt x="43" y="1267"/>
                  <a:pt x="44" y="1271"/>
                </a:cubicBezTo>
                <a:cubicBezTo>
                  <a:pt x="45" y="1274"/>
                  <a:pt x="45" y="1277"/>
                  <a:pt x="46" y="1280"/>
                </a:cubicBezTo>
                <a:cubicBezTo>
                  <a:pt x="47" y="1284"/>
                  <a:pt x="48" y="1288"/>
                  <a:pt x="49" y="1292"/>
                </a:cubicBezTo>
                <a:cubicBezTo>
                  <a:pt x="50" y="1295"/>
                  <a:pt x="51" y="1298"/>
                  <a:pt x="52" y="1301"/>
                </a:cubicBezTo>
                <a:cubicBezTo>
                  <a:pt x="53" y="1306"/>
                  <a:pt x="54" y="1310"/>
                  <a:pt x="55" y="1314"/>
                </a:cubicBezTo>
                <a:cubicBezTo>
                  <a:pt x="56" y="1317"/>
                  <a:pt x="57" y="1320"/>
                  <a:pt x="58" y="1323"/>
                </a:cubicBezTo>
                <a:cubicBezTo>
                  <a:pt x="59" y="1327"/>
                  <a:pt x="60" y="1332"/>
                  <a:pt x="62" y="1336"/>
                </a:cubicBezTo>
                <a:cubicBezTo>
                  <a:pt x="62" y="1339"/>
                  <a:pt x="63" y="1341"/>
                  <a:pt x="64" y="1344"/>
                </a:cubicBezTo>
                <a:cubicBezTo>
                  <a:pt x="65" y="1349"/>
                  <a:pt x="67" y="1354"/>
                  <a:pt x="69" y="1360"/>
                </a:cubicBezTo>
                <a:cubicBezTo>
                  <a:pt x="69" y="1361"/>
                  <a:pt x="70" y="1363"/>
                  <a:pt x="70" y="1365"/>
                </a:cubicBezTo>
                <a:cubicBezTo>
                  <a:pt x="75" y="1379"/>
                  <a:pt x="79" y="1393"/>
                  <a:pt x="84" y="1407"/>
                </a:cubicBezTo>
                <a:cubicBezTo>
                  <a:pt x="85" y="1407"/>
                  <a:pt x="85" y="1408"/>
                  <a:pt x="85" y="1409"/>
                </a:cubicBezTo>
                <a:cubicBezTo>
                  <a:pt x="87" y="1415"/>
                  <a:pt x="90" y="1421"/>
                  <a:pt x="92" y="1428"/>
                </a:cubicBezTo>
                <a:cubicBezTo>
                  <a:pt x="92" y="1429"/>
                  <a:pt x="93" y="1431"/>
                  <a:pt x="94" y="1433"/>
                </a:cubicBezTo>
                <a:cubicBezTo>
                  <a:pt x="96" y="1438"/>
                  <a:pt x="98" y="1443"/>
                  <a:pt x="100" y="1448"/>
                </a:cubicBezTo>
                <a:cubicBezTo>
                  <a:pt x="100" y="1450"/>
                  <a:pt x="101" y="1453"/>
                  <a:pt x="102" y="1455"/>
                </a:cubicBezTo>
                <a:cubicBezTo>
                  <a:pt x="104" y="1459"/>
                  <a:pt x="106" y="1464"/>
                  <a:pt x="108" y="1469"/>
                </a:cubicBezTo>
                <a:cubicBezTo>
                  <a:pt x="109" y="1471"/>
                  <a:pt x="110" y="1474"/>
                  <a:pt x="110" y="1476"/>
                </a:cubicBezTo>
                <a:cubicBezTo>
                  <a:pt x="112" y="1480"/>
                  <a:pt x="114" y="1485"/>
                  <a:pt x="116" y="1489"/>
                </a:cubicBezTo>
                <a:cubicBezTo>
                  <a:pt x="117" y="1492"/>
                  <a:pt x="118" y="1494"/>
                  <a:pt x="119" y="1497"/>
                </a:cubicBezTo>
                <a:cubicBezTo>
                  <a:pt x="121" y="1501"/>
                  <a:pt x="123" y="1505"/>
                  <a:pt x="125" y="1510"/>
                </a:cubicBezTo>
                <a:cubicBezTo>
                  <a:pt x="126" y="1512"/>
                  <a:pt x="127" y="1515"/>
                  <a:pt x="128" y="1517"/>
                </a:cubicBezTo>
                <a:cubicBezTo>
                  <a:pt x="130" y="1521"/>
                  <a:pt x="132" y="1526"/>
                  <a:pt x="134" y="1530"/>
                </a:cubicBezTo>
                <a:cubicBezTo>
                  <a:pt x="135" y="1532"/>
                  <a:pt x="136" y="1535"/>
                  <a:pt x="137" y="1538"/>
                </a:cubicBezTo>
                <a:cubicBezTo>
                  <a:pt x="139" y="1542"/>
                  <a:pt x="141" y="1546"/>
                  <a:pt x="143" y="1550"/>
                </a:cubicBezTo>
                <a:cubicBezTo>
                  <a:pt x="144" y="1553"/>
                  <a:pt x="145" y="1555"/>
                  <a:pt x="147" y="1558"/>
                </a:cubicBezTo>
                <a:cubicBezTo>
                  <a:pt x="149" y="1562"/>
                  <a:pt x="150" y="1566"/>
                  <a:pt x="152" y="1570"/>
                </a:cubicBezTo>
                <a:cubicBezTo>
                  <a:pt x="154" y="1573"/>
                  <a:pt x="155" y="1575"/>
                  <a:pt x="156" y="1578"/>
                </a:cubicBezTo>
                <a:cubicBezTo>
                  <a:pt x="158" y="1582"/>
                  <a:pt x="160" y="1586"/>
                  <a:pt x="162" y="1590"/>
                </a:cubicBezTo>
                <a:cubicBezTo>
                  <a:pt x="164" y="1592"/>
                  <a:pt x="165" y="1595"/>
                  <a:pt x="166" y="1598"/>
                </a:cubicBezTo>
                <a:cubicBezTo>
                  <a:pt x="168" y="1602"/>
                  <a:pt x="170" y="1605"/>
                  <a:pt x="172" y="1609"/>
                </a:cubicBezTo>
                <a:cubicBezTo>
                  <a:pt x="174" y="1612"/>
                  <a:pt x="175" y="1615"/>
                  <a:pt x="177" y="1617"/>
                </a:cubicBezTo>
                <a:cubicBezTo>
                  <a:pt x="179" y="1621"/>
                  <a:pt x="181" y="1625"/>
                  <a:pt x="183" y="1629"/>
                </a:cubicBezTo>
                <a:cubicBezTo>
                  <a:pt x="184" y="1632"/>
                  <a:pt x="186" y="1634"/>
                  <a:pt x="187" y="1637"/>
                </a:cubicBezTo>
                <a:cubicBezTo>
                  <a:pt x="189" y="1641"/>
                  <a:pt x="191" y="1644"/>
                  <a:pt x="193" y="1648"/>
                </a:cubicBezTo>
                <a:cubicBezTo>
                  <a:pt x="195" y="1651"/>
                  <a:pt x="196" y="1654"/>
                  <a:pt x="198" y="1656"/>
                </a:cubicBezTo>
                <a:cubicBezTo>
                  <a:pt x="200" y="1660"/>
                  <a:pt x="202" y="1664"/>
                  <a:pt x="204" y="1667"/>
                </a:cubicBezTo>
                <a:cubicBezTo>
                  <a:pt x="206" y="1670"/>
                  <a:pt x="207" y="1673"/>
                  <a:pt x="209" y="1675"/>
                </a:cubicBezTo>
                <a:cubicBezTo>
                  <a:pt x="211" y="1679"/>
                  <a:pt x="213" y="1683"/>
                  <a:pt x="216" y="1687"/>
                </a:cubicBezTo>
                <a:cubicBezTo>
                  <a:pt x="217" y="1689"/>
                  <a:pt x="219" y="1692"/>
                  <a:pt x="220" y="1694"/>
                </a:cubicBezTo>
                <a:cubicBezTo>
                  <a:pt x="223" y="1698"/>
                  <a:pt x="225" y="1702"/>
                  <a:pt x="227" y="1705"/>
                </a:cubicBezTo>
                <a:cubicBezTo>
                  <a:pt x="229" y="1708"/>
                  <a:pt x="230" y="1711"/>
                  <a:pt x="232" y="1713"/>
                </a:cubicBezTo>
                <a:cubicBezTo>
                  <a:pt x="234" y="1717"/>
                  <a:pt x="237" y="1721"/>
                  <a:pt x="239" y="1724"/>
                </a:cubicBezTo>
                <a:cubicBezTo>
                  <a:pt x="241" y="1727"/>
                  <a:pt x="242" y="1729"/>
                  <a:pt x="244" y="1732"/>
                </a:cubicBezTo>
                <a:cubicBezTo>
                  <a:pt x="246" y="1736"/>
                  <a:pt x="249" y="1739"/>
                  <a:pt x="251" y="1743"/>
                </a:cubicBezTo>
                <a:cubicBezTo>
                  <a:pt x="253" y="1745"/>
                  <a:pt x="255" y="1748"/>
                  <a:pt x="256" y="1750"/>
                </a:cubicBezTo>
                <a:cubicBezTo>
                  <a:pt x="259" y="1754"/>
                  <a:pt x="261" y="1758"/>
                  <a:pt x="264" y="1762"/>
                </a:cubicBezTo>
                <a:cubicBezTo>
                  <a:pt x="265" y="1764"/>
                  <a:pt x="267" y="1766"/>
                  <a:pt x="269" y="1769"/>
                </a:cubicBezTo>
                <a:cubicBezTo>
                  <a:pt x="271" y="1772"/>
                  <a:pt x="274" y="1776"/>
                  <a:pt x="277" y="1780"/>
                </a:cubicBezTo>
                <a:cubicBezTo>
                  <a:pt x="278" y="1782"/>
                  <a:pt x="280" y="1785"/>
                  <a:pt x="281" y="1787"/>
                </a:cubicBezTo>
                <a:cubicBezTo>
                  <a:pt x="284" y="1791"/>
                  <a:pt x="287" y="1795"/>
                  <a:pt x="290" y="1799"/>
                </a:cubicBezTo>
                <a:cubicBezTo>
                  <a:pt x="291" y="1801"/>
                  <a:pt x="293" y="1803"/>
                  <a:pt x="294" y="1805"/>
                </a:cubicBezTo>
                <a:cubicBezTo>
                  <a:pt x="298" y="1809"/>
                  <a:pt x="301" y="1814"/>
                  <a:pt x="305" y="1819"/>
                </a:cubicBezTo>
                <a:cubicBezTo>
                  <a:pt x="306" y="1820"/>
                  <a:pt x="307" y="1821"/>
                  <a:pt x="308" y="1822"/>
                </a:cubicBezTo>
                <a:cubicBezTo>
                  <a:pt x="312" y="1828"/>
                  <a:pt x="317" y="1834"/>
                  <a:pt x="321" y="1840"/>
                </a:cubicBezTo>
                <a:cubicBezTo>
                  <a:pt x="322" y="1841"/>
                  <a:pt x="323" y="1843"/>
                  <a:pt x="325" y="1844"/>
                </a:cubicBezTo>
                <a:cubicBezTo>
                  <a:pt x="328" y="1848"/>
                  <a:pt x="331" y="1853"/>
                  <a:pt x="334" y="1857"/>
                </a:cubicBezTo>
                <a:cubicBezTo>
                  <a:pt x="336" y="1863"/>
                  <a:pt x="338" y="1870"/>
                  <a:pt x="339" y="1877"/>
                </a:cubicBezTo>
                <a:cubicBezTo>
                  <a:pt x="340" y="1878"/>
                  <a:pt x="340" y="1880"/>
                  <a:pt x="340" y="1882"/>
                </a:cubicBezTo>
                <a:cubicBezTo>
                  <a:pt x="342" y="1887"/>
                  <a:pt x="343" y="1892"/>
                  <a:pt x="344" y="1897"/>
                </a:cubicBezTo>
                <a:cubicBezTo>
                  <a:pt x="345" y="1900"/>
                  <a:pt x="346" y="1902"/>
                  <a:pt x="346" y="1905"/>
                </a:cubicBezTo>
                <a:cubicBezTo>
                  <a:pt x="348" y="1909"/>
                  <a:pt x="349" y="1914"/>
                  <a:pt x="350" y="1918"/>
                </a:cubicBezTo>
                <a:cubicBezTo>
                  <a:pt x="351" y="1921"/>
                  <a:pt x="351" y="1923"/>
                  <a:pt x="352" y="1926"/>
                </a:cubicBezTo>
                <a:cubicBezTo>
                  <a:pt x="353" y="1930"/>
                  <a:pt x="355" y="1934"/>
                  <a:pt x="356" y="1939"/>
                </a:cubicBezTo>
                <a:cubicBezTo>
                  <a:pt x="357" y="1941"/>
                  <a:pt x="357" y="1944"/>
                  <a:pt x="358" y="1947"/>
                </a:cubicBezTo>
                <a:cubicBezTo>
                  <a:pt x="359" y="1951"/>
                  <a:pt x="361" y="1955"/>
                  <a:pt x="362" y="1959"/>
                </a:cubicBezTo>
                <a:cubicBezTo>
                  <a:pt x="363" y="1962"/>
                  <a:pt x="364" y="1965"/>
                  <a:pt x="365" y="1967"/>
                </a:cubicBezTo>
                <a:cubicBezTo>
                  <a:pt x="366" y="1971"/>
                  <a:pt x="367" y="1976"/>
                  <a:pt x="368" y="1980"/>
                </a:cubicBezTo>
                <a:cubicBezTo>
                  <a:pt x="369" y="1982"/>
                  <a:pt x="370" y="1985"/>
                  <a:pt x="371" y="1988"/>
                </a:cubicBezTo>
                <a:cubicBezTo>
                  <a:pt x="372" y="1992"/>
                  <a:pt x="374" y="1996"/>
                  <a:pt x="375" y="2000"/>
                </a:cubicBezTo>
                <a:cubicBezTo>
                  <a:pt x="376" y="2003"/>
                  <a:pt x="377" y="2005"/>
                  <a:pt x="378" y="2008"/>
                </a:cubicBezTo>
                <a:cubicBezTo>
                  <a:pt x="379" y="2013"/>
                  <a:pt x="381" y="2017"/>
                  <a:pt x="383" y="2022"/>
                </a:cubicBezTo>
                <a:cubicBezTo>
                  <a:pt x="383" y="2024"/>
                  <a:pt x="384" y="2026"/>
                  <a:pt x="385" y="2028"/>
                </a:cubicBezTo>
                <a:cubicBezTo>
                  <a:pt x="387" y="2034"/>
                  <a:pt x="389" y="2040"/>
                  <a:pt x="392" y="2046"/>
                </a:cubicBezTo>
                <a:cubicBezTo>
                  <a:pt x="392" y="2047"/>
                  <a:pt x="392" y="2048"/>
                  <a:pt x="392" y="2048"/>
                </a:cubicBezTo>
                <a:cubicBezTo>
                  <a:pt x="395" y="2055"/>
                  <a:pt x="397" y="2061"/>
                  <a:pt x="400" y="2068"/>
                </a:cubicBezTo>
                <a:cubicBezTo>
                  <a:pt x="401" y="2070"/>
                  <a:pt x="401" y="2071"/>
                  <a:pt x="402" y="2073"/>
                </a:cubicBezTo>
                <a:cubicBezTo>
                  <a:pt x="404" y="2078"/>
                  <a:pt x="406" y="2083"/>
                  <a:pt x="408" y="2088"/>
                </a:cubicBezTo>
                <a:cubicBezTo>
                  <a:pt x="409" y="2090"/>
                  <a:pt x="410" y="2093"/>
                  <a:pt x="411" y="2095"/>
                </a:cubicBezTo>
                <a:cubicBezTo>
                  <a:pt x="413" y="2099"/>
                  <a:pt x="414" y="2103"/>
                  <a:pt x="416" y="2108"/>
                </a:cubicBezTo>
                <a:cubicBezTo>
                  <a:pt x="417" y="2110"/>
                  <a:pt x="418" y="2113"/>
                  <a:pt x="420" y="2115"/>
                </a:cubicBezTo>
                <a:cubicBezTo>
                  <a:pt x="421" y="2119"/>
                  <a:pt x="423" y="2123"/>
                  <a:pt x="425" y="2127"/>
                </a:cubicBezTo>
                <a:cubicBezTo>
                  <a:pt x="426" y="2130"/>
                  <a:pt x="427" y="2132"/>
                  <a:pt x="428" y="2135"/>
                </a:cubicBezTo>
                <a:cubicBezTo>
                  <a:pt x="430" y="2139"/>
                  <a:pt x="432" y="2143"/>
                  <a:pt x="434" y="2147"/>
                </a:cubicBezTo>
                <a:cubicBezTo>
                  <a:pt x="435" y="2149"/>
                  <a:pt x="436" y="2152"/>
                  <a:pt x="437" y="2155"/>
                </a:cubicBezTo>
                <a:cubicBezTo>
                  <a:pt x="438" y="2156"/>
                  <a:pt x="439" y="2158"/>
                  <a:pt x="439" y="2159"/>
                </a:cubicBezTo>
                <a:cubicBezTo>
                  <a:pt x="436" y="2155"/>
                  <a:pt x="432" y="2152"/>
                  <a:pt x="429" y="2148"/>
                </a:cubicBezTo>
                <a:cubicBezTo>
                  <a:pt x="426" y="2145"/>
                  <a:pt x="423" y="2142"/>
                  <a:pt x="420" y="2139"/>
                </a:cubicBezTo>
                <a:cubicBezTo>
                  <a:pt x="415" y="2134"/>
                  <a:pt x="411" y="2129"/>
                  <a:pt x="407" y="2125"/>
                </a:cubicBezTo>
                <a:cubicBezTo>
                  <a:pt x="404" y="2122"/>
                  <a:pt x="402" y="2119"/>
                  <a:pt x="399" y="2116"/>
                </a:cubicBezTo>
                <a:cubicBezTo>
                  <a:pt x="394" y="2111"/>
                  <a:pt x="390" y="2105"/>
                  <a:pt x="385" y="2100"/>
                </a:cubicBezTo>
                <a:cubicBezTo>
                  <a:pt x="383" y="2098"/>
                  <a:pt x="381" y="2095"/>
                  <a:pt x="379" y="2093"/>
                </a:cubicBezTo>
                <a:cubicBezTo>
                  <a:pt x="372" y="2085"/>
                  <a:pt x="365" y="2078"/>
                  <a:pt x="359" y="2070"/>
                </a:cubicBezTo>
                <a:cubicBezTo>
                  <a:pt x="358" y="2069"/>
                  <a:pt x="357" y="2067"/>
                  <a:pt x="356" y="2066"/>
                </a:cubicBezTo>
                <a:cubicBezTo>
                  <a:pt x="350" y="2059"/>
                  <a:pt x="345" y="2053"/>
                  <a:pt x="339" y="2046"/>
                </a:cubicBezTo>
                <a:cubicBezTo>
                  <a:pt x="337" y="2043"/>
                  <a:pt x="335" y="2040"/>
                  <a:pt x="333" y="2037"/>
                </a:cubicBezTo>
                <a:cubicBezTo>
                  <a:pt x="329" y="2032"/>
                  <a:pt x="325" y="2027"/>
                  <a:pt x="321" y="2022"/>
                </a:cubicBezTo>
                <a:cubicBezTo>
                  <a:pt x="318" y="2018"/>
                  <a:pt x="316" y="2015"/>
                  <a:pt x="313" y="2012"/>
                </a:cubicBezTo>
                <a:cubicBezTo>
                  <a:pt x="310" y="2007"/>
                  <a:pt x="306" y="2002"/>
                  <a:pt x="302" y="1997"/>
                </a:cubicBezTo>
                <a:cubicBezTo>
                  <a:pt x="300" y="1994"/>
                  <a:pt x="297" y="1990"/>
                  <a:pt x="295" y="1987"/>
                </a:cubicBezTo>
                <a:cubicBezTo>
                  <a:pt x="291" y="1982"/>
                  <a:pt x="288" y="1977"/>
                  <a:pt x="285" y="1972"/>
                </a:cubicBezTo>
                <a:cubicBezTo>
                  <a:pt x="282" y="1969"/>
                  <a:pt x="279" y="1965"/>
                  <a:pt x="277" y="1961"/>
                </a:cubicBezTo>
                <a:cubicBezTo>
                  <a:pt x="274" y="1957"/>
                  <a:pt x="270" y="1952"/>
                  <a:pt x="267" y="1947"/>
                </a:cubicBezTo>
                <a:cubicBezTo>
                  <a:pt x="265" y="1943"/>
                  <a:pt x="262" y="1940"/>
                  <a:pt x="260" y="1936"/>
                </a:cubicBezTo>
                <a:cubicBezTo>
                  <a:pt x="257" y="1931"/>
                  <a:pt x="254" y="1926"/>
                  <a:pt x="251" y="1922"/>
                </a:cubicBezTo>
                <a:cubicBezTo>
                  <a:pt x="248" y="1918"/>
                  <a:pt x="246" y="1914"/>
                  <a:pt x="243" y="1910"/>
                </a:cubicBezTo>
                <a:cubicBezTo>
                  <a:pt x="240" y="1905"/>
                  <a:pt x="237" y="1900"/>
                  <a:pt x="234" y="1896"/>
                </a:cubicBezTo>
                <a:cubicBezTo>
                  <a:pt x="232" y="1892"/>
                  <a:pt x="229" y="1888"/>
                  <a:pt x="227" y="1884"/>
                </a:cubicBezTo>
                <a:cubicBezTo>
                  <a:pt x="224" y="1879"/>
                  <a:pt x="221" y="1874"/>
                  <a:pt x="219" y="1870"/>
                </a:cubicBezTo>
                <a:cubicBezTo>
                  <a:pt x="216" y="1866"/>
                  <a:pt x="214" y="1861"/>
                  <a:pt x="211" y="1857"/>
                </a:cubicBezTo>
                <a:cubicBezTo>
                  <a:pt x="209" y="1853"/>
                  <a:pt x="206" y="1848"/>
                  <a:pt x="203" y="1843"/>
                </a:cubicBezTo>
                <a:cubicBezTo>
                  <a:pt x="201" y="1839"/>
                  <a:pt x="199" y="1835"/>
                  <a:pt x="197" y="1831"/>
                </a:cubicBezTo>
                <a:cubicBezTo>
                  <a:pt x="194" y="1826"/>
                  <a:pt x="191" y="1821"/>
                  <a:pt x="189" y="1816"/>
                </a:cubicBezTo>
                <a:cubicBezTo>
                  <a:pt x="187" y="1812"/>
                  <a:pt x="184" y="1808"/>
                  <a:pt x="182" y="1804"/>
                </a:cubicBezTo>
                <a:cubicBezTo>
                  <a:pt x="180" y="1799"/>
                  <a:pt x="177" y="1794"/>
                  <a:pt x="175" y="1789"/>
                </a:cubicBezTo>
                <a:cubicBezTo>
                  <a:pt x="173" y="1785"/>
                  <a:pt x="170" y="1781"/>
                  <a:pt x="168" y="1776"/>
                </a:cubicBezTo>
                <a:cubicBezTo>
                  <a:pt x="166" y="1772"/>
                  <a:pt x="163" y="1767"/>
                  <a:pt x="161" y="1762"/>
                </a:cubicBezTo>
                <a:cubicBezTo>
                  <a:pt x="159" y="1758"/>
                  <a:pt x="157" y="1753"/>
                  <a:pt x="155" y="1749"/>
                </a:cubicBezTo>
                <a:cubicBezTo>
                  <a:pt x="153" y="1744"/>
                  <a:pt x="150" y="1739"/>
                  <a:pt x="148" y="1734"/>
                </a:cubicBezTo>
                <a:cubicBezTo>
                  <a:pt x="146" y="1730"/>
                  <a:pt x="144" y="1726"/>
                  <a:pt x="142" y="1721"/>
                </a:cubicBezTo>
                <a:cubicBezTo>
                  <a:pt x="140" y="1716"/>
                  <a:pt x="138" y="1711"/>
                  <a:pt x="136" y="1706"/>
                </a:cubicBezTo>
                <a:cubicBezTo>
                  <a:pt x="134" y="1702"/>
                  <a:pt x="132" y="1698"/>
                  <a:pt x="130" y="1693"/>
                </a:cubicBezTo>
                <a:cubicBezTo>
                  <a:pt x="128" y="1688"/>
                  <a:pt x="126" y="1683"/>
                  <a:pt x="124" y="1678"/>
                </a:cubicBezTo>
                <a:cubicBezTo>
                  <a:pt x="122" y="1674"/>
                  <a:pt x="120" y="1669"/>
                  <a:pt x="118" y="1665"/>
                </a:cubicBezTo>
                <a:cubicBezTo>
                  <a:pt x="116" y="1660"/>
                  <a:pt x="114" y="1655"/>
                  <a:pt x="113" y="1650"/>
                </a:cubicBezTo>
                <a:cubicBezTo>
                  <a:pt x="111" y="1646"/>
                  <a:pt x="109" y="1641"/>
                  <a:pt x="107" y="1637"/>
                </a:cubicBezTo>
                <a:cubicBezTo>
                  <a:pt x="106" y="1632"/>
                  <a:pt x="104" y="1626"/>
                  <a:pt x="102" y="1621"/>
                </a:cubicBezTo>
                <a:cubicBezTo>
                  <a:pt x="100" y="1617"/>
                  <a:pt x="99" y="1612"/>
                  <a:pt x="97" y="1608"/>
                </a:cubicBezTo>
                <a:cubicBezTo>
                  <a:pt x="95" y="1603"/>
                  <a:pt x="93" y="1598"/>
                  <a:pt x="92" y="1593"/>
                </a:cubicBezTo>
                <a:cubicBezTo>
                  <a:pt x="90" y="1588"/>
                  <a:pt x="89" y="1584"/>
                  <a:pt x="87" y="1579"/>
                </a:cubicBezTo>
                <a:cubicBezTo>
                  <a:pt x="85" y="1574"/>
                  <a:pt x="84" y="1569"/>
                  <a:pt x="82" y="1563"/>
                </a:cubicBezTo>
                <a:cubicBezTo>
                  <a:pt x="81" y="1559"/>
                  <a:pt x="79" y="1555"/>
                  <a:pt x="78" y="1550"/>
                </a:cubicBezTo>
                <a:cubicBezTo>
                  <a:pt x="76" y="1545"/>
                  <a:pt x="75" y="1539"/>
                  <a:pt x="73" y="1534"/>
                </a:cubicBezTo>
                <a:cubicBezTo>
                  <a:pt x="72" y="1530"/>
                  <a:pt x="70" y="1525"/>
                  <a:pt x="69" y="1521"/>
                </a:cubicBezTo>
                <a:cubicBezTo>
                  <a:pt x="68" y="1515"/>
                  <a:pt x="66" y="1510"/>
                  <a:pt x="65" y="1505"/>
                </a:cubicBezTo>
                <a:cubicBezTo>
                  <a:pt x="63" y="1500"/>
                  <a:pt x="62" y="1496"/>
                  <a:pt x="61" y="1491"/>
                </a:cubicBezTo>
                <a:cubicBezTo>
                  <a:pt x="60" y="1486"/>
                  <a:pt x="58" y="1481"/>
                  <a:pt x="57" y="1475"/>
                </a:cubicBezTo>
                <a:cubicBezTo>
                  <a:pt x="56" y="1471"/>
                  <a:pt x="55" y="1466"/>
                  <a:pt x="54" y="1462"/>
                </a:cubicBezTo>
                <a:cubicBezTo>
                  <a:pt x="52" y="1456"/>
                  <a:pt x="51" y="1451"/>
                  <a:pt x="50" y="1445"/>
                </a:cubicBezTo>
                <a:cubicBezTo>
                  <a:pt x="49" y="1441"/>
                  <a:pt x="48" y="1436"/>
                  <a:pt x="47" y="1432"/>
                </a:cubicBezTo>
                <a:cubicBezTo>
                  <a:pt x="45" y="1426"/>
                  <a:pt x="44" y="1421"/>
                  <a:pt x="43" y="1415"/>
                </a:cubicBezTo>
                <a:cubicBezTo>
                  <a:pt x="42" y="1411"/>
                  <a:pt x="41" y="1406"/>
                  <a:pt x="40" y="1402"/>
                </a:cubicBezTo>
                <a:cubicBezTo>
                  <a:pt x="39" y="1396"/>
                  <a:pt x="38" y="1390"/>
                  <a:pt x="37" y="1384"/>
                </a:cubicBezTo>
                <a:cubicBezTo>
                  <a:pt x="36" y="1380"/>
                  <a:pt x="35" y="1376"/>
                  <a:pt x="35" y="1372"/>
                </a:cubicBezTo>
                <a:cubicBezTo>
                  <a:pt x="33" y="1365"/>
                  <a:pt x="32" y="1357"/>
                  <a:pt x="31" y="1350"/>
                </a:cubicBezTo>
                <a:cubicBezTo>
                  <a:pt x="31" y="1347"/>
                  <a:pt x="30" y="1345"/>
                  <a:pt x="30" y="1342"/>
                </a:cubicBezTo>
                <a:cubicBezTo>
                  <a:pt x="28" y="1332"/>
                  <a:pt x="27" y="1322"/>
                  <a:pt x="25" y="1312"/>
                </a:cubicBezTo>
                <a:cubicBezTo>
                  <a:pt x="29" y="1288"/>
                  <a:pt x="32" y="1264"/>
                  <a:pt x="37" y="1241"/>
                </a:cubicBezTo>
                <a:cubicBezTo>
                  <a:pt x="37" y="1244"/>
                  <a:pt x="38" y="1246"/>
                  <a:pt x="39" y="1249"/>
                </a:cubicBezTo>
                <a:close/>
                <a:moveTo>
                  <a:pt x="63" y="1139"/>
                </a:moveTo>
                <a:cubicBezTo>
                  <a:pt x="65" y="1144"/>
                  <a:pt x="66" y="1149"/>
                  <a:pt x="68" y="1154"/>
                </a:cubicBezTo>
                <a:cubicBezTo>
                  <a:pt x="69" y="1160"/>
                  <a:pt x="71" y="1166"/>
                  <a:pt x="73" y="1171"/>
                </a:cubicBezTo>
                <a:cubicBezTo>
                  <a:pt x="75" y="1176"/>
                  <a:pt x="76" y="1182"/>
                  <a:pt x="78" y="1187"/>
                </a:cubicBezTo>
                <a:cubicBezTo>
                  <a:pt x="80" y="1192"/>
                  <a:pt x="82" y="1198"/>
                  <a:pt x="84" y="1204"/>
                </a:cubicBezTo>
                <a:cubicBezTo>
                  <a:pt x="86" y="1209"/>
                  <a:pt x="88" y="1214"/>
                  <a:pt x="89" y="1219"/>
                </a:cubicBezTo>
                <a:cubicBezTo>
                  <a:pt x="91" y="1225"/>
                  <a:pt x="94" y="1230"/>
                  <a:pt x="96" y="1236"/>
                </a:cubicBezTo>
                <a:cubicBezTo>
                  <a:pt x="98" y="1241"/>
                  <a:pt x="99" y="1246"/>
                  <a:pt x="101" y="1251"/>
                </a:cubicBezTo>
                <a:cubicBezTo>
                  <a:pt x="103" y="1257"/>
                  <a:pt x="106" y="1262"/>
                  <a:pt x="108" y="1268"/>
                </a:cubicBezTo>
                <a:cubicBezTo>
                  <a:pt x="110" y="1273"/>
                  <a:pt x="112" y="1278"/>
                  <a:pt x="114" y="1283"/>
                </a:cubicBezTo>
                <a:cubicBezTo>
                  <a:pt x="116" y="1288"/>
                  <a:pt x="119" y="1294"/>
                  <a:pt x="121" y="1299"/>
                </a:cubicBezTo>
                <a:cubicBezTo>
                  <a:pt x="123" y="1304"/>
                  <a:pt x="125" y="1309"/>
                  <a:pt x="127" y="1314"/>
                </a:cubicBezTo>
                <a:cubicBezTo>
                  <a:pt x="130" y="1320"/>
                  <a:pt x="132" y="1325"/>
                  <a:pt x="135" y="1331"/>
                </a:cubicBezTo>
                <a:cubicBezTo>
                  <a:pt x="137" y="1335"/>
                  <a:pt x="139" y="1340"/>
                  <a:pt x="141" y="1345"/>
                </a:cubicBezTo>
                <a:cubicBezTo>
                  <a:pt x="144" y="1351"/>
                  <a:pt x="147" y="1356"/>
                  <a:pt x="149" y="1362"/>
                </a:cubicBezTo>
                <a:cubicBezTo>
                  <a:pt x="152" y="1366"/>
                  <a:pt x="154" y="1371"/>
                  <a:pt x="156" y="1376"/>
                </a:cubicBezTo>
                <a:cubicBezTo>
                  <a:pt x="159" y="1381"/>
                  <a:pt x="162" y="1387"/>
                  <a:pt x="164" y="1392"/>
                </a:cubicBezTo>
                <a:cubicBezTo>
                  <a:pt x="167" y="1397"/>
                  <a:pt x="169" y="1401"/>
                  <a:pt x="172" y="1406"/>
                </a:cubicBezTo>
                <a:cubicBezTo>
                  <a:pt x="174" y="1412"/>
                  <a:pt x="177" y="1417"/>
                  <a:pt x="180" y="1423"/>
                </a:cubicBezTo>
                <a:cubicBezTo>
                  <a:pt x="183" y="1427"/>
                  <a:pt x="185" y="1432"/>
                  <a:pt x="188" y="1436"/>
                </a:cubicBezTo>
                <a:cubicBezTo>
                  <a:pt x="191" y="1442"/>
                  <a:pt x="194" y="1447"/>
                  <a:pt x="197" y="1453"/>
                </a:cubicBezTo>
                <a:cubicBezTo>
                  <a:pt x="200" y="1457"/>
                  <a:pt x="202" y="1461"/>
                  <a:pt x="204" y="1466"/>
                </a:cubicBezTo>
                <a:cubicBezTo>
                  <a:pt x="208" y="1472"/>
                  <a:pt x="211" y="1477"/>
                  <a:pt x="215" y="1483"/>
                </a:cubicBezTo>
                <a:cubicBezTo>
                  <a:pt x="217" y="1487"/>
                  <a:pt x="220" y="1491"/>
                  <a:pt x="222" y="1495"/>
                </a:cubicBezTo>
                <a:cubicBezTo>
                  <a:pt x="226" y="1501"/>
                  <a:pt x="230" y="1507"/>
                  <a:pt x="233" y="1513"/>
                </a:cubicBezTo>
                <a:cubicBezTo>
                  <a:pt x="236" y="1517"/>
                  <a:pt x="238" y="1520"/>
                  <a:pt x="240" y="1524"/>
                </a:cubicBezTo>
                <a:cubicBezTo>
                  <a:pt x="245" y="1531"/>
                  <a:pt x="250" y="1538"/>
                  <a:pt x="254" y="1545"/>
                </a:cubicBezTo>
                <a:cubicBezTo>
                  <a:pt x="256" y="1548"/>
                  <a:pt x="257" y="1550"/>
                  <a:pt x="259" y="1553"/>
                </a:cubicBezTo>
                <a:cubicBezTo>
                  <a:pt x="266" y="1562"/>
                  <a:pt x="272" y="1572"/>
                  <a:pt x="279" y="1581"/>
                </a:cubicBezTo>
                <a:cubicBezTo>
                  <a:pt x="279" y="1581"/>
                  <a:pt x="279" y="1582"/>
                  <a:pt x="280" y="1582"/>
                </a:cubicBezTo>
                <a:cubicBezTo>
                  <a:pt x="286" y="1591"/>
                  <a:pt x="292" y="1599"/>
                  <a:pt x="298" y="1608"/>
                </a:cubicBezTo>
                <a:cubicBezTo>
                  <a:pt x="299" y="1618"/>
                  <a:pt x="300" y="1627"/>
                  <a:pt x="300" y="1637"/>
                </a:cubicBezTo>
                <a:cubicBezTo>
                  <a:pt x="301" y="1639"/>
                  <a:pt x="301" y="1641"/>
                  <a:pt x="301" y="1643"/>
                </a:cubicBezTo>
                <a:cubicBezTo>
                  <a:pt x="302" y="1651"/>
                  <a:pt x="302" y="1659"/>
                  <a:pt x="303" y="1667"/>
                </a:cubicBezTo>
                <a:cubicBezTo>
                  <a:pt x="304" y="1670"/>
                  <a:pt x="304" y="1674"/>
                  <a:pt x="304" y="1677"/>
                </a:cubicBezTo>
                <a:cubicBezTo>
                  <a:pt x="305" y="1684"/>
                  <a:pt x="306" y="1690"/>
                  <a:pt x="306" y="1697"/>
                </a:cubicBezTo>
                <a:cubicBezTo>
                  <a:pt x="307" y="1700"/>
                  <a:pt x="307" y="1704"/>
                  <a:pt x="308" y="1708"/>
                </a:cubicBezTo>
                <a:cubicBezTo>
                  <a:pt x="309" y="1714"/>
                  <a:pt x="310" y="1720"/>
                  <a:pt x="310" y="1726"/>
                </a:cubicBezTo>
                <a:cubicBezTo>
                  <a:pt x="311" y="1730"/>
                  <a:pt x="312" y="1734"/>
                  <a:pt x="312" y="1739"/>
                </a:cubicBezTo>
                <a:cubicBezTo>
                  <a:pt x="313" y="1744"/>
                  <a:pt x="314" y="1750"/>
                  <a:pt x="315" y="1756"/>
                </a:cubicBezTo>
                <a:cubicBezTo>
                  <a:pt x="315" y="1760"/>
                  <a:pt x="316" y="1764"/>
                  <a:pt x="317" y="1768"/>
                </a:cubicBezTo>
                <a:cubicBezTo>
                  <a:pt x="318" y="1774"/>
                  <a:pt x="319" y="1780"/>
                  <a:pt x="320" y="1786"/>
                </a:cubicBezTo>
                <a:cubicBezTo>
                  <a:pt x="321" y="1790"/>
                  <a:pt x="321" y="1794"/>
                  <a:pt x="322" y="1798"/>
                </a:cubicBezTo>
                <a:cubicBezTo>
                  <a:pt x="323" y="1804"/>
                  <a:pt x="325" y="1810"/>
                  <a:pt x="326" y="1816"/>
                </a:cubicBezTo>
                <a:cubicBezTo>
                  <a:pt x="326" y="1820"/>
                  <a:pt x="327" y="1824"/>
                  <a:pt x="328" y="1827"/>
                </a:cubicBezTo>
                <a:cubicBezTo>
                  <a:pt x="328" y="1828"/>
                  <a:pt x="328" y="1829"/>
                  <a:pt x="328" y="1830"/>
                </a:cubicBezTo>
                <a:cubicBezTo>
                  <a:pt x="326" y="1827"/>
                  <a:pt x="324" y="1824"/>
                  <a:pt x="322" y="1821"/>
                </a:cubicBezTo>
                <a:cubicBezTo>
                  <a:pt x="320" y="1819"/>
                  <a:pt x="318" y="1816"/>
                  <a:pt x="316" y="1814"/>
                </a:cubicBezTo>
                <a:cubicBezTo>
                  <a:pt x="314" y="1810"/>
                  <a:pt x="311" y="1807"/>
                  <a:pt x="308" y="1803"/>
                </a:cubicBezTo>
                <a:cubicBezTo>
                  <a:pt x="306" y="1801"/>
                  <a:pt x="305" y="1799"/>
                  <a:pt x="303" y="1796"/>
                </a:cubicBezTo>
                <a:cubicBezTo>
                  <a:pt x="300" y="1792"/>
                  <a:pt x="297" y="1788"/>
                  <a:pt x="294" y="1784"/>
                </a:cubicBezTo>
                <a:cubicBezTo>
                  <a:pt x="293" y="1782"/>
                  <a:pt x="292" y="1780"/>
                  <a:pt x="290" y="1779"/>
                </a:cubicBezTo>
                <a:cubicBezTo>
                  <a:pt x="286" y="1773"/>
                  <a:pt x="282" y="1768"/>
                  <a:pt x="279" y="1762"/>
                </a:cubicBezTo>
                <a:cubicBezTo>
                  <a:pt x="278" y="1762"/>
                  <a:pt x="278" y="1761"/>
                  <a:pt x="278" y="1761"/>
                </a:cubicBezTo>
                <a:cubicBezTo>
                  <a:pt x="273" y="1755"/>
                  <a:pt x="269" y="1748"/>
                  <a:pt x="265" y="1742"/>
                </a:cubicBezTo>
                <a:cubicBezTo>
                  <a:pt x="264" y="1741"/>
                  <a:pt x="263" y="1739"/>
                  <a:pt x="262" y="1737"/>
                </a:cubicBezTo>
                <a:cubicBezTo>
                  <a:pt x="259" y="1733"/>
                  <a:pt x="256" y="1728"/>
                  <a:pt x="253" y="1724"/>
                </a:cubicBezTo>
                <a:cubicBezTo>
                  <a:pt x="252" y="1722"/>
                  <a:pt x="250" y="1719"/>
                  <a:pt x="249" y="1717"/>
                </a:cubicBezTo>
                <a:cubicBezTo>
                  <a:pt x="246" y="1713"/>
                  <a:pt x="244" y="1709"/>
                  <a:pt x="241" y="1705"/>
                </a:cubicBezTo>
                <a:cubicBezTo>
                  <a:pt x="240" y="1703"/>
                  <a:pt x="238" y="1700"/>
                  <a:pt x="236" y="1698"/>
                </a:cubicBezTo>
                <a:cubicBezTo>
                  <a:pt x="234" y="1694"/>
                  <a:pt x="232" y="1690"/>
                  <a:pt x="230" y="1687"/>
                </a:cubicBezTo>
                <a:cubicBezTo>
                  <a:pt x="228" y="1684"/>
                  <a:pt x="227" y="1681"/>
                  <a:pt x="225" y="1678"/>
                </a:cubicBezTo>
                <a:cubicBezTo>
                  <a:pt x="223" y="1675"/>
                  <a:pt x="221" y="1671"/>
                  <a:pt x="219" y="1668"/>
                </a:cubicBezTo>
                <a:cubicBezTo>
                  <a:pt x="217" y="1665"/>
                  <a:pt x="215" y="1662"/>
                  <a:pt x="214" y="1659"/>
                </a:cubicBezTo>
                <a:cubicBezTo>
                  <a:pt x="212" y="1656"/>
                  <a:pt x="210" y="1652"/>
                  <a:pt x="208" y="1649"/>
                </a:cubicBezTo>
                <a:cubicBezTo>
                  <a:pt x="206" y="1646"/>
                  <a:pt x="204" y="1643"/>
                  <a:pt x="203" y="1640"/>
                </a:cubicBezTo>
                <a:cubicBezTo>
                  <a:pt x="201" y="1637"/>
                  <a:pt x="199" y="1633"/>
                  <a:pt x="197" y="1630"/>
                </a:cubicBezTo>
                <a:cubicBezTo>
                  <a:pt x="195" y="1627"/>
                  <a:pt x="194" y="1624"/>
                  <a:pt x="192" y="1621"/>
                </a:cubicBezTo>
                <a:cubicBezTo>
                  <a:pt x="190" y="1617"/>
                  <a:pt x="188" y="1614"/>
                  <a:pt x="186" y="1610"/>
                </a:cubicBezTo>
                <a:cubicBezTo>
                  <a:pt x="185" y="1607"/>
                  <a:pt x="183" y="1604"/>
                  <a:pt x="182" y="1601"/>
                </a:cubicBezTo>
                <a:cubicBezTo>
                  <a:pt x="180" y="1598"/>
                  <a:pt x="178" y="1594"/>
                  <a:pt x="176" y="1591"/>
                </a:cubicBezTo>
                <a:cubicBezTo>
                  <a:pt x="175" y="1588"/>
                  <a:pt x="173" y="1585"/>
                  <a:pt x="172" y="1582"/>
                </a:cubicBezTo>
                <a:cubicBezTo>
                  <a:pt x="170" y="1578"/>
                  <a:pt x="168" y="1575"/>
                  <a:pt x="166" y="1571"/>
                </a:cubicBezTo>
                <a:cubicBezTo>
                  <a:pt x="165" y="1568"/>
                  <a:pt x="163" y="1565"/>
                  <a:pt x="162" y="1562"/>
                </a:cubicBezTo>
                <a:cubicBezTo>
                  <a:pt x="160" y="1559"/>
                  <a:pt x="159" y="1555"/>
                  <a:pt x="157" y="1552"/>
                </a:cubicBezTo>
                <a:cubicBezTo>
                  <a:pt x="155" y="1548"/>
                  <a:pt x="154" y="1545"/>
                  <a:pt x="153" y="1542"/>
                </a:cubicBezTo>
                <a:cubicBezTo>
                  <a:pt x="151" y="1539"/>
                  <a:pt x="149" y="1535"/>
                  <a:pt x="148" y="1532"/>
                </a:cubicBezTo>
                <a:cubicBezTo>
                  <a:pt x="146" y="1529"/>
                  <a:pt x="145" y="1525"/>
                  <a:pt x="143" y="1522"/>
                </a:cubicBezTo>
                <a:cubicBezTo>
                  <a:pt x="142" y="1519"/>
                  <a:pt x="140" y="1515"/>
                  <a:pt x="139" y="1512"/>
                </a:cubicBezTo>
                <a:cubicBezTo>
                  <a:pt x="137" y="1509"/>
                  <a:pt x="136" y="1505"/>
                  <a:pt x="135" y="1502"/>
                </a:cubicBezTo>
                <a:cubicBezTo>
                  <a:pt x="133" y="1499"/>
                  <a:pt x="131" y="1495"/>
                  <a:pt x="130" y="1492"/>
                </a:cubicBezTo>
                <a:cubicBezTo>
                  <a:pt x="129" y="1488"/>
                  <a:pt x="127" y="1485"/>
                  <a:pt x="126" y="1482"/>
                </a:cubicBezTo>
                <a:cubicBezTo>
                  <a:pt x="124" y="1478"/>
                  <a:pt x="123" y="1475"/>
                  <a:pt x="122" y="1471"/>
                </a:cubicBezTo>
                <a:cubicBezTo>
                  <a:pt x="120" y="1468"/>
                  <a:pt x="119" y="1465"/>
                  <a:pt x="118" y="1462"/>
                </a:cubicBezTo>
                <a:cubicBezTo>
                  <a:pt x="116" y="1458"/>
                  <a:pt x="115" y="1454"/>
                  <a:pt x="113" y="1451"/>
                </a:cubicBezTo>
                <a:cubicBezTo>
                  <a:pt x="112" y="1448"/>
                  <a:pt x="111" y="1444"/>
                  <a:pt x="110" y="1441"/>
                </a:cubicBezTo>
                <a:cubicBezTo>
                  <a:pt x="108" y="1438"/>
                  <a:pt x="107" y="1434"/>
                  <a:pt x="106" y="1430"/>
                </a:cubicBezTo>
                <a:cubicBezTo>
                  <a:pt x="104" y="1427"/>
                  <a:pt x="103" y="1424"/>
                  <a:pt x="102" y="1421"/>
                </a:cubicBezTo>
                <a:cubicBezTo>
                  <a:pt x="101" y="1417"/>
                  <a:pt x="99" y="1413"/>
                  <a:pt x="98" y="1410"/>
                </a:cubicBezTo>
                <a:cubicBezTo>
                  <a:pt x="97" y="1406"/>
                  <a:pt x="96" y="1403"/>
                  <a:pt x="95" y="1400"/>
                </a:cubicBezTo>
                <a:cubicBezTo>
                  <a:pt x="93" y="1396"/>
                  <a:pt x="92" y="1393"/>
                  <a:pt x="91" y="1389"/>
                </a:cubicBezTo>
                <a:cubicBezTo>
                  <a:pt x="90" y="1386"/>
                  <a:pt x="89" y="1383"/>
                  <a:pt x="88" y="1379"/>
                </a:cubicBezTo>
                <a:cubicBezTo>
                  <a:pt x="86" y="1376"/>
                  <a:pt x="85" y="1372"/>
                  <a:pt x="84" y="1368"/>
                </a:cubicBezTo>
                <a:cubicBezTo>
                  <a:pt x="83" y="1365"/>
                  <a:pt x="82" y="1362"/>
                  <a:pt x="81" y="1359"/>
                </a:cubicBezTo>
                <a:cubicBezTo>
                  <a:pt x="80" y="1355"/>
                  <a:pt x="79" y="1351"/>
                  <a:pt x="77" y="1347"/>
                </a:cubicBezTo>
                <a:cubicBezTo>
                  <a:pt x="76" y="1344"/>
                  <a:pt x="75" y="1341"/>
                  <a:pt x="74" y="1338"/>
                </a:cubicBezTo>
                <a:cubicBezTo>
                  <a:pt x="73" y="1334"/>
                  <a:pt x="72" y="1330"/>
                  <a:pt x="71" y="1326"/>
                </a:cubicBezTo>
                <a:cubicBezTo>
                  <a:pt x="70" y="1323"/>
                  <a:pt x="69" y="1320"/>
                  <a:pt x="68" y="1317"/>
                </a:cubicBezTo>
                <a:cubicBezTo>
                  <a:pt x="67" y="1312"/>
                  <a:pt x="66" y="1308"/>
                  <a:pt x="65" y="1304"/>
                </a:cubicBezTo>
                <a:cubicBezTo>
                  <a:pt x="64" y="1301"/>
                  <a:pt x="63" y="1298"/>
                  <a:pt x="63" y="1295"/>
                </a:cubicBezTo>
                <a:cubicBezTo>
                  <a:pt x="61" y="1291"/>
                  <a:pt x="60" y="1287"/>
                  <a:pt x="59" y="1282"/>
                </a:cubicBezTo>
                <a:cubicBezTo>
                  <a:pt x="58" y="1279"/>
                  <a:pt x="58" y="1277"/>
                  <a:pt x="57" y="1274"/>
                </a:cubicBezTo>
                <a:cubicBezTo>
                  <a:pt x="56" y="1269"/>
                  <a:pt x="54" y="1264"/>
                  <a:pt x="53" y="1258"/>
                </a:cubicBezTo>
                <a:cubicBezTo>
                  <a:pt x="53" y="1257"/>
                  <a:pt x="52" y="1255"/>
                  <a:pt x="52" y="1253"/>
                </a:cubicBezTo>
                <a:cubicBezTo>
                  <a:pt x="50" y="1246"/>
                  <a:pt x="49" y="1239"/>
                  <a:pt x="47" y="1232"/>
                </a:cubicBezTo>
                <a:cubicBezTo>
                  <a:pt x="47" y="1230"/>
                  <a:pt x="46" y="1228"/>
                  <a:pt x="46" y="1226"/>
                </a:cubicBezTo>
                <a:cubicBezTo>
                  <a:pt x="45" y="1221"/>
                  <a:pt x="44" y="1216"/>
                  <a:pt x="43" y="1211"/>
                </a:cubicBezTo>
                <a:cubicBezTo>
                  <a:pt x="48" y="1185"/>
                  <a:pt x="54" y="1158"/>
                  <a:pt x="61" y="1132"/>
                </a:cubicBezTo>
                <a:cubicBezTo>
                  <a:pt x="62" y="1134"/>
                  <a:pt x="62" y="1136"/>
                  <a:pt x="63" y="1139"/>
                </a:cubicBezTo>
                <a:close/>
                <a:moveTo>
                  <a:pt x="95" y="1032"/>
                </a:moveTo>
                <a:cubicBezTo>
                  <a:pt x="97" y="1036"/>
                  <a:pt x="98" y="1040"/>
                  <a:pt x="100" y="1044"/>
                </a:cubicBezTo>
                <a:cubicBezTo>
                  <a:pt x="101" y="1049"/>
                  <a:pt x="103" y="1053"/>
                  <a:pt x="105" y="1058"/>
                </a:cubicBezTo>
                <a:cubicBezTo>
                  <a:pt x="107" y="1062"/>
                  <a:pt x="108" y="1066"/>
                  <a:pt x="110" y="1070"/>
                </a:cubicBezTo>
                <a:cubicBezTo>
                  <a:pt x="112" y="1075"/>
                  <a:pt x="113" y="1079"/>
                  <a:pt x="115" y="1084"/>
                </a:cubicBezTo>
                <a:cubicBezTo>
                  <a:pt x="117" y="1088"/>
                  <a:pt x="119" y="1092"/>
                  <a:pt x="120" y="1096"/>
                </a:cubicBezTo>
                <a:cubicBezTo>
                  <a:pt x="122" y="1100"/>
                  <a:pt x="124" y="1105"/>
                  <a:pt x="126" y="1109"/>
                </a:cubicBezTo>
                <a:cubicBezTo>
                  <a:pt x="128" y="1113"/>
                  <a:pt x="130" y="1117"/>
                  <a:pt x="132" y="1121"/>
                </a:cubicBezTo>
                <a:cubicBezTo>
                  <a:pt x="134" y="1126"/>
                  <a:pt x="136" y="1130"/>
                  <a:pt x="138" y="1135"/>
                </a:cubicBezTo>
                <a:cubicBezTo>
                  <a:pt x="139" y="1138"/>
                  <a:pt x="141" y="1142"/>
                  <a:pt x="143" y="1146"/>
                </a:cubicBezTo>
                <a:cubicBezTo>
                  <a:pt x="145" y="1151"/>
                  <a:pt x="147" y="1155"/>
                  <a:pt x="149" y="1160"/>
                </a:cubicBezTo>
                <a:cubicBezTo>
                  <a:pt x="151" y="1164"/>
                  <a:pt x="153" y="1167"/>
                  <a:pt x="155" y="1171"/>
                </a:cubicBezTo>
                <a:cubicBezTo>
                  <a:pt x="157" y="1176"/>
                  <a:pt x="160" y="1180"/>
                  <a:pt x="162" y="1185"/>
                </a:cubicBezTo>
                <a:cubicBezTo>
                  <a:pt x="164" y="1188"/>
                  <a:pt x="166" y="1192"/>
                  <a:pt x="168" y="1196"/>
                </a:cubicBezTo>
                <a:cubicBezTo>
                  <a:pt x="170" y="1200"/>
                  <a:pt x="172" y="1205"/>
                  <a:pt x="175" y="1209"/>
                </a:cubicBezTo>
                <a:cubicBezTo>
                  <a:pt x="177" y="1213"/>
                  <a:pt x="179" y="1217"/>
                  <a:pt x="181" y="1221"/>
                </a:cubicBezTo>
                <a:cubicBezTo>
                  <a:pt x="183" y="1225"/>
                  <a:pt x="185" y="1229"/>
                  <a:pt x="188" y="1234"/>
                </a:cubicBezTo>
                <a:cubicBezTo>
                  <a:pt x="190" y="1238"/>
                  <a:pt x="192" y="1241"/>
                  <a:pt x="194" y="1245"/>
                </a:cubicBezTo>
                <a:cubicBezTo>
                  <a:pt x="196" y="1249"/>
                  <a:pt x="199" y="1254"/>
                  <a:pt x="202" y="1258"/>
                </a:cubicBezTo>
                <a:cubicBezTo>
                  <a:pt x="204" y="1262"/>
                  <a:pt x="206" y="1265"/>
                  <a:pt x="208" y="1269"/>
                </a:cubicBezTo>
                <a:cubicBezTo>
                  <a:pt x="210" y="1273"/>
                  <a:pt x="213" y="1278"/>
                  <a:pt x="216" y="1282"/>
                </a:cubicBezTo>
                <a:cubicBezTo>
                  <a:pt x="218" y="1286"/>
                  <a:pt x="220" y="1289"/>
                  <a:pt x="222" y="1293"/>
                </a:cubicBezTo>
                <a:cubicBezTo>
                  <a:pt x="225" y="1297"/>
                  <a:pt x="228" y="1302"/>
                  <a:pt x="231" y="1307"/>
                </a:cubicBezTo>
                <a:cubicBezTo>
                  <a:pt x="233" y="1310"/>
                  <a:pt x="235" y="1313"/>
                  <a:pt x="237" y="1316"/>
                </a:cubicBezTo>
                <a:cubicBezTo>
                  <a:pt x="240" y="1321"/>
                  <a:pt x="243" y="1326"/>
                  <a:pt x="246" y="1331"/>
                </a:cubicBezTo>
                <a:cubicBezTo>
                  <a:pt x="248" y="1334"/>
                  <a:pt x="250" y="1337"/>
                  <a:pt x="252" y="1340"/>
                </a:cubicBezTo>
                <a:cubicBezTo>
                  <a:pt x="256" y="1346"/>
                  <a:pt x="261" y="1353"/>
                  <a:pt x="265" y="1359"/>
                </a:cubicBezTo>
                <a:cubicBezTo>
                  <a:pt x="266" y="1360"/>
                  <a:pt x="267" y="1362"/>
                  <a:pt x="267" y="1363"/>
                </a:cubicBezTo>
                <a:cubicBezTo>
                  <a:pt x="273" y="1370"/>
                  <a:pt x="278" y="1378"/>
                  <a:pt x="283" y="1385"/>
                </a:cubicBezTo>
                <a:cubicBezTo>
                  <a:pt x="285" y="1388"/>
                  <a:pt x="287" y="1390"/>
                  <a:pt x="289" y="1393"/>
                </a:cubicBezTo>
                <a:cubicBezTo>
                  <a:pt x="293" y="1398"/>
                  <a:pt x="296" y="1402"/>
                  <a:pt x="299" y="1407"/>
                </a:cubicBezTo>
                <a:cubicBezTo>
                  <a:pt x="299" y="1407"/>
                  <a:pt x="299" y="1407"/>
                  <a:pt x="299" y="1407"/>
                </a:cubicBezTo>
                <a:cubicBezTo>
                  <a:pt x="299" y="1407"/>
                  <a:pt x="299" y="1407"/>
                  <a:pt x="299" y="1407"/>
                </a:cubicBezTo>
                <a:cubicBezTo>
                  <a:pt x="299" y="1411"/>
                  <a:pt x="299" y="1416"/>
                  <a:pt x="298" y="1421"/>
                </a:cubicBezTo>
                <a:cubicBezTo>
                  <a:pt x="298" y="1425"/>
                  <a:pt x="298" y="1429"/>
                  <a:pt x="298" y="1433"/>
                </a:cubicBezTo>
                <a:cubicBezTo>
                  <a:pt x="297" y="1438"/>
                  <a:pt x="297" y="1444"/>
                  <a:pt x="297" y="1449"/>
                </a:cubicBezTo>
                <a:cubicBezTo>
                  <a:pt x="297" y="1453"/>
                  <a:pt x="297" y="1457"/>
                  <a:pt x="296" y="1460"/>
                </a:cubicBezTo>
                <a:cubicBezTo>
                  <a:pt x="296" y="1466"/>
                  <a:pt x="296" y="1472"/>
                  <a:pt x="296" y="1479"/>
                </a:cubicBezTo>
                <a:cubicBezTo>
                  <a:pt x="296" y="1482"/>
                  <a:pt x="296" y="1484"/>
                  <a:pt x="296" y="1487"/>
                </a:cubicBezTo>
                <a:cubicBezTo>
                  <a:pt x="296" y="1496"/>
                  <a:pt x="296" y="1505"/>
                  <a:pt x="296" y="1514"/>
                </a:cubicBezTo>
                <a:cubicBezTo>
                  <a:pt x="296" y="1525"/>
                  <a:pt x="296" y="1535"/>
                  <a:pt x="296" y="1546"/>
                </a:cubicBezTo>
                <a:cubicBezTo>
                  <a:pt x="296" y="1549"/>
                  <a:pt x="296" y="1551"/>
                  <a:pt x="296" y="1553"/>
                </a:cubicBezTo>
                <a:cubicBezTo>
                  <a:pt x="296" y="1564"/>
                  <a:pt x="297" y="1574"/>
                  <a:pt x="297" y="1585"/>
                </a:cubicBezTo>
                <a:cubicBezTo>
                  <a:pt x="297" y="1585"/>
                  <a:pt x="297" y="1586"/>
                  <a:pt x="297" y="1586"/>
                </a:cubicBezTo>
                <a:cubicBezTo>
                  <a:pt x="296" y="1584"/>
                  <a:pt x="294" y="1582"/>
                  <a:pt x="293" y="1580"/>
                </a:cubicBezTo>
                <a:cubicBezTo>
                  <a:pt x="290" y="1576"/>
                  <a:pt x="287" y="1571"/>
                  <a:pt x="283" y="1567"/>
                </a:cubicBezTo>
                <a:cubicBezTo>
                  <a:pt x="280" y="1562"/>
                  <a:pt x="277" y="1557"/>
                  <a:pt x="273" y="1552"/>
                </a:cubicBezTo>
                <a:cubicBezTo>
                  <a:pt x="270" y="1547"/>
                  <a:pt x="267" y="1543"/>
                  <a:pt x="264" y="1538"/>
                </a:cubicBezTo>
                <a:cubicBezTo>
                  <a:pt x="261" y="1533"/>
                  <a:pt x="258" y="1529"/>
                  <a:pt x="254" y="1524"/>
                </a:cubicBezTo>
                <a:cubicBezTo>
                  <a:pt x="251" y="1519"/>
                  <a:pt x="248" y="1515"/>
                  <a:pt x="246" y="1510"/>
                </a:cubicBezTo>
                <a:cubicBezTo>
                  <a:pt x="242" y="1505"/>
                  <a:pt x="239" y="1500"/>
                  <a:pt x="236" y="1495"/>
                </a:cubicBezTo>
                <a:cubicBezTo>
                  <a:pt x="233" y="1490"/>
                  <a:pt x="230" y="1486"/>
                  <a:pt x="228" y="1481"/>
                </a:cubicBezTo>
                <a:cubicBezTo>
                  <a:pt x="225" y="1476"/>
                  <a:pt x="221" y="1471"/>
                  <a:pt x="218" y="1466"/>
                </a:cubicBezTo>
                <a:cubicBezTo>
                  <a:pt x="216" y="1461"/>
                  <a:pt x="213" y="1457"/>
                  <a:pt x="210" y="1452"/>
                </a:cubicBezTo>
                <a:cubicBezTo>
                  <a:pt x="207" y="1447"/>
                  <a:pt x="204" y="1441"/>
                  <a:pt x="201" y="1436"/>
                </a:cubicBezTo>
                <a:cubicBezTo>
                  <a:pt x="199" y="1432"/>
                  <a:pt x="196" y="1427"/>
                  <a:pt x="194" y="1422"/>
                </a:cubicBezTo>
                <a:cubicBezTo>
                  <a:pt x="191" y="1417"/>
                  <a:pt x="188" y="1412"/>
                  <a:pt x="185" y="1406"/>
                </a:cubicBezTo>
                <a:cubicBezTo>
                  <a:pt x="183" y="1402"/>
                  <a:pt x="180" y="1397"/>
                  <a:pt x="178" y="1392"/>
                </a:cubicBezTo>
                <a:cubicBezTo>
                  <a:pt x="175" y="1387"/>
                  <a:pt x="172" y="1381"/>
                  <a:pt x="170" y="1376"/>
                </a:cubicBezTo>
                <a:cubicBezTo>
                  <a:pt x="167" y="1371"/>
                  <a:pt x="165" y="1367"/>
                  <a:pt x="163" y="1362"/>
                </a:cubicBezTo>
                <a:cubicBezTo>
                  <a:pt x="160" y="1357"/>
                  <a:pt x="157" y="1351"/>
                  <a:pt x="155" y="1345"/>
                </a:cubicBezTo>
                <a:cubicBezTo>
                  <a:pt x="153" y="1341"/>
                  <a:pt x="150" y="1336"/>
                  <a:pt x="148" y="1332"/>
                </a:cubicBezTo>
                <a:cubicBezTo>
                  <a:pt x="146" y="1326"/>
                  <a:pt x="143" y="1320"/>
                  <a:pt x="141" y="1314"/>
                </a:cubicBezTo>
                <a:cubicBezTo>
                  <a:pt x="139" y="1310"/>
                  <a:pt x="137" y="1305"/>
                  <a:pt x="135" y="1301"/>
                </a:cubicBezTo>
                <a:cubicBezTo>
                  <a:pt x="132" y="1295"/>
                  <a:pt x="130" y="1289"/>
                  <a:pt x="127" y="1283"/>
                </a:cubicBezTo>
                <a:cubicBezTo>
                  <a:pt x="125" y="1278"/>
                  <a:pt x="123" y="1274"/>
                  <a:pt x="122" y="1270"/>
                </a:cubicBezTo>
                <a:cubicBezTo>
                  <a:pt x="119" y="1263"/>
                  <a:pt x="117" y="1257"/>
                  <a:pt x="114" y="1251"/>
                </a:cubicBezTo>
                <a:cubicBezTo>
                  <a:pt x="112" y="1246"/>
                  <a:pt x="111" y="1242"/>
                  <a:pt x="109" y="1238"/>
                </a:cubicBezTo>
                <a:cubicBezTo>
                  <a:pt x="107" y="1231"/>
                  <a:pt x="104" y="1224"/>
                  <a:pt x="102" y="1218"/>
                </a:cubicBezTo>
                <a:cubicBezTo>
                  <a:pt x="100" y="1214"/>
                  <a:pt x="99" y="1210"/>
                  <a:pt x="98" y="1206"/>
                </a:cubicBezTo>
                <a:cubicBezTo>
                  <a:pt x="95" y="1198"/>
                  <a:pt x="92" y="1190"/>
                  <a:pt x="89" y="1182"/>
                </a:cubicBezTo>
                <a:cubicBezTo>
                  <a:pt x="88" y="1179"/>
                  <a:pt x="87" y="1177"/>
                  <a:pt x="87" y="1174"/>
                </a:cubicBezTo>
                <a:cubicBezTo>
                  <a:pt x="83" y="1163"/>
                  <a:pt x="80" y="1152"/>
                  <a:pt x="76" y="1141"/>
                </a:cubicBezTo>
                <a:cubicBezTo>
                  <a:pt x="76" y="1141"/>
                  <a:pt x="76" y="1140"/>
                  <a:pt x="76" y="1139"/>
                </a:cubicBezTo>
                <a:cubicBezTo>
                  <a:pt x="73" y="1129"/>
                  <a:pt x="70" y="1119"/>
                  <a:pt x="67" y="1110"/>
                </a:cubicBezTo>
                <a:cubicBezTo>
                  <a:pt x="75" y="1082"/>
                  <a:pt x="84" y="1054"/>
                  <a:pt x="93" y="1026"/>
                </a:cubicBezTo>
                <a:cubicBezTo>
                  <a:pt x="94" y="1028"/>
                  <a:pt x="94" y="1030"/>
                  <a:pt x="95" y="1032"/>
                </a:cubicBezTo>
                <a:close/>
                <a:moveTo>
                  <a:pt x="135" y="927"/>
                </a:moveTo>
                <a:cubicBezTo>
                  <a:pt x="137" y="930"/>
                  <a:pt x="138" y="934"/>
                  <a:pt x="140" y="937"/>
                </a:cubicBezTo>
                <a:cubicBezTo>
                  <a:pt x="142" y="941"/>
                  <a:pt x="143" y="944"/>
                  <a:pt x="145" y="948"/>
                </a:cubicBezTo>
                <a:cubicBezTo>
                  <a:pt x="147" y="951"/>
                  <a:pt x="148" y="955"/>
                  <a:pt x="150" y="958"/>
                </a:cubicBezTo>
                <a:cubicBezTo>
                  <a:pt x="152" y="962"/>
                  <a:pt x="153" y="965"/>
                  <a:pt x="155" y="969"/>
                </a:cubicBezTo>
                <a:cubicBezTo>
                  <a:pt x="157" y="972"/>
                  <a:pt x="158" y="976"/>
                  <a:pt x="160" y="979"/>
                </a:cubicBezTo>
                <a:cubicBezTo>
                  <a:pt x="162" y="983"/>
                  <a:pt x="164" y="986"/>
                  <a:pt x="166" y="990"/>
                </a:cubicBezTo>
                <a:cubicBezTo>
                  <a:pt x="167" y="993"/>
                  <a:pt x="169" y="997"/>
                  <a:pt x="171" y="1000"/>
                </a:cubicBezTo>
                <a:cubicBezTo>
                  <a:pt x="173" y="1003"/>
                  <a:pt x="175" y="1007"/>
                  <a:pt x="176" y="1011"/>
                </a:cubicBezTo>
                <a:cubicBezTo>
                  <a:pt x="178" y="1014"/>
                  <a:pt x="180" y="1017"/>
                  <a:pt x="182" y="1020"/>
                </a:cubicBezTo>
                <a:cubicBezTo>
                  <a:pt x="184" y="1024"/>
                  <a:pt x="186" y="1028"/>
                  <a:pt x="188" y="1031"/>
                </a:cubicBezTo>
                <a:cubicBezTo>
                  <a:pt x="189" y="1034"/>
                  <a:pt x="191" y="1038"/>
                  <a:pt x="193" y="1041"/>
                </a:cubicBezTo>
                <a:cubicBezTo>
                  <a:pt x="195" y="1044"/>
                  <a:pt x="197" y="1048"/>
                  <a:pt x="199" y="1052"/>
                </a:cubicBezTo>
                <a:cubicBezTo>
                  <a:pt x="201" y="1055"/>
                  <a:pt x="203" y="1058"/>
                  <a:pt x="204" y="1061"/>
                </a:cubicBezTo>
                <a:cubicBezTo>
                  <a:pt x="207" y="1065"/>
                  <a:pt x="209" y="1068"/>
                  <a:pt x="211" y="1072"/>
                </a:cubicBezTo>
                <a:cubicBezTo>
                  <a:pt x="213" y="1075"/>
                  <a:pt x="215" y="1078"/>
                  <a:pt x="216" y="1081"/>
                </a:cubicBezTo>
                <a:cubicBezTo>
                  <a:pt x="219" y="1085"/>
                  <a:pt x="221" y="1088"/>
                  <a:pt x="223" y="1092"/>
                </a:cubicBezTo>
                <a:cubicBezTo>
                  <a:pt x="225" y="1095"/>
                  <a:pt x="227" y="1098"/>
                  <a:pt x="229" y="1101"/>
                </a:cubicBezTo>
                <a:cubicBezTo>
                  <a:pt x="231" y="1105"/>
                  <a:pt x="233" y="1108"/>
                  <a:pt x="236" y="1112"/>
                </a:cubicBezTo>
                <a:cubicBezTo>
                  <a:pt x="237" y="1115"/>
                  <a:pt x="239" y="1118"/>
                  <a:pt x="241" y="1121"/>
                </a:cubicBezTo>
                <a:cubicBezTo>
                  <a:pt x="244" y="1125"/>
                  <a:pt x="246" y="1128"/>
                  <a:pt x="249" y="1132"/>
                </a:cubicBezTo>
                <a:cubicBezTo>
                  <a:pt x="250" y="1135"/>
                  <a:pt x="252" y="1138"/>
                  <a:pt x="254" y="1140"/>
                </a:cubicBezTo>
                <a:cubicBezTo>
                  <a:pt x="257" y="1144"/>
                  <a:pt x="259" y="1148"/>
                  <a:pt x="262" y="1153"/>
                </a:cubicBezTo>
                <a:cubicBezTo>
                  <a:pt x="264" y="1155"/>
                  <a:pt x="265" y="1157"/>
                  <a:pt x="267" y="1159"/>
                </a:cubicBezTo>
                <a:cubicBezTo>
                  <a:pt x="271" y="1165"/>
                  <a:pt x="274" y="1170"/>
                  <a:pt x="278" y="1175"/>
                </a:cubicBezTo>
                <a:cubicBezTo>
                  <a:pt x="279" y="1176"/>
                  <a:pt x="280" y="1177"/>
                  <a:pt x="280" y="1179"/>
                </a:cubicBezTo>
                <a:cubicBezTo>
                  <a:pt x="285" y="1185"/>
                  <a:pt x="289" y="1191"/>
                  <a:pt x="294" y="1198"/>
                </a:cubicBezTo>
                <a:cubicBezTo>
                  <a:pt x="295" y="1199"/>
                  <a:pt x="297" y="1201"/>
                  <a:pt x="298" y="1203"/>
                </a:cubicBezTo>
                <a:cubicBezTo>
                  <a:pt x="301" y="1207"/>
                  <a:pt x="305" y="1212"/>
                  <a:pt x="308" y="1216"/>
                </a:cubicBezTo>
                <a:cubicBezTo>
                  <a:pt x="310" y="1219"/>
                  <a:pt x="312" y="1221"/>
                  <a:pt x="313" y="1223"/>
                </a:cubicBezTo>
                <a:cubicBezTo>
                  <a:pt x="316" y="1227"/>
                  <a:pt x="319" y="1230"/>
                  <a:pt x="321" y="1234"/>
                </a:cubicBezTo>
                <a:cubicBezTo>
                  <a:pt x="321" y="1234"/>
                  <a:pt x="321" y="1234"/>
                  <a:pt x="321" y="1234"/>
                </a:cubicBezTo>
                <a:cubicBezTo>
                  <a:pt x="321" y="1234"/>
                  <a:pt x="321" y="1234"/>
                  <a:pt x="321" y="1234"/>
                </a:cubicBezTo>
                <a:cubicBezTo>
                  <a:pt x="320" y="1239"/>
                  <a:pt x="320" y="1244"/>
                  <a:pt x="319" y="1250"/>
                </a:cubicBezTo>
                <a:cubicBezTo>
                  <a:pt x="318" y="1251"/>
                  <a:pt x="318" y="1252"/>
                  <a:pt x="318" y="1253"/>
                </a:cubicBezTo>
                <a:cubicBezTo>
                  <a:pt x="317" y="1259"/>
                  <a:pt x="316" y="1266"/>
                  <a:pt x="315" y="1273"/>
                </a:cubicBezTo>
                <a:cubicBezTo>
                  <a:pt x="314" y="1275"/>
                  <a:pt x="314" y="1277"/>
                  <a:pt x="314" y="1279"/>
                </a:cubicBezTo>
                <a:cubicBezTo>
                  <a:pt x="313" y="1284"/>
                  <a:pt x="312" y="1289"/>
                  <a:pt x="312" y="1294"/>
                </a:cubicBezTo>
                <a:cubicBezTo>
                  <a:pt x="311" y="1296"/>
                  <a:pt x="311" y="1299"/>
                  <a:pt x="310" y="1301"/>
                </a:cubicBezTo>
                <a:cubicBezTo>
                  <a:pt x="310" y="1306"/>
                  <a:pt x="309" y="1310"/>
                  <a:pt x="309" y="1314"/>
                </a:cubicBezTo>
                <a:cubicBezTo>
                  <a:pt x="308" y="1317"/>
                  <a:pt x="308" y="1320"/>
                  <a:pt x="308" y="1323"/>
                </a:cubicBezTo>
                <a:cubicBezTo>
                  <a:pt x="307" y="1327"/>
                  <a:pt x="307" y="1331"/>
                  <a:pt x="306" y="1335"/>
                </a:cubicBezTo>
                <a:cubicBezTo>
                  <a:pt x="306" y="1338"/>
                  <a:pt x="305" y="1341"/>
                  <a:pt x="305" y="1344"/>
                </a:cubicBezTo>
                <a:cubicBezTo>
                  <a:pt x="305" y="1348"/>
                  <a:pt x="304" y="1352"/>
                  <a:pt x="304" y="1356"/>
                </a:cubicBezTo>
                <a:cubicBezTo>
                  <a:pt x="303" y="1359"/>
                  <a:pt x="303" y="1362"/>
                  <a:pt x="303" y="1365"/>
                </a:cubicBezTo>
                <a:cubicBezTo>
                  <a:pt x="302" y="1369"/>
                  <a:pt x="302" y="1373"/>
                  <a:pt x="302" y="1377"/>
                </a:cubicBezTo>
                <a:cubicBezTo>
                  <a:pt x="301" y="1380"/>
                  <a:pt x="301" y="1383"/>
                  <a:pt x="301" y="1386"/>
                </a:cubicBezTo>
                <a:cubicBezTo>
                  <a:pt x="301" y="1387"/>
                  <a:pt x="301" y="1388"/>
                  <a:pt x="301" y="1388"/>
                </a:cubicBezTo>
                <a:cubicBezTo>
                  <a:pt x="299" y="1387"/>
                  <a:pt x="298" y="1385"/>
                  <a:pt x="297" y="1384"/>
                </a:cubicBezTo>
                <a:cubicBezTo>
                  <a:pt x="294" y="1380"/>
                  <a:pt x="292" y="1376"/>
                  <a:pt x="289" y="1373"/>
                </a:cubicBezTo>
                <a:cubicBezTo>
                  <a:pt x="287" y="1369"/>
                  <a:pt x="284" y="1365"/>
                  <a:pt x="281" y="1361"/>
                </a:cubicBezTo>
                <a:cubicBezTo>
                  <a:pt x="279" y="1357"/>
                  <a:pt x="276" y="1354"/>
                  <a:pt x="274" y="1350"/>
                </a:cubicBezTo>
                <a:cubicBezTo>
                  <a:pt x="271" y="1346"/>
                  <a:pt x="268" y="1342"/>
                  <a:pt x="265" y="1338"/>
                </a:cubicBezTo>
                <a:cubicBezTo>
                  <a:pt x="263" y="1335"/>
                  <a:pt x="261" y="1331"/>
                  <a:pt x="258" y="1327"/>
                </a:cubicBezTo>
                <a:cubicBezTo>
                  <a:pt x="256" y="1323"/>
                  <a:pt x="253" y="1319"/>
                  <a:pt x="250" y="1315"/>
                </a:cubicBezTo>
                <a:cubicBezTo>
                  <a:pt x="248" y="1311"/>
                  <a:pt x="246" y="1308"/>
                  <a:pt x="243" y="1304"/>
                </a:cubicBezTo>
                <a:cubicBezTo>
                  <a:pt x="241" y="1300"/>
                  <a:pt x="238" y="1296"/>
                  <a:pt x="236" y="1292"/>
                </a:cubicBezTo>
                <a:cubicBezTo>
                  <a:pt x="233" y="1288"/>
                  <a:pt x="231" y="1284"/>
                  <a:pt x="229" y="1281"/>
                </a:cubicBezTo>
                <a:cubicBezTo>
                  <a:pt x="226" y="1276"/>
                  <a:pt x="224" y="1272"/>
                  <a:pt x="221" y="1268"/>
                </a:cubicBezTo>
                <a:cubicBezTo>
                  <a:pt x="219" y="1264"/>
                  <a:pt x="217" y="1261"/>
                  <a:pt x="215" y="1257"/>
                </a:cubicBezTo>
                <a:cubicBezTo>
                  <a:pt x="212" y="1253"/>
                  <a:pt x="210" y="1248"/>
                  <a:pt x="207" y="1244"/>
                </a:cubicBezTo>
                <a:cubicBezTo>
                  <a:pt x="205" y="1240"/>
                  <a:pt x="203" y="1237"/>
                  <a:pt x="201" y="1233"/>
                </a:cubicBezTo>
                <a:cubicBezTo>
                  <a:pt x="199" y="1229"/>
                  <a:pt x="196" y="1224"/>
                  <a:pt x="194" y="1220"/>
                </a:cubicBezTo>
                <a:cubicBezTo>
                  <a:pt x="192" y="1216"/>
                  <a:pt x="190" y="1213"/>
                  <a:pt x="188" y="1209"/>
                </a:cubicBezTo>
                <a:cubicBezTo>
                  <a:pt x="185" y="1204"/>
                  <a:pt x="183" y="1200"/>
                  <a:pt x="181" y="1196"/>
                </a:cubicBezTo>
                <a:cubicBezTo>
                  <a:pt x="179" y="1192"/>
                  <a:pt x="177" y="1188"/>
                  <a:pt x="175" y="1184"/>
                </a:cubicBezTo>
                <a:cubicBezTo>
                  <a:pt x="173" y="1180"/>
                  <a:pt x="171" y="1175"/>
                  <a:pt x="168" y="1171"/>
                </a:cubicBezTo>
                <a:cubicBezTo>
                  <a:pt x="167" y="1167"/>
                  <a:pt x="165" y="1163"/>
                  <a:pt x="163" y="1160"/>
                </a:cubicBezTo>
                <a:cubicBezTo>
                  <a:pt x="161" y="1155"/>
                  <a:pt x="158" y="1151"/>
                  <a:pt x="156" y="1146"/>
                </a:cubicBezTo>
                <a:cubicBezTo>
                  <a:pt x="154" y="1142"/>
                  <a:pt x="153" y="1139"/>
                  <a:pt x="151" y="1135"/>
                </a:cubicBezTo>
                <a:cubicBezTo>
                  <a:pt x="149" y="1130"/>
                  <a:pt x="147" y="1125"/>
                  <a:pt x="144" y="1121"/>
                </a:cubicBezTo>
                <a:cubicBezTo>
                  <a:pt x="143" y="1117"/>
                  <a:pt x="141" y="1113"/>
                  <a:pt x="140" y="1110"/>
                </a:cubicBezTo>
                <a:cubicBezTo>
                  <a:pt x="137" y="1105"/>
                  <a:pt x="135" y="1099"/>
                  <a:pt x="133" y="1094"/>
                </a:cubicBezTo>
                <a:cubicBezTo>
                  <a:pt x="131" y="1091"/>
                  <a:pt x="130" y="1088"/>
                  <a:pt x="129" y="1084"/>
                </a:cubicBezTo>
                <a:cubicBezTo>
                  <a:pt x="126" y="1078"/>
                  <a:pt x="123" y="1071"/>
                  <a:pt x="120" y="1064"/>
                </a:cubicBezTo>
                <a:cubicBezTo>
                  <a:pt x="119" y="1062"/>
                  <a:pt x="119" y="1061"/>
                  <a:pt x="118" y="1059"/>
                </a:cubicBezTo>
                <a:cubicBezTo>
                  <a:pt x="115" y="1051"/>
                  <a:pt x="112" y="1042"/>
                  <a:pt x="108" y="1033"/>
                </a:cubicBezTo>
                <a:cubicBezTo>
                  <a:pt x="107" y="1030"/>
                  <a:pt x="106" y="1027"/>
                  <a:pt x="105" y="1024"/>
                </a:cubicBezTo>
                <a:cubicBezTo>
                  <a:pt x="103" y="1019"/>
                  <a:pt x="101" y="1014"/>
                  <a:pt x="99" y="1008"/>
                </a:cubicBezTo>
                <a:cubicBezTo>
                  <a:pt x="110" y="979"/>
                  <a:pt x="121" y="951"/>
                  <a:pt x="133" y="922"/>
                </a:cubicBezTo>
                <a:cubicBezTo>
                  <a:pt x="134" y="924"/>
                  <a:pt x="134" y="925"/>
                  <a:pt x="135" y="927"/>
                </a:cubicBezTo>
                <a:close/>
                <a:moveTo>
                  <a:pt x="184" y="823"/>
                </a:moveTo>
                <a:cubicBezTo>
                  <a:pt x="186" y="826"/>
                  <a:pt x="187" y="829"/>
                  <a:pt x="189" y="831"/>
                </a:cubicBezTo>
                <a:cubicBezTo>
                  <a:pt x="191" y="835"/>
                  <a:pt x="192" y="838"/>
                  <a:pt x="194" y="841"/>
                </a:cubicBezTo>
                <a:cubicBezTo>
                  <a:pt x="196" y="843"/>
                  <a:pt x="197" y="846"/>
                  <a:pt x="199" y="849"/>
                </a:cubicBezTo>
                <a:cubicBezTo>
                  <a:pt x="201" y="852"/>
                  <a:pt x="202" y="855"/>
                  <a:pt x="204" y="858"/>
                </a:cubicBezTo>
                <a:cubicBezTo>
                  <a:pt x="206" y="861"/>
                  <a:pt x="207" y="864"/>
                  <a:pt x="209" y="866"/>
                </a:cubicBezTo>
                <a:cubicBezTo>
                  <a:pt x="211" y="869"/>
                  <a:pt x="213" y="872"/>
                  <a:pt x="214" y="875"/>
                </a:cubicBezTo>
                <a:cubicBezTo>
                  <a:pt x="216" y="878"/>
                  <a:pt x="218" y="881"/>
                  <a:pt x="219" y="884"/>
                </a:cubicBezTo>
                <a:cubicBezTo>
                  <a:pt x="221" y="887"/>
                  <a:pt x="223" y="890"/>
                  <a:pt x="225" y="893"/>
                </a:cubicBezTo>
                <a:cubicBezTo>
                  <a:pt x="227" y="895"/>
                  <a:pt x="228" y="898"/>
                  <a:pt x="230" y="901"/>
                </a:cubicBezTo>
                <a:cubicBezTo>
                  <a:pt x="232" y="904"/>
                  <a:pt x="234" y="907"/>
                  <a:pt x="236" y="910"/>
                </a:cubicBezTo>
                <a:cubicBezTo>
                  <a:pt x="237" y="912"/>
                  <a:pt x="239" y="915"/>
                  <a:pt x="241" y="918"/>
                </a:cubicBezTo>
                <a:cubicBezTo>
                  <a:pt x="243" y="921"/>
                  <a:pt x="245" y="924"/>
                  <a:pt x="246" y="927"/>
                </a:cubicBezTo>
                <a:cubicBezTo>
                  <a:pt x="248" y="929"/>
                  <a:pt x="250" y="932"/>
                  <a:pt x="252" y="935"/>
                </a:cubicBezTo>
                <a:cubicBezTo>
                  <a:pt x="254" y="938"/>
                  <a:pt x="256" y="940"/>
                  <a:pt x="258" y="943"/>
                </a:cubicBezTo>
                <a:cubicBezTo>
                  <a:pt x="259" y="946"/>
                  <a:pt x="261" y="949"/>
                  <a:pt x="263" y="951"/>
                </a:cubicBezTo>
                <a:cubicBezTo>
                  <a:pt x="265" y="954"/>
                  <a:pt x="267" y="957"/>
                  <a:pt x="269" y="960"/>
                </a:cubicBezTo>
                <a:cubicBezTo>
                  <a:pt x="271" y="963"/>
                  <a:pt x="273" y="965"/>
                  <a:pt x="274" y="968"/>
                </a:cubicBezTo>
                <a:cubicBezTo>
                  <a:pt x="277" y="971"/>
                  <a:pt x="279" y="974"/>
                  <a:pt x="281" y="977"/>
                </a:cubicBezTo>
                <a:cubicBezTo>
                  <a:pt x="283" y="979"/>
                  <a:pt x="284" y="982"/>
                  <a:pt x="286" y="984"/>
                </a:cubicBezTo>
                <a:cubicBezTo>
                  <a:pt x="288" y="987"/>
                  <a:pt x="291" y="991"/>
                  <a:pt x="293" y="994"/>
                </a:cubicBezTo>
                <a:cubicBezTo>
                  <a:pt x="295" y="996"/>
                  <a:pt x="296" y="998"/>
                  <a:pt x="298" y="1000"/>
                </a:cubicBezTo>
                <a:cubicBezTo>
                  <a:pt x="301" y="1004"/>
                  <a:pt x="304" y="1008"/>
                  <a:pt x="307" y="1012"/>
                </a:cubicBezTo>
                <a:cubicBezTo>
                  <a:pt x="308" y="1013"/>
                  <a:pt x="309" y="1015"/>
                  <a:pt x="310" y="1016"/>
                </a:cubicBezTo>
                <a:cubicBezTo>
                  <a:pt x="314" y="1022"/>
                  <a:pt x="318" y="1027"/>
                  <a:pt x="322" y="1032"/>
                </a:cubicBezTo>
                <a:cubicBezTo>
                  <a:pt x="324" y="1034"/>
                  <a:pt x="325" y="1036"/>
                  <a:pt x="326" y="1037"/>
                </a:cubicBezTo>
                <a:cubicBezTo>
                  <a:pt x="329" y="1041"/>
                  <a:pt x="332" y="1044"/>
                  <a:pt x="335" y="1048"/>
                </a:cubicBezTo>
                <a:cubicBezTo>
                  <a:pt x="337" y="1050"/>
                  <a:pt x="338" y="1052"/>
                  <a:pt x="340" y="1054"/>
                </a:cubicBezTo>
                <a:cubicBezTo>
                  <a:pt x="343" y="1058"/>
                  <a:pt x="345" y="1061"/>
                  <a:pt x="348" y="1064"/>
                </a:cubicBezTo>
                <a:cubicBezTo>
                  <a:pt x="349" y="1066"/>
                  <a:pt x="351" y="1068"/>
                  <a:pt x="353" y="1070"/>
                </a:cubicBezTo>
                <a:cubicBezTo>
                  <a:pt x="355" y="1073"/>
                  <a:pt x="357" y="1075"/>
                  <a:pt x="359" y="1078"/>
                </a:cubicBezTo>
                <a:cubicBezTo>
                  <a:pt x="359" y="1078"/>
                  <a:pt x="359" y="1078"/>
                  <a:pt x="359" y="1078"/>
                </a:cubicBezTo>
                <a:cubicBezTo>
                  <a:pt x="359" y="1078"/>
                  <a:pt x="359" y="1078"/>
                  <a:pt x="359" y="1078"/>
                </a:cubicBezTo>
                <a:cubicBezTo>
                  <a:pt x="359" y="1079"/>
                  <a:pt x="359" y="1079"/>
                  <a:pt x="359" y="1080"/>
                </a:cubicBezTo>
                <a:cubicBezTo>
                  <a:pt x="356" y="1091"/>
                  <a:pt x="353" y="1101"/>
                  <a:pt x="350" y="1112"/>
                </a:cubicBezTo>
                <a:cubicBezTo>
                  <a:pt x="350" y="1112"/>
                  <a:pt x="349" y="1112"/>
                  <a:pt x="349" y="1113"/>
                </a:cubicBezTo>
                <a:cubicBezTo>
                  <a:pt x="346" y="1123"/>
                  <a:pt x="344" y="1134"/>
                  <a:pt x="341" y="1145"/>
                </a:cubicBezTo>
                <a:cubicBezTo>
                  <a:pt x="341" y="1146"/>
                  <a:pt x="340" y="1148"/>
                  <a:pt x="340" y="1149"/>
                </a:cubicBezTo>
                <a:cubicBezTo>
                  <a:pt x="337" y="1159"/>
                  <a:pt x="335" y="1170"/>
                  <a:pt x="333" y="1180"/>
                </a:cubicBezTo>
                <a:cubicBezTo>
                  <a:pt x="332" y="1182"/>
                  <a:pt x="332" y="1183"/>
                  <a:pt x="331" y="1185"/>
                </a:cubicBezTo>
                <a:cubicBezTo>
                  <a:pt x="329" y="1195"/>
                  <a:pt x="327" y="1206"/>
                  <a:pt x="325" y="1216"/>
                </a:cubicBezTo>
                <a:cubicBezTo>
                  <a:pt x="325" y="1217"/>
                  <a:pt x="325" y="1217"/>
                  <a:pt x="325" y="1218"/>
                </a:cubicBezTo>
                <a:cubicBezTo>
                  <a:pt x="323" y="1216"/>
                  <a:pt x="322" y="1215"/>
                  <a:pt x="321" y="1214"/>
                </a:cubicBezTo>
                <a:cubicBezTo>
                  <a:pt x="319" y="1211"/>
                  <a:pt x="317" y="1208"/>
                  <a:pt x="315" y="1205"/>
                </a:cubicBezTo>
                <a:cubicBezTo>
                  <a:pt x="312" y="1202"/>
                  <a:pt x="310" y="1198"/>
                  <a:pt x="307" y="1195"/>
                </a:cubicBezTo>
                <a:cubicBezTo>
                  <a:pt x="305" y="1192"/>
                  <a:pt x="303" y="1189"/>
                  <a:pt x="301" y="1186"/>
                </a:cubicBezTo>
                <a:cubicBezTo>
                  <a:pt x="298" y="1183"/>
                  <a:pt x="296" y="1180"/>
                  <a:pt x="294" y="1176"/>
                </a:cubicBezTo>
                <a:cubicBezTo>
                  <a:pt x="291" y="1173"/>
                  <a:pt x="289" y="1170"/>
                  <a:pt x="287" y="1167"/>
                </a:cubicBezTo>
                <a:cubicBezTo>
                  <a:pt x="285" y="1164"/>
                  <a:pt x="283" y="1161"/>
                  <a:pt x="280" y="1157"/>
                </a:cubicBezTo>
                <a:cubicBezTo>
                  <a:pt x="278" y="1154"/>
                  <a:pt x="276" y="1151"/>
                  <a:pt x="274" y="1148"/>
                </a:cubicBezTo>
                <a:cubicBezTo>
                  <a:pt x="272" y="1145"/>
                  <a:pt x="269" y="1142"/>
                  <a:pt x="267" y="1138"/>
                </a:cubicBezTo>
                <a:cubicBezTo>
                  <a:pt x="265" y="1135"/>
                  <a:pt x="263" y="1132"/>
                  <a:pt x="261" y="1129"/>
                </a:cubicBezTo>
                <a:cubicBezTo>
                  <a:pt x="259" y="1126"/>
                  <a:pt x="256" y="1122"/>
                  <a:pt x="254" y="1119"/>
                </a:cubicBezTo>
                <a:cubicBezTo>
                  <a:pt x="252" y="1116"/>
                  <a:pt x="250" y="1113"/>
                  <a:pt x="248" y="1110"/>
                </a:cubicBezTo>
                <a:cubicBezTo>
                  <a:pt x="246" y="1106"/>
                  <a:pt x="244" y="1103"/>
                  <a:pt x="242" y="1099"/>
                </a:cubicBezTo>
                <a:cubicBezTo>
                  <a:pt x="240" y="1096"/>
                  <a:pt x="238" y="1093"/>
                  <a:pt x="236" y="1090"/>
                </a:cubicBezTo>
                <a:cubicBezTo>
                  <a:pt x="234" y="1087"/>
                  <a:pt x="232" y="1083"/>
                  <a:pt x="230" y="1080"/>
                </a:cubicBezTo>
                <a:cubicBezTo>
                  <a:pt x="228" y="1077"/>
                  <a:pt x="226" y="1073"/>
                  <a:pt x="224" y="1070"/>
                </a:cubicBezTo>
                <a:cubicBezTo>
                  <a:pt x="222" y="1067"/>
                  <a:pt x="220" y="1063"/>
                  <a:pt x="218" y="1060"/>
                </a:cubicBezTo>
                <a:cubicBezTo>
                  <a:pt x="216" y="1057"/>
                  <a:pt x="214" y="1054"/>
                  <a:pt x="212" y="1050"/>
                </a:cubicBezTo>
                <a:cubicBezTo>
                  <a:pt x="210" y="1047"/>
                  <a:pt x="208" y="1043"/>
                  <a:pt x="206" y="1039"/>
                </a:cubicBezTo>
                <a:cubicBezTo>
                  <a:pt x="204" y="1036"/>
                  <a:pt x="202" y="1033"/>
                  <a:pt x="201" y="1030"/>
                </a:cubicBezTo>
                <a:cubicBezTo>
                  <a:pt x="199" y="1026"/>
                  <a:pt x="197" y="1023"/>
                  <a:pt x="195" y="1019"/>
                </a:cubicBezTo>
                <a:cubicBezTo>
                  <a:pt x="193" y="1016"/>
                  <a:pt x="191" y="1013"/>
                  <a:pt x="190" y="1010"/>
                </a:cubicBezTo>
                <a:cubicBezTo>
                  <a:pt x="187" y="1006"/>
                  <a:pt x="185" y="1002"/>
                  <a:pt x="183" y="998"/>
                </a:cubicBezTo>
                <a:cubicBezTo>
                  <a:pt x="182" y="995"/>
                  <a:pt x="180" y="992"/>
                  <a:pt x="179" y="990"/>
                </a:cubicBezTo>
                <a:cubicBezTo>
                  <a:pt x="176" y="985"/>
                  <a:pt x="174" y="980"/>
                  <a:pt x="171" y="975"/>
                </a:cubicBezTo>
                <a:cubicBezTo>
                  <a:pt x="170" y="973"/>
                  <a:pt x="169" y="971"/>
                  <a:pt x="168" y="969"/>
                </a:cubicBezTo>
                <a:cubicBezTo>
                  <a:pt x="165" y="962"/>
                  <a:pt x="162" y="955"/>
                  <a:pt x="158" y="948"/>
                </a:cubicBezTo>
                <a:cubicBezTo>
                  <a:pt x="157" y="946"/>
                  <a:pt x="156" y="943"/>
                  <a:pt x="155" y="941"/>
                </a:cubicBezTo>
                <a:cubicBezTo>
                  <a:pt x="153" y="936"/>
                  <a:pt x="151" y="932"/>
                  <a:pt x="149" y="927"/>
                </a:cubicBezTo>
                <a:cubicBezTo>
                  <a:pt x="147" y="924"/>
                  <a:pt x="146" y="922"/>
                  <a:pt x="145" y="919"/>
                </a:cubicBezTo>
                <a:cubicBezTo>
                  <a:pt x="143" y="915"/>
                  <a:pt x="141" y="911"/>
                  <a:pt x="140" y="907"/>
                </a:cubicBezTo>
                <a:cubicBezTo>
                  <a:pt x="153" y="878"/>
                  <a:pt x="167" y="848"/>
                  <a:pt x="182" y="819"/>
                </a:cubicBezTo>
                <a:cubicBezTo>
                  <a:pt x="183" y="820"/>
                  <a:pt x="184" y="822"/>
                  <a:pt x="184" y="823"/>
                </a:cubicBezTo>
                <a:close/>
                <a:moveTo>
                  <a:pt x="404" y="521"/>
                </a:moveTo>
                <a:cubicBezTo>
                  <a:pt x="407" y="524"/>
                  <a:pt x="410" y="527"/>
                  <a:pt x="412" y="530"/>
                </a:cubicBezTo>
                <a:cubicBezTo>
                  <a:pt x="416" y="534"/>
                  <a:pt x="420" y="538"/>
                  <a:pt x="424" y="543"/>
                </a:cubicBezTo>
                <a:cubicBezTo>
                  <a:pt x="427" y="545"/>
                  <a:pt x="429" y="548"/>
                  <a:pt x="432" y="551"/>
                </a:cubicBezTo>
                <a:cubicBezTo>
                  <a:pt x="437" y="555"/>
                  <a:pt x="441" y="560"/>
                  <a:pt x="446" y="564"/>
                </a:cubicBezTo>
                <a:cubicBezTo>
                  <a:pt x="448" y="566"/>
                  <a:pt x="450" y="569"/>
                  <a:pt x="452" y="571"/>
                </a:cubicBezTo>
                <a:cubicBezTo>
                  <a:pt x="458" y="577"/>
                  <a:pt x="464" y="582"/>
                  <a:pt x="470" y="588"/>
                </a:cubicBezTo>
                <a:cubicBezTo>
                  <a:pt x="471" y="589"/>
                  <a:pt x="472" y="590"/>
                  <a:pt x="473" y="591"/>
                </a:cubicBezTo>
                <a:cubicBezTo>
                  <a:pt x="480" y="597"/>
                  <a:pt x="487" y="604"/>
                  <a:pt x="494" y="610"/>
                </a:cubicBezTo>
                <a:cubicBezTo>
                  <a:pt x="495" y="612"/>
                  <a:pt x="497" y="613"/>
                  <a:pt x="499" y="615"/>
                </a:cubicBezTo>
                <a:cubicBezTo>
                  <a:pt x="504" y="619"/>
                  <a:pt x="510" y="624"/>
                  <a:pt x="515" y="629"/>
                </a:cubicBezTo>
                <a:cubicBezTo>
                  <a:pt x="518" y="632"/>
                  <a:pt x="520" y="634"/>
                  <a:pt x="523" y="636"/>
                </a:cubicBezTo>
                <a:cubicBezTo>
                  <a:pt x="527" y="640"/>
                  <a:pt x="532" y="644"/>
                  <a:pt x="537" y="648"/>
                </a:cubicBezTo>
                <a:cubicBezTo>
                  <a:pt x="540" y="650"/>
                  <a:pt x="543" y="653"/>
                  <a:pt x="546" y="655"/>
                </a:cubicBezTo>
                <a:cubicBezTo>
                  <a:pt x="549" y="658"/>
                  <a:pt x="553" y="661"/>
                  <a:pt x="556" y="664"/>
                </a:cubicBezTo>
                <a:cubicBezTo>
                  <a:pt x="556" y="664"/>
                  <a:pt x="556" y="664"/>
                  <a:pt x="556" y="664"/>
                </a:cubicBezTo>
                <a:cubicBezTo>
                  <a:pt x="556" y="664"/>
                  <a:pt x="556" y="664"/>
                  <a:pt x="556" y="664"/>
                </a:cubicBezTo>
                <a:cubicBezTo>
                  <a:pt x="556" y="665"/>
                  <a:pt x="555" y="666"/>
                  <a:pt x="555" y="667"/>
                </a:cubicBezTo>
                <a:cubicBezTo>
                  <a:pt x="549" y="676"/>
                  <a:pt x="543" y="684"/>
                  <a:pt x="537" y="693"/>
                </a:cubicBezTo>
                <a:cubicBezTo>
                  <a:pt x="537" y="694"/>
                  <a:pt x="536" y="695"/>
                  <a:pt x="536" y="696"/>
                </a:cubicBezTo>
                <a:cubicBezTo>
                  <a:pt x="530" y="705"/>
                  <a:pt x="524" y="714"/>
                  <a:pt x="519" y="723"/>
                </a:cubicBezTo>
                <a:cubicBezTo>
                  <a:pt x="518" y="723"/>
                  <a:pt x="518" y="724"/>
                  <a:pt x="518" y="724"/>
                </a:cubicBezTo>
                <a:cubicBezTo>
                  <a:pt x="512" y="734"/>
                  <a:pt x="506" y="743"/>
                  <a:pt x="501" y="752"/>
                </a:cubicBezTo>
                <a:cubicBezTo>
                  <a:pt x="500" y="753"/>
                  <a:pt x="500" y="755"/>
                  <a:pt x="499" y="756"/>
                </a:cubicBezTo>
                <a:cubicBezTo>
                  <a:pt x="494" y="765"/>
                  <a:pt x="489" y="774"/>
                  <a:pt x="483" y="783"/>
                </a:cubicBezTo>
                <a:cubicBezTo>
                  <a:pt x="483" y="784"/>
                  <a:pt x="483" y="785"/>
                  <a:pt x="482" y="785"/>
                </a:cubicBezTo>
                <a:cubicBezTo>
                  <a:pt x="479" y="782"/>
                  <a:pt x="476" y="779"/>
                  <a:pt x="472" y="776"/>
                </a:cubicBezTo>
                <a:cubicBezTo>
                  <a:pt x="469" y="773"/>
                  <a:pt x="466" y="770"/>
                  <a:pt x="463" y="766"/>
                </a:cubicBezTo>
                <a:cubicBezTo>
                  <a:pt x="458" y="762"/>
                  <a:pt x="454" y="758"/>
                  <a:pt x="450" y="754"/>
                </a:cubicBezTo>
                <a:cubicBezTo>
                  <a:pt x="447" y="750"/>
                  <a:pt x="443" y="747"/>
                  <a:pt x="440" y="744"/>
                </a:cubicBezTo>
                <a:cubicBezTo>
                  <a:pt x="436" y="740"/>
                  <a:pt x="432" y="735"/>
                  <a:pt x="427" y="730"/>
                </a:cubicBezTo>
                <a:cubicBezTo>
                  <a:pt x="424" y="727"/>
                  <a:pt x="422" y="725"/>
                  <a:pt x="419" y="722"/>
                </a:cubicBezTo>
                <a:cubicBezTo>
                  <a:pt x="414" y="716"/>
                  <a:pt x="409" y="711"/>
                  <a:pt x="404" y="706"/>
                </a:cubicBezTo>
                <a:cubicBezTo>
                  <a:pt x="402" y="704"/>
                  <a:pt x="400" y="701"/>
                  <a:pt x="398" y="699"/>
                </a:cubicBezTo>
                <a:cubicBezTo>
                  <a:pt x="391" y="691"/>
                  <a:pt x="384" y="684"/>
                  <a:pt x="378" y="676"/>
                </a:cubicBezTo>
                <a:cubicBezTo>
                  <a:pt x="377" y="676"/>
                  <a:pt x="377" y="675"/>
                  <a:pt x="377" y="675"/>
                </a:cubicBezTo>
                <a:cubicBezTo>
                  <a:pt x="370" y="667"/>
                  <a:pt x="363" y="659"/>
                  <a:pt x="357" y="651"/>
                </a:cubicBezTo>
                <a:cubicBezTo>
                  <a:pt x="354" y="648"/>
                  <a:pt x="352" y="646"/>
                  <a:pt x="350" y="643"/>
                </a:cubicBezTo>
                <a:cubicBezTo>
                  <a:pt x="345" y="637"/>
                  <a:pt x="341" y="632"/>
                  <a:pt x="337" y="627"/>
                </a:cubicBezTo>
                <a:cubicBezTo>
                  <a:pt x="334" y="623"/>
                  <a:pt x="332" y="620"/>
                  <a:pt x="329" y="617"/>
                </a:cubicBezTo>
                <a:cubicBezTo>
                  <a:pt x="326" y="612"/>
                  <a:pt x="322" y="608"/>
                  <a:pt x="319" y="604"/>
                </a:cubicBezTo>
                <a:cubicBezTo>
                  <a:pt x="343" y="572"/>
                  <a:pt x="369" y="541"/>
                  <a:pt x="395" y="512"/>
                </a:cubicBezTo>
                <a:cubicBezTo>
                  <a:pt x="398" y="515"/>
                  <a:pt x="401" y="518"/>
                  <a:pt x="404" y="521"/>
                </a:cubicBezTo>
                <a:close/>
                <a:moveTo>
                  <a:pt x="594" y="632"/>
                </a:moveTo>
                <a:cubicBezTo>
                  <a:pt x="594" y="631"/>
                  <a:pt x="595" y="630"/>
                  <a:pt x="596" y="630"/>
                </a:cubicBezTo>
                <a:cubicBezTo>
                  <a:pt x="610" y="610"/>
                  <a:pt x="624" y="592"/>
                  <a:pt x="639" y="573"/>
                </a:cubicBezTo>
                <a:cubicBezTo>
                  <a:pt x="640" y="572"/>
                  <a:pt x="640" y="571"/>
                  <a:pt x="641" y="571"/>
                </a:cubicBezTo>
                <a:cubicBezTo>
                  <a:pt x="648" y="562"/>
                  <a:pt x="655" y="553"/>
                  <a:pt x="662" y="545"/>
                </a:cubicBezTo>
                <a:cubicBezTo>
                  <a:pt x="663" y="544"/>
                  <a:pt x="664" y="543"/>
                  <a:pt x="664" y="542"/>
                </a:cubicBezTo>
                <a:cubicBezTo>
                  <a:pt x="668" y="545"/>
                  <a:pt x="672" y="548"/>
                  <a:pt x="676" y="550"/>
                </a:cubicBezTo>
                <a:cubicBezTo>
                  <a:pt x="679" y="553"/>
                  <a:pt x="683" y="555"/>
                  <a:pt x="686" y="557"/>
                </a:cubicBezTo>
                <a:cubicBezTo>
                  <a:pt x="691" y="560"/>
                  <a:pt x="696" y="564"/>
                  <a:pt x="702" y="567"/>
                </a:cubicBezTo>
                <a:cubicBezTo>
                  <a:pt x="704" y="569"/>
                  <a:pt x="707" y="571"/>
                  <a:pt x="710" y="572"/>
                </a:cubicBezTo>
                <a:cubicBezTo>
                  <a:pt x="717" y="577"/>
                  <a:pt x="723" y="581"/>
                  <a:pt x="730" y="584"/>
                </a:cubicBezTo>
                <a:cubicBezTo>
                  <a:pt x="731" y="586"/>
                  <a:pt x="733" y="587"/>
                  <a:pt x="735" y="588"/>
                </a:cubicBezTo>
                <a:cubicBezTo>
                  <a:pt x="743" y="593"/>
                  <a:pt x="751" y="597"/>
                  <a:pt x="760" y="602"/>
                </a:cubicBezTo>
                <a:cubicBezTo>
                  <a:pt x="762" y="603"/>
                  <a:pt x="764" y="605"/>
                  <a:pt x="766" y="606"/>
                </a:cubicBezTo>
                <a:cubicBezTo>
                  <a:pt x="772" y="609"/>
                  <a:pt x="779" y="613"/>
                  <a:pt x="785" y="617"/>
                </a:cubicBezTo>
                <a:cubicBezTo>
                  <a:pt x="788" y="618"/>
                  <a:pt x="791" y="620"/>
                  <a:pt x="794" y="622"/>
                </a:cubicBezTo>
                <a:cubicBezTo>
                  <a:pt x="800" y="624"/>
                  <a:pt x="805" y="627"/>
                  <a:pt x="810" y="630"/>
                </a:cubicBezTo>
                <a:cubicBezTo>
                  <a:pt x="814" y="632"/>
                  <a:pt x="818" y="634"/>
                  <a:pt x="821" y="636"/>
                </a:cubicBezTo>
                <a:cubicBezTo>
                  <a:pt x="826" y="638"/>
                  <a:pt x="831" y="641"/>
                  <a:pt x="836" y="643"/>
                </a:cubicBezTo>
                <a:cubicBezTo>
                  <a:pt x="840" y="645"/>
                  <a:pt x="844" y="647"/>
                  <a:pt x="847" y="649"/>
                </a:cubicBezTo>
                <a:cubicBezTo>
                  <a:pt x="851" y="651"/>
                  <a:pt x="855" y="653"/>
                  <a:pt x="859" y="654"/>
                </a:cubicBezTo>
                <a:cubicBezTo>
                  <a:pt x="859" y="654"/>
                  <a:pt x="859" y="654"/>
                  <a:pt x="859" y="654"/>
                </a:cubicBezTo>
                <a:cubicBezTo>
                  <a:pt x="859" y="655"/>
                  <a:pt x="859" y="655"/>
                  <a:pt x="859" y="655"/>
                </a:cubicBezTo>
                <a:cubicBezTo>
                  <a:pt x="857" y="657"/>
                  <a:pt x="855" y="659"/>
                  <a:pt x="854" y="662"/>
                </a:cubicBezTo>
                <a:cubicBezTo>
                  <a:pt x="852" y="664"/>
                  <a:pt x="850" y="667"/>
                  <a:pt x="849" y="669"/>
                </a:cubicBezTo>
                <a:cubicBezTo>
                  <a:pt x="846" y="673"/>
                  <a:pt x="844" y="677"/>
                  <a:pt x="841" y="681"/>
                </a:cubicBezTo>
                <a:cubicBezTo>
                  <a:pt x="840" y="683"/>
                  <a:pt x="838" y="685"/>
                  <a:pt x="837" y="688"/>
                </a:cubicBezTo>
                <a:cubicBezTo>
                  <a:pt x="834" y="692"/>
                  <a:pt x="831" y="696"/>
                  <a:pt x="829" y="700"/>
                </a:cubicBezTo>
                <a:cubicBezTo>
                  <a:pt x="827" y="702"/>
                  <a:pt x="826" y="704"/>
                  <a:pt x="825" y="706"/>
                </a:cubicBezTo>
                <a:cubicBezTo>
                  <a:pt x="821" y="711"/>
                  <a:pt x="818" y="717"/>
                  <a:pt x="814" y="722"/>
                </a:cubicBezTo>
                <a:cubicBezTo>
                  <a:pt x="814" y="723"/>
                  <a:pt x="814" y="724"/>
                  <a:pt x="813" y="724"/>
                </a:cubicBezTo>
                <a:cubicBezTo>
                  <a:pt x="809" y="731"/>
                  <a:pt x="806" y="737"/>
                  <a:pt x="802" y="743"/>
                </a:cubicBezTo>
                <a:cubicBezTo>
                  <a:pt x="801" y="745"/>
                  <a:pt x="800" y="746"/>
                  <a:pt x="799" y="748"/>
                </a:cubicBezTo>
                <a:cubicBezTo>
                  <a:pt x="796" y="753"/>
                  <a:pt x="794" y="757"/>
                  <a:pt x="791" y="762"/>
                </a:cubicBezTo>
                <a:cubicBezTo>
                  <a:pt x="790" y="764"/>
                  <a:pt x="788" y="767"/>
                  <a:pt x="787" y="769"/>
                </a:cubicBezTo>
                <a:cubicBezTo>
                  <a:pt x="785" y="773"/>
                  <a:pt x="782" y="777"/>
                  <a:pt x="780" y="781"/>
                </a:cubicBezTo>
                <a:cubicBezTo>
                  <a:pt x="779" y="784"/>
                  <a:pt x="777" y="786"/>
                  <a:pt x="776" y="788"/>
                </a:cubicBezTo>
                <a:cubicBezTo>
                  <a:pt x="775" y="791"/>
                  <a:pt x="773" y="794"/>
                  <a:pt x="771" y="797"/>
                </a:cubicBezTo>
                <a:cubicBezTo>
                  <a:pt x="767" y="795"/>
                  <a:pt x="763" y="792"/>
                  <a:pt x="759" y="790"/>
                </a:cubicBezTo>
                <a:cubicBezTo>
                  <a:pt x="755" y="788"/>
                  <a:pt x="751" y="786"/>
                  <a:pt x="747" y="783"/>
                </a:cubicBezTo>
                <a:cubicBezTo>
                  <a:pt x="742" y="780"/>
                  <a:pt x="737" y="777"/>
                  <a:pt x="732" y="774"/>
                </a:cubicBezTo>
                <a:cubicBezTo>
                  <a:pt x="728" y="772"/>
                  <a:pt x="725" y="770"/>
                  <a:pt x="721" y="767"/>
                </a:cubicBezTo>
                <a:cubicBezTo>
                  <a:pt x="715" y="764"/>
                  <a:pt x="710" y="760"/>
                  <a:pt x="704" y="756"/>
                </a:cubicBezTo>
                <a:cubicBezTo>
                  <a:pt x="701" y="755"/>
                  <a:pt x="698" y="753"/>
                  <a:pt x="695" y="751"/>
                </a:cubicBezTo>
                <a:cubicBezTo>
                  <a:pt x="687" y="746"/>
                  <a:pt x="680" y="741"/>
                  <a:pt x="672" y="735"/>
                </a:cubicBezTo>
                <a:cubicBezTo>
                  <a:pt x="671" y="735"/>
                  <a:pt x="670" y="734"/>
                  <a:pt x="669" y="734"/>
                </a:cubicBezTo>
                <a:cubicBezTo>
                  <a:pt x="661" y="728"/>
                  <a:pt x="652" y="722"/>
                  <a:pt x="644" y="716"/>
                </a:cubicBezTo>
                <a:cubicBezTo>
                  <a:pt x="642" y="714"/>
                  <a:pt x="639" y="713"/>
                  <a:pt x="637" y="711"/>
                </a:cubicBezTo>
                <a:cubicBezTo>
                  <a:pt x="631" y="707"/>
                  <a:pt x="625" y="702"/>
                  <a:pt x="619" y="698"/>
                </a:cubicBezTo>
                <a:cubicBezTo>
                  <a:pt x="616" y="696"/>
                  <a:pt x="613" y="693"/>
                  <a:pt x="610" y="691"/>
                </a:cubicBezTo>
                <a:cubicBezTo>
                  <a:pt x="605" y="687"/>
                  <a:pt x="600" y="683"/>
                  <a:pt x="595" y="679"/>
                </a:cubicBezTo>
                <a:cubicBezTo>
                  <a:pt x="591" y="677"/>
                  <a:pt x="588" y="674"/>
                  <a:pt x="584" y="671"/>
                </a:cubicBezTo>
                <a:cubicBezTo>
                  <a:pt x="580" y="668"/>
                  <a:pt x="576" y="665"/>
                  <a:pt x="573" y="662"/>
                </a:cubicBezTo>
                <a:cubicBezTo>
                  <a:pt x="573" y="661"/>
                  <a:pt x="574" y="660"/>
                  <a:pt x="574" y="660"/>
                </a:cubicBezTo>
                <a:cubicBezTo>
                  <a:pt x="581" y="650"/>
                  <a:pt x="587" y="641"/>
                  <a:pt x="594" y="632"/>
                </a:cubicBezTo>
                <a:close/>
                <a:moveTo>
                  <a:pt x="643" y="513"/>
                </a:moveTo>
                <a:cubicBezTo>
                  <a:pt x="639" y="510"/>
                  <a:pt x="634" y="507"/>
                  <a:pt x="630" y="503"/>
                </a:cubicBezTo>
                <a:cubicBezTo>
                  <a:pt x="627" y="502"/>
                  <a:pt x="625" y="500"/>
                  <a:pt x="622" y="498"/>
                </a:cubicBezTo>
                <a:cubicBezTo>
                  <a:pt x="617" y="494"/>
                  <a:pt x="612" y="490"/>
                  <a:pt x="606" y="486"/>
                </a:cubicBezTo>
                <a:cubicBezTo>
                  <a:pt x="605" y="485"/>
                  <a:pt x="603" y="484"/>
                  <a:pt x="602" y="482"/>
                </a:cubicBezTo>
                <a:cubicBezTo>
                  <a:pt x="595" y="477"/>
                  <a:pt x="588" y="472"/>
                  <a:pt x="581" y="466"/>
                </a:cubicBezTo>
                <a:cubicBezTo>
                  <a:pt x="580" y="466"/>
                  <a:pt x="579" y="465"/>
                  <a:pt x="578" y="464"/>
                </a:cubicBezTo>
                <a:cubicBezTo>
                  <a:pt x="572" y="459"/>
                  <a:pt x="566" y="455"/>
                  <a:pt x="561" y="450"/>
                </a:cubicBezTo>
                <a:cubicBezTo>
                  <a:pt x="559" y="448"/>
                  <a:pt x="556" y="446"/>
                  <a:pt x="554" y="444"/>
                </a:cubicBezTo>
                <a:cubicBezTo>
                  <a:pt x="550" y="441"/>
                  <a:pt x="545" y="437"/>
                  <a:pt x="541" y="434"/>
                </a:cubicBezTo>
                <a:cubicBezTo>
                  <a:pt x="538" y="431"/>
                  <a:pt x="536" y="429"/>
                  <a:pt x="533" y="427"/>
                </a:cubicBezTo>
                <a:cubicBezTo>
                  <a:pt x="529" y="423"/>
                  <a:pt x="525" y="420"/>
                  <a:pt x="521" y="417"/>
                </a:cubicBezTo>
                <a:cubicBezTo>
                  <a:pt x="519" y="414"/>
                  <a:pt x="516" y="412"/>
                  <a:pt x="513" y="409"/>
                </a:cubicBezTo>
                <a:cubicBezTo>
                  <a:pt x="510" y="407"/>
                  <a:pt x="508" y="404"/>
                  <a:pt x="505" y="402"/>
                </a:cubicBezTo>
                <a:cubicBezTo>
                  <a:pt x="541" y="369"/>
                  <a:pt x="579" y="337"/>
                  <a:pt x="619" y="308"/>
                </a:cubicBezTo>
                <a:cubicBezTo>
                  <a:pt x="622" y="310"/>
                  <a:pt x="625" y="313"/>
                  <a:pt x="628" y="315"/>
                </a:cubicBezTo>
                <a:cubicBezTo>
                  <a:pt x="631" y="317"/>
                  <a:pt x="634" y="319"/>
                  <a:pt x="636" y="321"/>
                </a:cubicBezTo>
                <a:cubicBezTo>
                  <a:pt x="641" y="324"/>
                  <a:pt x="645" y="327"/>
                  <a:pt x="650" y="330"/>
                </a:cubicBezTo>
                <a:cubicBezTo>
                  <a:pt x="652" y="332"/>
                  <a:pt x="654" y="333"/>
                  <a:pt x="656" y="335"/>
                </a:cubicBezTo>
                <a:cubicBezTo>
                  <a:pt x="663" y="339"/>
                  <a:pt x="669" y="344"/>
                  <a:pt x="676" y="348"/>
                </a:cubicBezTo>
                <a:cubicBezTo>
                  <a:pt x="677" y="349"/>
                  <a:pt x="678" y="349"/>
                  <a:pt x="679" y="350"/>
                </a:cubicBezTo>
                <a:cubicBezTo>
                  <a:pt x="685" y="354"/>
                  <a:pt x="690" y="358"/>
                  <a:pt x="696" y="361"/>
                </a:cubicBezTo>
                <a:cubicBezTo>
                  <a:pt x="699" y="363"/>
                  <a:pt x="701" y="364"/>
                  <a:pt x="703" y="366"/>
                </a:cubicBezTo>
                <a:cubicBezTo>
                  <a:pt x="708" y="369"/>
                  <a:pt x="712" y="371"/>
                  <a:pt x="717" y="374"/>
                </a:cubicBezTo>
                <a:cubicBezTo>
                  <a:pt x="719" y="376"/>
                  <a:pt x="722" y="378"/>
                  <a:pt x="725" y="379"/>
                </a:cubicBezTo>
                <a:cubicBezTo>
                  <a:pt x="729" y="382"/>
                  <a:pt x="733" y="384"/>
                  <a:pt x="737" y="387"/>
                </a:cubicBezTo>
                <a:cubicBezTo>
                  <a:pt x="740" y="388"/>
                  <a:pt x="743" y="390"/>
                  <a:pt x="746" y="392"/>
                </a:cubicBezTo>
                <a:cubicBezTo>
                  <a:pt x="750" y="394"/>
                  <a:pt x="754" y="397"/>
                  <a:pt x="758" y="399"/>
                </a:cubicBezTo>
                <a:cubicBezTo>
                  <a:pt x="761" y="401"/>
                  <a:pt x="764" y="402"/>
                  <a:pt x="767" y="404"/>
                </a:cubicBezTo>
                <a:cubicBezTo>
                  <a:pt x="770" y="406"/>
                  <a:pt x="772" y="407"/>
                  <a:pt x="775" y="409"/>
                </a:cubicBezTo>
                <a:cubicBezTo>
                  <a:pt x="775" y="409"/>
                  <a:pt x="775" y="409"/>
                  <a:pt x="775" y="409"/>
                </a:cubicBezTo>
                <a:cubicBezTo>
                  <a:pt x="775" y="409"/>
                  <a:pt x="775" y="409"/>
                  <a:pt x="775" y="409"/>
                </a:cubicBezTo>
                <a:cubicBezTo>
                  <a:pt x="773" y="410"/>
                  <a:pt x="771" y="412"/>
                  <a:pt x="770" y="414"/>
                </a:cubicBezTo>
                <a:cubicBezTo>
                  <a:pt x="767" y="416"/>
                  <a:pt x="765" y="418"/>
                  <a:pt x="763" y="420"/>
                </a:cubicBezTo>
                <a:cubicBezTo>
                  <a:pt x="760" y="423"/>
                  <a:pt x="757" y="426"/>
                  <a:pt x="754" y="429"/>
                </a:cubicBezTo>
                <a:cubicBezTo>
                  <a:pt x="752" y="431"/>
                  <a:pt x="750" y="433"/>
                  <a:pt x="748" y="435"/>
                </a:cubicBezTo>
                <a:cubicBezTo>
                  <a:pt x="744" y="438"/>
                  <a:pt x="741" y="441"/>
                  <a:pt x="738" y="445"/>
                </a:cubicBezTo>
                <a:cubicBezTo>
                  <a:pt x="736" y="446"/>
                  <a:pt x="734" y="448"/>
                  <a:pt x="732" y="450"/>
                </a:cubicBezTo>
                <a:cubicBezTo>
                  <a:pt x="729" y="454"/>
                  <a:pt x="725" y="458"/>
                  <a:pt x="722" y="461"/>
                </a:cubicBezTo>
                <a:cubicBezTo>
                  <a:pt x="720" y="463"/>
                  <a:pt x="719" y="464"/>
                  <a:pt x="718" y="465"/>
                </a:cubicBezTo>
                <a:cubicBezTo>
                  <a:pt x="713" y="471"/>
                  <a:pt x="708" y="476"/>
                  <a:pt x="703" y="481"/>
                </a:cubicBezTo>
                <a:cubicBezTo>
                  <a:pt x="703" y="481"/>
                  <a:pt x="702" y="482"/>
                  <a:pt x="702" y="482"/>
                </a:cubicBezTo>
                <a:cubicBezTo>
                  <a:pt x="698" y="487"/>
                  <a:pt x="693" y="492"/>
                  <a:pt x="688" y="497"/>
                </a:cubicBezTo>
                <a:cubicBezTo>
                  <a:pt x="687" y="498"/>
                  <a:pt x="685" y="500"/>
                  <a:pt x="684" y="502"/>
                </a:cubicBezTo>
                <a:cubicBezTo>
                  <a:pt x="681" y="505"/>
                  <a:pt x="677" y="509"/>
                  <a:pt x="674" y="513"/>
                </a:cubicBezTo>
                <a:cubicBezTo>
                  <a:pt x="672" y="515"/>
                  <a:pt x="671" y="517"/>
                  <a:pt x="669" y="519"/>
                </a:cubicBezTo>
                <a:cubicBezTo>
                  <a:pt x="666" y="521"/>
                  <a:pt x="664" y="524"/>
                  <a:pt x="662" y="526"/>
                </a:cubicBezTo>
                <a:cubicBezTo>
                  <a:pt x="659" y="524"/>
                  <a:pt x="655" y="521"/>
                  <a:pt x="651" y="519"/>
                </a:cubicBezTo>
                <a:cubicBezTo>
                  <a:pt x="649" y="517"/>
                  <a:pt x="646" y="515"/>
                  <a:pt x="643" y="513"/>
                </a:cubicBezTo>
                <a:close/>
                <a:moveTo>
                  <a:pt x="787" y="213"/>
                </a:moveTo>
                <a:cubicBezTo>
                  <a:pt x="789" y="214"/>
                  <a:pt x="791" y="215"/>
                  <a:pt x="793" y="216"/>
                </a:cubicBezTo>
                <a:cubicBezTo>
                  <a:pt x="799" y="220"/>
                  <a:pt x="806" y="223"/>
                  <a:pt x="813" y="227"/>
                </a:cubicBezTo>
                <a:cubicBezTo>
                  <a:pt x="813" y="227"/>
                  <a:pt x="814" y="227"/>
                  <a:pt x="814" y="228"/>
                </a:cubicBezTo>
                <a:cubicBezTo>
                  <a:pt x="820" y="231"/>
                  <a:pt x="827" y="234"/>
                  <a:pt x="833" y="237"/>
                </a:cubicBezTo>
                <a:cubicBezTo>
                  <a:pt x="835" y="238"/>
                  <a:pt x="837" y="239"/>
                  <a:pt x="840" y="241"/>
                </a:cubicBezTo>
                <a:cubicBezTo>
                  <a:pt x="844" y="243"/>
                  <a:pt x="849" y="245"/>
                  <a:pt x="853" y="247"/>
                </a:cubicBezTo>
                <a:cubicBezTo>
                  <a:pt x="856" y="248"/>
                  <a:pt x="858" y="250"/>
                  <a:pt x="861" y="251"/>
                </a:cubicBezTo>
                <a:cubicBezTo>
                  <a:pt x="865" y="253"/>
                  <a:pt x="869" y="255"/>
                  <a:pt x="873" y="257"/>
                </a:cubicBezTo>
                <a:cubicBezTo>
                  <a:pt x="876" y="258"/>
                  <a:pt x="879" y="259"/>
                  <a:pt x="882" y="261"/>
                </a:cubicBezTo>
                <a:cubicBezTo>
                  <a:pt x="886" y="263"/>
                  <a:pt x="890" y="264"/>
                  <a:pt x="894" y="266"/>
                </a:cubicBezTo>
                <a:cubicBezTo>
                  <a:pt x="897" y="268"/>
                  <a:pt x="900" y="269"/>
                  <a:pt x="903" y="270"/>
                </a:cubicBezTo>
                <a:cubicBezTo>
                  <a:pt x="907" y="272"/>
                  <a:pt x="911" y="274"/>
                  <a:pt x="915" y="275"/>
                </a:cubicBezTo>
                <a:cubicBezTo>
                  <a:pt x="917" y="277"/>
                  <a:pt x="920" y="278"/>
                  <a:pt x="923" y="279"/>
                </a:cubicBezTo>
                <a:cubicBezTo>
                  <a:pt x="926" y="280"/>
                  <a:pt x="928" y="281"/>
                  <a:pt x="930" y="282"/>
                </a:cubicBezTo>
                <a:cubicBezTo>
                  <a:pt x="930" y="282"/>
                  <a:pt x="930" y="282"/>
                  <a:pt x="930" y="282"/>
                </a:cubicBezTo>
                <a:cubicBezTo>
                  <a:pt x="930" y="282"/>
                  <a:pt x="930" y="282"/>
                  <a:pt x="930" y="282"/>
                </a:cubicBezTo>
                <a:cubicBezTo>
                  <a:pt x="928" y="283"/>
                  <a:pt x="925" y="285"/>
                  <a:pt x="923" y="287"/>
                </a:cubicBezTo>
                <a:cubicBezTo>
                  <a:pt x="920" y="289"/>
                  <a:pt x="918" y="291"/>
                  <a:pt x="915" y="293"/>
                </a:cubicBezTo>
                <a:cubicBezTo>
                  <a:pt x="911" y="296"/>
                  <a:pt x="907" y="298"/>
                  <a:pt x="903" y="301"/>
                </a:cubicBezTo>
                <a:cubicBezTo>
                  <a:pt x="901" y="303"/>
                  <a:pt x="898" y="305"/>
                  <a:pt x="895" y="307"/>
                </a:cubicBezTo>
                <a:cubicBezTo>
                  <a:pt x="891" y="310"/>
                  <a:pt x="887" y="313"/>
                  <a:pt x="884" y="316"/>
                </a:cubicBezTo>
                <a:cubicBezTo>
                  <a:pt x="881" y="318"/>
                  <a:pt x="878" y="320"/>
                  <a:pt x="876" y="322"/>
                </a:cubicBezTo>
                <a:cubicBezTo>
                  <a:pt x="872" y="326"/>
                  <a:pt x="868" y="329"/>
                  <a:pt x="864" y="332"/>
                </a:cubicBezTo>
                <a:cubicBezTo>
                  <a:pt x="861" y="334"/>
                  <a:pt x="859" y="336"/>
                  <a:pt x="857" y="338"/>
                </a:cubicBezTo>
                <a:cubicBezTo>
                  <a:pt x="852" y="341"/>
                  <a:pt x="848" y="345"/>
                  <a:pt x="843" y="349"/>
                </a:cubicBezTo>
                <a:cubicBezTo>
                  <a:pt x="841" y="350"/>
                  <a:pt x="839" y="352"/>
                  <a:pt x="838" y="353"/>
                </a:cubicBezTo>
                <a:cubicBezTo>
                  <a:pt x="831" y="358"/>
                  <a:pt x="825" y="364"/>
                  <a:pt x="819" y="369"/>
                </a:cubicBezTo>
                <a:cubicBezTo>
                  <a:pt x="818" y="370"/>
                  <a:pt x="817" y="371"/>
                  <a:pt x="816" y="372"/>
                </a:cubicBezTo>
                <a:cubicBezTo>
                  <a:pt x="811" y="376"/>
                  <a:pt x="806" y="381"/>
                  <a:pt x="801" y="385"/>
                </a:cubicBezTo>
                <a:cubicBezTo>
                  <a:pt x="798" y="387"/>
                  <a:pt x="796" y="389"/>
                  <a:pt x="794" y="391"/>
                </a:cubicBezTo>
                <a:cubicBezTo>
                  <a:pt x="791" y="394"/>
                  <a:pt x="788" y="397"/>
                  <a:pt x="784" y="400"/>
                </a:cubicBezTo>
                <a:cubicBezTo>
                  <a:pt x="781" y="398"/>
                  <a:pt x="777" y="396"/>
                  <a:pt x="774" y="394"/>
                </a:cubicBezTo>
                <a:cubicBezTo>
                  <a:pt x="771" y="393"/>
                  <a:pt x="768" y="391"/>
                  <a:pt x="765" y="389"/>
                </a:cubicBezTo>
                <a:cubicBezTo>
                  <a:pt x="761" y="387"/>
                  <a:pt x="756" y="384"/>
                  <a:pt x="751" y="381"/>
                </a:cubicBezTo>
                <a:cubicBezTo>
                  <a:pt x="749" y="380"/>
                  <a:pt x="747" y="379"/>
                  <a:pt x="745" y="377"/>
                </a:cubicBezTo>
                <a:cubicBezTo>
                  <a:pt x="738" y="373"/>
                  <a:pt x="731" y="369"/>
                  <a:pt x="724" y="365"/>
                </a:cubicBezTo>
                <a:cubicBezTo>
                  <a:pt x="723" y="364"/>
                  <a:pt x="722" y="364"/>
                  <a:pt x="721" y="363"/>
                </a:cubicBezTo>
                <a:cubicBezTo>
                  <a:pt x="716" y="359"/>
                  <a:pt x="710" y="356"/>
                  <a:pt x="704" y="352"/>
                </a:cubicBezTo>
                <a:cubicBezTo>
                  <a:pt x="702" y="351"/>
                  <a:pt x="700" y="349"/>
                  <a:pt x="697" y="348"/>
                </a:cubicBezTo>
                <a:cubicBezTo>
                  <a:pt x="693" y="345"/>
                  <a:pt x="688" y="342"/>
                  <a:pt x="684" y="339"/>
                </a:cubicBezTo>
                <a:cubicBezTo>
                  <a:pt x="681" y="337"/>
                  <a:pt x="679" y="335"/>
                  <a:pt x="676" y="334"/>
                </a:cubicBezTo>
                <a:cubicBezTo>
                  <a:pt x="672" y="331"/>
                  <a:pt x="668" y="328"/>
                  <a:pt x="664" y="326"/>
                </a:cubicBezTo>
                <a:cubicBezTo>
                  <a:pt x="662" y="324"/>
                  <a:pt x="659" y="322"/>
                  <a:pt x="656" y="320"/>
                </a:cubicBezTo>
                <a:cubicBezTo>
                  <a:pt x="652" y="317"/>
                  <a:pt x="648" y="315"/>
                  <a:pt x="645" y="312"/>
                </a:cubicBezTo>
                <a:cubicBezTo>
                  <a:pt x="642" y="310"/>
                  <a:pt x="639" y="308"/>
                  <a:pt x="636" y="306"/>
                </a:cubicBezTo>
                <a:cubicBezTo>
                  <a:pt x="634" y="304"/>
                  <a:pt x="631" y="302"/>
                  <a:pt x="629" y="300"/>
                </a:cubicBezTo>
                <a:cubicBezTo>
                  <a:pt x="676" y="266"/>
                  <a:pt x="725" y="235"/>
                  <a:pt x="775" y="206"/>
                </a:cubicBezTo>
                <a:cubicBezTo>
                  <a:pt x="779" y="209"/>
                  <a:pt x="783" y="211"/>
                  <a:pt x="787" y="213"/>
                </a:cubicBezTo>
                <a:close/>
                <a:moveTo>
                  <a:pt x="1013" y="111"/>
                </a:moveTo>
                <a:cubicBezTo>
                  <a:pt x="1013" y="112"/>
                  <a:pt x="1013" y="112"/>
                  <a:pt x="1013" y="112"/>
                </a:cubicBezTo>
                <a:cubicBezTo>
                  <a:pt x="1020" y="114"/>
                  <a:pt x="1026" y="116"/>
                  <a:pt x="1033" y="118"/>
                </a:cubicBezTo>
                <a:cubicBezTo>
                  <a:pt x="1035" y="119"/>
                  <a:pt x="1037" y="120"/>
                  <a:pt x="1040" y="121"/>
                </a:cubicBezTo>
                <a:cubicBezTo>
                  <a:pt x="1044" y="122"/>
                  <a:pt x="1049" y="124"/>
                  <a:pt x="1053" y="125"/>
                </a:cubicBezTo>
                <a:cubicBezTo>
                  <a:pt x="1056" y="126"/>
                  <a:pt x="1059" y="127"/>
                  <a:pt x="1061" y="128"/>
                </a:cubicBezTo>
                <a:cubicBezTo>
                  <a:pt x="1066" y="129"/>
                  <a:pt x="1070" y="130"/>
                  <a:pt x="1074" y="131"/>
                </a:cubicBezTo>
                <a:cubicBezTo>
                  <a:pt x="1077" y="132"/>
                  <a:pt x="1080" y="133"/>
                  <a:pt x="1082" y="134"/>
                </a:cubicBezTo>
                <a:cubicBezTo>
                  <a:pt x="1086" y="135"/>
                  <a:pt x="1091" y="136"/>
                  <a:pt x="1095" y="138"/>
                </a:cubicBezTo>
                <a:cubicBezTo>
                  <a:pt x="1098" y="138"/>
                  <a:pt x="1100" y="139"/>
                  <a:pt x="1103" y="140"/>
                </a:cubicBezTo>
                <a:cubicBezTo>
                  <a:pt x="1107" y="141"/>
                  <a:pt x="1112" y="142"/>
                  <a:pt x="1116" y="143"/>
                </a:cubicBezTo>
                <a:cubicBezTo>
                  <a:pt x="1118" y="144"/>
                  <a:pt x="1121" y="145"/>
                  <a:pt x="1124" y="146"/>
                </a:cubicBezTo>
                <a:cubicBezTo>
                  <a:pt x="1128" y="147"/>
                  <a:pt x="1133" y="148"/>
                  <a:pt x="1137" y="149"/>
                </a:cubicBezTo>
                <a:cubicBezTo>
                  <a:pt x="1139" y="150"/>
                  <a:pt x="1142" y="150"/>
                  <a:pt x="1145" y="151"/>
                </a:cubicBezTo>
                <a:cubicBezTo>
                  <a:pt x="1146" y="151"/>
                  <a:pt x="1147" y="152"/>
                  <a:pt x="1148" y="152"/>
                </a:cubicBezTo>
                <a:cubicBezTo>
                  <a:pt x="1148" y="152"/>
                  <a:pt x="1148" y="152"/>
                  <a:pt x="1148" y="152"/>
                </a:cubicBezTo>
                <a:cubicBezTo>
                  <a:pt x="1148" y="152"/>
                  <a:pt x="1148" y="152"/>
                  <a:pt x="1148" y="152"/>
                </a:cubicBezTo>
                <a:cubicBezTo>
                  <a:pt x="1145" y="153"/>
                  <a:pt x="1143" y="154"/>
                  <a:pt x="1140" y="156"/>
                </a:cubicBezTo>
                <a:cubicBezTo>
                  <a:pt x="1136" y="158"/>
                  <a:pt x="1132" y="160"/>
                  <a:pt x="1128" y="162"/>
                </a:cubicBezTo>
                <a:cubicBezTo>
                  <a:pt x="1123" y="164"/>
                  <a:pt x="1118" y="167"/>
                  <a:pt x="1112" y="170"/>
                </a:cubicBezTo>
                <a:cubicBezTo>
                  <a:pt x="1108" y="172"/>
                  <a:pt x="1104" y="174"/>
                  <a:pt x="1100" y="176"/>
                </a:cubicBezTo>
                <a:cubicBezTo>
                  <a:pt x="1095" y="179"/>
                  <a:pt x="1090" y="182"/>
                  <a:pt x="1085" y="185"/>
                </a:cubicBezTo>
                <a:cubicBezTo>
                  <a:pt x="1081" y="187"/>
                  <a:pt x="1077" y="189"/>
                  <a:pt x="1073" y="191"/>
                </a:cubicBezTo>
                <a:cubicBezTo>
                  <a:pt x="1067" y="194"/>
                  <a:pt x="1062" y="197"/>
                  <a:pt x="1057" y="200"/>
                </a:cubicBezTo>
                <a:cubicBezTo>
                  <a:pt x="1053" y="203"/>
                  <a:pt x="1049" y="205"/>
                  <a:pt x="1045" y="207"/>
                </a:cubicBezTo>
                <a:cubicBezTo>
                  <a:pt x="1040" y="210"/>
                  <a:pt x="1034" y="213"/>
                  <a:pt x="1029" y="217"/>
                </a:cubicBezTo>
                <a:cubicBezTo>
                  <a:pt x="1025" y="219"/>
                  <a:pt x="1022" y="221"/>
                  <a:pt x="1018" y="223"/>
                </a:cubicBezTo>
                <a:cubicBezTo>
                  <a:pt x="1012" y="227"/>
                  <a:pt x="1006" y="231"/>
                  <a:pt x="1000" y="235"/>
                </a:cubicBezTo>
                <a:cubicBezTo>
                  <a:pt x="997" y="236"/>
                  <a:pt x="994" y="238"/>
                  <a:pt x="992" y="240"/>
                </a:cubicBezTo>
                <a:cubicBezTo>
                  <a:pt x="983" y="245"/>
                  <a:pt x="974" y="251"/>
                  <a:pt x="966" y="257"/>
                </a:cubicBezTo>
                <a:cubicBezTo>
                  <a:pt x="964" y="258"/>
                  <a:pt x="962" y="259"/>
                  <a:pt x="961" y="260"/>
                </a:cubicBezTo>
                <a:cubicBezTo>
                  <a:pt x="954" y="265"/>
                  <a:pt x="948" y="269"/>
                  <a:pt x="941" y="274"/>
                </a:cubicBezTo>
                <a:cubicBezTo>
                  <a:pt x="937" y="272"/>
                  <a:pt x="933" y="270"/>
                  <a:pt x="929" y="268"/>
                </a:cubicBezTo>
                <a:cubicBezTo>
                  <a:pt x="927" y="268"/>
                  <a:pt x="925" y="267"/>
                  <a:pt x="922" y="266"/>
                </a:cubicBezTo>
                <a:cubicBezTo>
                  <a:pt x="916" y="263"/>
                  <a:pt x="909" y="260"/>
                  <a:pt x="902" y="257"/>
                </a:cubicBezTo>
                <a:cubicBezTo>
                  <a:pt x="901" y="257"/>
                  <a:pt x="901" y="256"/>
                  <a:pt x="901" y="256"/>
                </a:cubicBezTo>
                <a:cubicBezTo>
                  <a:pt x="894" y="253"/>
                  <a:pt x="888" y="250"/>
                  <a:pt x="882" y="247"/>
                </a:cubicBezTo>
                <a:cubicBezTo>
                  <a:pt x="879" y="246"/>
                  <a:pt x="877" y="245"/>
                  <a:pt x="875" y="244"/>
                </a:cubicBezTo>
                <a:cubicBezTo>
                  <a:pt x="871" y="242"/>
                  <a:pt x="866" y="240"/>
                  <a:pt x="861" y="238"/>
                </a:cubicBezTo>
                <a:cubicBezTo>
                  <a:pt x="859" y="237"/>
                  <a:pt x="856" y="235"/>
                  <a:pt x="854" y="234"/>
                </a:cubicBezTo>
                <a:cubicBezTo>
                  <a:pt x="850" y="232"/>
                  <a:pt x="845" y="230"/>
                  <a:pt x="841" y="228"/>
                </a:cubicBezTo>
                <a:cubicBezTo>
                  <a:pt x="839" y="227"/>
                  <a:pt x="836" y="225"/>
                  <a:pt x="833" y="224"/>
                </a:cubicBezTo>
                <a:cubicBezTo>
                  <a:pt x="829" y="222"/>
                  <a:pt x="825" y="220"/>
                  <a:pt x="821" y="218"/>
                </a:cubicBezTo>
                <a:cubicBezTo>
                  <a:pt x="819" y="216"/>
                  <a:pt x="816" y="215"/>
                  <a:pt x="813" y="213"/>
                </a:cubicBezTo>
                <a:cubicBezTo>
                  <a:pt x="809" y="211"/>
                  <a:pt x="805" y="209"/>
                  <a:pt x="802" y="207"/>
                </a:cubicBezTo>
                <a:cubicBezTo>
                  <a:pt x="799" y="206"/>
                  <a:pt x="796" y="204"/>
                  <a:pt x="793" y="203"/>
                </a:cubicBezTo>
                <a:cubicBezTo>
                  <a:pt x="791" y="202"/>
                  <a:pt x="789" y="200"/>
                  <a:pt x="787" y="199"/>
                </a:cubicBezTo>
                <a:cubicBezTo>
                  <a:pt x="853" y="163"/>
                  <a:pt x="923" y="131"/>
                  <a:pt x="994" y="105"/>
                </a:cubicBezTo>
                <a:cubicBezTo>
                  <a:pt x="1000" y="107"/>
                  <a:pt x="1006" y="109"/>
                  <a:pt x="1013" y="111"/>
                </a:cubicBezTo>
                <a:close/>
                <a:moveTo>
                  <a:pt x="1196" y="163"/>
                </a:moveTo>
                <a:cubicBezTo>
                  <a:pt x="1203" y="164"/>
                  <a:pt x="1211" y="166"/>
                  <a:pt x="1219" y="168"/>
                </a:cubicBezTo>
                <a:cubicBezTo>
                  <a:pt x="1222" y="168"/>
                  <a:pt x="1225" y="169"/>
                  <a:pt x="1228" y="169"/>
                </a:cubicBezTo>
                <a:cubicBezTo>
                  <a:pt x="1234" y="170"/>
                  <a:pt x="1240" y="172"/>
                  <a:pt x="1246" y="173"/>
                </a:cubicBezTo>
                <a:cubicBezTo>
                  <a:pt x="1249" y="173"/>
                  <a:pt x="1253" y="174"/>
                  <a:pt x="1256" y="174"/>
                </a:cubicBezTo>
                <a:cubicBezTo>
                  <a:pt x="1262" y="175"/>
                  <a:pt x="1267" y="176"/>
                  <a:pt x="1273" y="177"/>
                </a:cubicBezTo>
                <a:cubicBezTo>
                  <a:pt x="1277" y="178"/>
                  <a:pt x="1280" y="178"/>
                  <a:pt x="1284" y="179"/>
                </a:cubicBezTo>
                <a:cubicBezTo>
                  <a:pt x="1289" y="180"/>
                  <a:pt x="1295" y="181"/>
                  <a:pt x="1300" y="181"/>
                </a:cubicBezTo>
                <a:cubicBezTo>
                  <a:pt x="1304" y="182"/>
                  <a:pt x="1308" y="182"/>
                  <a:pt x="1311" y="183"/>
                </a:cubicBezTo>
                <a:cubicBezTo>
                  <a:pt x="1317" y="184"/>
                  <a:pt x="1322" y="184"/>
                  <a:pt x="1327" y="185"/>
                </a:cubicBezTo>
                <a:cubicBezTo>
                  <a:pt x="1331" y="185"/>
                  <a:pt x="1335" y="186"/>
                  <a:pt x="1339" y="186"/>
                </a:cubicBezTo>
                <a:cubicBezTo>
                  <a:pt x="1344" y="187"/>
                  <a:pt x="1350" y="188"/>
                  <a:pt x="1355" y="188"/>
                </a:cubicBezTo>
                <a:cubicBezTo>
                  <a:pt x="1359" y="188"/>
                  <a:pt x="1362" y="189"/>
                  <a:pt x="1366" y="189"/>
                </a:cubicBezTo>
                <a:cubicBezTo>
                  <a:pt x="1368" y="189"/>
                  <a:pt x="1369" y="190"/>
                  <a:pt x="1371" y="190"/>
                </a:cubicBezTo>
                <a:cubicBezTo>
                  <a:pt x="1371" y="190"/>
                  <a:pt x="1371" y="190"/>
                  <a:pt x="1371" y="190"/>
                </a:cubicBezTo>
                <a:cubicBezTo>
                  <a:pt x="1371" y="190"/>
                  <a:pt x="1371" y="190"/>
                  <a:pt x="1371" y="190"/>
                </a:cubicBezTo>
                <a:cubicBezTo>
                  <a:pt x="1368" y="191"/>
                  <a:pt x="1366" y="193"/>
                  <a:pt x="1363" y="194"/>
                </a:cubicBezTo>
                <a:cubicBezTo>
                  <a:pt x="1359" y="197"/>
                  <a:pt x="1354" y="199"/>
                  <a:pt x="1350" y="202"/>
                </a:cubicBezTo>
                <a:cubicBezTo>
                  <a:pt x="1344" y="205"/>
                  <a:pt x="1338" y="209"/>
                  <a:pt x="1332" y="212"/>
                </a:cubicBezTo>
                <a:cubicBezTo>
                  <a:pt x="1328" y="215"/>
                  <a:pt x="1324" y="217"/>
                  <a:pt x="1319" y="220"/>
                </a:cubicBezTo>
                <a:cubicBezTo>
                  <a:pt x="1313" y="223"/>
                  <a:pt x="1308" y="227"/>
                  <a:pt x="1302" y="231"/>
                </a:cubicBezTo>
                <a:cubicBezTo>
                  <a:pt x="1298" y="233"/>
                  <a:pt x="1293" y="236"/>
                  <a:pt x="1289" y="239"/>
                </a:cubicBezTo>
                <a:cubicBezTo>
                  <a:pt x="1283" y="242"/>
                  <a:pt x="1278" y="246"/>
                  <a:pt x="1272" y="250"/>
                </a:cubicBezTo>
                <a:cubicBezTo>
                  <a:pt x="1268" y="253"/>
                  <a:pt x="1264" y="255"/>
                  <a:pt x="1259" y="258"/>
                </a:cubicBezTo>
                <a:cubicBezTo>
                  <a:pt x="1254" y="262"/>
                  <a:pt x="1248" y="266"/>
                  <a:pt x="1242" y="270"/>
                </a:cubicBezTo>
                <a:cubicBezTo>
                  <a:pt x="1238" y="273"/>
                  <a:pt x="1234" y="276"/>
                  <a:pt x="1230" y="278"/>
                </a:cubicBezTo>
                <a:cubicBezTo>
                  <a:pt x="1224" y="283"/>
                  <a:pt x="1217" y="288"/>
                  <a:pt x="1211" y="292"/>
                </a:cubicBezTo>
                <a:cubicBezTo>
                  <a:pt x="1208" y="295"/>
                  <a:pt x="1205" y="297"/>
                  <a:pt x="1202" y="299"/>
                </a:cubicBezTo>
                <a:cubicBezTo>
                  <a:pt x="1192" y="306"/>
                  <a:pt x="1183" y="313"/>
                  <a:pt x="1174" y="321"/>
                </a:cubicBezTo>
                <a:cubicBezTo>
                  <a:pt x="1173" y="321"/>
                  <a:pt x="1173" y="321"/>
                  <a:pt x="1173" y="321"/>
                </a:cubicBezTo>
                <a:cubicBezTo>
                  <a:pt x="1164" y="328"/>
                  <a:pt x="1156" y="335"/>
                  <a:pt x="1147" y="342"/>
                </a:cubicBezTo>
                <a:cubicBezTo>
                  <a:pt x="1142" y="340"/>
                  <a:pt x="1136" y="339"/>
                  <a:pt x="1131" y="337"/>
                </a:cubicBezTo>
                <a:cubicBezTo>
                  <a:pt x="1128" y="337"/>
                  <a:pt x="1126" y="336"/>
                  <a:pt x="1123" y="335"/>
                </a:cubicBezTo>
                <a:cubicBezTo>
                  <a:pt x="1115" y="333"/>
                  <a:pt x="1107" y="331"/>
                  <a:pt x="1098" y="328"/>
                </a:cubicBezTo>
                <a:cubicBezTo>
                  <a:pt x="1097" y="328"/>
                  <a:pt x="1095" y="327"/>
                  <a:pt x="1093" y="327"/>
                </a:cubicBezTo>
                <a:cubicBezTo>
                  <a:pt x="1087" y="325"/>
                  <a:pt x="1080" y="323"/>
                  <a:pt x="1073" y="321"/>
                </a:cubicBezTo>
                <a:cubicBezTo>
                  <a:pt x="1070" y="320"/>
                  <a:pt x="1067" y="319"/>
                  <a:pt x="1064" y="318"/>
                </a:cubicBezTo>
                <a:cubicBezTo>
                  <a:pt x="1059" y="316"/>
                  <a:pt x="1053" y="315"/>
                  <a:pt x="1048" y="313"/>
                </a:cubicBezTo>
                <a:cubicBezTo>
                  <a:pt x="1044" y="312"/>
                  <a:pt x="1041" y="311"/>
                  <a:pt x="1038" y="310"/>
                </a:cubicBezTo>
                <a:cubicBezTo>
                  <a:pt x="1033" y="308"/>
                  <a:pt x="1028" y="306"/>
                  <a:pt x="1023" y="305"/>
                </a:cubicBezTo>
                <a:cubicBezTo>
                  <a:pt x="1019" y="303"/>
                  <a:pt x="1016" y="302"/>
                  <a:pt x="1012" y="301"/>
                </a:cubicBezTo>
                <a:cubicBezTo>
                  <a:pt x="1008" y="299"/>
                  <a:pt x="1003" y="297"/>
                  <a:pt x="998" y="296"/>
                </a:cubicBezTo>
                <a:cubicBezTo>
                  <a:pt x="995" y="294"/>
                  <a:pt x="991" y="293"/>
                  <a:pt x="987" y="292"/>
                </a:cubicBezTo>
                <a:cubicBezTo>
                  <a:pt x="983" y="290"/>
                  <a:pt x="978" y="288"/>
                  <a:pt x="974" y="287"/>
                </a:cubicBezTo>
                <a:cubicBezTo>
                  <a:pt x="970" y="285"/>
                  <a:pt x="966" y="284"/>
                  <a:pt x="963" y="282"/>
                </a:cubicBezTo>
                <a:cubicBezTo>
                  <a:pt x="960" y="281"/>
                  <a:pt x="957" y="280"/>
                  <a:pt x="955" y="279"/>
                </a:cubicBezTo>
                <a:cubicBezTo>
                  <a:pt x="958" y="277"/>
                  <a:pt x="961" y="275"/>
                  <a:pt x="964" y="272"/>
                </a:cubicBezTo>
                <a:cubicBezTo>
                  <a:pt x="968" y="270"/>
                  <a:pt x="972" y="267"/>
                  <a:pt x="976" y="265"/>
                </a:cubicBezTo>
                <a:cubicBezTo>
                  <a:pt x="981" y="261"/>
                  <a:pt x="986" y="258"/>
                  <a:pt x="991" y="255"/>
                </a:cubicBezTo>
                <a:cubicBezTo>
                  <a:pt x="994" y="252"/>
                  <a:pt x="998" y="250"/>
                  <a:pt x="1002" y="247"/>
                </a:cubicBezTo>
                <a:cubicBezTo>
                  <a:pt x="1007" y="244"/>
                  <a:pt x="1012" y="241"/>
                  <a:pt x="1018" y="238"/>
                </a:cubicBezTo>
                <a:cubicBezTo>
                  <a:pt x="1021" y="235"/>
                  <a:pt x="1025" y="233"/>
                  <a:pt x="1029" y="231"/>
                </a:cubicBezTo>
                <a:cubicBezTo>
                  <a:pt x="1034" y="227"/>
                  <a:pt x="1040" y="224"/>
                  <a:pt x="1045" y="221"/>
                </a:cubicBezTo>
                <a:cubicBezTo>
                  <a:pt x="1049" y="219"/>
                  <a:pt x="1052" y="217"/>
                  <a:pt x="1056" y="215"/>
                </a:cubicBezTo>
                <a:cubicBezTo>
                  <a:pt x="1062" y="211"/>
                  <a:pt x="1068" y="208"/>
                  <a:pt x="1073" y="205"/>
                </a:cubicBezTo>
                <a:cubicBezTo>
                  <a:pt x="1077" y="203"/>
                  <a:pt x="1080" y="201"/>
                  <a:pt x="1083" y="199"/>
                </a:cubicBezTo>
                <a:cubicBezTo>
                  <a:pt x="1090" y="195"/>
                  <a:pt x="1097" y="192"/>
                  <a:pt x="1104" y="188"/>
                </a:cubicBezTo>
                <a:cubicBezTo>
                  <a:pt x="1106" y="187"/>
                  <a:pt x="1109" y="185"/>
                  <a:pt x="1111" y="184"/>
                </a:cubicBezTo>
                <a:cubicBezTo>
                  <a:pt x="1121" y="179"/>
                  <a:pt x="1130" y="174"/>
                  <a:pt x="1139" y="170"/>
                </a:cubicBezTo>
                <a:cubicBezTo>
                  <a:pt x="1141" y="169"/>
                  <a:pt x="1142" y="168"/>
                  <a:pt x="1144" y="167"/>
                </a:cubicBezTo>
                <a:cubicBezTo>
                  <a:pt x="1151" y="164"/>
                  <a:pt x="1159" y="160"/>
                  <a:pt x="1167" y="156"/>
                </a:cubicBezTo>
                <a:cubicBezTo>
                  <a:pt x="1175" y="158"/>
                  <a:pt x="1184" y="160"/>
                  <a:pt x="1192" y="162"/>
                </a:cubicBezTo>
                <a:cubicBezTo>
                  <a:pt x="1193" y="162"/>
                  <a:pt x="1194" y="163"/>
                  <a:pt x="1196" y="163"/>
                </a:cubicBezTo>
                <a:close/>
                <a:moveTo>
                  <a:pt x="1422" y="194"/>
                </a:moveTo>
                <a:cubicBezTo>
                  <a:pt x="1429" y="194"/>
                  <a:pt x="1435" y="194"/>
                  <a:pt x="1441" y="195"/>
                </a:cubicBezTo>
                <a:cubicBezTo>
                  <a:pt x="1445" y="195"/>
                  <a:pt x="1449" y="195"/>
                  <a:pt x="1453" y="195"/>
                </a:cubicBezTo>
                <a:cubicBezTo>
                  <a:pt x="1460" y="195"/>
                  <a:pt x="1467" y="196"/>
                  <a:pt x="1474" y="196"/>
                </a:cubicBezTo>
                <a:cubicBezTo>
                  <a:pt x="1477" y="196"/>
                  <a:pt x="1480" y="196"/>
                  <a:pt x="1484" y="196"/>
                </a:cubicBezTo>
                <a:cubicBezTo>
                  <a:pt x="1494" y="196"/>
                  <a:pt x="1504" y="196"/>
                  <a:pt x="1514" y="196"/>
                </a:cubicBezTo>
                <a:cubicBezTo>
                  <a:pt x="1521" y="196"/>
                  <a:pt x="1528" y="196"/>
                  <a:pt x="1536" y="196"/>
                </a:cubicBezTo>
                <a:cubicBezTo>
                  <a:pt x="1538" y="196"/>
                  <a:pt x="1540" y="196"/>
                  <a:pt x="1542" y="196"/>
                </a:cubicBezTo>
                <a:cubicBezTo>
                  <a:pt x="1547" y="196"/>
                  <a:pt x="1552" y="196"/>
                  <a:pt x="1557" y="196"/>
                </a:cubicBezTo>
                <a:cubicBezTo>
                  <a:pt x="1560" y="196"/>
                  <a:pt x="1562" y="196"/>
                  <a:pt x="1565" y="196"/>
                </a:cubicBezTo>
                <a:cubicBezTo>
                  <a:pt x="1570" y="195"/>
                  <a:pt x="1574" y="195"/>
                  <a:pt x="1579" y="195"/>
                </a:cubicBezTo>
                <a:cubicBezTo>
                  <a:pt x="1582" y="195"/>
                  <a:pt x="1584" y="195"/>
                  <a:pt x="1587" y="195"/>
                </a:cubicBezTo>
                <a:cubicBezTo>
                  <a:pt x="1592" y="194"/>
                  <a:pt x="1597" y="194"/>
                  <a:pt x="1602" y="194"/>
                </a:cubicBezTo>
                <a:cubicBezTo>
                  <a:pt x="1604" y="194"/>
                  <a:pt x="1606" y="194"/>
                  <a:pt x="1609" y="194"/>
                </a:cubicBezTo>
                <a:cubicBezTo>
                  <a:pt x="1623" y="193"/>
                  <a:pt x="1637" y="192"/>
                  <a:pt x="1652" y="190"/>
                </a:cubicBezTo>
                <a:cubicBezTo>
                  <a:pt x="1654" y="190"/>
                  <a:pt x="1656" y="190"/>
                  <a:pt x="1658" y="190"/>
                </a:cubicBezTo>
                <a:cubicBezTo>
                  <a:pt x="1661" y="189"/>
                  <a:pt x="1665" y="189"/>
                  <a:pt x="1668" y="189"/>
                </a:cubicBezTo>
                <a:cubicBezTo>
                  <a:pt x="1667" y="189"/>
                  <a:pt x="1667" y="189"/>
                  <a:pt x="1667" y="189"/>
                </a:cubicBezTo>
                <a:cubicBezTo>
                  <a:pt x="1668" y="189"/>
                  <a:pt x="1668" y="189"/>
                  <a:pt x="1668" y="189"/>
                </a:cubicBezTo>
                <a:cubicBezTo>
                  <a:pt x="1666" y="190"/>
                  <a:pt x="1663" y="192"/>
                  <a:pt x="1661" y="193"/>
                </a:cubicBezTo>
                <a:cubicBezTo>
                  <a:pt x="1658" y="194"/>
                  <a:pt x="1656" y="196"/>
                  <a:pt x="1653" y="197"/>
                </a:cubicBezTo>
                <a:cubicBezTo>
                  <a:pt x="1649" y="200"/>
                  <a:pt x="1645" y="202"/>
                  <a:pt x="1641" y="204"/>
                </a:cubicBezTo>
                <a:cubicBezTo>
                  <a:pt x="1639" y="206"/>
                  <a:pt x="1636" y="207"/>
                  <a:pt x="1634" y="208"/>
                </a:cubicBezTo>
                <a:cubicBezTo>
                  <a:pt x="1629" y="211"/>
                  <a:pt x="1625" y="214"/>
                  <a:pt x="1621" y="216"/>
                </a:cubicBezTo>
                <a:cubicBezTo>
                  <a:pt x="1619" y="218"/>
                  <a:pt x="1617" y="219"/>
                  <a:pt x="1615" y="220"/>
                </a:cubicBezTo>
                <a:cubicBezTo>
                  <a:pt x="1609" y="224"/>
                  <a:pt x="1602" y="227"/>
                  <a:pt x="1596" y="231"/>
                </a:cubicBezTo>
                <a:cubicBezTo>
                  <a:pt x="1595" y="232"/>
                  <a:pt x="1595" y="232"/>
                  <a:pt x="1594" y="233"/>
                </a:cubicBezTo>
                <a:cubicBezTo>
                  <a:pt x="1588" y="236"/>
                  <a:pt x="1583" y="240"/>
                  <a:pt x="1578" y="243"/>
                </a:cubicBezTo>
                <a:cubicBezTo>
                  <a:pt x="1576" y="245"/>
                  <a:pt x="1574" y="246"/>
                  <a:pt x="1571" y="247"/>
                </a:cubicBezTo>
                <a:cubicBezTo>
                  <a:pt x="1567" y="250"/>
                  <a:pt x="1563" y="253"/>
                  <a:pt x="1559" y="255"/>
                </a:cubicBezTo>
                <a:cubicBezTo>
                  <a:pt x="1557" y="257"/>
                  <a:pt x="1554" y="259"/>
                  <a:pt x="1552" y="260"/>
                </a:cubicBezTo>
                <a:cubicBezTo>
                  <a:pt x="1548" y="263"/>
                  <a:pt x="1545" y="265"/>
                  <a:pt x="1541" y="268"/>
                </a:cubicBezTo>
                <a:cubicBezTo>
                  <a:pt x="1538" y="270"/>
                  <a:pt x="1536" y="271"/>
                  <a:pt x="1533" y="273"/>
                </a:cubicBezTo>
                <a:cubicBezTo>
                  <a:pt x="1530" y="276"/>
                  <a:pt x="1526" y="278"/>
                  <a:pt x="1523" y="281"/>
                </a:cubicBezTo>
                <a:cubicBezTo>
                  <a:pt x="1520" y="282"/>
                  <a:pt x="1518" y="284"/>
                  <a:pt x="1515" y="286"/>
                </a:cubicBezTo>
                <a:cubicBezTo>
                  <a:pt x="1512" y="289"/>
                  <a:pt x="1508" y="291"/>
                  <a:pt x="1505" y="294"/>
                </a:cubicBezTo>
                <a:cubicBezTo>
                  <a:pt x="1502" y="295"/>
                  <a:pt x="1500" y="297"/>
                  <a:pt x="1497" y="299"/>
                </a:cubicBezTo>
                <a:cubicBezTo>
                  <a:pt x="1494" y="302"/>
                  <a:pt x="1490" y="304"/>
                  <a:pt x="1487" y="307"/>
                </a:cubicBezTo>
                <a:cubicBezTo>
                  <a:pt x="1485" y="309"/>
                  <a:pt x="1482" y="311"/>
                  <a:pt x="1480" y="313"/>
                </a:cubicBezTo>
                <a:cubicBezTo>
                  <a:pt x="1476" y="315"/>
                  <a:pt x="1473" y="318"/>
                  <a:pt x="1469" y="321"/>
                </a:cubicBezTo>
                <a:cubicBezTo>
                  <a:pt x="1467" y="322"/>
                  <a:pt x="1465" y="324"/>
                  <a:pt x="1462" y="326"/>
                </a:cubicBezTo>
                <a:cubicBezTo>
                  <a:pt x="1459" y="329"/>
                  <a:pt x="1455" y="332"/>
                  <a:pt x="1451" y="335"/>
                </a:cubicBezTo>
                <a:cubicBezTo>
                  <a:pt x="1449" y="337"/>
                  <a:pt x="1447" y="338"/>
                  <a:pt x="1445" y="340"/>
                </a:cubicBezTo>
                <a:cubicBezTo>
                  <a:pt x="1441" y="343"/>
                  <a:pt x="1437" y="347"/>
                  <a:pt x="1433" y="350"/>
                </a:cubicBezTo>
                <a:cubicBezTo>
                  <a:pt x="1431" y="351"/>
                  <a:pt x="1430" y="353"/>
                  <a:pt x="1428" y="354"/>
                </a:cubicBezTo>
                <a:cubicBezTo>
                  <a:pt x="1422" y="359"/>
                  <a:pt x="1417" y="364"/>
                  <a:pt x="1411" y="368"/>
                </a:cubicBezTo>
                <a:cubicBezTo>
                  <a:pt x="1410" y="369"/>
                  <a:pt x="1409" y="370"/>
                  <a:pt x="1409" y="370"/>
                </a:cubicBezTo>
                <a:cubicBezTo>
                  <a:pt x="1404" y="374"/>
                  <a:pt x="1400" y="378"/>
                  <a:pt x="1395" y="382"/>
                </a:cubicBezTo>
                <a:cubicBezTo>
                  <a:pt x="1388" y="382"/>
                  <a:pt x="1381" y="381"/>
                  <a:pt x="1374" y="380"/>
                </a:cubicBezTo>
                <a:cubicBezTo>
                  <a:pt x="1371" y="380"/>
                  <a:pt x="1369" y="380"/>
                  <a:pt x="1366" y="380"/>
                </a:cubicBezTo>
                <a:cubicBezTo>
                  <a:pt x="1356" y="379"/>
                  <a:pt x="1346" y="377"/>
                  <a:pt x="1336" y="376"/>
                </a:cubicBezTo>
                <a:cubicBezTo>
                  <a:pt x="1333" y="376"/>
                  <a:pt x="1330" y="376"/>
                  <a:pt x="1327" y="375"/>
                </a:cubicBezTo>
                <a:cubicBezTo>
                  <a:pt x="1320" y="374"/>
                  <a:pt x="1313" y="373"/>
                  <a:pt x="1306" y="372"/>
                </a:cubicBezTo>
                <a:cubicBezTo>
                  <a:pt x="1302" y="372"/>
                  <a:pt x="1298" y="371"/>
                  <a:pt x="1294" y="371"/>
                </a:cubicBezTo>
                <a:cubicBezTo>
                  <a:pt x="1288" y="370"/>
                  <a:pt x="1282" y="369"/>
                  <a:pt x="1275" y="368"/>
                </a:cubicBezTo>
                <a:cubicBezTo>
                  <a:pt x="1271" y="367"/>
                  <a:pt x="1267" y="366"/>
                  <a:pt x="1263" y="366"/>
                </a:cubicBezTo>
                <a:cubicBezTo>
                  <a:pt x="1257" y="365"/>
                  <a:pt x="1251" y="364"/>
                  <a:pt x="1245" y="363"/>
                </a:cubicBezTo>
                <a:cubicBezTo>
                  <a:pt x="1241" y="362"/>
                  <a:pt x="1237" y="361"/>
                  <a:pt x="1232" y="360"/>
                </a:cubicBezTo>
                <a:cubicBezTo>
                  <a:pt x="1227" y="359"/>
                  <a:pt x="1221" y="358"/>
                  <a:pt x="1215" y="357"/>
                </a:cubicBezTo>
                <a:cubicBezTo>
                  <a:pt x="1211" y="356"/>
                  <a:pt x="1206" y="355"/>
                  <a:pt x="1202" y="354"/>
                </a:cubicBezTo>
                <a:cubicBezTo>
                  <a:pt x="1196" y="353"/>
                  <a:pt x="1191" y="352"/>
                  <a:pt x="1186" y="351"/>
                </a:cubicBezTo>
                <a:cubicBezTo>
                  <a:pt x="1181" y="350"/>
                  <a:pt x="1176" y="349"/>
                  <a:pt x="1172" y="347"/>
                </a:cubicBezTo>
                <a:cubicBezTo>
                  <a:pt x="1169" y="347"/>
                  <a:pt x="1165" y="346"/>
                  <a:pt x="1162" y="345"/>
                </a:cubicBezTo>
                <a:cubicBezTo>
                  <a:pt x="1165" y="342"/>
                  <a:pt x="1169" y="340"/>
                  <a:pt x="1172" y="337"/>
                </a:cubicBezTo>
                <a:cubicBezTo>
                  <a:pt x="1176" y="334"/>
                  <a:pt x="1181" y="330"/>
                  <a:pt x="1185" y="327"/>
                </a:cubicBezTo>
                <a:cubicBezTo>
                  <a:pt x="1190" y="323"/>
                  <a:pt x="1195" y="319"/>
                  <a:pt x="1201" y="315"/>
                </a:cubicBezTo>
                <a:cubicBezTo>
                  <a:pt x="1205" y="312"/>
                  <a:pt x="1209" y="309"/>
                  <a:pt x="1213" y="306"/>
                </a:cubicBezTo>
                <a:cubicBezTo>
                  <a:pt x="1219" y="302"/>
                  <a:pt x="1224" y="298"/>
                  <a:pt x="1230" y="294"/>
                </a:cubicBezTo>
                <a:cubicBezTo>
                  <a:pt x="1234" y="291"/>
                  <a:pt x="1238" y="288"/>
                  <a:pt x="1242" y="285"/>
                </a:cubicBezTo>
                <a:cubicBezTo>
                  <a:pt x="1248" y="281"/>
                  <a:pt x="1254" y="277"/>
                  <a:pt x="1259" y="273"/>
                </a:cubicBezTo>
                <a:cubicBezTo>
                  <a:pt x="1263" y="270"/>
                  <a:pt x="1267" y="267"/>
                  <a:pt x="1272" y="265"/>
                </a:cubicBezTo>
                <a:cubicBezTo>
                  <a:pt x="1278" y="261"/>
                  <a:pt x="1284" y="257"/>
                  <a:pt x="1290" y="253"/>
                </a:cubicBezTo>
                <a:cubicBezTo>
                  <a:pt x="1294" y="250"/>
                  <a:pt x="1297" y="248"/>
                  <a:pt x="1301" y="245"/>
                </a:cubicBezTo>
                <a:cubicBezTo>
                  <a:pt x="1308" y="241"/>
                  <a:pt x="1315" y="237"/>
                  <a:pt x="1322" y="232"/>
                </a:cubicBezTo>
                <a:cubicBezTo>
                  <a:pt x="1325" y="230"/>
                  <a:pt x="1328" y="228"/>
                  <a:pt x="1332" y="226"/>
                </a:cubicBezTo>
                <a:cubicBezTo>
                  <a:pt x="1342" y="220"/>
                  <a:pt x="1352" y="214"/>
                  <a:pt x="1362" y="208"/>
                </a:cubicBezTo>
                <a:cubicBezTo>
                  <a:pt x="1363" y="208"/>
                  <a:pt x="1363" y="208"/>
                  <a:pt x="1364" y="208"/>
                </a:cubicBezTo>
                <a:cubicBezTo>
                  <a:pt x="1373" y="202"/>
                  <a:pt x="1383" y="197"/>
                  <a:pt x="1393" y="192"/>
                </a:cubicBezTo>
                <a:cubicBezTo>
                  <a:pt x="1398" y="192"/>
                  <a:pt x="1404" y="192"/>
                  <a:pt x="1410" y="193"/>
                </a:cubicBezTo>
                <a:cubicBezTo>
                  <a:pt x="1414" y="193"/>
                  <a:pt x="1418" y="193"/>
                  <a:pt x="1422" y="194"/>
                </a:cubicBezTo>
                <a:close/>
                <a:moveTo>
                  <a:pt x="1762" y="154"/>
                </a:moveTo>
                <a:cubicBezTo>
                  <a:pt x="1765" y="153"/>
                  <a:pt x="1769" y="151"/>
                  <a:pt x="1772" y="150"/>
                </a:cubicBezTo>
                <a:cubicBezTo>
                  <a:pt x="1778" y="147"/>
                  <a:pt x="1785" y="144"/>
                  <a:pt x="1792" y="141"/>
                </a:cubicBezTo>
                <a:cubicBezTo>
                  <a:pt x="1796" y="139"/>
                  <a:pt x="1800" y="137"/>
                  <a:pt x="1803" y="136"/>
                </a:cubicBezTo>
                <a:cubicBezTo>
                  <a:pt x="1810" y="133"/>
                  <a:pt x="1816" y="130"/>
                  <a:pt x="1822" y="128"/>
                </a:cubicBezTo>
                <a:cubicBezTo>
                  <a:pt x="1826" y="126"/>
                  <a:pt x="1830" y="124"/>
                  <a:pt x="1834" y="123"/>
                </a:cubicBezTo>
                <a:cubicBezTo>
                  <a:pt x="1841" y="120"/>
                  <a:pt x="1847" y="118"/>
                  <a:pt x="1853" y="115"/>
                </a:cubicBezTo>
                <a:cubicBezTo>
                  <a:pt x="1857" y="114"/>
                  <a:pt x="1861" y="112"/>
                  <a:pt x="1865" y="110"/>
                </a:cubicBezTo>
                <a:cubicBezTo>
                  <a:pt x="1872" y="108"/>
                  <a:pt x="1878" y="106"/>
                  <a:pt x="1885" y="103"/>
                </a:cubicBezTo>
                <a:cubicBezTo>
                  <a:pt x="1889" y="102"/>
                  <a:pt x="1892" y="100"/>
                  <a:pt x="1896" y="99"/>
                </a:cubicBezTo>
                <a:cubicBezTo>
                  <a:pt x="1904" y="96"/>
                  <a:pt x="1911" y="94"/>
                  <a:pt x="1919" y="91"/>
                </a:cubicBezTo>
                <a:cubicBezTo>
                  <a:pt x="1922" y="90"/>
                  <a:pt x="1925" y="89"/>
                  <a:pt x="1927" y="88"/>
                </a:cubicBezTo>
                <a:cubicBezTo>
                  <a:pt x="1937" y="85"/>
                  <a:pt x="1947" y="82"/>
                  <a:pt x="1958" y="79"/>
                </a:cubicBezTo>
                <a:cubicBezTo>
                  <a:pt x="1977" y="85"/>
                  <a:pt x="1997" y="91"/>
                  <a:pt x="2017" y="98"/>
                </a:cubicBezTo>
                <a:cubicBezTo>
                  <a:pt x="2016" y="98"/>
                  <a:pt x="2016" y="99"/>
                  <a:pt x="2015" y="99"/>
                </a:cubicBezTo>
                <a:cubicBezTo>
                  <a:pt x="2005" y="102"/>
                  <a:pt x="1995" y="106"/>
                  <a:pt x="1985" y="109"/>
                </a:cubicBezTo>
                <a:cubicBezTo>
                  <a:pt x="1983" y="110"/>
                  <a:pt x="1981" y="110"/>
                  <a:pt x="1979" y="111"/>
                </a:cubicBezTo>
                <a:cubicBezTo>
                  <a:pt x="1969" y="114"/>
                  <a:pt x="1959" y="118"/>
                  <a:pt x="1948" y="121"/>
                </a:cubicBezTo>
                <a:cubicBezTo>
                  <a:pt x="1947" y="121"/>
                  <a:pt x="1946" y="121"/>
                  <a:pt x="1944" y="122"/>
                </a:cubicBezTo>
                <a:cubicBezTo>
                  <a:pt x="1934" y="125"/>
                  <a:pt x="1924" y="128"/>
                  <a:pt x="1914" y="131"/>
                </a:cubicBezTo>
                <a:cubicBezTo>
                  <a:pt x="1913" y="131"/>
                  <a:pt x="1912" y="131"/>
                  <a:pt x="1911" y="131"/>
                </a:cubicBezTo>
                <a:cubicBezTo>
                  <a:pt x="1901" y="134"/>
                  <a:pt x="1890" y="137"/>
                  <a:pt x="1880" y="140"/>
                </a:cubicBezTo>
                <a:cubicBezTo>
                  <a:pt x="1878" y="140"/>
                  <a:pt x="1876" y="141"/>
                  <a:pt x="1874" y="141"/>
                </a:cubicBezTo>
                <a:cubicBezTo>
                  <a:pt x="1863" y="144"/>
                  <a:pt x="1853" y="146"/>
                  <a:pt x="1843" y="148"/>
                </a:cubicBezTo>
                <a:cubicBezTo>
                  <a:pt x="1841" y="149"/>
                  <a:pt x="1839" y="149"/>
                  <a:pt x="1837" y="149"/>
                </a:cubicBezTo>
                <a:cubicBezTo>
                  <a:pt x="1827" y="152"/>
                  <a:pt x="1816" y="154"/>
                  <a:pt x="1805" y="156"/>
                </a:cubicBezTo>
                <a:cubicBezTo>
                  <a:pt x="1805" y="156"/>
                  <a:pt x="1805" y="156"/>
                  <a:pt x="1805" y="156"/>
                </a:cubicBezTo>
                <a:cubicBezTo>
                  <a:pt x="1794" y="158"/>
                  <a:pt x="1783" y="160"/>
                  <a:pt x="1772" y="162"/>
                </a:cubicBezTo>
                <a:cubicBezTo>
                  <a:pt x="1770" y="163"/>
                  <a:pt x="1768" y="163"/>
                  <a:pt x="1766" y="163"/>
                </a:cubicBezTo>
                <a:cubicBezTo>
                  <a:pt x="1756" y="165"/>
                  <a:pt x="1745" y="167"/>
                  <a:pt x="1735" y="168"/>
                </a:cubicBezTo>
                <a:cubicBezTo>
                  <a:pt x="1734" y="168"/>
                  <a:pt x="1733" y="169"/>
                  <a:pt x="1732" y="169"/>
                </a:cubicBezTo>
                <a:cubicBezTo>
                  <a:pt x="1733" y="168"/>
                  <a:pt x="1733" y="168"/>
                  <a:pt x="1733" y="168"/>
                </a:cubicBezTo>
                <a:cubicBezTo>
                  <a:pt x="1743" y="164"/>
                  <a:pt x="1752" y="159"/>
                  <a:pt x="1762" y="154"/>
                </a:cubicBezTo>
                <a:close/>
                <a:moveTo>
                  <a:pt x="1427" y="396"/>
                </a:moveTo>
                <a:cubicBezTo>
                  <a:pt x="1433" y="397"/>
                  <a:pt x="1439" y="397"/>
                  <a:pt x="1444" y="397"/>
                </a:cubicBezTo>
                <a:cubicBezTo>
                  <a:pt x="1448" y="397"/>
                  <a:pt x="1452" y="397"/>
                  <a:pt x="1456" y="398"/>
                </a:cubicBezTo>
                <a:cubicBezTo>
                  <a:pt x="1463" y="398"/>
                  <a:pt x="1469" y="398"/>
                  <a:pt x="1475" y="398"/>
                </a:cubicBezTo>
                <a:cubicBezTo>
                  <a:pt x="1479" y="398"/>
                  <a:pt x="1482" y="398"/>
                  <a:pt x="1485" y="398"/>
                </a:cubicBezTo>
                <a:cubicBezTo>
                  <a:pt x="1495" y="399"/>
                  <a:pt x="1504" y="399"/>
                  <a:pt x="1514" y="399"/>
                </a:cubicBezTo>
                <a:cubicBezTo>
                  <a:pt x="1522" y="399"/>
                  <a:pt x="1529" y="399"/>
                  <a:pt x="1536" y="399"/>
                </a:cubicBezTo>
                <a:cubicBezTo>
                  <a:pt x="1539" y="399"/>
                  <a:pt x="1541" y="398"/>
                  <a:pt x="1544" y="398"/>
                </a:cubicBezTo>
                <a:cubicBezTo>
                  <a:pt x="1549" y="398"/>
                  <a:pt x="1554" y="398"/>
                  <a:pt x="1559" y="398"/>
                </a:cubicBezTo>
                <a:cubicBezTo>
                  <a:pt x="1562" y="398"/>
                  <a:pt x="1565" y="398"/>
                  <a:pt x="1568" y="398"/>
                </a:cubicBezTo>
                <a:cubicBezTo>
                  <a:pt x="1572" y="398"/>
                  <a:pt x="1577" y="397"/>
                  <a:pt x="1581" y="397"/>
                </a:cubicBezTo>
                <a:cubicBezTo>
                  <a:pt x="1584" y="397"/>
                  <a:pt x="1588" y="397"/>
                  <a:pt x="1591" y="397"/>
                </a:cubicBezTo>
                <a:cubicBezTo>
                  <a:pt x="1595" y="397"/>
                  <a:pt x="1599" y="396"/>
                  <a:pt x="1604" y="396"/>
                </a:cubicBezTo>
                <a:cubicBezTo>
                  <a:pt x="1607" y="396"/>
                  <a:pt x="1610" y="396"/>
                  <a:pt x="1613" y="395"/>
                </a:cubicBezTo>
                <a:cubicBezTo>
                  <a:pt x="1618" y="395"/>
                  <a:pt x="1622" y="395"/>
                  <a:pt x="1626" y="395"/>
                </a:cubicBezTo>
                <a:cubicBezTo>
                  <a:pt x="1630" y="394"/>
                  <a:pt x="1633" y="394"/>
                  <a:pt x="1636" y="394"/>
                </a:cubicBezTo>
                <a:cubicBezTo>
                  <a:pt x="1640" y="393"/>
                  <a:pt x="1645" y="393"/>
                  <a:pt x="1649" y="393"/>
                </a:cubicBezTo>
                <a:cubicBezTo>
                  <a:pt x="1652" y="392"/>
                  <a:pt x="1655" y="392"/>
                  <a:pt x="1658" y="392"/>
                </a:cubicBezTo>
                <a:cubicBezTo>
                  <a:pt x="1663" y="391"/>
                  <a:pt x="1667" y="391"/>
                  <a:pt x="1672" y="391"/>
                </a:cubicBezTo>
                <a:cubicBezTo>
                  <a:pt x="1675" y="390"/>
                  <a:pt x="1678" y="390"/>
                  <a:pt x="1681" y="390"/>
                </a:cubicBezTo>
                <a:cubicBezTo>
                  <a:pt x="1681" y="390"/>
                  <a:pt x="1682" y="389"/>
                  <a:pt x="1683" y="389"/>
                </a:cubicBezTo>
                <a:cubicBezTo>
                  <a:pt x="1683" y="390"/>
                  <a:pt x="1683" y="390"/>
                  <a:pt x="1683" y="390"/>
                </a:cubicBezTo>
                <a:cubicBezTo>
                  <a:pt x="1683" y="390"/>
                  <a:pt x="1683" y="390"/>
                  <a:pt x="1683" y="390"/>
                </a:cubicBezTo>
                <a:cubicBezTo>
                  <a:pt x="1680" y="392"/>
                  <a:pt x="1678" y="394"/>
                  <a:pt x="1676" y="396"/>
                </a:cubicBezTo>
                <a:cubicBezTo>
                  <a:pt x="1672" y="399"/>
                  <a:pt x="1668" y="403"/>
                  <a:pt x="1664" y="406"/>
                </a:cubicBezTo>
                <a:cubicBezTo>
                  <a:pt x="1659" y="411"/>
                  <a:pt x="1655" y="416"/>
                  <a:pt x="1650" y="420"/>
                </a:cubicBezTo>
                <a:cubicBezTo>
                  <a:pt x="1646" y="424"/>
                  <a:pt x="1642" y="427"/>
                  <a:pt x="1639" y="431"/>
                </a:cubicBezTo>
                <a:cubicBezTo>
                  <a:pt x="1634" y="436"/>
                  <a:pt x="1629" y="441"/>
                  <a:pt x="1624" y="445"/>
                </a:cubicBezTo>
                <a:cubicBezTo>
                  <a:pt x="1621" y="449"/>
                  <a:pt x="1617" y="453"/>
                  <a:pt x="1613" y="456"/>
                </a:cubicBezTo>
                <a:cubicBezTo>
                  <a:pt x="1609" y="461"/>
                  <a:pt x="1604" y="466"/>
                  <a:pt x="1599" y="471"/>
                </a:cubicBezTo>
                <a:cubicBezTo>
                  <a:pt x="1596" y="475"/>
                  <a:pt x="1592" y="478"/>
                  <a:pt x="1589" y="482"/>
                </a:cubicBezTo>
                <a:cubicBezTo>
                  <a:pt x="1584" y="487"/>
                  <a:pt x="1579" y="493"/>
                  <a:pt x="1574" y="498"/>
                </a:cubicBezTo>
                <a:cubicBezTo>
                  <a:pt x="1571" y="501"/>
                  <a:pt x="1568" y="505"/>
                  <a:pt x="1565" y="508"/>
                </a:cubicBezTo>
                <a:cubicBezTo>
                  <a:pt x="1560" y="514"/>
                  <a:pt x="1554" y="520"/>
                  <a:pt x="1549" y="526"/>
                </a:cubicBezTo>
                <a:cubicBezTo>
                  <a:pt x="1547" y="529"/>
                  <a:pt x="1544" y="532"/>
                  <a:pt x="1542" y="535"/>
                </a:cubicBezTo>
                <a:cubicBezTo>
                  <a:pt x="1534" y="544"/>
                  <a:pt x="1526" y="553"/>
                  <a:pt x="1519" y="562"/>
                </a:cubicBezTo>
                <a:cubicBezTo>
                  <a:pt x="1518" y="563"/>
                  <a:pt x="1518" y="564"/>
                  <a:pt x="1517" y="565"/>
                </a:cubicBezTo>
                <a:cubicBezTo>
                  <a:pt x="1511" y="573"/>
                  <a:pt x="1504" y="581"/>
                  <a:pt x="1498" y="589"/>
                </a:cubicBezTo>
                <a:cubicBezTo>
                  <a:pt x="1490" y="589"/>
                  <a:pt x="1483" y="589"/>
                  <a:pt x="1476" y="588"/>
                </a:cubicBezTo>
                <a:cubicBezTo>
                  <a:pt x="1472" y="588"/>
                  <a:pt x="1469" y="588"/>
                  <a:pt x="1466" y="588"/>
                </a:cubicBezTo>
                <a:cubicBezTo>
                  <a:pt x="1455" y="588"/>
                  <a:pt x="1443" y="587"/>
                  <a:pt x="1432" y="587"/>
                </a:cubicBezTo>
                <a:cubicBezTo>
                  <a:pt x="1431" y="587"/>
                  <a:pt x="1430" y="587"/>
                  <a:pt x="1429" y="587"/>
                </a:cubicBezTo>
                <a:cubicBezTo>
                  <a:pt x="1419" y="586"/>
                  <a:pt x="1409" y="585"/>
                  <a:pt x="1399" y="585"/>
                </a:cubicBezTo>
                <a:cubicBezTo>
                  <a:pt x="1395" y="584"/>
                  <a:pt x="1391" y="584"/>
                  <a:pt x="1387" y="584"/>
                </a:cubicBezTo>
                <a:cubicBezTo>
                  <a:pt x="1380" y="583"/>
                  <a:pt x="1373" y="582"/>
                  <a:pt x="1365" y="582"/>
                </a:cubicBezTo>
                <a:cubicBezTo>
                  <a:pt x="1361" y="581"/>
                  <a:pt x="1356" y="581"/>
                  <a:pt x="1352" y="580"/>
                </a:cubicBezTo>
                <a:cubicBezTo>
                  <a:pt x="1345" y="580"/>
                  <a:pt x="1338" y="579"/>
                  <a:pt x="1332" y="578"/>
                </a:cubicBezTo>
                <a:cubicBezTo>
                  <a:pt x="1327" y="577"/>
                  <a:pt x="1322" y="577"/>
                  <a:pt x="1318" y="576"/>
                </a:cubicBezTo>
                <a:cubicBezTo>
                  <a:pt x="1311" y="575"/>
                  <a:pt x="1305" y="575"/>
                  <a:pt x="1299" y="574"/>
                </a:cubicBezTo>
                <a:cubicBezTo>
                  <a:pt x="1294" y="573"/>
                  <a:pt x="1289" y="572"/>
                  <a:pt x="1284" y="571"/>
                </a:cubicBezTo>
                <a:cubicBezTo>
                  <a:pt x="1278" y="570"/>
                  <a:pt x="1272" y="570"/>
                  <a:pt x="1266" y="568"/>
                </a:cubicBezTo>
                <a:cubicBezTo>
                  <a:pt x="1261" y="568"/>
                  <a:pt x="1256" y="567"/>
                  <a:pt x="1251" y="566"/>
                </a:cubicBezTo>
                <a:cubicBezTo>
                  <a:pt x="1246" y="565"/>
                  <a:pt x="1242" y="564"/>
                  <a:pt x="1238" y="564"/>
                </a:cubicBezTo>
                <a:cubicBezTo>
                  <a:pt x="1240" y="561"/>
                  <a:pt x="1243" y="558"/>
                  <a:pt x="1245" y="555"/>
                </a:cubicBezTo>
                <a:cubicBezTo>
                  <a:pt x="1248" y="552"/>
                  <a:pt x="1251" y="548"/>
                  <a:pt x="1254" y="545"/>
                </a:cubicBezTo>
                <a:cubicBezTo>
                  <a:pt x="1257" y="540"/>
                  <a:pt x="1261" y="536"/>
                  <a:pt x="1264" y="532"/>
                </a:cubicBezTo>
                <a:cubicBezTo>
                  <a:pt x="1267" y="529"/>
                  <a:pt x="1270" y="525"/>
                  <a:pt x="1273" y="522"/>
                </a:cubicBezTo>
                <a:cubicBezTo>
                  <a:pt x="1277" y="518"/>
                  <a:pt x="1281" y="513"/>
                  <a:pt x="1285" y="509"/>
                </a:cubicBezTo>
                <a:cubicBezTo>
                  <a:pt x="1288" y="506"/>
                  <a:pt x="1291" y="503"/>
                  <a:pt x="1294" y="499"/>
                </a:cubicBezTo>
                <a:cubicBezTo>
                  <a:pt x="1297" y="495"/>
                  <a:pt x="1301" y="491"/>
                  <a:pt x="1305" y="487"/>
                </a:cubicBezTo>
                <a:cubicBezTo>
                  <a:pt x="1308" y="483"/>
                  <a:pt x="1311" y="480"/>
                  <a:pt x="1314" y="477"/>
                </a:cubicBezTo>
                <a:cubicBezTo>
                  <a:pt x="1318" y="473"/>
                  <a:pt x="1323" y="468"/>
                  <a:pt x="1327" y="464"/>
                </a:cubicBezTo>
                <a:cubicBezTo>
                  <a:pt x="1330" y="461"/>
                  <a:pt x="1332" y="458"/>
                  <a:pt x="1335" y="456"/>
                </a:cubicBezTo>
                <a:cubicBezTo>
                  <a:pt x="1341" y="450"/>
                  <a:pt x="1346" y="445"/>
                  <a:pt x="1351" y="440"/>
                </a:cubicBezTo>
                <a:cubicBezTo>
                  <a:pt x="1353" y="438"/>
                  <a:pt x="1355" y="436"/>
                  <a:pt x="1357" y="435"/>
                </a:cubicBezTo>
                <a:cubicBezTo>
                  <a:pt x="1364" y="428"/>
                  <a:pt x="1371" y="421"/>
                  <a:pt x="1378" y="414"/>
                </a:cubicBezTo>
                <a:cubicBezTo>
                  <a:pt x="1381" y="412"/>
                  <a:pt x="1383" y="410"/>
                  <a:pt x="1385" y="408"/>
                </a:cubicBezTo>
                <a:cubicBezTo>
                  <a:pt x="1390" y="403"/>
                  <a:pt x="1395" y="399"/>
                  <a:pt x="1400" y="394"/>
                </a:cubicBezTo>
                <a:cubicBezTo>
                  <a:pt x="1405" y="395"/>
                  <a:pt x="1410" y="395"/>
                  <a:pt x="1415" y="395"/>
                </a:cubicBezTo>
                <a:cubicBezTo>
                  <a:pt x="1419" y="396"/>
                  <a:pt x="1423" y="396"/>
                  <a:pt x="1427" y="396"/>
                </a:cubicBezTo>
                <a:close/>
                <a:moveTo>
                  <a:pt x="1744" y="381"/>
                </a:moveTo>
                <a:cubicBezTo>
                  <a:pt x="1752" y="380"/>
                  <a:pt x="1760" y="379"/>
                  <a:pt x="1767" y="378"/>
                </a:cubicBezTo>
                <a:cubicBezTo>
                  <a:pt x="1771" y="377"/>
                  <a:pt x="1775" y="376"/>
                  <a:pt x="1778" y="376"/>
                </a:cubicBezTo>
                <a:cubicBezTo>
                  <a:pt x="1786" y="374"/>
                  <a:pt x="1793" y="373"/>
                  <a:pt x="1801" y="372"/>
                </a:cubicBezTo>
                <a:cubicBezTo>
                  <a:pt x="1804" y="371"/>
                  <a:pt x="1807" y="370"/>
                  <a:pt x="1811" y="370"/>
                </a:cubicBezTo>
                <a:cubicBezTo>
                  <a:pt x="1821" y="368"/>
                  <a:pt x="1831" y="365"/>
                  <a:pt x="1842" y="363"/>
                </a:cubicBezTo>
                <a:cubicBezTo>
                  <a:pt x="1842" y="363"/>
                  <a:pt x="1842" y="363"/>
                  <a:pt x="1842" y="363"/>
                </a:cubicBezTo>
                <a:cubicBezTo>
                  <a:pt x="1853" y="361"/>
                  <a:pt x="1863" y="358"/>
                  <a:pt x="1874" y="356"/>
                </a:cubicBezTo>
                <a:cubicBezTo>
                  <a:pt x="1877" y="355"/>
                  <a:pt x="1880" y="354"/>
                  <a:pt x="1883" y="353"/>
                </a:cubicBezTo>
                <a:cubicBezTo>
                  <a:pt x="1891" y="352"/>
                  <a:pt x="1898" y="350"/>
                  <a:pt x="1906" y="348"/>
                </a:cubicBezTo>
                <a:cubicBezTo>
                  <a:pt x="1909" y="347"/>
                  <a:pt x="1912" y="346"/>
                  <a:pt x="1916" y="345"/>
                </a:cubicBezTo>
                <a:cubicBezTo>
                  <a:pt x="1924" y="343"/>
                  <a:pt x="1931" y="341"/>
                  <a:pt x="1939" y="338"/>
                </a:cubicBezTo>
                <a:cubicBezTo>
                  <a:pt x="1942" y="337"/>
                  <a:pt x="1945" y="337"/>
                  <a:pt x="1947" y="336"/>
                </a:cubicBezTo>
                <a:cubicBezTo>
                  <a:pt x="1958" y="333"/>
                  <a:pt x="1968" y="330"/>
                  <a:pt x="1978" y="326"/>
                </a:cubicBezTo>
                <a:cubicBezTo>
                  <a:pt x="1979" y="326"/>
                  <a:pt x="1980" y="326"/>
                  <a:pt x="1981" y="325"/>
                </a:cubicBezTo>
                <a:cubicBezTo>
                  <a:pt x="1990" y="322"/>
                  <a:pt x="2000" y="319"/>
                  <a:pt x="2009" y="316"/>
                </a:cubicBezTo>
                <a:cubicBezTo>
                  <a:pt x="2012" y="315"/>
                  <a:pt x="2015" y="314"/>
                  <a:pt x="2018" y="313"/>
                </a:cubicBezTo>
                <a:cubicBezTo>
                  <a:pt x="2026" y="310"/>
                  <a:pt x="2033" y="308"/>
                  <a:pt x="2040" y="305"/>
                </a:cubicBezTo>
                <a:cubicBezTo>
                  <a:pt x="2043" y="304"/>
                  <a:pt x="2047" y="302"/>
                  <a:pt x="2050" y="301"/>
                </a:cubicBezTo>
                <a:cubicBezTo>
                  <a:pt x="2058" y="298"/>
                  <a:pt x="2066" y="295"/>
                  <a:pt x="2074" y="292"/>
                </a:cubicBezTo>
                <a:cubicBezTo>
                  <a:pt x="2076" y="291"/>
                  <a:pt x="2078" y="290"/>
                  <a:pt x="2080" y="289"/>
                </a:cubicBezTo>
                <a:cubicBezTo>
                  <a:pt x="2090" y="285"/>
                  <a:pt x="2100" y="281"/>
                  <a:pt x="2111" y="277"/>
                </a:cubicBezTo>
                <a:cubicBezTo>
                  <a:pt x="2112" y="276"/>
                  <a:pt x="2113" y="276"/>
                  <a:pt x="2115" y="275"/>
                </a:cubicBezTo>
                <a:cubicBezTo>
                  <a:pt x="2121" y="272"/>
                  <a:pt x="2128" y="269"/>
                  <a:pt x="2134" y="266"/>
                </a:cubicBezTo>
                <a:cubicBezTo>
                  <a:pt x="2130" y="269"/>
                  <a:pt x="2127" y="272"/>
                  <a:pt x="2123" y="274"/>
                </a:cubicBezTo>
                <a:cubicBezTo>
                  <a:pt x="2120" y="276"/>
                  <a:pt x="2118" y="278"/>
                  <a:pt x="2115" y="280"/>
                </a:cubicBezTo>
                <a:cubicBezTo>
                  <a:pt x="2107" y="286"/>
                  <a:pt x="2098" y="292"/>
                  <a:pt x="2090" y="298"/>
                </a:cubicBezTo>
                <a:cubicBezTo>
                  <a:pt x="2089" y="299"/>
                  <a:pt x="2088" y="300"/>
                  <a:pt x="2086" y="301"/>
                </a:cubicBezTo>
                <a:cubicBezTo>
                  <a:pt x="2079" y="306"/>
                  <a:pt x="2072" y="312"/>
                  <a:pt x="2065" y="317"/>
                </a:cubicBezTo>
                <a:cubicBezTo>
                  <a:pt x="2062" y="319"/>
                  <a:pt x="2060" y="321"/>
                  <a:pt x="2057" y="323"/>
                </a:cubicBezTo>
                <a:cubicBezTo>
                  <a:pt x="2051" y="328"/>
                  <a:pt x="2046" y="332"/>
                  <a:pt x="2040" y="337"/>
                </a:cubicBezTo>
                <a:cubicBezTo>
                  <a:pt x="2037" y="339"/>
                  <a:pt x="2034" y="341"/>
                  <a:pt x="2032" y="343"/>
                </a:cubicBezTo>
                <a:cubicBezTo>
                  <a:pt x="2025" y="349"/>
                  <a:pt x="2019" y="354"/>
                  <a:pt x="2013" y="359"/>
                </a:cubicBezTo>
                <a:cubicBezTo>
                  <a:pt x="2011" y="361"/>
                  <a:pt x="2009" y="362"/>
                  <a:pt x="2008" y="364"/>
                </a:cubicBezTo>
                <a:cubicBezTo>
                  <a:pt x="2000" y="370"/>
                  <a:pt x="1992" y="377"/>
                  <a:pt x="1984" y="384"/>
                </a:cubicBezTo>
                <a:cubicBezTo>
                  <a:pt x="1982" y="386"/>
                  <a:pt x="1981" y="388"/>
                  <a:pt x="1979" y="389"/>
                </a:cubicBezTo>
                <a:cubicBezTo>
                  <a:pt x="1973" y="395"/>
                  <a:pt x="1967" y="400"/>
                  <a:pt x="1961" y="405"/>
                </a:cubicBezTo>
                <a:cubicBezTo>
                  <a:pt x="1958" y="408"/>
                  <a:pt x="1956" y="410"/>
                  <a:pt x="1953" y="412"/>
                </a:cubicBezTo>
                <a:cubicBezTo>
                  <a:pt x="1948" y="418"/>
                  <a:pt x="1943" y="423"/>
                  <a:pt x="1937" y="428"/>
                </a:cubicBezTo>
                <a:cubicBezTo>
                  <a:pt x="1935" y="430"/>
                  <a:pt x="1933" y="432"/>
                  <a:pt x="1930" y="435"/>
                </a:cubicBezTo>
                <a:cubicBezTo>
                  <a:pt x="1923" y="442"/>
                  <a:pt x="1916" y="449"/>
                  <a:pt x="1909" y="456"/>
                </a:cubicBezTo>
                <a:cubicBezTo>
                  <a:pt x="1909" y="456"/>
                  <a:pt x="1909" y="456"/>
                  <a:pt x="1908" y="457"/>
                </a:cubicBezTo>
                <a:cubicBezTo>
                  <a:pt x="1901" y="464"/>
                  <a:pt x="1894" y="472"/>
                  <a:pt x="1887" y="480"/>
                </a:cubicBezTo>
                <a:cubicBezTo>
                  <a:pt x="1885" y="482"/>
                  <a:pt x="1882" y="484"/>
                  <a:pt x="1880" y="486"/>
                </a:cubicBezTo>
                <a:cubicBezTo>
                  <a:pt x="1875" y="492"/>
                  <a:pt x="1870" y="498"/>
                  <a:pt x="1865" y="503"/>
                </a:cubicBezTo>
                <a:cubicBezTo>
                  <a:pt x="1863" y="506"/>
                  <a:pt x="1860" y="508"/>
                  <a:pt x="1858" y="511"/>
                </a:cubicBezTo>
                <a:cubicBezTo>
                  <a:pt x="1853" y="517"/>
                  <a:pt x="1848" y="523"/>
                  <a:pt x="1843" y="529"/>
                </a:cubicBezTo>
                <a:cubicBezTo>
                  <a:pt x="1841" y="531"/>
                  <a:pt x="1839" y="533"/>
                  <a:pt x="1837" y="535"/>
                </a:cubicBezTo>
                <a:cubicBezTo>
                  <a:pt x="1831" y="543"/>
                  <a:pt x="1824" y="550"/>
                  <a:pt x="1818" y="558"/>
                </a:cubicBezTo>
                <a:cubicBezTo>
                  <a:pt x="1815" y="559"/>
                  <a:pt x="1811" y="560"/>
                  <a:pt x="1808" y="560"/>
                </a:cubicBezTo>
                <a:cubicBezTo>
                  <a:pt x="1805" y="561"/>
                  <a:pt x="1803" y="561"/>
                  <a:pt x="1800" y="562"/>
                </a:cubicBezTo>
                <a:cubicBezTo>
                  <a:pt x="1796" y="563"/>
                  <a:pt x="1792" y="563"/>
                  <a:pt x="1788" y="564"/>
                </a:cubicBezTo>
                <a:cubicBezTo>
                  <a:pt x="1785" y="565"/>
                  <a:pt x="1783" y="565"/>
                  <a:pt x="1781" y="565"/>
                </a:cubicBezTo>
                <a:cubicBezTo>
                  <a:pt x="1774" y="567"/>
                  <a:pt x="1768" y="568"/>
                  <a:pt x="1762" y="569"/>
                </a:cubicBezTo>
                <a:cubicBezTo>
                  <a:pt x="1758" y="569"/>
                  <a:pt x="1755" y="570"/>
                  <a:pt x="1752" y="570"/>
                </a:cubicBezTo>
                <a:cubicBezTo>
                  <a:pt x="1749" y="571"/>
                  <a:pt x="1746" y="571"/>
                  <a:pt x="1743" y="572"/>
                </a:cubicBezTo>
                <a:cubicBezTo>
                  <a:pt x="1739" y="572"/>
                  <a:pt x="1735" y="573"/>
                  <a:pt x="1731" y="573"/>
                </a:cubicBezTo>
                <a:cubicBezTo>
                  <a:pt x="1728" y="574"/>
                  <a:pt x="1726" y="574"/>
                  <a:pt x="1723" y="575"/>
                </a:cubicBezTo>
                <a:cubicBezTo>
                  <a:pt x="1719" y="575"/>
                  <a:pt x="1715" y="576"/>
                  <a:pt x="1711" y="576"/>
                </a:cubicBezTo>
                <a:cubicBezTo>
                  <a:pt x="1709" y="576"/>
                  <a:pt x="1707" y="577"/>
                  <a:pt x="1704" y="577"/>
                </a:cubicBezTo>
                <a:cubicBezTo>
                  <a:pt x="1700" y="578"/>
                  <a:pt x="1696" y="578"/>
                  <a:pt x="1691" y="579"/>
                </a:cubicBezTo>
                <a:cubicBezTo>
                  <a:pt x="1689" y="579"/>
                  <a:pt x="1687" y="579"/>
                  <a:pt x="1685" y="579"/>
                </a:cubicBezTo>
                <a:cubicBezTo>
                  <a:pt x="1681" y="580"/>
                  <a:pt x="1676" y="580"/>
                  <a:pt x="1672" y="581"/>
                </a:cubicBezTo>
                <a:cubicBezTo>
                  <a:pt x="1670" y="581"/>
                  <a:pt x="1668" y="581"/>
                  <a:pt x="1666" y="581"/>
                </a:cubicBezTo>
                <a:cubicBezTo>
                  <a:pt x="1661" y="582"/>
                  <a:pt x="1657" y="582"/>
                  <a:pt x="1652" y="583"/>
                </a:cubicBezTo>
                <a:cubicBezTo>
                  <a:pt x="1650" y="583"/>
                  <a:pt x="1648" y="583"/>
                  <a:pt x="1647" y="583"/>
                </a:cubicBezTo>
                <a:cubicBezTo>
                  <a:pt x="1642" y="584"/>
                  <a:pt x="1637" y="584"/>
                  <a:pt x="1633" y="584"/>
                </a:cubicBezTo>
                <a:cubicBezTo>
                  <a:pt x="1631" y="584"/>
                  <a:pt x="1629" y="585"/>
                  <a:pt x="1627" y="585"/>
                </a:cubicBezTo>
                <a:cubicBezTo>
                  <a:pt x="1623" y="585"/>
                  <a:pt x="1618" y="585"/>
                  <a:pt x="1614" y="586"/>
                </a:cubicBezTo>
                <a:cubicBezTo>
                  <a:pt x="1612" y="586"/>
                  <a:pt x="1610" y="586"/>
                  <a:pt x="1608" y="586"/>
                </a:cubicBezTo>
                <a:cubicBezTo>
                  <a:pt x="1603" y="586"/>
                  <a:pt x="1599" y="587"/>
                  <a:pt x="1595" y="587"/>
                </a:cubicBezTo>
                <a:cubicBezTo>
                  <a:pt x="1592" y="587"/>
                  <a:pt x="1590" y="587"/>
                  <a:pt x="1588" y="587"/>
                </a:cubicBezTo>
                <a:cubicBezTo>
                  <a:pt x="1584" y="587"/>
                  <a:pt x="1580" y="588"/>
                  <a:pt x="1576" y="588"/>
                </a:cubicBezTo>
                <a:cubicBezTo>
                  <a:pt x="1573" y="588"/>
                  <a:pt x="1571" y="588"/>
                  <a:pt x="1568" y="588"/>
                </a:cubicBezTo>
                <a:cubicBezTo>
                  <a:pt x="1564" y="588"/>
                  <a:pt x="1561" y="588"/>
                  <a:pt x="1557" y="588"/>
                </a:cubicBezTo>
                <a:cubicBezTo>
                  <a:pt x="1554" y="588"/>
                  <a:pt x="1551" y="589"/>
                  <a:pt x="1548" y="589"/>
                </a:cubicBezTo>
                <a:cubicBezTo>
                  <a:pt x="1545" y="589"/>
                  <a:pt x="1542" y="589"/>
                  <a:pt x="1539" y="589"/>
                </a:cubicBezTo>
                <a:cubicBezTo>
                  <a:pt x="1535" y="589"/>
                  <a:pt x="1531" y="589"/>
                  <a:pt x="1526" y="589"/>
                </a:cubicBezTo>
                <a:cubicBezTo>
                  <a:pt x="1524" y="589"/>
                  <a:pt x="1522" y="589"/>
                  <a:pt x="1520" y="589"/>
                </a:cubicBezTo>
                <a:cubicBezTo>
                  <a:pt x="1518" y="589"/>
                  <a:pt x="1516" y="589"/>
                  <a:pt x="1513" y="589"/>
                </a:cubicBezTo>
                <a:cubicBezTo>
                  <a:pt x="1516" y="586"/>
                  <a:pt x="1519" y="582"/>
                  <a:pt x="1521" y="579"/>
                </a:cubicBezTo>
                <a:cubicBezTo>
                  <a:pt x="1525" y="575"/>
                  <a:pt x="1528" y="570"/>
                  <a:pt x="1531" y="566"/>
                </a:cubicBezTo>
                <a:cubicBezTo>
                  <a:pt x="1536" y="561"/>
                  <a:pt x="1540" y="556"/>
                  <a:pt x="1544" y="551"/>
                </a:cubicBezTo>
                <a:cubicBezTo>
                  <a:pt x="1547" y="547"/>
                  <a:pt x="1551" y="543"/>
                  <a:pt x="1554" y="539"/>
                </a:cubicBezTo>
                <a:cubicBezTo>
                  <a:pt x="1559" y="534"/>
                  <a:pt x="1563" y="529"/>
                  <a:pt x="1567" y="524"/>
                </a:cubicBezTo>
                <a:cubicBezTo>
                  <a:pt x="1571" y="520"/>
                  <a:pt x="1574" y="516"/>
                  <a:pt x="1578" y="512"/>
                </a:cubicBezTo>
                <a:cubicBezTo>
                  <a:pt x="1582" y="507"/>
                  <a:pt x="1587" y="502"/>
                  <a:pt x="1592" y="497"/>
                </a:cubicBezTo>
                <a:cubicBezTo>
                  <a:pt x="1595" y="493"/>
                  <a:pt x="1598" y="489"/>
                  <a:pt x="1602" y="486"/>
                </a:cubicBezTo>
                <a:cubicBezTo>
                  <a:pt x="1607" y="480"/>
                  <a:pt x="1612" y="475"/>
                  <a:pt x="1617" y="470"/>
                </a:cubicBezTo>
                <a:cubicBezTo>
                  <a:pt x="1620" y="467"/>
                  <a:pt x="1623" y="463"/>
                  <a:pt x="1627" y="460"/>
                </a:cubicBezTo>
                <a:cubicBezTo>
                  <a:pt x="1632" y="454"/>
                  <a:pt x="1638" y="449"/>
                  <a:pt x="1644" y="443"/>
                </a:cubicBezTo>
                <a:cubicBezTo>
                  <a:pt x="1646" y="440"/>
                  <a:pt x="1649" y="437"/>
                  <a:pt x="1652" y="435"/>
                </a:cubicBezTo>
                <a:cubicBezTo>
                  <a:pt x="1661" y="426"/>
                  <a:pt x="1669" y="418"/>
                  <a:pt x="1678" y="410"/>
                </a:cubicBezTo>
                <a:cubicBezTo>
                  <a:pt x="1678" y="410"/>
                  <a:pt x="1679" y="409"/>
                  <a:pt x="1679" y="409"/>
                </a:cubicBezTo>
                <a:cubicBezTo>
                  <a:pt x="1687" y="402"/>
                  <a:pt x="1695" y="394"/>
                  <a:pt x="1704" y="387"/>
                </a:cubicBezTo>
                <a:cubicBezTo>
                  <a:pt x="1714" y="386"/>
                  <a:pt x="1725" y="384"/>
                  <a:pt x="1735" y="383"/>
                </a:cubicBezTo>
                <a:cubicBezTo>
                  <a:pt x="1738" y="382"/>
                  <a:pt x="1741" y="382"/>
                  <a:pt x="1744" y="381"/>
                </a:cubicBezTo>
                <a:close/>
                <a:moveTo>
                  <a:pt x="1860" y="561"/>
                </a:moveTo>
                <a:cubicBezTo>
                  <a:pt x="1868" y="559"/>
                  <a:pt x="1876" y="558"/>
                  <a:pt x="1884" y="556"/>
                </a:cubicBezTo>
                <a:cubicBezTo>
                  <a:pt x="1887" y="555"/>
                  <a:pt x="1891" y="554"/>
                  <a:pt x="1894" y="553"/>
                </a:cubicBezTo>
                <a:cubicBezTo>
                  <a:pt x="1901" y="551"/>
                  <a:pt x="1907" y="549"/>
                  <a:pt x="1913" y="548"/>
                </a:cubicBezTo>
                <a:cubicBezTo>
                  <a:pt x="1917" y="547"/>
                  <a:pt x="1921" y="546"/>
                  <a:pt x="1925" y="544"/>
                </a:cubicBezTo>
                <a:cubicBezTo>
                  <a:pt x="1931" y="543"/>
                  <a:pt x="1937" y="541"/>
                  <a:pt x="1943" y="539"/>
                </a:cubicBezTo>
                <a:cubicBezTo>
                  <a:pt x="1947" y="538"/>
                  <a:pt x="1951" y="537"/>
                  <a:pt x="1955" y="536"/>
                </a:cubicBezTo>
                <a:cubicBezTo>
                  <a:pt x="1961" y="534"/>
                  <a:pt x="1967" y="532"/>
                  <a:pt x="1973" y="530"/>
                </a:cubicBezTo>
                <a:cubicBezTo>
                  <a:pt x="1977" y="529"/>
                  <a:pt x="1981" y="528"/>
                  <a:pt x="1985" y="526"/>
                </a:cubicBezTo>
                <a:cubicBezTo>
                  <a:pt x="1991" y="524"/>
                  <a:pt x="1997" y="522"/>
                  <a:pt x="2003" y="520"/>
                </a:cubicBezTo>
                <a:cubicBezTo>
                  <a:pt x="2006" y="519"/>
                  <a:pt x="2010" y="518"/>
                  <a:pt x="2014" y="517"/>
                </a:cubicBezTo>
                <a:cubicBezTo>
                  <a:pt x="2020" y="514"/>
                  <a:pt x="2027" y="512"/>
                  <a:pt x="2033" y="510"/>
                </a:cubicBezTo>
                <a:cubicBezTo>
                  <a:pt x="2036" y="508"/>
                  <a:pt x="2040" y="507"/>
                  <a:pt x="2043" y="506"/>
                </a:cubicBezTo>
                <a:cubicBezTo>
                  <a:pt x="2052" y="503"/>
                  <a:pt x="2061" y="499"/>
                  <a:pt x="2069" y="496"/>
                </a:cubicBezTo>
                <a:cubicBezTo>
                  <a:pt x="2070" y="496"/>
                  <a:pt x="2071" y="495"/>
                  <a:pt x="2072" y="495"/>
                </a:cubicBezTo>
                <a:cubicBezTo>
                  <a:pt x="2081" y="491"/>
                  <a:pt x="2091" y="487"/>
                  <a:pt x="2100" y="484"/>
                </a:cubicBezTo>
                <a:cubicBezTo>
                  <a:pt x="2103" y="482"/>
                  <a:pt x="2106" y="481"/>
                  <a:pt x="2109" y="480"/>
                </a:cubicBezTo>
                <a:cubicBezTo>
                  <a:pt x="2115" y="477"/>
                  <a:pt x="2122" y="474"/>
                  <a:pt x="2128" y="471"/>
                </a:cubicBezTo>
                <a:cubicBezTo>
                  <a:pt x="2132" y="470"/>
                  <a:pt x="2135" y="468"/>
                  <a:pt x="2139" y="466"/>
                </a:cubicBezTo>
                <a:cubicBezTo>
                  <a:pt x="2145" y="464"/>
                  <a:pt x="2150" y="461"/>
                  <a:pt x="2156" y="458"/>
                </a:cubicBezTo>
                <a:cubicBezTo>
                  <a:pt x="2160" y="457"/>
                  <a:pt x="2164" y="455"/>
                  <a:pt x="2167" y="453"/>
                </a:cubicBezTo>
                <a:cubicBezTo>
                  <a:pt x="2173" y="450"/>
                  <a:pt x="2179" y="448"/>
                  <a:pt x="2184" y="445"/>
                </a:cubicBezTo>
                <a:cubicBezTo>
                  <a:pt x="2188" y="443"/>
                  <a:pt x="2192" y="441"/>
                  <a:pt x="2195" y="439"/>
                </a:cubicBezTo>
                <a:cubicBezTo>
                  <a:pt x="2201" y="437"/>
                  <a:pt x="2206" y="434"/>
                  <a:pt x="2212" y="431"/>
                </a:cubicBezTo>
                <a:cubicBezTo>
                  <a:pt x="2216" y="429"/>
                  <a:pt x="2219" y="427"/>
                  <a:pt x="2223" y="425"/>
                </a:cubicBezTo>
                <a:cubicBezTo>
                  <a:pt x="2229" y="422"/>
                  <a:pt x="2234" y="419"/>
                  <a:pt x="2240" y="416"/>
                </a:cubicBezTo>
                <a:cubicBezTo>
                  <a:pt x="2243" y="414"/>
                  <a:pt x="2247" y="412"/>
                  <a:pt x="2250" y="410"/>
                </a:cubicBezTo>
                <a:cubicBezTo>
                  <a:pt x="2251" y="410"/>
                  <a:pt x="2252" y="409"/>
                  <a:pt x="2253" y="409"/>
                </a:cubicBezTo>
                <a:cubicBezTo>
                  <a:pt x="2247" y="414"/>
                  <a:pt x="2241" y="420"/>
                  <a:pt x="2235" y="426"/>
                </a:cubicBezTo>
                <a:cubicBezTo>
                  <a:pt x="2234" y="427"/>
                  <a:pt x="2232" y="429"/>
                  <a:pt x="2231" y="430"/>
                </a:cubicBezTo>
                <a:cubicBezTo>
                  <a:pt x="2226" y="435"/>
                  <a:pt x="2221" y="440"/>
                  <a:pt x="2216" y="445"/>
                </a:cubicBezTo>
                <a:cubicBezTo>
                  <a:pt x="2214" y="447"/>
                  <a:pt x="2212" y="449"/>
                  <a:pt x="2209" y="452"/>
                </a:cubicBezTo>
                <a:cubicBezTo>
                  <a:pt x="2205" y="456"/>
                  <a:pt x="2201" y="460"/>
                  <a:pt x="2197" y="464"/>
                </a:cubicBezTo>
                <a:cubicBezTo>
                  <a:pt x="2195" y="466"/>
                  <a:pt x="2193" y="469"/>
                  <a:pt x="2190" y="471"/>
                </a:cubicBezTo>
                <a:cubicBezTo>
                  <a:pt x="2186" y="475"/>
                  <a:pt x="2183" y="479"/>
                  <a:pt x="2179" y="483"/>
                </a:cubicBezTo>
                <a:cubicBezTo>
                  <a:pt x="2177" y="486"/>
                  <a:pt x="2174" y="488"/>
                  <a:pt x="2172" y="491"/>
                </a:cubicBezTo>
                <a:cubicBezTo>
                  <a:pt x="2168" y="495"/>
                  <a:pt x="2165" y="499"/>
                  <a:pt x="2161" y="503"/>
                </a:cubicBezTo>
                <a:cubicBezTo>
                  <a:pt x="2159" y="505"/>
                  <a:pt x="2156" y="508"/>
                  <a:pt x="2154" y="511"/>
                </a:cubicBezTo>
                <a:cubicBezTo>
                  <a:pt x="2150" y="515"/>
                  <a:pt x="2146" y="519"/>
                  <a:pt x="2142" y="524"/>
                </a:cubicBezTo>
                <a:cubicBezTo>
                  <a:pt x="2141" y="526"/>
                  <a:pt x="2139" y="528"/>
                  <a:pt x="2137" y="531"/>
                </a:cubicBezTo>
                <a:cubicBezTo>
                  <a:pt x="2131" y="537"/>
                  <a:pt x="2126" y="543"/>
                  <a:pt x="2121" y="550"/>
                </a:cubicBezTo>
                <a:cubicBezTo>
                  <a:pt x="2120" y="550"/>
                  <a:pt x="2120" y="550"/>
                  <a:pt x="2120" y="551"/>
                </a:cubicBezTo>
                <a:cubicBezTo>
                  <a:pt x="2114" y="558"/>
                  <a:pt x="2108" y="565"/>
                  <a:pt x="2103" y="571"/>
                </a:cubicBezTo>
                <a:cubicBezTo>
                  <a:pt x="2101" y="574"/>
                  <a:pt x="2099" y="576"/>
                  <a:pt x="2098" y="578"/>
                </a:cubicBezTo>
                <a:cubicBezTo>
                  <a:pt x="2094" y="583"/>
                  <a:pt x="2090" y="588"/>
                  <a:pt x="2087" y="592"/>
                </a:cubicBezTo>
                <a:cubicBezTo>
                  <a:pt x="2085" y="595"/>
                  <a:pt x="2083" y="598"/>
                  <a:pt x="2080" y="600"/>
                </a:cubicBezTo>
                <a:cubicBezTo>
                  <a:pt x="2077" y="605"/>
                  <a:pt x="2074" y="609"/>
                  <a:pt x="2071" y="614"/>
                </a:cubicBezTo>
                <a:cubicBezTo>
                  <a:pt x="2068" y="616"/>
                  <a:pt x="2066" y="619"/>
                  <a:pt x="2064" y="622"/>
                </a:cubicBezTo>
                <a:cubicBezTo>
                  <a:pt x="2061" y="626"/>
                  <a:pt x="2058" y="631"/>
                  <a:pt x="2055" y="635"/>
                </a:cubicBezTo>
                <a:cubicBezTo>
                  <a:pt x="2053" y="638"/>
                  <a:pt x="2051" y="641"/>
                  <a:pt x="2049" y="644"/>
                </a:cubicBezTo>
                <a:cubicBezTo>
                  <a:pt x="2045" y="648"/>
                  <a:pt x="2042" y="653"/>
                  <a:pt x="2039" y="658"/>
                </a:cubicBezTo>
                <a:cubicBezTo>
                  <a:pt x="2037" y="660"/>
                  <a:pt x="2035" y="663"/>
                  <a:pt x="2034" y="666"/>
                </a:cubicBezTo>
                <a:cubicBezTo>
                  <a:pt x="2030" y="671"/>
                  <a:pt x="2026" y="677"/>
                  <a:pt x="2022" y="683"/>
                </a:cubicBezTo>
                <a:cubicBezTo>
                  <a:pt x="2021" y="684"/>
                  <a:pt x="2020" y="686"/>
                  <a:pt x="2019" y="688"/>
                </a:cubicBezTo>
                <a:cubicBezTo>
                  <a:pt x="2014" y="695"/>
                  <a:pt x="2010" y="702"/>
                  <a:pt x="2005" y="709"/>
                </a:cubicBezTo>
                <a:cubicBezTo>
                  <a:pt x="2001" y="711"/>
                  <a:pt x="1997" y="712"/>
                  <a:pt x="1993" y="713"/>
                </a:cubicBezTo>
                <a:cubicBezTo>
                  <a:pt x="1991" y="714"/>
                  <a:pt x="1988" y="715"/>
                  <a:pt x="1986" y="716"/>
                </a:cubicBezTo>
                <a:cubicBezTo>
                  <a:pt x="1980" y="717"/>
                  <a:pt x="1975" y="719"/>
                  <a:pt x="1969" y="721"/>
                </a:cubicBezTo>
                <a:cubicBezTo>
                  <a:pt x="1968" y="721"/>
                  <a:pt x="1967" y="722"/>
                  <a:pt x="1966" y="722"/>
                </a:cubicBezTo>
                <a:cubicBezTo>
                  <a:pt x="1959" y="724"/>
                  <a:pt x="1952" y="726"/>
                  <a:pt x="1945" y="728"/>
                </a:cubicBezTo>
                <a:cubicBezTo>
                  <a:pt x="1944" y="729"/>
                  <a:pt x="1943" y="729"/>
                  <a:pt x="1942" y="729"/>
                </a:cubicBezTo>
                <a:cubicBezTo>
                  <a:pt x="1936" y="731"/>
                  <a:pt x="1931" y="733"/>
                  <a:pt x="1925" y="734"/>
                </a:cubicBezTo>
                <a:cubicBezTo>
                  <a:pt x="1923" y="735"/>
                  <a:pt x="1921" y="736"/>
                  <a:pt x="1919" y="736"/>
                </a:cubicBezTo>
                <a:cubicBezTo>
                  <a:pt x="1914" y="737"/>
                  <a:pt x="1909" y="739"/>
                  <a:pt x="1904" y="740"/>
                </a:cubicBezTo>
                <a:cubicBezTo>
                  <a:pt x="1902" y="741"/>
                  <a:pt x="1899" y="741"/>
                  <a:pt x="1897" y="742"/>
                </a:cubicBezTo>
                <a:cubicBezTo>
                  <a:pt x="1892" y="743"/>
                  <a:pt x="1888" y="744"/>
                  <a:pt x="1884" y="745"/>
                </a:cubicBezTo>
                <a:cubicBezTo>
                  <a:pt x="1881" y="746"/>
                  <a:pt x="1878" y="747"/>
                  <a:pt x="1876" y="747"/>
                </a:cubicBezTo>
                <a:cubicBezTo>
                  <a:pt x="1871" y="748"/>
                  <a:pt x="1867" y="750"/>
                  <a:pt x="1863" y="751"/>
                </a:cubicBezTo>
                <a:cubicBezTo>
                  <a:pt x="1860" y="751"/>
                  <a:pt x="1857" y="752"/>
                  <a:pt x="1855" y="752"/>
                </a:cubicBezTo>
                <a:cubicBezTo>
                  <a:pt x="1851" y="753"/>
                  <a:pt x="1846" y="754"/>
                  <a:pt x="1842" y="755"/>
                </a:cubicBezTo>
                <a:cubicBezTo>
                  <a:pt x="1839" y="756"/>
                  <a:pt x="1836" y="757"/>
                  <a:pt x="1834" y="757"/>
                </a:cubicBezTo>
                <a:cubicBezTo>
                  <a:pt x="1830" y="758"/>
                  <a:pt x="1825" y="759"/>
                  <a:pt x="1821" y="760"/>
                </a:cubicBezTo>
                <a:cubicBezTo>
                  <a:pt x="1818" y="760"/>
                  <a:pt x="1815" y="761"/>
                  <a:pt x="1812" y="762"/>
                </a:cubicBezTo>
                <a:cubicBezTo>
                  <a:pt x="1809" y="762"/>
                  <a:pt x="1805" y="763"/>
                  <a:pt x="1801" y="764"/>
                </a:cubicBezTo>
                <a:cubicBezTo>
                  <a:pt x="1798" y="765"/>
                  <a:pt x="1794" y="765"/>
                  <a:pt x="1791" y="766"/>
                </a:cubicBezTo>
                <a:cubicBezTo>
                  <a:pt x="1787" y="766"/>
                  <a:pt x="1784" y="767"/>
                  <a:pt x="1780" y="768"/>
                </a:cubicBezTo>
                <a:cubicBezTo>
                  <a:pt x="1777" y="768"/>
                  <a:pt x="1773" y="769"/>
                  <a:pt x="1770" y="769"/>
                </a:cubicBezTo>
                <a:cubicBezTo>
                  <a:pt x="1766" y="770"/>
                  <a:pt x="1763" y="771"/>
                  <a:pt x="1759" y="771"/>
                </a:cubicBezTo>
                <a:cubicBezTo>
                  <a:pt x="1755" y="772"/>
                  <a:pt x="1752" y="772"/>
                  <a:pt x="1749" y="773"/>
                </a:cubicBezTo>
                <a:cubicBezTo>
                  <a:pt x="1745" y="774"/>
                  <a:pt x="1741" y="774"/>
                  <a:pt x="1738" y="775"/>
                </a:cubicBezTo>
                <a:cubicBezTo>
                  <a:pt x="1734" y="775"/>
                  <a:pt x="1731" y="776"/>
                  <a:pt x="1728" y="776"/>
                </a:cubicBezTo>
                <a:cubicBezTo>
                  <a:pt x="1724" y="777"/>
                  <a:pt x="1720" y="777"/>
                  <a:pt x="1716" y="778"/>
                </a:cubicBezTo>
                <a:cubicBezTo>
                  <a:pt x="1713" y="778"/>
                  <a:pt x="1710" y="779"/>
                  <a:pt x="1707" y="779"/>
                </a:cubicBezTo>
                <a:cubicBezTo>
                  <a:pt x="1703" y="780"/>
                  <a:pt x="1699" y="780"/>
                  <a:pt x="1695" y="780"/>
                </a:cubicBezTo>
                <a:cubicBezTo>
                  <a:pt x="1692" y="781"/>
                  <a:pt x="1689" y="781"/>
                  <a:pt x="1686" y="782"/>
                </a:cubicBezTo>
                <a:cubicBezTo>
                  <a:pt x="1684" y="782"/>
                  <a:pt x="1682" y="782"/>
                  <a:pt x="1680" y="782"/>
                </a:cubicBezTo>
                <a:cubicBezTo>
                  <a:pt x="1682" y="779"/>
                  <a:pt x="1684" y="775"/>
                  <a:pt x="1686" y="772"/>
                </a:cubicBezTo>
                <a:cubicBezTo>
                  <a:pt x="1689" y="767"/>
                  <a:pt x="1691" y="763"/>
                  <a:pt x="1694" y="759"/>
                </a:cubicBezTo>
                <a:cubicBezTo>
                  <a:pt x="1697" y="753"/>
                  <a:pt x="1700" y="748"/>
                  <a:pt x="1703" y="743"/>
                </a:cubicBezTo>
                <a:cubicBezTo>
                  <a:pt x="1706" y="739"/>
                  <a:pt x="1708" y="735"/>
                  <a:pt x="1711" y="730"/>
                </a:cubicBezTo>
                <a:cubicBezTo>
                  <a:pt x="1714" y="725"/>
                  <a:pt x="1717" y="720"/>
                  <a:pt x="1720" y="715"/>
                </a:cubicBezTo>
                <a:cubicBezTo>
                  <a:pt x="1723" y="710"/>
                  <a:pt x="1726" y="706"/>
                  <a:pt x="1728" y="702"/>
                </a:cubicBezTo>
                <a:cubicBezTo>
                  <a:pt x="1732" y="697"/>
                  <a:pt x="1735" y="692"/>
                  <a:pt x="1739" y="686"/>
                </a:cubicBezTo>
                <a:cubicBezTo>
                  <a:pt x="1741" y="682"/>
                  <a:pt x="1744" y="679"/>
                  <a:pt x="1746" y="675"/>
                </a:cubicBezTo>
                <a:cubicBezTo>
                  <a:pt x="1750" y="669"/>
                  <a:pt x="1754" y="664"/>
                  <a:pt x="1758" y="658"/>
                </a:cubicBezTo>
                <a:cubicBezTo>
                  <a:pt x="1760" y="654"/>
                  <a:pt x="1763" y="651"/>
                  <a:pt x="1765" y="647"/>
                </a:cubicBezTo>
                <a:cubicBezTo>
                  <a:pt x="1770" y="641"/>
                  <a:pt x="1774" y="635"/>
                  <a:pt x="1779" y="629"/>
                </a:cubicBezTo>
                <a:cubicBezTo>
                  <a:pt x="1781" y="626"/>
                  <a:pt x="1783" y="623"/>
                  <a:pt x="1785" y="621"/>
                </a:cubicBezTo>
                <a:cubicBezTo>
                  <a:pt x="1791" y="612"/>
                  <a:pt x="1798" y="603"/>
                  <a:pt x="1805" y="594"/>
                </a:cubicBezTo>
                <a:cubicBezTo>
                  <a:pt x="1806" y="593"/>
                  <a:pt x="1807" y="591"/>
                  <a:pt x="1808" y="590"/>
                </a:cubicBezTo>
                <a:cubicBezTo>
                  <a:pt x="1814" y="583"/>
                  <a:pt x="1819" y="576"/>
                  <a:pt x="1825" y="569"/>
                </a:cubicBezTo>
                <a:cubicBezTo>
                  <a:pt x="1834" y="567"/>
                  <a:pt x="1844" y="565"/>
                  <a:pt x="1854" y="563"/>
                </a:cubicBezTo>
                <a:cubicBezTo>
                  <a:pt x="1856" y="562"/>
                  <a:pt x="1858" y="562"/>
                  <a:pt x="1860" y="561"/>
                </a:cubicBezTo>
                <a:close/>
                <a:moveTo>
                  <a:pt x="2410" y="308"/>
                </a:moveTo>
                <a:cubicBezTo>
                  <a:pt x="2449" y="337"/>
                  <a:pt x="2487" y="369"/>
                  <a:pt x="2523" y="402"/>
                </a:cubicBezTo>
                <a:cubicBezTo>
                  <a:pt x="2519" y="406"/>
                  <a:pt x="2515" y="410"/>
                  <a:pt x="2510" y="413"/>
                </a:cubicBezTo>
                <a:cubicBezTo>
                  <a:pt x="2506" y="417"/>
                  <a:pt x="2502" y="421"/>
                  <a:pt x="2498" y="425"/>
                </a:cubicBezTo>
                <a:cubicBezTo>
                  <a:pt x="2492" y="429"/>
                  <a:pt x="2486" y="434"/>
                  <a:pt x="2481" y="439"/>
                </a:cubicBezTo>
                <a:cubicBezTo>
                  <a:pt x="2477" y="442"/>
                  <a:pt x="2473" y="446"/>
                  <a:pt x="2469" y="449"/>
                </a:cubicBezTo>
                <a:cubicBezTo>
                  <a:pt x="2463" y="454"/>
                  <a:pt x="2457" y="459"/>
                  <a:pt x="2450" y="464"/>
                </a:cubicBezTo>
                <a:cubicBezTo>
                  <a:pt x="2447" y="467"/>
                  <a:pt x="2443" y="470"/>
                  <a:pt x="2440" y="473"/>
                </a:cubicBezTo>
                <a:cubicBezTo>
                  <a:pt x="2432" y="479"/>
                  <a:pt x="2424" y="484"/>
                  <a:pt x="2416" y="490"/>
                </a:cubicBezTo>
                <a:cubicBezTo>
                  <a:pt x="2414" y="492"/>
                  <a:pt x="2412" y="494"/>
                  <a:pt x="2410" y="495"/>
                </a:cubicBezTo>
                <a:cubicBezTo>
                  <a:pt x="2400" y="503"/>
                  <a:pt x="2390" y="510"/>
                  <a:pt x="2379" y="517"/>
                </a:cubicBezTo>
                <a:cubicBezTo>
                  <a:pt x="2377" y="519"/>
                  <a:pt x="2374" y="521"/>
                  <a:pt x="2371" y="523"/>
                </a:cubicBezTo>
                <a:cubicBezTo>
                  <a:pt x="2364" y="528"/>
                  <a:pt x="2356" y="533"/>
                  <a:pt x="2349" y="538"/>
                </a:cubicBezTo>
                <a:cubicBezTo>
                  <a:pt x="2345" y="541"/>
                  <a:pt x="2341" y="544"/>
                  <a:pt x="2337" y="546"/>
                </a:cubicBezTo>
                <a:cubicBezTo>
                  <a:pt x="2330" y="550"/>
                  <a:pt x="2324" y="555"/>
                  <a:pt x="2317" y="559"/>
                </a:cubicBezTo>
                <a:cubicBezTo>
                  <a:pt x="2313" y="562"/>
                  <a:pt x="2309" y="564"/>
                  <a:pt x="2304" y="567"/>
                </a:cubicBezTo>
                <a:cubicBezTo>
                  <a:pt x="2298" y="571"/>
                  <a:pt x="2292" y="575"/>
                  <a:pt x="2286" y="578"/>
                </a:cubicBezTo>
                <a:cubicBezTo>
                  <a:pt x="2281" y="581"/>
                  <a:pt x="2276" y="584"/>
                  <a:pt x="2272" y="587"/>
                </a:cubicBezTo>
                <a:cubicBezTo>
                  <a:pt x="2266" y="590"/>
                  <a:pt x="2259" y="594"/>
                  <a:pt x="2253" y="597"/>
                </a:cubicBezTo>
                <a:cubicBezTo>
                  <a:pt x="2249" y="600"/>
                  <a:pt x="2244" y="603"/>
                  <a:pt x="2239" y="605"/>
                </a:cubicBezTo>
                <a:cubicBezTo>
                  <a:pt x="2233" y="609"/>
                  <a:pt x="2227" y="612"/>
                  <a:pt x="2221" y="615"/>
                </a:cubicBezTo>
                <a:cubicBezTo>
                  <a:pt x="2216" y="618"/>
                  <a:pt x="2211" y="620"/>
                  <a:pt x="2206" y="623"/>
                </a:cubicBezTo>
                <a:cubicBezTo>
                  <a:pt x="2200" y="626"/>
                  <a:pt x="2194" y="629"/>
                  <a:pt x="2188" y="632"/>
                </a:cubicBezTo>
                <a:cubicBezTo>
                  <a:pt x="2182" y="635"/>
                  <a:pt x="2177" y="637"/>
                  <a:pt x="2172" y="640"/>
                </a:cubicBezTo>
                <a:cubicBezTo>
                  <a:pt x="2166" y="643"/>
                  <a:pt x="2160" y="646"/>
                  <a:pt x="2154" y="649"/>
                </a:cubicBezTo>
                <a:cubicBezTo>
                  <a:pt x="2149" y="651"/>
                  <a:pt x="2143" y="654"/>
                  <a:pt x="2138" y="656"/>
                </a:cubicBezTo>
                <a:cubicBezTo>
                  <a:pt x="2132" y="659"/>
                  <a:pt x="2126" y="661"/>
                  <a:pt x="2120" y="664"/>
                </a:cubicBezTo>
                <a:cubicBezTo>
                  <a:pt x="2114" y="666"/>
                  <a:pt x="2109" y="669"/>
                  <a:pt x="2104" y="671"/>
                </a:cubicBezTo>
                <a:cubicBezTo>
                  <a:pt x="2098" y="674"/>
                  <a:pt x="2092" y="676"/>
                  <a:pt x="2085" y="679"/>
                </a:cubicBezTo>
                <a:cubicBezTo>
                  <a:pt x="2080" y="681"/>
                  <a:pt x="2074" y="683"/>
                  <a:pt x="2069" y="685"/>
                </a:cubicBezTo>
                <a:cubicBezTo>
                  <a:pt x="2063" y="688"/>
                  <a:pt x="2057" y="690"/>
                  <a:pt x="2050" y="693"/>
                </a:cubicBezTo>
                <a:cubicBezTo>
                  <a:pt x="2045" y="695"/>
                  <a:pt x="2039" y="697"/>
                  <a:pt x="2034" y="699"/>
                </a:cubicBezTo>
                <a:cubicBezTo>
                  <a:pt x="2030" y="700"/>
                  <a:pt x="2027" y="701"/>
                  <a:pt x="2024" y="702"/>
                </a:cubicBezTo>
                <a:cubicBezTo>
                  <a:pt x="2025" y="701"/>
                  <a:pt x="2026" y="700"/>
                  <a:pt x="2027" y="698"/>
                </a:cubicBezTo>
                <a:cubicBezTo>
                  <a:pt x="2029" y="694"/>
                  <a:pt x="2031" y="691"/>
                  <a:pt x="2034" y="687"/>
                </a:cubicBezTo>
                <a:cubicBezTo>
                  <a:pt x="2036" y="683"/>
                  <a:pt x="2039" y="679"/>
                  <a:pt x="2042" y="675"/>
                </a:cubicBezTo>
                <a:cubicBezTo>
                  <a:pt x="2044" y="672"/>
                  <a:pt x="2047" y="668"/>
                  <a:pt x="2049" y="664"/>
                </a:cubicBezTo>
                <a:cubicBezTo>
                  <a:pt x="2052" y="660"/>
                  <a:pt x="2055" y="656"/>
                  <a:pt x="2057" y="653"/>
                </a:cubicBezTo>
                <a:cubicBezTo>
                  <a:pt x="2060" y="649"/>
                  <a:pt x="2062" y="645"/>
                  <a:pt x="2065" y="642"/>
                </a:cubicBezTo>
                <a:cubicBezTo>
                  <a:pt x="2068" y="638"/>
                  <a:pt x="2070" y="634"/>
                  <a:pt x="2073" y="630"/>
                </a:cubicBezTo>
                <a:cubicBezTo>
                  <a:pt x="2076" y="627"/>
                  <a:pt x="2078" y="623"/>
                  <a:pt x="2081" y="620"/>
                </a:cubicBezTo>
                <a:cubicBezTo>
                  <a:pt x="2084" y="616"/>
                  <a:pt x="2087" y="612"/>
                  <a:pt x="2090" y="608"/>
                </a:cubicBezTo>
                <a:cubicBezTo>
                  <a:pt x="2092" y="605"/>
                  <a:pt x="2095" y="601"/>
                  <a:pt x="2098" y="598"/>
                </a:cubicBezTo>
                <a:cubicBezTo>
                  <a:pt x="2101" y="594"/>
                  <a:pt x="2103" y="590"/>
                  <a:pt x="2106" y="586"/>
                </a:cubicBezTo>
                <a:cubicBezTo>
                  <a:pt x="2109" y="583"/>
                  <a:pt x="2112" y="580"/>
                  <a:pt x="2115" y="576"/>
                </a:cubicBezTo>
                <a:cubicBezTo>
                  <a:pt x="2118" y="572"/>
                  <a:pt x="2121" y="569"/>
                  <a:pt x="2124" y="565"/>
                </a:cubicBezTo>
                <a:cubicBezTo>
                  <a:pt x="2126" y="562"/>
                  <a:pt x="2129" y="558"/>
                  <a:pt x="2132" y="555"/>
                </a:cubicBezTo>
                <a:cubicBezTo>
                  <a:pt x="2135" y="551"/>
                  <a:pt x="2138" y="547"/>
                  <a:pt x="2141" y="544"/>
                </a:cubicBezTo>
                <a:cubicBezTo>
                  <a:pt x="2144" y="541"/>
                  <a:pt x="2147" y="537"/>
                  <a:pt x="2150" y="534"/>
                </a:cubicBezTo>
                <a:cubicBezTo>
                  <a:pt x="2153" y="530"/>
                  <a:pt x="2156" y="527"/>
                  <a:pt x="2159" y="523"/>
                </a:cubicBezTo>
                <a:cubicBezTo>
                  <a:pt x="2162" y="520"/>
                  <a:pt x="2165" y="516"/>
                  <a:pt x="2168" y="513"/>
                </a:cubicBezTo>
                <a:cubicBezTo>
                  <a:pt x="2171" y="510"/>
                  <a:pt x="2174" y="506"/>
                  <a:pt x="2178" y="502"/>
                </a:cubicBezTo>
                <a:cubicBezTo>
                  <a:pt x="2180" y="499"/>
                  <a:pt x="2183" y="496"/>
                  <a:pt x="2186" y="493"/>
                </a:cubicBezTo>
                <a:cubicBezTo>
                  <a:pt x="2190" y="489"/>
                  <a:pt x="2193" y="486"/>
                  <a:pt x="2196" y="482"/>
                </a:cubicBezTo>
                <a:cubicBezTo>
                  <a:pt x="2199" y="479"/>
                  <a:pt x="2202" y="476"/>
                  <a:pt x="2205" y="473"/>
                </a:cubicBezTo>
                <a:cubicBezTo>
                  <a:pt x="2209" y="469"/>
                  <a:pt x="2212" y="466"/>
                  <a:pt x="2216" y="462"/>
                </a:cubicBezTo>
                <a:cubicBezTo>
                  <a:pt x="2219" y="459"/>
                  <a:pt x="2221" y="456"/>
                  <a:pt x="2224" y="453"/>
                </a:cubicBezTo>
                <a:cubicBezTo>
                  <a:pt x="2228" y="450"/>
                  <a:pt x="2232" y="446"/>
                  <a:pt x="2236" y="442"/>
                </a:cubicBezTo>
                <a:cubicBezTo>
                  <a:pt x="2238" y="439"/>
                  <a:pt x="2241" y="437"/>
                  <a:pt x="2244" y="434"/>
                </a:cubicBezTo>
                <a:cubicBezTo>
                  <a:pt x="2248" y="430"/>
                  <a:pt x="2252" y="426"/>
                  <a:pt x="2257" y="422"/>
                </a:cubicBezTo>
                <a:cubicBezTo>
                  <a:pt x="2259" y="420"/>
                  <a:pt x="2261" y="418"/>
                  <a:pt x="2264" y="415"/>
                </a:cubicBezTo>
                <a:cubicBezTo>
                  <a:pt x="2269" y="410"/>
                  <a:pt x="2275" y="405"/>
                  <a:pt x="2280" y="400"/>
                </a:cubicBezTo>
                <a:cubicBezTo>
                  <a:pt x="2281" y="399"/>
                  <a:pt x="2283" y="398"/>
                  <a:pt x="2284" y="397"/>
                </a:cubicBezTo>
                <a:cubicBezTo>
                  <a:pt x="2291" y="391"/>
                  <a:pt x="2298" y="385"/>
                  <a:pt x="2305" y="379"/>
                </a:cubicBezTo>
                <a:cubicBezTo>
                  <a:pt x="2314" y="373"/>
                  <a:pt x="2323" y="367"/>
                  <a:pt x="2332" y="362"/>
                </a:cubicBezTo>
                <a:cubicBezTo>
                  <a:pt x="2334" y="360"/>
                  <a:pt x="2336" y="358"/>
                  <a:pt x="2339" y="357"/>
                </a:cubicBezTo>
                <a:cubicBezTo>
                  <a:pt x="2345" y="352"/>
                  <a:pt x="2352" y="348"/>
                  <a:pt x="2359" y="344"/>
                </a:cubicBezTo>
                <a:cubicBezTo>
                  <a:pt x="2362" y="342"/>
                  <a:pt x="2365" y="339"/>
                  <a:pt x="2369" y="337"/>
                </a:cubicBezTo>
                <a:cubicBezTo>
                  <a:pt x="2374" y="333"/>
                  <a:pt x="2380" y="329"/>
                  <a:pt x="2385" y="325"/>
                </a:cubicBezTo>
                <a:cubicBezTo>
                  <a:pt x="2389" y="323"/>
                  <a:pt x="2393" y="320"/>
                  <a:pt x="2396" y="317"/>
                </a:cubicBezTo>
                <a:cubicBezTo>
                  <a:pt x="2401" y="314"/>
                  <a:pt x="2405" y="311"/>
                  <a:pt x="2410" y="308"/>
                </a:cubicBezTo>
                <a:close/>
                <a:moveTo>
                  <a:pt x="2532" y="410"/>
                </a:moveTo>
                <a:cubicBezTo>
                  <a:pt x="2535" y="412"/>
                  <a:pt x="2537" y="415"/>
                  <a:pt x="2540" y="417"/>
                </a:cubicBezTo>
                <a:cubicBezTo>
                  <a:pt x="2537" y="420"/>
                  <a:pt x="2534" y="423"/>
                  <a:pt x="2531" y="426"/>
                </a:cubicBezTo>
                <a:cubicBezTo>
                  <a:pt x="2527" y="429"/>
                  <a:pt x="2524" y="433"/>
                  <a:pt x="2520" y="436"/>
                </a:cubicBezTo>
                <a:cubicBezTo>
                  <a:pt x="2516" y="440"/>
                  <a:pt x="2513" y="444"/>
                  <a:pt x="2509" y="447"/>
                </a:cubicBezTo>
                <a:cubicBezTo>
                  <a:pt x="2505" y="451"/>
                  <a:pt x="2502" y="455"/>
                  <a:pt x="2498" y="458"/>
                </a:cubicBezTo>
                <a:cubicBezTo>
                  <a:pt x="2495" y="462"/>
                  <a:pt x="2491" y="466"/>
                  <a:pt x="2487" y="470"/>
                </a:cubicBezTo>
                <a:cubicBezTo>
                  <a:pt x="2484" y="473"/>
                  <a:pt x="2481" y="477"/>
                  <a:pt x="2477" y="480"/>
                </a:cubicBezTo>
                <a:cubicBezTo>
                  <a:pt x="2473" y="484"/>
                  <a:pt x="2470" y="488"/>
                  <a:pt x="2466" y="492"/>
                </a:cubicBezTo>
                <a:cubicBezTo>
                  <a:pt x="2463" y="496"/>
                  <a:pt x="2460" y="499"/>
                  <a:pt x="2456" y="503"/>
                </a:cubicBezTo>
                <a:cubicBezTo>
                  <a:pt x="2453" y="507"/>
                  <a:pt x="2449" y="511"/>
                  <a:pt x="2446" y="515"/>
                </a:cubicBezTo>
                <a:cubicBezTo>
                  <a:pt x="2442" y="519"/>
                  <a:pt x="2439" y="522"/>
                  <a:pt x="2436" y="526"/>
                </a:cubicBezTo>
                <a:cubicBezTo>
                  <a:pt x="2432" y="530"/>
                  <a:pt x="2429" y="535"/>
                  <a:pt x="2425" y="539"/>
                </a:cubicBezTo>
                <a:cubicBezTo>
                  <a:pt x="2422" y="542"/>
                  <a:pt x="2419" y="546"/>
                  <a:pt x="2416" y="550"/>
                </a:cubicBezTo>
                <a:cubicBezTo>
                  <a:pt x="2413" y="554"/>
                  <a:pt x="2409" y="558"/>
                  <a:pt x="2406" y="563"/>
                </a:cubicBezTo>
                <a:cubicBezTo>
                  <a:pt x="2403" y="566"/>
                  <a:pt x="2400" y="570"/>
                  <a:pt x="2397" y="573"/>
                </a:cubicBezTo>
                <a:cubicBezTo>
                  <a:pt x="2393" y="578"/>
                  <a:pt x="2390" y="582"/>
                  <a:pt x="2386" y="587"/>
                </a:cubicBezTo>
                <a:cubicBezTo>
                  <a:pt x="2384" y="591"/>
                  <a:pt x="2381" y="594"/>
                  <a:pt x="2378" y="598"/>
                </a:cubicBezTo>
                <a:cubicBezTo>
                  <a:pt x="2375" y="602"/>
                  <a:pt x="2371" y="607"/>
                  <a:pt x="2368" y="612"/>
                </a:cubicBezTo>
                <a:cubicBezTo>
                  <a:pt x="2365" y="615"/>
                  <a:pt x="2362" y="619"/>
                  <a:pt x="2360" y="622"/>
                </a:cubicBezTo>
                <a:cubicBezTo>
                  <a:pt x="2356" y="627"/>
                  <a:pt x="2353" y="632"/>
                  <a:pt x="2349" y="637"/>
                </a:cubicBezTo>
                <a:cubicBezTo>
                  <a:pt x="2347" y="640"/>
                  <a:pt x="2344" y="644"/>
                  <a:pt x="2342" y="647"/>
                </a:cubicBezTo>
                <a:cubicBezTo>
                  <a:pt x="2338" y="652"/>
                  <a:pt x="2335" y="658"/>
                  <a:pt x="2331" y="663"/>
                </a:cubicBezTo>
                <a:cubicBezTo>
                  <a:pt x="2329" y="666"/>
                  <a:pt x="2327" y="669"/>
                  <a:pt x="2325" y="672"/>
                </a:cubicBezTo>
                <a:cubicBezTo>
                  <a:pt x="2321" y="679"/>
                  <a:pt x="2316" y="685"/>
                  <a:pt x="2312" y="691"/>
                </a:cubicBezTo>
                <a:cubicBezTo>
                  <a:pt x="2311" y="693"/>
                  <a:pt x="2309" y="696"/>
                  <a:pt x="2308" y="698"/>
                </a:cubicBezTo>
                <a:cubicBezTo>
                  <a:pt x="2302" y="707"/>
                  <a:pt x="2297" y="715"/>
                  <a:pt x="2292" y="724"/>
                </a:cubicBezTo>
                <a:cubicBezTo>
                  <a:pt x="2290" y="727"/>
                  <a:pt x="2288" y="730"/>
                  <a:pt x="2286" y="733"/>
                </a:cubicBezTo>
                <a:cubicBezTo>
                  <a:pt x="2283" y="739"/>
                  <a:pt x="2279" y="745"/>
                  <a:pt x="2276" y="750"/>
                </a:cubicBezTo>
                <a:cubicBezTo>
                  <a:pt x="2273" y="754"/>
                  <a:pt x="2271" y="759"/>
                  <a:pt x="2269" y="763"/>
                </a:cubicBezTo>
                <a:cubicBezTo>
                  <a:pt x="2266" y="767"/>
                  <a:pt x="2263" y="772"/>
                  <a:pt x="2261" y="777"/>
                </a:cubicBezTo>
                <a:cubicBezTo>
                  <a:pt x="2258" y="782"/>
                  <a:pt x="2256" y="786"/>
                  <a:pt x="2253" y="791"/>
                </a:cubicBezTo>
                <a:cubicBezTo>
                  <a:pt x="2251" y="795"/>
                  <a:pt x="2248" y="799"/>
                  <a:pt x="2246" y="803"/>
                </a:cubicBezTo>
                <a:cubicBezTo>
                  <a:pt x="2241" y="806"/>
                  <a:pt x="2237" y="809"/>
                  <a:pt x="2232" y="811"/>
                </a:cubicBezTo>
                <a:cubicBezTo>
                  <a:pt x="2230" y="812"/>
                  <a:pt x="2228" y="813"/>
                  <a:pt x="2226" y="815"/>
                </a:cubicBezTo>
                <a:cubicBezTo>
                  <a:pt x="2212" y="822"/>
                  <a:pt x="2198" y="830"/>
                  <a:pt x="2183" y="837"/>
                </a:cubicBezTo>
                <a:cubicBezTo>
                  <a:pt x="2181" y="838"/>
                  <a:pt x="2179" y="839"/>
                  <a:pt x="2176" y="840"/>
                </a:cubicBezTo>
                <a:cubicBezTo>
                  <a:pt x="2171" y="842"/>
                  <a:pt x="2167" y="845"/>
                  <a:pt x="2162" y="847"/>
                </a:cubicBezTo>
                <a:cubicBezTo>
                  <a:pt x="2159" y="849"/>
                  <a:pt x="2156" y="850"/>
                  <a:pt x="2153" y="851"/>
                </a:cubicBezTo>
                <a:cubicBezTo>
                  <a:pt x="2149" y="853"/>
                  <a:pt x="2144" y="855"/>
                  <a:pt x="2140" y="857"/>
                </a:cubicBezTo>
                <a:cubicBezTo>
                  <a:pt x="2137" y="859"/>
                  <a:pt x="2134" y="860"/>
                  <a:pt x="2130" y="862"/>
                </a:cubicBezTo>
                <a:cubicBezTo>
                  <a:pt x="2126" y="864"/>
                  <a:pt x="2122" y="865"/>
                  <a:pt x="2118" y="867"/>
                </a:cubicBezTo>
                <a:cubicBezTo>
                  <a:pt x="2115" y="869"/>
                  <a:pt x="2111" y="870"/>
                  <a:pt x="2108" y="872"/>
                </a:cubicBezTo>
                <a:cubicBezTo>
                  <a:pt x="2104" y="873"/>
                  <a:pt x="2100" y="875"/>
                  <a:pt x="2096" y="877"/>
                </a:cubicBezTo>
                <a:cubicBezTo>
                  <a:pt x="2093" y="878"/>
                  <a:pt x="2089" y="880"/>
                  <a:pt x="2086" y="881"/>
                </a:cubicBezTo>
                <a:cubicBezTo>
                  <a:pt x="2082" y="883"/>
                  <a:pt x="2078" y="884"/>
                  <a:pt x="2074" y="886"/>
                </a:cubicBezTo>
                <a:cubicBezTo>
                  <a:pt x="2070" y="887"/>
                  <a:pt x="2067" y="889"/>
                  <a:pt x="2063" y="890"/>
                </a:cubicBezTo>
                <a:cubicBezTo>
                  <a:pt x="2059" y="891"/>
                  <a:pt x="2056" y="893"/>
                  <a:pt x="2052" y="895"/>
                </a:cubicBezTo>
                <a:cubicBezTo>
                  <a:pt x="2048" y="896"/>
                  <a:pt x="2044" y="897"/>
                  <a:pt x="2041" y="899"/>
                </a:cubicBezTo>
                <a:cubicBezTo>
                  <a:pt x="2037" y="900"/>
                  <a:pt x="2033" y="901"/>
                  <a:pt x="2029" y="903"/>
                </a:cubicBezTo>
                <a:cubicBezTo>
                  <a:pt x="2026" y="904"/>
                  <a:pt x="2022" y="906"/>
                  <a:pt x="2018" y="907"/>
                </a:cubicBezTo>
                <a:cubicBezTo>
                  <a:pt x="2014" y="908"/>
                  <a:pt x="2010" y="910"/>
                  <a:pt x="2007" y="911"/>
                </a:cubicBezTo>
                <a:cubicBezTo>
                  <a:pt x="2003" y="912"/>
                  <a:pt x="1999" y="913"/>
                  <a:pt x="1996" y="915"/>
                </a:cubicBezTo>
                <a:cubicBezTo>
                  <a:pt x="1992" y="916"/>
                  <a:pt x="1988" y="917"/>
                  <a:pt x="1984" y="919"/>
                </a:cubicBezTo>
                <a:cubicBezTo>
                  <a:pt x="1980" y="920"/>
                  <a:pt x="1977" y="921"/>
                  <a:pt x="1973" y="922"/>
                </a:cubicBezTo>
                <a:cubicBezTo>
                  <a:pt x="1969" y="923"/>
                  <a:pt x="1965" y="925"/>
                  <a:pt x="1961" y="926"/>
                </a:cubicBezTo>
                <a:cubicBezTo>
                  <a:pt x="1957" y="927"/>
                  <a:pt x="1954" y="928"/>
                  <a:pt x="1950" y="929"/>
                </a:cubicBezTo>
                <a:cubicBezTo>
                  <a:pt x="1946" y="931"/>
                  <a:pt x="1942" y="932"/>
                  <a:pt x="1938" y="933"/>
                </a:cubicBezTo>
                <a:cubicBezTo>
                  <a:pt x="1934" y="934"/>
                  <a:pt x="1931" y="935"/>
                  <a:pt x="1927" y="936"/>
                </a:cubicBezTo>
                <a:cubicBezTo>
                  <a:pt x="1923" y="937"/>
                  <a:pt x="1919" y="938"/>
                  <a:pt x="1915" y="939"/>
                </a:cubicBezTo>
                <a:cubicBezTo>
                  <a:pt x="1911" y="940"/>
                  <a:pt x="1908" y="941"/>
                  <a:pt x="1904" y="942"/>
                </a:cubicBezTo>
                <a:cubicBezTo>
                  <a:pt x="1902" y="943"/>
                  <a:pt x="1900" y="944"/>
                  <a:pt x="1898" y="944"/>
                </a:cubicBezTo>
                <a:cubicBezTo>
                  <a:pt x="1899" y="940"/>
                  <a:pt x="1901" y="937"/>
                  <a:pt x="1902" y="933"/>
                </a:cubicBezTo>
                <a:cubicBezTo>
                  <a:pt x="1904" y="929"/>
                  <a:pt x="1906" y="924"/>
                  <a:pt x="1908" y="920"/>
                </a:cubicBezTo>
                <a:cubicBezTo>
                  <a:pt x="1910" y="914"/>
                  <a:pt x="1913" y="909"/>
                  <a:pt x="1915" y="903"/>
                </a:cubicBezTo>
                <a:cubicBezTo>
                  <a:pt x="1917" y="899"/>
                  <a:pt x="1919" y="895"/>
                  <a:pt x="1921" y="890"/>
                </a:cubicBezTo>
                <a:cubicBezTo>
                  <a:pt x="1924" y="885"/>
                  <a:pt x="1926" y="879"/>
                  <a:pt x="1929" y="874"/>
                </a:cubicBezTo>
                <a:cubicBezTo>
                  <a:pt x="1931" y="869"/>
                  <a:pt x="1933" y="865"/>
                  <a:pt x="1935" y="861"/>
                </a:cubicBezTo>
                <a:cubicBezTo>
                  <a:pt x="1938" y="855"/>
                  <a:pt x="1940" y="849"/>
                  <a:pt x="1943" y="844"/>
                </a:cubicBezTo>
                <a:cubicBezTo>
                  <a:pt x="1945" y="840"/>
                  <a:pt x="1947" y="836"/>
                  <a:pt x="1949" y="831"/>
                </a:cubicBezTo>
                <a:cubicBezTo>
                  <a:pt x="1952" y="826"/>
                  <a:pt x="1956" y="820"/>
                  <a:pt x="1959" y="814"/>
                </a:cubicBezTo>
                <a:cubicBezTo>
                  <a:pt x="1961" y="810"/>
                  <a:pt x="1963" y="806"/>
                  <a:pt x="1965" y="803"/>
                </a:cubicBezTo>
                <a:cubicBezTo>
                  <a:pt x="1968" y="796"/>
                  <a:pt x="1972" y="790"/>
                  <a:pt x="1975" y="783"/>
                </a:cubicBezTo>
                <a:cubicBezTo>
                  <a:pt x="1977" y="780"/>
                  <a:pt x="1979" y="777"/>
                  <a:pt x="1980" y="774"/>
                </a:cubicBezTo>
                <a:cubicBezTo>
                  <a:pt x="1986" y="765"/>
                  <a:pt x="1991" y="755"/>
                  <a:pt x="1997" y="746"/>
                </a:cubicBezTo>
                <a:cubicBezTo>
                  <a:pt x="1998" y="745"/>
                  <a:pt x="1998" y="743"/>
                  <a:pt x="1999" y="742"/>
                </a:cubicBezTo>
                <a:cubicBezTo>
                  <a:pt x="2004" y="734"/>
                  <a:pt x="2008" y="727"/>
                  <a:pt x="2013" y="719"/>
                </a:cubicBezTo>
                <a:cubicBezTo>
                  <a:pt x="2020" y="717"/>
                  <a:pt x="2026" y="715"/>
                  <a:pt x="2032" y="712"/>
                </a:cubicBezTo>
                <a:cubicBezTo>
                  <a:pt x="2038" y="710"/>
                  <a:pt x="2043" y="708"/>
                  <a:pt x="2048" y="706"/>
                </a:cubicBezTo>
                <a:cubicBezTo>
                  <a:pt x="2055" y="704"/>
                  <a:pt x="2062" y="701"/>
                  <a:pt x="2069" y="698"/>
                </a:cubicBezTo>
                <a:cubicBezTo>
                  <a:pt x="2074" y="696"/>
                  <a:pt x="2079" y="694"/>
                  <a:pt x="2084" y="692"/>
                </a:cubicBezTo>
                <a:cubicBezTo>
                  <a:pt x="2091" y="689"/>
                  <a:pt x="2098" y="686"/>
                  <a:pt x="2105" y="683"/>
                </a:cubicBezTo>
                <a:cubicBezTo>
                  <a:pt x="2110" y="681"/>
                  <a:pt x="2115" y="680"/>
                  <a:pt x="2119" y="678"/>
                </a:cubicBezTo>
                <a:cubicBezTo>
                  <a:pt x="2128" y="674"/>
                  <a:pt x="2136" y="670"/>
                  <a:pt x="2144" y="666"/>
                </a:cubicBezTo>
                <a:cubicBezTo>
                  <a:pt x="2147" y="665"/>
                  <a:pt x="2151" y="663"/>
                  <a:pt x="2154" y="662"/>
                </a:cubicBezTo>
                <a:cubicBezTo>
                  <a:pt x="2166" y="656"/>
                  <a:pt x="2177" y="651"/>
                  <a:pt x="2188" y="645"/>
                </a:cubicBezTo>
                <a:cubicBezTo>
                  <a:pt x="2192" y="643"/>
                  <a:pt x="2196" y="642"/>
                  <a:pt x="2200" y="640"/>
                </a:cubicBezTo>
                <a:cubicBezTo>
                  <a:pt x="2207" y="636"/>
                  <a:pt x="2215" y="632"/>
                  <a:pt x="2222" y="628"/>
                </a:cubicBezTo>
                <a:cubicBezTo>
                  <a:pt x="2227" y="625"/>
                  <a:pt x="2232" y="623"/>
                  <a:pt x="2236" y="620"/>
                </a:cubicBezTo>
                <a:cubicBezTo>
                  <a:pt x="2243" y="617"/>
                  <a:pt x="2249" y="613"/>
                  <a:pt x="2256" y="610"/>
                </a:cubicBezTo>
                <a:cubicBezTo>
                  <a:pt x="2261" y="607"/>
                  <a:pt x="2266" y="604"/>
                  <a:pt x="2270" y="601"/>
                </a:cubicBezTo>
                <a:cubicBezTo>
                  <a:pt x="2277" y="598"/>
                  <a:pt x="2283" y="594"/>
                  <a:pt x="2289" y="591"/>
                </a:cubicBezTo>
                <a:cubicBezTo>
                  <a:pt x="2294" y="588"/>
                  <a:pt x="2299" y="585"/>
                  <a:pt x="2304" y="581"/>
                </a:cubicBezTo>
                <a:cubicBezTo>
                  <a:pt x="2309" y="578"/>
                  <a:pt x="2315" y="574"/>
                  <a:pt x="2321" y="571"/>
                </a:cubicBezTo>
                <a:cubicBezTo>
                  <a:pt x="2326" y="567"/>
                  <a:pt x="2331" y="564"/>
                  <a:pt x="2336" y="561"/>
                </a:cubicBezTo>
                <a:cubicBezTo>
                  <a:pt x="2342" y="557"/>
                  <a:pt x="2348" y="554"/>
                  <a:pt x="2353" y="550"/>
                </a:cubicBezTo>
                <a:cubicBezTo>
                  <a:pt x="2358" y="547"/>
                  <a:pt x="2363" y="543"/>
                  <a:pt x="2368" y="540"/>
                </a:cubicBezTo>
                <a:cubicBezTo>
                  <a:pt x="2374" y="536"/>
                  <a:pt x="2379" y="532"/>
                  <a:pt x="2385" y="528"/>
                </a:cubicBezTo>
                <a:cubicBezTo>
                  <a:pt x="2390" y="525"/>
                  <a:pt x="2394" y="521"/>
                  <a:pt x="2399" y="518"/>
                </a:cubicBezTo>
                <a:cubicBezTo>
                  <a:pt x="2405" y="514"/>
                  <a:pt x="2410" y="510"/>
                  <a:pt x="2416" y="506"/>
                </a:cubicBezTo>
                <a:cubicBezTo>
                  <a:pt x="2421" y="502"/>
                  <a:pt x="2425" y="498"/>
                  <a:pt x="2430" y="495"/>
                </a:cubicBezTo>
                <a:cubicBezTo>
                  <a:pt x="2435" y="491"/>
                  <a:pt x="2441" y="487"/>
                  <a:pt x="2446" y="483"/>
                </a:cubicBezTo>
                <a:cubicBezTo>
                  <a:pt x="2451" y="479"/>
                  <a:pt x="2456" y="475"/>
                  <a:pt x="2460" y="471"/>
                </a:cubicBezTo>
                <a:cubicBezTo>
                  <a:pt x="2466" y="467"/>
                  <a:pt x="2471" y="463"/>
                  <a:pt x="2476" y="458"/>
                </a:cubicBezTo>
                <a:cubicBezTo>
                  <a:pt x="2481" y="455"/>
                  <a:pt x="2485" y="451"/>
                  <a:pt x="2490" y="447"/>
                </a:cubicBezTo>
                <a:cubicBezTo>
                  <a:pt x="2495" y="442"/>
                  <a:pt x="2500" y="438"/>
                  <a:pt x="2506" y="434"/>
                </a:cubicBezTo>
                <a:cubicBezTo>
                  <a:pt x="2510" y="430"/>
                  <a:pt x="2515" y="425"/>
                  <a:pt x="2519" y="421"/>
                </a:cubicBezTo>
                <a:cubicBezTo>
                  <a:pt x="2524" y="418"/>
                  <a:pt x="2528" y="414"/>
                  <a:pt x="2532" y="410"/>
                </a:cubicBezTo>
                <a:close/>
                <a:moveTo>
                  <a:pt x="2226" y="843"/>
                </a:moveTo>
                <a:cubicBezTo>
                  <a:pt x="2223" y="849"/>
                  <a:pt x="2220" y="854"/>
                  <a:pt x="2218" y="860"/>
                </a:cubicBezTo>
                <a:cubicBezTo>
                  <a:pt x="2215" y="865"/>
                  <a:pt x="2213" y="869"/>
                  <a:pt x="2211" y="874"/>
                </a:cubicBezTo>
                <a:cubicBezTo>
                  <a:pt x="2208" y="879"/>
                  <a:pt x="2206" y="885"/>
                  <a:pt x="2203" y="891"/>
                </a:cubicBezTo>
                <a:cubicBezTo>
                  <a:pt x="2201" y="895"/>
                  <a:pt x="2199" y="900"/>
                  <a:pt x="2197" y="904"/>
                </a:cubicBezTo>
                <a:cubicBezTo>
                  <a:pt x="2195" y="910"/>
                  <a:pt x="2192" y="916"/>
                  <a:pt x="2190" y="922"/>
                </a:cubicBezTo>
                <a:cubicBezTo>
                  <a:pt x="2188" y="927"/>
                  <a:pt x="2186" y="931"/>
                  <a:pt x="2184" y="935"/>
                </a:cubicBezTo>
                <a:cubicBezTo>
                  <a:pt x="2181" y="942"/>
                  <a:pt x="2179" y="948"/>
                  <a:pt x="2176" y="954"/>
                </a:cubicBezTo>
                <a:cubicBezTo>
                  <a:pt x="2175" y="958"/>
                  <a:pt x="2173" y="962"/>
                  <a:pt x="2171" y="967"/>
                </a:cubicBezTo>
                <a:cubicBezTo>
                  <a:pt x="2169" y="973"/>
                  <a:pt x="2166" y="980"/>
                  <a:pt x="2164" y="987"/>
                </a:cubicBezTo>
                <a:cubicBezTo>
                  <a:pt x="2162" y="991"/>
                  <a:pt x="2161" y="994"/>
                  <a:pt x="2160" y="998"/>
                </a:cubicBezTo>
                <a:cubicBezTo>
                  <a:pt x="2156" y="1008"/>
                  <a:pt x="2152" y="1018"/>
                  <a:pt x="2149" y="1029"/>
                </a:cubicBezTo>
                <a:cubicBezTo>
                  <a:pt x="2149" y="1029"/>
                  <a:pt x="2149" y="1029"/>
                  <a:pt x="2148" y="1030"/>
                </a:cubicBezTo>
                <a:cubicBezTo>
                  <a:pt x="2145" y="1040"/>
                  <a:pt x="2142" y="1050"/>
                  <a:pt x="2139" y="1060"/>
                </a:cubicBezTo>
                <a:cubicBezTo>
                  <a:pt x="2135" y="1062"/>
                  <a:pt x="2132" y="1063"/>
                  <a:pt x="2128" y="1065"/>
                </a:cubicBezTo>
                <a:cubicBezTo>
                  <a:pt x="2126" y="1066"/>
                  <a:pt x="2123" y="1067"/>
                  <a:pt x="2121" y="1068"/>
                </a:cubicBezTo>
                <a:cubicBezTo>
                  <a:pt x="2117" y="1070"/>
                  <a:pt x="2112" y="1072"/>
                  <a:pt x="2108" y="1074"/>
                </a:cubicBezTo>
                <a:cubicBezTo>
                  <a:pt x="2106" y="1075"/>
                  <a:pt x="2104" y="1076"/>
                  <a:pt x="2101" y="1077"/>
                </a:cubicBezTo>
                <a:cubicBezTo>
                  <a:pt x="2096" y="1079"/>
                  <a:pt x="2091" y="1081"/>
                  <a:pt x="2086" y="1083"/>
                </a:cubicBezTo>
                <a:cubicBezTo>
                  <a:pt x="2085" y="1084"/>
                  <a:pt x="2084" y="1084"/>
                  <a:pt x="2082" y="1085"/>
                </a:cubicBezTo>
                <a:cubicBezTo>
                  <a:pt x="2076" y="1087"/>
                  <a:pt x="2069" y="1090"/>
                  <a:pt x="2063" y="1093"/>
                </a:cubicBezTo>
                <a:cubicBezTo>
                  <a:pt x="2061" y="1093"/>
                  <a:pt x="2060" y="1094"/>
                  <a:pt x="2058" y="1094"/>
                </a:cubicBezTo>
                <a:cubicBezTo>
                  <a:pt x="2053" y="1096"/>
                  <a:pt x="2048" y="1098"/>
                  <a:pt x="2043" y="1100"/>
                </a:cubicBezTo>
                <a:cubicBezTo>
                  <a:pt x="2041" y="1101"/>
                  <a:pt x="2038" y="1102"/>
                  <a:pt x="2036" y="1103"/>
                </a:cubicBezTo>
                <a:cubicBezTo>
                  <a:pt x="2032" y="1104"/>
                  <a:pt x="2028" y="1106"/>
                  <a:pt x="2023" y="1107"/>
                </a:cubicBezTo>
                <a:cubicBezTo>
                  <a:pt x="2021" y="1108"/>
                  <a:pt x="2018" y="1109"/>
                  <a:pt x="2015" y="1110"/>
                </a:cubicBezTo>
                <a:cubicBezTo>
                  <a:pt x="2011" y="1112"/>
                  <a:pt x="2008" y="1113"/>
                  <a:pt x="2004" y="1114"/>
                </a:cubicBezTo>
                <a:cubicBezTo>
                  <a:pt x="2001" y="1115"/>
                  <a:pt x="1998" y="1116"/>
                  <a:pt x="1995" y="1117"/>
                </a:cubicBezTo>
                <a:cubicBezTo>
                  <a:pt x="1991" y="1118"/>
                  <a:pt x="1988" y="1120"/>
                  <a:pt x="1984" y="1121"/>
                </a:cubicBezTo>
                <a:cubicBezTo>
                  <a:pt x="1981" y="1122"/>
                  <a:pt x="1978" y="1123"/>
                  <a:pt x="1975" y="1124"/>
                </a:cubicBezTo>
                <a:cubicBezTo>
                  <a:pt x="1971" y="1125"/>
                  <a:pt x="1968" y="1126"/>
                  <a:pt x="1964" y="1127"/>
                </a:cubicBezTo>
                <a:cubicBezTo>
                  <a:pt x="1961" y="1128"/>
                  <a:pt x="1958" y="1129"/>
                  <a:pt x="1955" y="1130"/>
                </a:cubicBezTo>
                <a:cubicBezTo>
                  <a:pt x="1951" y="1131"/>
                  <a:pt x="1948" y="1132"/>
                  <a:pt x="1944" y="1133"/>
                </a:cubicBezTo>
                <a:cubicBezTo>
                  <a:pt x="1941" y="1134"/>
                  <a:pt x="1938" y="1135"/>
                  <a:pt x="1935" y="1136"/>
                </a:cubicBezTo>
                <a:cubicBezTo>
                  <a:pt x="1931" y="1137"/>
                  <a:pt x="1927" y="1138"/>
                  <a:pt x="1924" y="1139"/>
                </a:cubicBezTo>
                <a:cubicBezTo>
                  <a:pt x="1921" y="1140"/>
                  <a:pt x="1917" y="1141"/>
                  <a:pt x="1914" y="1142"/>
                </a:cubicBezTo>
                <a:cubicBezTo>
                  <a:pt x="1911" y="1143"/>
                  <a:pt x="1907" y="1144"/>
                  <a:pt x="1904" y="1145"/>
                </a:cubicBezTo>
                <a:cubicBezTo>
                  <a:pt x="1900" y="1146"/>
                  <a:pt x="1897" y="1147"/>
                  <a:pt x="1894" y="1147"/>
                </a:cubicBezTo>
                <a:cubicBezTo>
                  <a:pt x="1890" y="1148"/>
                  <a:pt x="1887" y="1149"/>
                  <a:pt x="1883" y="1150"/>
                </a:cubicBezTo>
                <a:cubicBezTo>
                  <a:pt x="1880" y="1151"/>
                  <a:pt x="1877" y="1152"/>
                  <a:pt x="1874" y="1153"/>
                </a:cubicBezTo>
                <a:cubicBezTo>
                  <a:pt x="1870" y="1153"/>
                  <a:pt x="1867" y="1154"/>
                  <a:pt x="1863" y="1155"/>
                </a:cubicBezTo>
                <a:cubicBezTo>
                  <a:pt x="1860" y="1156"/>
                  <a:pt x="1857" y="1157"/>
                  <a:pt x="1853" y="1157"/>
                </a:cubicBezTo>
                <a:cubicBezTo>
                  <a:pt x="1850" y="1158"/>
                  <a:pt x="1846" y="1159"/>
                  <a:pt x="1843" y="1160"/>
                </a:cubicBezTo>
                <a:cubicBezTo>
                  <a:pt x="1839" y="1161"/>
                  <a:pt x="1836" y="1161"/>
                  <a:pt x="1833" y="1162"/>
                </a:cubicBezTo>
                <a:cubicBezTo>
                  <a:pt x="1831" y="1162"/>
                  <a:pt x="1829" y="1163"/>
                  <a:pt x="1827" y="1163"/>
                </a:cubicBezTo>
                <a:cubicBezTo>
                  <a:pt x="1828" y="1160"/>
                  <a:pt x="1829" y="1156"/>
                  <a:pt x="1829" y="1153"/>
                </a:cubicBezTo>
                <a:cubicBezTo>
                  <a:pt x="1830" y="1149"/>
                  <a:pt x="1831" y="1145"/>
                  <a:pt x="1832" y="1141"/>
                </a:cubicBezTo>
                <a:cubicBezTo>
                  <a:pt x="1834" y="1136"/>
                  <a:pt x="1835" y="1131"/>
                  <a:pt x="1836" y="1126"/>
                </a:cubicBezTo>
                <a:cubicBezTo>
                  <a:pt x="1837" y="1122"/>
                  <a:pt x="1838" y="1118"/>
                  <a:pt x="1840" y="1114"/>
                </a:cubicBezTo>
                <a:cubicBezTo>
                  <a:pt x="1841" y="1109"/>
                  <a:pt x="1842" y="1104"/>
                  <a:pt x="1844" y="1099"/>
                </a:cubicBezTo>
                <a:cubicBezTo>
                  <a:pt x="1845" y="1095"/>
                  <a:pt x="1846" y="1091"/>
                  <a:pt x="1847" y="1088"/>
                </a:cubicBezTo>
                <a:cubicBezTo>
                  <a:pt x="1849" y="1082"/>
                  <a:pt x="1850" y="1077"/>
                  <a:pt x="1852" y="1072"/>
                </a:cubicBezTo>
                <a:cubicBezTo>
                  <a:pt x="1853" y="1068"/>
                  <a:pt x="1854" y="1065"/>
                  <a:pt x="1855" y="1061"/>
                </a:cubicBezTo>
                <a:cubicBezTo>
                  <a:pt x="1857" y="1055"/>
                  <a:pt x="1859" y="1049"/>
                  <a:pt x="1861" y="1043"/>
                </a:cubicBezTo>
                <a:cubicBezTo>
                  <a:pt x="1862" y="1040"/>
                  <a:pt x="1863" y="1038"/>
                  <a:pt x="1864" y="1035"/>
                </a:cubicBezTo>
                <a:cubicBezTo>
                  <a:pt x="1870" y="1017"/>
                  <a:pt x="1876" y="1000"/>
                  <a:pt x="1883" y="982"/>
                </a:cubicBezTo>
                <a:cubicBezTo>
                  <a:pt x="1883" y="980"/>
                  <a:pt x="1884" y="978"/>
                  <a:pt x="1885" y="976"/>
                </a:cubicBezTo>
                <a:cubicBezTo>
                  <a:pt x="1887" y="970"/>
                  <a:pt x="1890" y="964"/>
                  <a:pt x="1892" y="958"/>
                </a:cubicBezTo>
                <a:cubicBezTo>
                  <a:pt x="1896" y="957"/>
                  <a:pt x="1901" y="956"/>
                  <a:pt x="1905" y="955"/>
                </a:cubicBezTo>
                <a:cubicBezTo>
                  <a:pt x="1908" y="954"/>
                  <a:pt x="1911" y="953"/>
                  <a:pt x="1914" y="952"/>
                </a:cubicBezTo>
                <a:cubicBezTo>
                  <a:pt x="1920" y="951"/>
                  <a:pt x="1926" y="949"/>
                  <a:pt x="1933" y="947"/>
                </a:cubicBezTo>
                <a:cubicBezTo>
                  <a:pt x="1934" y="947"/>
                  <a:pt x="1935" y="946"/>
                  <a:pt x="1937" y="946"/>
                </a:cubicBezTo>
                <a:cubicBezTo>
                  <a:pt x="1944" y="944"/>
                  <a:pt x="1952" y="941"/>
                  <a:pt x="1959" y="939"/>
                </a:cubicBezTo>
                <a:cubicBezTo>
                  <a:pt x="1962" y="938"/>
                  <a:pt x="1965" y="937"/>
                  <a:pt x="1968" y="936"/>
                </a:cubicBezTo>
                <a:cubicBezTo>
                  <a:pt x="1972" y="935"/>
                  <a:pt x="1977" y="933"/>
                  <a:pt x="1982" y="932"/>
                </a:cubicBezTo>
                <a:cubicBezTo>
                  <a:pt x="1985" y="931"/>
                  <a:pt x="1989" y="930"/>
                  <a:pt x="1992" y="929"/>
                </a:cubicBezTo>
                <a:cubicBezTo>
                  <a:pt x="1996" y="927"/>
                  <a:pt x="2001" y="926"/>
                  <a:pt x="2005" y="924"/>
                </a:cubicBezTo>
                <a:cubicBezTo>
                  <a:pt x="2008" y="923"/>
                  <a:pt x="2012" y="922"/>
                  <a:pt x="2015" y="921"/>
                </a:cubicBezTo>
                <a:cubicBezTo>
                  <a:pt x="2019" y="919"/>
                  <a:pt x="2023" y="918"/>
                  <a:pt x="2027" y="916"/>
                </a:cubicBezTo>
                <a:cubicBezTo>
                  <a:pt x="2031" y="915"/>
                  <a:pt x="2034" y="914"/>
                  <a:pt x="2038" y="913"/>
                </a:cubicBezTo>
                <a:cubicBezTo>
                  <a:pt x="2042" y="911"/>
                  <a:pt x="2046" y="910"/>
                  <a:pt x="2050" y="908"/>
                </a:cubicBezTo>
                <a:cubicBezTo>
                  <a:pt x="2053" y="907"/>
                  <a:pt x="2057" y="905"/>
                  <a:pt x="2060" y="904"/>
                </a:cubicBezTo>
                <a:cubicBezTo>
                  <a:pt x="2064" y="903"/>
                  <a:pt x="2068" y="901"/>
                  <a:pt x="2072" y="899"/>
                </a:cubicBezTo>
                <a:cubicBezTo>
                  <a:pt x="2076" y="898"/>
                  <a:pt x="2079" y="897"/>
                  <a:pt x="2083" y="895"/>
                </a:cubicBezTo>
                <a:cubicBezTo>
                  <a:pt x="2086" y="894"/>
                  <a:pt x="2090" y="892"/>
                  <a:pt x="2094" y="890"/>
                </a:cubicBezTo>
                <a:cubicBezTo>
                  <a:pt x="2098" y="889"/>
                  <a:pt x="2101" y="887"/>
                  <a:pt x="2105" y="886"/>
                </a:cubicBezTo>
                <a:cubicBezTo>
                  <a:pt x="2109" y="884"/>
                  <a:pt x="2112" y="883"/>
                  <a:pt x="2116" y="881"/>
                </a:cubicBezTo>
                <a:cubicBezTo>
                  <a:pt x="2120" y="880"/>
                  <a:pt x="2123" y="878"/>
                  <a:pt x="2127" y="877"/>
                </a:cubicBezTo>
                <a:cubicBezTo>
                  <a:pt x="2130" y="875"/>
                  <a:pt x="2134" y="873"/>
                  <a:pt x="2138" y="871"/>
                </a:cubicBezTo>
                <a:cubicBezTo>
                  <a:pt x="2142" y="870"/>
                  <a:pt x="2145" y="868"/>
                  <a:pt x="2148" y="867"/>
                </a:cubicBezTo>
                <a:cubicBezTo>
                  <a:pt x="2152" y="865"/>
                  <a:pt x="2156" y="863"/>
                  <a:pt x="2160" y="861"/>
                </a:cubicBezTo>
                <a:cubicBezTo>
                  <a:pt x="2163" y="860"/>
                  <a:pt x="2167" y="858"/>
                  <a:pt x="2170" y="856"/>
                </a:cubicBezTo>
                <a:cubicBezTo>
                  <a:pt x="2174" y="855"/>
                  <a:pt x="2178" y="853"/>
                  <a:pt x="2182" y="851"/>
                </a:cubicBezTo>
                <a:cubicBezTo>
                  <a:pt x="2185" y="849"/>
                  <a:pt x="2188" y="848"/>
                  <a:pt x="2192" y="846"/>
                </a:cubicBezTo>
                <a:cubicBezTo>
                  <a:pt x="2195" y="844"/>
                  <a:pt x="2199" y="842"/>
                  <a:pt x="2203" y="840"/>
                </a:cubicBezTo>
                <a:cubicBezTo>
                  <a:pt x="2206" y="838"/>
                  <a:pt x="2210" y="837"/>
                  <a:pt x="2213" y="835"/>
                </a:cubicBezTo>
                <a:cubicBezTo>
                  <a:pt x="2217" y="833"/>
                  <a:pt x="2221" y="831"/>
                  <a:pt x="2225" y="829"/>
                </a:cubicBezTo>
                <a:cubicBezTo>
                  <a:pt x="2228" y="827"/>
                  <a:pt x="2231" y="825"/>
                  <a:pt x="2234" y="824"/>
                </a:cubicBezTo>
                <a:cubicBezTo>
                  <a:pt x="2235" y="823"/>
                  <a:pt x="2235" y="823"/>
                  <a:pt x="2236" y="823"/>
                </a:cubicBezTo>
                <a:cubicBezTo>
                  <a:pt x="2236" y="823"/>
                  <a:pt x="2236" y="823"/>
                  <a:pt x="2236" y="823"/>
                </a:cubicBezTo>
                <a:cubicBezTo>
                  <a:pt x="2236" y="823"/>
                  <a:pt x="2236" y="823"/>
                  <a:pt x="2236" y="823"/>
                </a:cubicBezTo>
                <a:cubicBezTo>
                  <a:pt x="2235" y="825"/>
                  <a:pt x="2234" y="827"/>
                  <a:pt x="2233" y="830"/>
                </a:cubicBezTo>
                <a:cubicBezTo>
                  <a:pt x="2230" y="834"/>
                  <a:pt x="2228" y="839"/>
                  <a:pt x="2226" y="843"/>
                </a:cubicBezTo>
                <a:close/>
                <a:moveTo>
                  <a:pt x="2169" y="1059"/>
                </a:moveTo>
                <a:cubicBezTo>
                  <a:pt x="2176" y="1056"/>
                  <a:pt x="2184" y="1052"/>
                  <a:pt x="2191" y="1048"/>
                </a:cubicBezTo>
                <a:cubicBezTo>
                  <a:pt x="2193" y="1048"/>
                  <a:pt x="2195" y="1047"/>
                  <a:pt x="2197" y="1046"/>
                </a:cubicBezTo>
                <a:cubicBezTo>
                  <a:pt x="2202" y="1043"/>
                  <a:pt x="2207" y="1040"/>
                  <a:pt x="2213" y="1037"/>
                </a:cubicBezTo>
                <a:cubicBezTo>
                  <a:pt x="2215" y="1036"/>
                  <a:pt x="2218" y="1034"/>
                  <a:pt x="2221" y="1033"/>
                </a:cubicBezTo>
                <a:cubicBezTo>
                  <a:pt x="2225" y="1031"/>
                  <a:pt x="2230" y="1028"/>
                  <a:pt x="2234" y="1026"/>
                </a:cubicBezTo>
                <a:cubicBezTo>
                  <a:pt x="2237" y="1024"/>
                  <a:pt x="2240" y="1023"/>
                  <a:pt x="2243" y="1021"/>
                </a:cubicBezTo>
                <a:cubicBezTo>
                  <a:pt x="2247" y="1019"/>
                  <a:pt x="2251" y="1017"/>
                  <a:pt x="2255" y="1014"/>
                </a:cubicBezTo>
                <a:cubicBezTo>
                  <a:pt x="2259" y="1012"/>
                  <a:pt x="2262" y="1011"/>
                  <a:pt x="2265" y="1009"/>
                </a:cubicBezTo>
                <a:cubicBezTo>
                  <a:pt x="2269" y="1007"/>
                  <a:pt x="2273" y="1004"/>
                  <a:pt x="2277" y="1002"/>
                </a:cubicBezTo>
                <a:cubicBezTo>
                  <a:pt x="2280" y="1000"/>
                  <a:pt x="2283" y="998"/>
                  <a:pt x="2286" y="997"/>
                </a:cubicBezTo>
                <a:cubicBezTo>
                  <a:pt x="2290" y="994"/>
                  <a:pt x="2294" y="992"/>
                  <a:pt x="2298" y="990"/>
                </a:cubicBezTo>
                <a:cubicBezTo>
                  <a:pt x="2301" y="988"/>
                  <a:pt x="2304" y="986"/>
                  <a:pt x="2307" y="984"/>
                </a:cubicBezTo>
                <a:cubicBezTo>
                  <a:pt x="2311" y="982"/>
                  <a:pt x="2315" y="979"/>
                  <a:pt x="2318" y="977"/>
                </a:cubicBezTo>
                <a:cubicBezTo>
                  <a:pt x="2321" y="975"/>
                  <a:pt x="2325" y="973"/>
                  <a:pt x="2328" y="971"/>
                </a:cubicBezTo>
                <a:cubicBezTo>
                  <a:pt x="2331" y="968"/>
                  <a:pt x="2335" y="966"/>
                  <a:pt x="2339" y="964"/>
                </a:cubicBezTo>
                <a:cubicBezTo>
                  <a:pt x="2342" y="962"/>
                  <a:pt x="2345" y="960"/>
                  <a:pt x="2348" y="958"/>
                </a:cubicBezTo>
                <a:cubicBezTo>
                  <a:pt x="2352" y="955"/>
                  <a:pt x="2356" y="953"/>
                  <a:pt x="2359" y="950"/>
                </a:cubicBezTo>
                <a:cubicBezTo>
                  <a:pt x="2362" y="948"/>
                  <a:pt x="2365" y="946"/>
                  <a:pt x="2368" y="944"/>
                </a:cubicBezTo>
                <a:cubicBezTo>
                  <a:pt x="2372" y="941"/>
                  <a:pt x="2376" y="939"/>
                  <a:pt x="2380" y="936"/>
                </a:cubicBezTo>
                <a:cubicBezTo>
                  <a:pt x="2383" y="934"/>
                  <a:pt x="2386" y="932"/>
                  <a:pt x="2388" y="930"/>
                </a:cubicBezTo>
                <a:cubicBezTo>
                  <a:pt x="2392" y="927"/>
                  <a:pt x="2396" y="924"/>
                  <a:pt x="2400" y="922"/>
                </a:cubicBezTo>
                <a:cubicBezTo>
                  <a:pt x="2403" y="920"/>
                  <a:pt x="2406" y="918"/>
                  <a:pt x="2408" y="916"/>
                </a:cubicBezTo>
                <a:cubicBezTo>
                  <a:pt x="2412" y="913"/>
                  <a:pt x="2417" y="909"/>
                  <a:pt x="2421" y="906"/>
                </a:cubicBezTo>
                <a:cubicBezTo>
                  <a:pt x="2423" y="905"/>
                  <a:pt x="2425" y="903"/>
                  <a:pt x="2428" y="901"/>
                </a:cubicBezTo>
                <a:cubicBezTo>
                  <a:pt x="2433" y="897"/>
                  <a:pt x="2439" y="893"/>
                  <a:pt x="2445" y="888"/>
                </a:cubicBezTo>
                <a:cubicBezTo>
                  <a:pt x="2445" y="888"/>
                  <a:pt x="2446" y="887"/>
                  <a:pt x="2447" y="886"/>
                </a:cubicBezTo>
                <a:cubicBezTo>
                  <a:pt x="2453" y="882"/>
                  <a:pt x="2459" y="877"/>
                  <a:pt x="2465" y="872"/>
                </a:cubicBezTo>
                <a:cubicBezTo>
                  <a:pt x="2465" y="872"/>
                  <a:pt x="2465" y="872"/>
                  <a:pt x="2465" y="872"/>
                </a:cubicBezTo>
                <a:cubicBezTo>
                  <a:pt x="2465" y="872"/>
                  <a:pt x="2465" y="872"/>
                  <a:pt x="2465" y="872"/>
                </a:cubicBezTo>
                <a:cubicBezTo>
                  <a:pt x="2465" y="873"/>
                  <a:pt x="2465" y="873"/>
                  <a:pt x="2465" y="874"/>
                </a:cubicBezTo>
                <a:cubicBezTo>
                  <a:pt x="2460" y="883"/>
                  <a:pt x="2456" y="892"/>
                  <a:pt x="2452" y="901"/>
                </a:cubicBezTo>
                <a:cubicBezTo>
                  <a:pt x="2452" y="902"/>
                  <a:pt x="2451" y="904"/>
                  <a:pt x="2451" y="905"/>
                </a:cubicBezTo>
                <a:cubicBezTo>
                  <a:pt x="2447" y="914"/>
                  <a:pt x="2443" y="924"/>
                  <a:pt x="2439" y="933"/>
                </a:cubicBezTo>
                <a:cubicBezTo>
                  <a:pt x="2439" y="934"/>
                  <a:pt x="2439" y="934"/>
                  <a:pt x="2439" y="934"/>
                </a:cubicBezTo>
                <a:cubicBezTo>
                  <a:pt x="2435" y="944"/>
                  <a:pt x="2431" y="954"/>
                  <a:pt x="2427" y="963"/>
                </a:cubicBezTo>
                <a:cubicBezTo>
                  <a:pt x="2427" y="964"/>
                  <a:pt x="2427" y="965"/>
                  <a:pt x="2426" y="966"/>
                </a:cubicBezTo>
                <a:cubicBezTo>
                  <a:pt x="2423" y="976"/>
                  <a:pt x="2419" y="985"/>
                  <a:pt x="2416" y="994"/>
                </a:cubicBezTo>
                <a:cubicBezTo>
                  <a:pt x="2415" y="996"/>
                  <a:pt x="2415" y="997"/>
                  <a:pt x="2414" y="999"/>
                </a:cubicBezTo>
                <a:cubicBezTo>
                  <a:pt x="2411" y="1008"/>
                  <a:pt x="2408" y="1017"/>
                  <a:pt x="2405" y="1027"/>
                </a:cubicBezTo>
                <a:cubicBezTo>
                  <a:pt x="2404" y="1028"/>
                  <a:pt x="2404" y="1030"/>
                  <a:pt x="2403" y="1032"/>
                </a:cubicBezTo>
                <a:cubicBezTo>
                  <a:pt x="2400" y="1041"/>
                  <a:pt x="2397" y="1050"/>
                  <a:pt x="2394" y="1060"/>
                </a:cubicBezTo>
                <a:cubicBezTo>
                  <a:pt x="2394" y="1061"/>
                  <a:pt x="2393" y="1063"/>
                  <a:pt x="2393" y="1064"/>
                </a:cubicBezTo>
                <a:cubicBezTo>
                  <a:pt x="2390" y="1074"/>
                  <a:pt x="2387" y="1084"/>
                  <a:pt x="2384" y="1093"/>
                </a:cubicBezTo>
                <a:cubicBezTo>
                  <a:pt x="2384" y="1094"/>
                  <a:pt x="2384" y="1095"/>
                  <a:pt x="2384" y="1095"/>
                </a:cubicBezTo>
                <a:cubicBezTo>
                  <a:pt x="2381" y="1105"/>
                  <a:pt x="2379" y="1115"/>
                  <a:pt x="2376" y="1125"/>
                </a:cubicBezTo>
                <a:cubicBezTo>
                  <a:pt x="2376" y="1125"/>
                  <a:pt x="2376" y="1126"/>
                  <a:pt x="2376" y="1127"/>
                </a:cubicBezTo>
                <a:cubicBezTo>
                  <a:pt x="2372" y="1129"/>
                  <a:pt x="2369" y="1131"/>
                  <a:pt x="2365" y="1134"/>
                </a:cubicBezTo>
                <a:cubicBezTo>
                  <a:pt x="2364" y="1135"/>
                  <a:pt x="2362" y="1136"/>
                  <a:pt x="2360" y="1137"/>
                </a:cubicBezTo>
                <a:cubicBezTo>
                  <a:pt x="2355" y="1140"/>
                  <a:pt x="2351" y="1144"/>
                  <a:pt x="2346" y="1147"/>
                </a:cubicBezTo>
                <a:cubicBezTo>
                  <a:pt x="2345" y="1147"/>
                  <a:pt x="2344" y="1148"/>
                  <a:pt x="2343" y="1149"/>
                </a:cubicBezTo>
                <a:cubicBezTo>
                  <a:pt x="2337" y="1152"/>
                  <a:pt x="2332" y="1156"/>
                  <a:pt x="2326" y="1160"/>
                </a:cubicBezTo>
                <a:cubicBezTo>
                  <a:pt x="2326" y="1160"/>
                  <a:pt x="2326" y="1160"/>
                  <a:pt x="2326" y="1160"/>
                </a:cubicBezTo>
                <a:cubicBezTo>
                  <a:pt x="2320" y="1164"/>
                  <a:pt x="2315" y="1167"/>
                  <a:pt x="2309" y="1171"/>
                </a:cubicBezTo>
                <a:cubicBezTo>
                  <a:pt x="2307" y="1172"/>
                  <a:pt x="2306" y="1173"/>
                  <a:pt x="2304" y="1174"/>
                </a:cubicBezTo>
                <a:cubicBezTo>
                  <a:pt x="2300" y="1176"/>
                  <a:pt x="2296" y="1179"/>
                  <a:pt x="2292" y="1181"/>
                </a:cubicBezTo>
                <a:cubicBezTo>
                  <a:pt x="2290" y="1183"/>
                  <a:pt x="2288" y="1184"/>
                  <a:pt x="2285" y="1185"/>
                </a:cubicBezTo>
                <a:cubicBezTo>
                  <a:pt x="2282" y="1187"/>
                  <a:pt x="2278" y="1190"/>
                  <a:pt x="2274" y="1192"/>
                </a:cubicBezTo>
                <a:cubicBezTo>
                  <a:pt x="2272" y="1193"/>
                  <a:pt x="2270" y="1194"/>
                  <a:pt x="2267" y="1196"/>
                </a:cubicBezTo>
                <a:cubicBezTo>
                  <a:pt x="2264" y="1198"/>
                  <a:pt x="2260" y="1200"/>
                  <a:pt x="2257" y="1202"/>
                </a:cubicBezTo>
                <a:cubicBezTo>
                  <a:pt x="2254" y="1203"/>
                  <a:pt x="2252" y="1205"/>
                  <a:pt x="2250" y="1206"/>
                </a:cubicBezTo>
                <a:cubicBezTo>
                  <a:pt x="2246" y="1208"/>
                  <a:pt x="2243" y="1210"/>
                  <a:pt x="2239" y="1212"/>
                </a:cubicBezTo>
                <a:cubicBezTo>
                  <a:pt x="2237" y="1213"/>
                  <a:pt x="2234" y="1215"/>
                  <a:pt x="2232" y="1216"/>
                </a:cubicBezTo>
                <a:cubicBezTo>
                  <a:pt x="2228" y="1218"/>
                  <a:pt x="2225" y="1220"/>
                  <a:pt x="2222" y="1221"/>
                </a:cubicBezTo>
                <a:cubicBezTo>
                  <a:pt x="2219" y="1223"/>
                  <a:pt x="2216" y="1224"/>
                  <a:pt x="2214" y="1226"/>
                </a:cubicBezTo>
                <a:cubicBezTo>
                  <a:pt x="2210" y="1227"/>
                  <a:pt x="2207" y="1229"/>
                  <a:pt x="2204" y="1231"/>
                </a:cubicBezTo>
                <a:cubicBezTo>
                  <a:pt x="2201" y="1232"/>
                  <a:pt x="2198" y="1234"/>
                  <a:pt x="2196" y="1235"/>
                </a:cubicBezTo>
                <a:cubicBezTo>
                  <a:pt x="2192" y="1237"/>
                  <a:pt x="2189" y="1238"/>
                  <a:pt x="2186" y="1240"/>
                </a:cubicBezTo>
                <a:cubicBezTo>
                  <a:pt x="2183" y="1241"/>
                  <a:pt x="2180" y="1243"/>
                  <a:pt x="2177" y="1244"/>
                </a:cubicBezTo>
                <a:cubicBezTo>
                  <a:pt x="2174" y="1246"/>
                  <a:pt x="2171" y="1247"/>
                  <a:pt x="2168" y="1249"/>
                </a:cubicBezTo>
                <a:cubicBezTo>
                  <a:pt x="2165" y="1250"/>
                  <a:pt x="2162" y="1251"/>
                  <a:pt x="2159" y="1253"/>
                </a:cubicBezTo>
                <a:cubicBezTo>
                  <a:pt x="2156" y="1254"/>
                  <a:pt x="2153" y="1256"/>
                  <a:pt x="2150" y="1257"/>
                </a:cubicBezTo>
                <a:cubicBezTo>
                  <a:pt x="2147" y="1259"/>
                  <a:pt x="2144" y="1260"/>
                  <a:pt x="2141" y="1261"/>
                </a:cubicBezTo>
                <a:cubicBezTo>
                  <a:pt x="2138" y="1263"/>
                  <a:pt x="2135" y="1264"/>
                  <a:pt x="2131" y="1266"/>
                </a:cubicBezTo>
                <a:cubicBezTo>
                  <a:pt x="2128" y="1267"/>
                  <a:pt x="2125" y="1268"/>
                  <a:pt x="2123" y="1270"/>
                </a:cubicBezTo>
                <a:cubicBezTo>
                  <a:pt x="2119" y="1271"/>
                  <a:pt x="2116" y="1273"/>
                  <a:pt x="2113" y="1274"/>
                </a:cubicBezTo>
                <a:cubicBezTo>
                  <a:pt x="2110" y="1275"/>
                  <a:pt x="2107" y="1277"/>
                  <a:pt x="2104" y="1278"/>
                </a:cubicBezTo>
                <a:cubicBezTo>
                  <a:pt x="2103" y="1278"/>
                  <a:pt x="2101" y="1279"/>
                  <a:pt x="2100" y="1280"/>
                </a:cubicBezTo>
                <a:cubicBezTo>
                  <a:pt x="2100" y="1277"/>
                  <a:pt x="2101" y="1273"/>
                  <a:pt x="2101" y="1270"/>
                </a:cubicBezTo>
                <a:cubicBezTo>
                  <a:pt x="2102" y="1266"/>
                  <a:pt x="2102" y="1262"/>
                  <a:pt x="2103" y="1258"/>
                </a:cubicBezTo>
                <a:cubicBezTo>
                  <a:pt x="2104" y="1253"/>
                  <a:pt x="2105" y="1247"/>
                  <a:pt x="2106" y="1242"/>
                </a:cubicBezTo>
                <a:cubicBezTo>
                  <a:pt x="2107" y="1238"/>
                  <a:pt x="2107" y="1234"/>
                  <a:pt x="2108" y="1230"/>
                </a:cubicBezTo>
                <a:cubicBezTo>
                  <a:pt x="2109" y="1225"/>
                  <a:pt x="2110" y="1220"/>
                  <a:pt x="2111" y="1215"/>
                </a:cubicBezTo>
                <a:cubicBezTo>
                  <a:pt x="2112" y="1211"/>
                  <a:pt x="2113" y="1207"/>
                  <a:pt x="2114" y="1203"/>
                </a:cubicBezTo>
                <a:cubicBezTo>
                  <a:pt x="2115" y="1197"/>
                  <a:pt x="2116" y="1192"/>
                  <a:pt x="2117" y="1187"/>
                </a:cubicBezTo>
                <a:cubicBezTo>
                  <a:pt x="2118" y="1183"/>
                  <a:pt x="2119" y="1179"/>
                  <a:pt x="2120" y="1175"/>
                </a:cubicBezTo>
                <a:cubicBezTo>
                  <a:pt x="2121" y="1170"/>
                  <a:pt x="2122" y="1164"/>
                  <a:pt x="2124" y="1158"/>
                </a:cubicBezTo>
                <a:cubicBezTo>
                  <a:pt x="2125" y="1155"/>
                  <a:pt x="2125" y="1152"/>
                  <a:pt x="2126" y="1148"/>
                </a:cubicBezTo>
                <a:cubicBezTo>
                  <a:pt x="2128" y="1141"/>
                  <a:pt x="2130" y="1135"/>
                  <a:pt x="2132" y="1128"/>
                </a:cubicBezTo>
                <a:cubicBezTo>
                  <a:pt x="2132" y="1126"/>
                  <a:pt x="2133" y="1123"/>
                  <a:pt x="2133" y="1121"/>
                </a:cubicBezTo>
                <a:cubicBezTo>
                  <a:pt x="2136" y="1112"/>
                  <a:pt x="2138" y="1103"/>
                  <a:pt x="2141" y="1094"/>
                </a:cubicBezTo>
                <a:cubicBezTo>
                  <a:pt x="2142" y="1092"/>
                  <a:pt x="2142" y="1089"/>
                  <a:pt x="2143" y="1086"/>
                </a:cubicBezTo>
                <a:cubicBezTo>
                  <a:pt x="2145" y="1080"/>
                  <a:pt x="2147" y="1075"/>
                  <a:pt x="2148" y="1069"/>
                </a:cubicBezTo>
                <a:cubicBezTo>
                  <a:pt x="2154" y="1067"/>
                  <a:pt x="2159" y="1064"/>
                  <a:pt x="2164" y="1062"/>
                </a:cubicBezTo>
                <a:cubicBezTo>
                  <a:pt x="2166" y="1061"/>
                  <a:pt x="2167" y="1060"/>
                  <a:pt x="2169" y="1059"/>
                </a:cubicBezTo>
                <a:close/>
                <a:moveTo>
                  <a:pt x="2509" y="811"/>
                </a:moveTo>
                <a:cubicBezTo>
                  <a:pt x="2511" y="807"/>
                  <a:pt x="2513" y="803"/>
                  <a:pt x="2515" y="799"/>
                </a:cubicBezTo>
                <a:cubicBezTo>
                  <a:pt x="2516" y="797"/>
                  <a:pt x="2517" y="794"/>
                  <a:pt x="2519" y="792"/>
                </a:cubicBezTo>
                <a:cubicBezTo>
                  <a:pt x="2522" y="787"/>
                  <a:pt x="2525" y="781"/>
                  <a:pt x="2528" y="776"/>
                </a:cubicBezTo>
                <a:cubicBezTo>
                  <a:pt x="2528" y="775"/>
                  <a:pt x="2528" y="774"/>
                  <a:pt x="2529" y="774"/>
                </a:cubicBezTo>
                <a:cubicBezTo>
                  <a:pt x="2532" y="768"/>
                  <a:pt x="2536" y="761"/>
                  <a:pt x="2539" y="755"/>
                </a:cubicBezTo>
                <a:cubicBezTo>
                  <a:pt x="2540" y="753"/>
                  <a:pt x="2541" y="751"/>
                  <a:pt x="2543" y="749"/>
                </a:cubicBezTo>
                <a:cubicBezTo>
                  <a:pt x="2545" y="745"/>
                  <a:pt x="2547" y="741"/>
                  <a:pt x="2550" y="737"/>
                </a:cubicBezTo>
                <a:cubicBezTo>
                  <a:pt x="2551" y="735"/>
                  <a:pt x="2553" y="732"/>
                  <a:pt x="2554" y="730"/>
                </a:cubicBezTo>
                <a:cubicBezTo>
                  <a:pt x="2556" y="726"/>
                  <a:pt x="2558" y="723"/>
                  <a:pt x="2561" y="719"/>
                </a:cubicBezTo>
                <a:cubicBezTo>
                  <a:pt x="2562" y="717"/>
                  <a:pt x="2564" y="714"/>
                  <a:pt x="2565" y="711"/>
                </a:cubicBezTo>
                <a:cubicBezTo>
                  <a:pt x="2568" y="708"/>
                  <a:pt x="2570" y="704"/>
                  <a:pt x="2572" y="701"/>
                </a:cubicBezTo>
                <a:cubicBezTo>
                  <a:pt x="2573" y="698"/>
                  <a:pt x="2575" y="696"/>
                  <a:pt x="2577" y="693"/>
                </a:cubicBezTo>
                <a:cubicBezTo>
                  <a:pt x="2579" y="690"/>
                  <a:pt x="2581" y="687"/>
                  <a:pt x="2583" y="683"/>
                </a:cubicBezTo>
                <a:cubicBezTo>
                  <a:pt x="2585" y="681"/>
                  <a:pt x="2587" y="678"/>
                  <a:pt x="2588" y="676"/>
                </a:cubicBezTo>
                <a:cubicBezTo>
                  <a:pt x="2591" y="672"/>
                  <a:pt x="2593" y="669"/>
                  <a:pt x="2595" y="665"/>
                </a:cubicBezTo>
                <a:cubicBezTo>
                  <a:pt x="2597" y="663"/>
                  <a:pt x="2599" y="660"/>
                  <a:pt x="2600" y="658"/>
                </a:cubicBezTo>
                <a:cubicBezTo>
                  <a:pt x="2603" y="654"/>
                  <a:pt x="2605" y="651"/>
                  <a:pt x="2608" y="647"/>
                </a:cubicBezTo>
                <a:cubicBezTo>
                  <a:pt x="2609" y="645"/>
                  <a:pt x="2611" y="643"/>
                  <a:pt x="2612" y="641"/>
                </a:cubicBezTo>
                <a:cubicBezTo>
                  <a:pt x="2615" y="637"/>
                  <a:pt x="2618" y="633"/>
                  <a:pt x="2621" y="629"/>
                </a:cubicBezTo>
                <a:cubicBezTo>
                  <a:pt x="2622" y="627"/>
                  <a:pt x="2623" y="625"/>
                  <a:pt x="2625" y="623"/>
                </a:cubicBezTo>
                <a:cubicBezTo>
                  <a:pt x="2629" y="618"/>
                  <a:pt x="2633" y="612"/>
                  <a:pt x="2637" y="606"/>
                </a:cubicBezTo>
                <a:cubicBezTo>
                  <a:pt x="2638" y="605"/>
                  <a:pt x="2639" y="604"/>
                  <a:pt x="2640" y="603"/>
                </a:cubicBezTo>
                <a:cubicBezTo>
                  <a:pt x="2643" y="599"/>
                  <a:pt x="2646" y="594"/>
                  <a:pt x="2650" y="590"/>
                </a:cubicBezTo>
                <a:cubicBezTo>
                  <a:pt x="2651" y="587"/>
                  <a:pt x="2653" y="585"/>
                  <a:pt x="2655" y="583"/>
                </a:cubicBezTo>
                <a:cubicBezTo>
                  <a:pt x="2657" y="580"/>
                  <a:pt x="2660" y="576"/>
                  <a:pt x="2663" y="573"/>
                </a:cubicBezTo>
                <a:cubicBezTo>
                  <a:pt x="2665" y="570"/>
                  <a:pt x="2666" y="568"/>
                  <a:pt x="2668" y="566"/>
                </a:cubicBezTo>
                <a:cubicBezTo>
                  <a:pt x="2670" y="564"/>
                  <a:pt x="2672" y="561"/>
                  <a:pt x="2674" y="559"/>
                </a:cubicBezTo>
                <a:cubicBezTo>
                  <a:pt x="2686" y="574"/>
                  <a:pt x="2698" y="589"/>
                  <a:pt x="2709" y="604"/>
                </a:cubicBezTo>
                <a:cubicBezTo>
                  <a:pt x="2709" y="605"/>
                  <a:pt x="2708" y="605"/>
                  <a:pt x="2707" y="606"/>
                </a:cubicBezTo>
                <a:cubicBezTo>
                  <a:pt x="2700" y="615"/>
                  <a:pt x="2693" y="625"/>
                  <a:pt x="2686" y="634"/>
                </a:cubicBezTo>
                <a:cubicBezTo>
                  <a:pt x="2686" y="634"/>
                  <a:pt x="2686" y="634"/>
                  <a:pt x="2685" y="634"/>
                </a:cubicBezTo>
                <a:cubicBezTo>
                  <a:pt x="2678" y="643"/>
                  <a:pt x="2671" y="652"/>
                  <a:pt x="2663" y="661"/>
                </a:cubicBezTo>
                <a:cubicBezTo>
                  <a:pt x="2662" y="662"/>
                  <a:pt x="2661" y="663"/>
                  <a:pt x="2661" y="664"/>
                </a:cubicBezTo>
                <a:cubicBezTo>
                  <a:pt x="2653" y="673"/>
                  <a:pt x="2646" y="681"/>
                  <a:pt x="2638" y="690"/>
                </a:cubicBezTo>
                <a:cubicBezTo>
                  <a:pt x="2637" y="691"/>
                  <a:pt x="2636" y="693"/>
                  <a:pt x="2635" y="694"/>
                </a:cubicBezTo>
                <a:cubicBezTo>
                  <a:pt x="2627" y="702"/>
                  <a:pt x="2620" y="710"/>
                  <a:pt x="2612" y="718"/>
                </a:cubicBezTo>
                <a:cubicBezTo>
                  <a:pt x="2611" y="720"/>
                  <a:pt x="2610" y="721"/>
                  <a:pt x="2608" y="723"/>
                </a:cubicBezTo>
                <a:cubicBezTo>
                  <a:pt x="2601" y="731"/>
                  <a:pt x="2593" y="739"/>
                  <a:pt x="2585" y="747"/>
                </a:cubicBezTo>
                <a:cubicBezTo>
                  <a:pt x="2584" y="748"/>
                  <a:pt x="2583" y="749"/>
                  <a:pt x="2582" y="750"/>
                </a:cubicBezTo>
                <a:cubicBezTo>
                  <a:pt x="2574" y="758"/>
                  <a:pt x="2566" y="767"/>
                  <a:pt x="2557" y="775"/>
                </a:cubicBezTo>
                <a:cubicBezTo>
                  <a:pt x="2557" y="775"/>
                  <a:pt x="2557" y="775"/>
                  <a:pt x="2556" y="775"/>
                </a:cubicBezTo>
                <a:cubicBezTo>
                  <a:pt x="2548" y="783"/>
                  <a:pt x="2540" y="791"/>
                  <a:pt x="2531" y="799"/>
                </a:cubicBezTo>
                <a:cubicBezTo>
                  <a:pt x="2530" y="800"/>
                  <a:pt x="2529" y="801"/>
                  <a:pt x="2528" y="802"/>
                </a:cubicBezTo>
                <a:cubicBezTo>
                  <a:pt x="2520" y="809"/>
                  <a:pt x="2512" y="817"/>
                  <a:pt x="2503" y="824"/>
                </a:cubicBezTo>
                <a:cubicBezTo>
                  <a:pt x="2502" y="825"/>
                  <a:pt x="2502" y="826"/>
                  <a:pt x="2501" y="826"/>
                </a:cubicBezTo>
                <a:cubicBezTo>
                  <a:pt x="2502" y="824"/>
                  <a:pt x="2503" y="821"/>
                  <a:pt x="2505" y="819"/>
                </a:cubicBezTo>
                <a:cubicBezTo>
                  <a:pt x="2506" y="816"/>
                  <a:pt x="2507" y="813"/>
                  <a:pt x="2509" y="811"/>
                </a:cubicBezTo>
                <a:close/>
                <a:moveTo>
                  <a:pt x="2712" y="619"/>
                </a:moveTo>
                <a:cubicBezTo>
                  <a:pt x="2714" y="617"/>
                  <a:pt x="2715" y="616"/>
                  <a:pt x="2717" y="614"/>
                </a:cubicBezTo>
                <a:cubicBezTo>
                  <a:pt x="2739" y="643"/>
                  <a:pt x="2760" y="674"/>
                  <a:pt x="2780" y="705"/>
                </a:cubicBezTo>
                <a:cubicBezTo>
                  <a:pt x="2776" y="711"/>
                  <a:pt x="2773" y="716"/>
                  <a:pt x="2769" y="722"/>
                </a:cubicBezTo>
                <a:cubicBezTo>
                  <a:pt x="2766" y="726"/>
                  <a:pt x="2764" y="730"/>
                  <a:pt x="2761" y="734"/>
                </a:cubicBezTo>
                <a:cubicBezTo>
                  <a:pt x="2757" y="741"/>
                  <a:pt x="2752" y="747"/>
                  <a:pt x="2747" y="754"/>
                </a:cubicBezTo>
                <a:cubicBezTo>
                  <a:pt x="2745" y="757"/>
                  <a:pt x="2743" y="760"/>
                  <a:pt x="2740" y="764"/>
                </a:cubicBezTo>
                <a:cubicBezTo>
                  <a:pt x="2734" y="773"/>
                  <a:pt x="2727" y="782"/>
                  <a:pt x="2720" y="791"/>
                </a:cubicBezTo>
                <a:cubicBezTo>
                  <a:pt x="2720" y="792"/>
                  <a:pt x="2719" y="793"/>
                  <a:pt x="2719" y="794"/>
                </a:cubicBezTo>
                <a:cubicBezTo>
                  <a:pt x="2712" y="803"/>
                  <a:pt x="2704" y="813"/>
                  <a:pt x="2697" y="822"/>
                </a:cubicBezTo>
                <a:cubicBezTo>
                  <a:pt x="2694" y="825"/>
                  <a:pt x="2692" y="829"/>
                  <a:pt x="2689" y="832"/>
                </a:cubicBezTo>
                <a:cubicBezTo>
                  <a:pt x="2684" y="838"/>
                  <a:pt x="2679" y="844"/>
                  <a:pt x="2675" y="850"/>
                </a:cubicBezTo>
                <a:cubicBezTo>
                  <a:pt x="2671" y="854"/>
                  <a:pt x="2668" y="858"/>
                  <a:pt x="2665" y="862"/>
                </a:cubicBezTo>
                <a:cubicBezTo>
                  <a:pt x="2660" y="867"/>
                  <a:pt x="2656" y="872"/>
                  <a:pt x="2651" y="878"/>
                </a:cubicBezTo>
                <a:cubicBezTo>
                  <a:pt x="2648" y="882"/>
                  <a:pt x="2644" y="886"/>
                  <a:pt x="2641" y="890"/>
                </a:cubicBezTo>
                <a:cubicBezTo>
                  <a:pt x="2636" y="895"/>
                  <a:pt x="2632" y="900"/>
                  <a:pt x="2627" y="905"/>
                </a:cubicBezTo>
                <a:cubicBezTo>
                  <a:pt x="2624" y="909"/>
                  <a:pt x="2620" y="913"/>
                  <a:pt x="2616" y="917"/>
                </a:cubicBezTo>
                <a:cubicBezTo>
                  <a:pt x="2612" y="922"/>
                  <a:pt x="2607" y="926"/>
                  <a:pt x="2603" y="931"/>
                </a:cubicBezTo>
                <a:cubicBezTo>
                  <a:pt x="2599" y="935"/>
                  <a:pt x="2595" y="939"/>
                  <a:pt x="2591" y="943"/>
                </a:cubicBezTo>
                <a:cubicBezTo>
                  <a:pt x="2587" y="948"/>
                  <a:pt x="2582" y="952"/>
                  <a:pt x="2578" y="957"/>
                </a:cubicBezTo>
                <a:cubicBezTo>
                  <a:pt x="2574" y="961"/>
                  <a:pt x="2569" y="965"/>
                  <a:pt x="2565" y="969"/>
                </a:cubicBezTo>
                <a:cubicBezTo>
                  <a:pt x="2561" y="973"/>
                  <a:pt x="2556" y="978"/>
                  <a:pt x="2552" y="982"/>
                </a:cubicBezTo>
                <a:cubicBezTo>
                  <a:pt x="2548" y="986"/>
                  <a:pt x="2543" y="990"/>
                  <a:pt x="2539" y="994"/>
                </a:cubicBezTo>
                <a:cubicBezTo>
                  <a:pt x="2535" y="998"/>
                  <a:pt x="2530" y="1003"/>
                  <a:pt x="2525" y="1007"/>
                </a:cubicBezTo>
                <a:cubicBezTo>
                  <a:pt x="2521" y="1011"/>
                  <a:pt x="2517" y="1014"/>
                  <a:pt x="2512" y="1018"/>
                </a:cubicBezTo>
                <a:cubicBezTo>
                  <a:pt x="2508" y="1023"/>
                  <a:pt x="2503" y="1027"/>
                  <a:pt x="2498" y="1031"/>
                </a:cubicBezTo>
                <a:cubicBezTo>
                  <a:pt x="2494" y="1035"/>
                  <a:pt x="2490" y="1038"/>
                  <a:pt x="2485" y="1042"/>
                </a:cubicBezTo>
                <a:cubicBezTo>
                  <a:pt x="2480" y="1046"/>
                  <a:pt x="2475" y="1050"/>
                  <a:pt x="2471" y="1054"/>
                </a:cubicBezTo>
                <a:cubicBezTo>
                  <a:pt x="2466" y="1058"/>
                  <a:pt x="2462" y="1062"/>
                  <a:pt x="2457" y="1065"/>
                </a:cubicBezTo>
                <a:cubicBezTo>
                  <a:pt x="2452" y="1069"/>
                  <a:pt x="2447" y="1073"/>
                  <a:pt x="2442" y="1077"/>
                </a:cubicBezTo>
                <a:cubicBezTo>
                  <a:pt x="2438" y="1081"/>
                  <a:pt x="2433" y="1084"/>
                  <a:pt x="2429" y="1088"/>
                </a:cubicBezTo>
                <a:cubicBezTo>
                  <a:pt x="2424" y="1091"/>
                  <a:pt x="2418" y="1095"/>
                  <a:pt x="2413" y="1099"/>
                </a:cubicBezTo>
                <a:cubicBezTo>
                  <a:pt x="2409" y="1103"/>
                  <a:pt x="2404" y="1106"/>
                  <a:pt x="2399" y="1109"/>
                </a:cubicBezTo>
                <a:cubicBezTo>
                  <a:pt x="2397" y="1112"/>
                  <a:pt x="2394" y="1114"/>
                  <a:pt x="2391" y="1116"/>
                </a:cubicBezTo>
                <a:cubicBezTo>
                  <a:pt x="2391" y="1116"/>
                  <a:pt x="2391" y="1115"/>
                  <a:pt x="2391" y="1115"/>
                </a:cubicBezTo>
                <a:cubicBezTo>
                  <a:pt x="2394" y="1105"/>
                  <a:pt x="2397" y="1095"/>
                  <a:pt x="2399" y="1084"/>
                </a:cubicBezTo>
                <a:cubicBezTo>
                  <a:pt x="2400" y="1083"/>
                  <a:pt x="2400" y="1082"/>
                  <a:pt x="2400" y="1081"/>
                </a:cubicBezTo>
                <a:cubicBezTo>
                  <a:pt x="2403" y="1071"/>
                  <a:pt x="2406" y="1061"/>
                  <a:pt x="2409" y="1051"/>
                </a:cubicBezTo>
                <a:cubicBezTo>
                  <a:pt x="2410" y="1050"/>
                  <a:pt x="2410" y="1048"/>
                  <a:pt x="2411" y="1047"/>
                </a:cubicBezTo>
                <a:cubicBezTo>
                  <a:pt x="2414" y="1037"/>
                  <a:pt x="2417" y="1027"/>
                  <a:pt x="2420" y="1018"/>
                </a:cubicBezTo>
                <a:cubicBezTo>
                  <a:pt x="2421" y="1016"/>
                  <a:pt x="2421" y="1015"/>
                  <a:pt x="2422" y="1013"/>
                </a:cubicBezTo>
                <a:cubicBezTo>
                  <a:pt x="2425" y="1004"/>
                  <a:pt x="2429" y="994"/>
                  <a:pt x="2432" y="984"/>
                </a:cubicBezTo>
                <a:cubicBezTo>
                  <a:pt x="2433" y="983"/>
                  <a:pt x="2433" y="982"/>
                  <a:pt x="2434" y="980"/>
                </a:cubicBezTo>
                <a:cubicBezTo>
                  <a:pt x="2437" y="970"/>
                  <a:pt x="2441" y="961"/>
                  <a:pt x="2445" y="951"/>
                </a:cubicBezTo>
                <a:cubicBezTo>
                  <a:pt x="2445" y="950"/>
                  <a:pt x="2446" y="949"/>
                  <a:pt x="2446" y="947"/>
                </a:cubicBezTo>
                <a:cubicBezTo>
                  <a:pt x="2450" y="938"/>
                  <a:pt x="2454" y="928"/>
                  <a:pt x="2458" y="918"/>
                </a:cubicBezTo>
                <a:cubicBezTo>
                  <a:pt x="2459" y="917"/>
                  <a:pt x="2459" y="916"/>
                  <a:pt x="2459" y="915"/>
                </a:cubicBezTo>
                <a:cubicBezTo>
                  <a:pt x="2464" y="905"/>
                  <a:pt x="2468" y="896"/>
                  <a:pt x="2472" y="886"/>
                </a:cubicBezTo>
                <a:cubicBezTo>
                  <a:pt x="2473" y="885"/>
                  <a:pt x="2473" y="885"/>
                  <a:pt x="2473" y="885"/>
                </a:cubicBezTo>
                <a:cubicBezTo>
                  <a:pt x="2477" y="875"/>
                  <a:pt x="2482" y="865"/>
                  <a:pt x="2487" y="855"/>
                </a:cubicBezTo>
                <a:cubicBezTo>
                  <a:pt x="2487" y="854"/>
                  <a:pt x="2487" y="854"/>
                  <a:pt x="2487" y="854"/>
                </a:cubicBezTo>
                <a:cubicBezTo>
                  <a:pt x="2490" y="851"/>
                  <a:pt x="2493" y="849"/>
                  <a:pt x="2496" y="846"/>
                </a:cubicBezTo>
                <a:cubicBezTo>
                  <a:pt x="2498" y="844"/>
                  <a:pt x="2501" y="842"/>
                  <a:pt x="2503" y="840"/>
                </a:cubicBezTo>
                <a:cubicBezTo>
                  <a:pt x="2507" y="837"/>
                  <a:pt x="2511" y="834"/>
                  <a:pt x="2514" y="830"/>
                </a:cubicBezTo>
                <a:cubicBezTo>
                  <a:pt x="2516" y="829"/>
                  <a:pt x="2517" y="828"/>
                  <a:pt x="2519" y="827"/>
                </a:cubicBezTo>
                <a:cubicBezTo>
                  <a:pt x="2524" y="822"/>
                  <a:pt x="2529" y="817"/>
                  <a:pt x="2534" y="812"/>
                </a:cubicBezTo>
                <a:cubicBezTo>
                  <a:pt x="2536" y="811"/>
                  <a:pt x="2538" y="809"/>
                  <a:pt x="2540" y="807"/>
                </a:cubicBezTo>
                <a:cubicBezTo>
                  <a:pt x="2543" y="804"/>
                  <a:pt x="2547" y="801"/>
                  <a:pt x="2550" y="798"/>
                </a:cubicBezTo>
                <a:cubicBezTo>
                  <a:pt x="2552" y="796"/>
                  <a:pt x="2554" y="794"/>
                  <a:pt x="2556" y="792"/>
                </a:cubicBezTo>
                <a:cubicBezTo>
                  <a:pt x="2559" y="789"/>
                  <a:pt x="2562" y="786"/>
                  <a:pt x="2565" y="784"/>
                </a:cubicBezTo>
                <a:cubicBezTo>
                  <a:pt x="2567" y="782"/>
                  <a:pt x="2569" y="779"/>
                  <a:pt x="2572" y="777"/>
                </a:cubicBezTo>
                <a:cubicBezTo>
                  <a:pt x="2574" y="774"/>
                  <a:pt x="2577" y="772"/>
                  <a:pt x="2580" y="769"/>
                </a:cubicBezTo>
                <a:cubicBezTo>
                  <a:pt x="2582" y="767"/>
                  <a:pt x="2585" y="764"/>
                  <a:pt x="2587" y="762"/>
                </a:cubicBezTo>
                <a:cubicBezTo>
                  <a:pt x="2590" y="759"/>
                  <a:pt x="2592" y="757"/>
                  <a:pt x="2595" y="754"/>
                </a:cubicBezTo>
                <a:cubicBezTo>
                  <a:pt x="2597" y="752"/>
                  <a:pt x="2599" y="749"/>
                  <a:pt x="2602" y="747"/>
                </a:cubicBezTo>
                <a:cubicBezTo>
                  <a:pt x="2604" y="744"/>
                  <a:pt x="2607" y="742"/>
                  <a:pt x="2610" y="739"/>
                </a:cubicBezTo>
                <a:cubicBezTo>
                  <a:pt x="2612" y="736"/>
                  <a:pt x="2614" y="734"/>
                  <a:pt x="2616" y="732"/>
                </a:cubicBezTo>
                <a:cubicBezTo>
                  <a:pt x="2619" y="729"/>
                  <a:pt x="2622" y="726"/>
                  <a:pt x="2624" y="723"/>
                </a:cubicBezTo>
                <a:cubicBezTo>
                  <a:pt x="2626" y="721"/>
                  <a:pt x="2629" y="719"/>
                  <a:pt x="2631" y="716"/>
                </a:cubicBezTo>
                <a:cubicBezTo>
                  <a:pt x="2633" y="713"/>
                  <a:pt x="2636" y="711"/>
                  <a:pt x="2638" y="708"/>
                </a:cubicBezTo>
                <a:cubicBezTo>
                  <a:pt x="2641" y="705"/>
                  <a:pt x="2643" y="703"/>
                  <a:pt x="2645" y="701"/>
                </a:cubicBezTo>
                <a:cubicBezTo>
                  <a:pt x="2647" y="698"/>
                  <a:pt x="2650" y="695"/>
                  <a:pt x="2652" y="692"/>
                </a:cubicBezTo>
                <a:cubicBezTo>
                  <a:pt x="2655" y="690"/>
                  <a:pt x="2657" y="687"/>
                  <a:pt x="2659" y="685"/>
                </a:cubicBezTo>
                <a:cubicBezTo>
                  <a:pt x="2661" y="682"/>
                  <a:pt x="2664" y="679"/>
                  <a:pt x="2666" y="676"/>
                </a:cubicBezTo>
                <a:cubicBezTo>
                  <a:pt x="2668" y="674"/>
                  <a:pt x="2671" y="671"/>
                  <a:pt x="2673" y="669"/>
                </a:cubicBezTo>
                <a:cubicBezTo>
                  <a:pt x="2675" y="666"/>
                  <a:pt x="2677" y="663"/>
                  <a:pt x="2680" y="660"/>
                </a:cubicBezTo>
                <a:cubicBezTo>
                  <a:pt x="2682" y="657"/>
                  <a:pt x="2684" y="655"/>
                  <a:pt x="2686" y="652"/>
                </a:cubicBezTo>
                <a:cubicBezTo>
                  <a:pt x="2688" y="649"/>
                  <a:pt x="2691" y="647"/>
                  <a:pt x="2693" y="644"/>
                </a:cubicBezTo>
                <a:cubicBezTo>
                  <a:pt x="2695" y="641"/>
                  <a:pt x="2697" y="639"/>
                  <a:pt x="2699" y="636"/>
                </a:cubicBezTo>
                <a:cubicBezTo>
                  <a:pt x="2702" y="633"/>
                  <a:pt x="2704" y="630"/>
                  <a:pt x="2706" y="627"/>
                </a:cubicBezTo>
                <a:cubicBezTo>
                  <a:pt x="2708" y="625"/>
                  <a:pt x="2710" y="622"/>
                  <a:pt x="2712" y="619"/>
                </a:cubicBezTo>
                <a:close/>
                <a:moveTo>
                  <a:pt x="2787" y="716"/>
                </a:moveTo>
                <a:cubicBezTo>
                  <a:pt x="2789" y="719"/>
                  <a:pt x="2791" y="722"/>
                  <a:pt x="2792" y="725"/>
                </a:cubicBezTo>
                <a:cubicBezTo>
                  <a:pt x="2790" y="728"/>
                  <a:pt x="2789" y="731"/>
                  <a:pt x="2787" y="734"/>
                </a:cubicBezTo>
                <a:cubicBezTo>
                  <a:pt x="2784" y="738"/>
                  <a:pt x="2782" y="742"/>
                  <a:pt x="2780" y="746"/>
                </a:cubicBezTo>
                <a:cubicBezTo>
                  <a:pt x="2778" y="749"/>
                  <a:pt x="2776" y="753"/>
                  <a:pt x="2774" y="757"/>
                </a:cubicBezTo>
                <a:cubicBezTo>
                  <a:pt x="2772" y="761"/>
                  <a:pt x="2769" y="764"/>
                  <a:pt x="2767" y="768"/>
                </a:cubicBezTo>
                <a:cubicBezTo>
                  <a:pt x="2765" y="772"/>
                  <a:pt x="2763" y="776"/>
                  <a:pt x="2761" y="780"/>
                </a:cubicBezTo>
                <a:cubicBezTo>
                  <a:pt x="2759" y="783"/>
                  <a:pt x="2757" y="787"/>
                  <a:pt x="2755" y="791"/>
                </a:cubicBezTo>
                <a:cubicBezTo>
                  <a:pt x="2753" y="795"/>
                  <a:pt x="2751" y="799"/>
                  <a:pt x="2749" y="803"/>
                </a:cubicBezTo>
                <a:cubicBezTo>
                  <a:pt x="2747" y="806"/>
                  <a:pt x="2745" y="810"/>
                  <a:pt x="2743" y="814"/>
                </a:cubicBezTo>
                <a:cubicBezTo>
                  <a:pt x="2741" y="818"/>
                  <a:pt x="2739" y="822"/>
                  <a:pt x="2737" y="826"/>
                </a:cubicBezTo>
                <a:cubicBezTo>
                  <a:pt x="2735" y="830"/>
                  <a:pt x="2733" y="833"/>
                  <a:pt x="2731" y="837"/>
                </a:cubicBezTo>
                <a:cubicBezTo>
                  <a:pt x="2729" y="841"/>
                  <a:pt x="2727" y="845"/>
                  <a:pt x="2725" y="849"/>
                </a:cubicBezTo>
                <a:cubicBezTo>
                  <a:pt x="2724" y="853"/>
                  <a:pt x="2722" y="857"/>
                  <a:pt x="2720" y="861"/>
                </a:cubicBezTo>
                <a:cubicBezTo>
                  <a:pt x="2718" y="865"/>
                  <a:pt x="2716" y="869"/>
                  <a:pt x="2714" y="873"/>
                </a:cubicBezTo>
                <a:cubicBezTo>
                  <a:pt x="2713" y="877"/>
                  <a:pt x="2711" y="880"/>
                  <a:pt x="2709" y="884"/>
                </a:cubicBezTo>
                <a:cubicBezTo>
                  <a:pt x="2707" y="888"/>
                  <a:pt x="2705" y="893"/>
                  <a:pt x="2703" y="897"/>
                </a:cubicBezTo>
                <a:cubicBezTo>
                  <a:pt x="2702" y="901"/>
                  <a:pt x="2700" y="904"/>
                  <a:pt x="2699" y="908"/>
                </a:cubicBezTo>
                <a:cubicBezTo>
                  <a:pt x="2697" y="912"/>
                  <a:pt x="2695" y="917"/>
                  <a:pt x="2693" y="922"/>
                </a:cubicBezTo>
                <a:cubicBezTo>
                  <a:pt x="2692" y="925"/>
                  <a:pt x="2690" y="928"/>
                  <a:pt x="2689" y="932"/>
                </a:cubicBezTo>
                <a:cubicBezTo>
                  <a:pt x="2687" y="937"/>
                  <a:pt x="2685" y="942"/>
                  <a:pt x="2683" y="947"/>
                </a:cubicBezTo>
                <a:cubicBezTo>
                  <a:pt x="2682" y="950"/>
                  <a:pt x="2680" y="953"/>
                  <a:pt x="2679" y="956"/>
                </a:cubicBezTo>
                <a:cubicBezTo>
                  <a:pt x="2677" y="962"/>
                  <a:pt x="2674" y="969"/>
                  <a:pt x="2672" y="975"/>
                </a:cubicBezTo>
                <a:cubicBezTo>
                  <a:pt x="2671" y="977"/>
                  <a:pt x="2671" y="978"/>
                  <a:pt x="2670" y="980"/>
                </a:cubicBezTo>
                <a:cubicBezTo>
                  <a:pt x="2667" y="988"/>
                  <a:pt x="2664" y="996"/>
                  <a:pt x="2661" y="1004"/>
                </a:cubicBezTo>
                <a:cubicBezTo>
                  <a:pt x="2661" y="1006"/>
                  <a:pt x="2660" y="1007"/>
                  <a:pt x="2660" y="1009"/>
                </a:cubicBezTo>
                <a:cubicBezTo>
                  <a:pt x="2658" y="1015"/>
                  <a:pt x="2655" y="1022"/>
                  <a:pt x="2653" y="1029"/>
                </a:cubicBezTo>
                <a:cubicBezTo>
                  <a:pt x="2652" y="1032"/>
                  <a:pt x="2651" y="1035"/>
                  <a:pt x="2650" y="1038"/>
                </a:cubicBezTo>
                <a:cubicBezTo>
                  <a:pt x="2649" y="1043"/>
                  <a:pt x="2647" y="1048"/>
                  <a:pt x="2645" y="1054"/>
                </a:cubicBezTo>
                <a:cubicBezTo>
                  <a:pt x="2644" y="1057"/>
                  <a:pt x="2643" y="1061"/>
                  <a:pt x="2642" y="1064"/>
                </a:cubicBezTo>
                <a:cubicBezTo>
                  <a:pt x="2641" y="1069"/>
                  <a:pt x="2639" y="1074"/>
                  <a:pt x="2638" y="1078"/>
                </a:cubicBezTo>
                <a:cubicBezTo>
                  <a:pt x="2637" y="1082"/>
                  <a:pt x="2636" y="1086"/>
                  <a:pt x="2635" y="1090"/>
                </a:cubicBezTo>
                <a:cubicBezTo>
                  <a:pt x="2633" y="1094"/>
                  <a:pt x="2632" y="1098"/>
                  <a:pt x="2631" y="1103"/>
                </a:cubicBezTo>
                <a:cubicBezTo>
                  <a:pt x="2627" y="1107"/>
                  <a:pt x="2624" y="1111"/>
                  <a:pt x="2620" y="1115"/>
                </a:cubicBezTo>
                <a:cubicBezTo>
                  <a:pt x="2618" y="1117"/>
                  <a:pt x="2617" y="1118"/>
                  <a:pt x="2615" y="1120"/>
                </a:cubicBezTo>
                <a:cubicBezTo>
                  <a:pt x="2610" y="1126"/>
                  <a:pt x="2605" y="1131"/>
                  <a:pt x="2599" y="1137"/>
                </a:cubicBezTo>
                <a:cubicBezTo>
                  <a:pt x="2598" y="1138"/>
                  <a:pt x="2597" y="1139"/>
                  <a:pt x="2596" y="1140"/>
                </a:cubicBezTo>
                <a:cubicBezTo>
                  <a:pt x="2591" y="1145"/>
                  <a:pt x="2587" y="1150"/>
                  <a:pt x="2582" y="1154"/>
                </a:cubicBezTo>
                <a:cubicBezTo>
                  <a:pt x="2580" y="1156"/>
                  <a:pt x="2578" y="1158"/>
                  <a:pt x="2576" y="1160"/>
                </a:cubicBezTo>
                <a:cubicBezTo>
                  <a:pt x="2573" y="1164"/>
                  <a:pt x="2569" y="1167"/>
                  <a:pt x="2565" y="1171"/>
                </a:cubicBezTo>
                <a:cubicBezTo>
                  <a:pt x="2563" y="1173"/>
                  <a:pt x="2561" y="1176"/>
                  <a:pt x="2559" y="1178"/>
                </a:cubicBezTo>
                <a:cubicBezTo>
                  <a:pt x="2555" y="1181"/>
                  <a:pt x="2552" y="1184"/>
                  <a:pt x="2548" y="1188"/>
                </a:cubicBezTo>
                <a:cubicBezTo>
                  <a:pt x="2546" y="1190"/>
                  <a:pt x="2543" y="1192"/>
                  <a:pt x="2541" y="1195"/>
                </a:cubicBezTo>
                <a:cubicBezTo>
                  <a:pt x="2538" y="1198"/>
                  <a:pt x="2534" y="1201"/>
                  <a:pt x="2531" y="1204"/>
                </a:cubicBezTo>
                <a:cubicBezTo>
                  <a:pt x="2528" y="1206"/>
                  <a:pt x="2526" y="1209"/>
                  <a:pt x="2523" y="1211"/>
                </a:cubicBezTo>
                <a:cubicBezTo>
                  <a:pt x="2520" y="1214"/>
                  <a:pt x="2517" y="1217"/>
                  <a:pt x="2513" y="1220"/>
                </a:cubicBezTo>
                <a:cubicBezTo>
                  <a:pt x="2511" y="1222"/>
                  <a:pt x="2508" y="1225"/>
                  <a:pt x="2505" y="1227"/>
                </a:cubicBezTo>
                <a:cubicBezTo>
                  <a:pt x="2502" y="1230"/>
                  <a:pt x="2499" y="1233"/>
                  <a:pt x="2495" y="1236"/>
                </a:cubicBezTo>
                <a:cubicBezTo>
                  <a:pt x="2493" y="1238"/>
                  <a:pt x="2490" y="1240"/>
                  <a:pt x="2487" y="1243"/>
                </a:cubicBezTo>
                <a:cubicBezTo>
                  <a:pt x="2484" y="1246"/>
                  <a:pt x="2480" y="1248"/>
                  <a:pt x="2477" y="1251"/>
                </a:cubicBezTo>
                <a:cubicBezTo>
                  <a:pt x="2474" y="1253"/>
                  <a:pt x="2471" y="1256"/>
                  <a:pt x="2469" y="1258"/>
                </a:cubicBezTo>
                <a:cubicBezTo>
                  <a:pt x="2465" y="1261"/>
                  <a:pt x="2462" y="1264"/>
                  <a:pt x="2459" y="1266"/>
                </a:cubicBezTo>
                <a:cubicBezTo>
                  <a:pt x="2456" y="1269"/>
                  <a:pt x="2453" y="1271"/>
                  <a:pt x="2450" y="1273"/>
                </a:cubicBezTo>
                <a:cubicBezTo>
                  <a:pt x="2447" y="1276"/>
                  <a:pt x="2443" y="1278"/>
                  <a:pt x="2440" y="1281"/>
                </a:cubicBezTo>
                <a:cubicBezTo>
                  <a:pt x="2437" y="1283"/>
                  <a:pt x="2434" y="1286"/>
                  <a:pt x="2431" y="1288"/>
                </a:cubicBezTo>
                <a:cubicBezTo>
                  <a:pt x="2428" y="1291"/>
                  <a:pt x="2425" y="1293"/>
                  <a:pt x="2421" y="1296"/>
                </a:cubicBezTo>
                <a:cubicBezTo>
                  <a:pt x="2418" y="1298"/>
                  <a:pt x="2415" y="1300"/>
                  <a:pt x="2412" y="1302"/>
                </a:cubicBezTo>
                <a:cubicBezTo>
                  <a:pt x="2409" y="1305"/>
                  <a:pt x="2405" y="1307"/>
                  <a:pt x="2402" y="1310"/>
                </a:cubicBezTo>
                <a:cubicBezTo>
                  <a:pt x="2399" y="1312"/>
                  <a:pt x="2396" y="1314"/>
                  <a:pt x="2393" y="1317"/>
                </a:cubicBezTo>
                <a:cubicBezTo>
                  <a:pt x="2390" y="1319"/>
                  <a:pt x="2386" y="1321"/>
                  <a:pt x="2383" y="1324"/>
                </a:cubicBezTo>
                <a:cubicBezTo>
                  <a:pt x="2380" y="1326"/>
                  <a:pt x="2377" y="1328"/>
                  <a:pt x="2373" y="1330"/>
                </a:cubicBezTo>
                <a:cubicBezTo>
                  <a:pt x="2370" y="1333"/>
                  <a:pt x="2367" y="1335"/>
                  <a:pt x="2363" y="1338"/>
                </a:cubicBezTo>
                <a:cubicBezTo>
                  <a:pt x="2360" y="1340"/>
                  <a:pt x="2357" y="1342"/>
                  <a:pt x="2354" y="1344"/>
                </a:cubicBezTo>
                <a:cubicBezTo>
                  <a:pt x="2352" y="1345"/>
                  <a:pt x="2351" y="1346"/>
                  <a:pt x="2349" y="1347"/>
                </a:cubicBezTo>
                <a:cubicBezTo>
                  <a:pt x="2349" y="1344"/>
                  <a:pt x="2350" y="1341"/>
                  <a:pt x="2350" y="1338"/>
                </a:cubicBezTo>
                <a:cubicBezTo>
                  <a:pt x="2350" y="1334"/>
                  <a:pt x="2351" y="1330"/>
                  <a:pt x="2351" y="1326"/>
                </a:cubicBezTo>
                <a:cubicBezTo>
                  <a:pt x="2352" y="1321"/>
                  <a:pt x="2352" y="1315"/>
                  <a:pt x="2353" y="1310"/>
                </a:cubicBezTo>
                <a:cubicBezTo>
                  <a:pt x="2354" y="1306"/>
                  <a:pt x="2354" y="1302"/>
                  <a:pt x="2355" y="1298"/>
                </a:cubicBezTo>
                <a:cubicBezTo>
                  <a:pt x="2355" y="1293"/>
                  <a:pt x="2356" y="1287"/>
                  <a:pt x="2357" y="1282"/>
                </a:cubicBezTo>
                <a:cubicBezTo>
                  <a:pt x="2357" y="1278"/>
                  <a:pt x="2358" y="1274"/>
                  <a:pt x="2359" y="1270"/>
                </a:cubicBezTo>
                <a:cubicBezTo>
                  <a:pt x="2359" y="1265"/>
                  <a:pt x="2360" y="1259"/>
                  <a:pt x="2361" y="1254"/>
                </a:cubicBezTo>
                <a:cubicBezTo>
                  <a:pt x="2362" y="1250"/>
                  <a:pt x="2363" y="1246"/>
                  <a:pt x="2363" y="1243"/>
                </a:cubicBezTo>
                <a:cubicBezTo>
                  <a:pt x="2364" y="1237"/>
                  <a:pt x="2365" y="1231"/>
                  <a:pt x="2366" y="1225"/>
                </a:cubicBezTo>
                <a:cubicBezTo>
                  <a:pt x="2367" y="1222"/>
                  <a:pt x="2368" y="1218"/>
                  <a:pt x="2368" y="1215"/>
                </a:cubicBezTo>
                <a:cubicBezTo>
                  <a:pt x="2369" y="1208"/>
                  <a:pt x="2371" y="1202"/>
                  <a:pt x="2372" y="1196"/>
                </a:cubicBezTo>
                <a:cubicBezTo>
                  <a:pt x="2373" y="1193"/>
                  <a:pt x="2373" y="1190"/>
                  <a:pt x="2374" y="1187"/>
                </a:cubicBezTo>
                <a:cubicBezTo>
                  <a:pt x="2376" y="1178"/>
                  <a:pt x="2378" y="1169"/>
                  <a:pt x="2380" y="1160"/>
                </a:cubicBezTo>
                <a:cubicBezTo>
                  <a:pt x="2380" y="1159"/>
                  <a:pt x="2380" y="1158"/>
                  <a:pt x="2381" y="1156"/>
                </a:cubicBezTo>
                <a:cubicBezTo>
                  <a:pt x="2382" y="1149"/>
                  <a:pt x="2384" y="1141"/>
                  <a:pt x="2386" y="1134"/>
                </a:cubicBezTo>
                <a:cubicBezTo>
                  <a:pt x="2391" y="1130"/>
                  <a:pt x="2397" y="1126"/>
                  <a:pt x="2402" y="1122"/>
                </a:cubicBezTo>
                <a:cubicBezTo>
                  <a:pt x="2406" y="1119"/>
                  <a:pt x="2411" y="1116"/>
                  <a:pt x="2415" y="1113"/>
                </a:cubicBezTo>
                <a:cubicBezTo>
                  <a:pt x="2421" y="1108"/>
                  <a:pt x="2427" y="1104"/>
                  <a:pt x="2433" y="1099"/>
                </a:cubicBezTo>
                <a:cubicBezTo>
                  <a:pt x="2437" y="1096"/>
                  <a:pt x="2441" y="1093"/>
                  <a:pt x="2445" y="1090"/>
                </a:cubicBezTo>
                <a:cubicBezTo>
                  <a:pt x="2453" y="1084"/>
                  <a:pt x="2461" y="1078"/>
                  <a:pt x="2469" y="1071"/>
                </a:cubicBezTo>
                <a:cubicBezTo>
                  <a:pt x="2471" y="1069"/>
                  <a:pt x="2473" y="1068"/>
                  <a:pt x="2475" y="1066"/>
                </a:cubicBezTo>
                <a:cubicBezTo>
                  <a:pt x="2484" y="1059"/>
                  <a:pt x="2493" y="1051"/>
                  <a:pt x="2502" y="1044"/>
                </a:cubicBezTo>
                <a:cubicBezTo>
                  <a:pt x="2505" y="1041"/>
                  <a:pt x="2508" y="1038"/>
                  <a:pt x="2511" y="1035"/>
                </a:cubicBezTo>
                <a:cubicBezTo>
                  <a:pt x="2517" y="1030"/>
                  <a:pt x="2523" y="1025"/>
                  <a:pt x="2529" y="1020"/>
                </a:cubicBezTo>
                <a:cubicBezTo>
                  <a:pt x="2533" y="1016"/>
                  <a:pt x="2537" y="1013"/>
                  <a:pt x="2540" y="1009"/>
                </a:cubicBezTo>
                <a:cubicBezTo>
                  <a:pt x="2546" y="1004"/>
                  <a:pt x="2551" y="1000"/>
                  <a:pt x="2556" y="995"/>
                </a:cubicBezTo>
                <a:cubicBezTo>
                  <a:pt x="2560" y="991"/>
                  <a:pt x="2564" y="987"/>
                  <a:pt x="2568" y="984"/>
                </a:cubicBezTo>
                <a:cubicBezTo>
                  <a:pt x="2573" y="979"/>
                  <a:pt x="2578" y="974"/>
                  <a:pt x="2582" y="969"/>
                </a:cubicBezTo>
                <a:cubicBezTo>
                  <a:pt x="2586" y="965"/>
                  <a:pt x="2590" y="961"/>
                  <a:pt x="2594" y="957"/>
                </a:cubicBezTo>
                <a:cubicBezTo>
                  <a:pt x="2599" y="953"/>
                  <a:pt x="2603" y="948"/>
                  <a:pt x="2608" y="943"/>
                </a:cubicBezTo>
                <a:cubicBezTo>
                  <a:pt x="2612" y="939"/>
                  <a:pt x="2616" y="935"/>
                  <a:pt x="2620" y="931"/>
                </a:cubicBezTo>
                <a:cubicBezTo>
                  <a:pt x="2624" y="926"/>
                  <a:pt x="2629" y="921"/>
                  <a:pt x="2633" y="916"/>
                </a:cubicBezTo>
                <a:cubicBezTo>
                  <a:pt x="2637" y="912"/>
                  <a:pt x="2641" y="908"/>
                  <a:pt x="2644" y="903"/>
                </a:cubicBezTo>
                <a:cubicBezTo>
                  <a:pt x="2649" y="899"/>
                  <a:pt x="2653" y="894"/>
                  <a:pt x="2657" y="889"/>
                </a:cubicBezTo>
                <a:cubicBezTo>
                  <a:pt x="2661" y="885"/>
                  <a:pt x="2665" y="880"/>
                  <a:pt x="2669" y="876"/>
                </a:cubicBezTo>
                <a:cubicBezTo>
                  <a:pt x="2673" y="871"/>
                  <a:pt x="2677" y="866"/>
                  <a:pt x="2681" y="861"/>
                </a:cubicBezTo>
                <a:cubicBezTo>
                  <a:pt x="2685" y="856"/>
                  <a:pt x="2688" y="852"/>
                  <a:pt x="2692" y="847"/>
                </a:cubicBezTo>
                <a:cubicBezTo>
                  <a:pt x="2696" y="842"/>
                  <a:pt x="2700" y="837"/>
                  <a:pt x="2704" y="832"/>
                </a:cubicBezTo>
                <a:cubicBezTo>
                  <a:pt x="2708" y="828"/>
                  <a:pt x="2711" y="823"/>
                  <a:pt x="2715" y="819"/>
                </a:cubicBezTo>
                <a:cubicBezTo>
                  <a:pt x="2719" y="813"/>
                  <a:pt x="2723" y="808"/>
                  <a:pt x="2727" y="803"/>
                </a:cubicBezTo>
                <a:cubicBezTo>
                  <a:pt x="2730" y="798"/>
                  <a:pt x="2733" y="794"/>
                  <a:pt x="2737" y="789"/>
                </a:cubicBezTo>
                <a:cubicBezTo>
                  <a:pt x="2741" y="784"/>
                  <a:pt x="2745" y="779"/>
                  <a:pt x="2748" y="773"/>
                </a:cubicBezTo>
                <a:cubicBezTo>
                  <a:pt x="2752" y="769"/>
                  <a:pt x="2755" y="764"/>
                  <a:pt x="2758" y="759"/>
                </a:cubicBezTo>
                <a:cubicBezTo>
                  <a:pt x="2762" y="754"/>
                  <a:pt x="2766" y="748"/>
                  <a:pt x="2769" y="743"/>
                </a:cubicBezTo>
                <a:cubicBezTo>
                  <a:pt x="2773" y="738"/>
                  <a:pt x="2776" y="733"/>
                  <a:pt x="2779" y="728"/>
                </a:cubicBezTo>
                <a:cubicBezTo>
                  <a:pt x="2782" y="724"/>
                  <a:pt x="2784" y="720"/>
                  <a:pt x="2787" y="716"/>
                </a:cubicBezTo>
                <a:close/>
                <a:moveTo>
                  <a:pt x="2659" y="1051"/>
                </a:moveTo>
                <a:cubicBezTo>
                  <a:pt x="2660" y="1046"/>
                  <a:pt x="2662" y="1040"/>
                  <a:pt x="2664" y="1035"/>
                </a:cubicBezTo>
                <a:cubicBezTo>
                  <a:pt x="2665" y="1032"/>
                  <a:pt x="2666" y="1029"/>
                  <a:pt x="2667" y="1026"/>
                </a:cubicBezTo>
                <a:cubicBezTo>
                  <a:pt x="2668" y="1021"/>
                  <a:pt x="2670" y="1016"/>
                  <a:pt x="2672" y="1011"/>
                </a:cubicBezTo>
                <a:cubicBezTo>
                  <a:pt x="2673" y="1008"/>
                  <a:pt x="2674" y="1005"/>
                  <a:pt x="2675" y="1002"/>
                </a:cubicBezTo>
                <a:cubicBezTo>
                  <a:pt x="2677" y="997"/>
                  <a:pt x="2678" y="992"/>
                  <a:pt x="2680" y="988"/>
                </a:cubicBezTo>
                <a:cubicBezTo>
                  <a:pt x="2681" y="985"/>
                  <a:pt x="2683" y="981"/>
                  <a:pt x="2684" y="978"/>
                </a:cubicBezTo>
                <a:cubicBezTo>
                  <a:pt x="2685" y="973"/>
                  <a:pt x="2687" y="969"/>
                  <a:pt x="2689" y="965"/>
                </a:cubicBezTo>
                <a:cubicBezTo>
                  <a:pt x="2690" y="961"/>
                  <a:pt x="2691" y="958"/>
                  <a:pt x="2693" y="955"/>
                </a:cubicBezTo>
                <a:cubicBezTo>
                  <a:pt x="2694" y="950"/>
                  <a:pt x="2696" y="946"/>
                  <a:pt x="2698" y="941"/>
                </a:cubicBezTo>
                <a:cubicBezTo>
                  <a:pt x="2699" y="938"/>
                  <a:pt x="2701" y="935"/>
                  <a:pt x="2702" y="931"/>
                </a:cubicBezTo>
                <a:cubicBezTo>
                  <a:pt x="2704" y="927"/>
                  <a:pt x="2706" y="923"/>
                  <a:pt x="2707" y="918"/>
                </a:cubicBezTo>
                <a:cubicBezTo>
                  <a:pt x="2709" y="915"/>
                  <a:pt x="2710" y="912"/>
                  <a:pt x="2712" y="909"/>
                </a:cubicBezTo>
                <a:cubicBezTo>
                  <a:pt x="2713" y="904"/>
                  <a:pt x="2715" y="900"/>
                  <a:pt x="2717" y="895"/>
                </a:cubicBezTo>
                <a:cubicBezTo>
                  <a:pt x="2719" y="892"/>
                  <a:pt x="2720" y="889"/>
                  <a:pt x="2722" y="886"/>
                </a:cubicBezTo>
                <a:cubicBezTo>
                  <a:pt x="2724" y="881"/>
                  <a:pt x="2726" y="876"/>
                  <a:pt x="2728" y="872"/>
                </a:cubicBezTo>
                <a:cubicBezTo>
                  <a:pt x="2729" y="869"/>
                  <a:pt x="2731" y="866"/>
                  <a:pt x="2732" y="863"/>
                </a:cubicBezTo>
                <a:cubicBezTo>
                  <a:pt x="2735" y="858"/>
                  <a:pt x="2737" y="852"/>
                  <a:pt x="2740" y="847"/>
                </a:cubicBezTo>
                <a:cubicBezTo>
                  <a:pt x="2741" y="845"/>
                  <a:pt x="2742" y="843"/>
                  <a:pt x="2743" y="841"/>
                </a:cubicBezTo>
                <a:cubicBezTo>
                  <a:pt x="2746" y="833"/>
                  <a:pt x="2750" y="826"/>
                  <a:pt x="2754" y="819"/>
                </a:cubicBezTo>
                <a:cubicBezTo>
                  <a:pt x="2755" y="817"/>
                  <a:pt x="2755" y="816"/>
                  <a:pt x="2756" y="814"/>
                </a:cubicBezTo>
                <a:cubicBezTo>
                  <a:pt x="2759" y="808"/>
                  <a:pt x="2762" y="803"/>
                  <a:pt x="2765" y="797"/>
                </a:cubicBezTo>
                <a:cubicBezTo>
                  <a:pt x="2767" y="794"/>
                  <a:pt x="2768" y="791"/>
                  <a:pt x="2770" y="789"/>
                </a:cubicBezTo>
                <a:cubicBezTo>
                  <a:pt x="2772" y="784"/>
                  <a:pt x="2775" y="780"/>
                  <a:pt x="2777" y="775"/>
                </a:cubicBezTo>
                <a:cubicBezTo>
                  <a:pt x="2779" y="772"/>
                  <a:pt x="2781" y="769"/>
                  <a:pt x="2782" y="766"/>
                </a:cubicBezTo>
                <a:cubicBezTo>
                  <a:pt x="2785" y="762"/>
                  <a:pt x="2787" y="758"/>
                  <a:pt x="2789" y="753"/>
                </a:cubicBezTo>
                <a:cubicBezTo>
                  <a:pt x="2791" y="750"/>
                  <a:pt x="2793" y="747"/>
                  <a:pt x="2795" y="744"/>
                </a:cubicBezTo>
                <a:cubicBezTo>
                  <a:pt x="2796" y="742"/>
                  <a:pt x="2798" y="739"/>
                  <a:pt x="2799" y="736"/>
                </a:cubicBezTo>
                <a:cubicBezTo>
                  <a:pt x="2813" y="760"/>
                  <a:pt x="2827" y="783"/>
                  <a:pt x="2839" y="806"/>
                </a:cubicBezTo>
                <a:cubicBezTo>
                  <a:pt x="2837" y="811"/>
                  <a:pt x="2835" y="815"/>
                  <a:pt x="2832" y="819"/>
                </a:cubicBezTo>
                <a:cubicBezTo>
                  <a:pt x="2831" y="821"/>
                  <a:pt x="2831" y="822"/>
                  <a:pt x="2830" y="824"/>
                </a:cubicBezTo>
                <a:cubicBezTo>
                  <a:pt x="2826" y="830"/>
                  <a:pt x="2823" y="837"/>
                  <a:pt x="2819" y="843"/>
                </a:cubicBezTo>
                <a:cubicBezTo>
                  <a:pt x="2818" y="844"/>
                  <a:pt x="2818" y="845"/>
                  <a:pt x="2817" y="846"/>
                </a:cubicBezTo>
                <a:cubicBezTo>
                  <a:pt x="2814" y="851"/>
                  <a:pt x="2811" y="857"/>
                  <a:pt x="2808" y="862"/>
                </a:cubicBezTo>
                <a:cubicBezTo>
                  <a:pt x="2807" y="864"/>
                  <a:pt x="2805" y="866"/>
                  <a:pt x="2804" y="869"/>
                </a:cubicBezTo>
                <a:cubicBezTo>
                  <a:pt x="2801" y="873"/>
                  <a:pt x="2799" y="877"/>
                  <a:pt x="2797" y="881"/>
                </a:cubicBezTo>
                <a:cubicBezTo>
                  <a:pt x="2795" y="883"/>
                  <a:pt x="2793" y="886"/>
                  <a:pt x="2792" y="889"/>
                </a:cubicBezTo>
                <a:cubicBezTo>
                  <a:pt x="2790" y="892"/>
                  <a:pt x="2787" y="896"/>
                  <a:pt x="2785" y="899"/>
                </a:cubicBezTo>
                <a:cubicBezTo>
                  <a:pt x="2783" y="902"/>
                  <a:pt x="2782" y="905"/>
                  <a:pt x="2780" y="907"/>
                </a:cubicBezTo>
                <a:cubicBezTo>
                  <a:pt x="2778" y="911"/>
                  <a:pt x="2775" y="914"/>
                  <a:pt x="2773" y="918"/>
                </a:cubicBezTo>
                <a:cubicBezTo>
                  <a:pt x="2771" y="921"/>
                  <a:pt x="2770" y="923"/>
                  <a:pt x="2768" y="926"/>
                </a:cubicBezTo>
                <a:cubicBezTo>
                  <a:pt x="2766" y="929"/>
                  <a:pt x="2763" y="933"/>
                  <a:pt x="2761" y="936"/>
                </a:cubicBezTo>
                <a:cubicBezTo>
                  <a:pt x="2759" y="939"/>
                  <a:pt x="2757" y="942"/>
                  <a:pt x="2755" y="944"/>
                </a:cubicBezTo>
                <a:cubicBezTo>
                  <a:pt x="2753" y="948"/>
                  <a:pt x="2751" y="951"/>
                  <a:pt x="2749" y="954"/>
                </a:cubicBezTo>
                <a:cubicBezTo>
                  <a:pt x="2747" y="957"/>
                  <a:pt x="2745" y="960"/>
                  <a:pt x="2743" y="962"/>
                </a:cubicBezTo>
                <a:cubicBezTo>
                  <a:pt x="2741" y="966"/>
                  <a:pt x="2738" y="969"/>
                  <a:pt x="2736" y="972"/>
                </a:cubicBezTo>
                <a:cubicBezTo>
                  <a:pt x="2734" y="975"/>
                  <a:pt x="2732" y="978"/>
                  <a:pt x="2730" y="980"/>
                </a:cubicBezTo>
                <a:cubicBezTo>
                  <a:pt x="2728" y="984"/>
                  <a:pt x="2725" y="987"/>
                  <a:pt x="2723" y="990"/>
                </a:cubicBezTo>
                <a:cubicBezTo>
                  <a:pt x="2721" y="993"/>
                  <a:pt x="2719" y="995"/>
                  <a:pt x="2717" y="998"/>
                </a:cubicBezTo>
                <a:cubicBezTo>
                  <a:pt x="2715" y="1001"/>
                  <a:pt x="2712" y="1005"/>
                  <a:pt x="2709" y="1008"/>
                </a:cubicBezTo>
                <a:cubicBezTo>
                  <a:pt x="2708" y="1010"/>
                  <a:pt x="2706" y="1013"/>
                  <a:pt x="2704" y="1015"/>
                </a:cubicBezTo>
                <a:cubicBezTo>
                  <a:pt x="2701" y="1019"/>
                  <a:pt x="2698" y="1023"/>
                  <a:pt x="2695" y="1026"/>
                </a:cubicBezTo>
                <a:cubicBezTo>
                  <a:pt x="2694" y="1028"/>
                  <a:pt x="2692" y="1031"/>
                  <a:pt x="2690" y="1033"/>
                </a:cubicBezTo>
                <a:cubicBezTo>
                  <a:pt x="2687" y="1037"/>
                  <a:pt x="2683" y="1042"/>
                  <a:pt x="2679" y="1046"/>
                </a:cubicBezTo>
                <a:cubicBezTo>
                  <a:pt x="2678" y="1048"/>
                  <a:pt x="2677" y="1049"/>
                  <a:pt x="2676" y="1050"/>
                </a:cubicBezTo>
                <a:cubicBezTo>
                  <a:pt x="2672" y="1055"/>
                  <a:pt x="2667" y="1061"/>
                  <a:pt x="2662" y="1067"/>
                </a:cubicBezTo>
                <a:cubicBezTo>
                  <a:pt x="2661" y="1068"/>
                  <a:pt x="2659" y="1070"/>
                  <a:pt x="2658" y="1072"/>
                </a:cubicBezTo>
                <a:cubicBezTo>
                  <a:pt x="2655" y="1075"/>
                  <a:pt x="2652" y="1079"/>
                  <a:pt x="2649" y="1082"/>
                </a:cubicBezTo>
                <a:cubicBezTo>
                  <a:pt x="2652" y="1074"/>
                  <a:pt x="2654" y="1066"/>
                  <a:pt x="2656" y="1058"/>
                </a:cubicBezTo>
                <a:cubicBezTo>
                  <a:pt x="2657" y="1056"/>
                  <a:pt x="2658" y="1054"/>
                  <a:pt x="2659" y="1051"/>
                </a:cubicBezTo>
                <a:close/>
                <a:moveTo>
                  <a:pt x="2843" y="824"/>
                </a:moveTo>
                <a:cubicBezTo>
                  <a:pt x="2844" y="823"/>
                  <a:pt x="2845" y="821"/>
                  <a:pt x="2846" y="819"/>
                </a:cubicBezTo>
                <a:cubicBezTo>
                  <a:pt x="2861" y="848"/>
                  <a:pt x="2876" y="878"/>
                  <a:pt x="2889" y="907"/>
                </a:cubicBezTo>
                <a:cubicBezTo>
                  <a:pt x="2886" y="913"/>
                  <a:pt x="2883" y="920"/>
                  <a:pt x="2880" y="926"/>
                </a:cubicBezTo>
                <a:cubicBezTo>
                  <a:pt x="2879" y="929"/>
                  <a:pt x="2877" y="933"/>
                  <a:pt x="2875" y="937"/>
                </a:cubicBezTo>
                <a:cubicBezTo>
                  <a:pt x="2871" y="946"/>
                  <a:pt x="2867" y="955"/>
                  <a:pt x="2862" y="964"/>
                </a:cubicBezTo>
                <a:cubicBezTo>
                  <a:pt x="2862" y="965"/>
                  <a:pt x="2861" y="966"/>
                  <a:pt x="2861" y="967"/>
                </a:cubicBezTo>
                <a:cubicBezTo>
                  <a:pt x="2856" y="977"/>
                  <a:pt x="2851" y="986"/>
                  <a:pt x="2846" y="996"/>
                </a:cubicBezTo>
                <a:cubicBezTo>
                  <a:pt x="2844" y="999"/>
                  <a:pt x="2843" y="1002"/>
                  <a:pt x="2841" y="1005"/>
                </a:cubicBezTo>
                <a:cubicBezTo>
                  <a:pt x="2837" y="1012"/>
                  <a:pt x="2834" y="1019"/>
                  <a:pt x="2830" y="1026"/>
                </a:cubicBezTo>
                <a:cubicBezTo>
                  <a:pt x="2828" y="1029"/>
                  <a:pt x="2826" y="1033"/>
                  <a:pt x="2824" y="1037"/>
                </a:cubicBezTo>
                <a:cubicBezTo>
                  <a:pt x="2820" y="1043"/>
                  <a:pt x="2817" y="1049"/>
                  <a:pt x="2814" y="1055"/>
                </a:cubicBezTo>
                <a:cubicBezTo>
                  <a:pt x="2811" y="1059"/>
                  <a:pt x="2809" y="1063"/>
                  <a:pt x="2807" y="1067"/>
                </a:cubicBezTo>
                <a:cubicBezTo>
                  <a:pt x="2803" y="1072"/>
                  <a:pt x="2800" y="1078"/>
                  <a:pt x="2797" y="1083"/>
                </a:cubicBezTo>
                <a:cubicBezTo>
                  <a:pt x="2794" y="1087"/>
                  <a:pt x="2791" y="1091"/>
                  <a:pt x="2789" y="1095"/>
                </a:cubicBezTo>
                <a:cubicBezTo>
                  <a:pt x="2786" y="1101"/>
                  <a:pt x="2782" y="1106"/>
                  <a:pt x="2779" y="1111"/>
                </a:cubicBezTo>
                <a:cubicBezTo>
                  <a:pt x="2776" y="1115"/>
                  <a:pt x="2774" y="1120"/>
                  <a:pt x="2771" y="1124"/>
                </a:cubicBezTo>
                <a:cubicBezTo>
                  <a:pt x="2767" y="1129"/>
                  <a:pt x="2764" y="1134"/>
                  <a:pt x="2761" y="1139"/>
                </a:cubicBezTo>
                <a:cubicBezTo>
                  <a:pt x="2758" y="1143"/>
                  <a:pt x="2755" y="1147"/>
                  <a:pt x="2752" y="1152"/>
                </a:cubicBezTo>
                <a:cubicBezTo>
                  <a:pt x="2749" y="1157"/>
                  <a:pt x="2745" y="1161"/>
                  <a:pt x="2742" y="1166"/>
                </a:cubicBezTo>
                <a:cubicBezTo>
                  <a:pt x="2739" y="1171"/>
                  <a:pt x="2736" y="1175"/>
                  <a:pt x="2733" y="1179"/>
                </a:cubicBezTo>
                <a:cubicBezTo>
                  <a:pt x="2729" y="1184"/>
                  <a:pt x="2726" y="1189"/>
                  <a:pt x="2722" y="1193"/>
                </a:cubicBezTo>
                <a:cubicBezTo>
                  <a:pt x="2719" y="1197"/>
                  <a:pt x="2716" y="1202"/>
                  <a:pt x="2713" y="1206"/>
                </a:cubicBezTo>
                <a:cubicBezTo>
                  <a:pt x="2709" y="1210"/>
                  <a:pt x="2706" y="1215"/>
                  <a:pt x="2702" y="1220"/>
                </a:cubicBezTo>
                <a:cubicBezTo>
                  <a:pt x="2699" y="1224"/>
                  <a:pt x="2696" y="1228"/>
                  <a:pt x="2693" y="1232"/>
                </a:cubicBezTo>
                <a:cubicBezTo>
                  <a:pt x="2689" y="1237"/>
                  <a:pt x="2685" y="1241"/>
                  <a:pt x="2682" y="1246"/>
                </a:cubicBezTo>
                <a:cubicBezTo>
                  <a:pt x="2678" y="1250"/>
                  <a:pt x="2675" y="1254"/>
                  <a:pt x="2671" y="1258"/>
                </a:cubicBezTo>
                <a:cubicBezTo>
                  <a:pt x="2668" y="1263"/>
                  <a:pt x="2664" y="1267"/>
                  <a:pt x="2660" y="1272"/>
                </a:cubicBezTo>
                <a:cubicBezTo>
                  <a:pt x="2657" y="1276"/>
                  <a:pt x="2653" y="1280"/>
                  <a:pt x="2650" y="1284"/>
                </a:cubicBezTo>
                <a:cubicBezTo>
                  <a:pt x="2646" y="1288"/>
                  <a:pt x="2642" y="1292"/>
                  <a:pt x="2638" y="1297"/>
                </a:cubicBezTo>
                <a:cubicBezTo>
                  <a:pt x="2635" y="1301"/>
                  <a:pt x="2631" y="1305"/>
                  <a:pt x="2628" y="1309"/>
                </a:cubicBezTo>
                <a:cubicBezTo>
                  <a:pt x="2624" y="1313"/>
                  <a:pt x="2620" y="1317"/>
                  <a:pt x="2616" y="1322"/>
                </a:cubicBezTo>
                <a:cubicBezTo>
                  <a:pt x="2612" y="1326"/>
                  <a:pt x="2608" y="1329"/>
                  <a:pt x="2605" y="1333"/>
                </a:cubicBezTo>
                <a:cubicBezTo>
                  <a:pt x="2603" y="1335"/>
                  <a:pt x="2601" y="1337"/>
                  <a:pt x="2599" y="1339"/>
                </a:cubicBezTo>
                <a:cubicBezTo>
                  <a:pt x="2599" y="1337"/>
                  <a:pt x="2599" y="1334"/>
                  <a:pt x="2600" y="1332"/>
                </a:cubicBezTo>
                <a:cubicBezTo>
                  <a:pt x="2600" y="1327"/>
                  <a:pt x="2601" y="1323"/>
                  <a:pt x="2601" y="1318"/>
                </a:cubicBezTo>
                <a:cubicBezTo>
                  <a:pt x="2602" y="1313"/>
                  <a:pt x="2603" y="1307"/>
                  <a:pt x="2603" y="1301"/>
                </a:cubicBezTo>
                <a:cubicBezTo>
                  <a:pt x="2604" y="1297"/>
                  <a:pt x="2605" y="1292"/>
                  <a:pt x="2605" y="1288"/>
                </a:cubicBezTo>
                <a:cubicBezTo>
                  <a:pt x="2606" y="1282"/>
                  <a:pt x="2607" y="1276"/>
                  <a:pt x="2608" y="1271"/>
                </a:cubicBezTo>
                <a:cubicBezTo>
                  <a:pt x="2608" y="1266"/>
                  <a:pt x="2609" y="1262"/>
                  <a:pt x="2610" y="1257"/>
                </a:cubicBezTo>
                <a:cubicBezTo>
                  <a:pt x="2611" y="1252"/>
                  <a:pt x="2612" y="1246"/>
                  <a:pt x="2613" y="1240"/>
                </a:cubicBezTo>
                <a:cubicBezTo>
                  <a:pt x="2614" y="1236"/>
                  <a:pt x="2614" y="1231"/>
                  <a:pt x="2615" y="1227"/>
                </a:cubicBezTo>
                <a:cubicBezTo>
                  <a:pt x="2616" y="1221"/>
                  <a:pt x="2617" y="1215"/>
                  <a:pt x="2619" y="1209"/>
                </a:cubicBezTo>
                <a:cubicBezTo>
                  <a:pt x="2619" y="1205"/>
                  <a:pt x="2620" y="1201"/>
                  <a:pt x="2621" y="1197"/>
                </a:cubicBezTo>
                <a:cubicBezTo>
                  <a:pt x="2622" y="1191"/>
                  <a:pt x="2624" y="1184"/>
                  <a:pt x="2625" y="1177"/>
                </a:cubicBezTo>
                <a:cubicBezTo>
                  <a:pt x="2626" y="1174"/>
                  <a:pt x="2627" y="1171"/>
                  <a:pt x="2627" y="1167"/>
                </a:cubicBezTo>
                <a:cubicBezTo>
                  <a:pt x="2629" y="1159"/>
                  <a:pt x="2631" y="1150"/>
                  <a:pt x="2633" y="1142"/>
                </a:cubicBezTo>
                <a:cubicBezTo>
                  <a:pt x="2634" y="1140"/>
                  <a:pt x="2634" y="1139"/>
                  <a:pt x="2634" y="1138"/>
                </a:cubicBezTo>
                <a:cubicBezTo>
                  <a:pt x="2637" y="1128"/>
                  <a:pt x="2639" y="1118"/>
                  <a:pt x="2642" y="1109"/>
                </a:cubicBezTo>
                <a:cubicBezTo>
                  <a:pt x="2644" y="1106"/>
                  <a:pt x="2647" y="1103"/>
                  <a:pt x="2649" y="1100"/>
                </a:cubicBezTo>
                <a:cubicBezTo>
                  <a:pt x="2652" y="1098"/>
                  <a:pt x="2654" y="1095"/>
                  <a:pt x="2656" y="1092"/>
                </a:cubicBezTo>
                <a:cubicBezTo>
                  <a:pt x="2660" y="1088"/>
                  <a:pt x="2664" y="1084"/>
                  <a:pt x="2667" y="1079"/>
                </a:cubicBezTo>
                <a:cubicBezTo>
                  <a:pt x="2670" y="1076"/>
                  <a:pt x="2673" y="1072"/>
                  <a:pt x="2677" y="1068"/>
                </a:cubicBezTo>
                <a:cubicBezTo>
                  <a:pt x="2680" y="1065"/>
                  <a:pt x="2683" y="1061"/>
                  <a:pt x="2686" y="1058"/>
                </a:cubicBezTo>
                <a:cubicBezTo>
                  <a:pt x="2688" y="1055"/>
                  <a:pt x="2690" y="1053"/>
                  <a:pt x="2692" y="1050"/>
                </a:cubicBezTo>
                <a:cubicBezTo>
                  <a:pt x="2694" y="1047"/>
                  <a:pt x="2697" y="1043"/>
                  <a:pt x="2700" y="1040"/>
                </a:cubicBezTo>
                <a:cubicBezTo>
                  <a:pt x="2702" y="1037"/>
                  <a:pt x="2704" y="1035"/>
                  <a:pt x="2706" y="1032"/>
                </a:cubicBezTo>
                <a:cubicBezTo>
                  <a:pt x="2709" y="1029"/>
                  <a:pt x="2711" y="1026"/>
                  <a:pt x="2714" y="1022"/>
                </a:cubicBezTo>
                <a:cubicBezTo>
                  <a:pt x="2716" y="1019"/>
                  <a:pt x="2718" y="1017"/>
                  <a:pt x="2720" y="1014"/>
                </a:cubicBezTo>
                <a:cubicBezTo>
                  <a:pt x="2722" y="1011"/>
                  <a:pt x="2725" y="1007"/>
                  <a:pt x="2727" y="1004"/>
                </a:cubicBezTo>
                <a:cubicBezTo>
                  <a:pt x="2730" y="1001"/>
                  <a:pt x="2732" y="999"/>
                  <a:pt x="2734" y="996"/>
                </a:cubicBezTo>
                <a:cubicBezTo>
                  <a:pt x="2736" y="992"/>
                  <a:pt x="2738" y="989"/>
                  <a:pt x="2741" y="986"/>
                </a:cubicBezTo>
                <a:cubicBezTo>
                  <a:pt x="2743" y="983"/>
                  <a:pt x="2745" y="980"/>
                  <a:pt x="2747" y="977"/>
                </a:cubicBezTo>
                <a:cubicBezTo>
                  <a:pt x="2749" y="974"/>
                  <a:pt x="2752" y="971"/>
                  <a:pt x="2754" y="968"/>
                </a:cubicBezTo>
                <a:cubicBezTo>
                  <a:pt x="2756" y="965"/>
                  <a:pt x="2758" y="962"/>
                  <a:pt x="2760" y="959"/>
                </a:cubicBezTo>
                <a:cubicBezTo>
                  <a:pt x="2762" y="956"/>
                  <a:pt x="2765" y="952"/>
                  <a:pt x="2767" y="949"/>
                </a:cubicBezTo>
                <a:cubicBezTo>
                  <a:pt x="2769" y="946"/>
                  <a:pt x="2771" y="943"/>
                  <a:pt x="2773" y="940"/>
                </a:cubicBezTo>
                <a:cubicBezTo>
                  <a:pt x="2775" y="937"/>
                  <a:pt x="2777" y="934"/>
                  <a:pt x="2779" y="930"/>
                </a:cubicBezTo>
                <a:cubicBezTo>
                  <a:pt x="2781" y="927"/>
                  <a:pt x="2783" y="924"/>
                  <a:pt x="2785" y="921"/>
                </a:cubicBezTo>
                <a:cubicBezTo>
                  <a:pt x="2787" y="918"/>
                  <a:pt x="2790" y="915"/>
                  <a:pt x="2792" y="911"/>
                </a:cubicBezTo>
                <a:cubicBezTo>
                  <a:pt x="2794" y="908"/>
                  <a:pt x="2795" y="905"/>
                  <a:pt x="2797" y="902"/>
                </a:cubicBezTo>
                <a:cubicBezTo>
                  <a:pt x="2800" y="899"/>
                  <a:pt x="2802" y="895"/>
                  <a:pt x="2804" y="892"/>
                </a:cubicBezTo>
                <a:cubicBezTo>
                  <a:pt x="2806" y="889"/>
                  <a:pt x="2807" y="886"/>
                  <a:pt x="2809" y="883"/>
                </a:cubicBezTo>
                <a:cubicBezTo>
                  <a:pt x="2811" y="880"/>
                  <a:pt x="2813" y="876"/>
                  <a:pt x="2815" y="873"/>
                </a:cubicBezTo>
                <a:cubicBezTo>
                  <a:pt x="2817" y="870"/>
                  <a:pt x="2819" y="867"/>
                  <a:pt x="2821" y="864"/>
                </a:cubicBezTo>
                <a:cubicBezTo>
                  <a:pt x="2823" y="860"/>
                  <a:pt x="2825" y="857"/>
                  <a:pt x="2827" y="853"/>
                </a:cubicBezTo>
                <a:cubicBezTo>
                  <a:pt x="2829" y="850"/>
                  <a:pt x="2830" y="847"/>
                  <a:pt x="2832" y="844"/>
                </a:cubicBezTo>
                <a:cubicBezTo>
                  <a:pt x="2834" y="841"/>
                  <a:pt x="2836" y="837"/>
                  <a:pt x="2838" y="834"/>
                </a:cubicBezTo>
                <a:cubicBezTo>
                  <a:pt x="2840" y="831"/>
                  <a:pt x="2841" y="827"/>
                  <a:pt x="2843" y="824"/>
                </a:cubicBezTo>
                <a:close/>
                <a:moveTo>
                  <a:pt x="2582" y="1397"/>
                </a:moveTo>
                <a:cubicBezTo>
                  <a:pt x="2581" y="1404"/>
                  <a:pt x="2581" y="1411"/>
                  <a:pt x="2581" y="1418"/>
                </a:cubicBezTo>
                <a:cubicBezTo>
                  <a:pt x="2580" y="1422"/>
                  <a:pt x="2580" y="1427"/>
                  <a:pt x="2580" y="1431"/>
                </a:cubicBezTo>
                <a:cubicBezTo>
                  <a:pt x="2580" y="1438"/>
                  <a:pt x="2579" y="1446"/>
                  <a:pt x="2579" y="1454"/>
                </a:cubicBezTo>
                <a:cubicBezTo>
                  <a:pt x="2579" y="1457"/>
                  <a:pt x="2579" y="1461"/>
                  <a:pt x="2579" y="1465"/>
                </a:cubicBezTo>
                <a:cubicBezTo>
                  <a:pt x="2579" y="1476"/>
                  <a:pt x="2578" y="1487"/>
                  <a:pt x="2578" y="1499"/>
                </a:cubicBezTo>
                <a:cubicBezTo>
                  <a:pt x="2578" y="1504"/>
                  <a:pt x="2578" y="1509"/>
                  <a:pt x="2579" y="1514"/>
                </a:cubicBezTo>
                <a:cubicBezTo>
                  <a:pt x="2579" y="1516"/>
                  <a:pt x="2579" y="1517"/>
                  <a:pt x="2579" y="1519"/>
                </a:cubicBezTo>
                <a:cubicBezTo>
                  <a:pt x="2579" y="1523"/>
                  <a:pt x="2579" y="1527"/>
                  <a:pt x="2579" y="1530"/>
                </a:cubicBezTo>
                <a:cubicBezTo>
                  <a:pt x="2579" y="1532"/>
                  <a:pt x="2579" y="1534"/>
                  <a:pt x="2579" y="1536"/>
                </a:cubicBezTo>
                <a:cubicBezTo>
                  <a:pt x="2579" y="1540"/>
                  <a:pt x="2579" y="1543"/>
                  <a:pt x="2579" y="1547"/>
                </a:cubicBezTo>
                <a:cubicBezTo>
                  <a:pt x="2579" y="1549"/>
                  <a:pt x="2579" y="1551"/>
                  <a:pt x="2579" y="1554"/>
                </a:cubicBezTo>
                <a:cubicBezTo>
                  <a:pt x="2580" y="1556"/>
                  <a:pt x="2580" y="1559"/>
                  <a:pt x="2580" y="1561"/>
                </a:cubicBezTo>
                <a:cubicBezTo>
                  <a:pt x="2574" y="1567"/>
                  <a:pt x="2568" y="1573"/>
                  <a:pt x="2562" y="1579"/>
                </a:cubicBezTo>
                <a:cubicBezTo>
                  <a:pt x="2560" y="1581"/>
                  <a:pt x="2557" y="1584"/>
                  <a:pt x="2555" y="1586"/>
                </a:cubicBezTo>
                <a:cubicBezTo>
                  <a:pt x="2546" y="1594"/>
                  <a:pt x="2537" y="1603"/>
                  <a:pt x="2528" y="1611"/>
                </a:cubicBezTo>
                <a:cubicBezTo>
                  <a:pt x="2527" y="1612"/>
                  <a:pt x="2525" y="1613"/>
                  <a:pt x="2524" y="1615"/>
                </a:cubicBezTo>
                <a:cubicBezTo>
                  <a:pt x="2516" y="1622"/>
                  <a:pt x="2509" y="1628"/>
                  <a:pt x="2501" y="1635"/>
                </a:cubicBezTo>
                <a:cubicBezTo>
                  <a:pt x="2498" y="1638"/>
                  <a:pt x="2495" y="1641"/>
                  <a:pt x="2491" y="1644"/>
                </a:cubicBezTo>
                <a:cubicBezTo>
                  <a:pt x="2485" y="1649"/>
                  <a:pt x="2479" y="1654"/>
                  <a:pt x="2473" y="1659"/>
                </a:cubicBezTo>
                <a:cubicBezTo>
                  <a:pt x="2470" y="1662"/>
                  <a:pt x="2466" y="1665"/>
                  <a:pt x="2462" y="1668"/>
                </a:cubicBezTo>
                <a:cubicBezTo>
                  <a:pt x="2456" y="1673"/>
                  <a:pt x="2451" y="1677"/>
                  <a:pt x="2445" y="1682"/>
                </a:cubicBezTo>
                <a:cubicBezTo>
                  <a:pt x="2441" y="1685"/>
                  <a:pt x="2437" y="1688"/>
                  <a:pt x="2433" y="1691"/>
                </a:cubicBezTo>
                <a:cubicBezTo>
                  <a:pt x="2427" y="1696"/>
                  <a:pt x="2422" y="1700"/>
                  <a:pt x="2416" y="1704"/>
                </a:cubicBezTo>
                <a:cubicBezTo>
                  <a:pt x="2412" y="1707"/>
                  <a:pt x="2408" y="1710"/>
                  <a:pt x="2403" y="1714"/>
                </a:cubicBezTo>
                <a:cubicBezTo>
                  <a:pt x="2398" y="1718"/>
                  <a:pt x="2393" y="1721"/>
                  <a:pt x="2387" y="1725"/>
                </a:cubicBezTo>
                <a:cubicBezTo>
                  <a:pt x="2383" y="1729"/>
                  <a:pt x="2378" y="1732"/>
                  <a:pt x="2373" y="1735"/>
                </a:cubicBezTo>
                <a:cubicBezTo>
                  <a:pt x="2369" y="1738"/>
                  <a:pt x="2365" y="1741"/>
                  <a:pt x="2361" y="1743"/>
                </a:cubicBezTo>
                <a:cubicBezTo>
                  <a:pt x="2361" y="1741"/>
                  <a:pt x="2360" y="1738"/>
                  <a:pt x="2360" y="1735"/>
                </a:cubicBezTo>
                <a:cubicBezTo>
                  <a:pt x="2360" y="1732"/>
                  <a:pt x="2359" y="1729"/>
                  <a:pt x="2359" y="1726"/>
                </a:cubicBezTo>
                <a:cubicBezTo>
                  <a:pt x="2358" y="1722"/>
                  <a:pt x="2357" y="1717"/>
                  <a:pt x="2357" y="1713"/>
                </a:cubicBezTo>
                <a:cubicBezTo>
                  <a:pt x="2356" y="1710"/>
                  <a:pt x="2356" y="1706"/>
                  <a:pt x="2355" y="1703"/>
                </a:cubicBezTo>
                <a:cubicBezTo>
                  <a:pt x="2355" y="1699"/>
                  <a:pt x="2354" y="1694"/>
                  <a:pt x="2353" y="1690"/>
                </a:cubicBezTo>
                <a:cubicBezTo>
                  <a:pt x="2353" y="1687"/>
                  <a:pt x="2353" y="1684"/>
                  <a:pt x="2352" y="1680"/>
                </a:cubicBezTo>
                <a:cubicBezTo>
                  <a:pt x="2352" y="1676"/>
                  <a:pt x="2351" y="1671"/>
                  <a:pt x="2351" y="1667"/>
                </a:cubicBezTo>
                <a:cubicBezTo>
                  <a:pt x="2350" y="1664"/>
                  <a:pt x="2350" y="1661"/>
                  <a:pt x="2350" y="1658"/>
                </a:cubicBezTo>
                <a:cubicBezTo>
                  <a:pt x="2349" y="1652"/>
                  <a:pt x="2349" y="1647"/>
                  <a:pt x="2348" y="1642"/>
                </a:cubicBezTo>
                <a:cubicBezTo>
                  <a:pt x="2348" y="1640"/>
                  <a:pt x="2348" y="1637"/>
                  <a:pt x="2347" y="1635"/>
                </a:cubicBezTo>
                <a:cubicBezTo>
                  <a:pt x="2347" y="1627"/>
                  <a:pt x="2346" y="1619"/>
                  <a:pt x="2346" y="1612"/>
                </a:cubicBezTo>
                <a:cubicBezTo>
                  <a:pt x="2345" y="1611"/>
                  <a:pt x="2345" y="1611"/>
                  <a:pt x="2345" y="1610"/>
                </a:cubicBezTo>
                <a:cubicBezTo>
                  <a:pt x="2345" y="1603"/>
                  <a:pt x="2344" y="1596"/>
                  <a:pt x="2344" y="1589"/>
                </a:cubicBezTo>
                <a:cubicBezTo>
                  <a:pt x="2344" y="1587"/>
                  <a:pt x="2344" y="1585"/>
                  <a:pt x="2344" y="1582"/>
                </a:cubicBezTo>
                <a:cubicBezTo>
                  <a:pt x="2343" y="1578"/>
                  <a:pt x="2343" y="1573"/>
                  <a:pt x="2343" y="1568"/>
                </a:cubicBezTo>
                <a:cubicBezTo>
                  <a:pt x="2344" y="1567"/>
                  <a:pt x="2344" y="1567"/>
                  <a:pt x="2345" y="1567"/>
                </a:cubicBezTo>
                <a:cubicBezTo>
                  <a:pt x="2355" y="1560"/>
                  <a:pt x="2365" y="1553"/>
                  <a:pt x="2375" y="1546"/>
                </a:cubicBezTo>
                <a:cubicBezTo>
                  <a:pt x="2375" y="1546"/>
                  <a:pt x="2375" y="1546"/>
                  <a:pt x="2376" y="1546"/>
                </a:cubicBezTo>
                <a:cubicBezTo>
                  <a:pt x="2386" y="1539"/>
                  <a:pt x="2396" y="1532"/>
                  <a:pt x="2406" y="1524"/>
                </a:cubicBezTo>
                <a:cubicBezTo>
                  <a:pt x="2406" y="1524"/>
                  <a:pt x="2407" y="1524"/>
                  <a:pt x="2407" y="1523"/>
                </a:cubicBezTo>
                <a:cubicBezTo>
                  <a:pt x="2417" y="1516"/>
                  <a:pt x="2426" y="1509"/>
                  <a:pt x="2436" y="1502"/>
                </a:cubicBezTo>
                <a:cubicBezTo>
                  <a:pt x="2437" y="1501"/>
                  <a:pt x="2438" y="1500"/>
                  <a:pt x="2439" y="1500"/>
                </a:cubicBezTo>
                <a:cubicBezTo>
                  <a:pt x="2448" y="1492"/>
                  <a:pt x="2457" y="1485"/>
                  <a:pt x="2466" y="1478"/>
                </a:cubicBezTo>
                <a:cubicBezTo>
                  <a:pt x="2467" y="1477"/>
                  <a:pt x="2469" y="1476"/>
                  <a:pt x="2470" y="1475"/>
                </a:cubicBezTo>
                <a:cubicBezTo>
                  <a:pt x="2479" y="1468"/>
                  <a:pt x="2487" y="1461"/>
                  <a:pt x="2496" y="1453"/>
                </a:cubicBezTo>
                <a:cubicBezTo>
                  <a:pt x="2497" y="1452"/>
                  <a:pt x="2499" y="1451"/>
                  <a:pt x="2500" y="1450"/>
                </a:cubicBezTo>
                <a:cubicBezTo>
                  <a:pt x="2509" y="1442"/>
                  <a:pt x="2517" y="1435"/>
                  <a:pt x="2525" y="1427"/>
                </a:cubicBezTo>
                <a:cubicBezTo>
                  <a:pt x="2527" y="1426"/>
                  <a:pt x="2528" y="1425"/>
                  <a:pt x="2529" y="1424"/>
                </a:cubicBezTo>
                <a:cubicBezTo>
                  <a:pt x="2538" y="1416"/>
                  <a:pt x="2546" y="1408"/>
                  <a:pt x="2554" y="1401"/>
                </a:cubicBezTo>
                <a:cubicBezTo>
                  <a:pt x="2556" y="1400"/>
                  <a:pt x="2557" y="1398"/>
                  <a:pt x="2558" y="1397"/>
                </a:cubicBezTo>
                <a:cubicBezTo>
                  <a:pt x="2566" y="1389"/>
                  <a:pt x="2575" y="1381"/>
                  <a:pt x="2583" y="1373"/>
                </a:cubicBezTo>
                <a:cubicBezTo>
                  <a:pt x="2583" y="1373"/>
                  <a:pt x="2583" y="1373"/>
                  <a:pt x="2584" y="1372"/>
                </a:cubicBezTo>
                <a:cubicBezTo>
                  <a:pt x="2584" y="1373"/>
                  <a:pt x="2584" y="1373"/>
                  <a:pt x="2584" y="1373"/>
                </a:cubicBezTo>
                <a:cubicBezTo>
                  <a:pt x="2584" y="1372"/>
                  <a:pt x="2584" y="1372"/>
                  <a:pt x="2584" y="1372"/>
                </a:cubicBezTo>
                <a:cubicBezTo>
                  <a:pt x="2583" y="1376"/>
                  <a:pt x="2583" y="1380"/>
                  <a:pt x="2583" y="1383"/>
                </a:cubicBezTo>
                <a:cubicBezTo>
                  <a:pt x="2583" y="1388"/>
                  <a:pt x="2582" y="1392"/>
                  <a:pt x="2582" y="1397"/>
                </a:cubicBezTo>
                <a:close/>
                <a:moveTo>
                  <a:pt x="2614" y="1543"/>
                </a:moveTo>
                <a:cubicBezTo>
                  <a:pt x="2620" y="1537"/>
                  <a:pt x="2626" y="1530"/>
                  <a:pt x="2632" y="1524"/>
                </a:cubicBezTo>
                <a:cubicBezTo>
                  <a:pt x="2635" y="1521"/>
                  <a:pt x="2637" y="1519"/>
                  <a:pt x="2639" y="1516"/>
                </a:cubicBezTo>
                <a:cubicBezTo>
                  <a:pt x="2643" y="1511"/>
                  <a:pt x="2648" y="1506"/>
                  <a:pt x="2652" y="1502"/>
                </a:cubicBezTo>
                <a:cubicBezTo>
                  <a:pt x="2655" y="1499"/>
                  <a:pt x="2657" y="1496"/>
                  <a:pt x="2660" y="1493"/>
                </a:cubicBezTo>
                <a:cubicBezTo>
                  <a:pt x="2664" y="1488"/>
                  <a:pt x="2668" y="1484"/>
                  <a:pt x="2672" y="1479"/>
                </a:cubicBezTo>
                <a:cubicBezTo>
                  <a:pt x="2674" y="1476"/>
                  <a:pt x="2677" y="1473"/>
                  <a:pt x="2680" y="1469"/>
                </a:cubicBezTo>
                <a:cubicBezTo>
                  <a:pt x="2683" y="1465"/>
                  <a:pt x="2687" y="1460"/>
                  <a:pt x="2691" y="1456"/>
                </a:cubicBezTo>
                <a:cubicBezTo>
                  <a:pt x="2693" y="1453"/>
                  <a:pt x="2696" y="1449"/>
                  <a:pt x="2699" y="1446"/>
                </a:cubicBezTo>
                <a:cubicBezTo>
                  <a:pt x="2702" y="1442"/>
                  <a:pt x="2706" y="1437"/>
                  <a:pt x="2709" y="1433"/>
                </a:cubicBezTo>
                <a:cubicBezTo>
                  <a:pt x="2712" y="1429"/>
                  <a:pt x="2714" y="1426"/>
                  <a:pt x="2717" y="1422"/>
                </a:cubicBezTo>
                <a:cubicBezTo>
                  <a:pt x="2721" y="1418"/>
                  <a:pt x="2724" y="1413"/>
                  <a:pt x="2728" y="1409"/>
                </a:cubicBezTo>
                <a:cubicBezTo>
                  <a:pt x="2730" y="1405"/>
                  <a:pt x="2733" y="1402"/>
                  <a:pt x="2735" y="1399"/>
                </a:cubicBezTo>
                <a:cubicBezTo>
                  <a:pt x="2739" y="1394"/>
                  <a:pt x="2742" y="1389"/>
                  <a:pt x="2746" y="1384"/>
                </a:cubicBezTo>
                <a:cubicBezTo>
                  <a:pt x="2748" y="1381"/>
                  <a:pt x="2750" y="1378"/>
                  <a:pt x="2752" y="1374"/>
                </a:cubicBezTo>
                <a:cubicBezTo>
                  <a:pt x="2756" y="1369"/>
                  <a:pt x="2760" y="1364"/>
                  <a:pt x="2764" y="1358"/>
                </a:cubicBezTo>
                <a:cubicBezTo>
                  <a:pt x="2766" y="1355"/>
                  <a:pt x="2767" y="1353"/>
                  <a:pt x="2769" y="1350"/>
                </a:cubicBezTo>
                <a:cubicBezTo>
                  <a:pt x="2775" y="1342"/>
                  <a:pt x="2780" y="1334"/>
                  <a:pt x="2786" y="1325"/>
                </a:cubicBezTo>
                <a:cubicBezTo>
                  <a:pt x="2786" y="1325"/>
                  <a:pt x="2786" y="1324"/>
                  <a:pt x="2786" y="1324"/>
                </a:cubicBezTo>
                <a:cubicBezTo>
                  <a:pt x="2792" y="1316"/>
                  <a:pt x="2797" y="1308"/>
                  <a:pt x="2802" y="1300"/>
                </a:cubicBezTo>
                <a:cubicBezTo>
                  <a:pt x="2803" y="1297"/>
                  <a:pt x="2805" y="1294"/>
                  <a:pt x="2807" y="1292"/>
                </a:cubicBezTo>
                <a:cubicBezTo>
                  <a:pt x="2810" y="1286"/>
                  <a:pt x="2814" y="1280"/>
                  <a:pt x="2817" y="1275"/>
                </a:cubicBezTo>
                <a:cubicBezTo>
                  <a:pt x="2819" y="1271"/>
                  <a:pt x="2821" y="1268"/>
                  <a:pt x="2823" y="1265"/>
                </a:cubicBezTo>
                <a:cubicBezTo>
                  <a:pt x="2826" y="1259"/>
                  <a:pt x="2829" y="1254"/>
                  <a:pt x="2832" y="1249"/>
                </a:cubicBezTo>
                <a:cubicBezTo>
                  <a:pt x="2834" y="1245"/>
                  <a:pt x="2836" y="1242"/>
                  <a:pt x="2838" y="1238"/>
                </a:cubicBezTo>
                <a:cubicBezTo>
                  <a:pt x="2841" y="1233"/>
                  <a:pt x="2844" y="1228"/>
                  <a:pt x="2846" y="1223"/>
                </a:cubicBezTo>
                <a:cubicBezTo>
                  <a:pt x="2848" y="1219"/>
                  <a:pt x="2850" y="1215"/>
                  <a:pt x="2852" y="1212"/>
                </a:cubicBezTo>
                <a:cubicBezTo>
                  <a:pt x="2853" y="1210"/>
                  <a:pt x="2854" y="1208"/>
                  <a:pt x="2855" y="1207"/>
                </a:cubicBezTo>
                <a:cubicBezTo>
                  <a:pt x="2854" y="1210"/>
                  <a:pt x="2854" y="1210"/>
                  <a:pt x="2854" y="1210"/>
                </a:cubicBezTo>
                <a:cubicBezTo>
                  <a:pt x="2856" y="1207"/>
                  <a:pt x="2856" y="1207"/>
                  <a:pt x="2856" y="1207"/>
                </a:cubicBezTo>
                <a:cubicBezTo>
                  <a:pt x="2855" y="1211"/>
                  <a:pt x="2854" y="1214"/>
                  <a:pt x="2854" y="1218"/>
                </a:cubicBezTo>
                <a:cubicBezTo>
                  <a:pt x="2853" y="1222"/>
                  <a:pt x="2852" y="1225"/>
                  <a:pt x="2852" y="1229"/>
                </a:cubicBezTo>
                <a:cubicBezTo>
                  <a:pt x="2850" y="1239"/>
                  <a:pt x="2848" y="1249"/>
                  <a:pt x="2847" y="1258"/>
                </a:cubicBezTo>
                <a:cubicBezTo>
                  <a:pt x="2847" y="1259"/>
                  <a:pt x="2847" y="1260"/>
                  <a:pt x="2846" y="1260"/>
                </a:cubicBezTo>
                <a:cubicBezTo>
                  <a:pt x="2845" y="1271"/>
                  <a:pt x="2843" y="1281"/>
                  <a:pt x="2842" y="1292"/>
                </a:cubicBezTo>
                <a:cubicBezTo>
                  <a:pt x="2841" y="1295"/>
                  <a:pt x="2841" y="1299"/>
                  <a:pt x="2840" y="1302"/>
                </a:cubicBezTo>
                <a:cubicBezTo>
                  <a:pt x="2839" y="1309"/>
                  <a:pt x="2839" y="1317"/>
                  <a:pt x="2838" y="1324"/>
                </a:cubicBezTo>
                <a:cubicBezTo>
                  <a:pt x="2837" y="1328"/>
                  <a:pt x="2837" y="1332"/>
                  <a:pt x="2836" y="1336"/>
                </a:cubicBezTo>
                <a:cubicBezTo>
                  <a:pt x="2836" y="1343"/>
                  <a:pt x="2835" y="1350"/>
                  <a:pt x="2834" y="1357"/>
                </a:cubicBezTo>
                <a:cubicBezTo>
                  <a:pt x="2834" y="1360"/>
                  <a:pt x="2834" y="1364"/>
                  <a:pt x="2833" y="1368"/>
                </a:cubicBezTo>
                <a:cubicBezTo>
                  <a:pt x="2833" y="1376"/>
                  <a:pt x="2832" y="1383"/>
                  <a:pt x="2832" y="1391"/>
                </a:cubicBezTo>
                <a:cubicBezTo>
                  <a:pt x="2831" y="1394"/>
                  <a:pt x="2831" y="1397"/>
                  <a:pt x="2831" y="1400"/>
                </a:cubicBezTo>
                <a:cubicBezTo>
                  <a:pt x="2830" y="1411"/>
                  <a:pt x="2830" y="1421"/>
                  <a:pt x="2829" y="1432"/>
                </a:cubicBezTo>
                <a:cubicBezTo>
                  <a:pt x="2827" y="1436"/>
                  <a:pt x="2825" y="1440"/>
                  <a:pt x="2822" y="1444"/>
                </a:cubicBezTo>
                <a:cubicBezTo>
                  <a:pt x="2821" y="1447"/>
                  <a:pt x="2819" y="1449"/>
                  <a:pt x="2818" y="1452"/>
                </a:cubicBezTo>
                <a:cubicBezTo>
                  <a:pt x="2814" y="1459"/>
                  <a:pt x="2810" y="1466"/>
                  <a:pt x="2806" y="1472"/>
                </a:cubicBezTo>
                <a:cubicBezTo>
                  <a:pt x="2805" y="1474"/>
                  <a:pt x="2804" y="1476"/>
                  <a:pt x="2803" y="1478"/>
                </a:cubicBezTo>
                <a:cubicBezTo>
                  <a:pt x="2800" y="1483"/>
                  <a:pt x="2796" y="1488"/>
                  <a:pt x="2793" y="1493"/>
                </a:cubicBezTo>
                <a:cubicBezTo>
                  <a:pt x="2792" y="1495"/>
                  <a:pt x="2790" y="1498"/>
                  <a:pt x="2789" y="1500"/>
                </a:cubicBezTo>
                <a:cubicBezTo>
                  <a:pt x="2786" y="1505"/>
                  <a:pt x="2783" y="1509"/>
                  <a:pt x="2781" y="1513"/>
                </a:cubicBezTo>
                <a:cubicBezTo>
                  <a:pt x="2779" y="1516"/>
                  <a:pt x="2777" y="1519"/>
                  <a:pt x="2775" y="1521"/>
                </a:cubicBezTo>
                <a:cubicBezTo>
                  <a:pt x="2773" y="1525"/>
                  <a:pt x="2770" y="1529"/>
                  <a:pt x="2768" y="1533"/>
                </a:cubicBezTo>
                <a:cubicBezTo>
                  <a:pt x="2766" y="1536"/>
                  <a:pt x="2764" y="1539"/>
                  <a:pt x="2762" y="1542"/>
                </a:cubicBezTo>
                <a:cubicBezTo>
                  <a:pt x="2759" y="1545"/>
                  <a:pt x="2757" y="1549"/>
                  <a:pt x="2754" y="1553"/>
                </a:cubicBezTo>
                <a:cubicBezTo>
                  <a:pt x="2752" y="1556"/>
                  <a:pt x="2750" y="1559"/>
                  <a:pt x="2748" y="1562"/>
                </a:cubicBezTo>
                <a:cubicBezTo>
                  <a:pt x="2746" y="1565"/>
                  <a:pt x="2743" y="1569"/>
                  <a:pt x="2741" y="1572"/>
                </a:cubicBezTo>
                <a:cubicBezTo>
                  <a:pt x="2739" y="1575"/>
                  <a:pt x="2737" y="1578"/>
                  <a:pt x="2734" y="1581"/>
                </a:cubicBezTo>
                <a:cubicBezTo>
                  <a:pt x="2732" y="1585"/>
                  <a:pt x="2729" y="1588"/>
                  <a:pt x="2727" y="1592"/>
                </a:cubicBezTo>
                <a:cubicBezTo>
                  <a:pt x="2725" y="1595"/>
                  <a:pt x="2722" y="1598"/>
                  <a:pt x="2720" y="1600"/>
                </a:cubicBezTo>
                <a:cubicBezTo>
                  <a:pt x="2718" y="1604"/>
                  <a:pt x="2715" y="1607"/>
                  <a:pt x="2713" y="1611"/>
                </a:cubicBezTo>
                <a:cubicBezTo>
                  <a:pt x="2710" y="1614"/>
                  <a:pt x="2708" y="1617"/>
                  <a:pt x="2706" y="1620"/>
                </a:cubicBezTo>
                <a:cubicBezTo>
                  <a:pt x="2703" y="1623"/>
                  <a:pt x="2701" y="1626"/>
                  <a:pt x="2698" y="1630"/>
                </a:cubicBezTo>
                <a:cubicBezTo>
                  <a:pt x="2696" y="1633"/>
                  <a:pt x="2693" y="1636"/>
                  <a:pt x="2691" y="1638"/>
                </a:cubicBezTo>
                <a:cubicBezTo>
                  <a:pt x="2688" y="1642"/>
                  <a:pt x="2686" y="1645"/>
                  <a:pt x="2683" y="1648"/>
                </a:cubicBezTo>
                <a:cubicBezTo>
                  <a:pt x="2681" y="1651"/>
                  <a:pt x="2678" y="1654"/>
                  <a:pt x="2676" y="1657"/>
                </a:cubicBezTo>
                <a:cubicBezTo>
                  <a:pt x="2673" y="1660"/>
                  <a:pt x="2671" y="1664"/>
                  <a:pt x="2668" y="1667"/>
                </a:cubicBezTo>
                <a:cubicBezTo>
                  <a:pt x="2666" y="1670"/>
                  <a:pt x="2663" y="1673"/>
                  <a:pt x="2661" y="1675"/>
                </a:cubicBezTo>
                <a:cubicBezTo>
                  <a:pt x="2658" y="1679"/>
                  <a:pt x="2655" y="1682"/>
                  <a:pt x="2653" y="1685"/>
                </a:cubicBezTo>
                <a:cubicBezTo>
                  <a:pt x="2650" y="1688"/>
                  <a:pt x="2648" y="1691"/>
                  <a:pt x="2645" y="1694"/>
                </a:cubicBezTo>
                <a:cubicBezTo>
                  <a:pt x="2642" y="1697"/>
                  <a:pt x="2640" y="1700"/>
                  <a:pt x="2637" y="1703"/>
                </a:cubicBezTo>
                <a:cubicBezTo>
                  <a:pt x="2634" y="1706"/>
                  <a:pt x="2632" y="1709"/>
                  <a:pt x="2629" y="1711"/>
                </a:cubicBezTo>
                <a:cubicBezTo>
                  <a:pt x="2627" y="1715"/>
                  <a:pt x="2624" y="1718"/>
                  <a:pt x="2621" y="1721"/>
                </a:cubicBezTo>
                <a:cubicBezTo>
                  <a:pt x="2618" y="1723"/>
                  <a:pt x="2616" y="1726"/>
                  <a:pt x="2613" y="1729"/>
                </a:cubicBezTo>
                <a:cubicBezTo>
                  <a:pt x="2612" y="1731"/>
                  <a:pt x="2610" y="1732"/>
                  <a:pt x="2609" y="1734"/>
                </a:cubicBezTo>
                <a:cubicBezTo>
                  <a:pt x="2609" y="1732"/>
                  <a:pt x="2608" y="1730"/>
                  <a:pt x="2608" y="1728"/>
                </a:cubicBezTo>
                <a:cubicBezTo>
                  <a:pt x="2608" y="1725"/>
                  <a:pt x="2607" y="1722"/>
                  <a:pt x="2607" y="1718"/>
                </a:cubicBezTo>
                <a:cubicBezTo>
                  <a:pt x="2606" y="1714"/>
                  <a:pt x="2605" y="1710"/>
                  <a:pt x="2605" y="1706"/>
                </a:cubicBezTo>
                <a:cubicBezTo>
                  <a:pt x="2604" y="1703"/>
                  <a:pt x="2604" y="1700"/>
                  <a:pt x="2604" y="1697"/>
                </a:cubicBezTo>
                <a:cubicBezTo>
                  <a:pt x="2603" y="1692"/>
                  <a:pt x="2602" y="1688"/>
                  <a:pt x="2602" y="1684"/>
                </a:cubicBezTo>
                <a:cubicBezTo>
                  <a:pt x="2602" y="1681"/>
                  <a:pt x="2601" y="1678"/>
                  <a:pt x="2601" y="1675"/>
                </a:cubicBezTo>
                <a:cubicBezTo>
                  <a:pt x="2600" y="1670"/>
                  <a:pt x="2600" y="1666"/>
                  <a:pt x="2599" y="1662"/>
                </a:cubicBezTo>
                <a:cubicBezTo>
                  <a:pt x="2599" y="1659"/>
                  <a:pt x="2599" y="1656"/>
                  <a:pt x="2598" y="1653"/>
                </a:cubicBezTo>
                <a:cubicBezTo>
                  <a:pt x="2598" y="1648"/>
                  <a:pt x="2597" y="1644"/>
                  <a:pt x="2597" y="1640"/>
                </a:cubicBezTo>
                <a:cubicBezTo>
                  <a:pt x="2597" y="1637"/>
                  <a:pt x="2597" y="1634"/>
                  <a:pt x="2596" y="1631"/>
                </a:cubicBezTo>
                <a:cubicBezTo>
                  <a:pt x="2596" y="1626"/>
                  <a:pt x="2595" y="1621"/>
                  <a:pt x="2595" y="1615"/>
                </a:cubicBezTo>
                <a:cubicBezTo>
                  <a:pt x="2595" y="1613"/>
                  <a:pt x="2595" y="1611"/>
                  <a:pt x="2594" y="1609"/>
                </a:cubicBezTo>
                <a:cubicBezTo>
                  <a:pt x="2594" y="1601"/>
                  <a:pt x="2593" y="1594"/>
                  <a:pt x="2593" y="1587"/>
                </a:cubicBezTo>
                <a:cubicBezTo>
                  <a:pt x="2593" y="1585"/>
                  <a:pt x="2593" y="1584"/>
                  <a:pt x="2593" y="1582"/>
                </a:cubicBezTo>
                <a:cubicBezTo>
                  <a:pt x="2593" y="1577"/>
                  <a:pt x="2592" y="1571"/>
                  <a:pt x="2592" y="1566"/>
                </a:cubicBezTo>
                <a:cubicBezTo>
                  <a:pt x="2599" y="1559"/>
                  <a:pt x="2605" y="1553"/>
                  <a:pt x="2612" y="1546"/>
                </a:cubicBezTo>
                <a:cubicBezTo>
                  <a:pt x="2613" y="1545"/>
                  <a:pt x="2613" y="1544"/>
                  <a:pt x="2614" y="1543"/>
                </a:cubicBezTo>
                <a:close/>
                <a:moveTo>
                  <a:pt x="2901" y="1074"/>
                </a:moveTo>
                <a:cubicBezTo>
                  <a:pt x="2901" y="1073"/>
                  <a:pt x="2901" y="1072"/>
                  <a:pt x="2902" y="1071"/>
                </a:cubicBezTo>
                <a:cubicBezTo>
                  <a:pt x="2904" y="1064"/>
                  <a:pt x="2906" y="1056"/>
                  <a:pt x="2909" y="1048"/>
                </a:cubicBezTo>
                <a:cubicBezTo>
                  <a:pt x="2910" y="1046"/>
                  <a:pt x="2910" y="1043"/>
                  <a:pt x="2911" y="1041"/>
                </a:cubicBezTo>
                <a:cubicBezTo>
                  <a:pt x="2913" y="1036"/>
                  <a:pt x="2915" y="1030"/>
                  <a:pt x="2916" y="1025"/>
                </a:cubicBezTo>
                <a:cubicBezTo>
                  <a:pt x="2917" y="1022"/>
                  <a:pt x="2919" y="1019"/>
                  <a:pt x="2920" y="1015"/>
                </a:cubicBezTo>
                <a:cubicBezTo>
                  <a:pt x="2921" y="1011"/>
                  <a:pt x="2923" y="1006"/>
                  <a:pt x="2924" y="1002"/>
                </a:cubicBezTo>
                <a:cubicBezTo>
                  <a:pt x="2925" y="1001"/>
                  <a:pt x="2925" y="1000"/>
                  <a:pt x="2925" y="999"/>
                </a:cubicBezTo>
                <a:cubicBezTo>
                  <a:pt x="2927" y="1002"/>
                  <a:pt x="2928" y="1005"/>
                  <a:pt x="2929" y="1008"/>
                </a:cubicBezTo>
                <a:cubicBezTo>
                  <a:pt x="2928" y="1010"/>
                  <a:pt x="2928" y="1012"/>
                  <a:pt x="2927" y="1013"/>
                </a:cubicBezTo>
                <a:cubicBezTo>
                  <a:pt x="2926" y="1018"/>
                  <a:pt x="2924" y="1023"/>
                  <a:pt x="2922" y="1028"/>
                </a:cubicBezTo>
                <a:cubicBezTo>
                  <a:pt x="2921" y="1031"/>
                  <a:pt x="2920" y="1034"/>
                  <a:pt x="2919" y="1036"/>
                </a:cubicBezTo>
                <a:cubicBezTo>
                  <a:pt x="2917" y="1040"/>
                  <a:pt x="2916" y="1045"/>
                  <a:pt x="2914" y="1049"/>
                </a:cubicBezTo>
                <a:cubicBezTo>
                  <a:pt x="2913" y="1052"/>
                  <a:pt x="2912" y="1055"/>
                  <a:pt x="2911" y="1057"/>
                </a:cubicBezTo>
                <a:cubicBezTo>
                  <a:pt x="2909" y="1061"/>
                  <a:pt x="2907" y="1066"/>
                  <a:pt x="2906" y="1070"/>
                </a:cubicBezTo>
                <a:cubicBezTo>
                  <a:pt x="2904" y="1072"/>
                  <a:pt x="2903" y="1075"/>
                  <a:pt x="2902" y="1078"/>
                </a:cubicBezTo>
                <a:cubicBezTo>
                  <a:pt x="2900" y="1082"/>
                  <a:pt x="2899" y="1087"/>
                  <a:pt x="2897" y="1091"/>
                </a:cubicBezTo>
                <a:cubicBezTo>
                  <a:pt x="2896" y="1093"/>
                  <a:pt x="2895" y="1094"/>
                  <a:pt x="2895" y="1096"/>
                </a:cubicBezTo>
                <a:cubicBezTo>
                  <a:pt x="2895" y="1096"/>
                  <a:pt x="2895" y="1095"/>
                  <a:pt x="2895" y="1095"/>
                </a:cubicBezTo>
                <a:cubicBezTo>
                  <a:pt x="2897" y="1088"/>
                  <a:pt x="2899" y="1081"/>
                  <a:pt x="2901" y="1074"/>
                </a:cubicBezTo>
                <a:close/>
                <a:moveTo>
                  <a:pt x="2932" y="1035"/>
                </a:moveTo>
                <a:cubicBezTo>
                  <a:pt x="2933" y="1033"/>
                  <a:pt x="2934" y="1030"/>
                  <a:pt x="2935" y="1028"/>
                </a:cubicBezTo>
                <a:cubicBezTo>
                  <a:pt x="2935" y="1028"/>
                  <a:pt x="2935" y="1027"/>
                  <a:pt x="2935" y="1026"/>
                </a:cubicBezTo>
                <a:cubicBezTo>
                  <a:pt x="2945" y="1054"/>
                  <a:pt x="2953" y="1082"/>
                  <a:pt x="2961" y="1110"/>
                </a:cubicBezTo>
                <a:cubicBezTo>
                  <a:pt x="2957" y="1123"/>
                  <a:pt x="2954" y="1136"/>
                  <a:pt x="2950" y="1149"/>
                </a:cubicBezTo>
                <a:cubicBezTo>
                  <a:pt x="2949" y="1151"/>
                  <a:pt x="2948" y="1153"/>
                  <a:pt x="2948" y="1155"/>
                </a:cubicBezTo>
                <a:cubicBezTo>
                  <a:pt x="2946" y="1159"/>
                  <a:pt x="2945" y="1164"/>
                  <a:pt x="2943" y="1169"/>
                </a:cubicBezTo>
                <a:cubicBezTo>
                  <a:pt x="2942" y="1171"/>
                  <a:pt x="2942" y="1174"/>
                  <a:pt x="2941" y="1176"/>
                </a:cubicBezTo>
                <a:cubicBezTo>
                  <a:pt x="2939" y="1180"/>
                  <a:pt x="2938" y="1185"/>
                  <a:pt x="2937" y="1189"/>
                </a:cubicBezTo>
                <a:cubicBezTo>
                  <a:pt x="2936" y="1192"/>
                  <a:pt x="2935" y="1194"/>
                  <a:pt x="2934" y="1197"/>
                </a:cubicBezTo>
                <a:cubicBezTo>
                  <a:pt x="2933" y="1201"/>
                  <a:pt x="2931" y="1205"/>
                  <a:pt x="2930" y="1209"/>
                </a:cubicBezTo>
                <a:cubicBezTo>
                  <a:pt x="2929" y="1212"/>
                  <a:pt x="2928" y="1214"/>
                  <a:pt x="2927" y="1217"/>
                </a:cubicBezTo>
                <a:cubicBezTo>
                  <a:pt x="2925" y="1221"/>
                  <a:pt x="2924" y="1225"/>
                  <a:pt x="2922" y="1229"/>
                </a:cubicBezTo>
                <a:cubicBezTo>
                  <a:pt x="2921" y="1231"/>
                  <a:pt x="2920" y="1234"/>
                  <a:pt x="2919" y="1237"/>
                </a:cubicBezTo>
                <a:cubicBezTo>
                  <a:pt x="2918" y="1241"/>
                  <a:pt x="2916" y="1245"/>
                  <a:pt x="2915" y="1248"/>
                </a:cubicBezTo>
                <a:cubicBezTo>
                  <a:pt x="2914" y="1251"/>
                  <a:pt x="2913" y="1254"/>
                  <a:pt x="2912" y="1257"/>
                </a:cubicBezTo>
                <a:cubicBezTo>
                  <a:pt x="2910" y="1260"/>
                  <a:pt x="2909" y="1264"/>
                  <a:pt x="2907" y="1268"/>
                </a:cubicBezTo>
                <a:cubicBezTo>
                  <a:pt x="2906" y="1271"/>
                  <a:pt x="2905" y="1273"/>
                  <a:pt x="2904" y="1276"/>
                </a:cubicBezTo>
                <a:cubicBezTo>
                  <a:pt x="2902" y="1280"/>
                  <a:pt x="2901" y="1284"/>
                  <a:pt x="2899" y="1288"/>
                </a:cubicBezTo>
                <a:cubicBezTo>
                  <a:pt x="2898" y="1290"/>
                  <a:pt x="2897" y="1293"/>
                  <a:pt x="2896" y="1296"/>
                </a:cubicBezTo>
                <a:cubicBezTo>
                  <a:pt x="2894" y="1299"/>
                  <a:pt x="2892" y="1303"/>
                  <a:pt x="2891" y="1307"/>
                </a:cubicBezTo>
                <a:cubicBezTo>
                  <a:pt x="2890" y="1310"/>
                  <a:pt x="2888" y="1312"/>
                  <a:pt x="2887" y="1315"/>
                </a:cubicBezTo>
                <a:cubicBezTo>
                  <a:pt x="2885" y="1319"/>
                  <a:pt x="2884" y="1323"/>
                  <a:pt x="2882" y="1327"/>
                </a:cubicBezTo>
                <a:cubicBezTo>
                  <a:pt x="2881" y="1329"/>
                  <a:pt x="2880" y="1332"/>
                  <a:pt x="2879" y="1334"/>
                </a:cubicBezTo>
                <a:cubicBezTo>
                  <a:pt x="2876" y="1339"/>
                  <a:pt x="2874" y="1343"/>
                  <a:pt x="2872" y="1348"/>
                </a:cubicBezTo>
                <a:cubicBezTo>
                  <a:pt x="2871" y="1350"/>
                  <a:pt x="2870" y="1351"/>
                  <a:pt x="2870" y="1353"/>
                </a:cubicBezTo>
                <a:cubicBezTo>
                  <a:pt x="2867" y="1359"/>
                  <a:pt x="2864" y="1366"/>
                  <a:pt x="2861" y="1372"/>
                </a:cubicBezTo>
                <a:cubicBezTo>
                  <a:pt x="2859" y="1374"/>
                  <a:pt x="2858" y="1376"/>
                  <a:pt x="2857" y="1379"/>
                </a:cubicBezTo>
                <a:cubicBezTo>
                  <a:pt x="2855" y="1383"/>
                  <a:pt x="2853" y="1387"/>
                  <a:pt x="2851" y="1390"/>
                </a:cubicBezTo>
                <a:cubicBezTo>
                  <a:pt x="2850" y="1393"/>
                  <a:pt x="2848" y="1396"/>
                  <a:pt x="2847" y="1399"/>
                </a:cubicBezTo>
                <a:cubicBezTo>
                  <a:pt x="2845" y="1401"/>
                  <a:pt x="2844" y="1404"/>
                  <a:pt x="2843" y="1407"/>
                </a:cubicBezTo>
                <a:cubicBezTo>
                  <a:pt x="2843" y="1406"/>
                  <a:pt x="2843" y="1404"/>
                  <a:pt x="2843" y="1403"/>
                </a:cubicBezTo>
                <a:cubicBezTo>
                  <a:pt x="2843" y="1398"/>
                  <a:pt x="2843" y="1394"/>
                  <a:pt x="2844" y="1390"/>
                </a:cubicBezTo>
                <a:cubicBezTo>
                  <a:pt x="2844" y="1383"/>
                  <a:pt x="2845" y="1377"/>
                  <a:pt x="2845" y="1370"/>
                </a:cubicBezTo>
                <a:cubicBezTo>
                  <a:pt x="2846" y="1365"/>
                  <a:pt x="2846" y="1361"/>
                  <a:pt x="2846" y="1356"/>
                </a:cubicBezTo>
                <a:cubicBezTo>
                  <a:pt x="2847" y="1350"/>
                  <a:pt x="2848" y="1343"/>
                  <a:pt x="2848" y="1337"/>
                </a:cubicBezTo>
                <a:cubicBezTo>
                  <a:pt x="2849" y="1332"/>
                  <a:pt x="2849" y="1328"/>
                  <a:pt x="2850" y="1323"/>
                </a:cubicBezTo>
                <a:cubicBezTo>
                  <a:pt x="2851" y="1317"/>
                  <a:pt x="2851" y="1310"/>
                  <a:pt x="2852" y="1304"/>
                </a:cubicBezTo>
                <a:cubicBezTo>
                  <a:pt x="2853" y="1299"/>
                  <a:pt x="2853" y="1295"/>
                  <a:pt x="2854" y="1290"/>
                </a:cubicBezTo>
                <a:cubicBezTo>
                  <a:pt x="2855" y="1284"/>
                  <a:pt x="2856" y="1277"/>
                  <a:pt x="2857" y="1271"/>
                </a:cubicBezTo>
                <a:cubicBezTo>
                  <a:pt x="2858" y="1267"/>
                  <a:pt x="2858" y="1262"/>
                  <a:pt x="2859" y="1258"/>
                </a:cubicBezTo>
                <a:cubicBezTo>
                  <a:pt x="2860" y="1251"/>
                  <a:pt x="2861" y="1244"/>
                  <a:pt x="2862" y="1238"/>
                </a:cubicBezTo>
                <a:cubicBezTo>
                  <a:pt x="2863" y="1233"/>
                  <a:pt x="2864" y="1229"/>
                  <a:pt x="2865" y="1225"/>
                </a:cubicBezTo>
                <a:cubicBezTo>
                  <a:pt x="2866" y="1218"/>
                  <a:pt x="2868" y="1210"/>
                  <a:pt x="2869" y="1203"/>
                </a:cubicBezTo>
                <a:cubicBezTo>
                  <a:pt x="2870" y="1199"/>
                  <a:pt x="2870" y="1196"/>
                  <a:pt x="2871" y="1193"/>
                </a:cubicBezTo>
                <a:cubicBezTo>
                  <a:pt x="2873" y="1183"/>
                  <a:pt x="2875" y="1172"/>
                  <a:pt x="2878" y="1162"/>
                </a:cubicBezTo>
                <a:cubicBezTo>
                  <a:pt x="2881" y="1156"/>
                  <a:pt x="2883" y="1150"/>
                  <a:pt x="2886" y="1144"/>
                </a:cubicBezTo>
                <a:cubicBezTo>
                  <a:pt x="2887" y="1143"/>
                  <a:pt x="2888" y="1141"/>
                  <a:pt x="2888" y="1139"/>
                </a:cubicBezTo>
                <a:cubicBezTo>
                  <a:pt x="2890" y="1135"/>
                  <a:pt x="2892" y="1131"/>
                  <a:pt x="2894" y="1126"/>
                </a:cubicBezTo>
                <a:cubicBezTo>
                  <a:pt x="2895" y="1124"/>
                  <a:pt x="2896" y="1122"/>
                  <a:pt x="2897" y="1120"/>
                </a:cubicBezTo>
                <a:cubicBezTo>
                  <a:pt x="2899" y="1116"/>
                  <a:pt x="2901" y="1112"/>
                  <a:pt x="2902" y="1109"/>
                </a:cubicBezTo>
                <a:cubicBezTo>
                  <a:pt x="2903" y="1106"/>
                  <a:pt x="2904" y="1104"/>
                  <a:pt x="2905" y="1101"/>
                </a:cubicBezTo>
                <a:cubicBezTo>
                  <a:pt x="2907" y="1098"/>
                  <a:pt x="2908" y="1094"/>
                  <a:pt x="2910" y="1090"/>
                </a:cubicBezTo>
                <a:cubicBezTo>
                  <a:pt x="2911" y="1088"/>
                  <a:pt x="2912" y="1085"/>
                  <a:pt x="2913" y="1083"/>
                </a:cubicBezTo>
                <a:cubicBezTo>
                  <a:pt x="2915" y="1079"/>
                  <a:pt x="2916" y="1076"/>
                  <a:pt x="2918" y="1072"/>
                </a:cubicBezTo>
                <a:cubicBezTo>
                  <a:pt x="2919" y="1070"/>
                  <a:pt x="2920" y="1067"/>
                  <a:pt x="2921" y="1065"/>
                </a:cubicBezTo>
                <a:cubicBezTo>
                  <a:pt x="2922" y="1061"/>
                  <a:pt x="2923" y="1057"/>
                  <a:pt x="2925" y="1054"/>
                </a:cubicBezTo>
                <a:cubicBezTo>
                  <a:pt x="2926" y="1051"/>
                  <a:pt x="2927" y="1049"/>
                  <a:pt x="2928" y="1046"/>
                </a:cubicBezTo>
                <a:cubicBezTo>
                  <a:pt x="2929" y="1043"/>
                  <a:pt x="2931" y="1039"/>
                  <a:pt x="2932" y="1035"/>
                </a:cubicBezTo>
                <a:close/>
                <a:moveTo>
                  <a:pt x="2967" y="1133"/>
                </a:moveTo>
                <a:cubicBezTo>
                  <a:pt x="2967" y="1133"/>
                  <a:pt x="2967" y="1133"/>
                  <a:pt x="2967" y="1132"/>
                </a:cubicBezTo>
                <a:cubicBezTo>
                  <a:pt x="2967" y="1132"/>
                  <a:pt x="2967" y="1132"/>
                  <a:pt x="2967" y="1132"/>
                </a:cubicBezTo>
                <a:cubicBezTo>
                  <a:pt x="2974" y="1158"/>
                  <a:pt x="2980" y="1185"/>
                  <a:pt x="2986" y="1211"/>
                </a:cubicBezTo>
                <a:cubicBezTo>
                  <a:pt x="2984" y="1219"/>
                  <a:pt x="2982" y="1228"/>
                  <a:pt x="2980" y="1237"/>
                </a:cubicBezTo>
                <a:cubicBezTo>
                  <a:pt x="2980" y="1237"/>
                  <a:pt x="2980" y="1238"/>
                  <a:pt x="2980" y="1238"/>
                </a:cubicBezTo>
                <a:cubicBezTo>
                  <a:pt x="2978" y="1246"/>
                  <a:pt x="2976" y="1255"/>
                  <a:pt x="2974" y="1263"/>
                </a:cubicBezTo>
                <a:cubicBezTo>
                  <a:pt x="2973" y="1266"/>
                  <a:pt x="2973" y="1269"/>
                  <a:pt x="2972" y="1271"/>
                </a:cubicBezTo>
                <a:cubicBezTo>
                  <a:pt x="2970" y="1277"/>
                  <a:pt x="2969" y="1283"/>
                  <a:pt x="2967" y="1289"/>
                </a:cubicBezTo>
                <a:cubicBezTo>
                  <a:pt x="2966" y="1293"/>
                  <a:pt x="2965" y="1296"/>
                  <a:pt x="2965" y="1299"/>
                </a:cubicBezTo>
                <a:cubicBezTo>
                  <a:pt x="2963" y="1305"/>
                  <a:pt x="2962" y="1310"/>
                  <a:pt x="2960" y="1316"/>
                </a:cubicBezTo>
                <a:cubicBezTo>
                  <a:pt x="2959" y="1319"/>
                  <a:pt x="2958" y="1323"/>
                  <a:pt x="2957" y="1326"/>
                </a:cubicBezTo>
                <a:cubicBezTo>
                  <a:pt x="2956" y="1331"/>
                  <a:pt x="2954" y="1337"/>
                  <a:pt x="2953" y="1342"/>
                </a:cubicBezTo>
                <a:cubicBezTo>
                  <a:pt x="2951" y="1345"/>
                  <a:pt x="2950" y="1349"/>
                  <a:pt x="2949" y="1353"/>
                </a:cubicBezTo>
                <a:cubicBezTo>
                  <a:pt x="2948" y="1358"/>
                  <a:pt x="2946" y="1363"/>
                  <a:pt x="2944" y="1368"/>
                </a:cubicBezTo>
                <a:cubicBezTo>
                  <a:pt x="2943" y="1371"/>
                  <a:pt x="2942" y="1375"/>
                  <a:pt x="2941" y="1379"/>
                </a:cubicBezTo>
                <a:cubicBezTo>
                  <a:pt x="2939" y="1384"/>
                  <a:pt x="2938" y="1388"/>
                  <a:pt x="2936" y="1393"/>
                </a:cubicBezTo>
                <a:cubicBezTo>
                  <a:pt x="2935" y="1397"/>
                  <a:pt x="2933" y="1401"/>
                  <a:pt x="2932" y="1405"/>
                </a:cubicBezTo>
                <a:cubicBezTo>
                  <a:pt x="2930" y="1409"/>
                  <a:pt x="2929" y="1414"/>
                  <a:pt x="2927" y="1419"/>
                </a:cubicBezTo>
                <a:cubicBezTo>
                  <a:pt x="2926" y="1423"/>
                  <a:pt x="2924" y="1426"/>
                  <a:pt x="2923" y="1430"/>
                </a:cubicBezTo>
                <a:cubicBezTo>
                  <a:pt x="2921" y="1435"/>
                  <a:pt x="2919" y="1440"/>
                  <a:pt x="2917" y="1444"/>
                </a:cubicBezTo>
                <a:cubicBezTo>
                  <a:pt x="2916" y="1448"/>
                  <a:pt x="2915" y="1452"/>
                  <a:pt x="2913" y="1456"/>
                </a:cubicBezTo>
                <a:cubicBezTo>
                  <a:pt x="2911" y="1460"/>
                  <a:pt x="2909" y="1465"/>
                  <a:pt x="2908" y="1469"/>
                </a:cubicBezTo>
                <a:cubicBezTo>
                  <a:pt x="2906" y="1473"/>
                  <a:pt x="2904" y="1477"/>
                  <a:pt x="2903" y="1481"/>
                </a:cubicBezTo>
                <a:cubicBezTo>
                  <a:pt x="2901" y="1485"/>
                  <a:pt x="2899" y="1490"/>
                  <a:pt x="2897" y="1494"/>
                </a:cubicBezTo>
                <a:cubicBezTo>
                  <a:pt x="2896" y="1498"/>
                  <a:pt x="2894" y="1502"/>
                  <a:pt x="2892" y="1506"/>
                </a:cubicBezTo>
                <a:cubicBezTo>
                  <a:pt x="2890" y="1510"/>
                  <a:pt x="2888" y="1515"/>
                  <a:pt x="2886" y="1519"/>
                </a:cubicBezTo>
                <a:cubicBezTo>
                  <a:pt x="2885" y="1523"/>
                  <a:pt x="2883" y="1527"/>
                  <a:pt x="2881" y="1531"/>
                </a:cubicBezTo>
                <a:cubicBezTo>
                  <a:pt x="2879" y="1535"/>
                  <a:pt x="2877" y="1540"/>
                  <a:pt x="2875" y="1544"/>
                </a:cubicBezTo>
                <a:cubicBezTo>
                  <a:pt x="2873" y="1548"/>
                  <a:pt x="2871" y="1552"/>
                  <a:pt x="2870" y="1555"/>
                </a:cubicBezTo>
                <a:cubicBezTo>
                  <a:pt x="2868" y="1560"/>
                  <a:pt x="2865" y="1564"/>
                  <a:pt x="2863" y="1569"/>
                </a:cubicBezTo>
                <a:cubicBezTo>
                  <a:pt x="2861" y="1572"/>
                  <a:pt x="2860" y="1576"/>
                  <a:pt x="2858" y="1580"/>
                </a:cubicBezTo>
                <a:cubicBezTo>
                  <a:pt x="2856" y="1584"/>
                  <a:pt x="2853" y="1589"/>
                  <a:pt x="2851" y="1593"/>
                </a:cubicBezTo>
                <a:cubicBezTo>
                  <a:pt x="2849" y="1597"/>
                  <a:pt x="2847" y="1600"/>
                  <a:pt x="2845" y="1604"/>
                </a:cubicBezTo>
                <a:cubicBezTo>
                  <a:pt x="2845" y="1605"/>
                  <a:pt x="2844" y="1606"/>
                  <a:pt x="2844" y="1607"/>
                </a:cubicBezTo>
                <a:cubicBezTo>
                  <a:pt x="2843" y="1605"/>
                  <a:pt x="2843" y="1603"/>
                  <a:pt x="2843" y="1601"/>
                </a:cubicBezTo>
                <a:cubicBezTo>
                  <a:pt x="2843" y="1597"/>
                  <a:pt x="2843" y="1593"/>
                  <a:pt x="2842" y="1589"/>
                </a:cubicBezTo>
                <a:cubicBezTo>
                  <a:pt x="2842" y="1583"/>
                  <a:pt x="2842" y="1576"/>
                  <a:pt x="2841" y="1570"/>
                </a:cubicBezTo>
                <a:cubicBezTo>
                  <a:pt x="2841" y="1566"/>
                  <a:pt x="2841" y="1562"/>
                  <a:pt x="2841" y="1559"/>
                </a:cubicBezTo>
                <a:cubicBezTo>
                  <a:pt x="2841" y="1552"/>
                  <a:pt x="2840" y="1545"/>
                  <a:pt x="2840" y="1538"/>
                </a:cubicBezTo>
                <a:cubicBezTo>
                  <a:pt x="2840" y="1535"/>
                  <a:pt x="2840" y="1532"/>
                  <a:pt x="2840" y="1528"/>
                </a:cubicBezTo>
                <a:cubicBezTo>
                  <a:pt x="2840" y="1518"/>
                  <a:pt x="2840" y="1508"/>
                  <a:pt x="2840" y="1499"/>
                </a:cubicBezTo>
                <a:cubicBezTo>
                  <a:pt x="2840" y="1493"/>
                  <a:pt x="2840" y="1488"/>
                  <a:pt x="2840" y="1483"/>
                </a:cubicBezTo>
                <a:cubicBezTo>
                  <a:pt x="2840" y="1481"/>
                  <a:pt x="2840" y="1480"/>
                  <a:pt x="2840" y="1479"/>
                </a:cubicBezTo>
                <a:cubicBezTo>
                  <a:pt x="2840" y="1475"/>
                  <a:pt x="2840" y="1471"/>
                  <a:pt x="2840" y="1466"/>
                </a:cubicBezTo>
                <a:cubicBezTo>
                  <a:pt x="2840" y="1465"/>
                  <a:pt x="2840" y="1464"/>
                  <a:pt x="2840" y="1463"/>
                </a:cubicBezTo>
                <a:cubicBezTo>
                  <a:pt x="2840" y="1459"/>
                  <a:pt x="2840" y="1455"/>
                  <a:pt x="2840" y="1450"/>
                </a:cubicBezTo>
                <a:cubicBezTo>
                  <a:pt x="2840" y="1449"/>
                  <a:pt x="2841" y="1448"/>
                  <a:pt x="2841" y="1447"/>
                </a:cubicBezTo>
                <a:cubicBezTo>
                  <a:pt x="2841" y="1443"/>
                  <a:pt x="2841" y="1439"/>
                  <a:pt x="2841" y="1435"/>
                </a:cubicBezTo>
                <a:cubicBezTo>
                  <a:pt x="2844" y="1429"/>
                  <a:pt x="2848" y="1423"/>
                  <a:pt x="2851" y="1417"/>
                </a:cubicBezTo>
                <a:cubicBezTo>
                  <a:pt x="2851" y="1417"/>
                  <a:pt x="2851" y="1417"/>
                  <a:pt x="2851" y="1416"/>
                </a:cubicBezTo>
                <a:cubicBezTo>
                  <a:pt x="2854" y="1410"/>
                  <a:pt x="2858" y="1404"/>
                  <a:pt x="2861" y="1398"/>
                </a:cubicBezTo>
                <a:cubicBezTo>
                  <a:pt x="2862" y="1396"/>
                  <a:pt x="2863" y="1394"/>
                  <a:pt x="2864" y="1392"/>
                </a:cubicBezTo>
                <a:cubicBezTo>
                  <a:pt x="2866" y="1387"/>
                  <a:pt x="2868" y="1383"/>
                  <a:pt x="2870" y="1379"/>
                </a:cubicBezTo>
                <a:cubicBezTo>
                  <a:pt x="2872" y="1376"/>
                  <a:pt x="2873" y="1374"/>
                  <a:pt x="2874" y="1371"/>
                </a:cubicBezTo>
                <a:cubicBezTo>
                  <a:pt x="2876" y="1368"/>
                  <a:pt x="2878" y="1364"/>
                  <a:pt x="2880" y="1360"/>
                </a:cubicBezTo>
                <a:cubicBezTo>
                  <a:pt x="2881" y="1357"/>
                  <a:pt x="2882" y="1354"/>
                  <a:pt x="2884" y="1352"/>
                </a:cubicBezTo>
                <a:cubicBezTo>
                  <a:pt x="2885" y="1348"/>
                  <a:pt x="2887" y="1344"/>
                  <a:pt x="2889" y="1341"/>
                </a:cubicBezTo>
                <a:cubicBezTo>
                  <a:pt x="2890" y="1338"/>
                  <a:pt x="2891" y="1335"/>
                  <a:pt x="2893" y="1332"/>
                </a:cubicBezTo>
                <a:cubicBezTo>
                  <a:pt x="2894" y="1328"/>
                  <a:pt x="2896" y="1325"/>
                  <a:pt x="2898" y="1321"/>
                </a:cubicBezTo>
                <a:cubicBezTo>
                  <a:pt x="2899" y="1318"/>
                  <a:pt x="2900" y="1315"/>
                  <a:pt x="2901" y="1312"/>
                </a:cubicBezTo>
                <a:cubicBezTo>
                  <a:pt x="2903" y="1309"/>
                  <a:pt x="2905" y="1305"/>
                  <a:pt x="2906" y="1302"/>
                </a:cubicBezTo>
                <a:cubicBezTo>
                  <a:pt x="2907" y="1299"/>
                  <a:pt x="2909" y="1296"/>
                  <a:pt x="2910" y="1293"/>
                </a:cubicBezTo>
                <a:cubicBezTo>
                  <a:pt x="2911" y="1289"/>
                  <a:pt x="2913" y="1285"/>
                  <a:pt x="2915" y="1282"/>
                </a:cubicBezTo>
                <a:cubicBezTo>
                  <a:pt x="2916" y="1279"/>
                  <a:pt x="2917" y="1276"/>
                  <a:pt x="2918" y="1273"/>
                </a:cubicBezTo>
                <a:cubicBezTo>
                  <a:pt x="2920" y="1269"/>
                  <a:pt x="2921" y="1266"/>
                  <a:pt x="2923" y="1262"/>
                </a:cubicBezTo>
                <a:cubicBezTo>
                  <a:pt x="2924" y="1259"/>
                  <a:pt x="2925" y="1256"/>
                  <a:pt x="2926" y="1253"/>
                </a:cubicBezTo>
                <a:cubicBezTo>
                  <a:pt x="2927" y="1249"/>
                  <a:pt x="2929" y="1246"/>
                  <a:pt x="2930" y="1242"/>
                </a:cubicBezTo>
                <a:cubicBezTo>
                  <a:pt x="2931" y="1239"/>
                  <a:pt x="2932" y="1236"/>
                  <a:pt x="2934" y="1233"/>
                </a:cubicBezTo>
                <a:cubicBezTo>
                  <a:pt x="2935" y="1229"/>
                  <a:pt x="2936" y="1226"/>
                  <a:pt x="2938" y="1222"/>
                </a:cubicBezTo>
                <a:cubicBezTo>
                  <a:pt x="2939" y="1219"/>
                  <a:pt x="2940" y="1216"/>
                  <a:pt x="2941" y="1213"/>
                </a:cubicBezTo>
                <a:cubicBezTo>
                  <a:pt x="2942" y="1209"/>
                  <a:pt x="2944" y="1205"/>
                  <a:pt x="2945" y="1201"/>
                </a:cubicBezTo>
                <a:cubicBezTo>
                  <a:pt x="2946" y="1199"/>
                  <a:pt x="2947" y="1196"/>
                  <a:pt x="2948" y="1193"/>
                </a:cubicBezTo>
                <a:cubicBezTo>
                  <a:pt x="2949" y="1189"/>
                  <a:pt x="2951" y="1185"/>
                  <a:pt x="2952" y="1180"/>
                </a:cubicBezTo>
                <a:cubicBezTo>
                  <a:pt x="2953" y="1178"/>
                  <a:pt x="2954" y="1175"/>
                  <a:pt x="2955" y="1173"/>
                </a:cubicBezTo>
                <a:cubicBezTo>
                  <a:pt x="2956" y="1168"/>
                  <a:pt x="2958" y="1163"/>
                  <a:pt x="2959" y="1159"/>
                </a:cubicBezTo>
                <a:cubicBezTo>
                  <a:pt x="2960" y="1157"/>
                  <a:pt x="2960" y="1155"/>
                  <a:pt x="2961" y="1153"/>
                </a:cubicBezTo>
                <a:cubicBezTo>
                  <a:pt x="2963" y="1146"/>
                  <a:pt x="2965" y="1140"/>
                  <a:pt x="2967" y="1133"/>
                </a:cubicBezTo>
                <a:close/>
                <a:moveTo>
                  <a:pt x="2991" y="1241"/>
                </a:moveTo>
                <a:cubicBezTo>
                  <a:pt x="2996" y="1264"/>
                  <a:pt x="3000" y="1288"/>
                  <a:pt x="3003" y="1312"/>
                </a:cubicBezTo>
                <a:cubicBezTo>
                  <a:pt x="3001" y="1322"/>
                  <a:pt x="3000" y="1332"/>
                  <a:pt x="2998" y="1342"/>
                </a:cubicBezTo>
                <a:cubicBezTo>
                  <a:pt x="2998" y="1345"/>
                  <a:pt x="2998" y="1347"/>
                  <a:pt x="2997" y="1350"/>
                </a:cubicBezTo>
                <a:cubicBezTo>
                  <a:pt x="2996" y="1357"/>
                  <a:pt x="2995" y="1365"/>
                  <a:pt x="2993" y="1372"/>
                </a:cubicBezTo>
                <a:cubicBezTo>
                  <a:pt x="2993" y="1376"/>
                  <a:pt x="2992" y="1380"/>
                  <a:pt x="2991" y="1384"/>
                </a:cubicBezTo>
                <a:cubicBezTo>
                  <a:pt x="2990" y="1390"/>
                  <a:pt x="2989" y="1396"/>
                  <a:pt x="2988" y="1402"/>
                </a:cubicBezTo>
                <a:cubicBezTo>
                  <a:pt x="2987" y="1406"/>
                  <a:pt x="2986" y="1411"/>
                  <a:pt x="2985" y="1415"/>
                </a:cubicBezTo>
                <a:cubicBezTo>
                  <a:pt x="2984" y="1421"/>
                  <a:pt x="2983" y="1426"/>
                  <a:pt x="2982" y="1432"/>
                </a:cubicBezTo>
                <a:cubicBezTo>
                  <a:pt x="2981" y="1436"/>
                  <a:pt x="2980" y="1441"/>
                  <a:pt x="2979" y="1445"/>
                </a:cubicBezTo>
                <a:cubicBezTo>
                  <a:pt x="2977" y="1451"/>
                  <a:pt x="2976" y="1456"/>
                  <a:pt x="2975" y="1462"/>
                </a:cubicBezTo>
                <a:cubicBezTo>
                  <a:pt x="2974" y="1466"/>
                  <a:pt x="2973" y="1471"/>
                  <a:pt x="2971" y="1475"/>
                </a:cubicBezTo>
                <a:cubicBezTo>
                  <a:pt x="2970" y="1481"/>
                  <a:pt x="2969" y="1486"/>
                  <a:pt x="2967" y="1492"/>
                </a:cubicBezTo>
                <a:cubicBezTo>
                  <a:pt x="2966" y="1496"/>
                  <a:pt x="2965" y="1500"/>
                  <a:pt x="2964" y="1505"/>
                </a:cubicBezTo>
                <a:cubicBezTo>
                  <a:pt x="2962" y="1510"/>
                  <a:pt x="2961" y="1516"/>
                  <a:pt x="2959" y="1521"/>
                </a:cubicBezTo>
                <a:cubicBezTo>
                  <a:pt x="2958" y="1526"/>
                  <a:pt x="2957" y="1530"/>
                  <a:pt x="2955" y="1534"/>
                </a:cubicBezTo>
                <a:cubicBezTo>
                  <a:pt x="2954" y="1540"/>
                  <a:pt x="2952" y="1545"/>
                  <a:pt x="2951" y="1550"/>
                </a:cubicBezTo>
                <a:cubicBezTo>
                  <a:pt x="2949" y="1555"/>
                  <a:pt x="2948" y="1559"/>
                  <a:pt x="2946" y="1564"/>
                </a:cubicBezTo>
                <a:cubicBezTo>
                  <a:pt x="2945" y="1569"/>
                  <a:pt x="2943" y="1574"/>
                  <a:pt x="2941" y="1579"/>
                </a:cubicBezTo>
                <a:cubicBezTo>
                  <a:pt x="2940" y="1584"/>
                  <a:pt x="2938" y="1588"/>
                  <a:pt x="2937" y="1593"/>
                </a:cubicBezTo>
                <a:cubicBezTo>
                  <a:pt x="2935" y="1598"/>
                  <a:pt x="2933" y="1603"/>
                  <a:pt x="2931" y="1608"/>
                </a:cubicBezTo>
                <a:cubicBezTo>
                  <a:pt x="2930" y="1613"/>
                  <a:pt x="2928" y="1617"/>
                  <a:pt x="2927" y="1622"/>
                </a:cubicBezTo>
                <a:cubicBezTo>
                  <a:pt x="2925" y="1627"/>
                  <a:pt x="2923" y="1632"/>
                  <a:pt x="2921" y="1637"/>
                </a:cubicBezTo>
                <a:cubicBezTo>
                  <a:pt x="2919" y="1642"/>
                  <a:pt x="2918" y="1646"/>
                  <a:pt x="2916" y="1650"/>
                </a:cubicBezTo>
                <a:cubicBezTo>
                  <a:pt x="2914" y="1655"/>
                  <a:pt x="2912" y="1661"/>
                  <a:pt x="2910" y="1666"/>
                </a:cubicBezTo>
                <a:cubicBezTo>
                  <a:pt x="2908" y="1670"/>
                  <a:pt x="2906" y="1674"/>
                  <a:pt x="2905" y="1679"/>
                </a:cubicBezTo>
                <a:cubicBezTo>
                  <a:pt x="2903" y="1684"/>
                  <a:pt x="2900" y="1689"/>
                  <a:pt x="2898" y="1694"/>
                </a:cubicBezTo>
                <a:cubicBezTo>
                  <a:pt x="2896" y="1698"/>
                  <a:pt x="2895" y="1703"/>
                  <a:pt x="2893" y="1707"/>
                </a:cubicBezTo>
                <a:cubicBezTo>
                  <a:pt x="2891" y="1712"/>
                  <a:pt x="2888" y="1717"/>
                  <a:pt x="2886" y="1722"/>
                </a:cubicBezTo>
                <a:cubicBezTo>
                  <a:pt x="2884" y="1726"/>
                  <a:pt x="2882" y="1731"/>
                  <a:pt x="2880" y="1735"/>
                </a:cubicBezTo>
                <a:cubicBezTo>
                  <a:pt x="2878" y="1740"/>
                  <a:pt x="2876" y="1745"/>
                  <a:pt x="2873" y="1750"/>
                </a:cubicBezTo>
                <a:cubicBezTo>
                  <a:pt x="2871" y="1754"/>
                  <a:pt x="2869" y="1758"/>
                  <a:pt x="2867" y="1763"/>
                </a:cubicBezTo>
                <a:cubicBezTo>
                  <a:pt x="2866" y="1765"/>
                  <a:pt x="2865" y="1767"/>
                  <a:pt x="2864" y="1769"/>
                </a:cubicBezTo>
                <a:cubicBezTo>
                  <a:pt x="2864" y="1769"/>
                  <a:pt x="2864" y="1769"/>
                  <a:pt x="2864" y="1768"/>
                </a:cubicBezTo>
                <a:cubicBezTo>
                  <a:pt x="2862" y="1758"/>
                  <a:pt x="2860" y="1748"/>
                  <a:pt x="2859" y="1737"/>
                </a:cubicBezTo>
                <a:cubicBezTo>
                  <a:pt x="2858" y="1736"/>
                  <a:pt x="2858" y="1734"/>
                  <a:pt x="2858" y="1732"/>
                </a:cubicBezTo>
                <a:cubicBezTo>
                  <a:pt x="2856" y="1722"/>
                  <a:pt x="2855" y="1712"/>
                  <a:pt x="2853" y="1702"/>
                </a:cubicBezTo>
                <a:cubicBezTo>
                  <a:pt x="2853" y="1700"/>
                  <a:pt x="2853" y="1698"/>
                  <a:pt x="2853" y="1696"/>
                </a:cubicBezTo>
                <a:cubicBezTo>
                  <a:pt x="2851" y="1686"/>
                  <a:pt x="2850" y="1676"/>
                  <a:pt x="2849" y="1666"/>
                </a:cubicBezTo>
                <a:cubicBezTo>
                  <a:pt x="2849" y="1664"/>
                  <a:pt x="2849" y="1663"/>
                  <a:pt x="2849" y="1662"/>
                </a:cubicBezTo>
                <a:cubicBezTo>
                  <a:pt x="2847" y="1652"/>
                  <a:pt x="2846" y="1641"/>
                  <a:pt x="2845" y="1631"/>
                </a:cubicBezTo>
                <a:cubicBezTo>
                  <a:pt x="2845" y="1630"/>
                  <a:pt x="2845" y="1630"/>
                  <a:pt x="2845" y="1629"/>
                </a:cubicBezTo>
                <a:cubicBezTo>
                  <a:pt x="2850" y="1622"/>
                  <a:pt x="2854" y="1614"/>
                  <a:pt x="2858" y="1606"/>
                </a:cubicBezTo>
                <a:cubicBezTo>
                  <a:pt x="2858" y="1605"/>
                  <a:pt x="2859" y="1605"/>
                  <a:pt x="2859" y="1604"/>
                </a:cubicBezTo>
                <a:cubicBezTo>
                  <a:pt x="2863" y="1597"/>
                  <a:pt x="2866" y="1589"/>
                  <a:pt x="2870" y="1582"/>
                </a:cubicBezTo>
                <a:cubicBezTo>
                  <a:pt x="2871" y="1579"/>
                  <a:pt x="2873" y="1576"/>
                  <a:pt x="2874" y="1574"/>
                </a:cubicBezTo>
                <a:cubicBezTo>
                  <a:pt x="2877" y="1568"/>
                  <a:pt x="2879" y="1563"/>
                  <a:pt x="2882" y="1558"/>
                </a:cubicBezTo>
                <a:cubicBezTo>
                  <a:pt x="2883" y="1555"/>
                  <a:pt x="2885" y="1551"/>
                  <a:pt x="2886" y="1548"/>
                </a:cubicBezTo>
                <a:cubicBezTo>
                  <a:pt x="2889" y="1543"/>
                  <a:pt x="2891" y="1538"/>
                  <a:pt x="2893" y="1533"/>
                </a:cubicBezTo>
                <a:cubicBezTo>
                  <a:pt x="2895" y="1530"/>
                  <a:pt x="2896" y="1526"/>
                  <a:pt x="2898" y="1523"/>
                </a:cubicBezTo>
                <a:cubicBezTo>
                  <a:pt x="2900" y="1518"/>
                  <a:pt x="2902" y="1513"/>
                  <a:pt x="2904" y="1509"/>
                </a:cubicBezTo>
                <a:cubicBezTo>
                  <a:pt x="2906" y="1505"/>
                  <a:pt x="2907" y="1501"/>
                  <a:pt x="2909" y="1498"/>
                </a:cubicBezTo>
                <a:cubicBezTo>
                  <a:pt x="2911" y="1493"/>
                  <a:pt x="2913" y="1488"/>
                  <a:pt x="2915" y="1484"/>
                </a:cubicBezTo>
                <a:cubicBezTo>
                  <a:pt x="2916" y="1480"/>
                  <a:pt x="2918" y="1476"/>
                  <a:pt x="2919" y="1472"/>
                </a:cubicBezTo>
                <a:cubicBezTo>
                  <a:pt x="2921" y="1468"/>
                  <a:pt x="2923" y="1463"/>
                  <a:pt x="2925" y="1458"/>
                </a:cubicBezTo>
                <a:cubicBezTo>
                  <a:pt x="2926" y="1455"/>
                  <a:pt x="2928" y="1451"/>
                  <a:pt x="2929" y="1447"/>
                </a:cubicBezTo>
                <a:cubicBezTo>
                  <a:pt x="2931" y="1442"/>
                  <a:pt x="2933" y="1438"/>
                  <a:pt x="2934" y="1433"/>
                </a:cubicBezTo>
                <a:cubicBezTo>
                  <a:pt x="2936" y="1429"/>
                  <a:pt x="2937" y="1426"/>
                  <a:pt x="2939" y="1422"/>
                </a:cubicBezTo>
                <a:cubicBezTo>
                  <a:pt x="2940" y="1417"/>
                  <a:pt x="2942" y="1412"/>
                  <a:pt x="2944" y="1408"/>
                </a:cubicBezTo>
                <a:cubicBezTo>
                  <a:pt x="2945" y="1404"/>
                  <a:pt x="2946" y="1400"/>
                  <a:pt x="2948" y="1396"/>
                </a:cubicBezTo>
                <a:cubicBezTo>
                  <a:pt x="2949" y="1391"/>
                  <a:pt x="2951" y="1387"/>
                  <a:pt x="2952" y="1382"/>
                </a:cubicBezTo>
                <a:cubicBezTo>
                  <a:pt x="2954" y="1378"/>
                  <a:pt x="2955" y="1374"/>
                  <a:pt x="2956" y="1371"/>
                </a:cubicBezTo>
                <a:cubicBezTo>
                  <a:pt x="2958" y="1366"/>
                  <a:pt x="2959" y="1361"/>
                  <a:pt x="2961" y="1356"/>
                </a:cubicBezTo>
                <a:cubicBezTo>
                  <a:pt x="2962" y="1352"/>
                  <a:pt x="2963" y="1348"/>
                  <a:pt x="2964" y="1345"/>
                </a:cubicBezTo>
                <a:cubicBezTo>
                  <a:pt x="2966" y="1340"/>
                  <a:pt x="2967" y="1334"/>
                  <a:pt x="2969" y="1329"/>
                </a:cubicBezTo>
                <a:cubicBezTo>
                  <a:pt x="2970" y="1326"/>
                  <a:pt x="2971" y="1322"/>
                  <a:pt x="2972" y="1319"/>
                </a:cubicBezTo>
                <a:cubicBezTo>
                  <a:pt x="2973" y="1313"/>
                  <a:pt x="2975" y="1307"/>
                  <a:pt x="2976" y="1302"/>
                </a:cubicBezTo>
                <a:cubicBezTo>
                  <a:pt x="2977" y="1299"/>
                  <a:pt x="2978" y="1296"/>
                  <a:pt x="2979" y="1293"/>
                </a:cubicBezTo>
                <a:cubicBezTo>
                  <a:pt x="2981" y="1285"/>
                  <a:pt x="2983" y="1277"/>
                  <a:pt x="2985" y="1270"/>
                </a:cubicBezTo>
                <a:cubicBezTo>
                  <a:pt x="2985" y="1269"/>
                  <a:pt x="2985" y="1268"/>
                  <a:pt x="2985" y="1267"/>
                </a:cubicBezTo>
                <a:cubicBezTo>
                  <a:pt x="2988" y="1258"/>
                  <a:pt x="2990" y="1249"/>
                  <a:pt x="2991" y="1241"/>
                </a:cubicBezTo>
                <a:close/>
                <a:moveTo>
                  <a:pt x="3004" y="1380"/>
                </a:moveTo>
                <a:cubicBezTo>
                  <a:pt x="3005" y="1376"/>
                  <a:pt x="3006" y="1371"/>
                  <a:pt x="3006" y="1367"/>
                </a:cubicBezTo>
                <a:cubicBezTo>
                  <a:pt x="3007" y="1364"/>
                  <a:pt x="3008" y="1361"/>
                  <a:pt x="3008" y="1357"/>
                </a:cubicBezTo>
                <a:cubicBezTo>
                  <a:pt x="3010" y="1376"/>
                  <a:pt x="3012" y="1394"/>
                  <a:pt x="3013" y="1413"/>
                </a:cubicBezTo>
                <a:cubicBezTo>
                  <a:pt x="3012" y="1424"/>
                  <a:pt x="3011" y="1435"/>
                  <a:pt x="3010" y="1445"/>
                </a:cubicBezTo>
                <a:cubicBezTo>
                  <a:pt x="3010" y="1447"/>
                  <a:pt x="3010" y="1449"/>
                  <a:pt x="3010" y="1451"/>
                </a:cubicBezTo>
                <a:cubicBezTo>
                  <a:pt x="3009" y="1460"/>
                  <a:pt x="3008" y="1469"/>
                  <a:pt x="3007" y="1478"/>
                </a:cubicBezTo>
                <a:cubicBezTo>
                  <a:pt x="3007" y="1481"/>
                  <a:pt x="3006" y="1484"/>
                  <a:pt x="3006" y="1488"/>
                </a:cubicBezTo>
                <a:cubicBezTo>
                  <a:pt x="3005" y="1495"/>
                  <a:pt x="3004" y="1502"/>
                  <a:pt x="3003" y="1510"/>
                </a:cubicBezTo>
                <a:cubicBezTo>
                  <a:pt x="3003" y="1514"/>
                  <a:pt x="3002" y="1518"/>
                  <a:pt x="3002" y="1522"/>
                </a:cubicBezTo>
                <a:cubicBezTo>
                  <a:pt x="3001" y="1528"/>
                  <a:pt x="3000" y="1535"/>
                  <a:pt x="2999" y="1542"/>
                </a:cubicBezTo>
                <a:cubicBezTo>
                  <a:pt x="2998" y="1546"/>
                  <a:pt x="2997" y="1550"/>
                  <a:pt x="2997" y="1555"/>
                </a:cubicBezTo>
                <a:cubicBezTo>
                  <a:pt x="2996" y="1561"/>
                  <a:pt x="2995" y="1567"/>
                  <a:pt x="2994" y="1573"/>
                </a:cubicBezTo>
                <a:cubicBezTo>
                  <a:pt x="2993" y="1578"/>
                  <a:pt x="2992" y="1582"/>
                  <a:pt x="2991" y="1587"/>
                </a:cubicBezTo>
                <a:cubicBezTo>
                  <a:pt x="2990" y="1593"/>
                  <a:pt x="2989" y="1599"/>
                  <a:pt x="2988" y="1605"/>
                </a:cubicBezTo>
                <a:cubicBezTo>
                  <a:pt x="2987" y="1610"/>
                  <a:pt x="2986" y="1614"/>
                  <a:pt x="2985" y="1619"/>
                </a:cubicBezTo>
                <a:cubicBezTo>
                  <a:pt x="2984" y="1625"/>
                  <a:pt x="2982" y="1631"/>
                  <a:pt x="2981" y="1636"/>
                </a:cubicBezTo>
                <a:cubicBezTo>
                  <a:pt x="2980" y="1641"/>
                  <a:pt x="2979" y="1646"/>
                  <a:pt x="2978" y="1650"/>
                </a:cubicBezTo>
                <a:cubicBezTo>
                  <a:pt x="2977" y="1656"/>
                  <a:pt x="2975" y="1662"/>
                  <a:pt x="2974" y="1668"/>
                </a:cubicBezTo>
                <a:cubicBezTo>
                  <a:pt x="2973" y="1672"/>
                  <a:pt x="2972" y="1677"/>
                  <a:pt x="2970" y="1682"/>
                </a:cubicBezTo>
                <a:cubicBezTo>
                  <a:pt x="2969" y="1688"/>
                  <a:pt x="2967" y="1693"/>
                  <a:pt x="2966" y="1699"/>
                </a:cubicBezTo>
                <a:cubicBezTo>
                  <a:pt x="2965" y="1704"/>
                  <a:pt x="2963" y="1708"/>
                  <a:pt x="2962" y="1713"/>
                </a:cubicBezTo>
                <a:cubicBezTo>
                  <a:pt x="2961" y="1719"/>
                  <a:pt x="2959" y="1724"/>
                  <a:pt x="2957" y="1730"/>
                </a:cubicBezTo>
                <a:cubicBezTo>
                  <a:pt x="2956" y="1735"/>
                  <a:pt x="2955" y="1739"/>
                  <a:pt x="2953" y="1744"/>
                </a:cubicBezTo>
                <a:cubicBezTo>
                  <a:pt x="2951" y="1750"/>
                  <a:pt x="2950" y="1755"/>
                  <a:pt x="2948" y="1761"/>
                </a:cubicBezTo>
                <a:cubicBezTo>
                  <a:pt x="2947" y="1765"/>
                  <a:pt x="2945" y="1770"/>
                  <a:pt x="2944" y="1775"/>
                </a:cubicBezTo>
                <a:cubicBezTo>
                  <a:pt x="2942" y="1780"/>
                  <a:pt x="2940" y="1786"/>
                  <a:pt x="2938" y="1791"/>
                </a:cubicBezTo>
                <a:cubicBezTo>
                  <a:pt x="2937" y="1796"/>
                  <a:pt x="2935" y="1801"/>
                  <a:pt x="2933" y="1806"/>
                </a:cubicBezTo>
                <a:cubicBezTo>
                  <a:pt x="2931" y="1811"/>
                  <a:pt x="2930" y="1816"/>
                  <a:pt x="2928" y="1822"/>
                </a:cubicBezTo>
                <a:cubicBezTo>
                  <a:pt x="2926" y="1826"/>
                  <a:pt x="2924" y="1831"/>
                  <a:pt x="2922" y="1836"/>
                </a:cubicBezTo>
                <a:cubicBezTo>
                  <a:pt x="2920" y="1841"/>
                  <a:pt x="2918" y="1846"/>
                  <a:pt x="2916" y="1852"/>
                </a:cubicBezTo>
                <a:cubicBezTo>
                  <a:pt x="2914" y="1856"/>
                  <a:pt x="2913" y="1861"/>
                  <a:pt x="2911" y="1866"/>
                </a:cubicBezTo>
                <a:cubicBezTo>
                  <a:pt x="2909" y="1871"/>
                  <a:pt x="2907" y="1876"/>
                  <a:pt x="2904" y="1882"/>
                </a:cubicBezTo>
                <a:cubicBezTo>
                  <a:pt x="2902" y="1886"/>
                  <a:pt x="2900" y="1891"/>
                  <a:pt x="2898" y="1896"/>
                </a:cubicBezTo>
                <a:cubicBezTo>
                  <a:pt x="2897" y="1898"/>
                  <a:pt x="2896" y="1901"/>
                  <a:pt x="2895" y="1903"/>
                </a:cubicBezTo>
                <a:cubicBezTo>
                  <a:pt x="2894" y="1900"/>
                  <a:pt x="2893" y="1897"/>
                  <a:pt x="2893" y="1894"/>
                </a:cubicBezTo>
                <a:cubicBezTo>
                  <a:pt x="2891" y="1890"/>
                  <a:pt x="2890" y="1886"/>
                  <a:pt x="2889" y="1882"/>
                </a:cubicBezTo>
                <a:cubicBezTo>
                  <a:pt x="2888" y="1875"/>
                  <a:pt x="2886" y="1868"/>
                  <a:pt x="2884" y="1862"/>
                </a:cubicBezTo>
                <a:cubicBezTo>
                  <a:pt x="2883" y="1858"/>
                  <a:pt x="2882" y="1854"/>
                  <a:pt x="2881" y="1850"/>
                </a:cubicBezTo>
                <a:cubicBezTo>
                  <a:pt x="2880" y="1843"/>
                  <a:pt x="2878" y="1835"/>
                  <a:pt x="2876" y="1827"/>
                </a:cubicBezTo>
                <a:cubicBezTo>
                  <a:pt x="2875" y="1825"/>
                  <a:pt x="2875" y="1822"/>
                  <a:pt x="2874" y="1819"/>
                </a:cubicBezTo>
                <a:cubicBezTo>
                  <a:pt x="2872" y="1809"/>
                  <a:pt x="2870" y="1799"/>
                  <a:pt x="2868" y="1789"/>
                </a:cubicBezTo>
                <a:cubicBezTo>
                  <a:pt x="2872" y="1780"/>
                  <a:pt x="2876" y="1771"/>
                  <a:pt x="2881" y="1763"/>
                </a:cubicBezTo>
                <a:cubicBezTo>
                  <a:pt x="2881" y="1761"/>
                  <a:pt x="2882" y="1759"/>
                  <a:pt x="2883" y="1757"/>
                </a:cubicBezTo>
                <a:cubicBezTo>
                  <a:pt x="2887" y="1750"/>
                  <a:pt x="2890" y="1743"/>
                  <a:pt x="2893" y="1735"/>
                </a:cubicBezTo>
                <a:cubicBezTo>
                  <a:pt x="2895" y="1732"/>
                  <a:pt x="2896" y="1729"/>
                  <a:pt x="2898" y="1725"/>
                </a:cubicBezTo>
                <a:cubicBezTo>
                  <a:pt x="2900" y="1720"/>
                  <a:pt x="2903" y="1714"/>
                  <a:pt x="2905" y="1708"/>
                </a:cubicBezTo>
                <a:cubicBezTo>
                  <a:pt x="2907" y="1704"/>
                  <a:pt x="2909" y="1700"/>
                  <a:pt x="2910" y="1697"/>
                </a:cubicBezTo>
                <a:cubicBezTo>
                  <a:pt x="2913" y="1691"/>
                  <a:pt x="2915" y="1686"/>
                  <a:pt x="2917" y="1680"/>
                </a:cubicBezTo>
                <a:cubicBezTo>
                  <a:pt x="2919" y="1676"/>
                  <a:pt x="2920" y="1672"/>
                  <a:pt x="2922" y="1668"/>
                </a:cubicBezTo>
                <a:cubicBezTo>
                  <a:pt x="2924" y="1663"/>
                  <a:pt x="2926" y="1657"/>
                  <a:pt x="2928" y="1652"/>
                </a:cubicBezTo>
                <a:cubicBezTo>
                  <a:pt x="2930" y="1648"/>
                  <a:pt x="2931" y="1644"/>
                  <a:pt x="2933" y="1640"/>
                </a:cubicBezTo>
                <a:cubicBezTo>
                  <a:pt x="2935" y="1635"/>
                  <a:pt x="2937" y="1629"/>
                  <a:pt x="2939" y="1624"/>
                </a:cubicBezTo>
                <a:cubicBezTo>
                  <a:pt x="2940" y="1620"/>
                  <a:pt x="2942" y="1616"/>
                  <a:pt x="2943" y="1612"/>
                </a:cubicBezTo>
                <a:cubicBezTo>
                  <a:pt x="2945" y="1606"/>
                  <a:pt x="2947" y="1601"/>
                  <a:pt x="2949" y="1595"/>
                </a:cubicBezTo>
                <a:cubicBezTo>
                  <a:pt x="2950" y="1591"/>
                  <a:pt x="2951" y="1587"/>
                  <a:pt x="2953" y="1583"/>
                </a:cubicBezTo>
                <a:cubicBezTo>
                  <a:pt x="2955" y="1578"/>
                  <a:pt x="2956" y="1572"/>
                  <a:pt x="2958" y="1567"/>
                </a:cubicBezTo>
                <a:cubicBezTo>
                  <a:pt x="2959" y="1563"/>
                  <a:pt x="2961" y="1559"/>
                  <a:pt x="2962" y="1554"/>
                </a:cubicBezTo>
                <a:cubicBezTo>
                  <a:pt x="2964" y="1549"/>
                  <a:pt x="2965" y="1543"/>
                  <a:pt x="2967" y="1537"/>
                </a:cubicBezTo>
                <a:cubicBezTo>
                  <a:pt x="2968" y="1533"/>
                  <a:pt x="2969" y="1529"/>
                  <a:pt x="2970" y="1526"/>
                </a:cubicBezTo>
                <a:cubicBezTo>
                  <a:pt x="2972" y="1519"/>
                  <a:pt x="2974" y="1512"/>
                  <a:pt x="2976" y="1505"/>
                </a:cubicBezTo>
                <a:cubicBezTo>
                  <a:pt x="2977" y="1502"/>
                  <a:pt x="2978" y="1499"/>
                  <a:pt x="2978" y="1497"/>
                </a:cubicBezTo>
                <a:cubicBezTo>
                  <a:pt x="2981" y="1487"/>
                  <a:pt x="2983" y="1478"/>
                  <a:pt x="2986" y="1468"/>
                </a:cubicBezTo>
                <a:cubicBezTo>
                  <a:pt x="2986" y="1465"/>
                  <a:pt x="2987" y="1462"/>
                  <a:pt x="2988" y="1460"/>
                </a:cubicBezTo>
                <a:cubicBezTo>
                  <a:pt x="2989" y="1453"/>
                  <a:pt x="2991" y="1446"/>
                  <a:pt x="2992" y="1439"/>
                </a:cubicBezTo>
                <a:cubicBezTo>
                  <a:pt x="2993" y="1435"/>
                  <a:pt x="2994" y="1431"/>
                  <a:pt x="2995" y="1428"/>
                </a:cubicBezTo>
                <a:cubicBezTo>
                  <a:pt x="2996" y="1422"/>
                  <a:pt x="2997" y="1415"/>
                  <a:pt x="2999" y="1409"/>
                </a:cubicBezTo>
                <a:cubicBezTo>
                  <a:pt x="2999" y="1405"/>
                  <a:pt x="3000" y="1401"/>
                  <a:pt x="3001" y="1397"/>
                </a:cubicBezTo>
                <a:cubicBezTo>
                  <a:pt x="3002" y="1391"/>
                  <a:pt x="3003" y="1386"/>
                  <a:pt x="3004" y="1380"/>
                </a:cubicBezTo>
                <a:close/>
                <a:moveTo>
                  <a:pt x="2838" y="1820"/>
                </a:moveTo>
                <a:cubicBezTo>
                  <a:pt x="2838" y="1820"/>
                  <a:pt x="2838" y="1821"/>
                  <a:pt x="2837" y="1821"/>
                </a:cubicBezTo>
                <a:cubicBezTo>
                  <a:pt x="2832" y="1832"/>
                  <a:pt x="2826" y="1842"/>
                  <a:pt x="2820" y="1852"/>
                </a:cubicBezTo>
                <a:cubicBezTo>
                  <a:pt x="2820" y="1853"/>
                  <a:pt x="2819" y="1853"/>
                  <a:pt x="2819" y="1854"/>
                </a:cubicBezTo>
                <a:cubicBezTo>
                  <a:pt x="2813" y="1864"/>
                  <a:pt x="2807" y="1874"/>
                  <a:pt x="2801" y="1884"/>
                </a:cubicBezTo>
                <a:cubicBezTo>
                  <a:pt x="2801" y="1885"/>
                  <a:pt x="2800" y="1886"/>
                  <a:pt x="2800" y="1887"/>
                </a:cubicBezTo>
                <a:cubicBezTo>
                  <a:pt x="2794" y="1897"/>
                  <a:pt x="2788" y="1906"/>
                  <a:pt x="2782" y="1916"/>
                </a:cubicBezTo>
                <a:cubicBezTo>
                  <a:pt x="2781" y="1917"/>
                  <a:pt x="2780" y="1918"/>
                  <a:pt x="2780" y="1919"/>
                </a:cubicBezTo>
                <a:cubicBezTo>
                  <a:pt x="2773" y="1929"/>
                  <a:pt x="2767" y="1938"/>
                  <a:pt x="2761" y="1948"/>
                </a:cubicBezTo>
                <a:cubicBezTo>
                  <a:pt x="2760" y="1949"/>
                  <a:pt x="2759" y="1950"/>
                  <a:pt x="2758" y="1951"/>
                </a:cubicBezTo>
                <a:cubicBezTo>
                  <a:pt x="2752" y="1961"/>
                  <a:pt x="2746" y="1970"/>
                  <a:pt x="2739" y="1979"/>
                </a:cubicBezTo>
                <a:cubicBezTo>
                  <a:pt x="2738" y="1980"/>
                  <a:pt x="2738" y="1981"/>
                  <a:pt x="2737" y="1983"/>
                </a:cubicBezTo>
                <a:cubicBezTo>
                  <a:pt x="2730" y="1992"/>
                  <a:pt x="2724" y="2001"/>
                  <a:pt x="2717" y="2009"/>
                </a:cubicBezTo>
                <a:cubicBezTo>
                  <a:pt x="2716" y="2011"/>
                  <a:pt x="2715" y="2012"/>
                  <a:pt x="2714" y="2013"/>
                </a:cubicBezTo>
                <a:cubicBezTo>
                  <a:pt x="2707" y="2022"/>
                  <a:pt x="2701" y="2031"/>
                  <a:pt x="2694" y="2040"/>
                </a:cubicBezTo>
                <a:cubicBezTo>
                  <a:pt x="2693" y="2040"/>
                  <a:pt x="2693" y="2041"/>
                  <a:pt x="2692" y="2042"/>
                </a:cubicBezTo>
                <a:cubicBezTo>
                  <a:pt x="2692" y="2041"/>
                  <a:pt x="2692" y="2040"/>
                  <a:pt x="2691" y="2039"/>
                </a:cubicBezTo>
                <a:cubicBezTo>
                  <a:pt x="2688" y="2030"/>
                  <a:pt x="2684" y="2021"/>
                  <a:pt x="2681" y="2011"/>
                </a:cubicBezTo>
                <a:cubicBezTo>
                  <a:pt x="2680" y="2010"/>
                  <a:pt x="2680" y="2008"/>
                  <a:pt x="2679" y="2007"/>
                </a:cubicBezTo>
                <a:cubicBezTo>
                  <a:pt x="2676" y="1997"/>
                  <a:pt x="2672" y="1987"/>
                  <a:pt x="2669" y="1978"/>
                </a:cubicBezTo>
                <a:cubicBezTo>
                  <a:pt x="2669" y="1977"/>
                  <a:pt x="2668" y="1976"/>
                  <a:pt x="2668" y="1974"/>
                </a:cubicBezTo>
                <a:cubicBezTo>
                  <a:pt x="2665" y="1964"/>
                  <a:pt x="2661" y="1954"/>
                  <a:pt x="2658" y="1944"/>
                </a:cubicBezTo>
                <a:cubicBezTo>
                  <a:pt x="2658" y="1944"/>
                  <a:pt x="2658" y="1944"/>
                  <a:pt x="2658" y="1944"/>
                </a:cubicBezTo>
                <a:cubicBezTo>
                  <a:pt x="2655" y="1934"/>
                  <a:pt x="2652" y="1923"/>
                  <a:pt x="2649" y="1913"/>
                </a:cubicBezTo>
                <a:cubicBezTo>
                  <a:pt x="2649" y="1912"/>
                  <a:pt x="2648" y="1912"/>
                  <a:pt x="2648" y="1911"/>
                </a:cubicBezTo>
                <a:cubicBezTo>
                  <a:pt x="2650" y="1908"/>
                  <a:pt x="2653" y="1906"/>
                  <a:pt x="2655" y="1903"/>
                </a:cubicBezTo>
                <a:cubicBezTo>
                  <a:pt x="2657" y="1901"/>
                  <a:pt x="2659" y="1898"/>
                  <a:pt x="2661" y="1896"/>
                </a:cubicBezTo>
                <a:cubicBezTo>
                  <a:pt x="2664" y="1893"/>
                  <a:pt x="2667" y="1889"/>
                  <a:pt x="2670" y="1886"/>
                </a:cubicBezTo>
                <a:cubicBezTo>
                  <a:pt x="2671" y="1884"/>
                  <a:pt x="2673" y="1882"/>
                  <a:pt x="2674" y="1880"/>
                </a:cubicBezTo>
                <a:cubicBezTo>
                  <a:pt x="2679" y="1875"/>
                  <a:pt x="2683" y="1870"/>
                  <a:pt x="2688" y="1864"/>
                </a:cubicBezTo>
                <a:cubicBezTo>
                  <a:pt x="2689" y="1862"/>
                  <a:pt x="2691" y="1860"/>
                  <a:pt x="2693" y="1858"/>
                </a:cubicBezTo>
                <a:cubicBezTo>
                  <a:pt x="2695" y="1855"/>
                  <a:pt x="2698" y="1851"/>
                  <a:pt x="2701" y="1848"/>
                </a:cubicBezTo>
                <a:cubicBezTo>
                  <a:pt x="2703" y="1846"/>
                  <a:pt x="2704" y="1843"/>
                  <a:pt x="2706" y="1841"/>
                </a:cubicBezTo>
                <a:cubicBezTo>
                  <a:pt x="2709" y="1838"/>
                  <a:pt x="2711" y="1835"/>
                  <a:pt x="2714" y="1832"/>
                </a:cubicBezTo>
                <a:cubicBezTo>
                  <a:pt x="2716" y="1829"/>
                  <a:pt x="2717" y="1827"/>
                  <a:pt x="2719" y="1824"/>
                </a:cubicBezTo>
                <a:cubicBezTo>
                  <a:pt x="2722" y="1821"/>
                  <a:pt x="2724" y="1818"/>
                  <a:pt x="2726" y="1815"/>
                </a:cubicBezTo>
                <a:cubicBezTo>
                  <a:pt x="2728" y="1812"/>
                  <a:pt x="2730" y="1810"/>
                  <a:pt x="2732" y="1807"/>
                </a:cubicBezTo>
                <a:cubicBezTo>
                  <a:pt x="2734" y="1804"/>
                  <a:pt x="2737" y="1801"/>
                  <a:pt x="2739" y="1798"/>
                </a:cubicBezTo>
                <a:cubicBezTo>
                  <a:pt x="2741" y="1795"/>
                  <a:pt x="2743" y="1793"/>
                  <a:pt x="2744" y="1790"/>
                </a:cubicBezTo>
                <a:cubicBezTo>
                  <a:pt x="2747" y="1787"/>
                  <a:pt x="2749" y="1784"/>
                  <a:pt x="2751" y="1781"/>
                </a:cubicBezTo>
                <a:cubicBezTo>
                  <a:pt x="2753" y="1778"/>
                  <a:pt x="2755" y="1776"/>
                  <a:pt x="2757" y="1773"/>
                </a:cubicBezTo>
                <a:cubicBezTo>
                  <a:pt x="2759" y="1770"/>
                  <a:pt x="2761" y="1767"/>
                  <a:pt x="2763" y="1764"/>
                </a:cubicBezTo>
                <a:cubicBezTo>
                  <a:pt x="2765" y="1761"/>
                  <a:pt x="2767" y="1758"/>
                  <a:pt x="2768" y="1756"/>
                </a:cubicBezTo>
                <a:cubicBezTo>
                  <a:pt x="2771" y="1753"/>
                  <a:pt x="2773" y="1749"/>
                  <a:pt x="2775" y="1746"/>
                </a:cubicBezTo>
                <a:cubicBezTo>
                  <a:pt x="2777" y="1744"/>
                  <a:pt x="2778" y="1741"/>
                  <a:pt x="2780" y="1738"/>
                </a:cubicBezTo>
                <a:cubicBezTo>
                  <a:pt x="2782" y="1735"/>
                  <a:pt x="2784" y="1732"/>
                  <a:pt x="2786" y="1729"/>
                </a:cubicBezTo>
                <a:cubicBezTo>
                  <a:pt x="2788" y="1726"/>
                  <a:pt x="2790" y="1723"/>
                  <a:pt x="2791" y="1721"/>
                </a:cubicBezTo>
                <a:cubicBezTo>
                  <a:pt x="2794" y="1718"/>
                  <a:pt x="2796" y="1714"/>
                  <a:pt x="2798" y="1711"/>
                </a:cubicBezTo>
                <a:cubicBezTo>
                  <a:pt x="2799" y="1708"/>
                  <a:pt x="2801" y="1706"/>
                  <a:pt x="2803" y="1703"/>
                </a:cubicBezTo>
                <a:cubicBezTo>
                  <a:pt x="2805" y="1700"/>
                  <a:pt x="2807" y="1696"/>
                  <a:pt x="2809" y="1693"/>
                </a:cubicBezTo>
                <a:cubicBezTo>
                  <a:pt x="2810" y="1690"/>
                  <a:pt x="2812" y="1688"/>
                  <a:pt x="2813" y="1685"/>
                </a:cubicBezTo>
                <a:cubicBezTo>
                  <a:pt x="2816" y="1682"/>
                  <a:pt x="2818" y="1678"/>
                  <a:pt x="2820" y="1675"/>
                </a:cubicBezTo>
                <a:cubicBezTo>
                  <a:pt x="2821" y="1672"/>
                  <a:pt x="2823" y="1670"/>
                  <a:pt x="2824" y="1667"/>
                </a:cubicBezTo>
                <a:cubicBezTo>
                  <a:pt x="2826" y="1663"/>
                  <a:pt x="2829" y="1659"/>
                  <a:pt x="2831" y="1656"/>
                </a:cubicBezTo>
                <a:cubicBezTo>
                  <a:pt x="2832" y="1653"/>
                  <a:pt x="2833" y="1651"/>
                  <a:pt x="2834" y="1649"/>
                </a:cubicBezTo>
                <a:cubicBezTo>
                  <a:pt x="2835" y="1649"/>
                  <a:pt x="2835" y="1649"/>
                  <a:pt x="2835" y="1648"/>
                </a:cubicBezTo>
                <a:cubicBezTo>
                  <a:pt x="2835" y="1649"/>
                  <a:pt x="2835" y="1649"/>
                  <a:pt x="2835" y="1649"/>
                </a:cubicBezTo>
                <a:cubicBezTo>
                  <a:pt x="2835" y="1648"/>
                  <a:pt x="2835" y="1648"/>
                  <a:pt x="2835" y="1648"/>
                </a:cubicBezTo>
                <a:cubicBezTo>
                  <a:pt x="2835" y="1648"/>
                  <a:pt x="2835" y="1648"/>
                  <a:pt x="2835" y="1648"/>
                </a:cubicBezTo>
                <a:cubicBezTo>
                  <a:pt x="2836" y="1659"/>
                  <a:pt x="2837" y="1669"/>
                  <a:pt x="2839" y="1680"/>
                </a:cubicBezTo>
                <a:cubicBezTo>
                  <a:pt x="2839" y="1682"/>
                  <a:pt x="2839" y="1683"/>
                  <a:pt x="2839" y="1685"/>
                </a:cubicBezTo>
                <a:cubicBezTo>
                  <a:pt x="2840" y="1695"/>
                  <a:pt x="2842" y="1705"/>
                  <a:pt x="2843" y="1715"/>
                </a:cubicBezTo>
                <a:cubicBezTo>
                  <a:pt x="2843" y="1717"/>
                  <a:pt x="2844" y="1719"/>
                  <a:pt x="2844" y="1721"/>
                </a:cubicBezTo>
                <a:cubicBezTo>
                  <a:pt x="2846" y="1731"/>
                  <a:pt x="2847" y="1741"/>
                  <a:pt x="2849" y="1751"/>
                </a:cubicBezTo>
                <a:cubicBezTo>
                  <a:pt x="2849" y="1753"/>
                  <a:pt x="2849" y="1754"/>
                  <a:pt x="2849" y="1755"/>
                </a:cubicBezTo>
                <a:cubicBezTo>
                  <a:pt x="2851" y="1765"/>
                  <a:pt x="2853" y="1775"/>
                  <a:pt x="2855" y="1785"/>
                </a:cubicBezTo>
                <a:cubicBezTo>
                  <a:pt x="2855" y="1786"/>
                  <a:pt x="2855" y="1786"/>
                  <a:pt x="2855" y="1787"/>
                </a:cubicBezTo>
                <a:cubicBezTo>
                  <a:pt x="2855" y="1787"/>
                  <a:pt x="2855" y="1788"/>
                  <a:pt x="2854" y="1789"/>
                </a:cubicBezTo>
                <a:cubicBezTo>
                  <a:pt x="2849" y="1799"/>
                  <a:pt x="2844" y="1810"/>
                  <a:pt x="2838" y="1820"/>
                </a:cubicBezTo>
                <a:close/>
                <a:moveTo>
                  <a:pt x="2666" y="2074"/>
                </a:moveTo>
                <a:cubicBezTo>
                  <a:pt x="2661" y="2080"/>
                  <a:pt x="2656" y="2085"/>
                  <a:pt x="2651" y="2091"/>
                </a:cubicBezTo>
                <a:cubicBezTo>
                  <a:pt x="2650" y="2093"/>
                  <a:pt x="2648" y="2094"/>
                  <a:pt x="2647" y="2096"/>
                </a:cubicBezTo>
                <a:cubicBezTo>
                  <a:pt x="2641" y="2103"/>
                  <a:pt x="2634" y="2111"/>
                  <a:pt x="2627" y="2118"/>
                </a:cubicBezTo>
                <a:cubicBezTo>
                  <a:pt x="2626" y="2120"/>
                  <a:pt x="2625" y="2121"/>
                  <a:pt x="2624" y="2122"/>
                </a:cubicBezTo>
                <a:cubicBezTo>
                  <a:pt x="2618" y="2128"/>
                  <a:pt x="2613" y="2134"/>
                  <a:pt x="2608" y="2140"/>
                </a:cubicBezTo>
                <a:cubicBezTo>
                  <a:pt x="2605" y="2142"/>
                  <a:pt x="2603" y="2145"/>
                  <a:pt x="2600" y="2147"/>
                </a:cubicBezTo>
                <a:cubicBezTo>
                  <a:pt x="2596" y="2152"/>
                  <a:pt x="2592" y="2156"/>
                  <a:pt x="2587" y="2161"/>
                </a:cubicBezTo>
                <a:cubicBezTo>
                  <a:pt x="2584" y="2164"/>
                  <a:pt x="2581" y="2167"/>
                  <a:pt x="2579" y="2169"/>
                </a:cubicBezTo>
                <a:cubicBezTo>
                  <a:pt x="2575" y="2173"/>
                  <a:pt x="2570" y="2178"/>
                  <a:pt x="2566" y="2182"/>
                </a:cubicBezTo>
                <a:cubicBezTo>
                  <a:pt x="2563" y="2185"/>
                  <a:pt x="2560" y="2188"/>
                  <a:pt x="2557" y="2191"/>
                </a:cubicBezTo>
                <a:cubicBezTo>
                  <a:pt x="2553" y="2194"/>
                  <a:pt x="2549" y="2198"/>
                  <a:pt x="2545" y="2202"/>
                </a:cubicBezTo>
                <a:cubicBezTo>
                  <a:pt x="2542" y="2205"/>
                  <a:pt x="2539" y="2208"/>
                  <a:pt x="2536" y="2211"/>
                </a:cubicBezTo>
                <a:cubicBezTo>
                  <a:pt x="2533" y="2214"/>
                  <a:pt x="2530" y="2217"/>
                  <a:pt x="2526" y="2219"/>
                </a:cubicBezTo>
                <a:cubicBezTo>
                  <a:pt x="2526" y="2219"/>
                  <a:pt x="2526" y="2218"/>
                  <a:pt x="2525" y="2217"/>
                </a:cubicBezTo>
                <a:cubicBezTo>
                  <a:pt x="2520" y="2208"/>
                  <a:pt x="2515" y="2198"/>
                  <a:pt x="2510" y="2188"/>
                </a:cubicBezTo>
                <a:cubicBezTo>
                  <a:pt x="2509" y="2187"/>
                  <a:pt x="2509" y="2186"/>
                  <a:pt x="2508" y="2185"/>
                </a:cubicBezTo>
                <a:cubicBezTo>
                  <a:pt x="2503" y="2175"/>
                  <a:pt x="2498" y="2165"/>
                  <a:pt x="2493" y="2155"/>
                </a:cubicBezTo>
                <a:cubicBezTo>
                  <a:pt x="2493" y="2154"/>
                  <a:pt x="2492" y="2154"/>
                  <a:pt x="2492" y="2153"/>
                </a:cubicBezTo>
                <a:cubicBezTo>
                  <a:pt x="2487" y="2143"/>
                  <a:pt x="2482" y="2133"/>
                  <a:pt x="2478" y="2123"/>
                </a:cubicBezTo>
                <a:cubicBezTo>
                  <a:pt x="2477" y="2122"/>
                  <a:pt x="2477" y="2122"/>
                  <a:pt x="2477" y="2121"/>
                </a:cubicBezTo>
                <a:cubicBezTo>
                  <a:pt x="2472" y="2111"/>
                  <a:pt x="2468" y="2101"/>
                  <a:pt x="2463" y="2090"/>
                </a:cubicBezTo>
                <a:cubicBezTo>
                  <a:pt x="2463" y="2090"/>
                  <a:pt x="2463" y="2089"/>
                  <a:pt x="2462" y="2088"/>
                </a:cubicBezTo>
                <a:cubicBezTo>
                  <a:pt x="2467" y="2084"/>
                  <a:pt x="2471" y="2081"/>
                  <a:pt x="2476" y="2077"/>
                </a:cubicBezTo>
                <a:cubicBezTo>
                  <a:pt x="2479" y="2074"/>
                  <a:pt x="2482" y="2072"/>
                  <a:pt x="2485" y="2070"/>
                </a:cubicBezTo>
                <a:cubicBezTo>
                  <a:pt x="2491" y="2064"/>
                  <a:pt x="2497" y="2059"/>
                  <a:pt x="2503" y="2054"/>
                </a:cubicBezTo>
                <a:cubicBezTo>
                  <a:pt x="2505" y="2052"/>
                  <a:pt x="2507" y="2051"/>
                  <a:pt x="2508" y="2049"/>
                </a:cubicBezTo>
                <a:cubicBezTo>
                  <a:pt x="2516" y="2042"/>
                  <a:pt x="2524" y="2035"/>
                  <a:pt x="2532" y="2028"/>
                </a:cubicBezTo>
                <a:cubicBezTo>
                  <a:pt x="2534" y="2026"/>
                  <a:pt x="2536" y="2024"/>
                  <a:pt x="2538" y="2023"/>
                </a:cubicBezTo>
                <a:cubicBezTo>
                  <a:pt x="2544" y="2017"/>
                  <a:pt x="2549" y="2012"/>
                  <a:pt x="2555" y="2007"/>
                </a:cubicBezTo>
                <a:cubicBezTo>
                  <a:pt x="2558" y="2004"/>
                  <a:pt x="2561" y="2002"/>
                  <a:pt x="2563" y="1999"/>
                </a:cubicBezTo>
                <a:cubicBezTo>
                  <a:pt x="2568" y="1994"/>
                  <a:pt x="2573" y="1990"/>
                  <a:pt x="2578" y="1985"/>
                </a:cubicBezTo>
                <a:cubicBezTo>
                  <a:pt x="2581" y="1982"/>
                  <a:pt x="2584" y="1979"/>
                  <a:pt x="2587" y="1976"/>
                </a:cubicBezTo>
                <a:cubicBezTo>
                  <a:pt x="2591" y="1972"/>
                  <a:pt x="2595" y="1967"/>
                  <a:pt x="2600" y="1963"/>
                </a:cubicBezTo>
                <a:cubicBezTo>
                  <a:pt x="2603" y="1960"/>
                  <a:pt x="2606" y="1956"/>
                  <a:pt x="2609" y="1953"/>
                </a:cubicBezTo>
                <a:cubicBezTo>
                  <a:pt x="2613" y="1949"/>
                  <a:pt x="2617" y="1945"/>
                  <a:pt x="2621" y="1940"/>
                </a:cubicBezTo>
                <a:cubicBezTo>
                  <a:pt x="2624" y="1937"/>
                  <a:pt x="2628" y="1933"/>
                  <a:pt x="2631" y="1930"/>
                </a:cubicBezTo>
                <a:cubicBezTo>
                  <a:pt x="2633" y="1927"/>
                  <a:pt x="2636" y="1924"/>
                  <a:pt x="2639" y="1921"/>
                </a:cubicBezTo>
                <a:cubicBezTo>
                  <a:pt x="2639" y="1921"/>
                  <a:pt x="2639" y="1921"/>
                  <a:pt x="2639" y="1921"/>
                </a:cubicBezTo>
                <a:cubicBezTo>
                  <a:pt x="2639" y="1921"/>
                  <a:pt x="2639" y="1921"/>
                  <a:pt x="2639" y="1921"/>
                </a:cubicBezTo>
                <a:cubicBezTo>
                  <a:pt x="2639" y="1922"/>
                  <a:pt x="2639" y="1923"/>
                  <a:pt x="2639" y="1924"/>
                </a:cubicBezTo>
                <a:cubicBezTo>
                  <a:pt x="2642" y="1933"/>
                  <a:pt x="2645" y="1943"/>
                  <a:pt x="2648" y="1952"/>
                </a:cubicBezTo>
                <a:cubicBezTo>
                  <a:pt x="2649" y="1954"/>
                  <a:pt x="2649" y="1955"/>
                  <a:pt x="2650" y="1957"/>
                </a:cubicBezTo>
                <a:cubicBezTo>
                  <a:pt x="2653" y="1967"/>
                  <a:pt x="2656" y="1977"/>
                  <a:pt x="2659" y="1986"/>
                </a:cubicBezTo>
                <a:cubicBezTo>
                  <a:pt x="2660" y="1987"/>
                  <a:pt x="2660" y="1988"/>
                  <a:pt x="2660" y="1989"/>
                </a:cubicBezTo>
                <a:cubicBezTo>
                  <a:pt x="2667" y="2010"/>
                  <a:pt x="2675" y="2030"/>
                  <a:pt x="2683" y="2050"/>
                </a:cubicBezTo>
                <a:cubicBezTo>
                  <a:pt x="2683" y="2051"/>
                  <a:pt x="2683" y="2052"/>
                  <a:pt x="2684" y="2052"/>
                </a:cubicBezTo>
                <a:cubicBezTo>
                  <a:pt x="2680" y="2057"/>
                  <a:pt x="2676" y="2061"/>
                  <a:pt x="2672" y="2066"/>
                </a:cubicBezTo>
                <a:cubicBezTo>
                  <a:pt x="2670" y="2069"/>
                  <a:pt x="2668" y="2071"/>
                  <a:pt x="2666" y="2074"/>
                </a:cubicBezTo>
                <a:close/>
                <a:moveTo>
                  <a:pt x="2498" y="2245"/>
                </a:moveTo>
                <a:cubicBezTo>
                  <a:pt x="2494" y="2249"/>
                  <a:pt x="2489" y="2252"/>
                  <a:pt x="2485" y="2256"/>
                </a:cubicBezTo>
                <a:cubicBezTo>
                  <a:pt x="2482" y="2258"/>
                  <a:pt x="2479" y="2261"/>
                  <a:pt x="2477" y="2263"/>
                </a:cubicBezTo>
                <a:cubicBezTo>
                  <a:pt x="2471" y="2267"/>
                  <a:pt x="2466" y="2272"/>
                  <a:pt x="2461" y="2276"/>
                </a:cubicBezTo>
                <a:cubicBezTo>
                  <a:pt x="2459" y="2278"/>
                  <a:pt x="2457" y="2279"/>
                  <a:pt x="2455" y="2281"/>
                </a:cubicBezTo>
                <a:cubicBezTo>
                  <a:pt x="2447" y="2287"/>
                  <a:pt x="2440" y="2293"/>
                  <a:pt x="2433" y="2298"/>
                </a:cubicBezTo>
                <a:cubicBezTo>
                  <a:pt x="2431" y="2300"/>
                  <a:pt x="2429" y="2301"/>
                  <a:pt x="2427" y="2303"/>
                </a:cubicBezTo>
                <a:cubicBezTo>
                  <a:pt x="2421" y="2307"/>
                  <a:pt x="2416" y="2311"/>
                  <a:pt x="2410" y="2315"/>
                </a:cubicBezTo>
                <a:cubicBezTo>
                  <a:pt x="2407" y="2318"/>
                  <a:pt x="2404" y="2320"/>
                  <a:pt x="2401" y="2322"/>
                </a:cubicBezTo>
                <a:cubicBezTo>
                  <a:pt x="2397" y="2325"/>
                  <a:pt x="2392" y="2329"/>
                  <a:pt x="2387" y="2332"/>
                </a:cubicBezTo>
                <a:cubicBezTo>
                  <a:pt x="2384" y="2334"/>
                  <a:pt x="2381" y="2337"/>
                  <a:pt x="2378" y="2339"/>
                </a:cubicBezTo>
                <a:cubicBezTo>
                  <a:pt x="2373" y="2342"/>
                  <a:pt x="2369" y="2345"/>
                  <a:pt x="2364" y="2348"/>
                </a:cubicBezTo>
                <a:cubicBezTo>
                  <a:pt x="2361" y="2351"/>
                  <a:pt x="2358" y="2353"/>
                  <a:pt x="2354" y="2355"/>
                </a:cubicBezTo>
                <a:cubicBezTo>
                  <a:pt x="2351" y="2358"/>
                  <a:pt x="2347" y="2360"/>
                  <a:pt x="2343" y="2362"/>
                </a:cubicBezTo>
                <a:cubicBezTo>
                  <a:pt x="2342" y="2360"/>
                  <a:pt x="2340" y="2357"/>
                  <a:pt x="2338" y="2355"/>
                </a:cubicBezTo>
                <a:cubicBezTo>
                  <a:pt x="2337" y="2352"/>
                  <a:pt x="2335" y="2350"/>
                  <a:pt x="2334" y="2348"/>
                </a:cubicBezTo>
                <a:cubicBezTo>
                  <a:pt x="2331" y="2344"/>
                  <a:pt x="2329" y="2340"/>
                  <a:pt x="2326" y="2337"/>
                </a:cubicBezTo>
                <a:cubicBezTo>
                  <a:pt x="2325" y="2335"/>
                  <a:pt x="2324" y="2333"/>
                  <a:pt x="2322" y="2330"/>
                </a:cubicBezTo>
                <a:cubicBezTo>
                  <a:pt x="2320" y="2326"/>
                  <a:pt x="2317" y="2322"/>
                  <a:pt x="2314" y="2318"/>
                </a:cubicBezTo>
                <a:cubicBezTo>
                  <a:pt x="2313" y="2316"/>
                  <a:pt x="2312" y="2315"/>
                  <a:pt x="2311" y="2313"/>
                </a:cubicBezTo>
                <a:cubicBezTo>
                  <a:pt x="2304" y="2301"/>
                  <a:pt x="2296" y="2289"/>
                  <a:pt x="2289" y="2277"/>
                </a:cubicBezTo>
                <a:cubicBezTo>
                  <a:pt x="2288" y="2275"/>
                  <a:pt x="2287" y="2273"/>
                  <a:pt x="2286" y="2271"/>
                </a:cubicBezTo>
                <a:cubicBezTo>
                  <a:pt x="2283" y="2267"/>
                  <a:pt x="2281" y="2263"/>
                  <a:pt x="2279" y="2259"/>
                </a:cubicBezTo>
                <a:cubicBezTo>
                  <a:pt x="2277" y="2257"/>
                  <a:pt x="2276" y="2254"/>
                  <a:pt x="2274" y="2251"/>
                </a:cubicBezTo>
                <a:cubicBezTo>
                  <a:pt x="2272" y="2248"/>
                  <a:pt x="2271" y="2245"/>
                  <a:pt x="2269" y="2241"/>
                </a:cubicBezTo>
                <a:cubicBezTo>
                  <a:pt x="2267" y="2238"/>
                  <a:pt x="2266" y="2236"/>
                  <a:pt x="2264" y="2233"/>
                </a:cubicBezTo>
                <a:cubicBezTo>
                  <a:pt x="2263" y="2230"/>
                  <a:pt x="2261" y="2228"/>
                  <a:pt x="2260" y="2225"/>
                </a:cubicBezTo>
                <a:cubicBezTo>
                  <a:pt x="2264" y="2223"/>
                  <a:pt x="2269" y="2220"/>
                  <a:pt x="2273" y="2218"/>
                </a:cubicBezTo>
                <a:cubicBezTo>
                  <a:pt x="2276" y="2216"/>
                  <a:pt x="2280" y="2214"/>
                  <a:pt x="2283" y="2212"/>
                </a:cubicBezTo>
                <a:cubicBezTo>
                  <a:pt x="2289" y="2209"/>
                  <a:pt x="2294" y="2205"/>
                  <a:pt x="2300" y="2202"/>
                </a:cubicBezTo>
                <a:cubicBezTo>
                  <a:pt x="2303" y="2200"/>
                  <a:pt x="2306" y="2198"/>
                  <a:pt x="2309" y="2197"/>
                </a:cubicBezTo>
                <a:cubicBezTo>
                  <a:pt x="2315" y="2192"/>
                  <a:pt x="2322" y="2188"/>
                  <a:pt x="2329" y="2184"/>
                </a:cubicBezTo>
                <a:cubicBezTo>
                  <a:pt x="2330" y="2183"/>
                  <a:pt x="2332" y="2182"/>
                  <a:pt x="2334" y="2181"/>
                </a:cubicBezTo>
                <a:cubicBezTo>
                  <a:pt x="2342" y="2175"/>
                  <a:pt x="2351" y="2170"/>
                  <a:pt x="2359" y="2164"/>
                </a:cubicBezTo>
                <a:cubicBezTo>
                  <a:pt x="2361" y="2163"/>
                  <a:pt x="2363" y="2161"/>
                  <a:pt x="2366" y="2159"/>
                </a:cubicBezTo>
                <a:cubicBezTo>
                  <a:pt x="2372" y="2155"/>
                  <a:pt x="2378" y="2151"/>
                  <a:pt x="2384" y="2147"/>
                </a:cubicBezTo>
                <a:cubicBezTo>
                  <a:pt x="2387" y="2145"/>
                  <a:pt x="2390" y="2143"/>
                  <a:pt x="2393" y="2140"/>
                </a:cubicBezTo>
                <a:cubicBezTo>
                  <a:pt x="2398" y="2137"/>
                  <a:pt x="2403" y="2133"/>
                  <a:pt x="2408" y="2130"/>
                </a:cubicBezTo>
                <a:cubicBezTo>
                  <a:pt x="2411" y="2127"/>
                  <a:pt x="2415" y="2125"/>
                  <a:pt x="2418" y="2122"/>
                </a:cubicBezTo>
                <a:cubicBezTo>
                  <a:pt x="2423" y="2119"/>
                  <a:pt x="2427" y="2115"/>
                  <a:pt x="2432" y="2112"/>
                </a:cubicBezTo>
                <a:cubicBezTo>
                  <a:pt x="2435" y="2109"/>
                  <a:pt x="2439" y="2106"/>
                  <a:pt x="2443" y="2103"/>
                </a:cubicBezTo>
                <a:cubicBezTo>
                  <a:pt x="2446" y="2101"/>
                  <a:pt x="2449" y="2098"/>
                  <a:pt x="2452" y="2096"/>
                </a:cubicBezTo>
                <a:cubicBezTo>
                  <a:pt x="2452" y="2096"/>
                  <a:pt x="2452" y="2096"/>
                  <a:pt x="2452" y="2096"/>
                </a:cubicBezTo>
                <a:cubicBezTo>
                  <a:pt x="2452" y="2096"/>
                  <a:pt x="2452" y="2096"/>
                  <a:pt x="2452" y="2096"/>
                </a:cubicBezTo>
                <a:cubicBezTo>
                  <a:pt x="2453" y="2097"/>
                  <a:pt x="2453" y="2098"/>
                  <a:pt x="2454" y="2099"/>
                </a:cubicBezTo>
                <a:cubicBezTo>
                  <a:pt x="2458" y="2108"/>
                  <a:pt x="2462" y="2118"/>
                  <a:pt x="2467" y="2128"/>
                </a:cubicBezTo>
                <a:cubicBezTo>
                  <a:pt x="2467" y="2129"/>
                  <a:pt x="2468" y="2131"/>
                  <a:pt x="2469" y="2132"/>
                </a:cubicBezTo>
                <a:cubicBezTo>
                  <a:pt x="2473" y="2142"/>
                  <a:pt x="2478" y="2152"/>
                  <a:pt x="2483" y="2162"/>
                </a:cubicBezTo>
                <a:cubicBezTo>
                  <a:pt x="2483" y="2163"/>
                  <a:pt x="2484" y="2163"/>
                  <a:pt x="2484" y="2164"/>
                </a:cubicBezTo>
                <a:cubicBezTo>
                  <a:pt x="2489" y="2174"/>
                  <a:pt x="2494" y="2184"/>
                  <a:pt x="2499" y="2194"/>
                </a:cubicBezTo>
                <a:cubicBezTo>
                  <a:pt x="2500" y="2195"/>
                  <a:pt x="2500" y="2195"/>
                  <a:pt x="2500" y="2196"/>
                </a:cubicBezTo>
                <a:cubicBezTo>
                  <a:pt x="2505" y="2206"/>
                  <a:pt x="2511" y="2216"/>
                  <a:pt x="2516" y="2225"/>
                </a:cubicBezTo>
                <a:cubicBezTo>
                  <a:pt x="2517" y="2226"/>
                  <a:pt x="2517" y="2227"/>
                  <a:pt x="2517" y="2228"/>
                </a:cubicBezTo>
                <a:cubicBezTo>
                  <a:pt x="2514" y="2231"/>
                  <a:pt x="2510" y="2234"/>
                  <a:pt x="2507" y="2237"/>
                </a:cubicBezTo>
                <a:cubicBezTo>
                  <a:pt x="2504" y="2240"/>
                  <a:pt x="2501" y="2242"/>
                  <a:pt x="2498" y="2245"/>
                </a:cubicBezTo>
                <a:close/>
                <a:moveTo>
                  <a:pt x="2312" y="2383"/>
                </a:moveTo>
                <a:cubicBezTo>
                  <a:pt x="2307" y="2386"/>
                  <a:pt x="2302" y="2389"/>
                  <a:pt x="2297" y="2392"/>
                </a:cubicBezTo>
                <a:cubicBezTo>
                  <a:pt x="2294" y="2394"/>
                  <a:pt x="2290" y="2396"/>
                  <a:pt x="2287" y="2398"/>
                </a:cubicBezTo>
                <a:cubicBezTo>
                  <a:pt x="2282" y="2401"/>
                  <a:pt x="2276" y="2404"/>
                  <a:pt x="2271" y="2407"/>
                </a:cubicBezTo>
                <a:cubicBezTo>
                  <a:pt x="2268" y="2409"/>
                  <a:pt x="2265" y="2411"/>
                  <a:pt x="2262" y="2413"/>
                </a:cubicBezTo>
                <a:cubicBezTo>
                  <a:pt x="2256" y="2416"/>
                  <a:pt x="2249" y="2420"/>
                  <a:pt x="2243" y="2423"/>
                </a:cubicBezTo>
                <a:cubicBezTo>
                  <a:pt x="2241" y="2424"/>
                  <a:pt x="2239" y="2426"/>
                  <a:pt x="2237" y="2427"/>
                </a:cubicBezTo>
                <a:cubicBezTo>
                  <a:pt x="2228" y="2432"/>
                  <a:pt x="2220" y="2436"/>
                  <a:pt x="2211" y="2441"/>
                </a:cubicBezTo>
                <a:cubicBezTo>
                  <a:pt x="2209" y="2442"/>
                  <a:pt x="2207" y="2443"/>
                  <a:pt x="2205" y="2444"/>
                </a:cubicBezTo>
                <a:cubicBezTo>
                  <a:pt x="2199" y="2447"/>
                  <a:pt x="2192" y="2450"/>
                  <a:pt x="2185" y="2454"/>
                </a:cubicBezTo>
                <a:cubicBezTo>
                  <a:pt x="2182" y="2455"/>
                  <a:pt x="2179" y="2457"/>
                  <a:pt x="2176" y="2459"/>
                </a:cubicBezTo>
                <a:cubicBezTo>
                  <a:pt x="2170" y="2461"/>
                  <a:pt x="2165" y="2464"/>
                  <a:pt x="2159" y="2467"/>
                </a:cubicBezTo>
                <a:cubicBezTo>
                  <a:pt x="2156" y="2468"/>
                  <a:pt x="2152" y="2470"/>
                  <a:pt x="2148" y="2472"/>
                </a:cubicBezTo>
                <a:cubicBezTo>
                  <a:pt x="2144" y="2474"/>
                  <a:pt x="2140" y="2476"/>
                  <a:pt x="2135" y="2478"/>
                </a:cubicBezTo>
                <a:cubicBezTo>
                  <a:pt x="2133" y="2475"/>
                  <a:pt x="2130" y="2472"/>
                  <a:pt x="2128" y="2469"/>
                </a:cubicBezTo>
                <a:cubicBezTo>
                  <a:pt x="2126" y="2466"/>
                  <a:pt x="2124" y="2464"/>
                  <a:pt x="2122" y="2462"/>
                </a:cubicBezTo>
                <a:cubicBezTo>
                  <a:pt x="2119" y="2457"/>
                  <a:pt x="2115" y="2453"/>
                  <a:pt x="2112" y="2449"/>
                </a:cubicBezTo>
                <a:cubicBezTo>
                  <a:pt x="2110" y="2447"/>
                  <a:pt x="2109" y="2445"/>
                  <a:pt x="2107" y="2443"/>
                </a:cubicBezTo>
                <a:cubicBezTo>
                  <a:pt x="2098" y="2431"/>
                  <a:pt x="2088" y="2418"/>
                  <a:pt x="2079" y="2406"/>
                </a:cubicBezTo>
                <a:cubicBezTo>
                  <a:pt x="2077" y="2404"/>
                  <a:pt x="2076" y="2402"/>
                  <a:pt x="2075" y="2400"/>
                </a:cubicBezTo>
                <a:cubicBezTo>
                  <a:pt x="2072" y="2396"/>
                  <a:pt x="2068" y="2391"/>
                  <a:pt x="2065" y="2387"/>
                </a:cubicBezTo>
                <a:cubicBezTo>
                  <a:pt x="2063" y="2385"/>
                  <a:pt x="2062" y="2382"/>
                  <a:pt x="2060" y="2380"/>
                </a:cubicBezTo>
                <a:cubicBezTo>
                  <a:pt x="2057" y="2376"/>
                  <a:pt x="2054" y="2372"/>
                  <a:pt x="2052" y="2368"/>
                </a:cubicBezTo>
                <a:cubicBezTo>
                  <a:pt x="2050" y="2365"/>
                  <a:pt x="2048" y="2362"/>
                  <a:pt x="2046" y="2360"/>
                </a:cubicBezTo>
                <a:cubicBezTo>
                  <a:pt x="2044" y="2356"/>
                  <a:pt x="2041" y="2352"/>
                  <a:pt x="2038" y="2348"/>
                </a:cubicBezTo>
                <a:cubicBezTo>
                  <a:pt x="2037" y="2346"/>
                  <a:pt x="2035" y="2343"/>
                  <a:pt x="2033" y="2340"/>
                </a:cubicBezTo>
                <a:cubicBezTo>
                  <a:pt x="2031" y="2337"/>
                  <a:pt x="2029" y="2335"/>
                  <a:pt x="2028" y="2332"/>
                </a:cubicBezTo>
                <a:cubicBezTo>
                  <a:pt x="2032" y="2331"/>
                  <a:pt x="2037" y="2329"/>
                  <a:pt x="2041" y="2327"/>
                </a:cubicBezTo>
                <a:cubicBezTo>
                  <a:pt x="2045" y="2326"/>
                  <a:pt x="2049" y="2324"/>
                  <a:pt x="2053" y="2323"/>
                </a:cubicBezTo>
                <a:cubicBezTo>
                  <a:pt x="2059" y="2320"/>
                  <a:pt x="2065" y="2318"/>
                  <a:pt x="2071" y="2316"/>
                </a:cubicBezTo>
                <a:cubicBezTo>
                  <a:pt x="2075" y="2314"/>
                  <a:pt x="2079" y="2313"/>
                  <a:pt x="2083" y="2311"/>
                </a:cubicBezTo>
                <a:cubicBezTo>
                  <a:pt x="2089" y="2309"/>
                  <a:pt x="2095" y="2306"/>
                  <a:pt x="2101" y="2303"/>
                </a:cubicBezTo>
                <a:cubicBezTo>
                  <a:pt x="2105" y="2302"/>
                  <a:pt x="2108" y="2301"/>
                  <a:pt x="2112" y="2299"/>
                </a:cubicBezTo>
                <a:cubicBezTo>
                  <a:pt x="2119" y="2296"/>
                  <a:pt x="2127" y="2293"/>
                  <a:pt x="2134" y="2289"/>
                </a:cubicBezTo>
                <a:cubicBezTo>
                  <a:pt x="2136" y="2288"/>
                  <a:pt x="2138" y="2287"/>
                  <a:pt x="2140" y="2286"/>
                </a:cubicBezTo>
                <a:cubicBezTo>
                  <a:pt x="2150" y="2282"/>
                  <a:pt x="2159" y="2278"/>
                  <a:pt x="2169" y="2273"/>
                </a:cubicBezTo>
                <a:cubicBezTo>
                  <a:pt x="2171" y="2272"/>
                  <a:pt x="2174" y="2271"/>
                  <a:pt x="2176" y="2269"/>
                </a:cubicBezTo>
                <a:cubicBezTo>
                  <a:pt x="2183" y="2266"/>
                  <a:pt x="2190" y="2263"/>
                  <a:pt x="2197" y="2259"/>
                </a:cubicBezTo>
                <a:cubicBezTo>
                  <a:pt x="2200" y="2257"/>
                  <a:pt x="2204" y="2256"/>
                  <a:pt x="2207" y="2254"/>
                </a:cubicBezTo>
                <a:cubicBezTo>
                  <a:pt x="2213" y="2251"/>
                  <a:pt x="2219" y="2248"/>
                  <a:pt x="2225" y="2245"/>
                </a:cubicBezTo>
                <a:cubicBezTo>
                  <a:pt x="2229" y="2243"/>
                  <a:pt x="2232" y="2241"/>
                  <a:pt x="2236" y="2238"/>
                </a:cubicBezTo>
                <a:cubicBezTo>
                  <a:pt x="2241" y="2236"/>
                  <a:pt x="2245" y="2234"/>
                  <a:pt x="2250" y="2231"/>
                </a:cubicBezTo>
                <a:cubicBezTo>
                  <a:pt x="2250" y="2231"/>
                  <a:pt x="2250" y="2231"/>
                  <a:pt x="2250" y="2231"/>
                </a:cubicBezTo>
                <a:cubicBezTo>
                  <a:pt x="2250" y="2231"/>
                  <a:pt x="2250" y="2231"/>
                  <a:pt x="2250" y="2231"/>
                </a:cubicBezTo>
                <a:cubicBezTo>
                  <a:pt x="2251" y="2234"/>
                  <a:pt x="2252" y="2237"/>
                  <a:pt x="2254" y="2239"/>
                </a:cubicBezTo>
                <a:cubicBezTo>
                  <a:pt x="2255" y="2242"/>
                  <a:pt x="2257" y="2244"/>
                  <a:pt x="2258" y="2247"/>
                </a:cubicBezTo>
                <a:cubicBezTo>
                  <a:pt x="2260" y="2251"/>
                  <a:pt x="2262" y="2254"/>
                  <a:pt x="2264" y="2258"/>
                </a:cubicBezTo>
                <a:cubicBezTo>
                  <a:pt x="2266" y="2260"/>
                  <a:pt x="2267" y="2263"/>
                  <a:pt x="2268" y="2265"/>
                </a:cubicBezTo>
                <a:cubicBezTo>
                  <a:pt x="2271" y="2269"/>
                  <a:pt x="2273" y="2274"/>
                  <a:pt x="2276" y="2278"/>
                </a:cubicBezTo>
                <a:cubicBezTo>
                  <a:pt x="2277" y="2280"/>
                  <a:pt x="2278" y="2281"/>
                  <a:pt x="2279" y="2283"/>
                </a:cubicBezTo>
                <a:cubicBezTo>
                  <a:pt x="2286" y="2295"/>
                  <a:pt x="2293" y="2307"/>
                  <a:pt x="2301" y="2319"/>
                </a:cubicBezTo>
                <a:cubicBezTo>
                  <a:pt x="2302" y="2321"/>
                  <a:pt x="2303" y="2323"/>
                  <a:pt x="2304" y="2325"/>
                </a:cubicBezTo>
                <a:cubicBezTo>
                  <a:pt x="2307" y="2329"/>
                  <a:pt x="2309" y="2333"/>
                  <a:pt x="2312" y="2337"/>
                </a:cubicBezTo>
                <a:cubicBezTo>
                  <a:pt x="2314" y="2339"/>
                  <a:pt x="2315" y="2342"/>
                  <a:pt x="2317" y="2344"/>
                </a:cubicBezTo>
                <a:cubicBezTo>
                  <a:pt x="2319" y="2347"/>
                  <a:pt x="2321" y="2351"/>
                  <a:pt x="2323" y="2354"/>
                </a:cubicBezTo>
                <a:cubicBezTo>
                  <a:pt x="2325" y="2357"/>
                  <a:pt x="2327" y="2359"/>
                  <a:pt x="2329" y="2362"/>
                </a:cubicBezTo>
                <a:cubicBezTo>
                  <a:pt x="2330" y="2364"/>
                  <a:pt x="2332" y="2367"/>
                  <a:pt x="2333" y="2369"/>
                </a:cubicBezTo>
                <a:cubicBezTo>
                  <a:pt x="2330" y="2371"/>
                  <a:pt x="2326" y="2374"/>
                  <a:pt x="2322" y="2376"/>
                </a:cubicBezTo>
                <a:cubicBezTo>
                  <a:pt x="2319" y="2378"/>
                  <a:pt x="2315" y="2381"/>
                  <a:pt x="2312" y="2383"/>
                </a:cubicBezTo>
                <a:close/>
                <a:moveTo>
                  <a:pt x="2101" y="2493"/>
                </a:moveTo>
                <a:cubicBezTo>
                  <a:pt x="2096" y="2495"/>
                  <a:pt x="2091" y="2497"/>
                  <a:pt x="2086" y="2499"/>
                </a:cubicBezTo>
                <a:cubicBezTo>
                  <a:pt x="2082" y="2501"/>
                  <a:pt x="2079" y="2502"/>
                  <a:pt x="2075" y="2504"/>
                </a:cubicBezTo>
                <a:cubicBezTo>
                  <a:pt x="2069" y="2506"/>
                  <a:pt x="2064" y="2508"/>
                  <a:pt x="2059" y="2510"/>
                </a:cubicBezTo>
                <a:cubicBezTo>
                  <a:pt x="2055" y="2511"/>
                  <a:pt x="2051" y="2513"/>
                  <a:pt x="2048" y="2514"/>
                </a:cubicBezTo>
                <a:cubicBezTo>
                  <a:pt x="2042" y="2516"/>
                  <a:pt x="2036" y="2518"/>
                  <a:pt x="2031" y="2521"/>
                </a:cubicBezTo>
                <a:cubicBezTo>
                  <a:pt x="2027" y="2522"/>
                  <a:pt x="2024" y="2523"/>
                  <a:pt x="2021" y="2524"/>
                </a:cubicBezTo>
                <a:cubicBezTo>
                  <a:pt x="2014" y="2527"/>
                  <a:pt x="2007" y="2529"/>
                  <a:pt x="2000" y="2532"/>
                </a:cubicBezTo>
                <a:cubicBezTo>
                  <a:pt x="1998" y="2532"/>
                  <a:pt x="1996" y="2533"/>
                  <a:pt x="1993" y="2534"/>
                </a:cubicBezTo>
                <a:cubicBezTo>
                  <a:pt x="1984" y="2537"/>
                  <a:pt x="1975" y="2540"/>
                  <a:pt x="1966" y="2543"/>
                </a:cubicBezTo>
                <a:cubicBezTo>
                  <a:pt x="1964" y="2543"/>
                  <a:pt x="1962" y="2544"/>
                  <a:pt x="1960" y="2545"/>
                </a:cubicBezTo>
                <a:cubicBezTo>
                  <a:pt x="1953" y="2547"/>
                  <a:pt x="1945" y="2549"/>
                  <a:pt x="1938" y="2551"/>
                </a:cubicBezTo>
                <a:cubicBezTo>
                  <a:pt x="1935" y="2552"/>
                  <a:pt x="1931" y="2553"/>
                  <a:pt x="1928" y="2554"/>
                </a:cubicBezTo>
                <a:cubicBezTo>
                  <a:pt x="1923" y="2556"/>
                  <a:pt x="1917" y="2557"/>
                  <a:pt x="1912" y="2558"/>
                </a:cubicBezTo>
                <a:cubicBezTo>
                  <a:pt x="1909" y="2555"/>
                  <a:pt x="1905" y="2551"/>
                  <a:pt x="1901" y="2547"/>
                </a:cubicBezTo>
                <a:cubicBezTo>
                  <a:pt x="1899" y="2545"/>
                  <a:pt x="1897" y="2543"/>
                  <a:pt x="1895" y="2540"/>
                </a:cubicBezTo>
                <a:cubicBezTo>
                  <a:pt x="1889" y="2534"/>
                  <a:pt x="1884" y="2528"/>
                  <a:pt x="1878" y="2522"/>
                </a:cubicBezTo>
                <a:cubicBezTo>
                  <a:pt x="1878" y="2521"/>
                  <a:pt x="1877" y="2521"/>
                  <a:pt x="1877" y="2520"/>
                </a:cubicBezTo>
                <a:cubicBezTo>
                  <a:pt x="1871" y="2514"/>
                  <a:pt x="1865" y="2507"/>
                  <a:pt x="1859" y="2500"/>
                </a:cubicBezTo>
                <a:cubicBezTo>
                  <a:pt x="1857" y="2498"/>
                  <a:pt x="1856" y="2496"/>
                  <a:pt x="1854" y="2494"/>
                </a:cubicBezTo>
                <a:cubicBezTo>
                  <a:pt x="1850" y="2489"/>
                  <a:pt x="1845" y="2485"/>
                  <a:pt x="1841" y="2480"/>
                </a:cubicBezTo>
                <a:cubicBezTo>
                  <a:pt x="1839" y="2477"/>
                  <a:pt x="1837" y="2474"/>
                  <a:pt x="1835" y="2472"/>
                </a:cubicBezTo>
                <a:cubicBezTo>
                  <a:pt x="1831" y="2468"/>
                  <a:pt x="1828" y="2463"/>
                  <a:pt x="1824" y="2459"/>
                </a:cubicBezTo>
                <a:cubicBezTo>
                  <a:pt x="1822" y="2456"/>
                  <a:pt x="1820" y="2453"/>
                  <a:pt x="1817" y="2450"/>
                </a:cubicBezTo>
                <a:cubicBezTo>
                  <a:pt x="1814" y="2446"/>
                  <a:pt x="1811" y="2442"/>
                  <a:pt x="1807" y="2438"/>
                </a:cubicBezTo>
                <a:cubicBezTo>
                  <a:pt x="1805" y="2435"/>
                  <a:pt x="1803" y="2432"/>
                  <a:pt x="1800" y="2429"/>
                </a:cubicBezTo>
                <a:cubicBezTo>
                  <a:pt x="1797" y="2424"/>
                  <a:pt x="1794" y="2420"/>
                  <a:pt x="1791" y="2416"/>
                </a:cubicBezTo>
                <a:cubicBezTo>
                  <a:pt x="1789" y="2413"/>
                  <a:pt x="1786" y="2410"/>
                  <a:pt x="1784" y="2407"/>
                </a:cubicBezTo>
                <a:cubicBezTo>
                  <a:pt x="1782" y="2404"/>
                  <a:pt x="1780" y="2401"/>
                  <a:pt x="1778" y="2399"/>
                </a:cubicBezTo>
                <a:cubicBezTo>
                  <a:pt x="1782" y="2398"/>
                  <a:pt x="1786" y="2397"/>
                  <a:pt x="1790" y="2396"/>
                </a:cubicBezTo>
                <a:cubicBezTo>
                  <a:pt x="1795" y="2395"/>
                  <a:pt x="1800" y="2395"/>
                  <a:pt x="1804" y="2394"/>
                </a:cubicBezTo>
                <a:cubicBezTo>
                  <a:pt x="1810" y="2393"/>
                  <a:pt x="1816" y="2391"/>
                  <a:pt x="1822" y="2390"/>
                </a:cubicBezTo>
                <a:cubicBezTo>
                  <a:pt x="1826" y="2389"/>
                  <a:pt x="1831" y="2388"/>
                  <a:pt x="1835" y="2387"/>
                </a:cubicBezTo>
                <a:cubicBezTo>
                  <a:pt x="1841" y="2386"/>
                  <a:pt x="1848" y="2385"/>
                  <a:pt x="1854" y="2383"/>
                </a:cubicBezTo>
                <a:cubicBezTo>
                  <a:pt x="1858" y="2382"/>
                  <a:pt x="1862" y="2381"/>
                  <a:pt x="1866" y="2380"/>
                </a:cubicBezTo>
                <a:cubicBezTo>
                  <a:pt x="1873" y="2379"/>
                  <a:pt x="1879" y="2377"/>
                  <a:pt x="1886" y="2375"/>
                </a:cubicBezTo>
                <a:cubicBezTo>
                  <a:pt x="1890" y="2375"/>
                  <a:pt x="1893" y="2374"/>
                  <a:pt x="1897" y="2373"/>
                </a:cubicBezTo>
                <a:cubicBezTo>
                  <a:pt x="1905" y="2371"/>
                  <a:pt x="1913" y="2368"/>
                  <a:pt x="1921" y="2366"/>
                </a:cubicBezTo>
                <a:cubicBezTo>
                  <a:pt x="1923" y="2366"/>
                  <a:pt x="1926" y="2365"/>
                  <a:pt x="1928" y="2364"/>
                </a:cubicBezTo>
                <a:cubicBezTo>
                  <a:pt x="1938" y="2361"/>
                  <a:pt x="1948" y="2358"/>
                  <a:pt x="1958" y="2355"/>
                </a:cubicBezTo>
                <a:cubicBezTo>
                  <a:pt x="1961" y="2354"/>
                  <a:pt x="1964" y="2353"/>
                  <a:pt x="1967" y="2353"/>
                </a:cubicBezTo>
                <a:cubicBezTo>
                  <a:pt x="1974" y="2350"/>
                  <a:pt x="1981" y="2348"/>
                  <a:pt x="1988" y="2346"/>
                </a:cubicBezTo>
                <a:cubicBezTo>
                  <a:pt x="1992" y="2344"/>
                  <a:pt x="1996" y="2343"/>
                  <a:pt x="2000" y="2342"/>
                </a:cubicBezTo>
                <a:cubicBezTo>
                  <a:pt x="2006" y="2340"/>
                  <a:pt x="2011" y="2338"/>
                  <a:pt x="2016" y="2336"/>
                </a:cubicBezTo>
                <a:cubicBezTo>
                  <a:pt x="2016" y="2336"/>
                  <a:pt x="2016" y="2336"/>
                  <a:pt x="2016" y="2336"/>
                </a:cubicBezTo>
                <a:cubicBezTo>
                  <a:pt x="2016" y="2336"/>
                  <a:pt x="2016" y="2336"/>
                  <a:pt x="2016" y="2336"/>
                </a:cubicBezTo>
                <a:cubicBezTo>
                  <a:pt x="2018" y="2340"/>
                  <a:pt x="2020" y="2343"/>
                  <a:pt x="2023" y="2346"/>
                </a:cubicBezTo>
                <a:cubicBezTo>
                  <a:pt x="2024" y="2349"/>
                  <a:pt x="2026" y="2351"/>
                  <a:pt x="2028" y="2354"/>
                </a:cubicBezTo>
                <a:cubicBezTo>
                  <a:pt x="2031" y="2358"/>
                  <a:pt x="2033" y="2362"/>
                  <a:pt x="2036" y="2367"/>
                </a:cubicBezTo>
                <a:cubicBezTo>
                  <a:pt x="2038" y="2369"/>
                  <a:pt x="2039" y="2371"/>
                  <a:pt x="2041" y="2373"/>
                </a:cubicBezTo>
                <a:cubicBezTo>
                  <a:pt x="2045" y="2380"/>
                  <a:pt x="2050" y="2386"/>
                  <a:pt x="2054" y="2392"/>
                </a:cubicBezTo>
                <a:cubicBezTo>
                  <a:pt x="2054" y="2393"/>
                  <a:pt x="2055" y="2393"/>
                  <a:pt x="2055" y="2393"/>
                </a:cubicBezTo>
                <a:cubicBezTo>
                  <a:pt x="2059" y="2400"/>
                  <a:pt x="2064" y="2406"/>
                  <a:pt x="2068" y="2412"/>
                </a:cubicBezTo>
                <a:cubicBezTo>
                  <a:pt x="2070" y="2414"/>
                  <a:pt x="2071" y="2416"/>
                  <a:pt x="2073" y="2418"/>
                </a:cubicBezTo>
                <a:cubicBezTo>
                  <a:pt x="2076" y="2422"/>
                  <a:pt x="2079" y="2427"/>
                  <a:pt x="2083" y="2431"/>
                </a:cubicBezTo>
                <a:cubicBezTo>
                  <a:pt x="2084" y="2433"/>
                  <a:pt x="2086" y="2436"/>
                  <a:pt x="2088" y="2438"/>
                </a:cubicBezTo>
                <a:cubicBezTo>
                  <a:pt x="2091" y="2442"/>
                  <a:pt x="2094" y="2446"/>
                  <a:pt x="2097" y="2449"/>
                </a:cubicBezTo>
                <a:cubicBezTo>
                  <a:pt x="2099" y="2452"/>
                  <a:pt x="2101" y="2455"/>
                  <a:pt x="2103" y="2457"/>
                </a:cubicBezTo>
                <a:cubicBezTo>
                  <a:pt x="2106" y="2461"/>
                  <a:pt x="2109" y="2464"/>
                  <a:pt x="2112" y="2468"/>
                </a:cubicBezTo>
                <a:cubicBezTo>
                  <a:pt x="2114" y="2471"/>
                  <a:pt x="2116" y="2473"/>
                  <a:pt x="2118" y="2476"/>
                </a:cubicBezTo>
                <a:cubicBezTo>
                  <a:pt x="2120" y="2478"/>
                  <a:pt x="2122" y="2480"/>
                  <a:pt x="2124" y="2483"/>
                </a:cubicBezTo>
                <a:cubicBezTo>
                  <a:pt x="2120" y="2484"/>
                  <a:pt x="2117" y="2486"/>
                  <a:pt x="2113" y="2488"/>
                </a:cubicBezTo>
                <a:cubicBezTo>
                  <a:pt x="2109" y="2489"/>
                  <a:pt x="2105" y="2491"/>
                  <a:pt x="2101" y="2493"/>
                </a:cubicBezTo>
                <a:close/>
                <a:moveTo>
                  <a:pt x="1875" y="2568"/>
                </a:moveTo>
                <a:cubicBezTo>
                  <a:pt x="1869" y="2570"/>
                  <a:pt x="1863" y="2571"/>
                  <a:pt x="1858" y="2572"/>
                </a:cubicBezTo>
                <a:cubicBezTo>
                  <a:pt x="1853" y="2573"/>
                  <a:pt x="1849" y="2574"/>
                  <a:pt x="1845" y="2575"/>
                </a:cubicBezTo>
                <a:cubicBezTo>
                  <a:pt x="1839" y="2577"/>
                  <a:pt x="1833" y="2578"/>
                  <a:pt x="1827" y="2579"/>
                </a:cubicBezTo>
                <a:cubicBezTo>
                  <a:pt x="1823" y="2580"/>
                  <a:pt x="1819" y="2581"/>
                  <a:pt x="1814" y="2582"/>
                </a:cubicBezTo>
                <a:cubicBezTo>
                  <a:pt x="1808" y="2583"/>
                  <a:pt x="1802" y="2584"/>
                  <a:pt x="1796" y="2585"/>
                </a:cubicBezTo>
                <a:cubicBezTo>
                  <a:pt x="1792" y="2586"/>
                  <a:pt x="1788" y="2587"/>
                  <a:pt x="1784" y="2588"/>
                </a:cubicBezTo>
                <a:cubicBezTo>
                  <a:pt x="1778" y="2589"/>
                  <a:pt x="1771" y="2590"/>
                  <a:pt x="1764" y="2591"/>
                </a:cubicBezTo>
                <a:cubicBezTo>
                  <a:pt x="1761" y="2592"/>
                  <a:pt x="1757" y="2592"/>
                  <a:pt x="1754" y="2593"/>
                </a:cubicBezTo>
                <a:cubicBezTo>
                  <a:pt x="1745" y="2594"/>
                  <a:pt x="1737" y="2595"/>
                  <a:pt x="1729" y="2597"/>
                </a:cubicBezTo>
                <a:cubicBezTo>
                  <a:pt x="1727" y="2597"/>
                  <a:pt x="1725" y="2597"/>
                  <a:pt x="1723" y="2597"/>
                </a:cubicBezTo>
                <a:cubicBezTo>
                  <a:pt x="1713" y="2599"/>
                  <a:pt x="1703" y="2600"/>
                  <a:pt x="1693" y="2601"/>
                </a:cubicBezTo>
                <a:cubicBezTo>
                  <a:pt x="1689" y="2602"/>
                  <a:pt x="1686" y="2602"/>
                  <a:pt x="1683" y="2602"/>
                </a:cubicBezTo>
                <a:cubicBezTo>
                  <a:pt x="1677" y="2603"/>
                  <a:pt x="1670" y="2604"/>
                  <a:pt x="1663" y="2604"/>
                </a:cubicBezTo>
                <a:cubicBezTo>
                  <a:pt x="1658" y="2599"/>
                  <a:pt x="1652" y="2594"/>
                  <a:pt x="1646" y="2588"/>
                </a:cubicBezTo>
                <a:cubicBezTo>
                  <a:pt x="1645" y="2587"/>
                  <a:pt x="1643" y="2585"/>
                  <a:pt x="1642" y="2583"/>
                </a:cubicBezTo>
                <a:cubicBezTo>
                  <a:pt x="1634" y="2576"/>
                  <a:pt x="1627" y="2569"/>
                  <a:pt x="1619" y="2561"/>
                </a:cubicBezTo>
                <a:cubicBezTo>
                  <a:pt x="1617" y="2559"/>
                  <a:pt x="1615" y="2557"/>
                  <a:pt x="1613" y="2555"/>
                </a:cubicBezTo>
                <a:cubicBezTo>
                  <a:pt x="1608" y="2549"/>
                  <a:pt x="1603" y="2544"/>
                  <a:pt x="1597" y="2538"/>
                </a:cubicBezTo>
                <a:cubicBezTo>
                  <a:pt x="1595" y="2535"/>
                  <a:pt x="1592" y="2532"/>
                  <a:pt x="1589" y="2529"/>
                </a:cubicBezTo>
                <a:cubicBezTo>
                  <a:pt x="1585" y="2524"/>
                  <a:pt x="1580" y="2519"/>
                  <a:pt x="1576" y="2514"/>
                </a:cubicBezTo>
                <a:cubicBezTo>
                  <a:pt x="1573" y="2511"/>
                  <a:pt x="1570" y="2508"/>
                  <a:pt x="1567" y="2504"/>
                </a:cubicBezTo>
                <a:cubicBezTo>
                  <a:pt x="1563" y="2500"/>
                  <a:pt x="1559" y="2495"/>
                  <a:pt x="1555" y="2491"/>
                </a:cubicBezTo>
                <a:cubicBezTo>
                  <a:pt x="1552" y="2487"/>
                  <a:pt x="1549" y="2483"/>
                  <a:pt x="1546" y="2480"/>
                </a:cubicBezTo>
                <a:cubicBezTo>
                  <a:pt x="1542" y="2475"/>
                  <a:pt x="1538" y="2471"/>
                  <a:pt x="1535" y="2466"/>
                </a:cubicBezTo>
                <a:cubicBezTo>
                  <a:pt x="1532" y="2463"/>
                  <a:pt x="1529" y="2459"/>
                  <a:pt x="1526" y="2455"/>
                </a:cubicBezTo>
                <a:cubicBezTo>
                  <a:pt x="1522" y="2451"/>
                  <a:pt x="1518" y="2446"/>
                  <a:pt x="1515" y="2441"/>
                </a:cubicBezTo>
                <a:cubicBezTo>
                  <a:pt x="1512" y="2438"/>
                  <a:pt x="1509" y="2434"/>
                  <a:pt x="1506" y="2430"/>
                </a:cubicBezTo>
                <a:cubicBezTo>
                  <a:pt x="1504" y="2427"/>
                  <a:pt x="1502" y="2424"/>
                  <a:pt x="1499" y="2421"/>
                </a:cubicBezTo>
                <a:cubicBezTo>
                  <a:pt x="1504" y="2422"/>
                  <a:pt x="1509" y="2422"/>
                  <a:pt x="1514" y="2422"/>
                </a:cubicBezTo>
                <a:cubicBezTo>
                  <a:pt x="1525" y="2422"/>
                  <a:pt x="1535" y="2421"/>
                  <a:pt x="1546" y="2421"/>
                </a:cubicBezTo>
                <a:cubicBezTo>
                  <a:pt x="1549" y="2421"/>
                  <a:pt x="1553" y="2421"/>
                  <a:pt x="1557" y="2421"/>
                </a:cubicBezTo>
                <a:cubicBezTo>
                  <a:pt x="1564" y="2421"/>
                  <a:pt x="1571" y="2421"/>
                  <a:pt x="1578" y="2420"/>
                </a:cubicBezTo>
                <a:cubicBezTo>
                  <a:pt x="1582" y="2420"/>
                  <a:pt x="1586" y="2420"/>
                  <a:pt x="1590" y="2420"/>
                </a:cubicBezTo>
                <a:cubicBezTo>
                  <a:pt x="1597" y="2419"/>
                  <a:pt x="1603" y="2419"/>
                  <a:pt x="1609" y="2419"/>
                </a:cubicBezTo>
                <a:cubicBezTo>
                  <a:pt x="1614" y="2418"/>
                  <a:pt x="1618" y="2418"/>
                  <a:pt x="1623" y="2418"/>
                </a:cubicBezTo>
                <a:cubicBezTo>
                  <a:pt x="1629" y="2417"/>
                  <a:pt x="1635" y="2417"/>
                  <a:pt x="1641" y="2416"/>
                </a:cubicBezTo>
                <a:cubicBezTo>
                  <a:pt x="1646" y="2416"/>
                  <a:pt x="1650" y="2415"/>
                  <a:pt x="1655" y="2415"/>
                </a:cubicBezTo>
                <a:cubicBezTo>
                  <a:pt x="1661" y="2414"/>
                  <a:pt x="1667" y="2414"/>
                  <a:pt x="1673" y="2413"/>
                </a:cubicBezTo>
                <a:cubicBezTo>
                  <a:pt x="1677" y="2413"/>
                  <a:pt x="1682" y="2412"/>
                  <a:pt x="1687" y="2412"/>
                </a:cubicBezTo>
                <a:cubicBezTo>
                  <a:pt x="1693" y="2411"/>
                  <a:pt x="1698" y="2410"/>
                  <a:pt x="1704" y="2410"/>
                </a:cubicBezTo>
                <a:cubicBezTo>
                  <a:pt x="1709" y="2409"/>
                  <a:pt x="1714" y="2408"/>
                  <a:pt x="1719" y="2408"/>
                </a:cubicBezTo>
                <a:cubicBezTo>
                  <a:pt x="1724" y="2407"/>
                  <a:pt x="1730" y="2406"/>
                  <a:pt x="1735" y="2405"/>
                </a:cubicBezTo>
                <a:cubicBezTo>
                  <a:pt x="1740" y="2405"/>
                  <a:pt x="1745" y="2404"/>
                  <a:pt x="1750" y="2403"/>
                </a:cubicBezTo>
                <a:cubicBezTo>
                  <a:pt x="1755" y="2402"/>
                  <a:pt x="1760" y="2402"/>
                  <a:pt x="1765" y="2401"/>
                </a:cubicBezTo>
                <a:cubicBezTo>
                  <a:pt x="1765" y="2401"/>
                  <a:pt x="1765" y="2401"/>
                  <a:pt x="1765" y="2401"/>
                </a:cubicBezTo>
                <a:cubicBezTo>
                  <a:pt x="1765" y="2401"/>
                  <a:pt x="1765" y="2401"/>
                  <a:pt x="1765" y="2401"/>
                </a:cubicBezTo>
                <a:cubicBezTo>
                  <a:pt x="1768" y="2405"/>
                  <a:pt x="1770" y="2409"/>
                  <a:pt x="1773" y="2413"/>
                </a:cubicBezTo>
                <a:cubicBezTo>
                  <a:pt x="1775" y="2415"/>
                  <a:pt x="1778" y="2418"/>
                  <a:pt x="1780" y="2421"/>
                </a:cubicBezTo>
                <a:cubicBezTo>
                  <a:pt x="1784" y="2427"/>
                  <a:pt x="1788" y="2432"/>
                  <a:pt x="1792" y="2437"/>
                </a:cubicBezTo>
                <a:cubicBezTo>
                  <a:pt x="1794" y="2440"/>
                  <a:pt x="1795" y="2442"/>
                  <a:pt x="1797" y="2444"/>
                </a:cubicBezTo>
                <a:cubicBezTo>
                  <a:pt x="1802" y="2451"/>
                  <a:pt x="1808" y="2457"/>
                  <a:pt x="1813" y="2464"/>
                </a:cubicBezTo>
                <a:cubicBezTo>
                  <a:pt x="1815" y="2467"/>
                  <a:pt x="1817" y="2469"/>
                  <a:pt x="1819" y="2472"/>
                </a:cubicBezTo>
                <a:cubicBezTo>
                  <a:pt x="1823" y="2476"/>
                  <a:pt x="1827" y="2481"/>
                  <a:pt x="1830" y="2485"/>
                </a:cubicBezTo>
                <a:cubicBezTo>
                  <a:pt x="1833" y="2488"/>
                  <a:pt x="1835" y="2491"/>
                  <a:pt x="1838" y="2494"/>
                </a:cubicBezTo>
                <a:cubicBezTo>
                  <a:pt x="1841" y="2498"/>
                  <a:pt x="1844" y="2502"/>
                  <a:pt x="1848" y="2506"/>
                </a:cubicBezTo>
                <a:cubicBezTo>
                  <a:pt x="1850" y="2509"/>
                  <a:pt x="1853" y="2512"/>
                  <a:pt x="1856" y="2515"/>
                </a:cubicBezTo>
                <a:cubicBezTo>
                  <a:pt x="1859" y="2518"/>
                  <a:pt x="1862" y="2522"/>
                  <a:pt x="1866" y="2526"/>
                </a:cubicBezTo>
                <a:cubicBezTo>
                  <a:pt x="1869" y="2529"/>
                  <a:pt x="1871" y="2532"/>
                  <a:pt x="1874" y="2535"/>
                </a:cubicBezTo>
                <a:cubicBezTo>
                  <a:pt x="1877" y="2539"/>
                  <a:pt x="1881" y="2542"/>
                  <a:pt x="1884" y="2546"/>
                </a:cubicBezTo>
                <a:cubicBezTo>
                  <a:pt x="1887" y="2549"/>
                  <a:pt x="1890" y="2552"/>
                  <a:pt x="1893" y="2555"/>
                </a:cubicBezTo>
                <a:cubicBezTo>
                  <a:pt x="1895" y="2557"/>
                  <a:pt x="1897" y="2560"/>
                  <a:pt x="1899" y="2562"/>
                </a:cubicBezTo>
                <a:cubicBezTo>
                  <a:pt x="1895" y="2563"/>
                  <a:pt x="1892" y="2564"/>
                  <a:pt x="1888" y="2565"/>
                </a:cubicBezTo>
                <a:cubicBezTo>
                  <a:pt x="1883" y="2566"/>
                  <a:pt x="1879" y="2567"/>
                  <a:pt x="1875" y="2568"/>
                </a:cubicBezTo>
                <a:close/>
                <a:moveTo>
                  <a:pt x="1619" y="2608"/>
                </a:moveTo>
                <a:cubicBezTo>
                  <a:pt x="1612" y="2609"/>
                  <a:pt x="1605" y="2609"/>
                  <a:pt x="1598" y="2609"/>
                </a:cubicBezTo>
                <a:cubicBezTo>
                  <a:pt x="1594" y="2610"/>
                  <a:pt x="1589" y="2610"/>
                  <a:pt x="1584" y="2610"/>
                </a:cubicBezTo>
                <a:cubicBezTo>
                  <a:pt x="1576" y="2611"/>
                  <a:pt x="1569" y="2611"/>
                  <a:pt x="1561" y="2611"/>
                </a:cubicBezTo>
                <a:cubicBezTo>
                  <a:pt x="1557" y="2611"/>
                  <a:pt x="1553" y="2611"/>
                  <a:pt x="1549" y="2611"/>
                </a:cubicBezTo>
                <a:cubicBezTo>
                  <a:pt x="1537" y="2612"/>
                  <a:pt x="1526" y="2612"/>
                  <a:pt x="1514" y="2612"/>
                </a:cubicBezTo>
                <a:cubicBezTo>
                  <a:pt x="1502" y="2612"/>
                  <a:pt x="1490" y="2612"/>
                  <a:pt x="1478" y="2611"/>
                </a:cubicBezTo>
                <a:cubicBezTo>
                  <a:pt x="1478" y="2611"/>
                  <a:pt x="1478" y="2611"/>
                  <a:pt x="1477" y="2611"/>
                </a:cubicBezTo>
                <a:cubicBezTo>
                  <a:pt x="1466" y="2611"/>
                  <a:pt x="1454" y="2611"/>
                  <a:pt x="1442" y="2610"/>
                </a:cubicBezTo>
                <a:cubicBezTo>
                  <a:pt x="1442" y="2610"/>
                  <a:pt x="1441" y="2610"/>
                  <a:pt x="1441" y="2610"/>
                </a:cubicBezTo>
                <a:cubicBezTo>
                  <a:pt x="1429" y="2610"/>
                  <a:pt x="1417" y="2609"/>
                  <a:pt x="1406" y="2608"/>
                </a:cubicBezTo>
                <a:cubicBezTo>
                  <a:pt x="1405" y="2608"/>
                  <a:pt x="1404" y="2608"/>
                  <a:pt x="1404" y="2608"/>
                </a:cubicBezTo>
                <a:cubicBezTo>
                  <a:pt x="1392" y="2607"/>
                  <a:pt x="1381" y="2606"/>
                  <a:pt x="1370" y="2605"/>
                </a:cubicBezTo>
                <a:cubicBezTo>
                  <a:pt x="1369" y="2605"/>
                  <a:pt x="1368" y="2605"/>
                  <a:pt x="1368" y="2605"/>
                </a:cubicBezTo>
                <a:cubicBezTo>
                  <a:pt x="1359" y="2596"/>
                  <a:pt x="1350" y="2588"/>
                  <a:pt x="1342" y="2579"/>
                </a:cubicBezTo>
                <a:cubicBezTo>
                  <a:pt x="1341" y="2578"/>
                  <a:pt x="1340" y="2577"/>
                  <a:pt x="1339" y="2576"/>
                </a:cubicBezTo>
                <a:cubicBezTo>
                  <a:pt x="1331" y="2568"/>
                  <a:pt x="1323" y="2560"/>
                  <a:pt x="1315" y="2552"/>
                </a:cubicBezTo>
                <a:cubicBezTo>
                  <a:pt x="1312" y="2549"/>
                  <a:pt x="1309" y="2546"/>
                  <a:pt x="1306" y="2542"/>
                </a:cubicBezTo>
                <a:cubicBezTo>
                  <a:pt x="1300" y="2536"/>
                  <a:pt x="1295" y="2531"/>
                  <a:pt x="1289" y="2525"/>
                </a:cubicBezTo>
                <a:cubicBezTo>
                  <a:pt x="1286" y="2521"/>
                  <a:pt x="1282" y="2517"/>
                  <a:pt x="1279" y="2513"/>
                </a:cubicBezTo>
                <a:cubicBezTo>
                  <a:pt x="1274" y="2507"/>
                  <a:pt x="1269" y="2502"/>
                  <a:pt x="1264" y="2496"/>
                </a:cubicBezTo>
                <a:cubicBezTo>
                  <a:pt x="1261" y="2492"/>
                  <a:pt x="1257" y="2488"/>
                  <a:pt x="1254" y="2484"/>
                </a:cubicBezTo>
                <a:cubicBezTo>
                  <a:pt x="1249" y="2478"/>
                  <a:pt x="1244" y="2473"/>
                  <a:pt x="1240" y="2467"/>
                </a:cubicBezTo>
                <a:cubicBezTo>
                  <a:pt x="1236" y="2463"/>
                  <a:pt x="1233" y="2458"/>
                  <a:pt x="1229" y="2454"/>
                </a:cubicBezTo>
                <a:cubicBezTo>
                  <a:pt x="1225" y="2449"/>
                  <a:pt x="1220" y="2443"/>
                  <a:pt x="1216" y="2438"/>
                </a:cubicBezTo>
                <a:cubicBezTo>
                  <a:pt x="1213" y="2433"/>
                  <a:pt x="1209" y="2429"/>
                  <a:pt x="1206" y="2424"/>
                </a:cubicBezTo>
                <a:cubicBezTo>
                  <a:pt x="1202" y="2419"/>
                  <a:pt x="1197" y="2413"/>
                  <a:pt x="1193" y="2408"/>
                </a:cubicBezTo>
                <a:cubicBezTo>
                  <a:pt x="1190" y="2403"/>
                  <a:pt x="1186" y="2398"/>
                  <a:pt x="1183" y="2394"/>
                </a:cubicBezTo>
                <a:cubicBezTo>
                  <a:pt x="1181" y="2390"/>
                  <a:pt x="1178" y="2387"/>
                  <a:pt x="1176" y="2384"/>
                </a:cubicBezTo>
                <a:cubicBezTo>
                  <a:pt x="1177" y="2384"/>
                  <a:pt x="1177" y="2384"/>
                  <a:pt x="1178" y="2384"/>
                </a:cubicBezTo>
                <a:cubicBezTo>
                  <a:pt x="1181" y="2385"/>
                  <a:pt x="1184" y="2385"/>
                  <a:pt x="1187" y="2386"/>
                </a:cubicBezTo>
                <a:cubicBezTo>
                  <a:pt x="1190" y="2387"/>
                  <a:pt x="1194" y="2388"/>
                  <a:pt x="1198" y="2388"/>
                </a:cubicBezTo>
                <a:cubicBezTo>
                  <a:pt x="1201" y="2389"/>
                  <a:pt x="1204" y="2390"/>
                  <a:pt x="1207" y="2390"/>
                </a:cubicBezTo>
                <a:cubicBezTo>
                  <a:pt x="1210" y="2391"/>
                  <a:pt x="1214" y="2392"/>
                  <a:pt x="1217" y="2392"/>
                </a:cubicBezTo>
                <a:cubicBezTo>
                  <a:pt x="1220" y="2393"/>
                  <a:pt x="1223" y="2394"/>
                  <a:pt x="1226" y="2394"/>
                </a:cubicBezTo>
                <a:cubicBezTo>
                  <a:pt x="1230" y="2395"/>
                  <a:pt x="1233" y="2396"/>
                  <a:pt x="1237" y="2396"/>
                </a:cubicBezTo>
                <a:cubicBezTo>
                  <a:pt x="1240" y="2397"/>
                  <a:pt x="1243" y="2397"/>
                  <a:pt x="1246" y="2398"/>
                </a:cubicBezTo>
                <a:cubicBezTo>
                  <a:pt x="1250" y="2398"/>
                  <a:pt x="1253" y="2399"/>
                  <a:pt x="1257" y="2400"/>
                </a:cubicBezTo>
                <a:cubicBezTo>
                  <a:pt x="1260" y="2400"/>
                  <a:pt x="1263" y="2401"/>
                  <a:pt x="1266" y="2401"/>
                </a:cubicBezTo>
                <a:cubicBezTo>
                  <a:pt x="1269" y="2402"/>
                  <a:pt x="1273" y="2402"/>
                  <a:pt x="1276" y="2403"/>
                </a:cubicBezTo>
                <a:cubicBezTo>
                  <a:pt x="1279" y="2403"/>
                  <a:pt x="1283" y="2404"/>
                  <a:pt x="1286" y="2404"/>
                </a:cubicBezTo>
                <a:cubicBezTo>
                  <a:pt x="1289" y="2405"/>
                  <a:pt x="1293" y="2405"/>
                  <a:pt x="1296" y="2406"/>
                </a:cubicBezTo>
                <a:cubicBezTo>
                  <a:pt x="1299" y="2406"/>
                  <a:pt x="1302" y="2407"/>
                  <a:pt x="1305" y="2407"/>
                </a:cubicBezTo>
                <a:cubicBezTo>
                  <a:pt x="1309" y="2408"/>
                  <a:pt x="1313" y="2408"/>
                  <a:pt x="1316" y="2409"/>
                </a:cubicBezTo>
                <a:cubicBezTo>
                  <a:pt x="1319" y="2409"/>
                  <a:pt x="1322" y="2409"/>
                  <a:pt x="1325" y="2410"/>
                </a:cubicBezTo>
                <a:cubicBezTo>
                  <a:pt x="1329" y="2410"/>
                  <a:pt x="1333" y="2411"/>
                  <a:pt x="1336" y="2411"/>
                </a:cubicBezTo>
                <a:cubicBezTo>
                  <a:pt x="1339" y="2412"/>
                  <a:pt x="1342" y="2412"/>
                  <a:pt x="1345" y="2412"/>
                </a:cubicBezTo>
                <a:cubicBezTo>
                  <a:pt x="1349" y="2413"/>
                  <a:pt x="1353" y="2413"/>
                  <a:pt x="1356" y="2413"/>
                </a:cubicBezTo>
                <a:cubicBezTo>
                  <a:pt x="1359" y="2414"/>
                  <a:pt x="1362" y="2414"/>
                  <a:pt x="1365" y="2414"/>
                </a:cubicBezTo>
                <a:cubicBezTo>
                  <a:pt x="1369" y="2415"/>
                  <a:pt x="1373" y="2415"/>
                  <a:pt x="1377" y="2415"/>
                </a:cubicBezTo>
                <a:cubicBezTo>
                  <a:pt x="1380" y="2416"/>
                  <a:pt x="1382" y="2416"/>
                  <a:pt x="1385" y="2416"/>
                </a:cubicBezTo>
                <a:cubicBezTo>
                  <a:pt x="1389" y="2416"/>
                  <a:pt x="1393" y="2417"/>
                  <a:pt x="1398" y="2417"/>
                </a:cubicBezTo>
                <a:cubicBezTo>
                  <a:pt x="1400" y="2417"/>
                  <a:pt x="1403" y="2417"/>
                  <a:pt x="1405" y="2418"/>
                </a:cubicBezTo>
                <a:cubicBezTo>
                  <a:pt x="1410" y="2418"/>
                  <a:pt x="1415" y="2418"/>
                  <a:pt x="1420" y="2419"/>
                </a:cubicBezTo>
                <a:cubicBezTo>
                  <a:pt x="1422" y="2419"/>
                  <a:pt x="1423" y="2419"/>
                  <a:pt x="1425" y="2419"/>
                </a:cubicBezTo>
                <a:cubicBezTo>
                  <a:pt x="1432" y="2419"/>
                  <a:pt x="1439" y="2420"/>
                  <a:pt x="1445" y="2420"/>
                </a:cubicBezTo>
                <a:cubicBezTo>
                  <a:pt x="1447" y="2420"/>
                  <a:pt x="1449" y="2420"/>
                  <a:pt x="1450" y="2420"/>
                </a:cubicBezTo>
                <a:cubicBezTo>
                  <a:pt x="1455" y="2420"/>
                  <a:pt x="1460" y="2421"/>
                  <a:pt x="1465" y="2421"/>
                </a:cubicBezTo>
                <a:cubicBezTo>
                  <a:pt x="1468" y="2421"/>
                  <a:pt x="1470" y="2421"/>
                  <a:pt x="1473" y="2421"/>
                </a:cubicBezTo>
                <a:cubicBezTo>
                  <a:pt x="1477" y="2421"/>
                  <a:pt x="1480" y="2421"/>
                  <a:pt x="1484" y="2421"/>
                </a:cubicBezTo>
                <a:cubicBezTo>
                  <a:pt x="1484" y="2421"/>
                  <a:pt x="1484" y="2421"/>
                  <a:pt x="1484" y="2421"/>
                </a:cubicBezTo>
                <a:cubicBezTo>
                  <a:pt x="1484" y="2421"/>
                  <a:pt x="1484" y="2421"/>
                  <a:pt x="1484" y="2421"/>
                </a:cubicBezTo>
                <a:cubicBezTo>
                  <a:pt x="1489" y="2427"/>
                  <a:pt x="1493" y="2434"/>
                  <a:pt x="1498" y="2440"/>
                </a:cubicBezTo>
                <a:cubicBezTo>
                  <a:pt x="1500" y="2441"/>
                  <a:pt x="1501" y="2443"/>
                  <a:pt x="1502" y="2445"/>
                </a:cubicBezTo>
                <a:cubicBezTo>
                  <a:pt x="1509" y="2454"/>
                  <a:pt x="1516" y="2462"/>
                  <a:pt x="1522" y="2470"/>
                </a:cubicBezTo>
                <a:cubicBezTo>
                  <a:pt x="1524" y="2472"/>
                  <a:pt x="1526" y="2474"/>
                  <a:pt x="1528" y="2476"/>
                </a:cubicBezTo>
                <a:cubicBezTo>
                  <a:pt x="1533" y="2483"/>
                  <a:pt x="1538" y="2489"/>
                  <a:pt x="1543" y="2495"/>
                </a:cubicBezTo>
                <a:cubicBezTo>
                  <a:pt x="1545" y="2498"/>
                  <a:pt x="1548" y="2501"/>
                  <a:pt x="1551" y="2504"/>
                </a:cubicBezTo>
                <a:cubicBezTo>
                  <a:pt x="1555" y="2509"/>
                  <a:pt x="1559" y="2514"/>
                  <a:pt x="1564" y="2519"/>
                </a:cubicBezTo>
                <a:cubicBezTo>
                  <a:pt x="1567" y="2522"/>
                  <a:pt x="1570" y="2525"/>
                  <a:pt x="1573" y="2529"/>
                </a:cubicBezTo>
                <a:cubicBezTo>
                  <a:pt x="1577" y="2533"/>
                  <a:pt x="1581" y="2538"/>
                  <a:pt x="1585" y="2543"/>
                </a:cubicBezTo>
                <a:cubicBezTo>
                  <a:pt x="1588" y="2546"/>
                  <a:pt x="1592" y="2549"/>
                  <a:pt x="1595" y="2553"/>
                </a:cubicBezTo>
                <a:cubicBezTo>
                  <a:pt x="1599" y="2557"/>
                  <a:pt x="1603" y="2561"/>
                  <a:pt x="1607" y="2566"/>
                </a:cubicBezTo>
                <a:cubicBezTo>
                  <a:pt x="1610" y="2569"/>
                  <a:pt x="1614" y="2573"/>
                  <a:pt x="1617" y="2576"/>
                </a:cubicBezTo>
                <a:cubicBezTo>
                  <a:pt x="1621" y="2580"/>
                  <a:pt x="1625" y="2584"/>
                  <a:pt x="1630" y="2588"/>
                </a:cubicBezTo>
                <a:cubicBezTo>
                  <a:pt x="1633" y="2592"/>
                  <a:pt x="1636" y="2595"/>
                  <a:pt x="1640" y="2599"/>
                </a:cubicBezTo>
                <a:cubicBezTo>
                  <a:pt x="1642" y="2601"/>
                  <a:pt x="1645" y="2603"/>
                  <a:pt x="1647" y="2606"/>
                </a:cubicBezTo>
                <a:cubicBezTo>
                  <a:pt x="1643" y="2606"/>
                  <a:pt x="1639" y="2607"/>
                  <a:pt x="1634" y="2607"/>
                </a:cubicBezTo>
                <a:cubicBezTo>
                  <a:pt x="1629" y="2607"/>
                  <a:pt x="1624" y="2608"/>
                  <a:pt x="1619" y="2608"/>
                </a:cubicBezTo>
                <a:close/>
                <a:moveTo>
                  <a:pt x="1334" y="2601"/>
                </a:moveTo>
                <a:cubicBezTo>
                  <a:pt x="1330" y="2601"/>
                  <a:pt x="1325" y="2600"/>
                  <a:pt x="1321" y="2599"/>
                </a:cubicBezTo>
                <a:cubicBezTo>
                  <a:pt x="1317" y="2599"/>
                  <a:pt x="1314" y="2599"/>
                  <a:pt x="1310" y="2598"/>
                </a:cubicBezTo>
                <a:cubicBezTo>
                  <a:pt x="1306" y="2597"/>
                  <a:pt x="1302" y="2597"/>
                  <a:pt x="1297" y="2596"/>
                </a:cubicBezTo>
                <a:cubicBezTo>
                  <a:pt x="1294" y="2596"/>
                  <a:pt x="1290" y="2595"/>
                  <a:pt x="1286" y="2595"/>
                </a:cubicBezTo>
                <a:cubicBezTo>
                  <a:pt x="1282" y="2594"/>
                  <a:pt x="1278" y="2593"/>
                  <a:pt x="1273" y="2593"/>
                </a:cubicBezTo>
                <a:cubicBezTo>
                  <a:pt x="1270" y="2592"/>
                  <a:pt x="1266" y="2591"/>
                  <a:pt x="1263" y="2591"/>
                </a:cubicBezTo>
                <a:cubicBezTo>
                  <a:pt x="1258" y="2590"/>
                  <a:pt x="1254" y="2589"/>
                  <a:pt x="1250" y="2589"/>
                </a:cubicBezTo>
                <a:cubicBezTo>
                  <a:pt x="1246" y="2588"/>
                  <a:pt x="1243" y="2587"/>
                  <a:pt x="1239" y="2587"/>
                </a:cubicBezTo>
                <a:cubicBezTo>
                  <a:pt x="1235" y="2586"/>
                  <a:pt x="1231" y="2585"/>
                  <a:pt x="1226" y="2584"/>
                </a:cubicBezTo>
                <a:cubicBezTo>
                  <a:pt x="1223" y="2584"/>
                  <a:pt x="1219" y="2583"/>
                  <a:pt x="1216" y="2582"/>
                </a:cubicBezTo>
                <a:cubicBezTo>
                  <a:pt x="1211" y="2581"/>
                  <a:pt x="1207" y="2580"/>
                  <a:pt x="1203" y="2579"/>
                </a:cubicBezTo>
                <a:cubicBezTo>
                  <a:pt x="1199" y="2579"/>
                  <a:pt x="1196" y="2578"/>
                  <a:pt x="1192" y="2577"/>
                </a:cubicBezTo>
                <a:cubicBezTo>
                  <a:pt x="1188" y="2576"/>
                  <a:pt x="1184" y="2575"/>
                  <a:pt x="1179" y="2574"/>
                </a:cubicBezTo>
                <a:cubicBezTo>
                  <a:pt x="1176" y="2574"/>
                  <a:pt x="1172" y="2573"/>
                  <a:pt x="1169" y="2572"/>
                </a:cubicBezTo>
                <a:cubicBezTo>
                  <a:pt x="1164" y="2571"/>
                  <a:pt x="1160" y="2570"/>
                  <a:pt x="1156" y="2569"/>
                </a:cubicBezTo>
                <a:cubicBezTo>
                  <a:pt x="1152" y="2568"/>
                  <a:pt x="1149" y="2567"/>
                  <a:pt x="1146" y="2566"/>
                </a:cubicBezTo>
                <a:cubicBezTo>
                  <a:pt x="1141" y="2565"/>
                  <a:pt x="1137" y="2564"/>
                  <a:pt x="1132" y="2563"/>
                </a:cubicBezTo>
                <a:cubicBezTo>
                  <a:pt x="1129" y="2562"/>
                  <a:pt x="1126" y="2561"/>
                  <a:pt x="1122" y="2560"/>
                </a:cubicBezTo>
                <a:cubicBezTo>
                  <a:pt x="1118" y="2559"/>
                  <a:pt x="1114" y="2558"/>
                  <a:pt x="1109" y="2557"/>
                </a:cubicBezTo>
                <a:cubicBezTo>
                  <a:pt x="1106" y="2556"/>
                  <a:pt x="1103" y="2555"/>
                  <a:pt x="1099" y="2554"/>
                </a:cubicBezTo>
                <a:cubicBezTo>
                  <a:pt x="1095" y="2552"/>
                  <a:pt x="1090" y="2551"/>
                  <a:pt x="1086" y="2550"/>
                </a:cubicBezTo>
                <a:cubicBezTo>
                  <a:pt x="1083" y="2549"/>
                  <a:pt x="1079" y="2548"/>
                  <a:pt x="1076" y="2547"/>
                </a:cubicBezTo>
                <a:cubicBezTo>
                  <a:pt x="1072" y="2546"/>
                  <a:pt x="1067" y="2544"/>
                  <a:pt x="1062" y="2543"/>
                </a:cubicBezTo>
                <a:cubicBezTo>
                  <a:pt x="1059" y="2542"/>
                  <a:pt x="1056" y="2541"/>
                  <a:pt x="1054" y="2540"/>
                </a:cubicBezTo>
                <a:cubicBezTo>
                  <a:pt x="1048" y="2538"/>
                  <a:pt x="1042" y="2536"/>
                  <a:pt x="1037" y="2534"/>
                </a:cubicBezTo>
                <a:cubicBezTo>
                  <a:pt x="1035" y="2534"/>
                  <a:pt x="1033" y="2533"/>
                  <a:pt x="1031" y="2532"/>
                </a:cubicBezTo>
                <a:cubicBezTo>
                  <a:pt x="1023" y="2530"/>
                  <a:pt x="1016" y="2527"/>
                  <a:pt x="1008" y="2525"/>
                </a:cubicBezTo>
                <a:cubicBezTo>
                  <a:pt x="1007" y="2524"/>
                  <a:pt x="1006" y="2524"/>
                  <a:pt x="1005" y="2524"/>
                </a:cubicBezTo>
                <a:cubicBezTo>
                  <a:pt x="999" y="2521"/>
                  <a:pt x="993" y="2519"/>
                  <a:pt x="986" y="2517"/>
                </a:cubicBezTo>
                <a:cubicBezTo>
                  <a:pt x="982" y="2512"/>
                  <a:pt x="978" y="2507"/>
                  <a:pt x="974" y="2502"/>
                </a:cubicBezTo>
                <a:cubicBezTo>
                  <a:pt x="973" y="2501"/>
                  <a:pt x="973" y="2501"/>
                  <a:pt x="972" y="2500"/>
                </a:cubicBezTo>
                <a:cubicBezTo>
                  <a:pt x="967" y="2495"/>
                  <a:pt x="963" y="2489"/>
                  <a:pt x="958" y="2484"/>
                </a:cubicBezTo>
                <a:cubicBezTo>
                  <a:pt x="956" y="2482"/>
                  <a:pt x="955" y="2480"/>
                  <a:pt x="953" y="2478"/>
                </a:cubicBezTo>
                <a:cubicBezTo>
                  <a:pt x="950" y="2474"/>
                  <a:pt x="947" y="2470"/>
                  <a:pt x="943" y="2466"/>
                </a:cubicBezTo>
                <a:cubicBezTo>
                  <a:pt x="942" y="2464"/>
                  <a:pt x="940" y="2462"/>
                  <a:pt x="938" y="2460"/>
                </a:cubicBezTo>
                <a:cubicBezTo>
                  <a:pt x="935" y="2456"/>
                  <a:pt x="932" y="2453"/>
                  <a:pt x="929" y="2449"/>
                </a:cubicBezTo>
                <a:cubicBezTo>
                  <a:pt x="928" y="2447"/>
                  <a:pt x="926" y="2444"/>
                  <a:pt x="924" y="2442"/>
                </a:cubicBezTo>
                <a:cubicBezTo>
                  <a:pt x="921" y="2438"/>
                  <a:pt x="918" y="2435"/>
                  <a:pt x="916" y="2432"/>
                </a:cubicBezTo>
                <a:cubicBezTo>
                  <a:pt x="914" y="2429"/>
                  <a:pt x="912" y="2427"/>
                  <a:pt x="910" y="2424"/>
                </a:cubicBezTo>
                <a:cubicBezTo>
                  <a:pt x="907" y="2421"/>
                  <a:pt x="905" y="2417"/>
                  <a:pt x="902" y="2414"/>
                </a:cubicBezTo>
                <a:cubicBezTo>
                  <a:pt x="900" y="2411"/>
                  <a:pt x="898" y="2409"/>
                  <a:pt x="896" y="2406"/>
                </a:cubicBezTo>
                <a:cubicBezTo>
                  <a:pt x="894" y="2403"/>
                  <a:pt x="892" y="2399"/>
                  <a:pt x="889" y="2396"/>
                </a:cubicBezTo>
                <a:cubicBezTo>
                  <a:pt x="887" y="2393"/>
                  <a:pt x="885" y="2391"/>
                  <a:pt x="883" y="2388"/>
                </a:cubicBezTo>
                <a:cubicBezTo>
                  <a:pt x="881" y="2385"/>
                  <a:pt x="878" y="2381"/>
                  <a:pt x="876" y="2378"/>
                </a:cubicBezTo>
                <a:cubicBezTo>
                  <a:pt x="874" y="2375"/>
                  <a:pt x="872" y="2372"/>
                  <a:pt x="870" y="2370"/>
                </a:cubicBezTo>
                <a:cubicBezTo>
                  <a:pt x="868" y="2366"/>
                  <a:pt x="866" y="2363"/>
                  <a:pt x="863" y="2359"/>
                </a:cubicBezTo>
                <a:cubicBezTo>
                  <a:pt x="862" y="2357"/>
                  <a:pt x="860" y="2354"/>
                  <a:pt x="858" y="2351"/>
                </a:cubicBezTo>
                <a:cubicBezTo>
                  <a:pt x="856" y="2348"/>
                  <a:pt x="853" y="2344"/>
                  <a:pt x="851" y="2341"/>
                </a:cubicBezTo>
                <a:cubicBezTo>
                  <a:pt x="849" y="2338"/>
                  <a:pt x="847" y="2335"/>
                  <a:pt x="846" y="2333"/>
                </a:cubicBezTo>
                <a:cubicBezTo>
                  <a:pt x="843" y="2329"/>
                  <a:pt x="841" y="2326"/>
                  <a:pt x="839" y="2322"/>
                </a:cubicBezTo>
                <a:cubicBezTo>
                  <a:pt x="837" y="2320"/>
                  <a:pt x="835" y="2317"/>
                  <a:pt x="834" y="2314"/>
                </a:cubicBezTo>
                <a:cubicBezTo>
                  <a:pt x="831" y="2310"/>
                  <a:pt x="829" y="2307"/>
                  <a:pt x="827" y="2303"/>
                </a:cubicBezTo>
                <a:cubicBezTo>
                  <a:pt x="825" y="2301"/>
                  <a:pt x="824" y="2298"/>
                  <a:pt x="822" y="2295"/>
                </a:cubicBezTo>
                <a:cubicBezTo>
                  <a:pt x="820" y="2291"/>
                  <a:pt x="817" y="2288"/>
                  <a:pt x="815" y="2284"/>
                </a:cubicBezTo>
                <a:cubicBezTo>
                  <a:pt x="814" y="2281"/>
                  <a:pt x="812" y="2279"/>
                  <a:pt x="810" y="2276"/>
                </a:cubicBezTo>
                <a:cubicBezTo>
                  <a:pt x="808" y="2272"/>
                  <a:pt x="806" y="2269"/>
                  <a:pt x="804" y="2265"/>
                </a:cubicBezTo>
                <a:cubicBezTo>
                  <a:pt x="802" y="2262"/>
                  <a:pt x="801" y="2259"/>
                  <a:pt x="799" y="2257"/>
                </a:cubicBezTo>
                <a:cubicBezTo>
                  <a:pt x="797" y="2253"/>
                  <a:pt x="795" y="2249"/>
                  <a:pt x="793" y="2245"/>
                </a:cubicBezTo>
                <a:cubicBezTo>
                  <a:pt x="791" y="2242"/>
                  <a:pt x="790" y="2240"/>
                  <a:pt x="788" y="2237"/>
                </a:cubicBezTo>
                <a:cubicBezTo>
                  <a:pt x="788" y="2237"/>
                  <a:pt x="788" y="2237"/>
                  <a:pt x="788" y="2236"/>
                </a:cubicBezTo>
                <a:cubicBezTo>
                  <a:pt x="789" y="2237"/>
                  <a:pt x="790" y="2237"/>
                  <a:pt x="790" y="2238"/>
                </a:cubicBezTo>
                <a:cubicBezTo>
                  <a:pt x="794" y="2240"/>
                  <a:pt x="797" y="2241"/>
                  <a:pt x="800" y="2243"/>
                </a:cubicBezTo>
                <a:cubicBezTo>
                  <a:pt x="805" y="2245"/>
                  <a:pt x="809" y="2248"/>
                  <a:pt x="813" y="2250"/>
                </a:cubicBezTo>
                <a:cubicBezTo>
                  <a:pt x="816" y="2252"/>
                  <a:pt x="820" y="2253"/>
                  <a:pt x="823" y="2255"/>
                </a:cubicBezTo>
                <a:cubicBezTo>
                  <a:pt x="828" y="2257"/>
                  <a:pt x="832" y="2259"/>
                  <a:pt x="836" y="2262"/>
                </a:cubicBezTo>
                <a:cubicBezTo>
                  <a:pt x="839" y="2263"/>
                  <a:pt x="843" y="2265"/>
                  <a:pt x="846" y="2267"/>
                </a:cubicBezTo>
                <a:cubicBezTo>
                  <a:pt x="851" y="2269"/>
                  <a:pt x="855" y="2271"/>
                  <a:pt x="859" y="2273"/>
                </a:cubicBezTo>
                <a:cubicBezTo>
                  <a:pt x="863" y="2275"/>
                  <a:pt x="866" y="2276"/>
                  <a:pt x="870" y="2278"/>
                </a:cubicBezTo>
                <a:cubicBezTo>
                  <a:pt x="874" y="2280"/>
                  <a:pt x="878" y="2282"/>
                  <a:pt x="882" y="2284"/>
                </a:cubicBezTo>
                <a:cubicBezTo>
                  <a:pt x="886" y="2285"/>
                  <a:pt x="889" y="2287"/>
                  <a:pt x="893" y="2289"/>
                </a:cubicBezTo>
                <a:cubicBezTo>
                  <a:pt x="897" y="2291"/>
                  <a:pt x="901" y="2292"/>
                  <a:pt x="906" y="2294"/>
                </a:cubicBezTo>
                <a:cubicBezTo>
                  <a:pt x="909" y="2296"/>
                  <a:pt x="913" y="2297"/>
                  <a:pt x="916" y="2299"/>
                </a:cubicBezTo>
                <a:cubicBezTo>
                  <a:pt x="921" y="2301"/>
                  <a:pt x="925" y="2303"/>
                  <a:pt x="929" y="2304"/>
                </a:cubicBezTo>
                <a:cubicBezTo>
                  <a:pt x="933" y="2306"/>
                  <a:pt x="936" y="2307"/>
                  <a:pt x="940" y="2309"/>
                </a:cubicBezTo>
                <a:cubicBezTo>
                  <a:pt x="944" y="2311"/>
                  <a:pt x="949" y="2312"/>
                  <a:pt x="953" y="2314"/>
                </a:cubicBezTo>
                <a:cubicBezTo>
                  <a:pt x="957" y="2316"/>
                  <a:pt x="960" y="2317"/>
                  <a:pt x="964" y="2318"/>
                </a:cubicBezTo>
                <a:cubicBezTo>
                  <a:pt x="968" y="2320"/>
                  <a:pt x="973" y="2322"/>
                  <a:pt x="977" y="2323"/>
                </a:cubicBezTo>
                <a:cubicBezTo>
                  <a:pt x="981" y="2325"/>
                  <a:pt x="984" y="2326"/>
                  <a:pt x="988" y="2328"/>
                </a:cubicBezTo>
                <a:cubicBezTo>
                  <a:pt x="992" y="2329"/>
                  <a:pt x="997" y="2331"/>
                  <a:pt x="1001" y="2332"/>
                </a:cubicBezTo>
                <a:cubicBezTo>
                  <a:pt x="1005" y="2334"/>
                  <a:pt x="1008" y="2335"/>
                  <a:pt x="1012" y="2336"/>
                </a:cubicBezTo>
                <a:cubicBezTo>
                  <a:pt x="1016" y="2338"/>
                  <a:pt x="1021" y="2339"/>
                  <a:pt x="1026" y="2341"/>
                </a:cubicBezTo>
                <a:cubicBezTo>
                  <a:pt x="1029" y="2342"/>
                  <a:pt x="1033" y="2343"/>
                  <a:pt x="1036" y="2345"/>
                </a:cubicBezTo>
                <a:cubicBezTo>
                  <a:pt x="1041" y="2346"/>
                  <a:pt x="1046" y="2348"/>
                  <a:pt x="1050" y="2349"/>
                </a:cubicBezTo>
                <a:cubicBezTo>
                  <a:pt x="1054" y="2350"/>
                  <a:pt x="1057" y="2351"/>
                  <a:pt x="1061" y="2352"/>
                </a:cubicBezTo>
                <a:cubicBezTo>
                  <a:pt x="1066" y="2354"/>
                  <a:pt x="1071" y="2356"/>
                  <a:pt x="1076" y="2357"/>
                </a:cubicBezTo>
                <a:cubicBezTo>
                  <a:pt x="1079" y="2358"/>
                  <a:pt x="1082" y="2359"/>
                  <a:pt x="1085" y="2360"/>
                </a:cubicBezTo>
                <a:cubicBezTo>
                  <a:pt x="1091" y="2362"/>
                  <a:pt x="1097" y="2363"/>
                  <a:pt x="1104" y="2365"/>
                </a:cubicBezTo>
                <a:cubicBezTo>
                  <a:pt x="1106" y="2366"/>
                  <a:pt x="1108" y="2366"/>
                  <a:pt x="1110" y="2367"/>
                </a:cubicBezTo>
                <a:cubicBezTo>
                  <a:pt x="1118" y="2369"/>
                  <a:pt x="1126" y="2371"/>
                  <a:pt x="1134" y="2374"/>
                </a:cubicBezTo>
                <a:cubicBezTo>
                  <a:pt x="1137" y="2374"/>
                  <a:pt x="1139" y="2375"/>
                  <a:pt x="1142" y="2375"/>
                </a:cubicBezTo>
                <a:cubicBezTo>
                  <a:pt x="1147" y="2377"/>
                  <a:pt x="1153" y="2378"/>
                  <a:pt x="1158" y="2379"/>
                </a:cubicBezTo>
                <a:cubicBezTo>
                  <a:pt x="1158" y="2379"/>
                  <a:pt x="1158" y="2379"/>
                  <a:pt x="1158" y="2379"/>
                </a:cubicBezTo>
                <a:cubicBezTo>
                  <a:pt x="1158" y="2379"/>
                  <a:pt x="1158" y="2379"/>
                  <a:pt x="1158" y="2379"/>
                </a:cubicBezTo>
                <a:cubicBezTo>
                  <a:pt x="1165" y="2390"/>
                  <a:pt x="1172" y="2400"/>
                  <a:pt x="1180" y="2409"/>
                </a:cubicBezTo>
                <a:cubicBezTo>
                  <a:pt x="1180" y="2410"/>
                  <a:pt x="1180" y="2410"/>
                  <a:pt x="1181" y="2411"/>
                </a:cubicBezTo>
                <a:cubicBezTo>
                  <a:pt x="1188" y="2420"/>
                  <a:pt x="1195" y="2430"/>
                  <a:pt x="1203" y="2440"/>
                </a:cubicBezTo>
                <a:cubicBezTo>
                  <a:pt x="1205" y="2443"/>
                  <a:pt x="1208" y="2446"/>
                  <a:pt x="1210" y="2450"/>
                </a:cubicBezTo>
                <a:cubicBezTo>
                  <a:pt x="1216" y="2456"/>
                  <a:pt x="1221" y="2463"/>
                  <a:pt x="1226" y="2470"/>
                </a:cubicBezTo>
                <a:cubicBezTo>
                  <a:pt x="1229" y="2473"/>
                  <a:pt x="1233" y="2477"/>
                  <a:pt x="1236" y="2481"/>
                </a:cubicBezTo>
                <a:cubicBezTo>
                  <a:pt x="1241" y="2487"/>
                  <a:pt x="1246" y="2493"/>
                  <a:pt x="1251" y="2499"/>
                </a:cubicBezTo>
                <a:cubicBezTo>
                  <a:pt x="1254" y="2503"/>
                  <a:pt x="1258" y="2507"/>
                  <a:pt x="1261" y="2511"/>
                </a:cubicBezTo>
                <a:cubicBezTo>
                  <a:pt x="1266" y="2516"/>
                  <a:pt x="1271" y="2522"/>
                  <a:pt x="1276" y="2527"/>
                </a:cubicBezTo>
                <a:cubicBezTo>
                  <a:pt x="1279" y="2531"/>
                  <a:pt x="1283" y="2535"/>
                  <a:pt x="1287" y="2539"/>
                </a:cubicBezTo>
                <a:cubicBezTo>
                  <a:pt x="1292" y="2545"/>
                  <a:pt x="1297" y="2550"/>
                  <a:pt x="1302" y="2555"/>
                </a:cubicBezTo>
                <a:cubicBezTo>
                  <a:pt x="1305" y="2559"/>
                  <a:pt x="1309" y="2563"/>
                  <a:pt x="1313" y="2567"/>
                </a:cubicBezTo>
                <a:cubicBezTo>
                  <a:pt x="1318" y="2572"/>
                  <a:pt x="1323" y="2578"/>
                  <a:pt x="1328" y="2583"/>
                </a:cubicBezTo>
                <a:cubicBezTo>
                  <a:pt x="1332" y="2587"/>
                  <a:pt x="1336" y="2591"/>
                  <a:pt x="1340" y="2594"/>
                </a:cubicBezTo>
                <a:cubicBezTo>
                  <a:pt x="1343" y="2597"/>
                  <a:pt x="1346" y="2600"/>
                  <a:pt x="1348" y="2603"/>
                </a:cubicBezTo>
                <a:cubicBezTo>
                  <a:pt x="1347" y="2603"/>
                  <a:pt x="1346" y="2603"/>
                  <a:pt x="1345" y="2602"/>
                </a:cubicBezTo>
                <a:cubicBezTo>
                  <a:pt x="1341" y="2602"/>
                  <a:pt x="1338" y="2602"/>
                  <a:pt x="1334" y="2601"/>
                </a:cubicBezTo>
                <a:close/>
                <a:moveTo>
                  <a:pt x="939" y="2498"/>
                </a:moveTo>
                <a:cubicBezTo>
                  <a:pt x="933" y="2495"/>
                  <a:pt x="926" y="2492"/>
                  <a:pt x="920" y="2490"/>
                </a:cubicBezTo>
                <a:cubicBezTo>
                  <a:pt x="914" y="2487"/>
                  <a:pt x="909" y="2485"/>
                  <a:pt x="904" y="2483"/>
                </a:cubicBezTo>
                <a:cubicBezTo>
                  <a:pt x="897" y="2480"/>
                  <a:pt x="891" y="2477"/>
                  <a:pt x="885" y="2474"/>
                </a:cubicBezTo>
                <a:cubicBezTo>
                  <a:pt x="880" y="2472"/>
                  <a:pt x="874" y="2469"/>
                  <a:pt x="869" y="2467"/>
                </a:cubicBezTo>
                <a:cubicBezTo>
                  <a:pt x="863" y="2464"/>
                  <a:pt x="857" y="2461"/>
                  <a:pt x="851" y="2458"/>
                </a:cubicBezTo>
                <a:cubicBezTo>
                  <a:pt x="845" y="2455"/>
                  <a:pt x="840" y="2453"/>
                  <a:pt x="835" y="2450"/>
                </a:cubicBezTo>
                <a:cubicBezTo>
                  <a:pt x="829" y="2447"/>
                  <a:pt x="823" y="2444"/>
                  <a:pt x="817" y="2441"/>
                </a:cubicBezTo>
                <a:cubicBezTo>
                  <a:pt x="812" y="2438"/>
                  <a:pt x="806" y="2435"/>
                  <a:pt x="801" y="2432"/>
                </a:cubicBezTo>
                <a:cubicBezTo>
                  <a:pt x="795" y="2429"/>
                  <a:pt x="789" y="2426"/>
                  <a:pt x="783" y="2423"/>
                </a:cubicBezTo>
                <a:cubicBezTo>
                  <a:pt x="778" y="2420"/>
                  <a:pt x="773" y="2417"/>
                  <a:pt x="768" y="2414"/>
                </a:cubicBezTo>
                <a:cubicBezTo>
                  <a:pt x="762" y="2411"/>
                  <a:pt x="756" y="2407"/>
                  <a:pt x="750" y="2404"/>
                </a:cubicBezTo>
                <a:cubicBezTo>
                  <a:pt x="745" y="2401"/>
                  <a:pt x="740" y="2398"/>
                  <a:pt x="735" y="2395"/>
                </a:cubicBezTo>
                <a:cubicBezTo>
                  <a:pt x="729" y="2391"/>
                  <a:pt x="724" y="2387"/>
                  <a:pt x="718" y="2384"/>
                </a:cubicBezTo>
                <a:cubicBezTo>
                  <a:pt x="713" y="2381"/>
                  <a:pt x="708" y="2378"/>
                  <a:pt x="703" y="2375"/>
                </a:cubicBezTo>
                <a:cubicBezTo>
                  <a:pt x="697" y="2371"/>
                  <a:pt x="692" y="2367"/>
                  <a:pt x="686" y="2363"/>
                </a:cubicBezTo>
                <a:cubicBezTo>
                  <a:pt x="681" y="2360"/>
                  <a:pt x="676" y="2357"/>
                  <a:pt x="672" y="2354"/>
                </a:cubicBezTo>
                <a:cubicBezTo>
                  <a:pt x="666" y="2350"/>
                  <a:pt x="660" y="2346"/>
                  <a:pt x="654" y="2342"/>
                </a:cubicBezTo>
                <a:cubicBezTo>
                  <a:pt x="650" y="2339"/>
                  <a:pt x="645" y="2335"/>
                  <a:pt x="640" y="2332"/>
                </a:cubicBezTo>
                <a:cubicBezTo>
                  <a:pt x="635" y="2328"/>
                  <a:pt x="629" y="2324"/>
                  <a:pt x="623" y="2319"/>
                </a:cubicBezTo>
                <a:cubicBezTo>
                  <a:pt x="619" y="2316"/>
                  <a:pt x="614" y="2313"/>
                  <a:pt x="610" y="2309"/>
                </a:cubicBezTo>
                <a:cubicBezTo>
                  <a:pt x="604" y="2305"/>
                  <a:pt x="598" y="2301"/>
                  <a:pt x="593" y="2296"/>
                </a:cubicBezTo>
                <a:cubicBezTo>
                  <a:pt x="588" y="2293"/>
                  <a:pt x="584" y="2290"/>
                  <a:pt x="580" y="2286"/>
                </a:cubicBezTo>
                <a:cubicBezTo>
                  <a:pt x="574" y="2281"/>
                  <a:pt x="568" y="2277"/>
                  <a:pt x="562" y="2272"/>
                </a:cubicBezTo>
                <a:cubicBezTo>
                  <a:pt x="558" y="2269"/>
                  <a:pt x="554" y="2265"/>
                  <a:pt x="550" y="2262"/>
                </a:cubicBezTo>
                <a:cubicBezTo>
                  <a:pt x="544" y="2257"/>
                  <a:pt x="538" y="2251"/>
                  <a:pt x="532" y="2246"/>
                </a:cubicBezTo>
                <a:cubicBezTo>
                  <a:pt x="528" y="2243"/>
                  <a:pt x="525" y="2240"/>
                  <a:pt x="521" y="2237"/>
                </a:cubicBezTo>
                <a:cubicBezTo>
                  <a:pt x="514" y="2230"/>
                  <a:pt x="506" y="2224"/>
                  <a:pt x="499" y="2217"/>
                </a:cubicBezTo>
                <a:cubicBezTo>
                  <a:pt x="497" y="2215"/>
                  <a:pt x="495" y="2213"/>
                  <a:pt x="493" y="2211"/>
                </a:cubicBezTo>
                <a:cubicBezTo>
                  <a:pt x="484" y="2203"/>
                  <a:pt x="474" y="2194"/>
                  <a:pt x="465" y="2185"/>
                </a:cubicBezTo>
                <a:cubicBezTo>
                  <a:pt x="462" y="2179"/>
                  <a:pt x="459" y="2173"/>
                  <a:pt x="456" y="2166"/>
                </a:cubicBezTo>
                <a:cubicBezTo>
                  <a:pt x="455" y="2165"/>
                  <a:pt x="454" y="2163"/>
                  <a:pt x="454" y="2161"/>
                </a:cubicBezTo>
                <a:cubicBezTo>
                  <a:pt x="451" y="2156"/>
                  <a:pt x="449" y="2152"/>
                  <a:pt x="447" y="2147"/>
                </a:cubicBezTo>
                <a:cubicBezTo>
                  <a:pt x="446" y="2145"/>
                  <a:pt x="445" y="2142"/>
                  <a:pt x="443" y="2139"/>
                </a:cubicBezTo>
                <a:cubicBezTo>
                  <a:pt x="442" y="2136"/>
                  <a:pt x="440" y="2132"/>
                  <a:pt x="438" y="2128"/>
                </a:cubicBezTo>
                <a:cubicBezTo>
                  <a:pt x="437" y="2125"/>
                  <a:pt x="436" y="2122"/>
                  <a:pt x="434" y="2119"/>
                </a:cubicBezTo>
                <a:cubicBezTo>
                  <a:pt x="433" y="2116"/>
                  <a:pt x="431" y="2112"/>
                  <a:pt x="430" y="2108"/>
                </a:cubicBezTo>
                <a:cubicBezTo>
                  <a:pt x="428" y="2105"/>
                  <a:pt x="427" y="2102"/>
                  <a:pt x="426" y="2099"/>
                </a:cubicBezTo>
                <a:cubicBezTo>
                  <a:pt x="424" y="2096"/>
                  <a:pt x="423" y="2092"/>
                  <a:pt x="421" y="2088"/>
                </a:cubicBezTo>
                <a:cubicBezTo>
                  <a:pt x="420" y="2085"/>
                  <a:pt x="419" y="2082"/>
                  <a:pt x="418" y="2080"/>
                </a:cubicBezTo>
                <a:cubicBezTo>
                  <a:pt x="416" y="2076"/>
                  <a:pt x="415" y="2072"/>
                  <a:pt x="413" y="2068"/>
                </a:cubicBezTo>
                <a:cubicBezTo>
                  <a:pt x="412" y="2065"/>
                  <a:pt x="411" y="2063"/>
                  <a:pt x="410" y="2060"/>
                </a:cubicBezTo>
                <a:cubicBezTo>
                  <a:pt x="408" y="2056"/>
                  <a:pt x="407" y="2052"/>
                  <a:pt x="405" y="2048"/>
                </a:cubicBezTo>
                <a:cubicBezTo>
                  <a:pt x="404" y="2045"/>
                  <a:pt x="403" y="2042"/>
                  <a:pt x="402" y="2040"/>
                </a:cubicBezTo>
                <a:cubicBezTo>
                  <a:pt x="401" y="2036"/>
                  <a:pt x="399" y="2032"/>
                  <a:pt x="398" y="2028"/>
                </a:cubicBezTo>
                <a:cubicBezTo>
                  <a:pt x="397" y="2025"/>
                  <a:pt x="396" y="2022"/>
                  <a:pt x="395" y="2019"/>
                </a:cubicBezTo>
                <a:cubicBezTo>
                  <a:pt x="393" y="2016"/>
                  <a:pt x="392" y="2012"/>
                  <a:pt x="390" y="2008"/>
                </a:cubicBezTo>
                <a:cubicBezTo>
                  <a:pt x="390" y="2005"/>
                  <a:pt x="389" y="2002"/>
                  <a:pt x="388" y="1999"/>
                </a:cubicBezTo>
                <a:cubicBezTo>
                  <a:pt x="386" y="1995"/>
                  <a:pt x="385" y="1991"/>
                  <a:pt x="383" y="1987"/>
                </a:cubicBezTo>
                <a:cubicBezTo>
                  <a:pt x="383" y="1984"/>
                  <a:pt x="382" y="1982"/>
                  <a:pt x="381" y="1979"/>
                </a:cubicBezTo>
                <a:cubicBezTo>
                  <a:pt x="379" y="1975"/>
                  <a:pt x="378" y="1970"/>
                  <a:pt x="377" y="1966"/>
                </a:cubicBezTo>
                <a:cubicBezTo>
                  <a:pt x="376" y="1963"/>
                  <a:pt x="375" y="1961"/>
                  <a:pt x="374" y="1959"/>
                </a:cubicBezTo>
                <a:cubicBezTo>
                  <a:pt x="373" y="1953"/>
                  <a:pt x="371" y="1948"/>
                  <a:pt x="370" y="1943"/>
                </a:cubicBezTo>
                <a:cubicBezTo>
                  <a:pt x="369" y="1941"/>
                  <a:pt x="369" y="1940"/>
                  <a:pt x="368" y="1938"/>
                </a:cubicBezTo>
                <a:cubicBezTo>
                  <a:pt x="366" y="1931"/>
                  <a:pt x="364" y="1924"/>
                  <a:pt x="362" y="1917"/>
                </a:cubicBezTo>
                <a:cubicBezTo>
                  <a:pt x="362" y="1917"/>
                  <a:pt x="362" y="1916"/>
                  <a:pt x="362" y="1916"/>
                </a:cubicBezTo>
                <a:cubicBezTo>
                  <a:pt x="360" y="1909"/>
                  <a:pt x="358" y="1903"/>
                  <a:pt x="357" y="1897"/>
                </a:cubicBezTo>
                <a:cubicBezTo>
                  <a:pt x="356" y="1894"/>
                  <a:pt x="356" y="1892"/>
                  <a:pt x="355" y="1890"/>
                </a:cubicBezTo>
                <a:cubicBezTo>
                  <a:pt x="354" y="1886"/>
                  <a:pt x="353" y="1882"/>
                  <a:pt x="352" y="1878"/>
                </a:cubicBezTo>
                <a:cubicBezTo>
                  <a:pt x="353" y="1879"/>
                  <a:pt x="354" y="1881"/>
                  <a:pt x="355" y="1882"/>
                </a:cubicBezTo>
                <a:cubicBezTo>
                  <a:pt x="359" y="1886"/>
                  <a:pt x="362" y="1890"/>
                  <a:pt x="366" y="1894"/>
                </a:cubicBezTo>
                <a:cubicBezTo>
                  <a:pt x="370" y="1899"/>
                  <a:pt x="374" y="1904"/>
                  <a:pt x="378" y="1909"/>
                </a:cubicBezTo>
                <a:cubicBezTo>
                  <a:pt x="382" y="1913"/>
                  <a:pt x="385" y="1917"/>
                  <a:pt x="389" y="1921"/>
                </a:cubicBezTo>
                <a:cubicBezTo>
                  <a:pt x="393" y="1925"/>
                  <a:pt x="397" y="1930"/>
                  <a:pt x="402" y="1935"/>
                </a:cubicBezTo>
                <a:cubicBezTo>
                  <a:pt x="405" y="1939"/>
                  <a:pt x="409" y="1942"/>
                  <a:pt x="413" y="1946"/>
                </a:cubicBezTo>
                <a:cubicBezTo>
                  <a:pt x="417" y="1951"/>
                  <a:pt x="421" y="1956"/>
                  <a:pt x="426" y="1960"/>
                </a:cubicBezTo>
                <a:cubicBezTo>
                  <a:pt x="429" y="1964"/>
                  <a:pt x="433" y="1968"/>
                  <a:pt x="437" y="1972"/>
                </a:cubicBezTo>
                <a:cubicBezTo>
                  <a:pt x="441" y="1976"/>
                  <a:pt x="446" y="1981"/>
                  <a:pt x="450" y="1985"/>
                </a:cubicBezTo>
                <a:cubicBezTo>
                  <a:pt x="454" y="1989"/>
                  <a:pt x="458" y="1993"/>
                  <a:pt x="462" y="1996"/>
                </a:cubicBezTo>
                <a:cubicBezTo>
                  <a:pt x="466" y="2001"/>
                  <a:pt x="471" y="2005"/>
                  <a:pt x="476" y="2009"/>
                </a:cubicBezTo>
                <a:cubicBezTo>
                  <a:pt x="479" y="2013"/>
                  <a:pt x="483" y="2017"/>
                  <a:pt x="487" y="2020"/>
                </a:cubicBezTo>
                <a:cubicBezTo>
                  <a:pt x="492" y="2025"/>
                  <a:pt x="497" y="2029"/>
                  <a:pt x="501" y="2033"/>
                </a:cubicBezTo>
                <a:cubicBezTo>
                  <a:pt x="505" y="2037"/>
                  <a:pt x="509" y="2040"/>
                  <a:pt x="513" y="2044"/>
                </a:cubicBezTo>
                <a:cubicBezTo>
                  <a:pt x="518" y="2048"/>
                  <a:pt x="523" y="2052"/>
                  <a:pt x="527" y="2056"/>
                </a:cubicBezTo>
                <a:cubicBezTo>
                  <a:pt x="532" y="2060"/>
                  <a:pt x="536" y="2063"/>
                  <a:pt x="540" y="2066"/>
                </a:cubicBezTo>
                <a:cubicBezTo>
                  <a:pt x="544" y="2071"/>
                  <a:pt x="549" y="2075"/>
                  <a:pt x="554" y="2079"/>
                </a:cubicBezTo>
                <a:cubicBezTo>
                  <a:pt x="558" y="2082"/>
                  <a:pt x="562" y="2085"/>
                  <a:pt x="567" y="2089"/>
                </a:cubicBezTo>
                <a:cubicBezTo>
                  <a:pt x="572" y="2093"/>
                  <a:pt x="577" y="2097"/>
                  <a:pt x="582" y="2101"/>
                </a:cubicBezTo>
                <a:cubicBezTo>
                  <a:pt x="586" y="2104"/>
                  <a:pt x="590" y="2107"/>
                  <a:pt x="594" y="2110"/>
                </a:cubicBezTo>
                <a:cubicBezTo>
                  <a:pt x="599" y="2114"/>
                  <a:pt x="604" y="2118"/>
                  <a:pt x="610" y="2122"/>
                </a:cubicBezTo>
                <a:cubicBezTo>
                  <a:pt x="614" y="2125"/>
                  <a:pt x="618" y="2128"/>
                  <a:pt x="622" y="2131"/>
                </a:cubicBezTo>
                <a:cubicBezTo>
                  <a:pt x="627" y="2135"/>
                  <a:pt x="633" y="2139"/>
                  <a:pt x="638" y="2143"/>
                </a:cubicBezTo>
                <a:cubicBezTo>
                  <a:pt x="642" y="2146"/>
                  <a:pt x="646" y="2148"/>
                  <a:pt x="650" y="2151"/>
                </a:cubicBezTo>
                <a:cubicBezTo>
                  <a:pt x="656" y="2155"/>
                  <a:pt x="662" y="2159"/>
                  <a:pt x="668" y="2163"/>
                </a:cubicBezTo>
                <a:cubicBezTo>
                  <a:pt x="672" y="2166"/>
                  <a:pt x="675" y="2168"/>
                  <a:pt x="679" y="2171"/>
                </a:cubicBezTo>
                <a:cubicBezTo>
                  <a:pt x="686" y="2175"/>
                  <a:pt x="693" y="2180"/>
                  <a:pt x="699" y="2184"/>
                </a:cubicBezTo>
                <a:cubicBezTo>
                  <a:pt x="702" y="2186"/>
                  <a:pt x="706" y="2188"/>
                  <a:pt x="709" y="2190"/>
                </a:cubicBezTo>
                <a:cubicBezTo>
                  <a:pt x="728" y="2202"/>
                  <a:pt x="748" y="2214"/>
                  <a:pt x="768" y="2225"/>
                </a:cubicBezTo>
                <a:cubicBezTo>
                  <a:pt x="775" y="2238"/>
                  <a:pt x="782" y="2251"/>
                  <a:pt x="789" y="2264"/>
                </a:cubicBezTo>
                <a:cubicBezTo>
                  <a:pt x="790" y="2266"/>
                  <a:pt x="791" y="2267"/>
                  <a:pt x="793" y="2269"/>
                </a:cubicBezTo>
                <a:cubicBezTo>
                  <a:pt x="795" y="2274"/>
                  <a:pt x="798" y="2278"/>
                  <a:pt x="801" y="2283"/>
                </a:cubicBezTo>
                <a:cubicBezTo>
                  <a:pt x="802" y="2285"/>
                  <a:pt x="803" y="2288"/>
                  <a:pt x="805" y="2290"/>
                </a:cubicBezTo>
                <a:cubicBezTo>
                  <a:pt x="807" y="2294"/>
                  <a:pt x="810" y="2298"/>
                  <a:pt x="812" y="2302"/>
                </a:cubicBezTo>
                <a:cubicBezTo>
                  <a:pt x="814" y="2305"/>
                  <a:pt x="815" y="2307"/>
                  <a:pt x="817" y="2310"/>
                </a:cubicBezTo>
                <a:cubicBezTo>
                  <a:pt x="819" y="2314"/>
                  <a:pt x="821" y="2317"/>
                  <a:pt x="824" y="2321"/>
                </a:cubicBezTo>
                <a:cubicBezTo>
                  <a:pt x="825" y="2324"/>
                  <a:pt x="827" y="2326"/>
                  <a:pt x="829" y="2329"/>
                </a:cubicBezTo>
                <a:cubicBezTo>
                  <a:pt x="831" y="2333"/>
                  <a:pt x="833" y="2336"/>
                  <a:pt x="836" y="2340"/>
                </a:cubicBezTo>
                <a:cubicBezTo>
                  <a:pt x="838" y="2342"/>
                  <a:pt x="839" y="2345"/>
                  <a:pt x="841" y="2348"/>
                </a:cubicBezTo>
                <a:cubicBezTo>
                  <a:pt x="843" y="2351"/>
                  <a:pt x="846" y="2355"/>
                  <a:pt x="848" y="2358"/>
                </a:cubicBezTo>
                <a:cubicBezTo>
                  <a:pt x="850" y="2361"/>
                  <a:pt x="852" y="2364"/>
                  <a:pt x="854" y="2366"/>
                </a:cubicBezTo>
                <a:cubicBezTo>
                  <a:pt x="856" y="2370"/>
                  <a:pt x="858" y="2373"/>
                  <a:pt x="861" y="2377"/>
                </a:cubicBezTo>
                <a:cubicBezTo>
                  <a:pt x="863" y="2379"/>
                  <a:pt x="864" y="2382"/>
                  <a:pt x="866" y="2385"/>
                </a:cubicBezTo>
                <a:cubicBezTo>
                  <a:pt x="869" y="2388"/>
                  <a:pt x="871" y="2392"/>
                  <a:pt x="874" y="2395"/>
                </a:cubicBezTo>
                <a:cubicBezTo>
                  <a:pt x="876" y="2398"/>
                  <a:pt x="877" y="2400"/>
                  <a:pt x="879" y="2403"/>
                </a:cubicBezTo>
                <a:cubicBezTo>
                  <a:pt x="882" y="2406"/>
                  <a:pt x="884" y="2410"/>
                  <a:pt x="887" y="2413"/>
                </a:cubicBezTo>
                <a:cubicBezTo>
                  <a:pt x="889" y="2416"/>
                  <a:pt x="891" y="2418"/>
                  <a:pt x="893" y="2421"/>
                </a:cubicBezTo>
                <a:cubicBezTo>
                  <a:pt x="895" y="2424"/>
                  <a:pt x="898" y="2428"/>
                  <a:pt x="901" y="2431"/>
                </a:cubicBezTo>
                <a:cubicBezTo>
                  <a:pt x="902" y="2434"/>
                  <a:pt x="904" y="2436"/>
                  <a:pt x="906" y="2439"/>
                </a:cubicBezTo>
                <a:cubicBezTo>
                  <a:pt x="909" y="2442"/>
                  <a:pt x="912" y="2446"/>
                  <a:pt x="915" y="2450"/>
                </a:cubicBezTo>
                <a:cubicBezTo>
                  <a:pt x="916" y="2452"/>
                  <a:pt x="918" y="2454"/>
                  <a:pt x="920" y="2456"/>
                </a:cubicBezTo>
                <a:cubicBezTo>
                  <a:pt x="923" y="2460"/>
                  <a:pt x="926" y="2464"/>
                  <a:pt x="929" y="2468"/>
                </a:cubicBezTo>
                <a:cubicBezTo>
                  <a:pt x="931" y="2470"/>
                  <a:pt x="932" y="2472"/>
                  <a:pt x="934" y="2474"/>
                </a:cubicBezTo>
                <a:cubicBezTo>
                  <a:pt x="939" y="2479"/>
                  <a:pt x="943" y="2485"/>
                  <a:pt x="948" y="2490"/>
                </a:cubicBezTo>
                <a:cubicBezTo>
                  <a:pt x="948" y="2491"/>
                  <a:pt x="948" y="2491"/>
                  <a:pt x="948" y="2491"/>
                </a:cubicBezTo>
                <a:cubicBezTo>
                  <a:pt x="953" y="2496"/>
                  <a:pt x="957" y="2502"/>
                  <a:pt x="962" y="2507"/>
                </a:cubicBezTo>
                <a:cubicBezTo>
                  <a:pt x="960" y="2506"/>
                  <a:pt x="957" y="2505"/>
                  <a:pt x="955" y="2504"/>
                </a:cubicBezTo>
                <a:cubicBezTo>
                  <a:pt x="950" y="2502"/>
                  <a:pt x="944" y="2500"/>
                  <a:pt x="939" y="2498"/>
                </a:cubicBezTo>
                <a:close/>
                <a:moveTo>
                  <a:pt x="338" y="1815"/>
                </a:moveTo>
                <a:cubicBezTo>
                  <a:pt x="336" y="1808"/>
                  <a:pt x="335" y="1801"/>
                  <a:pt x="333" y="1794"/>
                </a:cubicBezTo>
                <a:cubicBezTo>
                  <a:pt x="333" y="1790"/>
                  <a:pt x="332" y="1786"/>
                  <a:pt x="332" y="1783"/>
                </a:cubicBezTo>
                <a:cubicBezTo>
                  <a:pt x="330" y="1776"/>
                  <a:pt x="329" y="1770"/>
                  <a:pt x="328" y="1764"/>
                </a:cubicBezTo>
                <a:cubicBezTo>
                  <a:pt x="328" y="1760"/>
                  <a:pt x="327" y="1756"/>
                  <a:pt x="326" y="1752"/>
                </a:cubicBezTo>
                <a:cubicBezTo>
                  <a:pt x="325" y="1746"/>
                  <a:pt x="324" y="1740"/>
                  <a:pt x="324" y="1734"/>
                </a:cubicBezTo>
                <a:cubicBezTo>
                  <a:pt x="323" y="1730"/>
                  <a:pt x="322" y="1726"/>
                  <a:pt x="322" y="1722"/>
                </a:cubicBezTo>
                <a:cubicBezTo>
                  <a:pt x="321" y="1716"/>
                  <a:pt x="320" y="1710"/>
                  <a:pt x="320" y="1705"/>
                </a:cubicBezTo>
                <a:cubicBezTo>
                  <a:pt x="319" y="1700"/>
                  <a:pt x="318" y="1696"/>
                  <a:pt x="318" y="1692"/>
                </a:cubicBezTo>
                <a:cubicBezTo>
                  <a:pt x="317" y="1686"/>
                  <a:pt x="317" y="1680"/>
                  <a:pt x="316" y="1675"/>
                </a:cubicBezTo>
                <a:cubicBezTo>
                  <a:pt x="316" y="1670"/>
                  <a:pt x="315" y="1666"/>
                  <a:pt x="315" y="1661"/>
                </a:cubicBezTo>
                <a:cubicBezTo>
                  <a:pt x="314" y="1656"/>
                  <a:pt x="314" y="1650"/>
                  <a:pt x="313" y="1644"/>
                </a:cubicBezTo>
                <a:cubicBezTo>
                  <a:pt x="313" y="1640"/>
                  <a:pt x="312" y="1636"/>
                  <a:pt x="312" y="1631"/>
                </a:cubicBezTo>
                <a:cubicBezTo>
                  <a:pt x="312" y="1629"/>
                  <a:pt x="312" y="1627"/>
                  <a:pt x="312" y="1626"/>
                </a:cubicBezTo>
                <a:cubicBezTo>
                  <a:pt x="313" y="1627"/>
                  <a:pt x="314" y="1629"/>
                  <a:pt x="315" y="1630"/>
                </a:cubicBezTo>
                <a:cubicBezTo>
                  <a:pt x="318" y="1634"/>
                  <a:pt x="321" y="1637"/>
                  <a:pt x="324" y="1641"/>
                </a:cubicBezTo>
                <a:cubicBezTo>
                  <a:pt x="327" y="1645"/>
                  <a:pt x="331" y="1650"/>
                  <a:pt x="334" y="1654"/>
                </a:cubicBezTo>
                <a:cubicBezTo>
                  <a:pt x="337" y="1658"/>
                  <a:pt x="340" y="1661"/>
                  <a:pt x="343" y="1665"/>
                </a:cubicBezTo>
                <a:cubicBezTo>
                  <a:pt x="347" y="1669"/>
                  <a:pt x="350" y="1673"/>
                  <a:pt x="354" y="1678"/>
                </a:cubicBezTo>
                <a:cubicBezTo>
                  <a:pt x="357" y="1681"/>
                  <a:pt x="360" y="1685"/>
                  <a:pt x="363" y="1688"/>
                </a:cubicBezTo>
                <a:cubicBezTo>
                  <a:pt x="366" y="1693"/>
                  <a:pt x="370" y="1697"/>
                  <a:pt x="373" y="1701"/>
                </a:cubicBezTo>
                <a:cubicBezTo>
                  <a:pt x="377" y="1704"/>
                  <a:pt x="380" y="1708"/>
                  <a:pt x="383" y="1711"/>
                </a:cubicBezTo>
                <a:cubicBezTo>
                  <a:pt x="386" y="1716"/>
                  <a:pt x="390" y="1720"/>
                  <a:pt x="394" y="1724"/>
                </a:cubicBezTo>
                <a:cubicBezTo>
                  <a:pt x="397" y="1727"/>
                  <a:pt x="400" y="1731"/>
                  <a:pt x="403" y="1734"/>
                </a:cubicBezTo>
                <a:cubicBezTo>
                  <a:pt x="407" y="1738"/>
                  <a:pt x="411" y="1742"/>
                  <a:pt x="415" y="1746"/>
                </a:cubicBezTo>
                <a:cubicBezTo>
                  <a:pt x="418" y="1749"/>
                  <a:pt x="421" y="1753"/>
                  <a:pt x="424" y="1756"/>
                </a:cubicBezTo>
                <a:cubicBezTo>
                  <a:pt x="428" y="1760"/>
                  <a:pt x="432" y="1764"/>
                  <a:pt x="436" y="1768"/>
                </a:cubicBezTo>
                <a:cubicBezTo>
                  <a:pt x="439" y="1771"/>
                  <a:pt x="442" y="1775"/>
                  <a:pt x="446" y="1778"/>
                </a:cubicBezTo>
                <a:cubicBezTo>
                  <a:pt x="449" y="1782"/>
                  <a:pt x="453" y="1786"/>
                  <a:pt x="457" y="1790"/>
                </a:cubicBezTo>
                <a:cubicBezTo>
                  <a:pt x="461" y="1793"/>
                  <a:pt x="464" y="1796"/>
                  <a:pt x="467" y="1799"/>
                </a:cubicBezTo>
                <a:cubicBezTo>
                  <a:pt x="471" y="1803"/>
                  <a:pt x="476" y="1807"/>
                  <a:pt x="480" y="1811"/>
                </a:cubicBezTo>
                <a:cubicBezTo>
                  <a:pt x="483" y="1814"/>
                  <a:pt x="486" y="1817"/>
                  <a:pt x="490" y="1820"/>
                </a:cubicBezTo>
                <a:cubicBezTo>
                  <a:pt x="494" y="1824"/>
                  <a:pt x="498" y="1828"/>
                  <a:pt x="502" y="1832"/>
                </a:cubicBezTo>
                <a:cubicBezTo>
                  <a:pt x="506" y="1835"/>
                  <a:pt x="509" y="1837"/>
                  <a:pt x="512" y="1840"/>
                </a:cubicBezTo>
                <a:cubicBezTo>
                  <a:pt x="517" y="1844"/>
                  <a:pt x="521" y="1848"/>
                  <a:pt x="526" y="1852"/>
                </a:cubicBezTo>
                <a:cubicBezTo>
                  <a:pt x="529" y="1855"/>
                  <a:pt x="532" y="1858"/>
                  <a:pt x="535" y="1860"/>
                </a:cubicBezTo>
                <a:cubicBezTo>
                  <a:pt x="540" y="1864"/>
                  <a:pt x="545" y="1868"/>
                  <a:pt x="549" y="1872"/>
                </a:cubicBezTo>
                <a:cubicBezTo>
                  <a:pt x="552" y="1875"/>
                  <a:pt x="556" y="1877"/>
                  <a:pt x="559" y="1880"/>
                </a:cubicBezTo>
                <a:cubicBezTo>
                  <a:pt x="564" y="1884"/>
                  <a:pt x="569" y="1888"/>
                  <a:pt x="574" y="1892"/>
                </a:cubicBezTo>
                <a:cubicBezTo>
                  <a:pt x="577" y="1894"/>
                  <a:pt x="580" y="1897"/>
                  <a:pt x="582" y="1899"/>
                </a:cubicBezTo>
                <a:cubicBezTo>
                  <a:pt x="589" y="1904"/>
                  <a:pt x="596" y="1909"/>
                  <a:pt x="602" y="1914"/>
                </a:cubicBezTo>
                <a:cubicBezTo>
                  <a:pt x="604" y="1915"/>
                  <a:pt x="605" y="1916"/>
                  <a:pt x="607" y="1917"/>
                </a:cubicBezTo>
                <a:cubicBezTo>
                  <a:pt x="615" y="1924"/>
                  <a:pt x="623" y="1930"/>
                  <a:pt x="631" y="1936"/>
                </a:cubicBezTo>
                <a:cubicBezTo>
                  <a:pt x="633" y="1937"/>
                  <a:pt x="635" y="1938"/>
                  <a:pt x="637" y="1939"/>
                </a:cubicBezTo>
                <a:cubicBezTo>
                  <a:pt x="643" y="1944"/>
                  <a:pt x="649" y="1948"/>
                  <a:pt x="656" y="1953"/>
                </a:cubicBezTo>
                <a:cubicBezTo>
                  <a:pt x="656" y="1953"/>
                  <a:pt x="656" y="1953"/>
                  <a:pt x="656" y="1953"/>
                </a:cubicBezTo>
                <a:cubicBezTo>
                  <a:pt x="656" y="1953"/>
                  <a:pt x="656" y="1953"/>
                  <a:pt x="656" y="1953"/>
                </a:cubicBezTo>
                <a:cubicBezTo>
                  <a:pt x="659" y="1964"/>
                  <a:pt x="662" y="1974"/>
                  <a:pt x="666" y="1985"/>
                </a:cubicBezTo>
                <a:cubicBezTo>
                  <a:pt x="667" y="1987"/>
                  <a:pt x="667" y="1989"/>
                  <a:pt x="668" y="1991"/>
                </a:cubicBezTo>
                <a:cubicBezTo>
                  <a:pt x="671" y="2000"/>
                  <a:pt x="674" y="2010"/>
                  <a:pt x="677" y="2019"/>
                </a:cubicBezTo>
                <a:cubicBezTo>
                  <a:pt x="679" y="2023"/>
                  <a:pt x="680" y="2027"/>
                  <a:pt x="682" y="2031"/>
                </a:cubicBezTo>
                <a:cubicBezTo>
                  <a:pt x="684" y="2038"/>
                  <a:pt x="687" y="2045"/>
                  <a:pt x="690" y="2053"/>
                </a:cubicBezTo>
                <a:cubicBezTo>
                  <a:pt x="691" y="2057"/>
                  <a:pt x="693" y="2061"/>
                  <a:pt x="695" y="2066"/>
                </a:cubicBezTo>
                <a:cubicBezTo>
                  <a:pt x="698" y="2073"/>
                  <a:pt x="700" y="2079"/>
                  <a:pt x="703" y="2086"/>
                </a:cubicBezTo>
                <a:cubicBezTo>
                  <a:pt x="705" y="2090"/>
                  <a:pt x="707" y="2095"/>
                  <a:pt x="709" y="2100"/>
                </a:cubicBezTo>
                <a:cubicBezTo>
                  <a:pt x="711" y="2106"/>
                  <a:pt x="714" y="2112"/>
                  <a:pt x="717" y="2119"/>
                </a:cubicBezTo>
                <a:cubicBezTo>
                  <a:pt x="719" y="2123"/>
                  <a:pt x="721" y="2128"/>
                  <a:pt x="723" y="2133"/>
                </a:cubicBezTo>
                <a:cubicBezTo>
                  <a:pt x="726" y="2139"/>
                  <a:pt x="729" y="2145"/>
                  <a:pt x="731" y="2151"/>
                </a:cubicBezTo>
                <a:cubicBezTo>
                  <a:pt x="734" y="2156"/>
                  <a:pt x="736" y="2161"/>
                  <a:pt x="738" y="2165"/>
                </a:cubicBezTo>
                <a:cubicBezTo>
                  <a:pt x="741" y="2172"/>
                  <a:pt x="744" y="2178"/>
                  <a:pt x="747" y="2184"/>
                </a:cubicBezTo>
                <a:cubicBezTo>
                  <a:pt x="749" y="2188"/>
                  <a:pt x="752" y="2193"/>
                  <a:pt x="754" y="2198"/>
                </a:cubicBezTo>
                <a:cubicBezTo>
                  <a:pt x="755" y="2200"/>
                  <a:pt x="756" y="2203"/>
                  <a:pt x="758" y="2205"/>
                </a:cubicBezTo>
                <a:cubicBezTo>
                  <a:pt x="756" y="2204"/>
                  <a:pt x="753" y="2203"/>
                  <a:pt x="751" y="2202"/>
                </a:cubicBezTo>
                <a:cubicBezTo>
                  <a:pt x="746" y="2199"/>
                  <a:pt x="742" y="2196"/>
                  <a:pt x="737" y="2193"/>
                </a:cubicBezTo>
                <a:cubicBezTo>
                  <a:pt x="732" y="2190"/>
                  <a:pt x="726" y="2187"/>
                  <a:pt x="721" y="2183"/>
                </a:cubicBezTo>
                <a:cubicBezTo>
                  <a:pt x="717" y="2181"/>
                  <a:pt x="712" y="2178"/>
                  <a:pt x="707" y="2175"/>
                </a:cubicBezTo>
                <a:cubicBezTo>
                  <a:pt x="702" y="2171"/>
                  <a:pt x="697" y="2168"/>
                  <a:pt x="692" y="2165"/>
                </a:cubicBezTo>
                <a:cubicBezTo>
                  <a:pt x="687" y="2162"/>
                  <a:pt x="683" y="2159"/>
                  <a:pt x="678" y="2156"/>
                </a:cubicBezTo>
                <a:cubicBezTo>
                  <a:pt x="673" y="2152"/>
                  <a:pt x="668" y="2149"/>
                  <a:pt x="663" y="2145"/>
                </a:cubicBezTo>
                <a:cubicBezTo>
                  <a:pt x="658" y="2142"/>
                  <a:pt x="654" y="2139"/>
                  <a:pt x="649" y="2136"/>
                </a:cubicBezTo>
                <a:cubicBezTo>
                  <a:pt x="644" y="2132"/>
                  <a:pt x="639" y="2129"/>
                  <a:pt x="634" y="2125"/>
                </a:cubicBezTo>
                <a:cubicBezTo>
                  <a:pt x="630" y="2122"/>
                  <a:pt x="625" y="2119"/>
                  <a:pt x="621" y="2115"/>
                </a:cubicBezTo>
                <a:cubicBezTo>
                  <a:pt x="616" y="2112"/>
                  <a:pt x="611" y="2108"/>
                  <a:pt x="606" y="2104"/>
                </a:cubicBezTo>
                <a:cubicBezTo>
                  <a:pt x="602" y="2101"/>
                  <a:pt x="598" y="2098"/>
                  <a:pt x="593" y="2094"/>
                </a:cubicBezTo>
                <a:cubicBezTo>
                  <a:pt x="588" y="2091"/>
                  <a:pt x="584" y="2087"/>
                  <a:pt x="579" y="2083"/>
                </a:cubicBezTo>
                <a:cubicBezTo>
                  <a:pt x="575" y="2080"/>
                  <a:pt x="570" y="2076"/>
                  <a:pt x="566" y="2073"/>
                </a:cubicBezTo>
                <a:cubicBezTo>
                  <a:pt x="561" y="2069"/>
                  <a:pt x="557" y="2065"/>
                  <a:pt x="552" y="2061"/>
                </a:cubicBezTo>
                <a:cubicBezTo>
                  <a:pt x="548" y="2058"/>
                  <a:pt x="544" y="2054"/>
                  <a:pt x="539" y="2051"/>
                </a:cubicBezTo>
                <a:cubicBezTo>
                  <a:pt x="535" y="2047"/>
                  <a:pt x="530" y="2042"/>
                  <a:pt x="525" y="2038"/>
                </a:cubicBezTo>
                <a:cubicBezTo>
                  <a:pt x="521" y="2035"/>
                  <a:pt x="517" y="2031"/>
                  <a:pt x="513" y="2028"/>
                </a:cubicBezTo>
                <a:cubicBezTo>
                  <a:pt x="509" y="2024"/>
                  <a:pt x="504" y="2019"/>
                  <a:pt x="499" y="2015"/>
                </a:cubicBezTo>
                <a:cubicBezTo>
                  <a:pt x="495" y="2011"/>
                  <a:pt x="491" y="2008"/>
                  <a:pt x="488" y="2004"/>
                </a:cubicBezTo>
                <a:cubicBezTo>
                  <a:pt x="483" y="2000"/>
                  <a:pt x="478" y="1995"/>
                  <a:pt x="474" y="1991"/>
                </a:cubicBezTo>
                <a:cubicBezTo>
                  <a:pt x="470" y="1987"/>
                  <a:pt x="466" y="1984"/>
                  <a:pt x="462" y="1980"/>
                </a:cubicBezTo>
                <a:cubicBezTo>
                  <a:pt x="458" y="1976"/>
                  <a:pt x="453" y="1971"/>
                  <a:pt x="449" y="1966"/>
                </a:cubicBezTo>
                <a:cubicBezTo>
                  <a:pt x="445" y="1963"/>
                  <a:pt x="441" y="1959"/>
                  <a:pt x="438" y="1955"/>
                </a:cubicBezTo>
                <a:cubicBezTo>
                  <a:pt x="433" y="1951"/>
                  <a:pt x="429" y="1946"/>
                  <a:pt x="424" y="1941"/>
                </a:cubicBezTo>
                <a:cubicBezTo>
                  <a:pt x="421" y="1937"/>
                  <a:pt x="417" y="1934"/>
                  <a:pt x="414" y="1930"/>
                </a:cubicBezTo>
                <a:cubicBezTo>
                  <a:pt x="409" y="1925"/>
                  <a:pt x="404" y="1919"/>
                  <a:pt x="399" y="1914"/>
                </a:cubicBezTo>
                <a:cubicBezTo>
                  <a:pt x="396" y="1911"/>
                  <a:pt x="393" y="1908"/>
                  <a:pt x="390" y="1904"/>
                </a:cubicBezTo>
                <a:cubicBezTo>
                  <a:pt x="383" y="1896"/>
                  <a:pt x="376" y="1888"/>
                  <a:pt x="369" y="1880"/>
                </a:cubicBezTo>
                <a:cubicBezTo>
                  <a:pt x="368" y="1878"/>
                  <a:pt x="367" y="1877"/>
                  <a:pt x="366" y="1876"/>
                </a:cubicBezTo>
                <a:cubicBezTo>
                  <a:pt x="359" y="1868"/>
                  <a:pt x="352" y="1860"/>
                  <a:pt x="346" y="1851"/>
                </a:cubicBezTo>
                <a:cubicBezTo>
                  <a:pt x="343" y="1842"/>
                  <a:pt x="341" y="1832"/>
                  <a:pt x="339" y="1823"/>
                </a:cubicBezTo>
                <a:cubicBezTo>
                  <a:pt x="339" y="1820"/>
                  <a:pt x="338" y="1818"/>
                  <a:pt x="338" y="1815"/>
                </a:cubicBezTo>
                <a:close/>
                <a:moveTo>
                  <a:pt x="313" y="1384"/>
                </a:moveTo>
                <a:cubicBezTo>
                  <a:pt x="314" y="1377"/>
                  <a:pt x="314" y="1370"/>
                  <a:pt x="315" y="1363"/>
                </a:cubicBezTo>
                <a:cubicBezTo>
                  <a:pt x="315" y="1361"/>
                  <a:pt x="315" y="1359"/>
                  <a:pt x="316" y="1357"/>
                </a:cubicBezTo>
                <a:cubicBezTo>
                  <a:pt x="316" y="1352"/>
                  <a:pt x="317" y="1347"/>
                  <a:pt x="317" y="1342"/>
                </a:cubicBezTo>
                <a:cubicBezTo>
                  <a:pt x="318" y="1340"/>
                  <a:pt x="318" y="1337"/>
                  <a:pt x="318" y="1334"/>
                </a:cubicBezTo>
                <a:cubicBezTo>
                  <a:pt x="319" y="1330"/>
                  <a:pt x="319" y="1326"/>
                  <a:pt x="320" y="1321"/>
                </a:cubicBezTo>
                <a:cubicBezTo>
                  <a:pt x="320" y="1319"/>
                  <a:pt x="321" y="1316"/>
                  <a:pt x="321" y="1313"/>
                </a:cubicBezTo>
                <a:cubicBezTo>
                  <a:pt x="321" y="1309"/>
                  <a:pt x="322" y="1305"/>
                  <a:pt x="323" y="1301"/>
                </a:cubicBezTo>
                <a:cubicBezTo>
                  <a:pt x="323" y="1298"/>
                  <a:pt x="323" y="1295"/>
                  <a:pt x="324" y="1292"/>
                </a:cubicBezTo>
                <a:cubicBezTo>
                  <a:pt x="324" y="1288"/>
                  <a:pt x="325" y="1284"/>
                  <a:pt x="326" y="1280"/>
                </a:cubicBezTo>
                <a:cubicBezTo>
                  <a:pt x="326" y="1277"/>
                  <a:pt x="327" y="1274"/>
                  <a:pt x="327" y="1271"/>
                </a:cubicBezTo>
                <a:cubicBezTo>
                  <a:pt x="328" y="1267"/>
                  <a:pt x="328" y="1263"/>
                  <a:pt x="329" y="1260"/>
                </a:cubicBezTo>
                <a:cubicBezTo>
                  <a:pt x="330" y="1257"/>
                  <a:pt x="330" y="1254"/>
                  <a:pt x="331" y="1251"/>
                </a:cubicBezTo>
                <a:cubicBezTo>
                  <a:pt x="331" y="1249"/>
                  <a:pt x="331" y="1248"/>
                  <a:pt x="331" y="1246"/>
                </a:cubicBezTo>
                <a:cubicBezTo>
                  <a:pt x="333" y="1248"/>
                  <a:pt x="334" y="1249"/>
                  <a:pt x="335" y="1250"/>
                </a:cubicBezTo>
                <a:cubicBezTo>
                  <a:pt x="337" y="1253"/>
                  <a:pt x="339" y="1256"/>
                  <a:pt x="342" y="1259"/>
                </a:cubicBezTo>
                <a:cubicBezTo>
                  <a:pt x="344" y="1262"/>
                  <a:pt x="347" y="1265"/>
                  <a:pt x="350" y="1269"/>
                </a:cubicBezTo>
                <a:cubicBezTo>
                  <a:pt x="352" y="1271"/>
                  <a:pt x="354" y="1274"/>
                  <a:pt x="357" y="1277"/>
                </a:cubicBezTo>
                <a:cubicBezTo>
                  <a:pt x="359" y="1280"/>
                  <a:pt x="362" y="1283"/>
                  <a:pt x="365" y="1286"/>
                </a:cubicBezTo>
                <a:cubicBezTo>
                  <a:pt x="367" y="1289"/>
                  <a:pt x="370" y="1292"/>
                  <a:pt x="372" y="1295"/>
                </a:cubicBezTo>
                <a:cubicBezTo>
                  <a:pt x="375" y="1298"/>
                  <a:pt x="377" y="1301"/>
                  <a:pt x="380" y="1304"/>
                </a:cubicBezTo>
                <a:cubicBezTo>
                  <a:pt x="383" y="1307"/>
                  <a:pt x="385" y="1309"/>
                  <a:pt x="387" y="1312"/>
                </a:cubicBezTo>
                <a:cubicBezTo>
                  <a:pt x="390" y="1315"/>
                  <a:pt x="393" y="1318"/>
                  <a:pt x="396" y="1321"/>
                </a:cubicBezTo>
                <a:cubicBezTo>
                  <a:pt x="398" y="1324"/>
                  <a:pt x="401" y="1327"/>
                  <a:pt x="403" y="1329"/>
                </a:cubicBezTo>
                <a:cubicBezTo>
                  <a:pt x="406" y="1332"/>
                  <a:pt x="409" y="1335"/>
                  <a:pt x="412" y="1338"/>
                </a:cubicBezTo>
                <a:cubicBezTo>
                  <a:pt x="414" y="1341"/>
                  <a:pt x="417" y="1344"/>
                  <a:pt x="419" y="1346"/>
                </a:cubicBezTo>
                <a:cubicBezTo>
                  <a:pt x="422" y="1349"/>
                  <a:pt x="425" y="1352"/>
                  <a:pt x="428" y="1355"/>
                </a:cubicBezTo>
                <a:cubicBezTo>
                  <a:pt x="430" y="1358"/>
                  <a:pt x="433" y="1361"/>
                  <a:pt x="435" y="1363"/>
                </a:cubicBezTo>
                <a:cubicBezTo>
                  <a:pt x="438" y="1366"/>
                  <a:pt x="441" y="1369"/>
                  <a:pt x="444" y="1372"/>
                </a:cubicBezTo>
                <a:cubicBezTo>
                  <a:pt x="447" y="1374"/>
                  <a:pt x="449" y="1377"/>
                  <a:pt x="452" y="1380"/>
                </a:cubicBezTo>
                <a:cubicBezTo>
                  <a:pt x="455" y="1383"/>
                  <a:pt x="458" y="1385"/>
                  <a:pt x="461" y="1388"/>
                </a:cubicBezTo>
                <a:cubicBezTo>
                  <a:pt x="463" y="1391"/>
                  <a:pt x="466" y="1393"/>
                  <a:pt x="469" y="1396"/>
                </a:cubicBezTo>
                <a:cubicBezTo>
                  <a:pt x="472" y="1399"/>
                  <a:pt x="475" y="1402"/>
                  <a:pt x="478" y="1405"/>
                </a:cubicBezTo>
                <a:cubicBezTo>
                  <a:pt x="480" y="1407"/>
                  <a:pt x="483" y="1409"/>
                  <a:pt x="486" y="1412"/>
                </a:cubicBezTo>
                <a:cubicBezTo>
                  <a:pt x="489" y="1415"/>
                  <a:pt x="492" y="1418"/>
                  <a:pt x="495" y="1421"/>
                </a:cubicBezTo>
                <a:cubicBezTo>
                  <a:pt x="498" y="1423"/>
                  <a:pt x="500" y="1425"/>
                  <a:pt x="503" y="1428"/>
                </a:cubicBezTo>
                <a:cubicBezTo>
                  <a:pt x="506" y="1431"/>
                  <a:pt x="510" y="1434"/>
                  <a:pt x="513" y="1437"/>
                </a:cubicBezTo>
                <a:cubicBezTo>
                  <a:pt x="516" y="1439"/>
                  <a:pt x="518" y="1441"/>
                  <a:pt x="520" y="1443"/>
                </a:cubicBezTo>
                <a:cubicBezTo>
                  <a:pt x="525" y="1447"/>
                  <a:pt x="529" y="1450"/>
                  <a:pt x="533" y="1454"/>
                </a:cubicBezTo>
                <a:cubicBezTo>
                  <a:pt x="536" y="1457"/>
                  <a:pt x="539" y="1459"/>
                  <a:pt x="542" y="1462"/>
                </a:cubicBezTo>
                <a:cubicBezTo>
                  <a:pt x="547" y="1466"/>
                  <a:pt x="551" y="1469"/>
                  <a:pt x="556" y="1473"/>
                </a:cubicBezTo>
                <a:cubicBezTo>
                  <a:pt x="558" y="1475"/>
                  <a:pt x="561" y="1477"/>
                  <a:pt x="564" y="1479"/>
                </a:cubicBezTo>
                <a:cubicBezTo>
                  <a:pt x="567" y="1482"/>
                  <a:pt x="571" y="1485"/>
                  <a:pt x="574" y="1488"/>
                </a:cubicBezTo>
                <a:cubicBezTo>
                  <a:pt x="577" y="1490"/>
                  <a:pt x="580" y="1492"/>
                  <a:pt x="583" y="1494"/>
                </a:cubicBezTo>
                <a:cubicBezTo>
                  <a:pt x="585" y="1497"/>
                  <a:pt x="588" y="1499"/>
                  <a:pt x="591" y="1501"/>
                </a:cubicBezTo>
                <a:cubicBezTo>
                  <a:pt x="591" y="1501"/>
                  <a:pt x="591" y="1501"/>
                  <a:pt x="591" y="1501"/>
                </a:cubicBezTo>
                <a:cubicBezTo>
                  <a:pt x="591" y="1501"/>
                  <a:pt x="591" y="1501"/>
                  <a:pt x="591" y="1501"/>
                </a:cubicBezTo>
                <a:cubicBezTo>
                  <a:pt x="591" y="1505"/>
                  <a:pt x="591" y="1510"/>
                  <a:pt x="591" y="1514"/>
                </a:cubicBezTo>
                <a:cubicBezTo>
                  <a:pt x="591" y="1522"/>
                  <a:pt x="591" y="1530"/>
                  <a:pt x="591" y="1538"/>
                </a:cubicBezTo>
                <a:cubicBezTo>
                  <a:pt x="591" y="1541"/>
                  <a:pt x="591" y="1543"/>
                  <a:pt x="592" y="1546"/>
                </a:cubicBezTo>
                <a:cubicBezTo>
                  <a:pt x="592" y="1551"/>
                  <a:pt x="592" y="1556"/>
                  <a:pt x="592" y="1562"/>
                </a:cubicBezTo>
                <a:cubicBezTo>
                  <a:pt x="592" y="1565"/>
                  <a:pt x="592" y="1568"/>
                  <a:pt x="592" y="1571"/>
                </a:cubicBezTo>
                <a:cubicBezTo>
                  <a:pt x="592" y="1576"/>
                  <a:pt x="593" y="1581"/>
                  <a:pt x="593" y="1586"/>
                </a:cubicBezTo>
                <a:cubicBezTo>
                  <a:pt x="593" y="1589"/>
                  <a:pt x="593" y="1592"/>
                  <a:pt x="593" y="1595"/>
                </a:cubicBezTo>
                <a:cubicBezTo>
                  <a:pt x="594" y="1600"/>
                  <a:pt x="594" y="1605"/>
                  <a:pt x="594" y="1609"/>
                </a:cubicBezTo>
                <a:cubicBezTo>
                  <a:pt x="594" y="1613"/>
                  <a:pt x="595" y="1616"/>
                  <a:pt x="595" y="1620"/>
                </a:cubicBezTo>
                <a:cubicBezTo>
                  <a:pt x="595" y="1624"/>
                  <a:pt x="595" y="1629"/>
                  <a:pt x="596" y="1633"/>
                </a:cubicBezTo>
                <a:cubicBezTo>
                  <a:pt x="596" y="1637"/>
                  <a:pt x="596" y="1640"/>
                  <a:pt x="597" y="1643"/>
                </a:cubicBezTo>
                <a:cubicBezTo>
                  <a:pt x="597" y="1648"/>
                  <a:pt x="597" y="1653"/>
                  <a:pt x="598" y="1657"/>
                </a:cubicBezTo>
                <a:cubicBezTo>
                  <a:pt x="598" y="1660"/>
                  <a:pt x="598" y="1664"/>
                  <a:pt x="599" y="1667"/>
                </a:cubicBezTo>
                <a:cubicBezTo>
                  <a:pt x="599" y="1672"/>
                  <a:pt x="600" y="1676"/>
                  <a:pt x="600" y="1681"/>
                </a:cubicBezTo>
                <a:cubicBezTo>
                  <a:pt x="601" y="1684"/>
                  <a:pt x="601" y="1688"/>
                  <a:pt x="601" y="1691"/>
                </a:cubicBezTo>
                <a:cubicBezTo>
                  <a:pt x="602" y="1693"/>
                  <a:pt x="602" y="1695"/>
                  <a:pt x="602" y="1696"/>
                </a:cubicBezTo>
                <a:cubicBezTo>
                  <a:pt x="600" y="1695"/>
                  <a:pt x="598" y="1694"/>
                  <a:pt x="597" y="1692"/>
                </a:cubicBezTo>
                <a:cubicBezTo>
                  <a:pt x="593" y="1690"/>
                  <a:pt x="590" y="1687"/>
                  <a:pt x="587" y="1685"/>
                </a:cubicBezTo>
                <a:cubicBezTo>
                  <a:pt x="583" y="1682"/>
                  <a:pt x="580" y="1679"/>
                  <a:pt x="576" y="1676"/>
                </a:cubicBezTo>
                <a:cubicBezTo>
                  <a:pt x="573" y="1673"/>
                  <a:pt x="570" y="1671"/>
                  <a:pt x="566" y="1668"/>
                </a:cubicBezTo>
                <a:cubicBezTo>
                  <a:pt x="563" y="1665"/>
                  <a:pt x="559" y="1662"/>
                  <a:pt x="555" y="1659"/>
                </a:cubicBezTo>
                <a:cubicBezTo>
                  <a:pt x="552" y="1657"/>
                  <a:pt x="549" y="1654"/>
                  <a:pt x="546" y="1651"/>
                </a:cubicBezTo>
                <a:cubicBezTo>
                  <a:pt x="542" y="1648"/>
                  <a:pt x="539" y="1645"/>
                  <a:pt x="535" y="1642"/>
                </a:cubicBezTo>
                <a:cubicBezTo>
                  <a:pt x="532" y="1640"/>
                  <a:pt x="529" y="1637"/>
                  <a:pt x="526" y="1634"/>
                </a:cubicBezTo>
                <a:cubicBezTo>
                  <a:pt x="522" y="1631"/>
                  <a:pt x="519" y="1628"/>
                  <a:pt x="515" y="1625"/>
                </a:cubicBezTo>
                <a:cubicBezTo>
                  <a:pt x="512" y="1622"/>
                  <a:pt x="509" y="1619"/>
                  <a:pt x="506" y="1617"/>
                </a:cubicBezTo>
                <a:cubicBezTo>
                  <a:pt x="503" y="1613"/>
                  <a:pt x="499" y="1610"/>
                  <a:pt x="496" y="1607"/>
                </a:cubicBezTo>
                <a:cubicBezTo>
                  <a:pt x="493" y="1604"/>
                  <a:pt x="490" y="1602"/>
                  <a:pt x="487" y="1599"/>
                </a:cubicBezTo>
                <a:cubicBezTo>
                  <a:pt x="483" y="1596"/>
                  <a:pt x="480" y="1592"/>
                  <a:pt x="476" y="1589"/>
                </a:cubicBezTo>
                <a:cubicBezTo>
                  <a:pt x="473" y="1586"/>
                  <a:pt x="471" y="1583"/>
                  <a:pt x="468" y="1581"/>
                </a:cubicBezTo>
                <a:cubicBezTo>
                  <a:pt x="464" y="1577"/>
                  <a:pt x="461" y="1574"/>
                  <a:pt x="457" y="1570"/>
                </a:cubicBezTo>
                <a:cubicBezTo>
                  <a:pt x="454" y="1568"/>
                  <a:pt x="452" y="1565"/>
                  <a:pt x="449" y="1562"/>
                </a:cubicBezTo>
                <a:cubicBezTo>
                  <a:pt x="445" y="1559"/>
                  <a:pt x="442" y="1555"/>
                  <a:pt x="438" y="1551"/>
                </a:cubicBezTo>
                <a:cubicBezTo>
                  <a:pt x="436" y="1549"/>
                  <a:pt x="433" y="1546"/>
                  <a:pt x="431" y="1543"/>
                </a:cubicBezTo>
                <a:cubicBezTo>
                  <a:pt x="427" y="1539"/>
                  <a:pt x="423" y="1536"/>
                  <a:pt x="420" y="1532"/>
                </a:cubicBezTo>
                <a:cubicBezTo>
                  <a:pt x="417" y="1529"/>
                  <a:pt x="415" y="1527"/>
                  <a:pt x="412" y="1524"/>
                </a:cubicBezTo>
                <a:cubicBezTo>
                  <a:pt x="409" y="1520"/>
                  <a:pt x="405" y="1516"/>
                  <a:pt x="402" y="1512"/>
                </a:cubicBezTo>
                <a:cubicBezTo>
                  <a:pt x="399" y="1510"/>
                  <a:pt x="397" y="1507"/>
                  <a:pt x="395" y="1505"/>
                </a:cubicBezTo>
                <a:cubicBezTo>
                  <a:pt x="391" y="1500"/>
                  <a:pt x="387" y="1496"/>
                  <a:pt x="383" y="1492"/>
                </a:cubicBezTo>
                <a:cubicBezTo>
                  <a:pt x="381" y="1489"/>
                  <a:pt x="379" y="1487"/>
                  <a:pt x="377" y="1485"/>
                </a:cubicBezTo>
                <a:cubicBezTo>
                  <a:pt x="373" y="1480"/>
                  <a:pt x="368" y="1475"/>
                  <a:pt x="364" y="1469"/>
                </a:cubicBezTo>
                <a:cubicBezTo>
                  <a:pt x="363" y="1468"/>
                  <a:pt x="361" y="1466"/>
                  <a:pt x="360" y="1465"/>
                </a:cubicBezTo>
                <a:cubicBezTo>
                  <a:pt x="354" y="1458"/>
                  <a:pt x="349" y="1451"/>
                  <a:pt x="343" y="1444"/>
                </a:cubicBezTo>
                <a:cubicBezTo>
                  <a:pt x="343" y="1444"/>
                  <a:pt x="343" y="1444"/>
                  <a:pt x="343" y="1444"/>
                </a:cubicBezTo>
                <a:cubicBezTo>
                  <a:pt x="338" y="1437"/>
                  <a:pt x="332" y="1430"/>
                  <a:pt x="327" y="1423"/>
                </a:cubicBezTo>
                <a:cubicBezTo>
                  <a:pt x="325" y="1421"/>
                  <a:pt x="324" y="1419"/>
                  <a:pt x="322" y="1417"/>
                </a:cubicBezTo>
                <a:cubicBezTo>
                  <a:pt x="318" y="1412"/>
                  <a:pt x="315" y="1408"/>
                  <a:pt x="312" y="1403"/>
                </a:cubicBezTo>
                <a:cubicBezTo>
                  <a:pt x="312" y="1397"/>
                  <a:pt x="313" y="1391"/>
                  <a:pt x="313" y="1385"/>
                </a:cubicBezTo>
                <a:cubicBezTo>
                  <a:pt x="313" y="1385"/>
                  <a:pt x="313" y="1384"/>
                  <a:pt x="313" y="1384"/>
                </a:cubicBezTo>
                <a:close/>
                <a:moveTo>
                  <a:pt x="338" y="1213"/>
                </a:moveTo>
                <a:cubicBezTo>
                  <a:pt x="339" y="1207"/>
                  <a:pt x="340" y="1201"/>
                  <a:pt x="342" y="1194"/>
                </a:cubicBezTo>
                <a:cubicBezTo>
                  <a:pt x="342" y="1193"/>
                  <a:pt x="342" y="1192"/>
                  <a:pt x="343" y="1190"/>
                </a:cubicBezTo>
                <a:cubicBezTo>
                  <a:pt x="344" y="1185"/>
                  <a:pt x="345" y="1181"/>
                  <a:pt x="346" y="1176"/>
                </a:cubicBezTo>
                <a:cubicBezTo>
                  <a:pt x="346" y="1173"/>
                  <a:pt x="347" y="1171"/>
                  <a:pt x="347" y="1169"/>
                </a:cubicBezTo>
                <a:cubicBezTo>
                  <a:pt x="348" y="1165"/>
                  <a:pt x="349" y="1161"/>
                  <a:pt x="350" y="1157"/>
                </a:cubicBezTo>
                <a:cubicBezTo>
                  <a:pt x="351" y="1155"/>
                  <a:pt x="352" y="1152"/>
                  <a:pt x="352" y="1150"/>
                </a:cubicBezTo>
                <a:cubicBezTo>
                  <a:pt x="353" y="1146"/>
                  <a:pt x="354" y="1142"/>
                  <a:pt x="355" y="1138"/>
                </a:cubicBezTo>
                <a:cubicBezTo>
                  <a:pt x="356" y="1136"/>
                  <a:pt x="356" y="1133"/>
                  <a:pt x="357" y="1131"/>
                </a:cubicBezTo>
                <a:cubicBezTo>
                  <a:pt x="358" y="1127"/>
                  <a:pt x="359" y="1123"/>
                  <a:pt x="360" y="1120"/>
                </a:cubicBezTo>
                <a:cubicBezTo>
                  <a:pt x="361" y="1117"/>
                  <a:pt x="361" y="1114"/>
                  <a:pt x="362" y="1112"/>
                </a:cubicBezTo>
                <a:cubicBezTo>
                  <a:pt x="363" y="1108"/>
                  <a:pt x="364" y="1105"/>
                  <a:pt x="365" y="1101"/>
                </a:cubicBezTo>
                <a:cubicBezTo>
                  <a:pt x="366" y="1099"/>
                  <a:pt x="367" y="1096"/>
                  <a:pt x="367" y="1093"/>
                </a:cubicBezTo>
                <a:cubicBezTo>
                  <a:pt x="368" y="1092"/>
                  <a:pt x="368" y="1090"/>
                  <a:pt x="369" y="1089"/>
                </a:cubicBezTo>
                <a:cubicBezTo>
                  <a:pt x="369" y="1089"/>
                  <a:pt x="370" y="1090"/>
                  <a:pt x="370" y="1091"/>
                </a:cubicBezTo>
                <a:cubicBezTo>
                  <a:pt x="378" y="1099"/>
                  <a:pt x="386" y="1108"/>
                  <a:pt x="394" y="1117"/>
                </a:cubicBezTo>
                <a:cubicBezTo>
                  <a:pt x="395" y="1118"/>
                  <a:pt x="396" y="1120"/>
                  <a:pt x="398" y="1121"/>
                </a:cubicBezTo>
                <a:cubicBezTo>
                  <a:pt x="406" y="1130"/>
                  <a:pt x="414" y="1138"/>
                  <a:pt x="422" y="1147"/>
                </a:cubicBezTo>
                <a:cubicBezTo>
                  <a:pt x="423" y="1148"/>
                  <a:pt x="424" y="1149"/>
                  <a:pt x="425" y="1151"/>
                </a:cubicBezTo>
                <a:cubicBezTo>
                  <a:pt x="434" y="1159"/>
                  <a:pt x="442" y="1168"/>
                  <a:pt x="451" y="1176"/>
                </a:cubicBezTo>
                <a:cubicBezTo>
                  <a:pt x="452" y="1177"/>
                  <a:pt x="453" y="1178"/>
                  <a:pt x="454" y="1179"/>
                </a:cubicBezTo>
                <a:cubicBezTo>
                  <a:pt x="462" y="1188"/>
                  <a:pt x="471" y="1196"/>
                  <a:pt x="480" y="1204"/>
                </a:cubicBezTo>
                <a:cubicBezTo>
                  <a:pt x="481" y="1205"/>
                  <a:pt x="482" y="1206"/>
                  <a:pt x="483" y="1207"/>
                </a:cubicBezTo>
                <a:cubicBezTo>
                  <a:pt x="492" y="1215"/>
                  <a:pt x="501" y="1224"/>
                  <a:pt x="510" y="1232"/>
                </a:cubicBezTo>
                <a:cubicBezTo>
                  <a:pt x="511" y="1233"/>
                  <a:pt x="512" y="1233"/>
                  <a:pt x="512" y="1234"/>
                </a:cubicBezTo>
                <a:cubicBezTo>
                  <a:pt x="522" y="1242"/>
                  <a:pt x="532" y="1251"/>
                  <a:pt x="542" y="1259"/>
                </a:cubicBezTo>
                <a:cubicBezTo>
                  <a:pt x="542" y="1259"/>
                  <a:pt x="542" y="1259"/>
                  <a:pt x="542" y="1259"/>
                </a:cubicBezTo>
                <a:cubicBezTo>
                  <a:pt x="552" y="1267"/>
                  <a:pt x="562" y="1275"/>
                  <a:pt x="572" y="1284"/>
                </a:cubicBezTo>
                <a:cubicBezTo>
                  <a:pt x="572" y="1284"/>
                  <a:pt x="573" y="1284"/>
                  <a:pt x="573" y="1285"/>
                </a:cubicBezTo>
                <a:cubicBezTo>
                  <a:pt x="583" y="1293"/>
                  <a:pt x="593" y="1300"/>
                  <a:pt x="603" y="1308"/>
                </a:cubicBezTo>
                <a:cubicBezTo>
                  <a:pt x="604" y="1308"/>
                  <a:pt x="604" y="1309"/>
                  <a:pt x="605" y="1309"/>
                </a:cubicBezTo>
                <a:cubicBezTo>
                  <a:pt x="605" y="1309"/>
                  <a:pt x="605" y="1309"/>
                  <a:pt x="605" y="1309"/>
                </a:cubicBezTo>
                <a:cubicBezTo>
                  <a:pt x="605" y="1309"/>
                  <a:pt x="605" y="1309"/>
                  <a:pt x="605" y="1309"/>
                </a:cubicBezTo>
                <a:cubicBezTo>
                  <a:pt x="604" y="1314"/>
                  <a:pt x="604" y="1318"/>
                  <a:pt x="603" y="1322"/>
                </a:cubicBezTo>
                <a:cubicBezTo>
                  <a:pt x="603" y="1325"/>
                  <a:pt x="603" y="1328"/>
                  <a:pt x="602" y="1330"/>
                </a:cubicBezTo>
                <a:cubicBezTo>
                  <a:pt x="601" y="1338"/>
                  <a:pt x="600" y="1346"/>
                  <a:pt x="600" y="1353"/>
                </a:cubicBezTo>
                <a:cubicBezTo>
                  <a:pt x="600" y="1354"/>
                  <a:pt x="599" y="1356"/>
                  <a:pt x="599" y="1357"/>
                </a:cubicBezTo>
                <a:cubicBezTo>
                  <a:pt x="599" y="1363"/>
                  <a:pt x="598" y="1370"/>
                  <a:pt x="597" y="1376"/>
                </a:cubicBezTo>
                <a:cubicBezTo>
                  <a:pt x="597" y="1379"/>
                  <a:pt x="597" y="1382"/>
                  <a:pt x="597" y="1384"/>
                </a:cubicBezTo>
                <a:cubicBezTo>
                  <a:pt x="596" y="1389"/>
                  <a:pt x="596" y="1394"/>
                  <a:pt x="595" y="1400"/>
                </a:cubicBezTo>
                <a:cubicBezTo>
                  <a:pt x="595" y="1403"/>
                  <a:pt x="595" y="1406"/>
                  <a:pt x="595" y="1409"/>
                </a:cubicBezTo>
                <a:cubicBezTo>
                  <a:pt x="595" y="1413"/>
                  <a:pt x="594" y="1418"/>
                  <a:pt x="594" y="1423"/>
                </a:cubicBezTo>
                <a:cubicBezTo>
                  <a:pt x="594" y="1426"/>
                  <a:pt x="594" y="1429"/>
                  <a:pt x="593" y="1432"/>
                </a:cubicBezTo>
                <a:cubicBezTo>
                  <a:pt x="593" y="1437"/>
                  <a:pt x="593" y="1442"/>
                  <a:pt x="593" y="1446"/>
                </a:cubicBezTo>
                <a:cubicBezTo>
                  <a:pt x="593" y="1449"/>
                  <a:pt x="592" y="1453"/>
                  <a:pt x="592" y="1456"/>
                </a:cubicBezTo>
                <a:cubicBezTo>
                  <a:pt x="592" y="1460"/>
                  <a:pt x="592" y="1465"/>
                  <a:pt x="592" y="1469"/>
                </a:cubicBezTo>
                <a:cubicBezTo>
                  <a:pt x="592" y="1473"/>
                  <a:pt x="592" y="1476"/>
                  <a:pt x="592" y="1479"/>
                </a:cubicBezTo>
                <a:cubicBezTo>
                  <a:pt x="592" y="1481"/>
                  <a:pt x="591" y="1484"/>
                  <a:pt x="591" y="1486"/>
                </a:cubicBezTo>
                <a:cubicBezTo>
                  <a:pt x="590" y="1485"/>
                  <a:pt x="588" y="1483"/>
                  <a:pt x="586" y="1482"/>
                </a:cubicBezTo>
                <a:cubicBezTo>
                  <a:pt x="584" y="1480"/>
                  <a:pt x="581" y="1478"/>
                  <a:pt x="578" y="1476"/>
                </a:cubicBezTo>
                <a:cubicBezTo>
                  <a:pt x="575" y="1473"/>
                  <a:pt x="572" y="1470"/>
                  <a:pt x="568" y="1468"/>
                </a:cubicBezTo>
                <a:cubicBezTo>
                  <a:pt x="566" y="1465"/>
                  <a:pt x="563" y="1463"/>
                  <a:pt x="560" y="1461"/>
                </a:cubicBezTo>
                <a:cubicBezTo>
                  <a:pt x="557" y="1458"/>
                  <a:pt x="554" y="1456"/>
                  <a:pt x="550" y="1453"/>
                </a:cubicBezTo>
                <a:cubicBezTo>
                  <a:pt x="548" y="1451"/>
                  <a:pt x="545" y="1448"/>
                  <a:pt x="542" y="1446"/>
                </a:cubicBezTo>
                <a:cubicBezTo>
                  <a:pt x="539" y="1443"/>
                  <a:pt x="536" y="1441"/>
                  <a:pt x="533" y="1438"/>
                </a:cubicBezTo>
                <a:cubicBezTo>
                  <a:pt x="530" y="1436"/>
                  <a:pt x="527" y="1433"/>
                  <a:pt x="525" y="1431"/>
                </a:cubicBezTo>
                <a:cubicBezTo>
                  <a:pt x="522" y="1428"/>
                  <a:pt x="518" y="1425"/>
                  <a:pt x="515" y="1423"/>
                </a:cubicBezTo>
                <a:cubicBezTo>
                  <a:pt x="513" y="1420"/>
                  <a:pt x="510" y="1418"/>
                  <a:pt x="507" y="1416"/>
                </a:cubicBezTo>
                <a:cubicBezTo>
                  <a:pt x="504" y="1413"/>
                  <a:pt x="501" y="1410"/>
                  <a:pt x="498" y="1407"/>
                </a:cubicBezTo>
                <a:cubicBezTo>
                  <a:pt x="495" y="1405"/>
                  <a:pt x="493" y="1402"/>
                  <a:pt x="490" y="1400"/>
                </a:cubicBezTo>
                <a:cubicBezTo>
                  <a:pt x="487" y="1397"/>
                  <a:pt x="484" y="1394"/>
                  <a:pt x="481" y="1391"/>
                </a:cubicBezTo>
                <a:cubicBezTo>
                  <a:pt x="479" y="1389"/>
                  <a:pt x="476" y="1386"/>
                  <a:pt x="473" y="1384"/>
                </a:cubicBezTo>
                <a:cubicBezTo>
                  <a:pt x="470" y="1381"/>
                  <a:pt x="467" y="1378"/>
                  <a:pt x="464" y="1375"/>
                </a:cubicBezTo>
                <a:cubicBezTo>
                  <a:pt x="462" y="1373"/>
                  <a:pt x="459" y="1370"/>
                  <a:pt x="457" y="1368"/>
                </a:cubicBezTo>
                <a:cubicBezTo>
                  <a:pt x="454" y="1365"/>
                  <a:pt x="451" y="1362"/>
                  <a:pt x="448" y="1358"/>
                </a:cubicBezTo>
                <a:cubicBezTo>
                  <a:pt x="445" y="1356"/>
                  <a:pt x="443" y="1354"/>
                  <a:pt x="441" y="1351"/>
                </a:cubicBezTo>
                <a:cubicBezTo>
                  <a:pt x="437" y="1348"/>
                  <a:pt x="434" y="1345"/>
                  <a:pt x="431" y="1342"/>
                </a:cubicBezTo>
                <a:cubicBezTo>
                  <a:pt x="429" y="1339"/>
                  <a:pt x="427" y="1337"/>
                  <a:pt x="424" y="1335"/>
                </a:cubicBezTo>
                <a:cubicBezTo>
                  <a:pt x="421" y="1331"/>
                  <a:pt x="418" y="1328"/>
                  <a:pt x="415" y="1324"/>
                </a:cubicBezTo>
                <a:cubicBezTo>
                  <a:pt x="413" y="1322"/>
                  <a:pt x="411" y="1320"/>
                  <a:pt x="409" y="1318"/>
                </a:cubicBezTo>
                <a:cubicBezTo>
                  <a:pt x="405" y="1314"/>
                  <a:pt x="402" y="1310"/>
                  <a:pt x="398" y="1306"/>
                </a:cubicBezTo>
                <a:cubicBezTo>
                  <a:pt x="397" y="1304"/>
                  <a:pt x="395" y="1302"/>
                  <a:pt x="393" y="1300"/>
                </a:cubicBezTo>
                <a:cubicBezTo>
                  <a:pt x="388" y="1295"/>
                  <a:pt x="384" y="1290"/>
                  <a:pt x="379" y="1284"/>
                </a:cubicBezTo>
                <a:cubicBezTo>
                  <a:pt x="378" y="1284"/>
                  <a:pt x="378" y="1283"/>
                  <a:pt x="377" y="1282"/>
                </a:cubicBezTo>
                <a:cubicBezTo>
                  <a:pt x="372" y="1277"/>
                  <a:pt x="368" y="1271"/>
                  <a:pt x="363" y="1265"/>
                </a:cubicBezTo>
                <a:cubicBezTo>
                  <a:pt x="361" y="1263"/>
                  <a:pt x="359" y="1261"/>
                  <a:pt x="357" y="1259"/>
                </a:cubicBezTo>
                <a:cubicBezTo>
                  <a:pt x="354" y="1255"/>
                  <a:pt x="351" y="1251"/>
                  <a:pt x="348" y="1248"/>
                </a:cubicBezTo>
                <a:cubicBezTo>
                  <a:pt x="346" y="1245"/>
                  <a:pt x="344" y="1242"/>
                  <a:pt x="342" y="1240"/>
                </a:cubicBezTo>
                <a:cubicBezTo>
                  <a:pt x="339" y="1237"/>
                  <a:pt x="337" y="1234"/>
                  <a:pt x="334" y="1230"/>
                </a:cubicBezTo>
                <a:cubicBezTo>
                  <a:pt x="335" y="1227"/>
                  <a:pt x="336" y="1223"/>
                  <a:pt x="337" y="1219"/>
                </a:cubicBezTo>
                <a:cubicBezTo>
                  <a:pt x="337" y="1217"/>
                  <a:pt x="337" y="1215"/>
                  <a:pt x="338" y="1213"/>
                </a:cubicBezTo>
                <a:close/>
                <a:moveTo>
                  <a:pt x="383" y="1042"/>
                </a:moveTo>
                <a:cubicBezTo>
                  <a:pt x="383" y="1042"/>
                  <a:pt x="383" y="1041"/>
                  <a:pt x="384" y="1041"/>
                </a:cubicBezTo>
                <a:cubicBezTo>
                  <a:pt x="387" y="1031"/>
                  <a:pt x="390" y="1021"/>
                  <a:pt x="394" y="1010"/>
                </a:cubicBezTo>
                <a:cubicBezTo>
                  <a:pt x="394" y="1009"/>
                  <a:pt x="395" y="1008"/>
                  <a:pt x="395" y="1007"/>
                </a:cubicBezTo>
                <a:cubicBezTo>
                  <a:pt x="399" y="998"/>
                  <a:pt x="402" y="988"/>
                  <a:pt x="406" y="978"/>
                </a:cubicBezTo>
                <a:cubicBezTo>
                  <a:pt x="407" y="977"/>
                  <a:pt x="407" y="975"/>
                  <a:pt x="408" y="974"/>
                </a:cubicBezTo>
                <a:cubicBezTo>
                  <a:pt x="411" y="964"/>
                  <a:pt x="415" y="955"/>
                  <a:pt x="419" y="945"/>
                </a:cubicBezTo>
                <a:cubicBezTo>
                  <a:pt x="419" y="944"/>
                  <a:pt x="420" y="944"/>
                  <a:pt x="420" y="943"/>
                </a:cubicBezTo>
                <a:cubicBezTo>
                  <a:pt x="424" y="947"/>
                  <a:pt x="427" y="950"/>
                  <a:pt x="431" y="954"/>
                </a:cubicBezTo>
                <a:cubicBezTo>
                  <a:pt x="435" y="958"/>
                  <a:pt x="439" y="962"/>
                  <a:pt x="443" y="966"/>
                </a:cubicBezTo>
                <a:cubicBezTo>
                  <a:pt x="448" y="971"/>
                  <a:pt x="453" y="976"/>
                  <a:pt x="458" y="981"/>
                </a:cubicBezTo>
                <a:cubicBezTo>
                  <a:pt x="462" y="984"/>
                  <a:pt x="465" y="988"/>
                  <a:pt x="469" y="992"/>
                </a:cubicBezTo>
                <a:cubicBezTo>
                  <a:pt x="475" y="997"/>
                  <a:pt x="480" y="1002"/>
                  <a:pt x="485" y="1007"/>
                </a:cubicBezTo>
                <a:cubicBezTo>
                  <a:pt x="489" y="1010"/>
                  <a:pt x="493" y="1014"/>
                  <a:pt x="497" y="1017"/>
                </a:cubicBezTo>
                <a:cubicBezTo>
                  <a:pt x="502" y="1022"/>
                  <a:pt x="508" y="1028"/>
                  <a:pt x="514" y="1033"/>
                </a:cubicBezTo>
                <a:cubicBezTo>
                  <a:pt x="517" y="1036"/>
                  <a:pt x="521" y="1039"/>
                  <a:pt x="524" y="1042"/>
                </a:cubicBezTo>
                <a:cubicBezTo>
                  <a:pt x="531" y="1048"/>
                  <a:pt x="538" y="1054"/>
                  <a:pt x="545" y="1060"/>
                </a:cubicBezTo>
                <a:cubicBezTo>
                  <a:pt x="548" y="1062"/>
                  <a:pt x="550" y="1064"/>
                  <a:pt x="553" y="1066"/>
                </a:cubicBezTo>
                <a:cubicBezTo>
                  <a:pt x="562" y="1074"/>
                  <a:pt x="572" y="1082"/>
                  <a:pt x="582" y="1089"/>
                </a:cubicBezTo>
                <a:cubicBezTo>
                  <a:pt x="584" y="1091"/>
                  <a:pt x="587" y="1093"/>
                  <a:pt x="590" y="1095"/>
                </a:cubicBezTo>
                <a:cubicBezTo>
                  <a:pt x="597" y="1101"/>
                  <a:pt x="604" y="1106"/>
                  <a:pt x="611" y="1112"/>
                </a:cubicBezTo>
                <a:cubicBezTo>
                  <a:pt x="615" y="1115"/>
                  <a:pt x="619" y="1117"/>
                  <a:pt x="623" y="1120"/>
                </a:cubicBezTo>
                <a:cubicBezTo>
                  <a:pt x="629" y="1124"/>
                  <a:pt x="634" y="1128"/>
                  <a:pt x="640" y="1132"/>
                </a:cubicBezTo>
                <a:cubicBezTo>
                  <a:pt x="640" y="1132"/>
                  <a:pt x="640" y="1132"/>
                  <a:pt x="640" y="1132"/>
                </a:cubicBezTo>
                <a:cubicBezTo>
                  <a:pt x="640" y="1132"/>
                  <a:pt x="640" y="1132"/>
                  <a:pt x="640" y="1132"/>
                </a:cubicBezTo>
                <a:cubicBezTo>
                  <a:pt x="639" y="1136"/>
                  <a:pt x="638" y="1139"/>
                  <a:pt x="637" y="1143"/>
                </a:cubicBezTo>
                <a:cubicBezTo>
                  <a:pt x="636" y="1146"/>
                  <a:pt x="636" y="1149"/>
                  <a:pt x="635" y="1151"/>
                </a:cubicBezTo>
                <a:cubicBezTo>
                  <a:pt x="634" y="1156"/>
                  <a:pt x="632" y="1162"/>
                  <a:pt x="631" y="1167"/>
                </a:cubicBezTo>
                <a:cubicBezTo>
                  <a:pt x="631" y="1169"/>
                  <a:pt x="630" y="1171"/>
                  <a:pt x="630" y="1173"/>
                </a:cubicBezTo>
                <a:cubicBezTo>
                  <a:pt x="628" y="1180"/>
                  <a:pt x="627" y="1187"/>
                  <a:pt x="625" y="1194"/>
                </a:cubicBezTo>
                <a:cubicBezTo>
                  <a:pt x="625" y="1196"/>
                  <a:pt x="624" y="1198"/>
                  <a:pt x="624" y="1201"/>
                </a:cubicBezTo>
                <a:cubicBezTo>
                  <a:pt x="623" y="1206"/>
                  <a:pt x="622" y="1210"/>
                  <a:pt x="621" y="1215"/>
                </a:cubicBezTo>
                <a:cubicBezTo>
                  <a:pt x="620" y="1218"/>
                  <a:pt x="620" y="1221"/>
                  <a:pt x="619" y="1224"/>
                </a:cubicBezTo>
                <a:cubicBezTo>
                  <a:pt x="618" y="1228"/>
                  <a:pt x="617" y="1232"/>
                  <a:pt x="617" y="1236"/>
                </a:cubicBezTo>
                <a:cubicBezTo>
                  <a:pt x="616" y="1239"/>
                  <a:pt x="616" y="1243"/>
                  <a:pt x="615" y="1246"/>
                </a:cubicBezTo>
                <a:cubicBezTo>
                  <a:pt x="614" y="1250"/>
                  <a:pt x="613" y="1254"/>
                  <a:pt x="613" y="1258"/>
                </a:cubicBezTo>
                <a:cubicBezTo>
                  <a:pt x="612" y="1261"/>
                  <a:pt x="612" y="1264"/>
                  <a:pt x="611" y="1267"/>
                </a:cubicBezTo>
                <a:cubicBezTo>
                  <a:pt x="611" y="1271"/>
                  <a:pt x="610" y="1275"/>
                  <a:pt x="609" y="1279"/>
                </a:cubicBezTo>
                <a:cubicBezTo>
                  <a:pt x="609" y="1283"/>
                  <a:pt x="608" y="1286"/>
                  <a:pt x="608" y="1289"/>
                </a:cubicBezTo>
                <a:cubicBezTo>
                  <a:pt x="608" y="1291"/>
                  <a:pt x="607" y="1293"/>
                  <a:pt x="607" y="1296"/>
                </a:cubicBezTo>
                <a:cubicBezTo>
                  <a:pt x="606" y="1295"/>
                  <a:pt x="605" y="1294"/>
                  <a:pt x="605" y="1294"/>
                </a:cubicBezTo>
                <a:cubicBezTo>
                  <a:pt x="595" y="1287"/>
                  <a:pt x="586" y="1280"/>
                  <a:pt x="577" y="1272"/>
                </a:cubicBezTo>
                <a:cubicBezTo>
                  <a:pt x="576" y="1271"/>
                  <a:pt x="574" y="1270"/>
                  <a:pt x="573" y="1269"/>
                </a:cubicBezTo>
                <a:cubicBezTo>
                  <a:pt x="564" y="1262"/>
                  <a:pt x="555" y="1254"/>
                  <a:pt x="546" y="1247"/>
                </a:cubicBezTo>
                <a:cubicBezTo>
                  <a:pt x="544" y="1245"/>
                  <a:pt x="543" y="1244"/>
                  <a:pt x="542" y="1243"/>
                </a:cubicBezTo>
                <a:cubicBezTo>
                  <a:pt x="533" y="1236"/>
                  <a:pt x="524" y="1228"/>
                  <a:pt x="515" y="1220"/>
                </a:cubicBezTo>
                <a:cubicBezTo>
                  <a:pt x="514" y="1219"/>
                  <a:pt x="513" y="1218"/>
                  <a:pt x="512" y="1217"/>
                </a:cubicBezTo>
                <a:cubicBezTo>
                  <a:pt x="503" y="1209"/>
                  <a:pt x="494" y="1201"/>
                  <a:pt x="485" y="1192"/>
                </a:cubicBezTo>
                <a:cubicBezTo>
                  <a:pt x="484" y="1192"/>
                  <a:pt x="483" y="1191"/>
                  <a:pt x="482" y="1190"/>
                </a:cubicBezTo>
                <a:cubicBezTo>
                  <a:pt x="473" y="1181"/>
                  <a:pt x="464" y="1173"/>
                  <a:pt x="455" y="1164"/>
                </a:cubicBezTo>
                <a:cubicBezTo>
                  <a:pt x="455" y="1163"/>
                  <a:pt x="454" y="1163"/>
                  <a:pt x="454" y="1162"/>
                </a:cubicBezTo>
                <a:cubicBezTo>
                  <a:pt x="445" y="1153"/>
                  <a:pt x="436" y="1144"/>
                  <a:pt x="427" y="1135"/>
                </a:cubicBezTo>
                <a:cubicBezTo>
                  <a:pt x="427" y="1135"/>
                  <a:pt x="427" y="1135"/>
                  <a:pt x="427" y="1135"/>
                </a:cubicBezTo>
                <a:cubicBezTo>
                  <a:pt x="418" y="1125"/>
                  <a:pt x="409" y="1116"/>
                  <a:pt x="400" y="1106"/>
                </a:cubicBezTo>
                <a:cubicBezTo>
                  <a:pt x="400" y="1106"/>
                  <a:pt x="399" y="1105"/>
                  <a:pt x="399" y="1105"/>
                </a:cubicBezTo>
                <a:cubicBezTo>
                  <a:pt x="391" y="1096"/>
                  <a:pt x="382" y="1086"/>
                  <a:pt x="374" y="1077"/>
                </a:cubicBezTo>
                <a:cubicBezTo>
                  <a:pt x="374" y="1076"/>
                  <a:pt x="373" y="1076"/>
                  <a:pt x="373" y="1075"/>
                </a:cubicBezTo>
                <a:cubicBezTo>
                  <a:pt x="373" y="1074"/>
                  <a:pt x="373" y="1073"/>
                  <a:pt x="374" y="1073"/>
                </a:cubicBezTo>
                <a:cubicBezTo>
                  <a:pt x="377" y="1062"/>
                  <a:pt x="380" y="1052"/>
                  <a:pt x="383" y="1042"/>
                </a:cubicBezTo>
                <a:close/>
                <a:moveTo>
                  <a:pt x="439" y="899"/>
                </a:moveTo>
                <a:cubicBezTo>
                  <a:pt x="439" y="899"/>
                  <a:pt x="439" y="898"/>
                  <a:pt x="439" y="898"/>
                </a:cubicBezTo>
                <a:cubicBezTo>
                  <a:pt x="444" y="888"/>
                  <a:pt x="448" y="878"/>
                  <a:pt x="453" y="869"/>
                </a:cubicBezTo>
                <a:cubicBezTo>
                  <a:pt x="453" y="868"/>
                  <a:pt x="454" y="867"/>
                  <a:pt x="454" y="866"/>
                </a:cubicBezTo>
                <a:cubicBezTo>
                  <a:pt x="459" y="857"/>
                  <a:pt x="463" y="847"/>
                  <a:pt x="468" y="838"/>
                </a:cubicBezTo>
                <a:cubicBezTo>
                  <a:pt x="469" y="837"/>
                  <a:pt x="469" y="835"/>
                  <a:pt x="470" y="834"/>
                </a:cubicBezTo>
                <a:cubicBezTo>
                  <a:pt x="475" y="825"/>
                  <a:pt x="479" y="816"/>
                  <a:pt x="484" y="807"/>
                </a:cubicBezTo>
                <a:cubicBezTo>
                  <a:pt x="484" y="806"/>
                  <a:pt x="485" y="806"/>
                  <a:pt x="485" y="805"/>
                </a:cubicBezTo>
                <a:cubicBezTo>
                  <a:pt x="489" y="808"/>
                  <a:pt x="493" y="811"/>
                  <a:pt x="496" y="815"/>
                </a:cubicBezTo>
                <a:cubicBezTo>
                  <a:pt x="500" y="818"/>
                  <a:pt x="504" y="821"/>
                  <a:pt x="507" y="825"/>
                </a:cubicBezTo>
                <a:cubicBezTo>
                  <a:pt x="512" y="829"/>
                  <a:pt x="517" y="833"/>
                  <a:pt x="522" y="838"/>
                </a:cubicBezTo>
                <a:cubicBezTo>
                  <a:pt x="526" y="841"/>
                  <a:pt x="529" y="844"/>
                  <a:pt x="533" y="847"/>
                </a:cubicBezTo>
                <a:cubicBezTo>
                  <a:pt x="538" y="851"/>
                  <a:pt x="543" y="856"/>
                  <a:pt x="549" y="860"/>
                </a:cubicBezTo>
                <a:cubicBezTo>
                  <a:pt x="552" y="863"/>
                  <a:pt x="555" y="866"/>
                  <a:pt x="559" y="869"/>
                </a:cubicBezTo>
                <a:cubicBezTo>
                  <a:pt x="565" y="873"/>
                  <a:pt x="571" y="878"/>
                  <a:pt x="577" y="883"/>
                </a:cubicBezTo>
                <a:cubicBezTo>
                  <a:pt x="580" y="885"/>
                  <a:pt x="582" y="887"/>
                  <a:pt x="585" y="890"/>
                </a:cubicBezTo>
                <a:cubicBezTo>
                  <a:pt x="594" y="897"/>
                  <a:pt x="603" y="903"/>
                  <a:pt x="612" y="910"/>
                </a:cubicBezTo>
                <a:cubicBezTo>
                  <a:pt x="613" y="911"/>
                  <a:pt x="614" y="912"/>
                  <a:pt x="615" y="912"/>
                </a:cubicBezTo>
                <a:cubicBezTo>
                  <a:pt x="623" y="918"/>
                  <a:pt x="631" y="924"/>
                  <a:pt x="640" y="930"/>
                </a:cubicBezTo>
                <a:cubicBezTo>
                  <a:pt x="643" y="932"/>
                  <a:pt x="646" y="935"/>
                  <a:pt x="650" y="937"/>
                </a:cubicBezTo>
                <a:cubicBezTo>
                  <a:pt x="655" y="941"/>
                  <a:pt x="661" y="945"/>
                  <a:pt x="667" y="949"/>
                </a:cubicBezTo>
                <a:cubicBezTo>
                  <a:pt x="671" y="952"/>
                  <a:pt x="675" y="954"/>
                  <a:pt x="679" y="957"/>
                </a:cubicBezTo>
                <a:cubicBezTo>
                  <a:pt x="684" y="960"/>
                  <a:pt x="688" y="963"/>
                  <a:pt x="693" y="966"/>
                </a:cubicBezTo>
                <a:cubicBezTo>
                  <a:pt x="693" y="966"/>
                  <a:pt x="693" y="966"/>
                  <a:pt x="693" y="966"/>
                </a:cubicBezTo>
                <a:cubicBezTo>
                  <a:pt x="693" y="966"/>
                  <a:pt x="693" y="966"/>
                  <a:pt x="693" y="966"/>
                </a:cubicBezTo>
                <a:cubicBezTo>
                  <a:pt x="692" y="969"/>
                  <a:pt x="691" y="973"/>
                  <a:pt x="690" y="976"/>
                </a:cubicBezTo>
                <a:cubicBezTo>
                  <a:pt x="689" y="978"/>
                  <a:pt x="688" y="981"/>
                  <a:pt x="687" y="984"/>
                </a:cubicBezTo>
                <a:cubicBezTo>
                  <a:pt x="685" y="988"/>
                  <a:pt x="683" y="993"/>
                  <a:pt x="682" y="997"/>
                </a:cubicBezTo>
                <a:cubicBezTo>
                  <a:pt x="681" y="999"/>
                  <a:pt x="680" y="1001"/>
                  <a:pt x="680" y="1003"/>
                </a:cubicBezTo>
                <a:cubicBezTo>
                  <a:pt x="677" y="1010"/>
                  <a:pt x="675" y="1017"/>
                  <a:pt x="673" y="1023"/>
                </a:cubicBezTo>
                <a:cubicBezTo>
                  <a:pt x="672" y="1023"/>
                  <a:pt x="672" y="1024"/>
                  <a:pt x="672" y="1024"/>
                </a:cubicBezTo>
                <a:cubicBezTo>
                  <a:pt x="670" y="1030"/>
                  <a:pt x="668" y="1037"/>
                  <a:pt x="666" y="1043"/>
                </a:cubicBezTo>
                <a:cubicBezTo>
                  <a:pt x="665" y="1046"/>
                  <a:pt x="664" y="1048"/>
                  <a:pt x="664" y="1050"/>
                </a:cubicBezTo>
                <a:cubicBezTo>
                  <a:pt x="662" y="1054"/>
                  <a:pt x="661" y="1059"/>
                  <a:pt x="659" y="1064"/>
                </a:cubicBezTo>
                <a:cubicBezTo>
                  <a:pt x="659" y="1066"/>
                  <a:pt x="658" y="1069"/>
                  <a:pt x="657" y="1071"/>
                </a:cubicBezTo>
                <a:cubicBezTo>
                  <a:pt x="656" y="1076"/>
                  <a:pt x="654" y="1080"/>
                  <a:pt x="653" y="1084"/>
                </a:cubicBezTo>
                <a:cubicBezTo>
                  <a:pt x="652" y="1087"/>
                  <a:pt x="652" y="1089"/>
                  <a:pt x="651" y="1092"/>
                </a:cubicBezTo>
                <a:cubicBezTo>
                  <a:pt x="650" y="1096"/>
                  <a:pt x="649" y="1100"/>
                  <a:pt x="647" y="1104"/>
                </a:cubicBezTo>
                <a:cubicBezTo>
                  <a:pt x="647" y="1107"/>
                  <a:pt x="646" y="1110"/>
                  <a:pt x="645" y="1113"/>
                </a:cubicBezTo>
                <a:cubicBezTo>
                  <a:pt x="644" y="1115"/>
                  <a:pt x="644" y="1118"/>
                  <a:pt x="643" y="1120"/>
                </a:cubicBezTo>
                <a:cubicBezTo>
                  <a:pt x="639" y="1117"/>
                  <a:pt x="634" y="1114"/>
                  <a:pt x="630" y="1111"/>
                </a:cubicBezTo>
                <a:cubicBezTo>
                  <a:pt x="626" y="1107"/>
                  <a:pt x="621" y="1104"/>
                  <a:pt x="617" y="1101"/>
                </a:cubicBezTo>
                <a:cubicBezTo>
                  <a:pt x="611" y="1097"/>
                  <a:pt x="606" y="1092"/>
                  <a:pt x="600" y="1088"/>
                </a:cubicBezTo>
                <a:cubicBezTo>
                  <a:pt x="596" y="1085"/>
                  <a:pt x="592" y="1082"/>
                  <a:pt x="587" y="1078"/>
                </a:cubicBezTo>
                <a:cubicBezTo>
                  <a:pt x="582" y="1074"/>
                  <a:pt x="576" y="1069"/>
                  <a:pt x="571" y="1065"/>
                </a:cubicBezTo>
                <a:cubicBezTo>
                  <a:pt x="567" y="1062"/>
                  <a:pt x="563" y="1058"/>
                  <a:pt x="559" y="1055"/>
                </a:cubicBezTo>
                <a:cubicBezTo>
                  <a:pt x="553" y="1050"/>
                  <a:pt x="547" y="1045"/>
                  <a:pt x="541" y="1040"/>
                </a:cubicBezTo>
                <a:cubicBezTo>
                  <a:pt x="537" y="1037"/>
                  <a:pt x="534" y="1034"/>
                  <a:pt x="530" y="1031"/>
                </a:cubicBezTo>
                <a:cubicBezTo>
                  <a:pt x="523" y="1025"/>
                  <a:pt x="517" y="1019"/>
                  <a:pt x="510" y="1013"/>
                </a:cubicBezTo>
                <a:cubicBezTo>
                  <a:pt x="507" y="1011"/>
                  <a:pt x="505" y="1009"/>
                  <a:pt x="503" y="1007"/>
                </a:cubicBezTo>
                <a:cubicBezTo>
                  <a:pt x="494" y="998"/>
                  <a:pt x="485" y="990"/>
                  <a:pt x="476" y="982"/>
                </a:cubicBezTo>
                <a:cubicBezTo>
                  <a:pt x="474" y="979"/>
                  <a:pt x="472" y="977"/>
                  <a:pt x="469" y="975"/>
                </a:cubicBezTo>
                <a:cubicBezTo>
                  <a:pt x="463" y="969"/>
                  <a:pt x="456" y="962"/>
                  <a:pt x="449" y="956"/>
                </a:cubicBezTo>
                <a:cubicBezTo>
                  <a:pt x="446" y="952"/>
                  <a:pt x="443" y="949"/>
                  <a:pt x="440" y="946"/>
                </a:cubicBezTo>
                <a:cubicBezTo>
                  <a:pt x="435" y="941"/>
                  <a:pt x="430" y="936"/>
                  <a:pt x="425" y="931"/>
                </a:cubicBezTo>
                <a:cubicBezTo>
                  <a:pt x="425" y="930"/>
                  <a:pt x="426" y="929"/>
                  <a:pt x="426" y="928"/>
                </a:cubicBezTo>
                <a:cubicBezTo>
                  <a:pt x="430" y="919"/>
                  <a:pt x="435" y="909"/>
                  <a:pt x="439" y="899"/>
                </a:cubicBezTo>
                <a:close/>
                <a:moveTo>
                  <a:pt x="508" y="763"/>
                </a:moveTo>
                <a:cubicBezTo>
                  <a:pt x="509" y="763"/>
                  <a:pt x="509" y="762"/>
                  <a:pt x="510" y="761"/>
                </a:cubicBezTo>
                <a:cubicBezTo>
                  <a:pt x="515" y="752"/>
                  <a:pt x="521" y="742"/>
                  <a:pt x="526" y="733"/>
                </a:cubicBezTo>
                <a:cubicBezTo>
                  <a:pt x="527" y="733"/>
                  <a:pt x="527" y="732"/>
                  <a:pt x="527" y="732"/>
                </a:cubicBezTo>
                <a:cubicBezTo>
                  <a:pt x="533" y="722"/>
                  <a:pt x="539" y="713"/>
                  <a:pt x="545" y="704"/>
                </a:cubicBezTo>
                <a:cubicBezTo>
                  <a:pt x="545" y="703"/>
                  <a:pt x="546" y="702"/>
                  <a:pt x="547" y="701"/>
                </a:cubicBezTo>
                <a:cubicBezTo>
                  <a:pt x="552" y="692"/>
                  <a:pt x="558" y="683"/>
                  <a:pt x="564" y="674"/>
                </a:cubicBezTo>
                <a:cubicBezTo>
                  <a:pt x="565" y="673"/>
                  <a:pt x="565" y="673"/>
                  <a:pt x="566" y="672"/>
                </a:cubicBezTo>
                <a:cubicBezTo>
                  <a:pt x="570" y="675"/>
                  <a:pt x="573" y="678"/>
                  <a:pt x="577" y="681"/>
                </a:cubicBezTo>
                <a:cubicBezTo>
                  <a:pt x="581" y="684"/>
                  <a:pt x="584" y="686"/>
                  <a:pt x="587" y="689"/>
                </a:cubicBezTo>
                <a:cubicBezTo>
                  <a:pt x="592" y="693"/>
                  <a:pt x="597" y="697"/>
                  <a:pt x="602" y="700"/>
                </a:cubicBezTo>
                <a:cubicBezTo>
                  <a:pt x="606" y="703"/>
                  <a:pt x="609" y="705"/>
                  <a:pt x="612" y="708"/>
                </a:cubicBezTo>
                <a:cubicBezTo>
                  <a:pt x="618" y="712"/>
                  <a:pt x="623" y="716"/>
                  <a:pt x="629" y="720"/>
                </a:cubicBezTo>
                <a:cubicBezTo>
                  <a:pt x="632" y="722"/>
                  <a:pt x="634" y="724"/>
                  <a:pt x="637" y="726"/>
                </a:cubicBezTo>
                <a:cubicBezTo>
                  <a:pt x="645" y="731"/>
                  <a:pt x="652" y="736"/>
                  <a:pt x="660" y="741"/>
                </a:cubicBezTo>
                <a:cubicBezTo>
                  <a:pt x="661" y="742"/>
                  <a:pt x="662" y="743"/>
                  <a:pt x="663" y="744"/>
                </a:cubicBezTo>
                <a:cubicBezTo>
                  <a:pt x="671" y="750"/>
                  <a:pt x="680" y="755"/>
                  <a:pt x="689" y="761"/>
                </a:cubicBezTo>
                <a:cubicBezTo>
                  <a:pt x="691" y="763"/>
                  <a:pt x="694" y="764"/>
                  <a:pt x="697" y="766"/>
                </a:cubicBezTo>
                <a:cubicBezTo>
                  <a:pt x="703" y="770"/>
                  <a:pt x="709" y="774"/>
                  <a:pt x="715" y="778"/>
                </a:cubicBezTo>
                <a:cubicBezTo>
                  <a:pt x="718" y="780"/>
                  <a:pt x="722" y="782"/>
                  <a:pt x="725" y="784"/>
                </a:cubicBezTo>
                <a:cubicBezTo>
                  <a:pt x="731" y="787"/>
                  <a:pt x="736" y="791"/>
                  <a:pt x="741" y="794"/>
                </a:cubicBezTo>
                <a:cubicBezTo>
                  <a:pt x="745" y="796"/>
                  <a:pt x="749" y="798"/>
                  <a:pt x="753" y="800"/>
                </a:cubicBezTo>
                <a:cubicBezTo>
                  <a:pt x="757" y="803"/>
                  <a:pt x="761" y="805"/>
                  <a:pt x="766" y="808"/>
                </a:cubicBezTo>
                <a:cubicBezTo>
                  <a:pt x="766" y="808"/>
                  <a:pt x="766" y="808"/>
                  <a:pt x="766" y="808"/>
                </a:cubicBezTo>
                <a:cubicBezTo>
                  <a:pt x="766" y="808"/>
                  <a:pt x="766" y="808"/>
                  <a:pt x="766" y="808"/>
                </a:cubicBezTo>
                <a:cubicBezTo>
                  <a:pt x="764" y="811"/>
                  <a:pt x="763" y="814"/>
                  <a:pt x="761" y="817"/>
                </a:cubicBezTo>
                <a:cubicBezTo>
                  <a:pt x="760" y="819"/>
                  <a:pt x="759" y="821"/>
                  <a:pt x="757" y="824"/>
                </a:cubicBezTo>
                <a:cubicBezTo>
                  <a:pt x="755" y="828"/>
                  <a:pt x="753" y="832"/>
                  <a:pt x="751" y="836"/>
                </a:cubicBezTo>
                <a:cubicBezTo>
                  <a:pt x="750" y="838"/>
                  <a:pt x="749" y="841"/>
                  <a:pt x="748" y="843"/>
                </a:cubicBezTo>
                <a:cubicBezTo>
                  <a:pt x="745" y="848"/>
                  <a:pt x="743" y="853"/>
                  <a:pt x="741" y="858"/>
                </a:cubicBezTo>
                <a:cubicBezTo>
                  <a:pt x="740" y="859"/>
                  <a:pt x="739" y="860"/>
                  <a:pt x="739" y="862"/>
                </a:cubicBezTo>
                <a:cubicBezTo>
                  <a:pt x="736" y="868"/>
                  <a:pt x="733" y="875"/>
                  <a:pt x="730" y="881"/>
                </a:cubicBezTo>
                <a:cubicBezTo>
                  <a:pt x="729" y="882"/>
                  <a:pt x="728" y="883"/>
                  <a:pt x="728" y="885"/>
                </a:cubicBezTo>
                <a:cubicBezTo>
                  <a:pt x="726" y="890"/>
                  <a:pt x="723" y="895"/>
                  <a:pt x="721" y="900"/>
                </a:cubicBezTo>
                <a:cubicBezTo>
                  <a:pt x="720" y="902"/>
                  <a:pt x="719" y="905"/>
                  <a:pt x="718" y="907"/>
                </a:cubicBezTo>
                <a:cubicBezTo>
                  <a:pt x="716" y="911"/>
                  <a:pt x="714" y="915"/>
                  <a:pt x="712" y="920"/>
                </a:cubicBezTo>
                <a:cubicBezTo>
                  <a:pt x="711" y="922"/>
                  <a:pt x="710" y="925"/>
                  <a:pt x="709" y="927"/>
                </a:cubicBezTo>
                <a:cubicBezTo>
                  <a:pt x="708" y="931"/>
                  <a:pt x="706" y="935"/>
                  <a:pt x="704" y="939"/>
                </a:cubicBezTo>
                <a:cubicBezTo>
                  <a:pt x="703" y="942"/>
                  <a:pt x="702" y="944"/>
                  <a:pt x="701" y="947"/>
                </a:cubicBezTo>
                <a:cubicBezTo>
                  <a:pt x="700" y="950"/>
                  <a:pt x="699" y="952"/>
                  <a:pt x="698" y="955"/>
                </a:cubicBezTo>
                <a:cubicBezTo>
                  <a:pt x="694" y="952"/>
                  <a:pt x="689" y="949"/>
                  <a:pt x="685" y="947"/>
                </a:cubicBezTo>
                <a:cubicBezTo>
                  <a:pt x="681" y="944"/>
                  <a:pt x="677" y="941"/>
                  <a:pt x="673" y="938"/>
                </a:cubicBezTo>
                <a:cubicBezTo>
                  <a:pt x="668" y="935"/>
                  <a:pt x="662" y="931"/>
                  <a:pt x="657" y="927"/>
                </a:cubicBezTo>
                <a:cubicBezTo>
                  <a:pt x="653" y="925"/>
                  <a:pt x="649" y="922"/>
                  <a:pt x="646" y="919"/>
                </a:cubicBezTo>
                <a:cubicBezTo>
                  <a:pt x="640" y="915"/>
                  <a:pt x="634" y="911"/>
                  <a:pt x="629" y="907"/>
                </a:cubicBezTo>
                <a:cubicBezTo>
                  <a:pt x="625" y="905"/>
                  <a:pt x="622" y="902"/>
                  <a:pt x="618" y="900"/>
                </a:cubicBezTo>
                <a:cubicBezTo>
                  <a:pt x="612" y="895"/>
                  <a:pt x="606" y="890"/>
                  <a:pt x="600" y="886"/>
                </a:cubicBezTo>
                <a:cubicBezTo>
                  <a:pt x="597" y="883"/>
                  <a:pt x="594" y="881"/>
                  <a:pt x="592" y="879"/>
                </a:cubicBezTo>
                <a:cubicBezTo>
                  <a:pt x="583" y="872"/>
                  <a:pt x="574" y="865"/>
                  <a:pt x="565" y="858"/>
                </a:cubicBezTo>
                <a:cubicBezTo>
                  <a:pt x="565" y="858"/>
                  <a:pt x="564" y="857"/>
                  <a:pt x="564" y="857"/>
                </a:cubicBezTo>
                <a:cubicBezTo>
                  <a:pt x="556" y="850"/>
                  <a:pt x="548" y="844"/>
                  <a:pt x="540" y="837"/>
                </a:cubicBezTo>
                <a:cubicBezTo>
                  <a:pt x="537" y="834"/>
                  <a:pt x="534" y="832"/>
                  <a:pt x="531" y="829"/>
                </a:cubicBezTo>
                <a:cubicBezTo>
                  <a:pt x="525" y="825"/>
                  <a:pt x="520" y="820"/>
                  <a:pt x="514" y="815"/>
                </a:cubicBezTo>
                <a:cubicBezTo>
                  <a:pt x="511" y="812"/>
                  <a:pt x="508" y="809"/>
                  <a:pt x="504" y="806"/>
                </a:cubicBezTo>
                <a:cubicBezTo>
                  <a:pt x="500" y="802"/>
                  <a:pt x="496" y="798"/>
                  <a:pt x="491" y="794"/>
                </a:cubicBezTo>
                <a:cubicBezTo>
                  <a:pt x="492" y="793"/>
                  <a:pt x="492" y="792"/>
                  <a:pt x="493" y="791"/>
                </a:cubicBezTo>
                <a:cubicBezTo>
                  <a:pt x="498" y="782"/>
                  <a:pt x="503" y="773"/>
                  <a:pt x="508" y="763"/>
                </a:cubicBezTo>
                <a:close/>
                <a:moveTo>
                  <a:pt x="791" y="787"/>
                </a:moveTo>
                <a:cubicBezTo>
                  <a:pt x="793" y="783"/>
                  <a:pt x="795" y="779"/>
                  <a:pt x="797" y="776"/>
                </a:cubicBezTo>
                <a:cubicBezTo>
                  <a:pt x="798" y="773"/>
                  <a:pt x="800" y="771"/>
                  <a:pt x="801" y="768"/>
                </a:cubicBezTo>
                <a:cubicBezTo>
                  <a:pt x="804" y="764"/>
                  <a:pt x="806" y="760"/>
                  <a:pt x="808" y="756"/>
                </a:cubicBezTo>
                <a:cubicBezTo>
                  <a:pt x="810" y="754"/>
                  <a:pt x="811" y="751"/>
                  <a:pt x="812" y="749"/>
                </a:cubicBezTo>
                <a:cubicBezTo>
                  <a:pt x="815" y="744"/>
                  <a:pt x="819" y="739"/>
                  <a:pt x="822" y="733"/>
                </a:cubicBezTo>
                <a:cubicBezTo>
                  <a:pt x="822" y="732"/>
                  <a:pt x="823" y="731"/>
                  <a:pt x="824" y="730"/>
                </a:cubicBezTo>
                <a:cubicBezTo>
                  <a:pt x="827" y="724"/>
                  <a:pt x="831" y="718"/>
                  <a:pt x="835" y="712"/>
                </a:cubicBezTo>
                <a:cubicBezTo>
                  <a:pt x="836" y="710"/>
                  <a:pt x="837" y="709"/>
                  <a:pt x="838" y="707"/>
                </a:cubicBezTo>
                <a:cubicBezTo>
                  <a:pt x="841" y="702"/>
                  <a:pt x="844" y="698"/>
                  <a:pt x="847" y="694"/>
                </a:cubicBezTo>
                <a:cubicBezTo>
                  <a:pt x="848" y="691"/>
                  <a:pt x="850" y="689"/>
                  <a:pt x="851" y="687"/>
                </a:cubicBezTo>
                <a:cubicBezTo>
                  <a:pt x="854" y="683"/>
                  <a:pt x="856" y="679"/>
                  <a:pt x="859" y="675"/>
                </a:cubicBezTo>
                <a:cubicBezTo>
                  <a:pt x="861" y="673"/>
                  <a:pt x="862" y="671"/>
                  <a:pt x="864" y="668"/>
                </a:cubicBezTo>
                <a:cubicBezTo>
                  <a:pt x="866" y="665"/>
                  <a:pt x="868" y="663"/>
                  <a:pt x="870" y="660"/>
                </a:cubicBezTo>
                <a:cubicBezTo>
                  <a:pt x="874" y="662"/>
                  <a:pt x="879" y="664"/>
                  <a:pt x="884" y="666"/>
                </a:cubicBezTo>
                <a:cubicBezTo>
                  <a:pt x="888" y="668"/>
                  <a:pt x="892" y="670"/>
                  <a:pt x="896" y="672"/>
                </a:cubicBezTo>
                <a:cubicBezTo>
                  <a:pt x="902" y="674"/>
                  <a:pt x="908" y="677"/>
                  <a:pt x="914" y="680"/>
                </a:cubicBezTo>
                <a:cubicBezTo>
                  <a:pt x="917" y="681"/>
                  <a:pt x="921" y="683"/>
                  <a:pt x="924" y="684"/>
                </a:cubicBezTo>
                <a:cubicBezTo>
                  <a:pt x="932" y="688"/>
                  <a:pt x="941" y="691"/>
                  <a:pt x="949" y="694"/>
                </a:cubicBezTo>
                <a:cubicBezTo>
                  <a:pt x="950" y="695"/>
                  <a:pt x="952" y="695"/>
                  <a:pt x="953" y="696"/>
                </a:cubicBezTo>
                <a:cubicBezTo>
                  <a:pt x="963" y="700"/>
                  <a:pt x="972" y="703"/>
                  <a:pt x="982" y="707"/>
                </a:cubicBezTo>
                <a:cubicBezTo>
                  <a:pt x="985" y="708"/>
                  <a:pt x="988" y="709"/>
                  <a:pt x="992" y="711"/>
                </a:cubicBezTo>
                <a:cubicBezTo>
                  <a:pt x="998" y="713"/>
                  <a:pt x="1005" y="715"/>
                  <a:pt x="1011" y="718"/>
                </a:cubicBezTo>
                <a:cubicBezTo>
                  <a:pt x="1015" y="719"/>
                  <a:pt x="1019" y="720"/>
                  <a:pt x="1023" y="722"/>
                </a:cubicBezTo>
                <a:cubicBezTo>
                  <a:pt x="1029" y="724"/>
                  <a:pt x="1035" y="726"/>
                  <a:pt x="1041" y="728"/>
                </a:cubicBezTo>
                <a:cubicBezTo>
                  <a:pt x="1045" y="729"/>
                  <a:pt x="1049" y="731"/>
                  <a:pt x="1054" y="732"/>
                </a:cubicBezTo>
                <a:cubicBezTo>
                  <a:pt x="1059" y="734"/>
                  <a:pt x="1065" y="736"/>
                  <a:pt x="1071" y="737"/>
                </a:cubicBezTo>
                <a:cubicBezTo>
                  <a:pt x="1075" y="739"/>
                  <a:pt x="1079" y="740"/>
                  <a:pt x="1084" y="741"/>
                </a:cubicBezTo>
                <a:cubicBezTo>
                  <a:pt x="1088" y="742"/>
                  <a:pt x="1092" y="744"/>
                  <a:pt x="1096" y="745"/>
                </a:cubicBezTo>
                <a:cubicBezTo>
                  <a:pt x="1096" y="745"/>
                  <a:pt x="1096" y="745"/>
                  <a:pt x="1096" y="745"/>
                </a:cubicBezTo>
                <a:cubicBezTo>
                  <a:pt x="1096" y="745"/>
                  <a:pt x="1096" y="745"/>
                  <a:pt x="1096" y="745"/>
                </a:cubicBezTo>
                <a:cubicBezTo>
                  <a:pt x="1095" y="748"/>
                  <a:pt x="1093" y="750"/>
                  <a:pt x="1092" y="753"/>
                </a:cubicBezTo>
                <a:cubicBezTo>
                  <a:pt x="1090" y="756"/>
                  <a:pt x="1088" y="759"/>
                  <a:pt x="1087" y="762"/>
                </a:cubicBezTo>
                <a:cubicBezTo>
                  <a:pt x="1084" y="766"/>
                  <a:pt x="1082" y="770"/>
                  <a:pt x="1080" y="774"/>
                </a:cubicBezTo>
                <a:cubicBezTo>
                  <a:pt x="1078" y="777"/>
                  <a:pt x="1077" y="780"/>
                  <a:pt x="1075" y="783"/>
                </a:cubicBezTo>
                <a:cubicBezTo>
                  <a:pt x="1073" y="787"/>
                  <a:pt x="1070" y="791"/>
                  <a:pt x="1068" y="796"/>
                </a:cubicBezTo>
                <a:cubicBezTo>
                  <a:pt x="1066" y="798"/>
                  <a:pt x="1065" y="801"/>
                  <a:pt x="1064" y="804"/>
                </a:cubicBezTo>
                <a:cubicBezTo>
                  <a:pt x="1061" y="809"/>
                  <a:pt x="1058" y="813"/>
                  <a:pt x="1056" y="818"/>
                </a:cubicBezTo>
                <a:cubicBezTo>
                  <a:pt x="1055" y="820"/>
                  <a:pt x="1054" y="823"/>
                  <a:pt x="1053" y="825"/>
                </a:cubicBezTo>
                <a:cubicBezTo>
                  <a:pt x="1049" y="832"/>
                  <a:pt x="1045" y="839"/>
                  <a:pt x="1042" y="846"/>
                </a:cubicBezTo>
                <a:cubicBezTo>
                  <a:pt x="1041" y="848"/>
                  <a:pt x="1040" y="850"/>
                  <a:pt x="1039" y="852"/>
                </a:cubicBezTo>
                <a:cubicBezTo>
                  <a:pt x="1037" y="857"/>
                  <a:pt x="1034" y="862"/>
                  <a:pt x="1032" y="867"/>
                </a:cubicBezTo>
                <a:cubicBezTo>
                  <a:pt x="1030" y="870"/>
                  <a:pt x="1029" y="873"/>
                  <a:pt x="1028" y="876"/>
                </a:cubicBezTo>
                <a:cubicBezTo>
                  <a:pt x="1026" y="880"/>
                  <a:pt x="1024" y="885"/>
                  <a:pt x="1022" y="889"/>
                </a:cubicBezTo>
                <a:cubicBezTo>
                  <a:pt x="1020" y="892"/>
                  <a:pt x="1019" y="895"/>
                  <a:pt x="1017" y="898"/>
                </a:cubicBezTo>
                <a:cubicBezTo>
                  <a:pt x="1016" y="902"/>
                  <a:pt x="1014" y="905"/>
                  <a:pt x="1013" y="908"/>
                </a:cubicBezTo>
                <a:cubicBezTo>
                  <a:pt x="1008" y="906"/>
                  <a:pt x="1003" y="904"/>
                  <a:pt x="998" y="903"/>
                </a:cubicBezTo>
                <a:cubicBezTo>
                  <a:pt x="994" y="901"/>
                  <a:pt x="990" y="899"/>
                  <a:pt x="985" y="898"/>
                </a:cubicBezTo>
                <a:cubicBezTo>
                  <a:pt x="979" y="896"/>
                  <a:pt x="973" y="893"/>
                  <a:pt x="967" y="891"/>
                </a:cubicBezTo>
                <a:cubicBezTo>
                  <a:pt x="963" y="889"/>
                  <a:pt x="959" y="888"/>
                  <a:pt x="955" y="886"/>
                </a:cubicBezTo>
                <a:cubicBezTo>
                  <a:pt x="948" y="883"/>
                  <a:pt x="941" y="880"/>
                  <a:pt x="935" y="878"/>
                </a:cubicBezTo>
                <a:cubicBezTo>
                  <a:pt x="931" y="876"/>
                  <a:pt x="928" y="875"/>
                  <a:pt x="925" y="874"/>
                </a:cubicBezTo>
                <a:cubicBezTo>
                  <a:pt x="915" y="869"/>
                  <a:pt x="905" y="865"/>
                  <a:pt x="895" y="861"/>
                </a:cubicBezTo>
                <a:cubicBezTo>
                  <a:pt x="894" y="860"/>
                  <a:pt x="893" y="860"/>
                  <a:pt x="892" y="859"/>
                </a:cubicBezTo>
                <a:cubicBezTo>
                  <a:pt x="883" y="855"/>
                  <a:pt x="874" y="851"/>
                  <a:pt x="866" y="847"/>
                </a:cubicBezTo>
                <a:cubicBezTo>
                  <a:pt x="862" y="845"/>
                  <a:pt x="859" y="843"/>
                  <a:pt x="855" y="842"/>
                </a:cubicBezTo>
                <a:cubicBezTo>
                  <a:pt x="849" y="839"/>
                  <a:pt x="843" y="836"/>
                  <a:pt x="837" y="832"/>
                </a:cubicBezTo>
                <a:cubicBezTo>
                  <a:pt x="833" y="830"/>
                  <a:pt x="829" y="828"/>
                  <a:pt x="825" y="826"/>
                </a:cubicBezTo>
                <a:cubicBezTo>
                  <a:pt x="819" y="823"/>
                  <a:pt x="813" y="820"/>
                  <a:pt x="808" y="817"/>
                </a:cubicBezTo>
                <a:cubicBezTo>
                  <a:pt x="804" y="815"/>
                  <a:pt x="799" y="813"/>
                  <a:pt x="795" y="811"/>
                </a:cubicBezTo>
                <a:cubicBezTo>
                  <a:pt x="791" y="808"/>
                  <a:pt x="786" y="806"/>
                  <a:pt x="782" y="803"/>
                </a:cubicBezTo>
                <a:cubicBezTo>
                  <a:pt x="783" y="801"/>
                  <a:pt x="785" y="798"/>
                  <a:pt x="786" y="795"/>
                </a:cubicBezTo>
                <a:cubicBezTo>
                  <a:pt x="788" y="793"/>
                  <a:pt x="789" y="790"/>
                  <a:pt x="791" y="787"/>
                </a:cubicBezTo>
                <a:close/>
                <a:moveTo>
                  <a:pt x="842" y="633"/>
                </a:moveTo>
                <a:cubicBezTo>
                  <a:pt x="837" y="630"/>
                  <a:pt x="832" y="628"/>
                  <a:pt x="826" y="625"/>
                </a:cubicBezTo>
                <a:cubicBezTo>
                  <a:pt x="823" y="623"/>
                  <a:pt x="820" y="622"/>
                  <a:pt x="817" y="620"/>
                </a:cubicBezTo>
                <a:cubicBezTo>
                  <a:pt x="811" y="617"/>
                  <a:pt x="804" y="613"/>
                  <a:pt x="798" y="610"/>
                </a:cubicBezTo>
                <a:cubicBezTo>
                  <a:pt x="796" y="609"/>
                  <a:pt x="794" y="608"/>
                  <a:pt x="792" y="606"/>
                </a:cubicBezTo>
                <a:cubicBezTo>
                  <a:pt x="783" y="602"/>
                  <a:pt x="775" y="597"/>
                  <a:pt x="767" y="592"/>
                </a:cubicBezTo>
                <a:cubicBezTo>
                  <a:pt x="764" y="591"/>
                  <a:pt x="762" y="590"/>
                  <a:pt x="760" y="588"/>
                </a:cubicBezTo>
                <a:cubicBezTo>
                  <a:pt x="754" y="585"/>
                  <a:pt x="748" y="581"/>
                  <a:pt x="742" y="578"/>
                </a:cubicBezTo>
                <a:cubicBezTo>
                  <a:pt x="739" y="576"/>
                  <a:pt x="735" y="574"/>
                  <a:pt x="732" y="572"/>
                </a:cubicBezTo>
                <a:cubicBezTo>
                  <a:pt x="727" y="569"/>
                  <a:pt x="722" y="566"/>
                  <a:pt x="717" y="563"/>
                </a:cubicBezTo>
                <a:cubicBezTo>
                  <a:pt x="714" y="561"/>
                  <a:pt x="710" y="558"/>
                  <a:pt x="707" y="556"/>
                </a:cubicBezTo>
                <a:cubicBezTo>
                  <a:pt x="702" y="553"/>
                  <a:pt x="698" y="550"/>
                  <a:pt x="693" y="547"/>
                </a:cubicBezTo>
                <a:cubicBezTo>
                  <a:pt x="690" y="545"/>
                  <a:pt x="686" y="543"/>
                  <a:pt x="683" y="540"/>
                </a:cubicBezTo>
                <a:cubicBezTo>
                  <a:pt x="679" y="538"/>
                  <a:pt x="676" y="536"/>
                  <a:pt x="672" y="533"/>
                </a:cubicBezTo>
                <a:cubicBezTo>
                  <a:pt x="674" y="531"/>
                  <a:pt x="676" y="529"/>
                  <a:pt x="677" y="527"/>
                </a:cubicBezTo>
                <a:cubicBezTo>
                  <a:pt x="680" y="525"/>
                  <a:pt x="682" y="522"/>
                  <a:pt x="684" y="520"/>
                </a:cubicBezTo>
                <a:cubicBezTo>
                  <a:pt x="686" y="517"/>
                  <a:pt x="689" y="514"/>
                  <a:pt x="692" y="511"/>
                </a:cubicBezTo>
                <a:cubicBezTo>
                  <a:pt x="694" y="509"/>
                  <a:pt x="696" y="506"/>
                  <a:pt x="698" y="504"/>
                </a:cubicBezTo>
                <a:cubicBezTo>
                  <a:pt x="701" y="501"/>
                  <a:pt x="704" y="498"/>
                  <a:pt x="706" y="495"/>
                </a:cubicBezTo>
                <a:cubicBezTo>
                  <a:pt x="708" y="493"/>
                  <a:pt x="710" y="490"/>
                  <a:pt x="712" y="488"/>
                </a:cubicBezTo>
                <a:cubicBezTo>
                  <a:pt x="716" y="485"/>
                  <a:pt x="719" y="481"/>
                  <a:pt x="722" y="478"/>
                </a:cubicBezTo>
                <a:cubicBezTo>
                  <a:pt x="724" y="476"/>
                  <a:pt x="725" y="475"/>
                  <a:pt x="727" y="473"/>
                </a:cubicBezTo>
                <a:cubicBezTo>
                  <a:pt x="732" y="468"/>
                  <a:pt x="737" y="463"/>
                  <a:pt x="742" y="458"/>
                </a:cubicBezTo>
                <a:cubicBezTo>
                  <a:pt x="742" y="457"/>
                  <a:pt x="742" y="457"/>
                  <a:pt x="742" y="457"/>
                </a:cubicBezTo>
                <a:cubicBezTo>
                  <a:pt x="747" y="452"/>
                  <a:pt x="752" y="447"/>
                  <a:pt x="757" y="443"/>
                </a:cubicBezTo>
                <a:cubicBezTo>
                  <a:pt x="759" y="441"/>
                  <a:pt x="760" y="440"/>
                  <a:pt x="762" y="438"/>
                </a:cubicBezTo>
                <a:cubicBezTo>
                  <a:pt x="765" y="435"/>
                  <a:pt x="769" y="431"/>
                  <a:pt x="772" y="428"/>
                </a:cubicBezTo>
                <a:cubicBezTo>
                  <a:pt x="774" y="426"/>
                  <a:pt x="776" y="424"/>
                  <a:pt x="778" y="423"/>
                </a:cubicBezTo>
                <a:cubicBezTo>
                  <a:pt x="781" y="420"/>
                  <a:pt x="783" y="417"/>
                  <a:pt x="786" y="415"/>
                </a:cubicBezTo>
                <a:cubicBezTo>
                  <a:pt x="791" y="417"/>
                  <a:pt x="795" y="420"/>
                  <a:pt x="800" y="422"/>
                </a:cubicBezTo>
                <a:cubicBezTo>
                  <a:pt x="802" y="424"/>
                  <a:pt x="805" y="425"/>
                  <a:pt x="808" y="427"/>
                </a:cubicBezTo>
                <a:cubicBezTo>
                  <a:pt x="814" y="430"/>
                  <a:pt x="820" y="433"/>
                  <a:pt x="827" y="436"/>
                </a:cubicBezTo>
                <a:cubicBezTo>
                  <a:pt x="828" y="437"/>
                  <a:pt x="830" y="438"/>
                  <a:pt x="832" y="439"/>
                </a:cubicBezTo>
                <a:cubicBezTo>
                  <a:pt x="840" y="443"/>
                  <a:pt x="849" y="447"/>
                  <a:pt x="857" y="451"/>
                </a:cubicBezTo>
                <a:cubicBezTo>
                  <a:pt x="858" y="452"/>
                  <a:pt x="860" y="453"/>
                  <a:pt x="861" y="453"/>
                </a:cubicBezTo>
                <a:cubicBezTo>
                  <a:pt x="868" y="457"/>
                  <a:pt x="875" y="460"/>
                  <a:pt x="882" y="463"/>
                </a:cubicBezTo>
                <a:cubicBezTo>
                  <a:pt x="885" y="464"/>
                  <a:pt x="888" y="466"/>
                  <a:pt x="891" y="467"/>
                </a:cubicBezTo>
                <a:cubicBezTo>
                  <a:pt x="896" y="469"/>
                  <a:pt x="901" y="472"/>
                  <a:pt x="907" y="474"/>
                </a:cubicBezTo>
                <a:cubicBezTo>
                  <a:pt x="910" y="476"/>
                  <a:pt x="913" y="477"/>
                  <a:pt x="917" y="479"/>
                </a:cubicBezTo>
                <a:cubicBezTo>
                  <a:pt x="922" y="481"/>
                  <a:pt x="927" y="483"/>
                  <a:pt x="932" y="485"/>
                </a:cubicBezTo>
                <a:cubicBezTo>
                  <a:pt x="935" y="486"/>
                  <a:pt x="939" y="488"/>
                  <a:pt x="943" y="489"/>
                </a:cubicBezTo>
                <a:cubicBezTo>
                  <a:pt x="947" y="491"/>
                  <a:pt x="952" y="493"/>
                  <a:pt x="957" y="495"/>
                </a:cubicBezTo>
                <a:cubicBezTo>
                  <a:pt x="961" y="497"/>
                  <a:pt x="964" y="498"/>
                  <a:pt x="968" y="500"/>
                </a:cubicBezTo>
                <a:cubicBezTo>
                  <a:pt x="971" y="501"/>
                  <a:pt x="975" y="502"/>
                  <a:pt x="978" y="503"/>
                </a:cubicBezTo>
                <a:cubicBezTo>
                  <a:pt x="978" y="503"/>
                  <a:pt x="978" y="503"/>
                  <a:pt x="978" y="503"/>
                </a:cubicBezTo>
                <a:cubicBezTo>
                  <a:pt x="978" y="503"/>
                  <a:pt x="978" y="503"/>
                  <a:pt x="978" y="503"/>
                </a:cubicBezTo>
                <a:cubicBezTo>
                  <a:pt x="976" y="505"/>
                  <a:pt x="974" y="508"/>
                  <a:pt x="972" y="510"/>
                </a:cubicBezTo>
                <a:cubicBezTo>
                  <a:pt x="970" y="512"/>
                  <a:pt x="968" y="515"/>
                  <a:pt x="966" y="517"/>
                </a:cubicBezTo>
                <a:cubicBezTo>
                  <a:pt x="963" y="521"/>
                  <a:pt x="960" y="524"/>
                  <a:pt x="957" y="528"/>
                </a:cubicBezTo>
                <a:cubicBezTo>
                  <a:pt x="955" y="530"/>
                  <a:pt x="952" y="533"/>
                  <a:pt x="950" y="535"/>
                </a:cubicBezTo>
                <a:cubicBezTo>
                  <a:pt x="947" y="539"/>
                  <a:pt x="944" y="542"/>
                  <a:pt x="941" y="546"/>
                </a:cubicBezTo>
                <a:cubicBezTo>
                  <a:pt x="939" y="548"/>
                  <a:pt x="937" y="551"/>
                  <a:pt x="935" y="553"/>
                </a:cubicBezTo>
                <a:cubicBezTo>
                  <a:pt x="932" y="557"/>
                  <a:pt x="929" y="561"/>
                  <a:pt x="925" y="565"/>
                </a:cubicBezTo>
                <a:cubicBezTo>
                  <a:pt x="924" y="567"/>
                  <a:pt x="922" y="569"/>
                  <a:pt x="920" y="571"/>
                </a:cubicBezTo>
                <a:cubicBezTo>
                  <a:pt x="916" y="577"/>
                  <a:pt x="911" y="583"/>
                  <a:pt x="907" y="589"/>
                </a:cubicBezTo>
                <a:cubicBezTo>
                  <a:pt x="906" y="589"/>
                  <a:pt x="906" y="590"/>
                  <a:pt x="906" y="590"/>
                </a:cubicBezTo>
                <a:cubicBezTo>
                  <a:pt x="901" y="596"/>
                  <a:pt x="896" y="602"/>
                  <a:pt x="892" y="609"/>
                </a:cubicBezTo>
                <a:cubicBezTo>
                  <a:pt x="890" y="611"/>
                  <a:pt x="889" y="613"/>
                  <a:pt x="887" y="615"/>
                </a:cubicBezTo>
                <a:cubicBezTo>
                  <a:pt x="884" y="619"/>
                  <a:pt x="881" y="623"/>
                  <a:pt x="878" y="628"/>
                </a:cubicBezTo>
                <a:cubicBezTo>
                  <a:pt x="876" y="630"/>
                  <a:pt x="874" y="633"/>
                  <a:pt x="872" y="635"/>
                </a:cubicBezTo>
                <a:cubicBezTo>
                  <a:pt x="870" y="638"/>
                  <a:pt x="868" y="641"/>
                  <a:pt x="866" y="644"/>
                </a:cubicBezTo>
                <a:cubicBezTo>
                  <a:pt x="862" y="642"/>
                  <a:pt x="857" y="640"/>
                  <a:pt x="853" y="638"/>
                </a:cubicBezTo>
                <a:cubicBezTo>
                  <a:pt x="850" y="637"/>
                  <a:pt x="846" y="635"/>
                  <a:pt x="842" y="633"/>
                </a:cubicBezTo>
                <a:close/>
                <a:moveTo>
                  <a:pt x="810" y="393"/>
                </a:moveTo>
                <a:cubicBezTo>
                  <a:pt x="814" y="390"/>
                  <a:pt x="817" y="387"/>
                  <a:pt x="821" y="383"/>
                </a:cubicBezTo>
                <a:cubicBezTo>
                  <a:pt x="823" y="381"/>
                  <a:pt x="826" y="379"/>
                  <a:pt x="829" y="377"/>
                </a:cubicBezTo>
                <a:cubicBezTo>
                  <a:pt x="832" y="374"/>
                  <a:pt x="836" y="370"/>
                  <a:pt x="840" y="367"/>
                </a:cubicBezTo>
                <a:cubicBezTo>
                  <a:pt x="842" y="365"/>
                  <a:pt x="845" y="363"/>
                  <a:pt x="847" y="361"/>
                </a:cubicBezTo>
                <a:cubicBezTo>
                  <a:pt x="851" y="357"/>
                  <a:pt x="855" y="354"/>
                  <a:pt x="859" y="351"/>
                </a:cubicBezTo>
                <a:cubicBezTo>
                  <a:pt x="862" y="349"/>
                  <a:pt x="864" y="347"/>
                  <a:pt x="866" y="345"/>
                </a:cubicBezTo>
                <a:cubicBezTo>
                  <a:pt x="871" y="341"/>
                  <a:pt x="876" y="338"/>
                  <a:pt x="881" y="334"/>
                </a:cubicBezTo>
                <a:cubicBezTo>
                  <a:pt x="882" y="333"/>
                  <a:pt x="884" y="331"/>
                  <a:pt x="885" y="330"/>
                </a:cubicBezTo>
                <a:cubicBezTo>
                  <a:pt x="892" y="325"/>
                  <a:pt x="898" y="320"/>
                  <a:pt x="905" y="315"/>
                </a:cubicBezTo>
                <a:cubicBezTo>
                  <a:pt x="906" y="314"/>
                  <a:pt x="906" y="314"/>
                  <a:pt x="907" y="313"/>
                </a:cubicBezTo>
                <a:cubicBezTo>
                  <a:pt x="913" y="309"/>
                  <a:pt x="919" y="305"/>
                  <a:pt x="924" y="300"/>
                </a:cubicBezTo>
                <a:cubicBezTo>
                  <a:pt x="927" y="299"/>
                  <a:pt x="929" y="297"/>
                  <a:pt x="931" y="296"/>
                </a:cubicBezTo>
                <a:cubicBezTo>
                  <a:pt x="935" y="293"/>
                  <a:pt x="939" y="290"/>
                  <a:pt x="943" y="287"/>
                </a:cubicBezTo>
                <a:cubicBezTo>
                  <a:pt x="948" y="289"/>
                  <a:pt x="953" y="291"/>
                  <a:pt x="959" y="294"/>
                </a:cubicBezTo>
                <a:cubicBezTo>
                  <a:pt x="961" y="294"/>
                  <a:pt x="963" y="295"/>
                  <a:pt x="966" y="296"/>
                </a:cubicBezTo>
                <a:cubicBezTo>
                  <a:pt x="974" y="300"/>
                  <a:pt x="982" y="303"/>
                  <a:pt x="990" y="306"/>
                </a:cubicBezTo>
                <a:cubicBezTo>
                  <a:pt x="992" y="306"/>
                  <a:pt x="993" y="307"/>
                  <a:pt x="995" y="307"/>
                </a:cubicBezTo>
                <a:cubicBezTo>
                  <a:pt x="1002" y="310"/>
                  <a:pt x="1008" y="312"/>
                  <a:pt x="1015" y="315"/>
                </a:cubicBezTo>
                <a:cubicBezTo>
                  <a:pt x="1018" y="316"/>
                  <a:pt x="1021" y="317"/>
                  <a:pt x="1024" y="318"/>
                </a:cubicBezTo>
                <a:cubicBezTo>
                  <a:pt x="1030" y="319"/>
                  <a:pt x="1035" y="321"/>
                  <a:pt x="1040" y="323"/>
                </a:cubicBezTo>
                <a:cubicBezTo>
                  <a:pt x="1044" y="324"/>
                  <a:pt x="1047" y="325"/>
                  <a:pt x="1051" y="326"/>
                </a:cubicBezTo>
                <a:cubicBezTo>
                  <a:pt x="1056" y="328"/>
                  <a:pt x="1061" y="330"/>
                  <a:pt x="1066" y="331"/>
                </a:cubicBezTo>
                <a:cubicBezTo>
                  <a:pt x="1069" y="332"/>
                  <a:pt x="1073" y="333"/>
                  <a:pt x="1076" y="334"/>
                </a:cubicBezTo>
                <a:cubicBezTo>
                  <a:pt x="1081" y="336"/>
                  <a:pt x="1086" y="337"/>
                  <a:pt x="1091" y="339"/>
                </a:cubicBezTo>
                <a:cubicBezTo>
                  <a:pt x="1095" y="340"/>
                  <a:pt x="1098" y="341"/>
                  <a:pt x="1102" y="342"/>
                </a:cubicBezTo>
                <a:cubicBezTo>
                  <a:pt x="1107" y="343"/>
                  <a:pt x="1112" y="345"/>
                  <a:pt x="1116" y="346"/>
                </a:cubicBezTo>
                <a:cubicBezTo>
                  <a:pt x="1120" y="347"/>
                  <a:pt x="1124" y="348"/>
                  <a:pt x="1128" y="349"/>
                </a:cubicBezTo>
                <a:cubicBezTo>
                  <a:pt x="1131" y="350"/>
                  <a:pt x="1133" y="350"/>
                  <a:pt x="1136" y="351"/>
                </a:cubicBezTo>
                <a:cubicBezTo>
                  <a:pt x="1136" y="351"/>
                  <a:pt x="1136" y="351"/>
                  <a:pt x="1136" y="351"/>
                </a:cubicBezTo>
                <a:cubicBezTo>
                  <a:pt x="1136" y="351"/>
                  <a:pt x="1136" y="351"/>
                  <a:pt x="1136" y="351"/>
                </a:cubicBezTo>
                <a:cubicBezTo>
                  <a:pt x="1134" y="353"/>
                  <a:pt x="1131" y="355"/>
                  <a:pt x="1129" y="357"/>
                </a:cubicBezTo>
                <a:cubicBezTo>
                  <a:pt x="1126" y="359"/>
                  <a:pt x="1123" y="362"/>
                  <a:pt x="1120" y="364"/>
                </a:cubicBezTo>
                <a:cubicBezTo>
                  <a:pt x="1116" y="368"/>
                  <a:pt x="1112" y="371"/>
                  <a:pt x="1109" y="374"/>
                </a:cubicBezTo>
                <a:cubicBezTo>
                  <a:pt x="1106" y="377"/>
                  <a:pt x="1103" y="379"/>
                  <a:pt x="1100" y="382"/>
                </a:cubicBezTo>
                <a:cubicBezTo>
                  <a:pt x="1096" y="386"/>
                  <a:pt x="1092" y="389"/>
                  <a:pt x="1088" y="393"/>
                </a:cubicBezTo>
                <a:cubicBezTo>
                  <a:pt x="1085" y="395"/>
                  <a:pt x="1083" y="398"/>
                  <a:pt x="1080" y="400"/>
                </a:cubicBezTo>
                <a:cubicBezTo>
                  <a:pt x="1076" y="404"/>
                  <a:pt x="1072" y="408"/>
                  <a:pt x="1068" y="411"/>
                </a:cubicBezTo>
                <a:cubicBezTo>
                  <a:pt x="1065" y="414"/>
                  <a:pt x="1063" y="416"/>
                  <a:pt x="1060" y="418"/>
                </a:cubicBezTo>
                <a:cubicBezTo>
                  <a:pt x="1056" y="423"/>
                  <a:pt x="1051" y="427"/>
                  <a:pt x="1047" y="431"/>
                </a:cubicBezTo>
                <a:cubicBezTo>
                  <a:pt x="1045" y="433"/>
                  <a:pt x="1043" y="435"/>
                  <a:pt x="1041" y="437"/>
                </a:cubicBezTo>
                <a:cubicBezTo>
                  <a:pt x="1028" y="450"/>
                  <a:pt x="1016" y="463"/>
                  <a:pt x="1003" y="476"/>
                </a:cubicBezTo>
                <a:cubicBezTo>
                  <a:pt x="1001" y="478"/>
                  <a:pt x="999" y="480"/>
                  <a:pt x="997" y="482"/>
                </a:cubicBezTo>
                <a:cubicBezTo>
                  <a:pt x="994" y="486"/>
                  <a:pt x="990" y="490"/>
                  <a:pt x="987" y="494"/>
                </a:cubicBezTo>
                <a:cubicBezTo>
                  <a:pt x="982" y="492"/>
                  <a:pt x="977" y="490"/>
                  <a:pt x="973" y="488"/>
                </a:cubicBezTo>
                <a:cubicBezTo>
                  <a:pt x="970" y="487"/>
                  <a:pt x="967" y="486"/>
                  <a:pt x="963" y="485"/>
                </a:cubicBezTo>
                <a:cubicBezTo>
                  <a:pt x="957" y="482"/>
                  <a:pt x="951" y="480"/>
                  <a:pt x="945" y="477"/>
                </a:cubicBezTo>
                <a:cubicBezTo>
                  <a:pt x="943" y="476"/>
                  <a:pt x="941" y="476"/>
                  <a:pt x="938" y="475"/>
                </a:cubicBezTo>
                <a:cubicBezTo>
                  <a:pt x="930" y="471"/>
                  <a:pt x="922" y="468"/>
                  <a:pt x="913" y="464"/>
                </a:cubicBezTo>
                <a:cubicBezTo>
                  <a:pt x="911" y="463"/>
                  <a:pt x="910" y="462"/>
                  <a:pt x="908" y="462"/>
                </a:cubicBezTo>
                <a:cubicBezTo>
                  <a:pt x="901" y="459"/>
                  <a:pt x="895" y="456"/>
                  <a:pt x="889" y="453"/>
                </a:cubicBezTo>
                <a:cubicBezTo>
                  <a:pt x="886" y="452"/>
                  <a:pt x="883" y="450"/>
                  <a:pt x="880" y="449"/>
                </a:cubicBezTo>
                <a:cubicBezTo>
                  <a:pt x="874" y="446"/>
                  <a:pt x="869" y="444"/>
                  <a:pt x="864" y="441"/>
                </a:cubicBezTo>
                <a:cubicBezTo>
                  <a:pt x="861" y="440"/>
                  <a:pt x="857" y="438"/>
                  <a:pt x="854" y="436"/>
                </a:cubicBezTo>
                <a:cubicBezTo>
                  <a:pt x="849" y="434"/>
                  <a:pt x="844" y="432"/>
                  <a:pt x="840" y="429"/>
                </a:cubicBezTo>
                <a:cubicBezTo>
                  <a:pt x="836" y="428"/>
                  <a:pt x="833" y="426"/>
                  <a:pt x="829" y="424"/>
                </a:cubicBezTo>
                <a:cubicBezTo>
                  <a:pt x="825" y="422"/>
                  <a:pt x="820" y="419"/>
                  <a:pt x="815" y="417"/>
                </a:cubicBezTo>
                <a:cubicBezTo>
                  <a:pt x="812" y="415"/>
                  <a:pt x="808" y="413"/>
                  <a:pt x="805" y="411"/>
                </a:cubicBezTo>
                <a:cubicBezTo>
                  <a:pt x="802" y="410"/>
                  <a:pt x="799" y="408"/>
                  <a:pt x="795" y="406"/>
                </a:cubicBezTo>
                <a:cubicBezTo>
                  <a:pt x="798" y="404"/>
                  <a:pt x="800" y="402"/>
                  <a:pt x="802" y="400"/>
                </a:cubicBezTo>
                <a:cubicBezTo>
                  <a:pt x="805" y="398"/>
                  <a:pt x="808" y="395"/>
                  <a:pt x="810" y="393"/>
                </a:cubicBezTo>
                <a:close/>
                <a:moveTo>
                  <a:pt x="1178" y="361"/>
                </a:moveTo>
                <a:cubicBezTo>
                  <a:pt x="1188" y="364"/>
                  <a:pt x="1198" y="366"/>
                  <a:pt x="1208" y="368"/>
                </a:cubicBezTo>
                <a:cubicBezTo>
                  <a:pt x="1211" y="368"/>
                  <a:pt x="1214" y="369"/>
                  <a:pt x="1216" y="369"/>
                </a:cubicBezTo>
                <a:cubicBezTo>
                  <a:pt x="1224" y="371"/>
                  <a:pt x="1231" y="372"/>
                  <a:pt x="1238" y="374"/>
                </a:cubicBezTo>
                <a:cubicBezTo>
                  <a:pt x="1242" y="374"/>
                  <a:pt x="1246" y="375"/>
                  <a:pt x="1250" y="376"/>
                </a:cubicBezTo>
                <a:cubicBezTo>
                  <a:pt x="1256" y="377"/>
                  <a:pt x="1262" y="378"/>
                  <a:pt x="1269" y="379"/>
                </a:cubicBezTo>
                <a:cubicBezTo>
                  <a:pt x="1273" y="380"/>
                  <a:pt x="1277" y="380"/>
                  <a:pt x="1281" y="381"/>
                </a:cubicBezTo>
                <a:cubicBezTo>
                  <a:pt x="1287" y="382"/>
                  <a:pt x="1293" y="383"/>
                  <a:pt x="1299" y="384"/>
                </a:cubicBezTo>
                <a:cubicBezTo>
                  <a:pt x="1303" y="384"/>
                  <a:pt x="1308" y="385"/>
                  <a:pt x="1312" y="385"/>
                </a:cubicBezTo>
                <a:cubicBezTo>
                  <a:pt x="1318" y="386"/>
                  <a:pt x="1324" y="387"/>
                  <a:pt x="1329" y="388"/>
                </a:cubicBezTo>
                <a:cubicBezTo>
                  <a:pt x="1334" y="388"/>
                  <a:pt x="1338" y="389"/>
                  <a:pt x="1343" y="389"/>
                </a:cubicBezTo>
                <a:cubicBezTo>
                  <a:pt x="1349" y="390"/>
                  <a:pt x="1354" y="390"/>
                  <a:pt x="1360" y="391"/>
                </a:cubicBezTo>
                <a:cubicBezTo>
                  <a:pt x="1365" y="391"/>
                  <a:pt x="1369" y="392"/>
                  <a:pt x="1374" y="392"/>
                </a:cubicBezTo>
                <a:cubicBezTo>
                  <a:pt x="1377" y="393"/>
                  <a:pt x="1380" y="393"/>
                  <a:pt x="1383" y="393"/>
                </a:cubicBezTo>
                <a:cubicBezTo>
                  <a:pt x="1383" y="393"/>
                  <a:pt x="1383" y="393"/>
                  <a:pt x="1383" y="393"/>
                </a:cubicBezTo>
                <a:cubicBezTo>
                  <a:pt x="1383" y="393"/>
                  <a:pt x="1383" y="393"/>
                  <a:pt x="1383" y="393"/>
                </a:cubicBezTo>
                <a:cubicBezTo>
                  <a:pt x="1381" y="395"/>
                  <a:pt x="1379" y="397"/>
                  <a:pt x="1376" y="399"/>
                </a:cubicBezTo>
                <a:cubicBezTo>
                  <a:pt x="1373" y="402"/>
                  <a:pt x="1370" y="406"/>
                  <a:pt x="1366" y="409"/>
                </a:cubicBezTo>
                <a:cubicBezTo>
                  <a:pt x="1362" y="412"/>
                  <a:pt x="1358" y="416"/>
                  <a:pt x="1354" y="420"/>
                </a:cubicBezTo>
                <a:cubicBezTo>
                  <a:pt x="1351" y="423"/>
                  <a:pt x="1348" y="426"/>
                  <a:pt x="1345" y="429"/>
                </a:cubicBezTo>
                <a:cubicBezTo>
                  <a:pt x="1341" y="433"/>
                  <a:pt x="1337" y="437"/>
                  <a:pt x="1333" y="441"/>
                </a:cubicBezTo>
                <a:cubicBezTo>
                  <a:pt x="1329" y="444"/>
                  <a:pt x="1326" y="447"/>
                  <a:pt x="1323" y="451"/>
                </a:cubicBezTo>
                <a:cubicBezTo>
                  <a:pt x="1319" y="455"/>
                  <a:pt x="1315" y="459"/>
                  <a:pt x="1311" y="463"/>
                </a:cubicBezTo>
                <a:cubicBezTo>
                  <a:pt x="1308" y="466"/>
                  <a:pt x="1305" y="469"/>
                  <a:pt x="1302" y="472"/>
                </a:cubicBezTo>
                <a:cubicBezTo>
                  <a:pt x="1298" y="477"/>
                  <a:pt x="1294" y="482"/>
                  <a:pt x="1289" y="486"/>
                </a:cubicBezTo>
                <a:cubicBezTo>
                  <a:pt x="1287" y="489"/>
                  <a:pt x="1284" y="492"/>
                  <a:pt x="1282" y="494"/>
                </a:cubicBezTo>
                <a:cubicBezTo>
                  <a:pt x="1276" y="500"/>
                  <a:pt x="1271" y="506"/>
                  <a:pt x="1266" y="512"/>
                </a:cubicBezTo>
                <a:cubicBezTo>
                  <a:pt x="1264" y="514"/>
                  <a:pt x="1263" y="515"/>
                  <a:pt x="1262" y="517"/>
                </a:cubicBezTo>
                <a:cubicBezTo>
                  <a:pt x="1255" y="524"/>
                  <a:pt x="1249" y="532"/>
                  <a:pt x="1242" y="539"/>
                </a:cubicBezTo>
                <a:cubicBezTo>
                  <a:pt x="1241" y="541"/>
                  <a:pt x="1239" y="544"/>
                  <a:pt x="1237" y="546"/>
                </a:cubicBezTo>
                <a:cubicBezTo>
                  <a:pt x="1233" y="551"/>
                  <a:pt x="1229" y="556"/>
                  <a:pt x="1224" y="561"/>
                </a:cubicBezTo>
                <a:cubicBezTo>
                  <a:pt x="1219" y="560"/>
                  <a:pt x="1214" y="559"/>
                  <a:pt x="1208" y="558"/>
                </a:cubicBezTo>
                <a:cubicBezTo>
                  <a:pt x="1204" y="557"/>
                  <a:pt x="1200" y="556"/>
                  <a:pt x="1197" y="555"/>
                </a:cubicBezTo>
                <a:cubicBezTo>
                  <a:pt x="1189" y="554"/>
                  <a:pt x="1181" y="552"/>
                  <a:pt x="1174" y="550"/>
                </a:cubicBezTo>
                <a:cubicBezTo>
                  <a:pt x="1172" y="550"/>
                  <a:pt x="1170" y="549"/>
                  <a:pt x="1167" y="549"/>
                </a:cubicBezTo>
                <a:cubicBezTo>
                  <a:pt x="1158" y="546"/>
                  <a:pt x="1148" y="544"/>
                  <a:pt x="1138" y="542"/>
                </a:cubicBezTo>
                <a:cubicBezTo>
                  <a:pt x="1135" y="541"/>
                  <a:pt x="1132" y="540"/>
                  <a:pt x="1129" y="539"/>
                </a:cubicBezTo>
                <a:cubicBezTo>
                  <a:pt x="1123" y="537"/>
                  <a:pt x="1116" y="536"/>
                  <a:pt x="1109" y="534"/>
                </a:cubicBezTo>
                <a:cubicBezTo>
                  <a:pt x="1105" y="533"/>
                  <a:pt x="1102" y="532"/>
                  <a:pt x="1098" y="531"/>
                </a:cubicBezTo>
                <a:cubicBezTo>
                  <a:pt x="1092" y="529"/>
                  <a:pt x="1086" y="527"/>
                  <a:pt x="1080" y="525"/>
                </a:cubicBezTo>
                <a:cubicBezTo>
                  <a:pt x="1076" y="524"/>
                  <a:pt x="1072" y="523"/>
                  <a:pt x="1068" y="522"/>
                </a:cubicBezTo>
                <a:cubicBezTo>
                  <a:pt x="1062" y="520"/>
                  <a:pt x="1057" y="518"/>
                  <a:pt x="1051" y="516"/>
                </a:cubicBezTo>
                <a:cubicBezTo>
                  <a:pt x="1047" y="515"/>
                  <a:pt x="1043" y="514"/>
                  <a:pt x="1039" y="512"/>
                </a:cubicBezTo>
                <a:cubicBezTo>
                  <a:pt x="1034" y="510"/>
                  <a:pt x="1028" y="509"/>
                  <a:pt x="1023" y="507"/>
                </a:cubicBezTo>
                <a:cubicBezTo>
                  <a:pt x="1019" y="505"/>
                  <a:pt x="1014" y="504"/>
                  <a:pt x="1010" y="502"/>
                </a:cubicBezTo>
                <a:cubicBezTo>
                  <a:pt x="1006" y="501"/>
                  <a:pt x="1003" y="500"/>
                  <a:pt x="999" y="498"/>
                </a:cubicBezTo>
                <a:cubicBezTo>
                  <a:pt x="1001" y="496"/>
                  <a:pt x="1003" y="493"/>
                  <a:pt x="1006" y="491"/>
                </a:cubicBezTo>
                <a:cubicBezTo>
                  <a:pt x="1008" y="488"/>
                  <a:pt x="1011" y="485"/>
                  <a:pt x="1014" y="482"/>
                </a:cubicBezTo>
                <a:cubicBezTo>
                  <a:pt x="1017" y="478"/>
                  <a:pt x="1021" y="475"/>
                  <a:pt x="1024" y="471"/>
                </a:cubicBezTo>
                <a:cubicBezTo>
                  <a:pt x="1027" y="468"/>
                  <a:pt x="1030" y="466"/>
                  <a:pt x="1033" y="463"/>
                </a:cubicBezTo>
                <a:cubicBezTo>
                  <a:pt x="1036" y="459"/>
                  <a:pt x="1040" y="455"/>
                  <a:pt x="1044" y="452"/>
                </a:cubicBezTo>
                <a:cubicBezTo>
                  <a:pt x="1046" y="449"/>
                  <a:pt x="1049" y="446"/>
                  <a:pt x="1052" y="444"/>
                </a:cubicBezTo>
                <a:cubicBezTo>
                  <a:pt x="1055" y="440"/>
                  <a:pt x="1059" y="436"/>
                  <a:pt x="1063" y="432"/>
                </a:cubicBezTo>
                <a:cubicBezTo>
                  <a:pt x="1066" y="430"/>
                  <a:pt x="1068" y="427"/>
                  <a:pt x="1071" y="425"/>
                </a:cubicBezTo>
                <a:cubicBezTo>
                  <a:pt x="1075" y="421"/>
                  <a:pt x="1080" y="417"/>
                  <a:pt x="1084" y="412"/>
                </a:cubicBezTo>
                <a:cubicBezTo>
                  <a:pt x="1086" y="411"/>
                  <a:pt x="1088" y="409"/>
                  <a:pt x="1091" y="407"/>
                </a:cubicBezTo>
                <a:cubicBezTo>
                  <a:pt x="1104" y="394"/>
                  <a:pt x="1117" y="383"/>
                  <a:pt x="1131" y="371"/>
                </a:cubicBezTo>
                <a:cubicBezTo>
                  <a:pt x="1133" y="369"/>
                  <a:pt x="1135" y="367"/>
                  <a:pt x="1137" y="365"/>
                </a:cubicBezTo>
                <a:cubicBezTo>
                  <a:pt x="1142" y="362"/>
                  <a:pt x="1146" y="358"/>
                  <a:pt x="1150" y="355"/>
                </a:cubicBezTo>
                <a:cubicBezTo>
                  <a:pt x="1157" y="356"/>
                  <a:pt x="1165" y="358"/>
                  <a:pt x="1172" y="360"/>
                </a:cubicBezTo>
                <a:cubicBezTo>
                  <a:pt x="1174" y="360"/>
                  <a:pt x="1176" y="361"/>
                  <a:pt x="1178" y="361"/>
                </a:cubicBezTo>
                <a:close/>
                <a:moveTo>
                  <a:pt x="1260" y="580"/>
                </a:moveTo>
                <a:cubicBezTo>
                  <a:pt x="1271" y="582"/>
                  <a:pt x="1282" y="583"/>
                  <a:pt x="1293" y="585"/>
                </a:cubicBezTo>
                <a:cubicBezTo>
                  <a:pt x="1294" y="585"/>
                  <a:pt x="1295" y="585"/>
                  <a:pt x="1296" y="585"/>
                </a:cubicBezTo>
                <a:cubicBezTo>
                  <a:pt x="1307" y="587"/>
                  <a:pt x="1317" y="588"/>
                  <a:pt x="1327" y="589"/>
                </a:cubicBezTo>
                <a:cubicBezTo>
                  <a:pt x="1331" y="590"/>
                  <a:pt x="1335" y="590"/>
                  <a:pt x="1338" y="591"/>
                </a:cubicBezTo>
                <a:cubicBezTo>
                  <a:pt x="1346" y="592"/>
                  <a:pt x="1353" y="593"/>
                  <a:pt x="1360" y="593"/>
                </a:cubicBezTo>
                <a:cubicBezTo>
                  <a:pt x="1365" y="594"/>
                  <a:pt x="1369" y="594"/>
                  <a:pt x="1374" y="594"/>
                </a:cubicBezTo>
                <a:cubicBezTo>
                  <a:pt x="1381" y="595"/>
                  <a:pt x="1387" y="596"/>
                  <a:pt x="1394" y="596"/>
                </a:cubicBezTo>
                <a:cubicBezTo>
                  <a:pt x="1399" y="597"/>
                  <a:pt x="1404" y="597"/>
                  <a:pt x="1408" y="597"/>
                </a:cubicBezTo>
                <a:cubicBezTo>
                  <a:pt x="1415" y="598"/>
                  <a:pt x="1421" y="598"/>
                  <a:pt x="1428" y="599"/>
                </a:cubicBezTo>
                <a:cubicBezTo>
                  <a:pt x="1433" y="599"/>
                  <a:pt x="1438" y="599"/>
                  <a:pt x="1443" y="599"/>
                </a:cubicBezTo>
                <a:cubicBezTo>
                  <a:pt x="1449" y="600"/>
                  <a:pt x="1455" y="600"/>
                  <a:pt x="1461" y="600"/>
                </a:cubicBezTo>
                <a:cubicBezTo>
                  <a:pt x="1466" y="600"/>
                  <a:pt x="1471" y="600"/>
                  <a:pt x="1477" y="600"/>
                </a:cubicBezTo>
                <a:cubicBezTo>
                  <a:pt x="1481" y="601"/>
                  <a:pt x="1485" y="601"/>
                  <a:pt x="1489" y="601"/>
                </a:cubicBezTo>
                <a:cubicBezTo>
                  <a:pt x="1489" y="601"/>
                  <a:pt x="1489" y="601"/>
                  <a:pt x="1489" y="601"/>
                </a:cubicBezTo>
                <a:cubicBezTo>
                  <a:pt x="1489" y="601"/>
                  <a:pt x="1489" y="601"/>
                  <a:pt x="1489" y="601"/>
                </a:cubicBezTo>
                <a:cubicBezTo>
                  <a:pt x="1487" y="603"/>
                  <a:pt x="1485" y="606"/>
                  <a:pt x="1483" y="608"/>
                </a:cubicBezTo>
                <a:cubicBezTo>
                  <a:pt x="1481" y="612"/>
                  <a:pt x="1478" y="615"/>
                  <a:pt x="1476" y="619"/>
                </a:cubicBezTo>
                <a:cubicBezTo>
                  <a:pt x="1472" y="623"/>
                  <a:pt x="1469" y="627"/>
                  <a:pt x="1466" y="632"/>
                </a:cubicBezTo>
                <a:cubicBezTo>
                  <a:pt x="1464" y="635"/>
                  <a:pt x="1461" y="638"/>
                  <a:pt x="1459" y="642"/>
                </a:cubicBezTo>
                <a:cubicBezTo>
                  <a:pt x="1456" y="646"/>
                  <a:pt x="1453" y="651"/>
                  <a:pt x="1450" y="655"/>
                </a:cubicBezTo>
                <a:cubicBezTo>
                  <a:pt x="1447" y="659"/>
                  <a:pt x="1445" y="662"/>
                  <a:pt x="1443" y="665"/>
                </a:cubicBezTo>
                <a:cubicBezTo>
                  <a:pt x="1440" y="670"/>
                  <a:pt x="1436" y="675"/>
                  <a:pt x="1433" y="680"/>
                </a:cubicBezTo>
                <a:cubicBezTo>
                  <a:pt x="1431" y="683"/>
                  <a:pt x="1429" y="686"/>
                  <a:pt x="1427" y="689"/>
                </a:cubicBezTo>
                <a:cubicBezTo>
                  <a:pt x="1424" y="694"/>
                  <a:pt x="1420" y="700"/>
                  <a:pt x="1417" y="705"/>
                </a:cubicBezTo>
                <a:cubicBezTo>
                  <a:pt x="1415" y="708"/>
                  <a:pt x="1413" y="710"/>
                  <a:pt x="1412" y="713"/>
                </a:cubicBezTo>
                <a:cubicBezTo>
                  <a:pt x="1402" y="729"/>
                  <a:pt x="1392" y="745"/>
                  <a:pt x="1382" y="761"/>
                </a:cubicBezTo>
                <a:cubicBezTo>
                  <a:pt x="1381" y="764"/>
                  <a:pt x="1379" y="767"/>
                  <a:pt x="1378" y="770"/>
                </a:cubicBezTo>
                <a:cubicBezTo>
                  <a:pt x="1375" y="775"/>
                  <a:pt x="1372" y="779"/>
                  <a:pt x="1370" y="784"/>
                </a:cubicBezTo>
                <a:cubicBezTo>
                  <a:pt x="1364" y="784"/>
                  <a:pt x="1358" y="783"/>
                  <a:pt x="1352" y="782"/>
                </a:cubicBezTo>
                <a:cubicBezTo>
                  <a:pt x="1347" y="782"/>
                  <a:pt x="1343" y="782"/>
                  <a:pt x="1339" y="781"/>
                </a:cubicBezTo>
                <a:cubicBezTo>
                  <a:pt x="1331" y="780"/>
                  <a:pt x="1323" y="779"/>
                  <a:pt x="1316" y="778"/>
                </a:cubicBezTo>
                <a:cubicBezTo>
                  <a:pt x="1312" y="778"/>
                  <a:pt x="1309" y="777"/>
                  <a:pt x="1306" y="777"/>
                </a:cubicBezTo>
                <a:cubicBezTo>
                  <a:pt x="1295" y="775"/>
                  <a:pt x="1284" y="774"/>
                  <a:pt x="1273" y="772"/>
                </a:cubicBezTo>
                <a:cubicBezTo>
                  <a:pt x="1270" y="772"/>
                  <a:pt x="1268" y="771"/>
                  <a:pt x="1265" y="771"/>
                </a:cubicBezTo>
                <a:cubicBezTo>
                  <a:pt x="1257" y="769"/>
                  <a:pt x="1248" y="768"/>
                  <a:pt x="1240" y="766"/>
                </a:cubicBezTo>
                <a:cubicBezTo>
                  <a:pt x="1236" y="766"/>
                  <a:pt x="1232" y="765"/>
                  <a:pt x="1228" y="764"/>
                </a:cubicBezTo>
                <a:cubicBezTo>
                  <a:pt x="1221" y="763"/>
                  <a:pt x="1214" y="761"/>
                  <a:pt x="1208" y="760"/>
                </a:cubicBezTo>
                <a:cubicBezTo>
                  <a:pt x="1203" y="759"/>
                  <a:pt x="1199" y="758"/>
                  <a:pt x="1194" y="757"/>
                </a:cubicBezTo>
                <a:cubicBezTo>
                  <a:pt x="1188" y="756"/>
                  <a:pt x="1181" y="754"/>
                  <a:pt x="1175" y="753"/>
                </a:cubicBezTo>
                <a:cubicBezTo>
                  <a:pt x="1170" y="752"/>
                  <a:pt x="1166" y="751"/>
                  <a:pt x="1161" y="749"/>
                </a:cubicBezTo>
                <a:cubicBezTo>
                  <a:pt x="1155" y="748"/>
                  <a:pt x="1149" y="747"/>
                  <a:pt x="1143" y="745"/>
                </a:cubicBezTo>
                <a:cubicBezTo>
                  <a:pt x="1138" y="744"/>
                  <a:pt x="1133" y="743"/>
                  <a:pt x="1129" y="741"/>
                </a:cubicBezTo>
                <a:cubicBezTo>
                  <a:pt x="1124" y="740"/>
                  <a:pt x="1120" y="739"/>
                  <a:pt x="1115" y="738"/>
                </a:cubicBezTo>
                <a:cubicBezTo>
                  <a:pt x="1117" y="735"/>
                  <a:pt x="1118" y="732"/>
                  <a:pt x="1120" y="729"/>
                </a:cubicBezTo>
                <a:cubicBezTo>
                  <a:pt x="1122" y="726"/>
                  <a:pt x="1124" y="723"/>
                  <a:pt x="1126" y="719"/>
                </a:cubicBezTo>
                <a:cubicBezTo>
                  <a:pt x="1129" y="715"/>
                  <a:pt x="1131" y="711"/>
                  <a:pt x="1134" y="707"/>
                </a:cubicBezTo>
                <a:cubicBezTo>
                  <a:pt x="1136" y="704"/>
                  <a:pt x="1138" y="701"/>
                  <a:pt x="1140" y="698"/>
                </a:cubicBezTo>
                <a:cubicBezTo>
                  <a:pt x="1143" y="693"/>
                  <a:pt x="1145" y="689"/>
                  <a:pt x="1148" y="685"/>
                </a:cubicBezTo>
                <a:cubicBezTo>
                  <a:pt x="1150" y="682"/>
                  <a:pt x="1152" y="679"/>
                  <a:pt x="1154" y="676"/>
                </a:cubicBezTo>
                <a:cubicBezTo>
                  <a:pt x="1157" y="672"/>
                  <a:pt x="1160" y="668"/>
                  <a:pt x="1163" y="663"/>
                </a:cubicBezTo>
                <a:cubicBezTo>
                  <a:pt x="1165" y="660"/>
                  <a:pt x="1167" y="658"/>
                  <a:pt x="1169" y="655"/>
                </a:cubicBezTo>
                <a:cubicBezTo>
                  <a:pt x="1172" y="650"/>
                  <a:pt x="1176" y="645"/>
                  <a:pt x="1179" y="640"/>
                </a:cubicBezTo>
                <a:cubicBezTo>
                  <a:pt x="1181" y="638"/>
                  <a:pt x="1182" y="636"/>
                  <a:pt x="1184" y="634"/>
                </a:cubicBezTo>
                <a:cubicBezTo>
                  <a:pt x="1189" y="627"/>
                  <a:pt x="1194" y="620"/>
                  <a:pt x="1199" y="613"/>
                </a:cubicBezTo>
                <a:cubicBezTo>
                  <a:pt x="1200" y="611"/>
                  <a:pt x="1202" y="610"/>
                  <a:pt x="1203" y="608"/>
                </a:cubicBezTo>
                <a:cubicBezTo>
                  <a:pt x="1207" y="603"/>
                  <a:pt x="1211" y="598"/>
                  <a:pt x="1214" y="593"/>
                </a:cubicBezTo>
                <a:cubicBezTo>
                  <a:pt x="1216" y="590"/>
                  <a:pt x="1218" y="588"/>
                  <a:pt x="1220" y="585"/>
                </a:cubicBezTo>
                <a:cubicBezTo>
                  <a:pt x="1223" y="582"/>
                  <a:pt x="1226" y="578"/>
                  <a:pt x="1229" y="574"/>
                </a:cubicBezTo>
                <a:cubicBezTo>
                  <a:pt x="1236" y="576"/>
                  <a:pt x="1243" y="577"/>
                  <a:pt x="1251" y="578"/>
                </a:cubicBezTo>
                <a:cubicBezTo>
                  <a:pt x="1254" y="579"/>
                  <a:pt x="1257" y="579"/>
                  <a:pt x="1260" y="580"/>
                </a:cubicBezTo>
                <a:close/>
                <a:moveTo>
                  <a:pt x="1549" y="601"/>
                </a:moveTo>
                <a:cubicBezTo>
                  <a:pt x="1550" y="601"/>
                  <a:pt x="1551" y="601"/>
                  <a:pt x="1552" y="601"/>
                </a:cubicBezTo>
                <a:cubicBezTo>
                  <a:pt x="1563" y="600"/>
                  <a:pt x="1574" y="600"/>
                  <a:pt x="1585" y="599"/>
                </a:cubicBezTo>
                <a:cubicBezTo>
                  <a:pt x="1587" y="599"/>
                  <a:pt x="1588" y="599"/>
                  <a:pt x="1589" y="599"/>
                </a:cubicBezTo>
                <a:cubicBezTo>
                  <a:pt x="1600" y="599"/>
                  <a:pt x="1611" y="598"/>
                  <a:pt x="1622" y="597"/>
                </a:cubicBezTo>
                <a:cubicBezTo>
                  <a:pt x="1623" y="597"/>
                  <a:pt x="1625" y="597"/>
                  <a:pt x="1626" y="597"/>
                </a:cubicBezTo>
                <a:cubicBezTo>
                  <a:pt x="1637" y="596"/>
                  <a:pt x="1648" y="595"/>
                  <a:pt x="1658" y="594"/>
                </a:cubicBezTo>
                <a:cubicBezTo>
                  <a:pt x="1660" y="594"/>
                  <a:pt x="1662" y="594"/>
                  <a:pt x="1663" y="594"/>
                </a:cubicBezTo>
                <a:cubicBezTo>
                  <a:pt x="1674" y="593"/>
                  <a:pt x="1685" y="591"/>
                  <a:pt x="1695" y="590"/>
                </a:cubicBezTo>
                <a:cubicBezTo>
                  <a:pt x="1697" y="590"/>
                  <a:pt x="1699" y="590"/>
                  <a:pt x="1700" y="590"/>
                </a:cubicBezTo>
                <a:cubicBezTo>
                  <a:pt x="1711" y="588"/>
                  <a:pt x="1721" y="587"/>
                  <a:pt x="1732" y="585"/>
                </a:cubicBezTo>
                <a:cubicBezTo>
                  <a:pt x="1734" y="585"/>
                  <a:pt x="1735" y="585"/>
                  <a:pt x="1737" y="585"/>
                </a:cubicBezTo>
                <a:cubicBezTo>
                  <a:pt x="1747" y="583"/>
                  <a:pt x="1758" y="581"/>
                  <a:pt x="1769" y="580"/>
                </a:cubicBezTo>
                <a:cubicBezTo>
                  <a:pt x="1770" y="579"/>
                  <a:pt x="1771" y="579"/>
                  <a:pt x="1773" y="579"/>
                </a:cubicBezTo>
                <a:cubicBezTo>
                  <a:pt x="1784" y="577"/>
                  <a:pt x="1794" y="575"/>
                  <a:pt x="1805" y="573"/>
                </a:cubicBezTo>
                <a:cubicBezTo>
                  <a:pt x="1805" y="573"/>
                  <a:pt x="1806" y="573"/>
                  <a:pt x="1806" y="573"/>
                </a:cubicBezTo>
                <a:cubicBezTo>
                  <a:pt x="1806" y="573"/>
                  <a:pt x="1806" y="573"/>
                  <a:pt x="1806" y="573"/>
                </a:cubicBezTo>
                <a:cubicBezTo>
                  <a:pt x="1806" y="573"/>
                  <a:pt x="1806" y="573"/>
                  <a:pt x="1806" y="573"/>
                </a:cubicBezTo>
                <a:cubicBezTo>
                  <a:pt x="1804" y="575"/>
                  <a:pt x="1802" y="578"/>
                  <a:pt x="1800" y="580"/>
                </a:cubicBezTo>
                <a:cubicBezTo>
                  <a:pt x="1797" y="584"/>
                  <a:pt x="1794" y="588"/>
                  <a:pt x="1791" y="592"/>
                </a:cubicBezTo>
                <a:cubicBezTo>
                  <a:pt x="1788" y="597"/>
                  <a:pt x="1784" y="602"/>
                  <a:pt x="1780" y="607"/>
                </a:cubicBezTo>
                <a:cubicBezTo>
                  <a:pt x="1777" y="611"/>
                  <a:pt x="1774" y="614"/>
                  <a:pt x="1771" y="618"/>
                </a:cubicBezTo>
                <a:cubicBezTo>
                  <a:pt x="1768" y="623"/>
                  <a:pt x="1764" y="628"/>
                  <a:pt x="1760" y="634"/>
                </a:cubicBezTo>
                <a:cubicBezTo>
                  <a:pt x="1758" y="637"/>
                  <a:pt x="1755" y="641"/>
                  <a:pt x="1752" y="645"/>
                </a:cubicBezTo>
                <a:cubicBezTo>
                  <a:pt x="1748" y="651"/>
                  <a:pt x="1745" y="656"/>
                  <a:pt x="1741" y="661"/>
                </a:cubicBezTo>
                <a:cubicBezTo>
                  <a:pt x="1739" y="665"/>
                  <a:pt x="1736" y="669"/>
                  <a:pt x="1733" y="673"/>
                </a:cubicBezTo>
                <a:cubicBezTo>
                  <a:pt x="1730" y="678"/>
                  <a:pt x="1726" y="684"/>
                  <a:pt x="1722" y="689"/>
                </a:cubicBezTo>
                <a:cubicBezTo>
                  <a:pt x="1720" y="693"/>
                  <a:pt x="1718" y="697"/>
                  <a:pt x="1715" y="700"/>
                </a:cubicBezTo>
                <a:cubicBezTo>
                  <a:pt x="1711" y="707"/>
                  <a:pt x="1707" y="713"/>
                  <a:pt x="1703" y="720"/>
                </a:cubicBezTo>
                <a:cubicBezTo>
                  <a:pt x="1701" y="723"/>
                  <a:pt x="1700" y="725"/>
                  <a:pt x="1698" y="728"/>
                </a:cubicBezTo>
                <a:cubicBezTo>
                  <a:pt x="1692" y="738"/>
                  <a:pt x="1686" y="747"/>
                  <a:pt x="1681" y="757"/>
                </a:cubicBezTo>
                <a:cubicBezTo>
                  <a:pt x="1680" y="758"/>
                  <a:pt x="1679" y="759"/>
                  <a:pt x="1679" y="761"/>
                </a:cubicBezTo>
                <a:cubicBezTo>
                  <a:pt x="1674" y="768"/>
                  <a:pt x="1670" y="776"/>
                  <a:pt x="1666" y="784"/>
                </a:cubicBezTo>
                <a:cubicBezTo>
                  <a:pt x="1663" y="784"/>
                  <a:pt x="1660" y="784"/>
                  <a:pt x="1657" y="785"/>
                </a:cubicBezTo>
                <a:cubicBezTo>
                  <a:pt x="1654" y="785"/>
                  <a:pt x="1651" y="785"/>
                  <a:pt x="1648" y="785"/>
                </a:cubicBezTo>
                <a:cubicBezTo>
                  <a:pt x="1645" y="786"/>
                  <a:pt x="1641" y="786"/>
                  <a:pt x="1638" y="786"/>
                </a:cubicBezTo>
                <a:cubicBezTo>
                  <a:pt x="1635" y="786"/>
                  <a:pt x="1632" y="787"/>
                  <a:pt x="1629" y="787"/>
                </a:cubicBezTo>
                <a:cubicBezTo>
                  <a:pt x="1626" y="787"/>
                  <a:pt x="1622" y="787"/>
                  <a:pt x="1619" y="788"/>
                </a:cubicBezTo>
                <a:cubicBezTo>
                  <a:pt x="1616" y="788"/>
                  <a:pt x="1613" y="788"/>
                  <a:pt x="1610" y="788"/>
                </a:cubicBezTo>
                <a:cubicBezTo>
                  <a:pt x="1606" y="788"/>
                  <a:pt x="1603" y="789"/>
                  <a:pt x="1599" y="789"/>
                </a:cubicBezTo>
                <a:cubicBezTo>
                  <a:pt x="1596" y="789"/>
                  <a:pt x="1594" y="789"/>
                  <a:pt x="1591" y="789"/>
                </a:cubicBezTo>
                <a:cubicBezTo>
                  <a:pt x="1587" y="790"/>
                  <a:pt x="1583" y="790"/>
                  <a:pt x="1580" y="790"/>
                </a:cubicBezTo>
                <a:cubicBezTo>
                  <a:pt x="1577" y="790"/>
                  <a:pt x="1574" y="790"/>
                  <a:pt x="1572" y="790"/>
                </a:cubicBezTo>
                <a:cubicBezTo>
                  <a:pt x="1568" y="790"/>
                  <a:pt x="1564" y="790"/>
                  <a:pt x="1560" y="791"/>
                </a:cubicBezTo>
                <a:cubicBezTo>
                  <a:pt x="1557" y="791"/>
                  <a:pt x="1555" y="791"/>
                  <a:pt x="1552" y="791"/>
                </a:cubicBezTo>
                <a:cubicBezTo>
                  <a:pt x="1548" y="791"/>
                  <a:pt x="1544" y="791"/>
                  <a:pt x="1539" y="791"/>
                </a:cubicBezTo>
                <a:cubicBezTo>
                  <a:pt x="1537" y="791"/>
                  <a:pt x="1535" y="791"/>
                  <a:pt x="1533" y="791"/>
                </a:cubicBezTo>
                <a:cubicBezTo>
                  <a:pt x="1527" y="791"/>
                  <a:pt x="1520" y="791"/>
                  <a:pt x="1514" y="791"/>
                </a:cubicBezTo>
                <a:cubicBezTo>
                  <a:pt x="1503" y="791"/>
                  <a:pt x="1491" y="791"/>
                  <a:pt x="1480" y="791"/>
                </a:cubicBezTo>
                <a:cubicBezTo>
                  <a:pt x="1476" y="791"/>
                  <a:pt x="1473" y="791"/>
                  <a:pt x="1469" y="791"/>
                </a:cubicBezTo>
                <a:cubicBezTo>
                  <a:pt x="1461" y="790"/>
                  <a:pt x="1454" y="790"/>
                  <a:pt x="1446" y="790"/>
                </a:cubicBezTo>
                <a:cubicBezTo>
                  <a:pt x="1441" y="790"/>
                  <a:pt x="1437" y="789"/>
                  <a:pt x="1432" y="789"/>
                </a:cubicBezTo>
                <a:cubicBezTo>
                  <a:pt x="1426" y="789"/>
                  <a:pt x="1419" y="788"/>
                  <a:pt x="1412" y="788"/>
                </a:cubicBezTo>
                <a:cubicBezTo>
                  <a:pt x="1407" y="787"/>
                  <a:pt x="1402" y="787"/>
                  <a:pt x="1397" y="787"/>
                </a:cubicBezTo>
                <a:cubicBezTo>
                  <a:pt x="1393" y="786"/>
                  <a:pt x="1388" y="786"/>
                  <a:pt x="1383" y="786"/>
                </a:cubicBezTo>
                <a:cubicBezTo>
                  <a:pt x="1385" y="782"/>
                  <a:pt x="1386" y="779"/>
                  <a:pt x="1388" y="776"/>
                </a:cubicBezTo>
                <a:cubicBezTo>
                  <a:pt x="1390" y="772"/>
                  <a:pt x="1392" y="769"/>
                  <a:pt x="1394" y="765"/>
                </a:cubicBezTo>
                <a:cubicBezTo>
                  <a:pt x="1397" y="760"/>
                  <a:pt x="1400" y="756"/>
                  <a:pt x="1402" y="751"/>
                </a:cubicBezTo>
                <a:cubicBezTo>
                  <a:pt x="1404" y="748"/>
                  <a:pt x="1407" y="744"/>
                  <a:pt x="1409" y="741"/>
                </a:cubicBezTo>
                <a:cubicBezTo>
                  <a:pt x="1412" y="736"/>
                  <a:pt x="1414" y="731"/>
                  <a:pt x="1417" y="727"/>
                </a:cubicBezTo>
                <a:cubicBezTo>
                  <a:pt x="1419" y="723"/>
                  <a:pt x="1421" y="720"/>
                  <a:pt x="1424" y="716"/>
                </a:cubicBezTo>
                <a:cubicBezTo>
                  <a:pt x="1427" y="712"/>
                  <a:pt x="1430" y="707"/>
                  <a:pt x="1433" y="702"/>
                </a:cubicBezTo>
                <a:cubicBezTo>
                  <a:pt x="1435" y="699"/>
                  <a:pt x="1437" y="696"/>
                  <a:pt x="1439" y="692"/>
                </a:cubicBezTo>
                <a:cubicBezTo>
                  <a:pt x="1442" y="687"/>
                  <a:pt x="1446" y="682"/>
                  <a:pt x="1449" y="677"/>
                </a:cubicBezTo>
                <a:cubicBezTo>
                  <a:pt x="1451" y="674"/>
                  <a:pt x="1453" y="671"/>
                  <a:pt x="1455" y="669"/>
                </a:cubicBezTo>
                <a:cubicBezTo>
                  <a:pt x="1460" y="661"/>
                  <a:pt x="1465" y="654"/>
                  <a:pt x="1471" y="646"/>
                </a:cubicBezTo>
                <a:cubicBezTo>
                  <a:pt x="1471" y="646"/>
                  <a:pt x="1471" y="646"/>
                  <a:pt x="1471" y="645"/>
                </a:cubicBezTo>
                <a:cubicBezTo>
                  <a:pt x="1476" y="638"/>
                  <a:pt x="1482" y="630"/>
                  <a:pt x="1488" y="622"/>
                </a:cubicBezTo>
                <a:cubicBezTo>
                  <a:pt x="1490" y="620"/>
                  <a:pt x="1491" y="617"/>
                  <a:pt x="1493" y="615"/>
                </a:cubicBezTo>
                <a:cubicBezTo>
                  <a:pt x="1497" y="610"/>
                  <a:pt x="1500" y="606"/>
                  <a:pt x="1504" y="601"/>
                </a:cubicBezTo>
                <a:cubicBezTo>
                  <a:pt x="1507" y="601"/>
                  <a:pt x="1511" y="601"/>
                  <a:pt x="1514" y="601"/>
                </a:cubicBezTo>
                <a:cubicBezTo>
                  <a:pt x="1526" y="601"/>
                  <a:pt x="1538" y="601"/>
                  <a:pt x="1549" y="601"/>
                </a:cubicBezTo>
                <a:close/>
                <a:moveTo>
                  <a:pt x="1693" y="793"/>
                </a:moveTo>
                <a:cubicBezTo>
                  <a:pt x="1698" y="792"/>
                  <a:pt x="1704" y="792"/>
                  <a:pt x="1709" y="791"/>
                </a:cubicBezTo>
                <a:cubicBezTo>
                  <a:pt x="1711" y="791"/>
                  <a:pt x="1712" y="790"/>
                  <a:pt x="1714" y="790"/>
                </a:cubicBezTo>
                <a:cubicBezTo>
                  <a:pt x="1721" y="789"/>
                  <a:pt x="1728" y="788"/>
                  <a:pt x="1735" y="787"/>
                </a:cubicBezTo>
                <a:cubicBezTo>
                  <a:pt x="1736" y="787"/>
                  <a:pt x="1738" y="787"/>
                  <a:pt x="1739" y="787"/>
                </a:cubicBezTo>
                <a:cubicBezTo>
                  <a:pt x="1745" y="786"/>
                  <a:pt x="1750" y="785"/>
                  <a:pt x="1756" y="784"/>
                </a:cubicBezTo>
                <a:cubicBezTo>
                  <a:pt x="1758" y="784"/>
                  <a:pt x="1761" y="783"/>
                  <a:pt x="1763" y="783"/>
                </a:cubicBezTo>
                <a:cubicBezTo>
                  <a:pt x="1768" y="782"/>
                  <a:pt x="1772" y="781"/>
                  <a:pt x="1777" y="781"/>
                </a:cubicBezTo>
                <a:cubicBezTo>
                  <a:pt x="1780" y="780"/>
                  <a:pt x="1783" y="780"/>
                  <a:pt x="1785" y="779"/>
                </a:cubicBezTo>
                <a:cubicBezTo>
                  <a:pt x="1790" y="778"/>
                  <a:pt x="1794" y="777"/>
                  <a:pt x="1798" y="777"/>
                </a:cubicBezTo>
                <a:cubicBezTo>
                  <a:pt x="1801" y="776"/>
                  <a:pt x="1804" y="776"/>
                  <a:pt x="1807" y="775"/>
                </a:cubicBezTo>
                <a:cubicBezTo>
                  <a:pt x="1811" y="774"/>
                  <a:pt x="1815" y="773"/>
                  <a:pt x="1819" y="773"/>
                </a:cubicBezTo>
                <a:cubicBezTo>
                  <a:pt x="1822" y="772"/>
                  <a:pt x="1825" y="771"/>
                  <a:pt x="1828" y="771"/>
                </a:cubicBezTo>
                <a:cubicBezTo>
                  <a:pt x="1832" y="770"/>
                  <a:pt x="1836" y="769"/>
                  <a:pt x="1840" y="768"/>
                </a:cubicBezTo>
                <a:cubicBezTo>
                  <a:pt x="1843" y="767"/>
                  <a:pt x="1846" y="767"/>
                  <a:pt x="1849" y="766"/>
                </a:cubicBezTo>
                <a:cubicBezTo>
                  <a:pt x="1853" y="765"/>
                  <a:pt x="1857" y="764"/>
                  <a:pt x="1860" y="763"/>
                </a:cubicBezTo>
                <a:cubicBezTo>
                  <a:pt x="1864" y="763"/>
                  <a:pt x="1867" y="762"/>
                  <a:pt x="1870" y="761"/>
                </a:cubicBezTo>
                <a:cubicBezTo>
                  <a:pt x="1874" y="760"/>
                  <a:pt x="1877" y="759"/>
                  <a:pt x="1881" y="758"/>
                </a:cubicBezTo>
                <a:cubicBezTo>
                  <a:pt x="1884" y="758"/>
                  <a:pt x="1887" y="757"/>
                  <a:pt x="1891" y="756"/>
                </a:cubicBezTo>
                <a:cubicBezTo>
                  <a:pt x="1894" y="755"/>
                  <a:pt x="1898" y="754"/>
                  <a:pt x="1902" y="753"/>
                </a:cubicBezTo>
                <a:cubicBezTo>
                  <a:pt x="1905" y="752"/>
                  <a:pt x="1908" y="751"/>
                  <a:pt x="1911" y="751"/>
                </a:cubicBezTo>
                <a:cubicBezTo>
                  <a:pt x="1915" y="750"/>
                  <a:pt x="1919" y="749"/>
                  <a:pt x="1922" y="748"/>
                </a:cubicBezTo>
                <a:cubicBezTo>
                  <a:pt x="1926" y="747"/>
                  <a:pt x="1929" y="746"/>
                  <a:pt x="1932" y="745"/>
                </a:cubicBezTo>
                <a:cubicBezTo>
                  <a:pt x="1935" y="744"/>
                  <a:pt x="1939" y="743"/>
                  <a:pt x="1943" y="742"/>
                </a:cubicBezTo>
                <a:cubicBezTo>
                  <a:pt x="1946" y="741"/>
                  <a:pt x="1949" y="740"/>
                  <a:pt x="1952" y="739"/>
                </a:cubicBezTo>
                <a:cubicBezTo>
                  <a:pt x="1956" y="738"/>
                  <a:pt x="1960" y="737"/>
                  <a:pt x="1963" y="735"/>
                </a:cubicBezTo>
                <a:cubicBezTo>
                  <a:pt x="1966" y="735"/>
                  <a:pt x="1969" y="734"/>
                  <a:pt x="1972" y="733"/>
                </a:cubicBezTo>
                <a:cubicBezTo>
                  <a:pt x="1976" y="731"/>
                  <a:pt x="1980" y="730"/>
                  <a:pt x="1984" y="729"/>
                </a:cubicBezTo>
                <a:cubicBezTo>
                  <a:pt x="1987" y="728"/>
                  <a:pt x="1990" y="727"/>
                  <a:pt x="1993" y="726"/>
                </a:cubicBezTo>
                <a:cubicBezTo>
                  <a:pt x="1993" y="726"/>
                  <a:pt x="1994" y="726"/>
                  <a:pt x="1995" y="725"/>
                </a:cubicBezTo>
                <a:cubicBezTo>
                  <a:pt x="1995" y="725"/>
                  <a:pt x="1995" y="725"/>
                  <a:pt x="1995" y="725"/>
                </a:cubicBezTo>
                <a:cubicBezTo>
                  <a:pt x="1995" y="725"/>
                  <a:pt x="1995" y="725"/>
                  <a:pt x="1995" y="725"/>
                </a:cubicBezTo>
                <a:cubicBezTo>
                  <a:pt x="1994" y="728"/>
                  <a:pt x="1992" y="730"/>
                  <a:pt x="1991" y="733"/>
                </a:cubicBezTo>
                <a:cubicBezTo>
                  <a:pt x="1988" y="737"/>
                  <a:pt x="1986" y="741"/>
                  <a:pt x="1983" y="745"/>
                </a:cubicBezTo>
                <a:cubicBezTo>
                  <a:pt x="1980" y="751"/>
                  <a:pt x="1977" y="756"/>
                  <a:pt x="1974" y="761"/>
                </a:cubicBezTo>
                <a:cubicBezTo>
                  <a:pt x="1972" y="765"/>
                  <a:pt x="1969" y="769"/>
                  <a:pt x="1967" y="774"/>
                </a:cubicBezTo>
                <a:cubicBezTo>
                  <a:pt x="1964" y="779"/>
                  <a:pt x="1961" y="785"/>
                  <a:pt x="1958" y="790"/>
                </a:cubicBezTo>
                <a:cubicBezTo>
                  <a:pt x="1956" y="794"/>
                  <a:pt x="1953" y="798"/>
                  <a:pt x="1951" y="802"/>
                </a:cubicBezTo>
                <a:cubicBezTo>
                  <a:pt x="1948" y="808"/>
                  <a:pt x="1945" y="814"/>
                  <a:pt x="1942" y="819"/>
                </a:cubicBezTo>
                <a:cubicBezTo>
                  <a:pt x="1940" y="823"/>
                  <a:pt x="1938" y="827"/>
                  <a:pt x="1936" y="831"/>
                </a:cubicBezTo>
                <a:cubicBezTo>
                  <a:pt x="1933" y="837"/>
                  <a:pt x="1930" y="843"/>
                  <a:pt x="1927" y="849"/>
                </a:cubicBezTo>
                <a:cubicBezTo>
                  <a:pt x="1925" y="853"/>
                  <a:pt x="1924" y="857"/>
                  <a:pt x="1922" y="860"/>
                </a:cubicBezTo>
                <a:cubicBezTo>
                  <a:pt x="1919" y="867"/>
                  <a:pt x="1915" y="874"/>
                  <a:pt x="1912" y="881"/>
                </a:cubicBezTo>
                <a:cubicBezTo>
                  <a:pt x="1911" y="884"/>
                  <a:pt x="1909" y="887"/>
                  <a:pt x="1908" y="890"/>
                </a:cubicBezTo>
                <a:cubicBezTo>
                  <a:pt x="1904" y="900"/>
                  <a:pt x="1899" y="909"/>
                  <a:pt x="1895" y="919"/>
                </a:cubicBezTo>
                <a:cubicBezTo>
                  <a:pt x="1894" y="921"/>
                  <a:pt x="1894" y="923"/>
                  <a:pt x="1893" y="925"/>
                </a:cubicBezTo>
                <a:cubicBezTo>
                  <a:pt x="1890" y="932"/>
                  <a:pt x="1886" y="940"/>
                  <a:pt x="1883" y="948"/>
                </a:cubicBezTo>
                <a:cubicBezTo>
                  <a:pt x="1880" y="949"/>
                  <a:pt x="1877" y="949"/>
                  <a:pt x="1874" y="950"/>
                </a:cubicBezTo>
                <a:cubicBezTo>
                  <a:pt x="1871" y="951"/>
                  <a:pt x="1869" y="951"/>
                  <a:pt x="1866" y="952"/>
                </a:cubicBezTo>
                <a:cubicBezTo>
                  <a:pt x="1862" y="953"/>
                  <a:pt x="1859" y="954"/>
                  <a:pt x="1855" y="955"/>
                </a:cubicBezTo>
                <a:cubicBezTo>
                  <a:pt x="1852" y="955"/>
                  <a:pt x="1850" y="956"/>
                  <a:pt x="1847" y="957"/>
                </a:cubicBezTo>
                <a:cubicBezTo>
                  <a:pt x="1843" y="957"/>
                  <a:pt x="1839" y="958"/>
                  <a:pt x="1835" y="959"/>
                </a:cubicBezTo>
                <a:cubicBezTo>
                  <a:pt x="1833" y="960"/>
                  <a:pt x="1830" y="960"/>
                  <a:pt x="1828" y="961"/>
                </a:cubicBezTo>
                <a:cubicBezTo>
                  <a:pt x="1823" y="962"/>
                  <a:pt x="1817" y="963"/>
                  <a:pt x="1811" y="964"/>
                </a:cubicBezTo>
                <a:cubicBezTo>
                  <a:pt x="1810" y="964"/>
                  <a:pt x="1810" y="964"/>
                  <a:pt x="1809" y="965"/>
                </a:cubicBezTo>
                <a:cubicBezTo>
                  <a:pt x="1803" y="966"/>
                  <a:pt x="1797" y="967"/>
                  <a:pt x="1790" y="968"/>
                </a:cubicBezTo>
                <a:cubicBezTo>
                  <a:pt x="1788" y="969"/>
                  <a:pt x="1786" y="969"/>
                  <a:pt x="1784" y="969"/>
                </a:cubicBezTo>
                <a:cubicBezTo>
                  <a:pt x="1780" y="970"/>
                  <a:pt x="1776" y="971"/>
                  <a:pt x="1771" y="972"/>
                </a:cubicBezTo>
                <a:cubicBezTo>
                  <a:pt x="1769" y="972"/>
                  <a:pt x="1766" y="972"/>
                  <a:pt x="1764" y="973"/>
                </a:cubicBezTo>
                <a:cubicBezTo>
                  <a:pt x="1760" y="974"/>
                  <a:pt x="1756" y="974"/>
                  <a:pt x="1752" y="975"/>
                </a:cubicBezTo>
                <a:cubicBezTo>
                  <a:pt x="1749" y="975"/>
                  <a:pt x="1747" y="976"/>
                  <a:pt x="1744" y="976"/>
                </a:cubicBezTo>
                <a:cubicBezTo>
                  <a:pt x="1740" y="977"/>
                  <a:pt x="1737" y="977"/>
                  <a:pt x="1733" y="978"/>
                </a:cubicBezTo>
                <a:cubicBezTo>
                  <a:pt x="1730" y="978"/>
                  <a:pt x="1727" y="978"/>
                  <a:pt x="1725" y="979"/>
                </a:cubicBezTo>
                <a:cubicBezTo>
                  <a:pt x="1721" y="979"/>
                  <a:pt x="1717" y="980"/>
                  <a:pt x="1714" y="980"/>
                </a:cubicBezTo>
                <a:cubicBezTo>
                  <a:pt x="1711" y="981"/>
                  <a:pt x="1708" y="981"/>
                  <a:pt x="1705" y="981"/>
                </a:cubicBezTo>
                <a:cubicBezTo>
                  <a:pt x="1702" y="982"/>
                  <a:pt x="1698" y="982"/>
                  <a:pt x="1695" y="983"/>
                </a:cubicBezTo>
                <a:cubicBezTo>
                  <a:pt x="1692" y="983"/>
                  <a:pt x="1689" y="983"/>
                  <a:pt x="1686" y="984"/>
                </a:cubicBezTo>
                <a:cubicBezTo>
                  <a:pt x="1682" y="984"/>
                  <a:pt x="1679" y="985"/>
                  <a:pt x="1675" y="985"/>
                </a:cubicBezTo>
                <a:cubicBezTo>
                  <a:pt x="1672" y="985"/>
                  <a:pt x="1670" y="986"/>
                  <a:pt x="1667" y="986"/>
                </a:cubicBezTo>
                <a:cubicBezTo>
                  <a:pt x="1663" y="986"/>
                  <a:pt x="1660" y="987"/>
                  <a:pt x="1656" y="987"/>
                </a:cubicBezTo>
                <a:cubicBezTo>
                  <a:pt x="1653" y="987"/>
                  <a:pt x="1650" y="987"/>
                  <a:pt x="1647" y="988"/>
                </a:cubicBezTo>
                <a:cubicBezTo>
                  <a:pt x="1644" y="988"/>
                  <a:pt x="1640" y="988"/>
                  <a:pt x="1637" y="989"/>
                </a:cubicBezTo>
                <a:cubicBezTo>
                  <a:pt x="1634" y="989"/>
                  <a:pt x="1631" y="989"/>
                  <a:pt x="1628" y="989"/>
                </a:cubicBezTo>
                <a:cubicBezTo>
                  <a:pt x="1624" y="990"/>
                  <a:pt x="1621" y="990"/>
                  <a:pt x="1617" y="990"/>
                </a:cubicBezTo>
                <a:cubicBezTo>
                  <a:pt x="1614" y="990"/>
                  <a:pt x="1611" y="990"/>
                  <a:pt x="1609" y="991"/>
                </a:cubicBezTo>
                <a:cubicBezTo>
                  <a:pt x="1605" y="991"/>
                  <a:pt x="1601" y="991"/>
                  <a:pt x="1598" y="991"/>
                </a:cubicBezTo>
                <a:cubicBezTo>
                  <a:pt x="1595" y="991"/>
                  <a:pt x="1592" y="992"/>
                  <a:pt x="1589" y="992"/>
                </a:cubicBezTo>
                <a:cubicBezTo>
                  <a:pt x="1587" y="992"/>
                  <a:pt x="1585" y="992"/>
                  <a:pt x="1583" y="992"/>
                </a:cubicBezTo>
                <a:cubicBezTo>
                  <a:pt x="1585" y="989"/>
                  <a:pt x="1586" y="985"/>
                  <a:pt x="1587" y="982"/>
                </a:cubicBezTo>
                <a:cubicBezTo>
                  <a:pt x="1589" y="978"/>
                  <a:pt x="1590" y="974"/>
                  <a:pt x="1592" y="970"/>
                </a:cubicBezTo>
                <a:cubicBezTo>
                  <a:pt x="1593" y="966"/>
                  <a:pt x="1595" y="961"/>
                  <a:pt x="1597" y="956"/>
                </a:cubicBezTo>
                <a:cubicBezTo>
                  <a:pt x="1599" y="952"/>
                  <a:pt x="1600" y="948"/>
                  <a:pt x="1602" y="945"/>
                </a:cubicBezTo>
                <a:cubicBezTo>
                  <a:pt x="1604" y="940"/>
                  <a:pt x="1606" y="935"/>
                  <a:pt x="1608" y="930"/>
                </a:cubicBezTo>
                <a:cubicBezTo>
                  <a:pt x="1610" y="926"/>
                  <a:pt x="1611" y="922"/>
                  <a:pt x="1613" y="919"/>
                </a:cubicBezTo>
                <a:cubicBezTo>
                  <a:pt x="1615" y="914"/>
                  <a:pt x="1617" y="909"/>
                  <a:pt x="1620" y="903"/>
                </a:cubicBezTo>
                <a:cubicBezTo>
                  <a:pt x="1621" y="900"/>
                  <a:pt x="1622" y="897"/>
                  <a:pt x="1624" y="893"/>
                </a:cubicBezTo>
                <a:cubicBezTo>
                  <a:pt x="1627" y="888"/>
                  <a:pt x="1629" y="882"/>
                  <a:pt x="1632" y="876"/>
                </a:cubicBezTo>
                <a:cubicBezTo>
                  <a:pt x="1633" y="874"/>
                  <a:pt x="1634" y="871"/>
                  <a:pt x="1636" y="868"/>
                </a:cubicBezTo>
                <a:cubicBezTo>
                  <a:pt x="1640" y="860"/>
                  <a:pt x="1644" y="851"/>
                  <a:pt x="1648" y="843"/>
                </a:cubicBezTo>
                <a:cubicBezTo>
                  <a:pt x="1648" y="842"/>
                  <a:pt x="1649" y="841"/>
                  <a:pt x="1649" y="840"/>
                </a:cubicBezTo>
                <a:cubicBezTo>
                  <a:pt x="1653" y="833"/>
                  <a:pt x="1657" y="826"/>
                  <a:pt x="1661" y="818"/>
                </a:cubicBezTo>
                <a:cubicBezTo>
                  <a:pt x="1662" y="815"/>
                  <a:pt x="1664" y="812"/>
                  <a:pt x="1666" y="809"/>
                </a:cubicBezTo>
                <a:cubicBezTo>
                  <a:pt x="1668" y="804"/>
                  <a:pt x="1671" y="800"/>
                  <a:pt x="1673" y="795"/>
                </a:cubicBezTo>
                <a:cubicBezTo>
                  <a:pt x="1677" y="795"/>
                  <a:pt x="1681" y="794"/>
                  <a:pt x="1685" y="794"/>
                </a:cubicBezTo>
                <a:cubicBezTo>
                  <a:pt x="1687" y="793"/>
                  <a:pt x="1690" y="793"/>
                  <a:pt x="1693" y="793"/>
                </a:cubicBezTo>
                <a:close/>
                <a:moveTo>
                  <a:pt x="1870" y="982"/>
                </a:moveTo>
                <a:cubicBezTo>
                  <a:pt x="1868" y="987"/>
                  <a:pt x="1866" y="992"/>
                  <a:pt x="1865" y="996"/>
                </a:cubicBezTo>
                <a:cubicBezTo>
                  <a:pt x="1863" y="1000"/>
                  <a:pt x="1862" y="1004"/>
                  <a:pt x="1860" y="1008"/>
                </a:cubicBezTo>
                <a:cubicBezTo>
                  <a:pt x="1859" y="1013"/>
                  <a:pt x="1857" y="1018"/>
                  <a:pt x="1855" y="1023"/>
                </a:cubicBezTo>
                <a:cubicBezTo>
                  <a:pt x="1854" y="1027"/>
                  <a:pt x="1853" y="1031"/>
                  <a:pt x="1851" y="1034"/>
                </a:cubicBezTo>
                <a:cubicBezTo>
                  <a:pt x="1850" y="1040"/>
                  <a:pt x="1848" y="1045"/>
                  <a:pt x="1846" y="1050"/>
                </a:cubicBezTo>
                <a:cubicBezTo>
                  <a:pt x="1845" y="1054"/>
                  <a:pt x="1844" y="1057"/>
                  <a:pt x="1843" y="1061"/>
                </a:cubicBezTo>
                <a:cubicBezTo>
                  <a:pt x="1841" y="1067"/>
                  <a:pt x="1839" y="1073"/>
                  <a:pt x="1837" y="1079"/>
                </a:cubicBezTo>
                <a:cubicBezTo>
                  <a:pt x="1836" y="1082"/>
                  <a:pt x="1836" y="1085"/>
                  <a:pt x="1835" y="1087"/>
                </a:cubicBezTo>
                <a:cubicBezTo>
                  <a:pt x="1829" y="1105"/>
                  <a:pt x="1825" y="1123"/>
                  <a:pt x="1820" y="1141"/>
                </a:cubicBezTo>
                <a:cubicBezTo>
                  <a:pt x="1819" y="1144"/>
                  <a:pt x="1819" y="1147"/>
                  <a:pt x="1818" y="1150"/>
                </a:cubicBezTo>
                <a:cubicBezTo>
                  <a:pt x="1817" y="1155"/>
                  <a:pt x="1815" y="1161"/>
                  <a:pt x="1814" y="1166"/>
                </a:cubicBezTo>
                <a:cubicBezTo>
                  <a:pt x="1813" y="1166"/>
                  <a:pt x="1812" y="1166"/>
                  <a:pt x="1812" y="1166"/>
                </a:cubicBezTo>
                <a:cubicBezTo>
                  <a:pt x="1801" y="1169"/>
                  <a:pt x="1790" y="1171"/>
                  <a:pt x="1779" y="1173"/>
                </a:cubicBezTo>
                <a:cubicBezTo>
                  <a:pt x="1778" y="1173"/>
                  <a:pt x="1777" y="1173"/>
                  <a:pt x="1776" y="1173"/>
                </a:cubicBezTo>
                <a:cubicBezTo>
                  <a:pt x="1765" y="1175"/>
                  <a:pt x="1754" y="1177"/>
                  <a:pt x="1743" y="1179"/>
                </a:cubicBezTo>
                <a:cubicBezTo>
                  <a:pt x="1742" y="1179"/>
                  <a:pt x="1742" y="1179"/>
                  <a:pt x="1741" y="1179"/>
                </a:cubicBezTo>
                <a:cubicBezTo>
                  <a:pt x="1730" y="1181"/>
                  <a:pt x="1718" y="1182"/>
                  <a:pt x="1707" y="1184"/>
                </a:cubicBezTo>
                <a:cubicBezTo>
                  <a:pt x="1706" y="1184"/>
                  <a:pt x="1706" y="1184"/>
                  <a:pt x="1706" y="1184"/>
                </a:cubicBezTo>
                <a:cubicBezTo>
                  <a:pt x="1695" y="1185"/>
                  <a:pt x="1683" y="1186"/>
                  <a:pt x="1671" y="1188"/>
                </a:cubicBezTo>
                <a:cubicBezTo>
                  <a:pt x="1671" y="1188"/>
                  <a:pt x="1670" y="1188"/>
                  <a:pt x="1669" y="1188"/>
                </a:cubicBezTo>
                <a:cubicBezTo>
                  <a:pt x="1658" y="1189"/>
                  <a:pt x="1647" y="1190"/>
                  <a:pt x="1636" y="1191"/>
                </a:cubicBezTo>
                <a:cubicBezTo>
                  <a:pt x="1635" y="1191"/>
                  <a:pt x="1634" y="1191"/>
                  <a:pt x="1633" y="1191"/>
                </a:cubicBezTo>
                <a:cubicBezTo>
                  <a:pt x="1622" y="1192"/>
                  <a:pt x="1611" y="1193"/>
                  <a:pt x="1600" y="1193"/>
                </a:cubicBezTo>
                <a:cubicBezTo>
                  <a:pt x="1598" y="1193"/>
                  <a:pt x="1597" y="1194"/>
                  <a:pt x="1596" y="1194"/>
                </a:cubicBezTo>
                <a:cubicBezTo>
                  <a:pt x="1585" y="1194"/>
                  <a:pt x="1574" y="1195"/>
                  <a:pt x="1563" y="1195"/>
                </a:cubicBezTo>
                <a:cubicBezTo>
                  <a:pt x="1562" y="1195"/>
                  <a:pt x="1560" y="1195"/>
                  <a:pt x="1559" y="1195"/>
                </a:cubicBezTo>
                <a:cubicBezTo>
                  <a:pt x="1548" y="1195"/>
                  <a:pt x="1537" y="1196"/>
                  <a:pt x="1527" y="1196"/>
                </a:cubicBezTo>
                <a:cubicBezTo>
                  <a:pt x="1526" y="1196"/>
                  <a:pt x="1525" y="1196"/>
                  <a:pt x="1524" y="1196"/>
                </a:cubicBezTo>
                <a:cubicBezTo>
                  <a:pt x="1525" y="1192"/>
                  <a:pt x="1525" y="1189"/>
                  <a:pt x="1526" y="1186"/>
                </a:cubicBezTo>
                <a:cubicBezTo>
                  <a:pt x="1527" y="1182"/>
                  <a:pt x="1528" y="1178"/>
                  <a:pt x="1529" y="1175"/>
                </a:cubicBezTo>
                <a:cubicBezTo>
                  <a:pt x="1530" y="1170"/>
                  <a:pt x="1531" y="1165"/>
                  <a:pt x="1532" y="1160"/>
                </a:cubicBezTo>
                <a:cubicBezTo>
                  <a:pt x="1533" y="1157"/>
                  <a:pt x="1534" y="1153"/>
                  <a:pt x="1535" y="1150"/>
                </a:cubicBezTo>
                <a:cubicBezTo>
                  <a:pt x="1536" y="1145"/>
                  <a:pt x="1537" y="1140"/>
                  <a:pt x="1539" y="1135"/>
                </a:cubicBezTo>
                <a:cubicBezTo>
                  <a:pt x="1539" y="1131"/>
                  <a:pt x="1540" y="1128"/>
                  <a:pt x="1541" y="1125"/>
                </a:cubicBezTo>
                <a:cubicBezTo>
                  <a:pt x="1543" y="1119"/>
                  <a:pt x="1544" y="1114"/>
                  <a:pt x="1546" y="1108"/>
                </a:cubicBezTo>
                <a:cubicBezTo>
                  <a:pt x="1546" y="1105"/>
                  <a:pt x="1547" y="1103"/>
                  <a:pt x="1548" y="1100"/>
                </a:cubicBezTo>
                <a:cubicBezTo>
                  <a:pt x="1550" y="1092"/>
                  <a:pt x="1552" y="1085"/>
                  <a:pt x="1554" y="1078"/>
                </a:cubicBezTo>
                <a:cubicBezTo>
                  <a:pt x="1555" y="1077"/>
                  <a:pt x="1555" y="1076"/>
                  <a:pt x="1555" y="1075"/>
                </a:cubicBezTo>
                <a:cubicBezTo>
                  <a:pt x="1558" y="1067"/>
                  <a:pt x="1560" y="1059"/>
                  <a:pt x="1563" y="1051"/>
                </a:cubicBezTo>
                <a:cubicBezTo>
                  <a:pt x="1564" y="1048"/>
                  <a:pt x="1565" y="1046"/>
                  <a:pt x="1566" y="1043"/>
                </a:cubicBezTo>
                <a:cubicBezTo>
                  <a:pt x="1567" y="1037"/>
                  <a:pt x="1569" y="1032"/>
                  <a:pt x="1571" y="1026"/>
                </a:cubicBezTo>
                <a:cubicBezTo>
                  <a:pt x="1572" y="1023"/>
                  <a:pt x="1573" y="1020"/>
                  <a:pt x="1575" y="1017"/>
                </a:cubicBezTo>
                <a:cubicBezTo>
                  <a:pt x="1576" y="1012"/>
                  <a:pt x="1577" y="1008"/>
                  <a:pt x="1579" y="1004"/>
                </a:cubicBezTo>
                <a:cubicBezTo>
                  <a:pt x="1582" y="1004"/>
                  <a:pt x="1584" y="1004"/>
                  <a:pt x="1587" y="1004"/>
                </a:cubicBezTo>
                <a:cubicBezTo>
                  <a:pt x="1590" y="1004"/>
                  <a:pt x="1593" y="1004"/>
                  <a:pt x="1596" y="1003"/>
                </a:cubicBezTo>
                <a:cubicBezTo>
                  <a:pt x="1600" y="1003"/>
                  <a:pt x="1604" y="1003"/>
                  <a:pt x="1607" y="1003"/>
                </a:cubicBezTo>
                <a:cubicBezTo>
                  <a:pt x="1610" y="1003"/>
                  <a:pt x="1613" y="1002"/>
                  <a:pt x="1616" y="1002"/>
                </a:cubicBezTo>
                <a:cubicBezTo>
                  <a:pt x="1620" y="1002"/>
                  <a:pt x="1624" y="1002"/>
                  <a:pt x="1628" y="1001"/>
                </a:cubicBezTo>
                <a:cubicBezTo>
                  <a:pt x="1630" y="1001"/>
                  <a:pt x="1633" y="1001"/>
                  <a:pt x="1635" y="1001"/>
                </a:cubicBezTo>
                <a:cubicBezTo>
                  <a:pt x="1641" y="1000"/>
                  <a:pt x="1647" y="1000"/>
                  <a:pt x="1653" y="999"/>
                </a:cubicBezTo>
                <a:cubicBezTo>
                  <a:pt x="1653" y="999"/>
                  <a:pt x="1654" y="999"/>
                  <a:pt x="1654" y="999"/>
                </a:cubicBezTo>
                <a:cubicBezTo>
                  <a:pt x="1661" y="999"/>
                  <a:pt x="1667" y="998"/>
                  <a:pt x="1674" y="997"/>
                </a:cubicBezTo>
                <a:cubicBezTo>
                  <a:pt x="1676" y="997"/>
                  <a:pt x="1678" y="997"/>
                  <a:pt x="1680" y="997"/>
                </a:cubicBezTo>
                <a:cubicBezTo>
                  <a:pt x="1684" y="996"/>
                  <a:pt x="1689" y="996"/>
                  <a:pt x="1693" y="995"/>
                </a:cubicBezTo>
                <a:cubicBezTo>
                  <a:pt x="1695" y="995"/>
                  <a:pt x="1698" y="994"/>
                  <a:pt x="1700" y="994"/>
                </a:cubicBezTo>
                <a:cubicBezTo>
                  <a:pt x="1704" y="994"/>
                  <a:pt x="1708" y="993"/>
                  <a:pt x="1712" y="993"/>
                </a:cubicBezTo>
                <a:cubicBezTo>
                  <a:pt x="1715" y="992"/>
                  <a:pt x="1717" y="992"/>
                  <a:pt x="1720" y="992"/>
                </a:cubicBezTo>
                <a:cubicBezTo>
                  <a:pt x="1724" y="991"/>
                  <a:pt x="1728" y="991"/>
                  <a:pt x="1732" y="990"/>
                </a:cubicBezTo>
                <a:cubicBezTo>
                  <a:pt x="1734" y="990"/>
                  <a:pt x="1737" y="989"/>
                  <a:pt x="1740" y="989"/>
                </a:cubicBezTo>
                <a:cubicBezTo>
                  <a:pt x="1743" y="988"/>
                  <a:pt x="1747" y="988"/>
                  <a:pt x="1751" y="987"/>
                </a:cubicBezTo>
                <a:cubicBezTo>
                  <a:pt x="1754" y="987"/>
                  <a:pt x="1756" y="986"/>
                  <a:pt x="1759" y="986"/>
                </a:cubicBezTo>
                <a:cubicBezTo>
                  <a:pt x="1763" y="985"/>
                  <a:pt x="1766" y="985"/>
                  <a:pt x="1770" y="984"/>
                </a:cubicBezTo>
                <a:cubicBezTo>
                  <a:pt x="1773" y="984"/>
                  <a:pt x="1776" y="983"/>
                  <a:pt x="1778" y="983"/>
                </a:cubicBezTo>
                <a:cubicBezTo>
                  <a:pt x="1782" y="982"/>
                  <a:pt x="1786" y="981"/>
                  <a:pt x="1789" y="981"/>
                </a:cubicBezTo>
                <a:cubicBezTo>
                  <a:pt x="1792" y="980"/>
                  <a:pt x="1795" y="980"/>
                  <a:pt x="1797" y="979"/>
                </a:cubicBezTo>
                <a:cubicBezTo>
                  <a:pt x="1801" y="978"/>
                  <a:pt x="1805" y="978"/>
                  <a:pt x="1808" y="977"/>
                </a:cubicBezTo>
                <a:cubicBezTo>
                  <a:pt x="1811" y="976"/>
                  <a:pt x="1814" y="976"/>
                  <a:pt x="1817" y="975"/>
                </a:cubicBezTo>
                <a:cubicBezTo>
                  <a:pt x="1820" y="975"/>
                  <a:pt x="1824" y="974"/>
                  <a:pt x="1827" y="973"/>
                </a:cubicBezTo>
                <a:cubicBezTo>
                  <a:pt x="1830" y="973"/>
                  <a:pt x="1833" y="972"/>
                  <a:pt x="1836" y="971"/>
                </a:cubicBezTo>
                <a:cubicBezTo>
                  <a:pt x="1839" y="971"/>
                  <a:pt x="1843" y="970"/>
                  <a:pt x="1846" y="969"/>
                </a:cubicBezTo>
                <a:cubicBezTo>
                  <a:pt x="1849" y="968"/>
                  <a:pt x="1852" y="968"/>
                  <a:pt x="1855" y="967"/>
                </a:cubicBezTo>
                <a:cubicBezTo>
                  <a:pt x="1858" y="966"/>
                  <a:pt x="1862" y="965"/>
                  <a:pt x="1865" y="965"/>
                </a:cubicBezTo>
                <a:cubicBezTo>
                  <a:pt x="1868" y="964"/>
                  <a:pt x="1871" y="963"/>
                  <a:pt x="1874" y="963"/>
                </a:cubicBezTo>
                <a:cubicBezTo>
                  <a:pt x="1875" y="962"/>
                  <a:pt x="1876" y="962"/>
                  <a:pt x="1878" y="962"/>
                </a:cubicBezTo>
                <a:cubicBezTo>
                  <a:pt x="1878" y="962"/>
                  <a:pt x="1878" y="962"/>
                  <a:pt x="1878" y="962"/>
                </a:cubicBezTo>
                <a:cubicBezTo>
                  <a:pt x="1878" y="962"/>
                  <a:pt x="1878" y="962"/>
                  <a:pt x="1878" y="962"/>
                </a:cubicBezTo>
                <a:cubicBezTo>
                  <a:pt x="1877" y="964"/>
                  <a:pt x="1876" y="967"/>
                  <a:pt x="1874" y="970"/>
                </a:cubicBezTo>
                <a:cubicBezTo>
                  <a:pt x="1873" y="974"/>
                  <a:pt x="1871" y="978"/>
                  <a:pt x="1870" y="982"/>
                </a:cubicBezTo>
                <a:close/>
                <a:moveTo>
                  <a:pt x="1842" y="1172"/>
                </a:moveTo>
                <a:cubicBezTo>
                  <a:pt x="1847" y="1171"/>
                  <a:pt x="1851" y="1170"/>
                  <a:pt x="1855" y="1169"/>
                </a:cubicBezTo>
                <a:cubicBezTo>
                  <a:pt x="1858" y="1169"/>
                  <a:pt x="1860" y="1168"/>
                  <a:pt x="1863" y="1167"/>
                </a:cubicBezTo>
                <a:cubicBezTo>
                  <a:pt x="1868" y="1166"/>
                  <a:pt x="1873" y="1165"/>
                  <a:pt x="1877" y="1164"/>
                </a:cubicBezTo>
                <a:cubicBezTo>
                  <a:pt x="1879" y="1163"/>
                  <a:pt x="1881" y="1163"/>
                  <a:pt x="1883" y="1163"/>
                </a:cubicBezTo>
                <a:cubicBezTo>
                  <a:pt x="1890" y="1161"/>
                  <a:pt x="1897" y="1159"/>
                  <a:pt x="1903" y="1157"/>
                </a:cubicBezTo>
                <a:cubicBezTo>
                  <a:pt x="1905" y="1157"/>
                  <a:pt x="1907" y="1156"/>
                  <a:pt x="1908" y="1156"/>
                </a:cubicBezTo>
                <a:cubicBezTo>
                  <a:pt x="1913" y="1155"/>
                  <a:pt x="1918" y="1153"/>
                  <a:pt x="1924" y="1152"/>
                </a:cubicBezTo>
                <a:cubicBezTo>
                  <a:pt x="1926" y="1151"/>
                  <a:pt x="1929" y="1150"/>
                  <a:pt x="1931" y="1150"/>
                </a:cubicBezTo>
                <a:cubicBezTo>
                  <a:pt x="1935" y="1148"/>
                  <a:pt x="1940" y="1147"/>
                  <a:pt x="1944" y="1146"/>
                </a:cubicBezTo>
                <a:cubicBezTo>
                  <a:pt x="1947" y="1145"/>
                  <a:pt x="1949" y="1144"/>
                  <a:pt x="1952" y="1143"/>
                </a:cubicBezTo>
                <a:cubicBezTo>
                  <a:pt x="1956" y="1142"/>
                  <a:pt x="1960" y="1141"/>
                  <a:pt x="1964" y="1140"/>
                </a:cubicBezTo>
                <a:cubicBezTo>
                  <a:pt x="1967" y="1139"/>
                  <a:pt x="1970" y="1138"/>
                  <a:pt x="1973" y="1137"/>
                </a:cubicBezTo>
                <a:cubicBezTo>
                  <a:pt x="1976" y="1136"/>
                  <a:pt x="1980" y="1135"/>
                  <a:pt x="1984" y="1134"/>
                </a:cubicBezTo>
                <a:cubicBezTo>
                  <a:pt x="1987" y="1133"/>
                  <a:pt x="1990" y="1132"/>
                  <a:pt x="1993" y="1131"/>
                </a:cubicBezTo>
                <a:cubicBezTo>
                  <a:pt x="1996" y="1129"/>
                  <a:pt x="2000" y="1128"/>
                  <a:pt x="2004" y="1127"/>
                </a:cubicBezTo>
                <a:cubicBezTo>
                  <a:pt x="2007" y="1126"/>
                  <a:pt x="2010" y="1125"/>
                  <a:pt x="2013" y="1124"/>
                </a:cubicBezTo>
                <a:cubicBezTo>
                  <a:pt x="2016" y="1123"/>
                  <a:pt x="2020" y="1121"/>
                  <a:pt x="2024" y="1120"/>
                </a:cubicBezTo>
                <a:cubicBezTo>
                  <a:pt x="2027" y="1119"/>
                  <a:pt x="2030" y="1118"/>
                  <a:pt x="2033" y="1117"/>
                </a:cubicBezTo>
                <a:cubicBezTo>
                  <a:pt x="2036" y="1115"/>
                  <a:pt x="2040" y="1114"/>
                  <a:pt x="2043" y="1113"/>
                </a:cubicBezTo>
                <a:cubicBezTo>
                  <a:pt x="2046" y="1112"/>
                  <a:pt x="2049" y="1111"/>
                  <a:pt x="2052" y="1109"/>
                </a:cubicBezTo>
                <a:cubicBezTo>
                  <a:pt x="2056" y="1108"/>
                  <a:pt x="2059" y="1107"/>
                  <a:pt x="2063" y="1105"/>
                </a:cubicBezTo>
                <a:cubicBezTo>
                  <a:pt x="2066" y="1104"/>
                  <a:pt x="2069" y="1103"/>
                  <a:pt x="2072" y="1102"/>
                </a:cubicBezTo>
                <a:cubicBezTo>
                  <a:pt x="2075" y="1100"/>
                  <a:pt x="2079" y="1099"/>
                  <a:pt x="2082" y="1098"/>
                </a:cubicBezTo>
                <a:cubicBezTo>
                  <a:pt x="2085" y="1096"/>
                  <a:pt x="2088" y="1095"/>
                  <a:pt x="2091" y="1094"/>
                </a:cubicBezTo>
                <a:cubicBezTo>
                  <a:pt x="2095" y="1092"/>
                  <a:pt x="2098" y="1091"/>
                  <a:pt x="2102" y="1090"/>
                </a:cubicBezTo>
                <a:cubicBezTo>
                  <a:pt x="2105" y="1088"/>
                  <a:pt x="2108" y="1087"/>
                  <a:pt x="2111" y="1086"/>
                </a:cubicBezTo>
                <a:cubicBezTo>
                  <a:pt x="2114" y="1084"/>
                  <a:pt x="2118" y="1083"/>
                  <a:pt x="2121" y="1081"/>
                </a:cubicBezTo>
                <a:cubicBezTo>
                  <a:pt x="2124" y="1080"/>
                  <a:pt x="2127" y="1079"/>
                  <a:pt x="2130" y="1077"/>
                </a:cubicBezTo>
                <a:cubicBezTo>
                  <a:pt x="2131" y="1077"/>
                  <a:pt x="2132" y="1076"/>
                  <a:pt x="2134" y="1076"/>
                </a:cubicBezTo>
                <a:cubicBezTo>
                  <a:pt x="2134" y="1076"/>
                  <a:pt x="2134" y="1076"/>
                  <a:pt x="2134" y="1076"/>
                </a:cubicBezTo>
                <a:cubicBezTo>
                  <a:pt x="2134" y="1076"/>
                  <a:pt x="2134" y="1076"/>
                  <a:pt x="2134" y="1076"/>
                </a:cubicBezTo>
                <a:cubicBezTo>
                  <a:pt x="2133" y="1078"/>
                  <a:pt x="2132" y="1081"/>
                  <a:pt x="2131" y="1084"/>
                </a:cubicBezTo>
                <a:cubicBezTo>
                  <a:pt x="2130" y="1088"/>
                  <a:pt x="2129" y="1092"/>
                  <a:pt x="2128" y="1096"/>
                </a:cubicBezTo>
                <a:cubicBezTo>
                  <a:pt x="2127" y="1101"/>
                  <a:pt x="2125" y="1106"/>
                  <a:pt x="2124" y="1111"/>
                </a:cubicBezTo>
                <a:cubicBezTo>
                  <a:pt x="2123" y="1115"/>
                  <a:pt x="2122" y="1119"/>
                  <a:pt x="2120" y="1123"/>
                </a:cubicBezTo>
                <a:cubicBezTo>
                  <a:pt x="2119" y="1128"/>
                  <a:pt x="2118" y="1133"/>
                  <a:pt x="2116" y="1138"/>
                </a:cubicBezTo>
                <a:cubicBezTo>
                  <a:pt x="2115" y="1142"/>
                  <a:pt x="2114" y="1146"/>
                  <a:pt x="2114" y="1150"/>
                </a:cubicBezTo>
                <a:cubicBezTo>
                  <a:pt x="2112" y="1155"/>
                  <a:pt x="2111" y="1161"/>
                  <a:pt x="2110" y="1166"/>
                </a:cubicBezTo>
                <a:cubicBezTo>
                  <a:pt x="2109" y="1170"/>
                  <a:pt x="2108" y="1173"/>
                  <a:pt x="2107" y="1177"/>
                </a:cubicBezTo>
                <a:cubicBezTo>
                  <a:pt x="2106" y="1183"/>
                  <a:pt x="2104" y="1189"/>
                  <a:pt x="2103" y="1195"/>
                </a:cubicBezTo>
                <a:cubicBezTo>
                  <a:pt x="2102" y="1198"/>
                  <a:pt x="2102" y="1201"/>
                  <a:pt x="2101" y="1204"/>
                </a:cubicBezTo>
                <a:cubicBezTo>
                  <a:pt x="2099" y="1212"/>
                  <a:pt x="2098" y="1220"/>
                  <a:pt x="2096" y="1227"/>
                </a:cubicBezTo>
                <a:cubicBezTo>
                  <a:pt x="2096" y="1229"/>
                  <a:pt x="2096" y="1230"/>
                  <a:pt x="2096" y="1232"/>
                </a:cubicBezTo>
                <a:cubicBezTo>
                  <a:pt x="2094" y="1241"/>
                  <a:pt x="2092" y="1250"/>
                  <a:pt x="2091" y="1259"/>
                </a:cubicBezTo>
                <a:cubicBezTo>
                  <a:pt x="2090" y="1262"/>
                  <a:pt x="2090" y="1264"/>
                  <a:pt x="2090" y="1266"/>
                </a:cubicBezTo>
                <a:cubicBezTo>
                  <a:pt x="2089" y="1272"/>
                  <a:pt x="2088" y="1279"/>
                  <a:pt x="2087" y="1285"/>
                </a:cubicBezTo>
                <a:cubicBezTo>
                  <a:pt x="2084" y="1286"/>
                  <a:pt x="2081" y="1287"/>
                  <a:pt x="2079" y="1288"/>
                </a:cubicBezTo>
                <a:cubicBezTo>
                  <a:pt x="2076" y="1290"/>
                  <a:pt x="2073" y="1291"/>
                  <a:pt x="2070" y="1292"/>
                </a:cubicBezTo>
                <a:cubicBezTo>
                  <a:pt x="2067" y="1293"/>
                  <a:pt x="2064" y="1294"/>
                  <a:pt x="2060" y="1296"/>
                </a:cubicBezTo>
                <a:cubicBezTo>
                  <a:pt x="2057" y="1297"/>
                  <a:pt x="2055" y="1298"/>
                  <a:pt x="2052" y="1299"/>
                </a:cubicBezTo>
                <a:cubicBezTo>
                  <a:pt x="2048" y="1300"/>
                  <a:pt x="2045" y="1302"/>
                  <a:pt x="2042" y="1303"/>
                </a:cubicBezTo>
                <a:cubicBezTo>
                  <a:pt x="2039" y="1304"/>
                  <a:pt x="2036" y="1305"/>
                  <a:pt x="2033" y="1306"/>
                </a:cubicBezTo>
                <a:cubicBezTo>
                  <a:pt x="2030" y="1307"/>
                  <a:pt x="2026" y="1309"/>
                  <a:pt x="2023" y="1310"/>
                </a:cubicBezTo>
                <a:cubicBezTo>
                  <a:pt x="2020" y="1311"/>
                  <a:pt x="2018" y="1312"/>
                  <a:pt x="2015" y="1313"/>
                </a:cubicBezTo>
                <a:cubicBezTo>
                  <a:pt x="2009" y="1315"/>
                  <a:pt x="2003" y="1317"/>
                  <a:pt x="1997" y="1319"/>
                </a:cubicBezTo>
                <a:cubicBezTo>
                  <a:pt x="1995" y="1319"/>
                  <a:pt x="1993" y="1320"/>
                  <a:pt x="1992" y="1321"/>
                </a:cubicBezTo>
                <a:cubicBezTo>
                  <a:pt x="1987" y="1322"/>
                  <a:pt x="1983" y="1324"/>
                  <a:pt x="1978" y="1325"/>
                </a:cubicBezTo>
                <a:cubicBezTo>
                  <a:pt x="1976" y="1326"/>
                  <a:pt x="1973" y="1327"/>
                  <a:pt x="1971" y="1327"/>
                </a:cubicBezTo>
                <a:cubicBezTo>
                  <a:pt x="1967" y="1329"/>
                  <a:pt x="1963" y="1330"/>
                  <a:pt x="1959" y="1331"/>
                </a:cubicBezTo>
                <a:cubicBezTo>
                  <a:pt x="1957" y="1332"/>
                  <a:pt x="1954" y="1333"/>
                  <a:pt x="1951" y="1333"/>
                </a:cubicBezTo>
                <a:cubicBezTo>
                  <a:pt x="1948" y="1335"/>
                  <a:pt x="1944" y="1336"/>
                  <a:pt x="1941" y="1337"/>
                </a:cubicBezTo>
                <a:cubicBezTo>
                  <a:pt x="1938" y="1338"/>
                  <a:pt x="1935" y="1338"/>
                  <a:pt x="1932" y="1339"/>
                </a:cubicBezTo>
                <a:cubicBezTo>
                  <a:pt x="1929" y="1340"/>
                  <a:pt x="1925" y="1341"/>
                  <a:pt x="1922" y="1342"/>
                </a:cubicBezTo>
                <a:cubicBezTo>
                  <a:pt x="1919" y="1343"/>
                  <a:pt x="1916" y="1344"/>
                  <a:pt x="1913" y="1344"/>
                </a:cubicBezTo>
                <a:cubicBezTo>
                  <a:pt x="1910" y="1345"/>
                  <a:pt x="1906" y="1346"/>
                  <a:pt x="1903" y="1347"/>
                </a:cubicBezTo>
                <a:cubicBezTo>
                  <a:pt x="1900" y="1348"/>
                  <a:pt x="1897" y="1349"/>
                  <a:pt x="1894" y="1350"/>
                </a:cubicBezTo>
                <a:cubicBezTo>
                  <a:pt x="1891" y="1350"/>
                  <a:pt x="1887" y="1351"/>
                  <a:pt x="1884" y="1352"/>
                </a:cubicBezTo>
                <a:cubicBezTo>
                  <a:pt x="1881" y="1353"/>
                  <a:pt x="1878" y="1354"/>
                  <a:pt x="1875" y="1354"/>
                </a:cubicBezTo>
                <a:cubicBezTo>
                  <a:pt x="1872" y="1355"/>
                  <a:pt x="1868" y="1356"/>
                  <a:pt x="1865" y="1357"/>
                </a:cubicBezTo>
                <a:cubicBezTo>
                  <a:pt x="1862" y="1358"/>
                  <a:pt x="1859" y="1358"/>
                  <a:pt x="1856" y="1359"/>
                </a:cubicBezTo>
                <a:cubicBezTo>
                  <a:pt x="1853" y="1360"/>
                  <a:pt x="1849" y="1361"/>
                  <a:pt x="1846" y="1361"/>
                </a:cubicBezTo>
                <a:cubicBezTo>
                  <a:pt x="1843" y="1362"/>
                  <a:pt x="1840" y="1363"/>
                  <a:pt x="1837" y="1363"/>
                </a:cubicBezTo>
                <a:cubicBezTo>
                  <a:pt x="1833" y="1364"/>
                  <a:pt x="1830" y="1365"/>
                  <a:pt x="1827" y="1366"/>
                </a:cubicBezTo>
                <a:cubicBezTo>
                  <a:pt x="1824" y="1366"/>
                  <a:pt x="1821" y="1367"/>
                  <a:pt x="1818" y="1367"/>
                </a:cubicBezTo>
                <a:cubicBezTo>
                  <a:pt x="1814" y="1368"/>
                  <a:pt x="1811" y="1369"/>
                  <a:pt x="1808" y="1369"/>
                </a:cubicBezTo>
                <a:cubicBezTo>
                  <a:pt x="1804" y="1370"/>
                  <a:pt x="1801" y="1371"/>
                  <a:pt x="1798" y="1371"/>
                </a:cubicBezTo>
                <a:cubicBezTo>
                  <a:pt x="1796" y="1372"/>
                  <a:pt x="1794" y="1372"/>
                  <a:pt x="1792" y="1372"/>
                </a:cubicBezTo>
                <a:cubicBezTo>
                  <a:pt x="1793" y="1369"/>
                  <a:pt x="1793" y="1366"/>
                  <a:pt x="1793" y="1362"/>
                </a:cubicBezTo>
                <a:cubicBezTo>
                  <a:pt x="1794" y="1358"/>
                  <a:pt x="1794" y="1355"/>
                  <a:pt x="1794" y="1351"/>
                </a:cubicBezTo>
                <a:cubicBezTo>
                  <a:pt x="1795" y="1346"/>
                  <a:pt x="1796" y="1341"/>
                  <a:pt x="1796" y="1336"/>
                </a:cubicBezTo>
                <a:cubicBezTo>
                  <a:pt x="1797" y="1333"/>
                  <a:pt x="1797" y="1329"/>
                  <a:pt x="1797" y="1326"/>
                </a:cubicBezTo>
                <a:cubicBezTo>
                  <a:pt x="1798" y="1320"/>
                  <a:pt x="1799" y="1315"/>
                  <a:pt x="1799" y="1310"/>
                </a:cubicBezTo>
                <a:cubicBezTo>
                  <a:pt x="1800" y="1307"/>
                  <a:pt x="1800" y="1303"/>
                  <a:pt x="1801" y="1300"/>
                </a:cubicBezTo>
                <a:cubicBezTo>
                  <a:pt x="1802" y="1295"/>
                  <a:pt x="1803" y="1289"/>
                  <a:pt x="1803" y="1283"/>
                </a:cubicBezTo>
                <a:cubicBezTo>
                  <a:pt x="1804" y="1280"/>
                  <a:pt x="1804" y="1278"/>
                  <a:pt x="1805" y="1275"/>
                </a:cubicBezTo>
                <a:cubicBezTo>
                  <a:pt x="1806" y="1268"/>
                  <a:pt x="1807" y="1261"/>
                  <a:pt x="1808" y="1254"/>
                </a:cubicBezTo>
                <a:cubicBezTo>
                  <a:pt x="1808" y="1252"/>
                  <a:pt x="1809" y="1251"/>
                  <a:pt x="1809" y="1249"/>
                </a:cubicBezTo>
                <a:cubicBezTo>
                  <a:pt x="1810" y="1241"/>
                  <a:pt x="1812" y="1233"/>
                  <a:pt x="1814" y="1224"/>
                </a:cubicBezTo>
                <a:cubicBezTo>
                  <a:pt x="1814" y="1222"/>
                  <a:pt x="1815" y="1220"/>
                  <a:pt x="1815" y="1218"/>
                </a:cubicBezTo>
                <a:cubicBezTo>
                  <a:pt x="1816" y="1211"/>
                  <a:pt x="1817" y="1205"/>
                  <a:pt x="1819" y="1199"/>
                </a:cubicBezTo>
                <a:cubicBezTo>
                  <a:pt x="1819" y="1196"/>
                  <a:pt x="1820" y="1193"/>
                  <a:pt x="1821" y="1189"/>
                </a:cubicBezTo>
                <a:cubicBezTo>
                  <a:pt x="1822" y="1185"/>
                  <a:pt x="1823" y="1181"/>
                  <a:pt x="1824" y="1176"/>
                </a:cubicBezTo>
                <a:cubicBezTo>
                  <a:pt x="1827" y="1175"/>
                  <a:pt x="1831" y="1175"/>
                  <a:pt x="1834" y="1174"/>
                </a:cubicBezTo>
                <a:cubicBezTo>
                  <a:pt x="1837" y="1173"/>
                  <a:pt x="1840" y="1173"/>
                  <a:pt x="1842" y="1172"/>
                </a:cubicBezTo>
                <a:close/>
                <a:moveTo>
                  <a:pt x="2114" y="1287"/>
                </a:moveTo>
                <a:cubicBezTo>
                  <a:pt x="2118" y="1285"/>
                  <a:pt x="2123" y="1283"/>
                  <a:pt x="2127" y="1281"/>
                </a:cubicBezTo>
                <a:cubicBezTo>
                  <a:pt x="2129" y="1280"/>
                  <a:pt x="2131" y="1279"/>
                  <a:pt x="2133" y="1278"/>
                </a:cubicBezTo>
                <a:cubicBezTo>
                  <a:pt x="2139" y="1276"/>
                  <a:pt x="2145" y="1273"/>
                  <a:pt x="2151" y="1270"/>
                </a:cubicBezTo>
                <a:cubicBezTo>
                  <a:pt x="2152" y="1270"/>
                  <a:pt x="2153" y="1269"/>
                  <a:pt x="2153" y="1269"/>
                </a:cubicBezTo>
                <a:cubicBezTo>
                  <a:pt x="2159" y="1266"/>
                  <a:pt x="2164" y="1264"/>
                  <a:pt x="2169" y="1261"/>
                </a:cubicBezTo>
                <a:cubicBezTo>
                  <a:pt x="2171" y="1260"/>
                  <a:pt x="2173" y="1259"/>
                  <a:pt x="2175" y="1258"/>
                </a:cubicBezTo>
                <a:cubicBezTo>
                  <a:pt x="2179" y="1256"/>
                  <a:pt x="2183" y="1255"/>
                  <a:pt x="2187" y="1253"/>
                </a:cubicBezTo>
                <a:cubicBezTo>
                  <a:pt x="2190" y="1251"/>
                  <a:pt x="2192" y="1250"/>
                  <a:pt x="2194" y="1249"/>
                </a:cubicBezTo>
                <a:cubicBezTo>
                  <a:pt x="2198" y="1247"/>
                  <a:pt x="2202" y="1245"/>
                  <a:pt x="2205" y="1244"/>
                </a:cubicBezTo>
                <a:cubicBezTo>
                  <a:pt x="2208" y="1242"/>
                  <a:pt x="2210" y="1241"/>
                  <a:pt x="2213" y="1240"/>
                </a:cubicBezTo>
                <a:cubicBezTo>
                  <a:pt x="2216" y="1238"/>
                  <a:pt x="2220" y="1236"/>
                  <a:pt x="2223" y="1234"/>
                </a:cubicBezTo>
                <a:cubicBezTo>
                  <a:pt x="2226" y="1233"/>
                  <a:pt x="2228" y="1231"/>
                  <a:pt x="2231" y="1230"/>
                </a:cubicBezTo>
                <a:cubicBezTo>
                  <a:pt x="2234" y="1228"/>
                  <a:pt x="2237" y="1226"/>
                  <a:pt x="2241" y="1225"/>
                </a:cubicBezTo>
                <a:cubicBezTo>
                  <a:pt x="2243" y="1223"/>
                  <a:pt x="2246" y="1222"/>
                  <a:pt x="2249" y="1220"/>
                </a:cubicBezTo>
                <a:cubicBezTo>
                  <a:pt x="2252" y="1218"/>
                  <a:pt x="2255" y="1217"/>
                  <a:pt x="2258" y="1215"/>
                </a:cubicBezTo>
                <a:cubicBezTo>
                  <a:pt x="2261" y="1213"/>
                  <a:pt x="2264" y="1212"/>
                  <a:pt x="2266" y="1210"/>
                </a:cubicBezTo>
                <a:cubicBezTo>
                  <a:pt x="2270" y="1208"/>
                  <a:pt x="2273" y="1207"/>
                  <a:pt x="2276" y="1205"/>
                </a:cubicBezTo>
                <a:cubicBezTo>
                  <a:pt x="2279" y="1203"/>
                  <a:pt x="2281" y="1202"/>
                  <a:pt x="2284" y="1200"/>
                </a:cubicBezTo>
                <a:cubicBezTo>
                  <a:pt x="2287" y="1198"/>
                  <a:pt x="2290" y="1196"/>
                  <a:pt x="2293" y="1194"/>
                </a:cubicBezTo>
                <a:cubicBezTo>
                  <a:pt x="2296" y="1193"/>
                  <a:pt x="2299" y="1191"/>
                  <a:pt x="2301" y="1190"/>
                </a:cubicBezTo>
                <a:cubicBezTo>
                  <a:pt x="2304" y="1188"/>
                  <a:pt x="2307" y="1186"/>
                  <a:pt x="2311" y="1184"/>
                </a:cubicBezTo>
                <a:cubicBezTo>
                  <a:pt x="2313" y="1182"/>
                  <a:pt x="2316" y="1181"/>
                  <a:pt x="2318" y="1179"/>
                </a:cubicBezTo>
                <a:cubicBezTo>
                  <a:pt x="2322" y="1177"/>
                  <a:pt x="2325" y="1175"/>
                  <a:pt x="2328" y="1173"/>
                </a:cubicBezTo>
                <a:cubicBezTo>
                  <a:pt x="2330" y="1171"/>
                  <a:pt x="2333" y="1170"/>
                  <a:pt x="2335" y="1168"/>
                </a:cubicBezTo>
                <a:cubicBezTo>
                  <a:pt x="2339" y="1166"/>
                  <a:pt x="2342" y="1164"/>
                  <a:pt x="2345" y="1162"/>
                </a:cubicBezTo>
                <a:cubicBezTo>
                  <a:pt x="2347" y="1160"/>
                  <a:pt x="2350" y="1159"/>
                  <a:pt x="2352" y="1157"/>
                </a:cubicBezTo>
                <a:cubicBezTo>
                  <a:pt x="2355" y="1155"/>
                  <a:pt x="2359" y="1153"/>
                  <a:pt x="2362" y="1151"/>
                </a:cubicBezTo>
                <a:cubicBezTo>
                  <a:pt x="2364" y="1149"/>
                  <a:pt x="2367" y="1147"/>
                  <a:pt x="2369" y="1146"/>
                </a:cubicBezTo>
                <a:cubicBezTo>
                  <a:pt x="2370" y="1145"/>
                  <a:pt x="2370" y="1145"/>
                  <a:pt x="2371" y="1144"/>
                </a:cubicBezTo>
                <a:cubicBezTo>
                  <a:pt x="2371" y="1144"/>
                  <a:pt x="2371" y="1144"/>
                  <a:pt x="2371" y="1144"/>
                </a:cubicBezTo>
                <a:cubicBezTo>
                  <a:pt x="2371" y="1144"/>
                  <a:pt x="2371" y="1144"/>
                  <a:pt x="2371" y="1144"/>
                </a:cubicBezTo>
                <a:cubicBezTo>
                  <a:pt x="2371" y="1147"/>
                  <a:pt x="2370" y="1149"/>
                  <a:pt x="2370" y="1151"/>
                </a:cubicBezTo>
                <a:cubicBezTo>
                  <a:pt x="2369" y="1155"/>
                  <a:pt x="2368" y="1159"/>
                  <a:pt x="2367" y="1163"/>
                </a:cubicBezTo>
                <a:cubicBezTo>
                  <a:pt x="2366" y="1168"/>
                  <a:pt x="2364" y="1174"/>
                  <a:pt x="2363" y="1179"/>
                </a:cubicBezTo>
                <a:cubicBezTo>
                  <a:pt x="2363" y="1183"/>
                  <a:pt x="2362" y="1187"/>
                  <a:pt x="2361" y="1191"/>
                </a:cubicBezTo>
                <a:cubicBezTo>
                  <a:pt x="2360" y="1196"/>
                  <a:pt x="2359" y="1201"/>
                  <a:pt x="2358" y="1207"/>
                </a:cubicBezTo>
                <a:cubicBezTo>
                  <a:pt x="2357" y="1210"/>
                  <a:pt x="2356" y="1214"/>
                  <a:pt x="2355" y="1218"/>
                </a:cubicBezTo>
                <a:cubicBezTo>
                  <a:pt x="2354" y="1224"/>
                  <a:pt x="2353" y="1229"/>
                  <a:pt x="2352" y="1235"/>
                </a:cubicBezTo>
                <a:cubicBezTo>
                  <a:pt x="2352" y="1238"/>
                  <a:pt x="2351" y="1242"/>
                  <a:pt x="2350" y="1246"/>
                </a:cubicBezTo>
                <a:cubicBezTo>
                  <a:pt x="2349" y="1252"/>
                  <a:pt x="2349" y="1258"/>
                  <a:pt x="2348" y="1263"/>
                </a:cubicBezTo>
                <a:cubicBezTo>
                  <a:pt x="2347" y="1267"/>
                  <a:pt x="2347" y="1270"/>
                  <a:pt x="2346" y="1274"/>
                </a:cubicBezTo>
                <a:cubicBezTo>
                  <a:pt x="2345" y="1280"/>
                  <a:pt x="2344" y="1287"/>
                  <a:pt x="2343" y="1294"/>
                </a:cubicBezTo>
                <a:cubicBezTo>
                  <a:pt x="2343" y="1296"/>
                  <a:pt x="2342" y="1299"/>
                  <a:pt x="2342" y="1302"/>
                </a:cubicBezTo>
                <a:cubicBezTo>
                  <a:pt x="2341" y="1311"/>
                  <a:pt x="2340" y="1320"/>
                  <a:pt x="2339" y="1329"/>
                </a:cubicBezTo>
                <a:cubicBezTo>
                  <a:pt x="2338" y="1331"/>
                  <a:pt x="2338" y="1333"/>
                  <a:pt x="2338" y="1334"/>
                </a:cubicBezTo>
                <a:cubicBezTo>
                  <a:pt x="2337" y="1341"/>
                  <a:pt x="2337" y="1349"/>
                  <a:pt x="2336" y="1356"/>
                </a:cubicBezTo>
                <a:cubicBezTo>
                  <a:pt x="2329" y="1360"/>
                  <a:pt x="2323" y="1364"/>
                  <a:pt x="2316" y="1369"/>
                </a:cubicBezTo>
                <a:cubicBezTo>
                  <a:pt x="2313" y="1371"/>
                  <a:pt x="2309" y="1373"/>
                  <a:pt x="2306" y="1375"/>
                </a:cubicBezTo>
                <a:cubicBezTo>
                  <a:pt x="2296" y="1381"/>
                  <a:pt x="2285" y="1388"/>
                  <a:pt x="2275" y="1394"/>
                </a:cubicBezTo>
                <a:cubicBezTo>
                  <a:pt x="2275" y="1394"/>
                  <a:pt x="2275" y="1394"/>
                  <a:pt x="2275" y="1394"/>
                </a:cubicBezTo>
                <a:cubicBezTo>
                  <a:pt x="2264" y="1400"/>
                  <a:pt x="2253" y="1406"/>
                  <a:pt x="2243" y="1412"/>
                </a:cubicBezTo>
                <a:cubicBezTo>
                  <a:pt x="2239" y="1414"/>
                  <a:pt x="2236" y="1416"/>
                  <a:pt x="2232" y="1418"/>
                </a:cubicBezTo>
                <a:cubicBezTo>
                  <a:pt x="2225" y="1422"/>
                  <a:pt x="2218" y="1426"/>
                  <a:pt x="2210" y="1430"/>
                </a:cubicBezTo>
                <a:cubicBezTo>
                  <a:pt x="2206" y="1432"/>
                  <a:pt x="2202" y="1434"/>
                  <a:pt x="2198" y="1436"/>
                </a:cubicBezTo>
                <a:cubicBezTo>
                  <a:pt x="2191" y="1440"/>
                  <a:pt x="2184" y="1443"/>
                  <a:pt x="2178" y="1446"/>
                </a:cubicBezTo>
                <a:cubicBezTo>
                  <a:pt x="2173" y="1449"/>
                  <a:pt x="2168" y="1451"/>
                  <a:pt x="2164" y="1453"/>
                </a:cubicBezTo>
                <a:cubicBezTo>
                  <a:pt x="2157" y="1456"/>
                  <a:pt x="2151" y="1459"/>
                  <a:pt x="2145" y="1462"/>
                </a:cubicBezTo>
                <a:cubicBezTo>
                  <a:pt x="2140" y="1464"/>
                  <a:pt x="2135" y="1467"/>
                  <a:pt x="2130" y="1469"/>
                </a:cubicBezTo>
                <a:cubicBezTo>
                  <a:pt x="2123" y="1472"/>
                  <a:pt x="2117" y="1474"/>
                  <a:pt x="2111" y="1477"/>
                </a:cubicBezTo>
                <a:cubicBezTo>
                  <a:pt x="2106" y="1479"/>
                  <a:pt x="2101" y="1481"/>
                  <a:pt x="2096" y="1484"/>
                </a:cubicBezTo>
                <a:cubicBezTo>
                  <a:pt x="2091" y="1486"/>
                  <a:pt x="2086" y="1488"/>
                  <a:pt x="2082" y="1489"/>
                </a:cubicBezTo>
                <a:cubicBezTo>
                  <a:pt x="2082" y="1486"/>
                  <a:pt x="2082" y="1483"/>
                  <a:pt x="2082" y="1480"/>
                </a:cubicBezTo>
                <a:cubicBezTo>
                  <a:pt x="2082" y="1476"/>
                  <a:pt x="2082" y="1473"/>
                  <a:pt x="2082" y="1469"/>
                </a:cubicBezTo>
                <a:cubicBezTo>
                  <a:pt x="2082" y="1464"/>
                  <a:pt x="2082" y="1459"/>
                  <a:pt x="2083" y="1454"/>
                </a:cubicBezTo>
                <a:cubicBezTo>
                  <a:pt x="2083" y="1451"/>
                  <a:pt x="2083" y="1447"/>
                  <a:pt x="2083" y="1443"/>
                </a:cubicBezTo>
                <a:cubicBezTo>
                  <a:pt x="2083" y="1438"/>
                  <a:pt x="2083" y="1433"/>
                  <a:pt x="2084" y="1428"/>
                </a:cubicBezTo>
                <a:cubicBezTo>
                  <a:pt x="2084" y="1425"/>
                  <a:pt x="2084" y="1422"/>
                  <a:pt x="2084" y="1418"/>
                </a:cubicBezTo>
                <a:cubicBezTo>
                  <a:pt x="2085" y="1413"/>
                  <a:pt x="2085" y="1408"/>
                  <a:pt x="2085" y="1402"/>
                </a:cubicBezTo>
                <a:cubicBezTo>
                  <a:pt x="2086" y="1399"/>
                  <a:pt x="2086" y="1396"/>
                  <a:pt x="2086" y="1393"/>
                </a:cubicBezTo>
                <a:cubicBezTo>
                  <a:pt x="2087" y="1387"/>
                  <a:pt x="2087" y="1381"/>
                  <a:pt x="2088" y="1375"/>
                </a:cubicBezTo>
                <a:cubicBezTo>
                  <a:pt x="2088" y="1372"/>
                  <a:pt x="2088" y="1370"/>
                  <a:pt x="2088" y="1367"/>
                </a:cubicBezTo>
                <a:cubicBezTo>
                  <a:pt x="2089" y="1359"/>
                  <a:pt x="2090" y="1351"/>
                  <a:pt x="2091" y="1342"/>
                </a:cubicBezTo>
                <a:cubicBezTo>
                  <a:pt x="2091" y="1341"/>
                  <a:pt x="2091" y="1340"/>
                  <a:pt x="2091" y="1339"/>
                </a:cubicBezTo>
                <a:cubicBezTo>
                  <a:pt x="2092" y="1332"/>
                  <a:pt x="2093" y="1324"/>
                  <a:pt x="2094" y="1317"/>
                </a:cubicBezTo>
                <a:cubicBezTo>
                  <a:pt x="2095" y="1314"/>
                  <a:pt x="2095" y="1311"/>
                  <a:pt x="2095" y="1308"/>
                </a:cubicBezTo>
                <a:cubicBezTo>
                  <a:pt x="2096" y="1303"/>
                  <a:pt x="2097" y="1299"/>
                  <a:pt x="2097" y="1294"/>
                </a:cubicBezTo>
                <a:cubicBezTo>
                  <a:pt x="2101" y="1292"/>
                  <a:pt x="2104" y="1291"/>
                  <a:pt x="2107" y="1290"/>
                </a:cubicBezTo>
                <a:cubicBezTo>
                  <a:pt x="2109" y="1289"/>
                  <a:pt x="2112" y="1288"/>
                  <a:pt x="2114" y="1287"/>
                </a:cubicBezTo>
                <a:close/>
                <a:moveTo>
                  <a:pt x="2366" y="1350"/>
                </a:moveTo>
                <a:cubicBezTo>
                  <a:pt x="2372" y="1346"/>
                  <a:pt x="2379" y="1341"/>
                  <a:pt x="2385" y="1337"/>
                </a:cubicBezTo>
                <a:cubicBezTo>
                  <a:pt x="2386" y="1336"/>
                  <a:pt x="2388" y="1335"/>
                  <a:pt x="2389" y="1334"/>
                </a:cubicBezTo>
                <a:cubicBezTo>
                  <a:pt x="2394" y="1331"/>
                  <a:pt x="2399" y="1327"/>
                  <a:pt x="2404" y="1323"/>
                </a:cubicBezTo>
                <a:cubicBezTo>
                  <a:pt x="2407" y="1321"/>
                  <a:pt x="2409" y="1320"/>
                  <a:pt x="2411" y="1318"/>
                </a:cubicBezTo>
                <a:cubicBezTo>
                  <a:pt x="2415" y="1315"/>
                  <a:pt x="2419" y="1312"/>
                  <a:pt x="2423" y="1309"/>
                </a:cubicBezTo>
                <a:cubicBezTo>
                  <a:pt x="2426" y="1307"/>
                  <a:pt x="2429" y="1305"/>
                  <a:pt x="2431" y="1303"/>
                </a:cubicBezTo>
                <a:cubicBezTo>
                  <a:pt x="2435" y="1300"/>
                  <a:pt x="2439" y="1298"/>
                  <a:pt x="2442" y="1295"/>
                </a:cubicBezTo>
                <a:cubicBezTo>
                  <a:pt x="2445" y="1293"/>
                  <a:pt x="2448" y="1290"/>
                  <a:pt x="2450" y="1288"/>
                </a:cubicBezTo>
                <a:cubicBezTo>
                  <a:pt x="2454" y="1286"/>
                  <a:pt x="2457" y="1283"/>
                  <a:pt x="2461" y="1280"/>
                </a:cubicBezTo>
                <a:cubicBezTo>
                  <a:pt x="2463" y="1278"/>
                  <a:pt x="2466" y="1276"/>
                  <a:pt x="2469" y="1273"/>
                </a:cubicBezTo>
                <a:cubicBezTo>
                  <a:pt x="2472" y="1271"/>
                  <a:pt x="2476" y="1268"/>
                  <a:pt x="2479" y="1265"/>
                </a:cubicBezTo>
                <a:cubicBezTo>
                  <a:pt x="2482" y="1263"/>
                  <a:pt x="2485" y="1261"/>
                  <a:pt x="2487" y="1258"/>
                </a:cubicBezTo>
                <a:cubicBezTo>
                  <a:pt x="2491" y="1255"/>
                  <a:pt x="2494" y="1253"/>
                  <a:pt x="2497" y="1250"/>
                </a:cubicBezTo>
                <a:cubicBezTo>
                  <a:pt x="2500" y="1247"/>
                  <a:pt x="2503" y="1245"/>
                  <a:pt x="2505" y="1243"/>
                </a:cubicBezTo>
                <a:cubicBezTo>
                  <a:pt x="2509" y="1240"/>
                  <a:pt x="2512" y="1237"/>
                  <a:pt x="2515" y="1234"/>
                </a:cubicBezTo>
                <a:cubicBezTo>
                  <a:pt x="2518" y="1232"/>
                  <a:pt x="2520" y="1230"/>
                  <a:pt x="2523" y="1227"/>
                </a:cubicBezTo>
                <a:cubicBezTo>
                  <a:pt x="2526" y="1224"/>
                  <a:pt x="2530" y="1221"/>
                  <a:pt x="2533" y="1218"/>
                </a:cubicBezTo>
                <a:cubicBezTo>
                  <a:pt x="2535" y="1216"/>
                  <a:pt x="2538" y="1214"/>
                  <a:pt x="2541" y="1211"/>
                </a:cubicBezTo>
                <a:cubicBezTo>
                  <a:pt x="2544" y="1208"/>
                  <a:pt x="2547" y="1205"/>
                  <a:pt x="2550" y="1202"/>
                </a:cubicBezTo>
                <a:cubicBezTo>
                  <a:pt x="2553" y="1200"/>
                  <a:pt x="2555" y="1197"/>
                  <a:pt x="2558" y="1195"/>
                </a:cubicBezTo>
                <a:cubicBezTo>
                  <a:pt x="2561" y="1192"/>
                  <a:pt x="2564" y="1189"/>
                  <a:pt x="2568" y="1186"/>
                </a:cubicBezTo>
                <a:cubicBezTo>
                  <a:pt x="2570" y="1183"/>
                  <a:pt x="2573" y="1181"/>
                  <a:pt x="2575" y="1179"/>
                </a:cubicBezTo>
                <a:cubicBezTo>
                  <a:pt x="2578" y="1175"/>
                  <a:pt x="2582" y="1172"/>
                  <a:pt x="2585" y="1169"/>
                </a:cubicBezTo>
                <a:cubicBezTo>
                  <a:pt x="2587" y="1166"/>
                  <a:pt x="2589" y="1164"/>
                  <a:pt x="2592" y="1162"/>
                </a:cubicBezTo>
                <a:cubicBezTo>
                  <a:pt x="2595" y="1158"/>
                  <a:pt x="2599" y="1154"/>
                  <a:pt x="2603" y="1151"/>
                </a:cubicBezTo>
                <a:cubicBezTo>
                  <a:pt x="2604" y="1149"/>
                  <a:pt x="2606" y="1147"/>
                  <a:pt x="2608" y="1145"/>
                </a:cubicBezTo>
                <a:cubicBezTo>
                  <a:pt x="2613" y="1140"/>
                  <a:pt x="2618" y="1134"/>
                  <a:pt x="2623" y="1129"/>
                </a:cubicBezTo>
                <a:cubicBezTo>
                  <a:pt x="2623" y="1129"/>
                  <a:pt x="2624" y="1128"/>
                  <a:pt x="2624" y="1128"/>
                </a:cubicBezTo>
                <a:cubicBezTo>
                  <a:pt x="2624" y="1128"/>
                  <a:pt x="2624" y="1128"/>
                  <a:pt x="2624" y="1128"/>
                </a:cubicBezTo>
                <a:cubicBezTo>
                  <a:pt x="2624" y="1128"/>
                  <a:pt x="2624" y="1128"/>
                  <a:pt x="2624" y="1128"/>
                </a:cubicBezTo>
                <a:cubicBezTo>
                  <a:pt x="2624" y="1129"/>
                  <a:pt x="2624" y="1130"/>
                  <a:pt x="2624" y="1131"/>
                </a:cubicBezTo>
                <a:cubicBezTo>
                  <a:pt x="2623" y="1135"/>
                  <a:pt x="2622" y="1139"/>
                  <a:pt x="2621" y="1143"/>
                </a:cubicBezTo>
                <a:cubicBezTo>
                  <a:pt x="2619" y="1149"/>
                  <a:pt x="2618" y="1155"/>
                  <a:pt x="2616" y="1161"/>
                </a:cubicBezTo>
                <a:cubicBezTo>
                  <a:pt x="2616" y="1165"/>
                  <a:pt x="2615" y="1169"/>
                  <a:pt x="2614" y="1174"/>
                </a:cubicBezTo>
                <a:cubicBezTo>
                  <a:pt x="2612" y="1179"/>
                  <a:pt x="2611" y="1185"/>
                  <a:pt x="2610" y="1191"/>
                </a:cubicBezTo>
                <a:cubicBezTo>
                  <a:pt x="2609" y="1195"/>
                  <a:pt x="2608" y="1199"/>
                  <a:pt x="2607" y="1204"/>
                </a:cubicBezTo>
                <a:cubicBezTo>
                  <a:pt x="2606" y="1209"/>
                  <a:pt x="2605" y="1215"/>
                  <a:pt x="2604" y="1221"/>
                </a:cubicBezTo>
                <a:cubicBezTo>
                  <a:pt x="2603" y="1225"/>
                  <a:pt x="2602" y="1230"/>
                  <a:pt x="2602" y="1234"/>
                </a:cubicBezTo>
                <a:cubicBezTo>
                  <a:pt x="2601" y="1240"/>
                  <a:pt x="2600" y="1246"/>
                  <a:pt x="2599" y="1252"/>
                </a:cubicBezTo>
                <a:cubicBezTo>
                  <a:pt x="2598" y="1256"/>
                  <a:pt x="2597" y="1260"/>
                  <a:pt x="2597" y="1264"/>
                </a:cubicBezTo>
                <a:cubicBezTo>
                  <a:pt x="2596" y="1270"/>
                  <a:pt x="2595" y="1277"/>
                  <a:pt x="2594" y="1283"/>
                </a:cubicBezTo>
                <a:cubicBezTo>
                  <a:pt x="2593" y="1287"/>
                  <a:pt x="2593" y="1291"/>
                  <a:pt x="2592" y="1294"/>
                </a:cubicBezTo>
                <a:cubicBezTo>
                  <a:pt x="2591" y="1302"/>
                  <a:pt x="2590" y="1310"/>
                  <a:pt x="2589" y="1319"/>
                </a:cubicBezTo>
                <a:cubicBezTo>
                  <a:pt x="2589" y="1320"/>
                  <a:pt x="2589" y="1322"/>
                  <a:pt x="2588" y="1324"/>
                </a:cubicBezTo>
                <a:cubicBezTo>
                  <a:pt x="2587" y="1334"/>
                  <a:pt x="2586" y="1344"/>
                  <a:pt x="2585" y="1354"/>
                </a:cubicBezTo>
                <a:cubicBezTo>
                  <a:pt x="2585" y="1354"/>
                  <a:pt x="2585" y="1354"/>
                  <a:pt x="2584" y="1355"/>
                </a:cubicBezTo>
                <a:cubicBezTo>
                  <a:pt x="2575" y="1364"/>
                  <a:pt x="2567" y="1372"/>
                  <a:pt x="2558" y="1381"/>
                </a:cubicBezTo>
                <a:cubicBezTo>
                  <a:pt x="2557" y="1381"/>
                  <a:pt x="2557" y="1382"/>
                  <a:pt x="2557" y="1382"/>
                </a:cubicBezTo>
                <a:cubicBezTo>
                  <a:pt x="2548" y="1390"/>
                  <a:pt x="2539" y="1399"/>
                  <a:pt x="2529" y="1408"/>
                </a:cubicBezTo>
                <a:cubicBezTo>
                  <a:pt x="2529" y="1408"/>
                  <a:pt x="2529" y="1408"/>
                  <a:pt x="2528" y="1409"/>
                </a:cubicBezTo>
                <a:cubicBezTo>
                  <a:pt x="2519" y="1417"/>
                  <a:pt x="2510" y="1425"/>
                  <a:pt x="2501" y="1433"/>
                </a:cubicBezTo>
                <a:cubicBezTo>
                  <a:pt x="2500" y="1434"/>
                  <a:pt x="2499" y="1435"/>
                  <a:pt x="2498" y="1435"/>
                </a:cubicBezTo>
                <a:cubicBezTo>
                  <a:pt x="2489" y="1443"/>
                  <a:pt x="2480" y="1451"/>
                  <a:pt x="2471" y="1458"/>
                </a:cubicBezTo>
                <a:cubicBezTo>
                  <a:pt x="2470" y="1459"/>
                  <a:pt x="2469" y="1460"/>
                  <a:pt x="2468" y="1461"/>
                </a:cubicBezTo>
                <a:cubicBezTo>
                  <a:pt x="2459" y="1468"/>
                  <a:pt x="2450" y="1476"/>
                  <a:pt x="2441" y="1483"/>
                </a:cubicBezTo>
                <a:cubicBezTo>
                  <a:pt x="2439" y="1484"/>
                  <a:pt x="2438" y="1485"/>
                  <a:pt x="2437" y="1486"/>
                </a:cubicBezTo>
                <a:cubicBezTo>
                  <a:pt x="2428" y="1493"/>
                  <a:pt x="2419" y="1500"/>
                  <a:pt x="2409" y="1507"/>
                </a:cubicBezTo>
                <a:cubicBezTo>
                  <a:pt x="2408" y="1508"/>
                  <a:pt x="2406" y="1509"/>
                  <a:pt x="2405" y="1510"/>
                </a:cubicBezTo>
                <a:cubicBezTo>
                  <a:pt x="2396" y="1517"/>
                  <a:pt x="2387" y="1523"/>
                  <a:pt x="2377" y="1530"/>
                </a:cubicBezTo>
                <a:cubicBezTo>
                  <a:pt x="2376" y="1531"/>
                  <a:pt x="2374" y="1532"/>
                  <a:pt x="2373" y="1533"/>
                </a:cubicBezTo>
                <a:cubicBezTo>
                  <a:pt x="2363" y="1540"/>
                  <a:pt x="2354" y="1546"/>
                  <a:pt x="2345" y="1552"/>
                </a:cubicBezTo>
                <a:cubicBezTo>
                  <a:pt x="2344" y="1553"/>
                  <a:pt x="2343" y="1553"/>
                  <a:pt x="2342" y="1554"/>
                </a:cubicBezTo>
                <a:cubicBezTo>
                  <a:pt x="2342" y="1553"/>
                  <a:pt x="2342" y="1553"/>
                  <a:pt x="2342" y="1552"/>
                </a:cubicBezTo>
                <a:cubicBezTo>
                  <a:pt x="2342" y="1544"/>
                  <a:pt x="2342" y="1536"/>
                  <a:pt x="2342" y="1528"/>
                </a:cubicBezTo>
                <a:cubicBezTo>
                  <a:pt x="2342" y="1526"/>
                  <a:pt x="2342" y="1525"/>
                  <a:pt x="2341" y="1523"/>
                </a:cubicBezTo>
                <a:cubicBezTo>
                  <a:pt x="2341" y="1515"/>
                  <a:pt x="2341" y="1507"/>
                  <a:pt x="2341" y="1499"/>
                </a:cubicBezTo>
                <a:cubicBezTo>
                  <a:pt x="2341" y="1487"/>
                  <a:pt x="2341" y="1476"/>
                  <a:pt x="2342" y="1464"/>
                </a:cubicBezTo>
                <a:cubicBezTo>
                  <a:pt x="2342" y="1461"/>
                  <a:pt x="2342" y="1457"/>
                  <a:pt x="2342" y="1453"/>
                </a:cubicBezTo>
                <a:cubicBezTo>
                  <a:pt x="2342" y="1445"/>
                  <a:pt x="2342" y="1438"/>
                  <a:pt x="2343" y="1430"/>
                </a:cubicBezTo>
                <a:cubicBezTo>
                  <a:pt x="2343" y="1425"/>
                  <a:pt x="2343" y="1421"/>
                  <a:pt x="2344" y="1417"/>
                </a:cubicBezTo>
                <a:cubicBezTo>
                  <a:pt x="2344" y="1410"/>
                  <a:pt x="2344" y="1402"/>
                  <a:pt x="2345" y="1395"/>
                </a:cubicBezTo>
                <a:cubicBezTo>
                  <a:pt x="2345" y="1391"/>
                  <a:pt x="2346" y="1386"/>
                  <a:pt x="2346" y="1381"/>
                </a:cubicBezTo>
                <a:cubicBezTo>
                  <a:pt x="2346" y="1375"/>
                  <a:pt x="2347" y="1369"/>
                  <a:pt x="2347" y="1363"/>
                </a:cubicBezTo>
                <a:cubicBezTo>
                  <a:pt x="2352" y="1360"/>
                  <a:pt x="2356" y="1357"/>
                  <a:pt x="2360" y="1354"/>
                </a:cubicBezTo>
                <a:cubicBezTo>
                  <a:pt x="2362" y="1353"/>
                  <a:pt x="2364" y="1352"/>
                  <a:pt x="2366" y="1350"/>
                </a:cubicBezTo>
                <a:close/>
                <a:moveTo>
                  <a:pt x="2344" y="1708"/>
                </a:moveTo>
                <a:cubicBezTo>
                  <a:pt x="2344" y="1708"/>
                  <a:pt x="2344" y="1709"/>
                  <a:pt x="2344" y="1710"/>
                </a:cubicBezTo>
                <a:cubicBezTo>
                  <a:pt x="2345" y="1717"/>
                  <a:pt x="2346" y="1723"/>
                  <a:pt x="2347" y="1730"/>
                </a:cubicBezTo>
                <a:cubicBezTo>
                  <a:pt x="2347" y="1733"/>
                  <a:pt x="2348" y="1735"/>
                  <a:pt x="2348" y="1738"/>
                </a:cubicBezTo>
                <a:cubicBezTo>
                  <a:pt x="2349" y="1742"/>
                  <a:pt x="2350" y="1746"/>
                  <a:pt x="2350" y="1751"/>
                </a:cubicBezTo>
                <a:cubicBezTo>
                  <a:pt x="2346" y="1754"/>
                  <a:pt x="2341" y="1757"/>
                  <a:pt x="2336" y="1760"/>
                </a:cubicBezTo>
                <a:cubicBezTo>
                  <a:pt x="2332" y="1763"/>
                  <a:pt x="2328" y="1765"/>
                  <a:pt x="2324" y="1768"/>
                </a:cubicBezTo>
                <a:cubicBezTo>
                  <a:pt x="2318" y="1772"/>
                  <a:pt x="2312" y="1776"/>
                  <a:pt x="2306" y="1780"/>
                </a:cubicBezTo>
                <a:cubicBezTo>
                  <a:pt x="2303" y="1782"/>
                  <a:pt x="2300" y="1783"/>
                  <a:pt x="2297" y="1785"/>
                </a:cubicBezTo>
                <a:cubicBezTo>
                  <a:pt x="2287" y="1791"/>
                  <a:pt x="2278" y="1797"/>
                  <a:pt x="2268" y="1802"/>
                </a:cubicBezTo>
                <a:cubicBezTo>
                  <a:pt x="2267" y="1803"/>
                  <a:pt x="2266" y="1804"/>
                  <a:pt x="2265" y="1804"/>
                </a:cubicBezTo>
                <a:cubicBezTo>
                  <a:pt x="2256" y="1809"/>
                  <a:pt x="2248" y="1814"/>
                  <a:pt x="2240" y="1819"/>
                </a:cubicBezTo>
                <a:cubicBezTo>
                  <a:pt x="2236" y="1820"/>
                  <a:pt x="2233" y="1822"/>
                  <a:pt x="2230" y="1824"/>
                </a:cubicBezTo>
                <a:cubicBezTo>
                  <a:pt x="2223" y="1827"/>
                  <a:pt x="2217" y="1831"/>
                  <a:pt x="2211" y="1834"/>
                </a:cubicBezTo>
                <a:cubicBezTo>
                  <a:pt x="2207" y="1836"/>
                  <a:pt x="2203" y="1838"/>
                  <a:pt x="2199" y="1840"/>
                </a:cubicBezTo>
                <a:cubicBezTo>
                  <a:pt x="2193" y="1843"/>
                  <a:pt x="2187" y="1846"/>
                  <a:pt x="2181" y="1849"/>
                </a:cubicBezTo>
                <a:cubicBezTo>
                  <a:pt x="2177" y="1851"/>
                  <a:pt x="2173" y="1853"/>
                  <a:pt x="2169" y="1855"/>
                </a:cubicBezTo>
                <a:cubicBezTo>
                  <a:pt x="2163" y="1858"/>
                  <a:pt x="2157" y="1861"/>
                  <a:pt x="2152" y="1863"/>
                </a:cubicBezTo>
                <a:cubicBezTo>
                  <a:pt x="2147" y="1865"/>
                  <a:pt x="2143" y="1867"/>
                  <a:pt x="2139" y="1869"/>
                </a:cubicBezTo>
                <a:cubicBezTo>
                  <a:pt x="2134" y="1871"/>
                  <a:pt x="2130" y="1873"/>
                  <a:pt x="2125" y="1875"/>
                </a:cubicBezTo>
                <a:cubicBezTo>
                  <a:pt x="2124" y="1873"/>
                  <a:pt x="2124" y="1870"/>
                  <a:pt x="2123" y="1867"/>
                </a:cubicBezTo>
                <a:cubicBezTo>
                  <a:pt x="2122" y="1863"/>
                  <a:pt x="2121" y="1860"/>
                  <a:pt x="2121" y="1857"/>
                </a:cubicBezTo>
                <a:cubicBezTo>
                  <a:pt x="2120" y="1853"/>
                  <a:pt x="2119" y="1848"/>
                  <a:pt x="2118" y="1844"/>
                </a:cubicBezTo>
                <a:cubicBezTo>
                  <a:pt x="2117" y="1841"/>
                  <a:pt x="2116" y="1838"/>
                  <a:pt x="2115" y="1834"/>
                </a:cubicBezTo>
                <a:cubicBezTo>
                  <a:pt x="2115" y="1830"/>
                  <a:pt x="2114" y="1826"/>
                  <a:pt x="2113" y="1821"/>
                </a:cubicBezTo>
                <a:cubicBezTo>
                  <a:pt x="2112" y="1818"/>
                  <a:pt x="2111" y="1815"/>
                  <a:pt x="2111" y="1812"/>
                </a:cubicBezTo>
                <a:cubicBezTo>
                  <a:pt x="2110" y="1807"/>
                  <a:pt x="2109" y="1802"/>
                  <a:pt x="2108" y="1797"/>
                </a:cubicBezTo>
                <a:cubicBezTo>
                  <a:pt x="2107" y="1794"/>
                  <a:pt x="2107" y="1792"/>
                  <a:pt x="2106" y="1789"/>
                </a:cubicBezTo>
                <a:cubicBezTo>
                  <a:pt x="2105" y="1781"/>
                  <a:pt x="2104" y="1774"/>
                  <a:pt x="2102" y="1766"/>
                </a:cubicBezTo>
                <a:cubicBezTo>
                  <a:pt x="2102" y="1765"/>
                  <a:pt x="2102" y="1764"/>
                  <a:pt x="2102" y="1763"/>
                </a:cubicBezTo>
                <a:cubicBezTo>
                  <a:pt x="2101" y="1757"/>
                  <a:pt x="2100" y="1750"/>
                  <a:pt x="2099" y="1744"/>
                </a:cubicBezTo>
                <a:cubicBezTo>
                  <a:pt x="2098" y="1741"/>
                  <a:pt x="2098" y="1738"/>
                  <a:pt x="2098" y="1736"/>
                </a:cubicBezTo>
                <a:cubicBezTo>
                  <a:pt x="2097" y="1731"/>
                  <a:pt x="2096" y="1726"/>
                  <a:pt x="2095" y="1721"/>
                </a:cubicBezTo>
                <a:cubicBezTo>
                  <a:pt x="2095" y="1718"/>
                  <a:pt x="2095" y="1715"/>
                  <a:pt x="2094" y="1712"/>
                </a:cubicBezTo>
                <a:cubicBezTo>
                  <a:pt x="2094" y="1708"/>
                  <a:pt x="2093" y="1704"/>
                  <a:pt x="2093" y="1700"/>
                </a:cubicBezTo>
                <a:cubicBezTo>
                  <a:pt x="2099" y="1698"/>
                  <a:pt x="2104" y="1695"/>
                  <a:pt x="2110" y="1693"/>
                </a:cubicBezTo>
                <a:cubicBezTo>
                  <a:pt x="2114" y="1691"/>
                  <a:pt x="2118" y="1689"/>
                  <a:pt x="2122" y="1688"/>
                </a:cubicBezTo>
                <a:cubicBezTo>
                  <a:pt x="2130" y="1684"/>
                  <a:pt x="2138" y="1681"/>
                  <a:pt x="2146" y="1677"/>
                </a:cubicBezTo>
                <a:cubicBezTo>
                  <a:pt x="2148" y="1676"/>
                  <a:pt x="2151" y="1675"/>
                  <a:pt x="2154" y="1673"/>
                </a:cubicBezTo>
                <a:cubicBezTo>
                  <a:pt x="2164" y="1668"/>
                  <a:pt x="2175" y="1663"/>
                  <a:pt x="2185" y="1658"/>
                </a:cubicBezTo>
                <a:cubicBezTo>
                  <a:pt x="2188" y="1657"/>
                  <a:pt x="2191" y="1655"/>
                  <a:pt x="2194" y="1654"/>
                </a:cubicBezTo>
                <a:cubicBezTo>
                  <a:pt x="2201" y="1650"/>
                  <a:pt x="2208" y="1646"/>
                  <a:pt x="2216" y="1643"/>
                </a:cubicBezTo>
                <a:cubicBezTo>
                  <a:pt x="2220" y="1640"/>
                  <a:pt x="2224" y="1638"/>
                  <a:pt x="2228" y="1636"/>
                </a:cubicBezTo>
                <a:cubicBezTo>
                  <a:pt x="2234" y="1633"/>
                  <a:pt x="2240" y="1630"/>
                  <a:pt x="2246" y="1626"/>
                </a:cubicBezTo>
                <a:cubicBezTo>
                  <a:pt x="2251" y="1624"/>
                  <a:pt x="2255" y="1621"/>
                  <a:pt x="2259" y="1619"/>
                </a:cubicBezTo>
                <a:cubicBezTo>
                  <a:pt x="2265" y="1616"/>
                  <a:pt x="2271" y="1612"/>
                  <a:pt x="2277" y="1609"/>
                </a:cubicBezTo>
                <a:cubicBezTo>
                  <a:pt x="2281" y="1606"/>
                  <a:pt x="2285" y="1604"/>
                  <a:pt x="2289" y="1601"/>
                </a:cubicBezTo>
                <a:cubicBezTo>
                  <a:pt x="2295" y="1598"/>
                  <a:pt x="2301" y="1594"/>
                  <a:pt x="2306" y="1591"/>
                </a:cubicBezTo>
                <a:cubicBezTo>
                  <a:pt x="2311" y="1588"/>
                  <a:pt x="2315" y="1586"/>
                  <a:pt x="2319" y="1583"/>
                </a:cubicBezTo>
                <a:cubicBezTo>
                  <a:pt x="2323" y="1580"/>
                  <a:pt x="2327" y="1578"/>
                  <a:pt x="2331" y="1575"/>
                </a:cubicBezTo>
                <a:cubicBezTo>
                  <a:pt x="2331" y="1576"/>
                  <a:pt x="2331" y="1576"/>
                  <a:pt x="2331" y="1576"/>
                </a:cubicBezTo>
                <a:cubicBezTo>
                  <a:pt x="2331" y="1575"/>
                  <a:pt x="2331" y="1575"/>
                  <a:pt x="2331" y="1575"/>
                </a:cubicBezTo>
                <a:cubicBezTo>
                  <a:pt x="2331" y="1578"/>
                  <a:pt x="2331" y="1580"/>
                  <a:pt x="2332" y="1583"/>
                </a:cubicBezTo>
                <a:cubicBezTo>
                  <a:pt x="2332" y="1586"/>
                  <a:pt x="2332" y="1589"/>
                  <a:pt x="2332" y="1593"/>
                </a:cubicBezTo>
                <a:cubicBezTo>
                  <a:pt x="2332" y="1597"/>
                  <a:pt x="2333" y="1602"/>
                  <a:pt x="2333" y="1606"/>
                </a:cubicBezTo>
                <a:cubicBezTo>
                  <a:pt x="2333" y="1609"/>
                  <a:pt x="2334" y="1613"/>
                  <a:pt x="2334" y="1616"/>
                </a:cubicBezTo>
                <a:cubicBezTo>
                  <a:pt x="2334" y="1620"/>
                  <a:pt x="2335" y="1625"/>
                  <a:pt x="2335" y="1629"/>
                </a:cubicBezTo>
                <a:cubicBezTo>
                  <a:pt x="2335" y="1633"/>
                  <a:pt x="2335" y="1636"/>
                  <a:pt x="2336" y="1639"/>
                </a:cubicBezTo>
                <a:cubicBezTo>
                  <a:pt x="2336" y="1644"/>
                  <a:pt x="2337" y="1648"/>
                  <a:pt x="2337" y="1653"/>
                </a:cubicBezTo>
                <a:cubicBezTo>
                  <a:pt x="2337" y="1656"/>
                  <a:pt x="2338" y="1659"/>
                  <a:pt x="2338" y="1662"/>
                </a:cubicBezTo>
                <a:cubicBezTo>
                  <a:pt x="2339" y="1667"/>
                  <a:pt x="2339" y="1673"/>
                  <a:pt x="2340" y="1678"/>
                </a:cubicBezTo>
                <a:cubicBezTo>
                  <a:pt x="2340" y="1680"/>
                  <a:pt x="2340" y="1682"/>
                  <a:pt x="2341" y="1685"/>
                </a:cubicBezTo>
                <a:cubicBezTo>
                  <a:pt x="2342" y="1692"/>
                  <a:pt x="2343" y="1700"/>
                  <a:pt x="2344" y="1708"/>
                </a:cubicBezTo>
                <a:close/>
                <a:moveTo>
                  <a:pt x="2391" y="1737"/>
                </a:moveTo>
                <a:cubicBezTo>
                  <a:pt x="2401" y="1730"/>
                  <a:pt x="2411" y="1723"/>
                  <a:pt x="2421" y="1715"/>
                </a:cubicBezTo>
                <a:cubicBezTo>
                  <a:pt x="2422" y="1715"/>
                  <a:pt x="2423" y="1714"/>
                  <a:pt x="2423" y="1714"/>
                </a:cubicBezTo>
                <a:cubicBezTo>
                  <a:pt x="2432" y="1707"/>
                  <a:pt x="2441" y="1700"/>
                  <a:pt x="2450" y="1693"/>
                </a:cubicBezTo>
                <a:cubicBezTo>
                  <a:pt x="2453" y="1691"/>
                  <a:pt x="2456" y="1688"/>
                  <a:pt x="2459" y="1686"/>
                </a:cubicBezTo>
                <a:cubicBezTo>
                  <a:pt x="2465" y="1681"/>
                  <a:pt x="2472" y="1676"/>
                  <a:pt x="2478" y="1671"/>
                </a:cubicBezTo>
                <a:cubicBezTo>
                  <a:pt x="2482" y="1667"/>
                  <a:pt x="2485" y="1664"/>
                  <a:pt x="2489" y="1661"/>
                </a:cubicBezTo>
                <a:cubicBezTo>
                  <a:pt x="2495" y="1657"/>
                  <a:pt x="2500" y="1652"/>
                  <a:pt x="2506" y="1647"/>
                </a:cubicBezTo>
                <a:cubicBezTo>
                  <a:pt x="2510" y="1644"/>
                  <a:pt x="2513" y="1640"/>
                  <a:pt x="2517" y="1637"/>
                </a:cubicBezTo>
                <a:cubicBezTo>
                  <a:pt x="2522" y="1632"/>
                  <a:pt x="2528" y="1628"/>
                  <a:pt x="2533" y="1623"/>
                </a:cubicBezTo>
                <a:cubicBezTo>
                  <a:pt x="2537" y="1619"/>
                  <a:pt x="2541" y="1616"/>
                  <a:pt x="2545" y="1612"/>
                </a:cubicBezTo>
                <a:cubicBezTo>
                  <a:pt x="2550" y="1607"/>
                  <a:pt x="2555" y="1603"/>
                  <a:pt x="2560" y="1598"/>
                </a:cubicBezTo>
                <a:cubicBezTo>
                  <a:pt x="2563" y="1594"/>
                  <a:pt x="2567" y="1590"/>
                  <a:pt x="2571" y="1587"/>
                </a:cubicBezTo>
                <a:cubicBezTo>
                  <a:pt x="2574" y="1584"/>
                  <a:pt x="2577" y="1581"/>
                  <a:pt x="2580" y="1578"/>
                </a:cubicBezTo>
                <a:cubicBezTo>
                  <a:pt x="2580" y="1578"/>
                  <a:pt x="2580" y="1578"/>
                  <a:pt x="2580" y="1578"/>
                </a:cubicBezTo>
                <a:cubicBezTo>
                  <a:pt x="2581" y="1578"/>
                  <a:pt x="2581" y="1578"/>
                  <a:pt x="2581" y="1578"/>
                </a:cubicBezTo>
                <a:cubicBezTo>
                  <a:pt x="2581" y="1579"/>
                  <a:pt x="2581" y="1581"/>
                  <a:pt x="2581" y="1583"/>
                </a:cubicBezTo>
                <a:cubicBezTo>
                  <a:pt x="2581" y="1586"/>
                  <a:pt x="2581" y="1589"/>
                  <a:pt x="2581" y="1592"/>
                </a:cubicBezTo>
                <a:cubicBezTo>
                  <a:pt x="2582" y="1597"/>
                  <a:pt x="2582" y="1601"/>
                  <a:pt x="2582" y="1605"/>
                </a:cubicBezTo>
                <a:cubicBezTo>
                  <a:pt x="2582" y="1608"/>
                  <a:pt x="2583" y="1611"/>
                  <a:pt x="2583" y="1614"/>
                </a:cubicBezTo>
                <a:cubicBezTo>
                  <a:pt x="2583" y="1619"/>
                  <a:pt x="2584" y="1623"/>
                  <a:pt x="2584" y="1628"/>
                </a:cubicBezTo>
                <a:cubicBezTo>
                  <a:pt x="2584" y="1631"/>
                  <a:pt x="2584" y="1634"/>
                  <a:pt x="2585" y="1637"/>
                </a:cubicBezTo>
                <a:cubicBezTo>
                  <a:pt x="2585" y="1641"/>
                  <a:pt x="2586" y="1646"/>
                  <a:pt x="2586" y="1650"/>
                </a:cubicBezTo>
                <a:cubicBezTo>
                  <a:pt x="2586" y="1653"/>
                  <a:pt x="2587" y="1656"/>
                  <a:pt x="2587" y="1659"/>
                </a:cubicBezTo>
                <a:cubicBezTo>
                  <a:pt x="2587" y="1663"/>
                  <a:pt x="2588" y="1668"/>
                  <a:pt x="2589" y="1673"/>
                </a:cubicBezTo>
                <a:cubicBezTo>
                  <a:pt x="2589" y="1676"/>
                  <a:pt x="2589" y="1678"/>
                  <a:pt x="2589" y="1681"/>
                </a:cubicBezTo>
                <a:cubicBezTo>
                  <a:pt x="2590" y="1686"/>
                  <a:pt x="2591" y="1692"/>
                  <a:pt x="2592" y="1698"/>
                </a:cubicBezTo>
                <a:cubicBezTo>
                  <a:pt x="2592" y="1699"/>
                  <a:pt x="2592" y="1701"/>
                  <a:pt x="2592" y="1703"/>
                </a:cubicBezTo>
                <a:cubicBezTo>
                  <a:pt x="2593" y="1710"/>
                  <a:pt x="2594" y="1717"/>
                  <a:pt x="2595" y="1725"/>
                </a:cubicBezTo>
                <a:cubicBezTo>
                  <a:pt x="2596" y="1726"/>
                  <a:pt x="2596" y="1727"/>
                  <a:pt x="2596" y="1729"/>
                </a:cubicBezTo>
                <a:cubicBezTo>
                  <a:pt x="2597" y="1734"/>
                  <a:pt x="2598" y="1739"/>
                  <a:pt x="2598" y="1745"/>
                </a:cubicBezTo>
                <a:cubicBezTo>
                  <a:pt x="2594" y="1750"/>
                  <a:pt x="2589" y="1755"/>
                  <a:pt x="2584" y="1760"/>
                </a:cubicBezTo>
                <a:cubicBezTo>
                  <a:pt x="2581" y="1762"/>
                  <a:pt x="2579" y="1765"/>
                  <a:pt x="2576" y="1767"/>
                </a:cubicBezTo>
                <a:cubicBezTo>
                  <a:pt x="2568" y="1775"/>
                  <a:pt x="2561" y="1783"/>
                  <a:pt x="2553" y="1790"/>
                </a:cubicBezTo>
                <a:cubicBezTo>
                  <a:pt x="2553" y="1790"/>
                  <a:pt x="2552" y="1791"/>
                  <a:pt x="2552" y="1791"/>
                </a:cubicBezTo>
                <a:cubicBezTo>
                  <a:pt x="2544" y="1799"/>
                  <a:pt x="2536" y="1806"/>
                  <a:pt x="2527" y="1814"/>
                </a:cubicBezTo>
                <a:cubicBezTo>
                  <a:pt x="2525" y="1816"/>
                  <a:pt x="2522" y="1819"/>
                  <a:pt x="2520" y="1821"/>
                </a:cubicBezTo>
                <a:cubicBezTo>
                  <a:pt x="2514" y="1826"/>
                  <a:pt x="2508" y="1831"/>
                  <a:pt x="2502" y="1836"/>
                </a:cubicBezTo>
                <a:cubicBezTo>
                  <a:pt x="2499" y="1839"/>
                  <a:pt x="2496" y="1842"/>
                  <a:pt x="2492" y="1845"/>
                </a:cubicBezTo>
                <a:cubicBezTo>
                  <a:pt x="2487" y="1849"/>
                  <a:pt x="2482" y="1854"/>
                  <a:pt x="2477" y="1858"/>
                </a:cubicBezTo>
                <a:cubicBezTo>
                  <a:pt x="2473" y="1861"/>
                  <a:pt x="2470" y="1864"/>
                  <a:pt x="2466" y="1867"/>
                </a:cubicBezTo>
                <a:cubicBezTo>
                  <a:pt x="2461" y="1871"/>
                  <a:pt x="2456" y="1875"/>
                  <a:pt x="2451" y="1880"/>
                </a:cubicBezTo>
                <a:cubicBezTo>
                  <a:pt x="2447" y="1883"/>
                  <a:pt x="2443" y="1886"/>
                  <a:pt x="2439" y="1889"/>
                </a:cubicBezTo>
                <a:cubicBezTo>
                  <a:pt x="2434" y="1892"/>
                  <a:pt x="2429" y="1896"/>
                  <a:pt x="2424" y="1900"/>
                </a:cubicBezTo>
                <a:cubicBezTo>
                  <a:pt x="2420" y="1903"/>
                  <a:pt x="2416" y="1906"/>
                  <a:pt x="2412" y="1909"/>
                </a:cubicBezTo>
                <a:cubicBezTo>
                  <a:pt x="2409" y="1912"/>
                  <a:pt x="2405" y="1915"/>
                  <a:pt x="2401" y="1918"/>
                </a:cubicBezTo>
                <a:cubicBezTo>
                  <a:pt x="2400" y="1915"/>
                  <a:pt x="2400" y="1913"/>
                  <a:pt x="2399" y="1910"/>
                </a:cubicBezTo>
                <a:cubicBezTo>
                  <a:pt x="2398" y="1907"/>
                  <a:pt x="2397" y="1904"/>
                  <a:pt x="2396" y="1901"/>
                </a:cubicBezTo>
                <a:cubicBezTo>
                  <a:pt x="2395" y="1897"/>
                  <a:pt x="2394" y="1894"/>
                  <a:pt x="2393" y="1890"/>
                </a:cubicBezTo>
                <a:cubicBezTo>
                  <a:pt x="2392" y="1887"/>
                  <a:pt x="2391" y="1884"/>
                  <a:pt x="2391" y="1881"/>
                </a:cubicBezTo>
                <a:cubicBezTo>
                  <a:pt x="2390" y="1877"/>
                  <a:pt x="2389" y="1873"/>
                  <a:pt x="2387" y="1868"/>
                </a:cubicBezTo>
                <a:cubicBezTo>
                  <a:pt x="2387" y="1866"/>
                  <a:pt x="2386" y="1863"/>
                  <a:pt x="2385" y="1860"/>
                </a:cubicBezTo>
                <a:cubicBezTo>
                  <a:pt x="2384" y="1856"/>
                  <a:pt x="2383" y="1851"/>
                  <a:pt x="2382" y="1847"/>
                </a:cubicBezTo>
                <a:cubicBezTo>
                  <a:pt x="2382" y="1844"/>
                  <a:pt x="2381" y="1842"/>
                  <a:pt x="2380" y="1839"/>
                </a:cubicBezTo>
                <a:cubicBezTo>
                  <a:pt x="2379" y="1834"/>
                  <a:pt x="2378" y="1829"/>
                  <a:pt x="2377" y="1824"/>
                </a:cubicBezTo>
                <a:cubicBezTo>
                  <a:pt x="2376" y="1822"/>
                  <a:pt x="2376" y="1820"/>
                  <a:pt x="2376" y="1818"/>
                </a:cubicBezTo>
                <a:cubicBezTo>
                  <a:pt x="2374" y="1811"/>
                  <a:pt x="2373" y="1804"/>
                  <a:pt x="2371" y="1797"/>
                </a:cubicBezTo>
                <a:cubicBezTo>
                  <a:pt x="2371" y="1795"/>
                  <a:pt x="2370" y="1793"/>
                  <a:pt x="2370" y="1791"/>
                </a:cubicBezTo>
                <a:cubicBezTo>
                  <a:pt x="2369" y="1786"/>
                  <a:pt x="2368" y="1781"/>
                  <a:pt x="2367" y="1776"/>
                </a:cubicBezTo>
                <a:cubicBezTo>
                  <a:pt x="2366" y="1773"/>
                  <a:pt x="2366" y="1770"/>
                  <a:pt x="2365" y="1767"/>
                </a:cubicBezTo>
                <a:cubicBezTo>
                  <a:pt x="2365" y="1764"/>
                  <a:pt x="2364" y="1760"/>
                  <a:pt x="2364" y="1756"/>
                </a:cubicBezTo>
                <a:cubicBezTo>
                  <a:pt x="2370" y="1752"/>
                  <a:pt x="2377" y="1747"/>
                  <a:pt x="2384" y="1742"/>
                </a:cubicBezTo>
                <a:cubicBezTo>
                  <a:pt x="2386" y="1741"/>
                  <a:pt x="2389" y="1739"/>
                  <a:pt x="2391" y="1737"/>
                </a:cubicBezTo>
                <a:close/>
                <a:moveTo>
                  <a:pt x="2626" y="1732"/>
                </a:moveTo>
                <a:cubicBezTo>
                  <a:pt x="2632" y="1727"/>
                  <a:pt x="2637" y="1721"/>
                  <a:pt x="2642" y="1715"/>
                </a:cubicBezTo>
                <a:cubicBezTo>
                  <a:pt x="2643" y="1714"/>
                  <a:pt x="2644" y="1713"/>
                  <a:pt x="2645" y="1712"/>
                </a:cubicBezTo>
                <a:cubicBezTo>
                  <a:pt x="2649" y="1707"/>
                  <a:pt x="2654" y="1702"/>
                  <a:pt x="2658" y="1697"/>
                </a:cubicBezTo>
                <a:cubicBezTo>
                  <a:pt x="2660" y="1695"/>
                  <a:pt x="2662" y="1693"/>
                  <a:pt x="2663" y="1691"/>
                </a:cubicBezTo>
                <a:cubicBezTo>
                  <a:pt x="2667" y="1687"/>
                  <a:pt x="2670" y="1683"/>
                  <a:pt x="2673" y="1679"/>
                </a:cubicBezTo>
                <a:cubicBezTo>
                  <a:pt x="2675" y="1677"/>
                  <a:pt x="2677" y="1674"/>
                  <a:pt x="2679" y="1672"/>
                </a:cubicBezTo>
                <a:cubicBezTo>
                  <a:pt x="2682" y="1668"/>
                  <a:pt x="2685" y="1665"/>
                  <a:pt x="2688" y="1661"/>
                </a:cubicBezTo>
                <a:cubicBezTo>
                  <a:pt x="2691" y="1658"/>
                  <a:pt x="2693" y="1656"/>
                  <a:pt x="2695" y="1653"/>
                </a:cubicBezTo>
                <a:cubicBezTo>
                  <a:pt x="2698" y="1650"/>
                  <a:pt x="2700" y="1646"/>
                  <a:pt x="2703" y="1642"/>
                </a:cubicBezTo>
                <a:cubicBezTo>
                  <a:pt x="2705" y="1640"/>
                  <a:pt x="2707" y="1637"/>
                  <a:pt x="2709" y="1635"/>
                </a:cubicBezTo>
                <a:cubicBezTo>
                  <a:pt x="2712" y="1631"/>
                  <a:pt x="2715" y="1627"/>
                  <a:pt x="2718" y="1624"/>
                </a:cubicBezTo>
                <a:cubicBezTo>
                  <a:pt x="2720" y="1621"/>
                  <a:pt x="2722" y="1618"/>
                  <a:pt x="2724" y="1616"/>
                </a:cubicBezTo>
                <a:cubicBezTo>
                  <a:pt x="2727" y="1612"/>
                  <a:pt x="2729" y="1608"/>
                  <a:pt x="2732" y="1605"/>
                </a:cubicBezTo>
                <a:cubicBezTo>
                  <a:pt x="2734" y="1602"/>
                  <a:pt x="2736" y="1599"/>
                  <a:pt x="2738" y="1597"/>
                </a:cubicBezTo>
                <a:cubicBezTo>
                  <a:pt x="2741" y="1593"/>
                  <a:pt x="2743" y="1589"/>
                  <a:pt x="2746" y="1586"/>
                </a:cubicBezTo>
                <a:cubicBezTo>
                  <a:pt x="2748" y="1583"/>
                  <a:pt x="2750" y="1580"/>
                  <a:pt x="2752" y="1577"/>
                </a:cubicBezTo>
                <a:cubicBezTo>
                  <a:pt x="2755" y="1574"/>
                  <a:pt x="2757" y="1570"/>
                  <a:pt x="2760" y="1566"/>
                </a:cubicBezTo>
                <a:cubicBezTo>
                  <a:pt x="2762" y="1563"/>
                  <a:pt x="2764" y="1561"/>
                  <a:pt x="2765" y="1558"/>
                </a:cubicBezTo>
                <a:cubicBezTo>
                  <a:pt x="2768" y="1554"/>
                  <a:pt x="2771" y="1550"/>
                  <a:pt x="2773" y="1546"/>
                </a:cubicBezTo>
                <a:cubicBezTo>
                  <a:pt x="2775" y="1544"/>
                  <a:pt x="2777" y="1541"/>
                  <a:pt x="2779" y="1538"/>
                </a:cubicBezTo>
                <a:cubicBezTo>
                  <a:pt x="2781" y="1534"/>
                  <a:pt x="2784" y="1530"/>
                  <a:pt x="2786" y="1526"/>
                </a:cubicBezTo>
                <a:cubicBezTo>
                  <a:pt x="2788" y="1524"/>
                  <a:pt x="2790" y="1521"/>
                  <a:pt x="2792" y="1518"/>
                </a:cubicBezTo>
                <a:cubicBezTo>
                  <a:pt x="2794" y="1514"/>
                  <a:pt x="2797" y="1510"/>
                  <a:pt x="2799" y="1506"/>
                </a:cubicBezTo>
                <a:cubicBezTo>
                  <a:pt x="2801" y="1503"/>
                  <a:pt x="2803" y="1501"/>
                  <a:pt x="2804" y="1498"/>
                </a:cubicBezTo>
                <a:cubicBezTo>
                  <a:pt x="2807" y="1494"/>
                  <a:pt x="2810" y="1489"/>
                  <a:pt x="2813" y="1484"/>
                </a:cubicBezTo>
                <a:cubicBezTo>
                  <a:pt x="2814" y="1482"/>
                  <a:pt x="2815" y="1480"/>
                  <a:pt x="2816" y="1478"/>
                </a:cubicBezTo>
                <a:cubicBezTo>
                  <a:pt x="2820" y="1471"/>
                  <a:pt x="2824" y="1465"/>
                  <a:pt x="2828" y="1458"/>
                </a:cubicBezTo>
                <a:cubicBezTo>
                  <a:pt x="2828" y="1459"/>
                  <a:pt x="2828" y="1459"/>
                  <a:pt x="2828" y="1459"/>
                </a:cubicBezTo>
                <a:cubicBezTo>
                  <a:pt x="2828" y="1458"/>
                  <a:pt x="2828" y="1458"/>
                  <a:pt x="2828" y="1458"/>
                </a:cubicBezTo>
                <a:cubicBezTo>
                  <a:pt x="2828" y="1459"/>
                  <a:pt x="2828" y="1460"/>
                  <a:pt x="2828" y="1461"/>
                </a:cubicBezTo>
                <a:cubicBezTo>
                  <a:pt x="2828" y="1466"/>
                  <a:pt x="2828" y="1470"/>
                  <a:pt x="2828" y="1474"/>
                </a:cubicBezTo>
                <a:cubicBezTo>
                  <a:pt x="2828" y="1476"/>
                  <a:pt x="2828" y="1478"/>
                  <a:pt x="2828" y="1480"/>
                </a:cubicBezTo>
                <a:cubicBezTo>
                  <a:pt x="2828" y="1486"/>
                  <a:pt x="2828" y="1492"/>
                  <a:pt x="2828" y="1499"/>
                </a:cubicBezTo>
                <a:cubicBezTo>
                  <a:pt x="2828" y="1509"/>
                  <a:pt x="2828" y="1520"/>
                  <a:pt x="2828" y="1531"/>
                </a:cubicBezTo>
                <a:cubicBezTo>
                  <a:pt x="2828" y="1534"/>
                  <a:pt x="2828" y="1538"/>
                  <a:pt x="2828" y="1542"/>
                </a:cubicBezTo>
                <a:cubicBezTo>
                  <a:pt x="2829" y="1549"/>
                  <a:pt x="2829" y="1556"/>
                  <a:pt x="2829" y="1563"/>
                </a:cubicBezTo>
                <a:cubicBezTo>
                  <a:pt x="2829" y="1567"/>
                  <a:pt x="2829" y="1572"/>
                  <a:pt x="2830" y="1576"/>
                </a:cubicBezTo>
                <a:cubicBezTo>
                  <a:pt x="2830" y="1582"/>
                  <a:pt x="2830" y="1589"/>
                  <a:pt x="2831" y="1596"/>
                </a:cubicBezTo>
                <a:cubicBezTo>
                  <a:pt x="2831" y="1600"/>
                  <a:pt x="2831" y="1604"/>
                  <a:pt x="2832" y="1608"/>
                </a:cubicBezTo>
                <a:cubicBezTo>
                  <a:pt x="2832" y="1614"/>
                  <a:pt x="2833" y="1621"/>
                  <a:pt x="2833" y="1627"/>
                </a:cubicBezTo>
                <a:cubicBezTo>
                  <a:pt x="2831" y="1630"/>
                  <a:pt x="2829" y="1634"/>
                  <a:pt x="2827" y="1637"/>
                </a:cubicBezTo>
                <a:cubicBezTo>
                  <a:pt x="2826" y="1640"/>
                  <a:pt x="2825" y="1642"/>
                  <a:pt x="2823" y="1644"/>
                </a:cubicBezTo>
                <a:cubicBezTo>
                  <a:pt x="2820" y="1650"/>
                  <a:pt x="2817" y="1655"/>
                  <a:pt x="2814" y="1660"/>
                </a:cubicBezTo>
                <a:cubicBezTo>
                  <a:pt x="2814" y="1661"/>
                  <a:pt x="2813" y="1662"/>
                  <a:pt x="2813" y="1663"/>
                </a:cubicBezTo>
                <a:cubicBezTo>
                  <a:pt x="2809" y="1669"/>
                  <a:pt x="2806" y="1675"/>
                  <a:pt x="2802" y="1681"/>
                </a:cubicBezTo>
                <a:cubicBezTo>
                  <a:pt x="2801" y="1682"/>
                  <a:pt x="2800" y="1684"/>
                  <a:pt x="2799" y="1686"/>
                </a:cubicBezTo>
                <a:cubicBezTo>
                  <a:pt x="2796" y="1690"/>
                  <a:pt x="2794" y="1694"/>
                  <a:pt x="2791" y="1699"/>
                </a:cubicBezTo>
                <a:cubicBezTo>
                  <a:pt x="2790" y="1701"/>
                  <a:pt x="2788" y="1703"/>
                  <a:pt x="2787" y="1705"/>
                </a:cubicBezTo>
                <a:cubicBezTo>
                  <a:pt x="2785" y="1709"/>
                  <a:pt x="2782" y="1713"/>
                  <a:pt x="2780" y="1717"/>
                </a:cubicBezTo>
                <a:cubicBezTo>
                  <a:pt x="2778" y="1719"/>
                  <a:pt x="2777" y="1721"/>
                  <a:pt x="2775" y="1724"/>
                </a:cubicBezTo>
                <a:cubicBezTo>
                  <a:pt x="2773" y="1727"/>
                  <a:pt x="2771" y="1731"/>
                  <a:pt x="2768" y="1734"/>
                </a:cubicBezTo>
                <a:cubicBezTo>
                  <a:pt x="2767" y="1737"/>
                  <a:pt x="2765" y="1739"/>
                  <a:pt x="2764" y="1742"/>
                </a:cubicBezTo>
                <a:cubicBezTo>
                  <a:pt x="2761" y="1745"/>
                  <a:pt x="2759" y="1748"/>
                  <a:pt x="2757" y="1752"/>
                </a:cubicBezTo>
                <a:cubicBezTo>
                  <a:pt x="2755" y="1754"/>
                  <a:pt x="2753" y="1757"/>
                  <a:pt x="2752" y="1759"/>
                </a:cubicBezTo>
                <a:cubicBezTo>
                  <a:pt x="2749" y="1762"/>
                  <a:pt x="2747" y="1766"/>
                  <a:pt x="2745" y="1769"/>
                </a:cubicBezTo>
                <a:cubicBezTo>
                  <a:pt x="2743" y="1772"/>
                  <a:pt x="2741" y="1774"/>
                  <a:pt x="2739" y="1777"/>
                </a:cubicBezTo>
                <a:cubicBezTo>
                  <a:pt x="2737" y="1780"/>
                  <a:pt x="2735" y="1783"/>
                  <a:pt x="2732" y="1786"/>
                </a:cubicBezTo>
                <a:cubicBezTo>
                  <a:pt x="2731" y="1789"/>
                  <a:pt x="2729" y="1791"/>
                  <a:pt x="2727" y="1794"/>
                </a:cubicBezTo>
                <a:cubicBezTo>
                  <a:pt x="2725" y="1797"/>
                  <a:pt x="2722" y="1800"/>
                  <a:pt x="2720" y="1803"/>
                </a:cubicBezTo>
                <a:cubicBezTo>
                  <a:pt x="2718" y="1806"/>
                  <a:pt x="2716" y="1808"/>
                  <a:pt x="2714" y="1811"/>
                </a:cubicBezTo>
                <a:cubicBezTo>
                  <a:pt x="2712" y="1814"/>
                  <a:pt x="2710" y="1817"/>
                  <a:pt x="2707" y="1820"/>
                </a:cubicBezTo>
                <a:cubicBezTo>
                  <a:pt x="2705" y="1823"/>
                  <a:pt x="2703" y="1825"/>
                  <a:pt x="2701" y="1828"/>
                </a:cubicBezTo>
                <a:cubicBezTo>
                  <a:pt x="2699" y="1831"/>
                  <a:pt x="2697" y="1834"/>
                  <a:pt x="2694" y="1837"/>
                </a:cubicBezTo>
                <a:cubicBezTo>
                  <a:pt x="2692" y="1839"/>
                  <a:pt x="2690" y="1842"/>
                  <a:pt x="2688" y="1844"/>
                </a:cubicBezTo>
                <a:cubicBezTo>
                  <a:pt x="2686" y="1847"/>
                  <a:pt x="2684" y="1850"/>
                  <a:pt x="2681" y="1853"/>
                </a:cubicBezTo>
                <a:cubicBezTo>
                  <a:pt x="2679" y="1856"/>
                  <a:pt x="2677" y="1858"/>
                  <a:pt x="2675" y="1861"/>
                </a:cubicBezTo>
                <a:cubicBezTo>
                  <a:pt x="2673" y="1864"/>
                  <a:pt x="2670" y="1866"/>
                  <a:pt x="2668" y="1869"/>
                </a:cubicBezTo>
                <a:cubicBezTo>
                  <a:pt x="2666" y="1872"/>
                  <a:pt x="2664" y="1874"/>
                  <a:pt x="2662" y="1877"/>
                </a:cubicBezTo>
                <a:cubicBezTo>
                  <a:pt x="2659" y="1880"/>
                  <a:pt x="2657" y="1883"/>
                  <a:pt x="2654" y="1885"/>
                </a:cubicBezTo>
                <a:cubicBezTo>
                  <a:pt x="2652" y="1888"/>
                  <a:pt x="2650" y="1890"/>
                  <a:pt x="2648" y="1893"/>
                </a:cubicBezTo>
                <a:cubicBezTo>
                  <a:pt x="2647" y="1894"/>
                  <a:pt x="2645" y="1896"/>
                  <a:pt x="2644" y="1897"/>
                </a:cubicBezTo>
                <a:cubicBezTo>
                  <a:pt x="2644" y="1895"/>
                  <a:pt x="2643" y="1894"/>
                  <a:pt x="2643" y="1892"/>
                </a:cubicBezTo>
                <a:cubicBezTo>
                  <a:pt x="2642" y="1889"/>
                  <a:pt x="2641" y="1886"/>
                  <a:pt x="2641" y="1884"/>
                </a:cubicBezTo>
                <a:cubicBezTo>
                  <a:pt x="2640" y="1880"/>
                  <a:pt x="2639" y="1876"/>
                  <a:pt x="2638" y="1872"/>
                </a:cubicBezTo>
                <a:cubicBezTo>
                  <a:pt x="2637" y="1870"/>
                  <a:pt x="2636" y="1867"/>
                  <a:pt x="2636" y="1864"/>
                </a:cubicBezTo>
                <a:cubicBezTo>
                  <a:pt x="2635" y="1860"/>
                  <a:pt x="2634" y="1857"/>
                  <a:pt x="2633" y="1853"/>
                </a:cubicBezTo>
                <a:cubicBezTo>
                  <a:pt x="2632" y="1850"/>
                  <a:pt x="2631" y="1848"/>
                  <a:pt x="2631" y="1845"/>
                </a:cubicBezTo>
                <a:cubicBezTo>
                  <a:pt x="2630" y="1841"/>
                  <a:pt x="2629" y="1837"/>
                  <a:pt x="2628" y="1833"/>
                </a:cubicBezTo>
                <a:cubicBezTo>
                  <a:pt x="2628" y="1830"/>
                  <a:pt x="2627" y="1828"/>
                  <a:pt x="2626" y="1825"/>
                </a:cubicBezTo>
                <a:cubicBezTo>
                  <a:pt x="2625" y="1821"/>
                  <a:pt x="2624" y="1817"/>
                  <a:pt x="2624" y="1813"/>
                </a:cubicBezTo>
                <a:cubicBezTo>
                  <a:pt x="2623" y="1810"/>
                  <a:pt x="2623" y="1808"/>
                  <a:pt x="2622" y="1806"/>
                </a:cubicBezTo>
                <a:cubicBezTo>
                  <a:pt x="2621" y="1801"/>
                  <a:pt x="2620" y="1795"/>
                  <a:pt x="2619" y="1790"/>
                </a:cubicBezTo>
                <a:cubicBezTo>
                  <a:pt x="2619" y="1789"/>
                  <a:pt x="2618" y="1787"/>
                  <a:pt x="2618" y="1786"/>
                </a:cubicBezTo>
                <a:cubicBezTo>
                  <a:pt x="2617" y="1780"/>
                  <a:pt x="2616" y="1773"/>
                  <a:pt x="2614" y="1767"/>
                </a:cubicBezTo>
                <a:cubicBezTo>
                  <a:pt x="2614" y="1765"/>
                  <a:pt x="2614" y="1763"/>
                  <a:pt x="2613" y="1761"/>
                </a:cubicBezTo>
                <a:cubicBezTo>
                  <a:pt x="2613" y="1757"/>
                  <a:pt x="2612" y="1753"/>
                  <a:pt x="2611" y="1749"/>
                </a:cubicBezTo>
                <a:cubicBezTo>
                  <a:pt x="2615" y="1745"/>
                  <a:pt x="2618" y="1741"/>
                  <a:pt x="2622" y="1737"/>
                </a:cubicBezTo>
                <a:cubicBezTo>
                  <a:pt x="2623" y="1736"/>
                  <a:pt x="2625" y="1734"/>
                  <a:pt x="2626" y="1732"/>
                </a:cubicBezTo>
                <a:close/>
                <a:moveTo>
                  <a:pt x="2615" y="1930"/>
                </a:moveTo>
                <a:cubicBezTo>
                  <a:pt x="2609" y="1935"/>
                  <a:pt x="2604" y="1941"/>
                  <a:pt x="2599" y="1946"/>
                </a:cubicBezTo>
                <a:cubicBezTo>
                  <a:pt x="2597" y="1948"/>
                  <a:pt x="2595" y="1950"/>
                  <a:pt x="2593" y="1952"/>
                </a:cubicBezTo>
                <a:cubicBezTo>
                  <a:pt x="2586" y="1960"/>
                  <a:pt x="2579" y="1967"/>
                  <a:pt x="2571" y="1975"/>
                </a:cubicBezTo>
                <a:cubicBezTo>
                  <a:pt x="2569" y="1977"/>
                  <a:pt x="2566" y="1979"/>
                  <a:pt x="2564" y="1982"/>
                </a:cubicBezTo>
                <a:cubicBezTo>
                  <a:pt x="2559" y="1987"/>
                  <a:pt x="2554" y="1992"/>
                  <a:pt x="2549" y="1997"/>
                </a:cubicBezTo>
                <a:cubicBezTo>
                  <a:pt x="2546" y="1999"/>
                  <a:pt x="2543" y="2002"/>
                  <a:pt x="2540" y="2005"/>
                </a:cubicBezTo>
                <a:cubicBezTo>
                  <a:pt x="2535" y="2009"/>
                  <a:pt x="2530" y="2014"/>
                  <a:pt x="2526" y="2018"/>
                </a:cubicBezTo>
                <a:cubicBezTo>
                  <a:pt x="2522" y="2021"/>
                  <a:pt x="2519" y="2024"/>
                  <a:pt x="2516" y="2027"/>
                </a:cubicBezTo>
                <a:cubicBezTo>
                  <a:pt x="2511" y="2031"/>
                  <a:pt x="2507" y="2035"/>
                  <a:pt x="2502" y="2039"/>
                </a:cubicBezTo>
                <a:cubicBezTo>
                  <a:pt x="2499" y="2042"/>
                  <a:pt x="2495" y="2045"/>
                  <a:pt x="2492" y="2048"/>
                </a:cubicBezTo>
                <a:cubicBezTo>
                  <a:pt x="2487" y="2052"/>
                  <a:pt x="2483" y="2055"/>
                  <a:pt x="2478" y="2059"/>
                </a:cubicBezTo>
                <a:cubicBezTo>
                  <a:pt x="2475" y="2062"/>
                  <a:pt x="2471" y="2065"/>
                  <a:pt x="2468" y="2068"/>
                </a:cubicBezTo>
                <a:cubicBezTo>
                  <a:pt x="2464" y="2071"/>
                  <a:pt x="2461" y="2074"/>
                  <a:pt x="2457" y="2076"/>
                </a:cubicBezTo>
                <a:cubicBezTo>
                  <a:pt x="2456" y="2074"/>
                  <a:pt x="2455" y="2072"/>
                  <a:pt x="2454" y="2070"/>
                </a:cubicBezTo>
                <a:cubicBezTo>
                  <a:pt x="2453" y="2067"/>
                  <a:pt x="2452" y="2064"/>
                  <a:pt x="2451" y="2062"/>
                </a:cubicBezTo>
                <a:cubicBezTo>
                  <a:pt x="2450" y="2058"/>
                  <a:pt x="2448" y="2054"/>
                  <a:pt x="2447" y="2051"/>
                </a:cubicBezTo>
                <a:cubicBezTo>
                  <a:pt x="2446" y="2048"/>
                  <a:pt x="2445" y="2045"/>
                  <a:pt x="2444" y="2043"/>
                </a:cubicBezTo>
                <a:cubicBezTo>
                  <a:pt x="2442" y="2039"/>
                  <a:pt x="2441" y="2035"/>
                  <a:pt x="2439" y="2031"/>
                </a:cubicBezTo>
                <a:cubicBezTo>
                  <a:pt x="2438" y="2029"/>
                  <a:pt x="2437" y="2026"/>
                  <a:pt x="2436" y="2024"/>
                </a:cubicBezTo>
                <a:cubicBezTo>
                  <a:pt x="2435" y="2020"/>
                  <a:pt x="2433" y="2016"/>
                  <a:pt x="2432" y="2011"/>
                </a:cubicBezTo>
                <a:cubicBezTo>
                  <a:pt x="2431" y="2009"/>
                  <a:pt x="2430" y="2007"/>
                  <a:pt x="2429" y="2005"/>
                </a:cubicBezTo>
                <a:cubicBezTo>
                  <a:pt x="2427" y="1999"/>
                  <a:pt x="2425" y="1994"/>
                  <a:pt x="2424" y="1989"/>
                </a:cubicBezTo>
                <a:cubicBezTo>
                  <a:pt x="2423" y="1988"/>
                  <a:pt x="2423" y="1987"/>
                  <a:pt x="2423" y="1986"/>
                </a:cubicBezTo>
                <a:cubicBezTo>
                  <a:pt x="2420" y="1979"/>
                  <a:pt x="2418" y="1973"/>
                  <a:pt x="2416" y="1966"/>
                </a:cubicBezTo>
                <a:cubicBezTo>
                  <a:pt x="2415" y="1964"/>
                  <a:pt x="2415" y="1962"/>
                  <a:pt x="2414" y="1960"/>
                </a:cubicBezTo>
                <a:cubicBezTo>
                  <a:pt x="2413" y="1956"/>
                  <a:pt x="2411" y="1952"/>
                  <a:pt x="2410" y="1947"/>
                </a:cubicBezTo>
                <a:cubicBezTo>
                  <a:pt x="2409" y="1945"/>
                  <a:pt x="2408" y="1942"/>
                  <a:pt x="2408" y="1940"/>
                </a:cubicBezTo>
                <a:cubicBezTo>
                  <a:pt x="2407" y="1936"/>
                  <a:pt x="2406" y="1933"/>
                  <a:pt x="2405" y="1930"/>
                </a:cubicBezTo>
                <a:cubicBezTo>
                  <a:pt x="2410" y="1926"/>
                  <a:pt x="2415" y="1922"/>
                  <a:pt x="2420" y="1918"/>
                </a:cubicBezTo>
                <a:cubicBezTo>
                  <a:pt x="2423" y="1916"/>
                  <a:pt x="2427" y="1914"/>
                  <a:pt x="2430" y="1911"/>
                </a:cubicBezTo>
                <a:cubicBezTo>
                  <a:pt x="2437" y="1905"/>
                  <a:pt x="2445" y="1899"/>
                  <a:pt x="2453" y="1893"/>
                </a:cubicBezTo>
                <a:cubicBezTo>
                  <a:pt x="2454" y="1892"/>
                  <a:pt x="2455" y="1891"/>
                  <a:pt x="2456" y="1891"/>
                </a:cubicBezTo>
                <a:cubicBezTo>
                  <a:pt x="2465" y="1884"/>
                  <a:pt x="2474" y="1877"/>
                  <a:pt x="2482" y="1869"/>
                </a:cubicBezTo>
                <a:cubicBezTo>
                  <a:pt x="2485" y="1867"/>
                  <a:pt x="2488" y="1864"/>
                  <a:pt x="2491" y="1862"/>
                </a:cubicBezTo>
                <a:cubicBezTo>
                  <a:pt x="2497" y="1857"/>
                  <a:pt x="2502" y="1852"/>
                  <a:pt x="2508" y="1848"/>
                </a:cubicBezTo>
                <a:cubicBezTo>
                  <a:pt x="2511" y="1845"/>
                  <a:pt x="2515" y="1842"/>
                  <a:pt x="2518" y="1838"/>
                </a:cubicBezTo>
                <a:cubicBezTo>
                  <a:pt x="2523" y="1834"/>
                  <a:pt x="2528" y="1830"/>
                  <a:pt x="2533" y="1825"/>
                </a:cubicBezTo>
                <a:cubicBezTo>
                  <a:pt x="2536" y="1822"/>
                  <a:pt x="2540" y="1819"/>
                  <a:pt x="2544" y="1815"/>
                </a:cubicBezTo>
                <a:cubicBezTo>
                  <a:pt x="2548" y="1811"/>
                  <a:pt x="2553" y="1807"/>
                  <a:pt x="2558" y="1802"/>
                </a:cubicBezTo>
                <a:cubicBezTo>
                  <a:pt x="2561" y="1799"/>
                  <a:pt x="2565" y="1795"/>
                  <a:pt x="2568" y="1792"/>
                </a:cubicBezTo>
                <a:cubicBezTo>
                  <a:pt x="2573" y="1788"/>
                  <a:pt x="2577" y="1783"/>
                  <a:pt x="2582" y="1779"/>
                </a:cubicBezTo>
                <a:cubicBezTo>
                  <a:pt x="2585" y="1775"/>
                  <a:pt x="2589" y="1772"/>
                  <a:pt x="2592" y="1768"/>
                </a:cubicBezTo>
                <a:cubicBezTo>
                  <a:pt x="2595" y="1765"/>
                  <a:pt x="2598" y="1762"/>
                  <a:pt x="2601" y="1759"/>
                </a:cubicBezTo>
                <a:cubicBezTo>
                  <a:pt x="2601" y="1759"/>
                  <a:pt x="2601" y="1759"/>
                  <a:pt x="2601" y="1759"/>
                </a:cubicBezTo>
                <a:cubicBezTo>
                  <a:pt x="2601" y="1759"/>
                  <a:pt x="2601" y="1759"/>
                  <a:pt x="2601" y="1759"/>
                </a:cubicBezTo>
                <a:cubicBezTo>
                  <a:pt x="2601" y="1761"/>
                  <a:pt x="2602" y="1762"/>
                  <a:pt x="2602" y="1764"/>
                </a:cubicBezTo>
                <a:cubicBezTo>
                  <a:pt x="2602" y="1767"/>
                  <a:pt x="2603" y="1770"/>
                  <a:pt x="2603" y="1773"/>
                </a:cubicBezTo>
                <a:cubicBezTo>
                  <a:pt x="2604" y="1776"/>
                  <a:pt x="2605" y="1780"/>
                  <a:pt x="2606" y="1784"/>
                </a:cubicBezTo>
                <a:cubicBezTo>
                  <a:pt x="2606" y="1787"/>
                  <a:pt x="2607" y="1790"/>
                  <a:pt x="2607" y="1792"/>
                </a:cubicBezTo>
                <a:cubicBezTo>
                  <a:pt x="2608" y="1796"/>
                  <a:pt x="2609" y="1800"/>
                  <a:pt x="2609" y="1804"/>
                </a:cubicBezTo>
                <a:cubicBezTo>
                  <a:pt x="2610" y="1807"/>
                  <a:pt x="2611" y="1809"/>
                  <a:pt x="2611" y="1812"/>
                </a:cubicBezTo>
                <a:cubicBezTo>
                  <a:pt x="2612" y="1816"/>
                  <a:pt x="2613" y="1820"/>
                  <a:pt x="2614" y="1824"/>
                </a:cubicBezTo>
                <a:cubicBezTo>
                  <a:pt x="2614" y="1827"/>
                  <a:pt x="2615" y="1829"/>
                  <a:pt x="2615" y="1832"/>
                </a:cubicBezTo>
                <a:cubicBezTo>
                  <a:pt x="2617" y="1836"/>
                  <a:pt x="2618" y="1841"/>
                  <a:pt x="2619" y="1845"/>
                </a:cubicBezTo>
                <a:cubicBezTo>
                  <a:pt x="2619" y="1847"/>
                  <a:pt x="2620" y="1849"/>
                  <a:pt x="2620" y="1851"/>
                </a:cubicBezTo>
                <a:cubicBezTo>
                  <a:pt x="2622" y="1858"/>
                  <a:pt x="2623" y="1864"/>
                  <a:pt x="2625" y="1870"/>
                </a:cubicBezTo>
                <a:cubicBezTo>
                  <a:pt x="2625" y="1871"/>
                  <a:pt x="2625" y="1871"/>
                  <a:pt x="2625" y="1871"/>
                </a:cubicBezTo>
                <a:cubicBezTo>
                  <a:pt x="2626" y="1877"/>
                  <a:pt x="2628" y="1884"/>
                  <a:pt x="2630" y="1890"/>
                </a:cubicBezTo>
                <a:cubicBezTo>
                  <a:pt x="2630" y="1892"/>
                  <a:pt x="2631" y="1893"/>
                  <a:pt x="2631" y="1894"/>
                </a:cubicBezTo>
                <a:cubicBezTo>
                  <a:pt x="2632" y="1898"/>
                  <a:pt x="2633" y="1903"/>
                  <a:pt x="2635" y="1908"/>
                </a:cubicBezTo>
                <a:cubicBezTo>
                  <a:pt x="2631" y="1912"/>
                  <a:pt x="2627" y="1916"/>
                  <a:pt x="2623" y="1921"/>
                </a:cubicBezTo>
                <a:cubicBezTo>
                  <a:pt x="2620" y="1924"/>
                  <a:pt x="2617" y="1927"/>
                  <a:pt x="2615" y="1930"/>
                </a:cubicBezTo>
                <a:close/>
                <a:moveTo>
                  <a:pt x="2426" y="2101"/>
                </a:moveTo>
                <a:cubicBezTo>
                  <a:pt x="2421" y="2105"/>
                  <a:pt x="2416" y="2109"/>
                  <a:pt x="2411" y="2113"/>
                </a:cubicBezTo>
                <a:cubicBezTo>
                  <a:pt x="2408" y="2115"/>
                  <a:pt x="2405" y="2117"/>
                  <a:pt x="2402" y="2119"/>
                </a:cubicBezTo>
                <a:cubicBezTo>
                  <a:pt x="2396" y="2124"/>
                  <a:pt x="2390" y="2128"/>
                  <a:pt x="2384" y="2132"/>
                </a:cubicBezTo>
                <a:cubicBezTo>
                  <a:pt x="2382" y="2134"/>
                  <a:pt x="2380" y="2135"/>
                  <a:pt x="2378" y="2137"/>
                </a:cubicBezTo>
                <a:cubicBezTo>
                  <a:pt x="2369" y="2142"/>
                  <a:pt x="2361" y="2148"/>
                  <a:pt x="2353" y="2154"/>
                </a:cubicBezTo>
                <a:cubicBezTo>
                  <a:pt x="2350" y="2155"/>
                  <a:pt x="2348" y="2157"/>
                  <a:pt x="2345" y="2159"/>
                </a:cubicBezTo>
                <a:cubicBezTo>
                  <a:pt x="2339" y="2163"/>
                  <a:pt x="2334" y="2166"/>
                  <a:pt x="2328" y="2170"/>
                </a:cubicBezTo>
                <a:cubicBezTo>
                  <a:pt x="2325" y="2172"/>
                  <a:pt x="2321" y="2174"/>
                  <a:pt x="2318" y="2177"/>
                </a:cubicBezTo>
                <a:cubicBezTo>
                  <a:pt x="2313" y="2180"/>
                  <a:pt x="2308" y="2183"/>
                  <a:pt x="2303" y="2186"/>
                </a:cubicBezTo>
                <a:cubicBezTo>
                  <a:pt x="2299" y="2188"/>
                  <a:pt x="2295" y="2190"/>
                  <a:pt x="2292" y="2193"/>
                </a:cubicBezTo>
                <a:cubicBezTo>
                  <a:pt x="2287" y="2196"/>
                  <a:pt x="2282" y="2199"/>
                  <a:pt x="2277" y="2201"/>
                </a:cubicBezTo>
                <a:cubicBezTo>
                  <a:pt x="2274" y="2204"/>
                  <a:pt x="2270" y="2206"/>
                  <a:pt x="2266" y="2208"/>
                </a:cubicBezTo>
                <a:cubicBezTo>
                  <a:pt x="2262" y="2210"/>
                  <a:pt x="2258" y="2213"/>
                  <a:pt x="2254" y="2215"/>
                </a:cubicBezTo>
                <a:cubicBezTo>
                  <a:pt x="2253" y="2212"/>
                  <a:pt x="2251" y="2209"/>
                  <a:pt x="2250" y="2207"/>
                </a:cubicBezTo>
                <a:cubicBezTo>
                  <a:pt x="2249" y="2204"/>
                  <a:pt x="2247" y="2201"/>
                  <a:pt x="2246" y="2199"/>
                </a:cubicBezTo>
                <a:cubicBezTo>
                  <a:pt x="2244" y="2195"/>
                  <a:pt x="2242" y="2191"/>
                  <a:pt x="2240" y="2187"/>
                </a:cubicBezTo>
                <a:cubicBezTo>
                  <a:pt x="2239" y="2184"/>
                  <a:pt x="2237" y="2182"/>
                  <a:pt x="2236" y="2179"/>
                </a:cubicBezTo>
                <a:cubicBezTo>
                  <a:pt x="2234" y="2175"/>
                  <a:pt x="2232" y="2171"/>
                  <a:pt x="2230" y="2166"/>
                </a:cubicBezTo>
                <a:cubicBezTo>
                  <a:pt x="2229" y="2164"/>
                  <a:pt x="2228" y="2162"/>
                  <a:pt x="2227" y="2160"/>
                </a:cubicBezTo>
                <a:cubicBezTo>
                  <a:pt x="2224" y="2154"/>
                  <a:pt x="2221" y="2149"/>
                  <a:pt x="2219" y="2143"/>
                </a:cubicBezTo>
                <a:cubicBezTo>
                  <a:pt x="2218" y="2142"/>
                  <a:pt x="2218" y="2141"/>
                  <a:pt x="2217" y="2140"/>
                </a:cubicBezTo>
                <a:cubicBezTo>
                  <a:pt x="2214" y="2133"/>
                  <a:pt x="2212" y="2127"/>
                  <a:pt x="2209" y="2120"/>
                </a:cubicBezTo>
                <a:cubicBezTo>
                  <a:pt x="2208" y="2118"/>
                  <a:pt x="2207" y="2116"/>
                  <a:pt x="2206" y="2114"/>
                </a:cubicBezTo>
                <a:cubicBezTo>
                  <a:pt x="2204" y="2110"/>
                  <a:pt x="2202" y="2105"/>
                  <a:pt x="2200" y="2100"/>
                </a:cubicBezTo>
                <a:cubicBezTo>
                  <a:pt x="2199" y="2098"/>
                  <a:pt x="2198" y="2095"/>
                  <a:pt x="2197" y="2093"/>
                </a:cubicBezTo>
                <a:cubicBezTo>
                  <a:pt x="2195" y="2089"/>
                  <a:pt x="2193" y="2085"/>
                  <a:pt x="2192" y="2080"/>
                </a:cubicBezTo>
                <a:cubicBezTo>
                  <a:pt x="2191" y="2078"/>
                  <a:pt x="2189" y="2075"/>
                  <a:pt x="2188" y="2072"/>
                </a:cubicBezTo>
                <a:cubicBezTo>
                  <a:pt x="2187" y="2069"/>
                  <a:pt x="2186" y="2066"/>
                  <a:pt x="2185" y="2063"/>
                </a:cubicBezTo>
                <a:cubicBezTo>
                  <a:pt x="2190" y="2061"/>
                  <a:pt x="2194" y="2058"/>
                  <a:pt x="2199" y="2056"/>
                </a:cubicBezTo>
                <a:cubicBezTo>
                  <a:pt x="2203" y="2054"/>
                  <a:pt x="2207" y="2052"/>
                  <a:pt x="2210" y="2050"/>
                </a:cubicBezTo>
                <a:cubicBezTo>
                  <a:pt x="2216" y="2047"/>
                  <a:pt x="2223" y="2044"/>
                  <a:pt x="2229" y="2040"/>
                </a:cubicBezTo>
                <a:cubicBezTo>
                  <a:pt x="2232" y="2039"/>
                  <a:pt x="2235" y="2037"/>
                  <a:pt x="2238" y="2035"/>
                </a:cubicBezTo>
                <a:cubicBezTo>
                  <a:pt x="2246" y="2031"/>
                  <a:pt x="2255" y="2026"/>
                  <a:pt x="2263" y="2021"/>
                </a:cubicBezTo>
                <a:cubicBezTo>
                  <a:pt x="2264" y="2021"/>
                  <a:pt x="2265" y="2020"/>
                  <a:pt x="2265" y="2020"/>
                </a:cubicBezTo>
                <a:cubicBezTo>
                  <a:pt x="2274" y="2015"/>
                  <a:pt x="2284" y="2009"/>
                  <a:pt x="2293" y="2004"/>
                </a:cubicBezTo>
                <a:cubicBezTo>
                  <a:pt x="2295" y="2002"/>
                  <a:pt x="2298" y="2001"/>
                  <a:pt x="2300" y="1999"/>
                </a:cubicBezTo>
                <a:cubicBezTo>
                  <a:pt x="2307" y="1995"/>
                  <a:pt x="2313" y="1992"/>
                  <a:pt x="2319" y="1988"/>
                </a:cubicBezTo>
                <a:cubicBezTo>
                  <a:pt x="2323" y="1985"/>
                  <a:pt x="2326" y="1983"/>
                  <a:pt x="2329" y="1981"/>
                </a:cubicBezTo>
                <a:cubicBezTo>
                  <a:pt x="2335" y="1978"/>
                  <a:pt x="2340" y="1974"/>
                  <a:pt x="2346" y="1970"/>
                </a:cubicBezTo>
                <a:cubicBezTo>
                  <a:pt x="2350" y="1968"/>
                  <a:pt x="2353" y="1966"/>
                  <a:pt x="2357" y="1963"/>
                </a:cubicBezTo>
                <a:cubicBezTo>
                  <a:pt x="2362" y="1960"/>
                  <a:pt x="2367" y="1956"/>
                  <a:pt x="2372" y="1953"/>
                </a:cubicBezTo>
                <a:cubicBezTo>
                  <a:pt x="2376" y="1950"/>
                  <a:pt x="2380" y="1948"/>
                  <a:pt x="2383" y="1945"/>
                </a:cubicBezTo>
                <a:cubicBezTo>
                  <a:pt x="2387" y="1942"/>
                  <a:pt x="2391" y="1940"/>
                  <a:pt x="2394" y="1937"/>
                </a:cubicBezTo>
                <a:cubicBezTo>
                  <a:pt x="2394" y="1937"/>
                  <a:pt x="2394" y="1937"/>
                  <a:pt x="2394" y="1937"/>
                </a:cubicBezTo>
                <a:cubicBezTo>
                  <a:pt x="2394" y="1937"/>
                  <a:pt x="2394" y="1937"/>
                  <a:pt x="2394" y="1937"/>
                </a:cubicBezTo>
                <a:cubicBezTo>
                  <a:pt x="2395" y="1940"/>
                  <a:pt x="2396" y="1942"/>
                  <a:pt x="2396" y="1944"/>
                </a:cubicBezTo>
                <a:cubicBezTo>
                  <a:pt x="2397" y="1947"/>
                  <a:pt x="2398" y="1950"/>
                  <a:pt x="2399" y="1952"/>
                </a:cubicBezTo>
                <a:cubicBezTo>
                  <a:pt x="2400" y="1956"/>
                  <a:pt x="2401" y="1960"/>
                  <a:pt x="2403" y="1964"/>
                </a:cubicBezTo>
                <a:cubicBezTo>
                  <a:pt x="2403" y="1966"/>
                  <a:pt x="2404" y="1969"/>
                  <a:pt x="2405" y="1972"/>
                </a:cubicBezTo>
                <a:cubicBezTo>
                  <a:pt x="2407" y="1976"/>
                  <a:pt x="2408" y="1980"/>
                  <a:pt x="2409" y="1983"/>
                </a:cubicBezTo>
                <a:cubicBezTo>
                  <a:pt x="2410" y="1986"/>
                  <a:pt x="2411" y="1989"/>
                  <a:pt x="2412" y="1991"/>
                </a:cubicBezTo>
                <a:cubicBezTo>
                  <a:pt x="2413" y="1995"/>
                  <a:pt x="2415" y="1999"/>
                  <a:pt x="2416" y="2004"/>
                </a:cubicBezTo>
                <a:cubicBezTo>
                  <a:pt x="2417" y="2006"/>
                  <a:pt x="2418" y="2008"/>
                  <a:pt x="2419" y="2011"/>
                </a:cubicBezTo>
                <a:cubicBezTo>
                  <a:pt x="2421" y="2016"/>
                  <a:pt x="2422" y="2021"/>
                  <a:pt x="2424" y="2026"/>
                </a:cubicBezTo>
                <a:cubicBezTo>
                  <a:pt x="2425" y="2027"/>
                  <a:pt x="2425" y="2029"/>
                  <a:pt x="2426" y="2030"/>
                </a:cubicBezTo>
                <a:cubicBezTo>
                  <a:pt x="2428" y="2036"/>
                  <a:pt x="2431" y="2042"/>
                  <a:pt x="2433" y="2049"/>
                </a:cubicBezTo>
                <a:cubicBezTo>
                  <a:pt x="2434" y="2051"/>
                  <a:pt x="2435" y="2053"/>
                  <a:pt x="2436" y="2055"/>
                </a:cubicBezTo>
                <a:cubicBezTo>
                  <a:pt x="2437" y="2059"/>
                  <a:pt x="2439" y="2064"/>
                  <a:pt x="2441" y="2068"/>
                </a:cubicBezTo>
                <a:cubicBezTo>
                  <a:pt x="2442" y="2070"/>
                  <a:pt x="2443" y="2073"/>
                  <a:pt x="2444" y="2075"/>
                </a:cubicBezTo>
                <a:cubicBezTo>
                  <a:pt x="2445" y="2078"/>
                  <a:pt x="2446" y="2081"/>
                  <a:pt x="2448" y="2084"/>
                </a:cubicBezTo>
                <a:cubicBezTo>
                  <a:pt x="2444" y="2088"/>
                  <a:pt x="2439" y="2091"/>
                  <a:pt x="2435" y="2094"/>
                </a:cubicBezTo>
                <a:cubicBezTo>
                  <a:pt x="2432" y="2096"/>
                  <a:pt x="2429" y="2099"/>
                  <a:pt x="2426" y="2101"/>
                </a:cubicBezTo>
                <a:close/>
                <a:moveTo>
                  <a:pt x="2219" y="2234"/>
                </a:moveTo>
                <a:cubicBezTo>
                  <a:pt x="2214" y="2237"/>
                  <a:pt x="2208" y="2240"/>
                  <a:pt x="2203" y="2243"/>
                </a:cubicBezTo>
                <a:cubicBezTo>
                  <a:pt x="2199" y="2245"/>
                  <a:pt x="2195" y="2247"/>
                  <a:pt x="2191" y="2249"/>
                </a:cubicBezTo>
                <a:cubicBezTo>
                  <a:pt x="2185" y="2252"/>
                  <a:pt x="2179" y="2254"/>
                  <a:pt x="2174" y="2257"/>
                </a:cubicBezTo>
                <a:cubicBezTo>
                  <a:pt x="2170" y="2259"/>
                  <a:pt x="2167" y="2261"/>
                  <a:pt x="2163" y="2262"/>
                </a:cubicBezTo>
                <a:cubicBezTo>
                  <a:pt x="2156" y="2266"/>
                  <a:pt x="2149" y="2269"/>
                  <a:pt x="2141" y="2273"/>
                </a:cubicBezTo>
                <a:cubicBezTo>
                  <a:pt x="2139" y="2274"/>
                  <a:pt x="2137" y="2275"/>
                  <a:pt x="2135" y="2276"/>
                </a:cubicBezTo>
                <a:cubicBezTo>
                  <a:pt x="2125" y="2280"/>
                  <a:pt x="2116" y="2284"/>
                  <a:pt x="2106" y="2288"/>
                </a:cubicBezTo>
                <a:cubicBezTo>
                  <a:pt x="2103" y="2290"/>
                  <a:pt x="2101" y="2291"/>
                  <a:pt x="2098" y="2292"/>
                </a:cubicBezTo>
                <a:cubicBezTo>
                  <a:pt x="2091" y="2295"/>
                  <a:pt x="2084" y="2298"/>
                  <a:pt x="2077" y="2300"/>
                </a:cubicBezTo>
                <a:cubicBezTo>
                  <a:pt x="2074" y="2302"/>
                  <a:pt x="2070" y="2303"/>
                  <a:pt x="2066" y="2305"/>
                </a:cubicBezTo>
                <a:cubicBezTo>
                  <a:pt x="2060" y="2307"/>
                  <a:pt x="2054" y="2310"/>
                  <a:pt x="2048" y="2312"/>
                </a:cubicBezTo>
                <a:cubicBezTo>
                  <a:pt x="2044" y="2313"/>
                  <a:pt x="2040" y="2315"/>
                  <a:pt x="2036" y="2316"/>
                </a:cubicBezTo>
                <a:cubicBezTo>
                  <a:pt x="2031" y="2318"/>
                  <a:pt x="2026" y="2320"/>
                  <a:pt x="2021" y="2322"/>
                </a:cubicBezTo>
                <a:cubicBezTo>
                  <a:pt x="2019" y="2318"/>
                  <a:pt x="2017" y="2315"/>
                  <a:pt x="2015" y="2312"/>
                </a:cubicBezTo>
                <a:cubicBezTo>
                  <a:pt x="2013" y="2309"/>
                  <a:pt x="2011" y="2307"/>
                  <a:pt x="2010" y="2304"/>
                </a:cubicBezTo>
                <a:cubicBezTo>
                  <a:pt x="2007" y="2299"/>
                  <a:pt x="2004" y="2295"/>
                  <a:pt x="2002" y="2291"/>
                </a:cubicBezTo>
                <a:cubicBezTo>
                  <a:pt x="2000" y="2288"/>
                  <a:pt x="1999" y="2286"/>
                  <a:pt x="1997" y="2284"/>
                </a:cubicBezTo>
                <a:cubicBezTo>
                  <a:pt x="1994" y="2278"/>
                  <a:pt x="1991" y="2272"/>
                  <a:pt x="1987" y="2267"/>
                </a:cubicBezTo>
                <a:cubicBezTo>
                  <a:pt x="1987" y="2265"/>
                  <a:pt x="1986" y="2264"/>
                  <a:pt x="1985" y="2263"/>
                </a:cubicBezTo>
                <a:cubicBezTo>
                  <a:pt x="1981" y="2256"/>
                  <a:pt x="1977" y="2249"/>
                  <a:pt x="1974" y="2242"/>
                </a:cubicBezTo>
                <a:cubicBezTo>
                  <a:pt x="1972" y="2240"/>
                  <a:pt x="1971" y="2238"/>
                  <a:pt x="1970" y="2235"/>
                </a:cubicBezTo>
                <a:cubicBezTo>
                  <a:pt x="1967" y="2231"/>
                  <a:pt x="1965" y="2226"/>
                  <a:pt x="1962" y="2221"/>
                </a:cubicBezTo>
                <a:cubicBezTo>
                  <a:pt x="1961" y="2219"/>
                  <a:pt x="1959" y="2216"/>
                  <a:pt x="1958" y="2213"/>
                </a:cubicBezTo>
                <a:cubicBezTo>
                  <a:pt x="1956" y="2209"/>
                  <a:pt x="1953" y="2204"/>
                  <a:pt x="1951" y="2200"/>
                </a:cubicBezTo>
                <a:cubicBezTo>
                  <a:pt x="1950" y="2197"/>
                  <a:pt x="1948" y="2194"/>
                  <a:pt x="1946" y="2191"/>
                </a:cubicBezTo>
                <a:cubicBezTo>
                  <a:pt x="1944" y="2187"/>
                  <a:pt x="1942" y="2183"/>
                  <a:pt x="1940" y="2179"/>
                </a:cubicBezTo>
                <a:cubicBezTo>
                  <a:pt x="1939" y="2176"/>
                  <a:pt x="1937" y="2173"/>
                  <a:pt x="1936" y="2169"/>
                </a:cubicBezTo>
                <a:cubicBezTo>
                  <a:pt x="1934" y="2167"/>
                  <a:pt x="1933" y="2164"/>
                  <a:pt x="1932" y="2161"/>
                </a:cubicBezTo>
                <a:cubicBezTo>
                  <a:pt x="1937" y="2160"/>
                  <a:pt x="1942" y="2158"/>
                  <a:pt x="1947" y="2156"/>
                </a:cubicBezTo>
                <a:cubicBezTo>
                  <a:pt x="1951" y="2155"/>
                  <a:pt x="1956" y="2154"/>
                  <a:pt x="1960" y="2153"/>
                </a:cubicBezTo>
                <a:cubicBezTo>
                  <a:pt x="1966" y="2151"/>
                  <a:pt x="1973" y="2148"/>
                  <a:pt x="1979" y="2146"/>
                </a:cubicBezTo>
                <a:cubicBezTo>
                  <a:pt x="1983" y="2145"/>
                  <a:pt x="1988" y="2144"/>
                  <a:pt x="1992" y="2142"/>
                </a:cubicBezTo>
                <a:cubicBezTo>
                  <a:pt x="1999" y="2140"/>
                  <a:pt x="2006" y="2138"/>
                  <a:pt x="2013" y="2135"/>
                </a:cubicBezTo>
                <a:cubicBezTo>
                  <a:pt x="2016" y="2134"/>
                  <a:pt x="2020" y="2133"/>
                  <a:pt x="2023" y="2132"/>
                </a:cubicBezTo>
                <a:cubicBezTo>
                  <a:pt x="2033" y="2128"/>
                  <a:pt x="2042" y="2125"/>
                  <a:pt x="2051" y="2121"/>
                </a:cubicBezTo>
                <a:cubicBezTo>
                  <a:pt x="2052" y="2121"/>
                  <a:pt x="2053" y="2120"/>
                  <a:pt x="2055" y="2120"/>
                </a:cubicBezTo>
                <a:cubicBezTo>
                  <a:pt x="2065" y="2116"/>
                  <a:pt x="2075" y="2112"/>
                  <a:pt x="2086" y="2108"/>
                </a:cubicBezTo>
                <a:cubicBezTo>
                  <a:pt x="2089" y="2106"/>
                  <a:pt x="2092" y="2105"/>
                  <a:pt x="2095" y="2104"/>
                </a:cubicBezTo>
                <a:cubicBezTo>
                  <a:pt x="2102" y="2101"/>
                  <a:pt x="2109" y="2098"/>
                  <a:pt x="2116" y="2095"/>
                </a:cubicBezTo>
                <a:cubicBezTo>
                  <a:pt x="2120" y="2093"/>
                  <a:pt x="2124" y="2091"/>
                  <a:pt x="2128" y="2089"/>
                </a:cubicBezTo>
                <a:cubicBezTo>
                  <a:pt x="2134" y="2087"/>
                  <a:pt x="2141" y="2084"/>
                  <a:pt x="2147" y="2081"/>
                </a:cubicBezTo>
                <a:cubicBezTo>
                  <a:pt x="2151" y="2079"/>
                  <a:pt x="2155" y="2077"/>
                  <a:pt x="2159" y="2075"/>
                </a:cubicBezTo>
                <a:cubicBezTo>
                  <a:pt x="2164" y="2073"/>
                  <a:pt x="2169" y="2071"/>
                  <a:pt x="2174" y="2068"/>
                </a:cubicBezTo>
                <a:cubicBezTo>
                  <a:pt x="2174" y="2068"/>
                  <a:pt x="2174" y="2068"/>
                  <a:pt x="2174" y="2068"/>
                </a:cubicBezTo>
                <a:cubicBezTo>
                  <a:pt x="2174" y="2068"/>
                  <a:pt x="2174" y="2068"/>
                  <a:pt x="2174" y="2068"/>
                </a:cubicBezTo>
                <a:cubicBezTo>
                  <a:pt x="2175" y="2071"/>
                  <a:pt x="2176" y="2074"/>
                  <a:pt x="2177" y="2076"/>
                </a:cubicBezTo>
                <a:cubicBezTo>
                  <a:pt x="2178" y="2079"/>
                  <a:pt x="2180" y="2082"/>
                  <a:pt x="2181" y="2085"/>
                </a:cubicBezTo>
                <a:cubicBezTo>
                  <a:pt x="2182" y="2089"/>
                  <a:pt x="2184" y="2093"/>
                  <a:pt x="2186" y="2097"/>
                </a:cubicBezTo>
                <a:cubicBezTo>
                  <a:pt x="2187" y="2100"/>
                  <a:pt x="2188" y="2103"/>
                  <a:pt x="2189" y="2105"/>
                </a:cubicBezTo>
                <a:cubicBezTo>
                  <a:pt x="2191" y="2110"/>
                  <a:pt x="2193" y="2114"/>
                  <a:pt x="2195" y="2118"/>
                </a:cubicBezTo>
                <a:cubicBezTo>
                  <a:pt x="2196" y="2121"/>
                  <a:pt x="2197" y="2123"/>
                  <a:pt x="2198" y="2125"/>
                </a:cubicBezTo>
                <a:cubicBezTo>
                  <a:pt x="2200" y="2131"/>
                  <a:pt x="2203" y="2137"/>
                  <a:pt x="2206" y="2143"/>
                </a:cubicBezTo>
                <a:cubicBezTo>
                  <a:pt x="2206" y="2144"/>
                  <a:pt x="2206" y="2144"/>
                  <a:pt x="2207" y="2145"/>
                </a:cubicBezTo>
                <a:cubicBezTo>
                  <a:pt x="2210" y="2152"/>
                  <a:pt x="2213" y="2159"/>
                  <a:pt x="2216" y="2165"/>
                </a:cubicBezTo>
                <a:cubicBezTo>
                  <a:pt x="2217" y="2167"/>
                  <a:pt x="2218" y="2169"/>
                  <a:pt x="2219" y="2171"/>
                </a:cubicBezTo>
                <a:cubicBezTo>
                  <a:pt x="2221" y="2176"/>
                  <a:pt x="2223" y="2180"/>
                  <a:pt x="2225" y="2185"/>
                </a:cubicBezTo>
                <a:cubicBezTo>
                  <a:pt x="2227" y="2187"/>
                  <a:pt x="2228" y="2190"/>
                  <a:pt x="2229" y="2192"/>
                </a:cubicBezTo>
                <a:cubicBezTo>
                  <a:pt x="2231" y="2196"/>
                  <a:pt x="2233" y="2200"/>
                  <a:pt x="2235" y="2204"/>
                </a:cubicBezTo>
                <a:cubicBezTo>
                  <a:pt x="2237" y="2207"/>
                  <a:pt x="2238" y="2210"/>
                  <a:pt x="2240" y="2212"/>
                </a:cubicBezTo>
                <a:cubicBezTo>
                  <a:pt x="2241" y="2215"/>
                  <a:pt x="2242" y="2218"/>
                  <a:pt x="2244" y="2221"/>
                </a:cubicBezTo>
                <a:cubicBezTo>
                  <a:pt x="2240" y="2223"/>
                  <a:pt x="2235" y="2225"/>
                  <a:pt x="2231" y="2228"/>
                </a:cubicBezTo>
                <a:cubicBezTo>
                  <a:pt x="2227" y="2230"/>
                  <a:pt x="2223" y="2232"/>
                  <a:pt x="2219" y="2234"/>
                </a:cubicBezTo>
                <a:close/>
                <a:moveTo>
                  <a:pt x="1983" y="2335"/>
                </a:moveTo>
                <a:cubicBezTo>
                  <a:pt x="1978" y="2337"/>
                  <a:pt x="1972" y="2338"/>
                  <a:pt x="1966" y="2340"/>
                </a:cubicBezTo>
                <a:cubicBezTo>
                  <a:pt x="1962" y="2342"/>
                  <a:pt x="1957" y="2343"/>
                  <a:pt x="1953" y="2344"/>
                </a:cubicBezTo>
                <a:cubicBezTo>
                  <a:pt x="1947" y="2346"/>
                  <a:pt x="1941" y="2348"/>
                  <a:pt x="1935" y="2350"/>
                </a:cubicBezTo>
                <a:cubicBezTo>
                  <a:pt x="1931" y="2351"/>
                  <a:pt x="1927" y="2352"/>
                  <a:pt x="1923" y="2353"/>
                </a:cubicBezTo>
                <a:cubicBezTo>
                  <a:pt x="1916" y="2355"/>
                  <a:pt x="1910" y="2357"/>
                  <a:pt x="1903" y="2359"/>
                </a:cubicBezTo>
                <a:cubicBezTo>
                  <a:pt x="1900" y="2360"/>
                  <a:pt x="1896" y="2361"/>
                  <a:pt x="1892" y="2362"/>
                </a:cubicBezTo>
                <a:cubicBezTo>
                  <a:pt x="1884" y="2364"/>
                  <a:pt x="1876" y="2366"/>
                  <a:pt x="1868" y="2368"/>
                </a:cubicBezTo>
                <a:cubicBezTo>
                  <a:pt x="1866" y="2368"/>
                  <a:pt x="1863" y="2369"/>
                  <a:pt x="1861" y="2369"/>
                </a:cubicBezTo>
                <a:cubicBezTo>
                  <a:pt x="1851" y="2372"/>
                  <a:pt x="1841" y="2374"/>
                  <a:pt x="1830" y="2376"/>
                </a:cubicBezTo>
                <a:cubicBezTo>
                  <a:pt x="1827" y="2377"/>
                  <a:pt x="1824" y="2377"/>
                  <a:pt x="1821" y="2378"/>
                </a:cubicBezTo>
                <a:cubicBezTo>
                  <a:pt x="1814" y="2380"/>
                  <a:pt x="1807" y="2381"/>
                  <a:pt x="1799" y="2382"/>
                </a:cubicBezTo>
                <a:cubicBezTo>
                  <a:pt x="1795" y="2383"/>
                  <a:pt x="1791" y="2384"/>
                  <a:pt x="1787" y="2385"/>
                </a:cubicBezTo>
                <a:cubicBezTo>
                  <a:pt x="1782" y="2386"/>
                  <a:pt x="1776" y="2387"/>
                  <a:pt x="1770" y="2388"/>
                </a:cubicBezTo>
                <a:cubicBezTo>
                  <a:pt x="1767" y="2384"/>
                  <a:pt x="1764" y="2379"/>
                  <a:pt x="1761" y="2375"/>
                </a:cubicBezTo>
                <a:cubicBezTo>
                  <a:pt x="1759" y="2373"/>
                  <a:pt x="1758" y="2370"/>
                  <a:pt x="1756" y="2368"/>
                </a:cubicBezTo>
                <a:cubicBezTo>
                  <a:pt x="1752" y="2362"/>
                  <a:pt x="1748" y="2356"/>
                  <a:pt x="1744" y="2350"/>
                </a:cubicBezTo>
                <a:cubicBezTo>
                  <a:pt x="1743" y="2348"/>
                  <a:pt x="1742" y="2347"/>
                  <a:pt x="1741" y="2346"/>
                </a:cubicBezTo>
                <a:cubicBezTo>
                  <a:pt x="1736" y="2338"/>
                  <a:pt x="1731" y="2331"/>
                  <a:pt x="1726" y="2323"/>
                </a:cubicBezTo>
                <a:cubicBezTo>
                  <a:pt x="1725" y="2321"/>
                  <a:pt x="1724" y="2319"/>
                  <a:pt x="1723" y="2317"/>
                </a:cubicBezTo>
                <a:cubicBezTo>
                  <a:pt x="1719" y="2312"/>
                  <a:pt x="1716" y="2306"/>
                  <a:pt x="1712" y="2301"/>
                </a:cubicBezTo>
                <a:cubicBezTo>
                  <a:pt x="1710" y="2298"/>
                  <a:pt x="1709" y="2295"/>
                  <a:pt x="1707" y="2292"/>
                </a:cubicBezTo>
                <a:cubicBezTo>
                  <a:pt x="1704" y="2287"/>
                  <a:pt x="1701" y="2283"/>
                  <a:pt x="1698" y="2278"/>
                </a:cubicBezTo>
                <a:cubicBezTo>
                  <a:pt x="1697" y="2275"/>
                  <a:pt x="1695" y="2272"/>
                  <a:pt x="1693" y="2268"/>
                </a:cubicBezTo>
                <a:cubicBezTo>
                  <a:pt x="1690" y="2264"/>
                  <a:pt x="1688" y="2259"/>
                  <a:pt x="1685" y="2255"/>
                </a:cubicBezTo>
                <a:cubicBezTo>
                  <a:pt x="1683" y="2251"/>
                  <a:pt x="1681" y="2248"/>
                  <a:pt x="1679" y="2245"/>
                </a:cubicBezTo>
                <a:cubicBezTo>
                  <a:pt x="1677" y="2240"/>
                  <a:pt x="1674" y="2236"/>
                  <a:pt x="1672" y="2231"/>
                </a:cubicBezTo>
                <a:cubicBezTo>
                  <a:pt x="1670" y="2228"/>
                  <a:pt x="1668" y="2225"/>
                  <a:pt x="1667" y="2221"/>
                </a:cubicBezTo>
                <a:cubicBezTo>
                  <a:pt x="1665" y="2218"/>
                  <a:pt x="1663" y="2215"/>
                  <a:pt x="1662" y="2212"/>
                </a:cubicBezTo>
                <a:cubicBezTo>
                  <a:pt x="1666" y="2212"/>
                  <a:pt x="1671" y="2211"/>
                  <a:pt x="1676" y="2211"/>
                </a:cubicBezTo>
                <a:cubicBezTo>
                  <a:pt x="1681" y="2210"/>
                  <a:pt x="1686" y="2210"/>
                  <a:pt x="1691" y="2209"/>
                </a:cubicBezTo>
                <a:cubicBezTo>
                  <a:pt x="1697" y="2208"/>
                  <a:pt x="1703" y="2207"/>
                  <a:pt x="1710" y="2207"/>
                </a:cubicBezTo>
                <a:cubicBezTo>
                  <a:pt x="1715" y="2206"/>
                  <a:pt x="1719" y="2205"/>
                  <a:pt x="1724" y="2205"/>
                </a:cubicBezTo>
                <a:cubicBezTo>
                  <a:pt x="1731" y="2204"/>
                  <a:pt x="1738" y="2203"/>
                  <a:pt x="1744" y="2202"/>
                </a:cubicBezTo>
                <a:cubicBezTo>
                  <a:pt x="1749" y="2201"/>
                  <a:pt x="1753" y="2200"/>
                  <a:pt x="1758" y="2200"/>
                </a:cubicBezTo>
                <a:cubicBezTo>
                  <a:pt x="1765" y="2199"/>
                  <a:pt x="1772" y="2197"/>
                  <a:pt x="1780" y="2196"/>
                </a:cubicBezTo>
                <a:cubicBezTo>
                  <a:pt x="1783" y="2195"/>
                  <a:pt x="1787" y="2195"/>
                  <a:pt x="1791" y="2194"/>
                </a:cubicBezTo>
                <a:cubicBezTo>
                  <a:pt x="1801" y="2192"/>
                  <a:pt x="1811" y="2190"/>
                  <a:pt x="1822" y="2188"/>
                </a:cubicBezTo>
                <a:cubicBezTo>
                  <a:pt x="1822" y="2188"/>
                  <a:pt x="1823" y="2188"/>
                  <a:pt x="1824" y="2187"/>
                </a:cubicBezTo>
                <a:cubicBezTo>
                  <a:pt x="1835" y="2185"/>
                  <a:pt x="1846" y="2183"/>
                  <a:pt x="1857" y="2180"/>
                </a:cubicBezTo>
                <a:cubicBezTo>
                  <a:pt x="1861" y="2179"/>
                  <a:pt x="1864" y="2179"/>
                  <a:pt x="1868" y="2178"/>
                </a:cubicBezTo>
                <a:cubicBezTo>
                  <a:pt x="1875" y="2176"/>
                  <a:pt x="1882" y="2174"/>
                  <a:pt x="1890" y="2172"/>
                </a:cubicBezTo>
                <a:cubicBezTo>
                  <a:pt x="1894" y="2171"/>
                  <a:pt x="1898" y="2170"/>
                  <a:pt x="1903" y="2169"/>
                </a:cubicBezTo>
                <a:cubicBezTo>
                  <a:pt x="1909" y="2167"/>
                  <a:pt x="1914" y="2166"/>
                  <a:pt x="1920" y="2164"/>
                </a:cubicBezTo>
                <a:cubicBezTo>
                  <a:pt x="1920" y="2164"/>
                  <a:pt x="1920" y="2164"/>
                  <a:pt x="1920" y="2164"/>
                </a:cubicBezTo>
                <a:cubicBezTo>
                  <a:pt x="1920" y="2164"/>
                  <a:pt x="1920" y="2164"/>
                  <a:pt x="1920" y="2164"/>
                </a:cubicBezTo>
                <a:cubicBezTo>
                  <a:pt x="1922" y="2168"/>
                  <a:pt x="1923" y="2171"/>
                  <a:pt x="1925" y="2175"/>
                </a:cubicBezTo>
                <a:cubicBezTo>
                  <a:pt x="1926" y="2178"/>
                  <a:pt x="1928" y="2181"/>
                  <a:pt x="1929" y="2183"/>
                </a:cubicBezTo>
                <a:cubicBezTo>
                  <a:pt x="1931" y="2188"/>
                  <a:pt x="1934" y="2193"/>
                  <a:pt x="1936" y="2197"/>
                </a:cubicBezTo>
                <a:cubicBezTo>
                  <a:pt x="1937" y="2200"/>
                  <a:pt x="1939" y="2202"/>
                  <a:pt x="1940" y="2205"/>
                </a:cubicBezTo>
                <a:cubicBezTo>
                  <a:pt x="1943" y="2211"/>
                  <a:pt x="1946" y="2216"/>
                  <a:pt x="1949" y="2222"/>
                </a:cubicBezTo>
                <a:cubicBezTo>
                  <a:pt x="1950" y="2224"/>
                  <a:pt x="1950" y="2225"/>
                  <a:pt x="1951" y="2226"/>
                </a:cubicBezTo>
                <a:cubicBezTo>
                  <a:pt x="1955" y="2233"/>
                  <a:pt x="1959" y="2240"/>
                  <a:pt x="1963" y="2247"/>
                </a:cubicBezTo>
                <a:cubicBezTo>
                  <a:pt x="1964" y="2249"/>
                  <a:pt x="1965" y="2251"/>
                  <a:pt x="1966" y="2254"/>
                </a:cubicBezTo>
                <a:cubicBezTo>
                  <a:pt x="1969" y="2258"/>
                  <a:pt x="1972" y="2263"/>
                  <a:pt x="1974" y="2268"/>
                </a:cubicBezTo>
                <a:cubicBezTo>
                  <a:pt x="1976" y="2271"/>
                  <a:pt x="1977" y="2273"/>
                  <a:pt x="1979" y="2276"/>
                </a:cubicBezTo>
                <a:cubicBezTo>
                  <a:pt x="1981" y="2280"/>
                  <a:pt x="1984" y="2284"/>
                  <a:pt x="1986" y="2289"/>
                </a:cubicBezTo>
                <a:cubicBezTo>
                  <a:pt x="1988" y="2291"/>
                  <a:pt x="1990" y="2294"/>
                  <a:pt x="1992" y="2297"/>
                </a:cubicBezTo>
                <a:cubicBezTo>
                  <a:pt x="1994" y="2301"/>
                  <a:pt x="1996" y="2305"/>
                  <a:pt x="1999" y="2309"/>
                </a:cubicBezTo>
                <a:cubicBezTo>
                  <a:pt x="2001" y="2312"/>
                  <a:pt x="2003" y="2315"/>
                  <a:pt x="2004" y="2318"/>
                </a:cubicBezTo>
                <a:cubicBezTo>
                  <a:pt x="2006" y="2321"/>
                  <a:pt x="2008" y="2323"/>
                  <a:pt x="2009" y="2326"/>
                </a:cubicBezTo>
                <a:cubicBezTo>
                  <a:pt x="2005" y="2327"/>
                  <a:pt x="2001" y="2329"/>
                  <a:pt x="1997" y="2330"/>
                </a:cubicBezTo>
                <a:cubicBezTo>
                  <a:pt x="1992" y="2332"/>
                  <a:pt x="1988" y="2333"/>
                  <a:pt x="1983" y="2335"/>
                </a:cubicBezTo>
                <a:close/>
                <a:moveTo>
                  <a:pt x="1731" y="2394"/>
                </a:moveTo>
                <a:cubicBezTo>
                  <a:pt x="1726" y="2395"/>
                  <a:pt x="1720" y="2395"/>
                  <a:pt x="1714" y="2396"/>
                </a:cubicBezTo>
                <a:cubicBezTo>
                  <a:pt x="1710" y="2397"/>
                  <a:pt x="1705" y="2397"/>
                  <a:pt x="1700" y="2398"/>
                </a:cubicBezTo>
                <a:cubicBezTo>
                  <a:pt x="1695" y="2399"/>
                  <a:pt x="1689" y="2399"/>
                  <a:pt x="1683" y="2400"/>
                </a:cubicBezTo>
                <a:cubicBezTo>
                  <a:pt x="1679" y="2401"/>
                  <a:pt x="1674" y="2401"/>
                  <a:pt x="1670" y="2402"/>
                </a:cubicBezTo>
                <a:cubicBezTo>
                  <a:pt x="1664" y="2402"/>
                  <a:pt x="1658" y="2403"/>
                  <a:pt x="1652" y="2403"/>
                </a:cubicBezTo>
                <a:cubicBezTo>
                  <a:pt x="1648" y="2404"/>
                  <a:pt x="1643" y="2404"/>
                  <a:pt x="1639" y="2404"/>
                </a:cubicBezTo>
                <a:cubicBezTo>
                  <a:pt x="1633" y="2405"/>
                  <a:pt x="1627" y="2405"/>
                  <a:pt x="1621" y="2406"/>
                </a:cubicBezTo>
                <a:cubicBezTo>
                  <a:pt x="1616" y="2406"/>
                  <a:pt x="1612" y="2406"/>
                  <a:pt x="1607" y="2407"/>
                </a:cubicBezTo>
                <a:cubicBezTo>
                  <a:pt x="1601" y="2407"/>
                  <a:pt x="1595" y="2407"/>
                  <a:pt x="1589" y="2408"/>
                </a:cubicBezTo>
                <a:cubicBezTo>
                  <a:pt x="1585" y="2408"/>
                  <a:pt x="1580" y="2408"/>
                  <a:pt x="1576" y="2408"/>
                </a:cubicBezTo>
                <a:cubicBezTo>
                  <a:pt x="1569" y="2409"/>
                  <a:pt x="1562" y="2409"/>
                  <a:pt x="1556" y="2409"/>
                </a:cubicBezTo>
                <a:cubicBezTo>
                  <a:pt x="1552" y="2409"/>
                  <a:pt x="1549" y="2409"/>
                  <a:pt x="1545" y="2409"/>
                </a:cubicBezTo>
                <a:cubicBezTo>
                  <a:pt x="1535" y="2409"/>
                  <a:pt x="1524" y="2410"/>
                  <a:pt x="1514" y="2410"/>
                </a:cubicBezTo>
                <a:cubicBezTo>
                  <a:pt x="1506" y="2410"/>
                  <a:pt x="1498" y="2409"/>
                  <a:pt x="1490" y="2409"/>
                </a:cubicBezTo>
                <a:cubicBezTo>
                  <a:pt x="1486" y="2404"/>
                  <a:pt x="1482" y="2399"/>
                  <a:pt x="1479" y="2393"/>
                </a:cubicBezTo>
                <a:cubicBezTo>
                  <a:pt x="1477" y="2391"/>
                  <a:pt x="1475" y="2389"/>
                  <a:pt x="1473" y="2386"/>
                </a:cubicBezTo>
                <a:cubicBezTo>
                  <a:pt x="1468" y="2378"/>
                  <a:pt x="1462" y="2370"/>
                  <a:pt x="1456" y="2362"/>
                </a:cubicBezTo>
                <a:cubicBezTo>
                  <a:pt x="1455" y="2360"/>
                  <a:pt x="1454" y="2358"/>
                  <a:pt x="1453" y="2356"/>
                </a:cubicBezTo>
                <a:cubicBezTo>
                  <a:pt x="1448" y="2350"/>
                  <a:pt x="1444" y="2343"/>
                  <a:pt x="1439" y="2337"/>
                </a:cubicBezTo>
                <a:cubicBezTo>
                  <a:pt x="1437" y="2334"/>
                  <a:pt x="1435" y="2330"/>
                  <a:pt x="1433" y="2327"/>
                </a:cubicBezTo>
                <a:cubicBezTo>
                  <a:pt x="1430" y="2322"/>
                  <a:pt x="1427" y="2317"/>
                  <a:pt x="1423" y="2311"/>
                </a:cubicBezTo>
                <a:cubicBezTo>
                  <a:pt x="1421" y="2308"/>
                  <a:pt x="1419" y="2304"/>
                  <a:pt x="1417" y="2301"/>
                </a:cubicBezTo>
                <a:cubicBezTo>
                  <a:pt x="1413" y="2296"/>
                  <a:pt x="1410" y="2291"/>
                  <a:pt x="1407" y="2286"/>
                </a:cubicBezTo>
                <a:cubicBezTo>
                  <a:pt x="1405" y="2282"/>
                  <a:pt x="1403" y="2278"/>
                  <a:pt x="1401" y="2274"/>
                </a:cubicBezTo>
                <a:cubicBezTo>
                  <a:pt x="1398" y="2269"/>
                  <a:pt x="1395" y="2265"/>
                  <a:pt x="1392" y="2260"/>
                </a:cubicBezTo>
                <a:cubicBezTo>
                  <a:pt x="1390" y="2256"/>
                  <a:pt x="1388" y="2252"/>
                  <a:pt x="1386" y="2248"/>
                </a:cubicBezTo>
                <a:cubicBezTo>
                  <a:pt x="1383" y="2243"/>
                  <a:pt x="1380" y="2238"/>
                  <a:pt x="1378" y="2234"/>
                </a:cubicBezTo>
                <a:cubicBezTo>
                  <a:pt x="1375" y="2230"/>
                  <a:pt x="1373" y="2225"/>
                  <a:pt x="1371" y="2221"/>
                </a:cubicBezTo>
                <a:cubicBezTo>
                  <a:pt x="1369" y="2218"/>
                  <a:pt x="1368" y="2215"/>
                  <a:pt x="1366" y="2212"/>
                </a:cubicBezTo>
                <a:cubicBezTo>
                  <a:pt x="1367" y="2212"/>
                  <a:pt x="1368" y="2212"/>
                  <a:pt x="1369" y="2212"/>
                </a:cubicBezTo>
                <a:cubicBezTo>
                  <a:pt x="1379" y="2213"/>
                  <a:pt x="1390" y="2214"/>
                  <a:pt x="1401" y="2215"/>
                </a:cubicBezTo>
                <a:cubicBezTo>
                  <a:pt x="1402" y="2215"/>
                  <a:pt x="1404" y="2215"/>
                  <a:pt x="1406" y="2215"/>
                </a:cubicBezTo>
                <a:cubicBezTo>
                  <a:pt x="1417" y="2216"/>
                  <a:pt x="1427" y="2217"/>
                  <a:pt x="1438" y="2217"/>
                </a:cubicBezTo>
                <a:cubicBezTo>
                  <a:pt x="1440" y="2217"/>
                  <a:pt x="1441" y="2218"/>
                  <a:pt x="1443" y="2218"/>
                </a:cubicBezTo>
                <a:cubicBezTo>
                  <a:pt x="1454" y="2218"/>
                  <a:pt x="1465" y="2219"/>
                  <a:pt x="1476" y="2219"/>
                </a:cubicBezTo>
                <a:cubicBezTo>
                  <a:pt x="1477" y="2219"/>
                  <a:pt x="1478" y="2219"/>
                  <a:pt x="1479" y="2219"/>
                </a:cubicBezTo>
                <a:cubicBezTo>
                  <a:pt x="1491" y="2219"/>
                  <a:pt x="1502" y="2219"/>
                  <a:pt x="1514" y="2219"/>
                </a:cubicBezTo>
                <a:cubicBezTo>
                  <a:pt x="1525" y="2219"/>
                  <a:pt x="1537" y="2219"/>
                  <a:pt x="1548" y="2219"/>
                </a:cubicBezTo>
                <a:cubicBezTo>
                  <a:pt x="1552" y="2219"/>
                  <a:pt x="1556" y="2219"/>
                  <a:pt x="1560" y="2219"/>
                </a:cubicBezTo>
                <a:cubicBezTo>
                  <a:pt x="1567" y="2218"/>
                  <a:pt x="1575" y="2218"/>
                  <a:pt x="1583" y="2218"/>
                </a:cubicBezTo>
                <a:cubicBezTo>
                  <a:pt x="1587" y="2218"/>
                  <a:pt x="1592" y="2217"/>
                  <a:pt x="1596" y="2217"/>
                </a:cubicBezTo>
                <a:cubicBezTo>
                  <a:pt x="1603" y="2217"/>
                  <a:pt x="1610" y="2216"/>
                  <a:pt x="1617" y="2216"/>
                </a:cubicBezTo>
                <a:cubicBezTo>
                  <a:pt x="1622" y="2216"/>
                  <a:pt x="1626" y="2215"/>
                  <a:pt x="1631" y="2215"/>
                </a:cubicBezTo>
                <a:cubicBezTo>
                  <a:pt x="1637" y="2214"/>
                  <a:pt x="1643" y="2214"/>
                  <a:pt x="1649" y="2213"/>
                </a:cubicBezTo>
                <a:cubicBezTo>
                  <a:pt x="1649" y="2213"/>
                  <a:pt x="1649" y="2213"/>
                  <a:pt x="1649" y="2213"/>
                </a:cubicBezTo>
                <a:cubicBezTo>
                  <a:pt x="1649" y="2213"/>
                  <a:pt x="1649" y="2213"/>
                  <a:pt x="1649" y="2213"/>
                </a:cubicBezTo>
                <a:cubicBezTo>
                  <a:pt x="1651" y="2218"/>
                  <a:pt x="1653" y="2222"/>
                  <a:pt x="1656" y="2226"/>
                </a:cubicBezTo>
                <a:cubicBezTo>
                  <a:pt x="1657" y="2229"/>
                  <a:pt x="1659" y="2232"/>
                  <a:pt x="1660" y="2235"/>
                </a:cubicBezTo>
                <a:cubicBezTo>
                  <a:pt x="1664" y="2241"/>
                  <a:pt x="1667" y="2247"/>
                  <a:pt x="1670" y="2253"/>
                </a:cubicBezTo>
                <a:cubicBezTo>
                  <a:pt x="1671" y="2255"/>
                  <a:pt x="1672" y="2257"/>
                  <a:pt x="1673" y="2259"/>
                </a:cubicBezTo>
                <a:cubicBezTo>
                  <a:pt x="1678" y="2266"/>
                  <a:pt x="1682" y="2274"/>
                  <a:pt x="1687" y="2282"/>
                </a:cubicBezTo>
                <a:cubicBezTo>
                  <a:pt x="1688" y="2284"/>
                  <a:pt x="1689" y="2286"/>
                  <a:pt x="1691" y="2288"/>
                </a:cubicBezTo>
                <a:cubicBezTo>
                  <a:pt x="1694" y="2294"/>
                  <a:pt x="1697" y="2299"/>
                  <a:pt x="1701" y="2305"/>
                </a:cubicBezTo>
                <a:cubicBezTo>
                  <a:pt x="1702" y="2308"/>
                  <a:pt x="1704" y="2311"/>
                  <a:pt x="1706" y="2313"/>
                </a:cubicBezTo>
                <a:cubicBezTo>
                  <a:pt x="1709" y="2318"/>
                  <a:pt x="1712" y="2323"/>
                  <a:pt x="1715" y="2327"/>
                </a:cubicBezTo>
                <a:cubicBezTo>
                  <a:pt x="1717" y="2331"/>
                  <a:pt x="1719" y="2334"/>
                  <a:pt x="1721" y="2337"/>
                </a:cubicBezTo>
                <a:cubicBezTo>
                  <a:pt x="1724" y="2341"/>
                  <a:pt x="1727" y="2346"/>
                  <a:pt x="1729" y="2350"/>
                </a:cubicBezTo>
                <a:cubicBezTo>
                  <a:pt x="1732" y="2353"/>
                  <a:pt x="1734" y="2357"/>
                  <a:pt x="1736" y="2360"/>
                </a:cubicBezTo>
                <a:cubicBezTo>
                  <a:pt x="1739" y="2364"/>
                  <a:pt x="1742" y="2368"/>
                  <a:pt x="1744" y="2372"/>
                </a:cubicBezTo>
                <a:cubicBezTo>
                  <a:pt x="1747" y="2375"/>
                  <a:pt x="1749" y="2379"/>
                  <a:pt x="1751" y="2382"/>
                </a:cubicBezTo>
                <a:cubicBezTo>
                  <a:pt x="1753" y="2385"/>
                  <a:pt x="1755" y="2387"/>
                  <a:pt x="1757" y="2390"/>
                </a:cubicBezTo>
                <a:cubicBezTo>
                  <a:pt x="1753" y="2391"/>
                  <a:pt x="1749" y="2391"/>
                  <a:pt x="1745" y="2392"/>
                </a:cubicBezTo>
                <a:cubicBezTo>
                  <a:pt x="1741" y="2393"/>
                  <a:pt x="1736" y="2393"/>
                  <a:pt x="1731" y="2394"/>
                </a:cubicBezTo>
                <a:close/>
                <a:moveTo>
                  <a:pt x="1462" y="2409"/>
                </a:moveTo>
                <a:cubicBezTo>
                  <a:pt x="1458" y="2408"/>
                  <a:pt x="1454" y="2408"/>
                  <a:pt x="1450" y="2408"/>
                </a:cubicBezTo>
                <a:cubicBezTo>
                  <a:pt x="1447" y="2408"/>
                  <a:pt x="1444" y="2408"/>
                  <a:pt x="1441" y="2408"/>
                </a:cubicBezTo>
                <a:cubicBezTo>
                  <a:pt x="1438" y="2408"/>
                  <a:pt x="1434" y="2407"/>
                  <a:pt x="1430" y="2407"/>
                </a:cubicBezTo>
                <a:cubicBezTo>
                  <a:pt x="1427" y="2407"/>
                  <a:pt x="1424" y="2407"/>
                  <a:pt x="1421" y="2407"/>
                </a:cubicBezTo>
                <a:cubicBezTo>
                  <a:pt x="1418" y="2406"/>
                  <a:pt x="1414" y="2406"/>
                  <a:pt x="1410" y="2406"/>
                </a:cubicBezTo>
                <a:cubicBezTo>
                  <a:pt x="1407" y="2406"/>
                  <a:pt x="1404" y="2406"/>
                  <a:pt x="1401" y="2405"/>
                </a:cubicBezTo>
                <a:cubicBezTo>
                  <a:pt x="1398" y="2405"/>
                  <a:pt x="1394" y="2405"/>
                  <a:pt x="1390" y="2404"/>
                </a:cubicBezTo>
                <a:cubicBezTo>
                  <a:pt x="1387" y="2404"/>
                  <a:pt x="1384" y="2404"/>
                  <a:pt x="1381" y="2404"/>
                </a:cubicBezTo>
                <a:cubicBezTo>
                  <a:pt x="1378" y="2403"/>
                  <a:pt x="1374" y="2403"/>
                  <a:pt x="1370" y="2403"/>
                </a:cubicBezTo>
                <a:cubicBezTo>
                  <a:pt x="1367" y="2402"/>
                  <a:pt x="1364" y="2402"/>
                  <a:pt x="1361" y="2402"/>
                </a:cubicBezTo>
                <a:cubicBezTo>
                  <a:pt x="1358" y="2401"/>
                  <a:pt x="1354" y="2401"/>
                  <a:pt x="1350" y="2401"/>
                </a:cubicBezTo>
                <a:cubicBezTo>
                  <a:pt x="1347" y="2400"/>
                  <a:pt x="1344" y="2400"/>
                  <a:pt x="1341" y="2400"/>
                </a:cubicBezTo>
                <a:cubicBezTo>
                  <a:pt x="1338" y="2399"/>
                  <a:pt x="1334" y="2399"/>
                  <a:pt x="1330" y="2398"/>
                </a:cubicBezTo>
                <a:cubicBezTo>
                  <a:pt x="1327" y="2398"/>
                  <a:pt x="1324" y="2398"/>
                  <a:pt x="1321" y="2397"/>
                </a:cubicBezTo>
                <a:cubicBezTo>
                  <a:pt x="1318" y="2397"/>
                  <a:pt x="1314" y="2396"/>
                  <a:pt x="1310" y="2396"/>
                </a:cubicBezTo>
                <a:cubicBezTo>
                  <a:pt x="1307" y="2395"/>
                  <a:pt x="1304" y="2395"/>
                  <a:pt x="1302" y="2395"/>
                </a:cubicBezTo>
                <a:cubicBezTo>
                  <a:pt x="1298" y="2394"/>
                  <a:pt x="1294" y="2393"/>
                  <a:pt x="1290" y="2393"/>
                </a:cubicBezTo>
                <a:cubicBezTo>
                  <a:pt x="1287" y="2392"/>
                  <a:pt x="1285" y="2392"/>
                  <a:pt x="1282" y="2392"/>
                </a:cubicBezTo>
                <a:cubicBezTo>
                  <a:pt x="1278" y="2391"/>
                  <a:pt x="1274" y="2390"/>
                  <a:pt x="1270" y="2390"/>
                </a:cubicBezTo>
                <a:cubicBezTo>
                  <a:pt x="1267" y="2389"/>
                  <a:pt x="1265" y="2389"/>
                  <a:pt x="1262" y="2388"/>
                </a:cubicBezTo>
                <a:cubicBezTo>
                  <a:pt x="1258" y="2388"/>
                  <a:pt x="1253" y="2387"/>
                  <a:pt x="1249" y="2386"/>
                </a:cubicBezTo>
                <a:cubicBezTo>
                  <a:pt x="1247" y="2386"/>
                  <a:pt x="1245" y="2385"/>
                  <a:pt x="1242" y="2385"/>
                </a:cubicBezTo>
                <a:cubicBezTo>
                  <a:pt x="1237" y="2384"/>
                  <a:pt x="1231" y="2383"/>
                  <a:pt x="1226" y="2382"/>
                </a:cubicBezTo>
                <a:cubicBezTo>
                  <a:pt x="1225" y="2382"/>
                  <a:pt x="1224" y="2382"/>
                  <a:pt x="1223" y="2381"/>
                </a:cubicBezTo>
                <a:cubicBezTo>
                  <a:pt x="1216" y="2380"/>
                  <a:pt x="1210" y="2379"/>
                  <a:pt x="1203" y="2377"/>
                </a:cubicBezTo>
                <a:cubicBezTo>
                  <a:pt x="1202" y="2377"/>
                  <a:pt x="1201" y="2377"/>
                  <a:pt x="1199" y="2376"/>
                </a:cubicBezTo>
                <a:cubicBezTo>
                  <a:pt x="1194" y="2375"/>
                  <a:pt x="1189" y="2374"/>
                  <a:pt x="1184" y="2373"/>
                </a:cubicBezTo>
                <a:cubicBezTo>
                  <a:pt x="1181" y="2373"/>
                  <a:pt x="1179" y="2372"/>
                  <a:pt x="1177" y="2372"/>
                </a:cubicBezTo>
                <a:cubicBezTo>
                  <a:pt x="1173" y="2371"/>
                  <a:pt x="1169" y="2370"/>
                  <a:pt x="1165" y="2369"/>
                </a:cubicBezTo>
                <a:cubicBezTo>
                  <a:pt x="1160" y="2361"/>
                  <a:pt x="1155" y="2353"/>
                  <a:pt x="1149" y="2345"/>
                </a:cubicBezTo>
                <a:cubicBezTo>
                  <a:pt x="1149" y="2344"/>
                  <a:pt x="1148" y="2343"/>
                  <a:pt x="1147" y="2342"/>
                </a:cubicBezTo>
                <a:cubicBezTo>
                  <a:pt x="1141" y="2333"/>
                  <a:pt x="1135" y="2323"/>
                  <a:pt x="1129" y="2314"/>
                </a:cubicBezTo>
                <a:cubicBezTo>
                  <a:pt x="1127" y="2311"/>
                  <a:pt x="1125" y="2308"/>
                  <a:pt x="1123" y="2305"/>
                </a:cubicBezTo>
                <a:cubicBezTo>
                  <a:pt x="1119" y="2298"/>
                  <a:pt x="1115" y="2291"/>
                  <a:pt x="1111" y="2285"/>
                </a:cubicBezTo>
                <a:cubicBezTo>
                  <a:pt x="1109" y="2281"/>
                  <a:pt x="1107" y="2277"/>
                  <a:pt x="1105" y="2273"/>
                </a:cubicBezTo>
                <a:cubicBezTo>
                  <a:pt x="1101" y="2268"/>
                  <a:pt x="1098" y="2262"/>
                  <a:pt x="1094" y="2256"/>
                </a:cubicBezTo>
                <a:cubicBezTo>
                  <a:pt x="1092" y="2252"/>
                  <a:pt x="1090" y="2247"/>
                  <a:pt x="1087" y="2243"/>
                </a:cubicBezTo>
                <a:cubicBezTo>
                  <a:pt x="1084" y="2238"/>
                  <a:pt x="1081" y="2232"/>
                  <a:pt x="1078" y="2226"/>
                </a:cubicBezTo>
                <a:cubicBezTo>
                  <a:pt x="1076" y="2222"/>
                  <a:pt x="1073" y="2218"/>
                  <a:pt x="1071" y="2213"/>
                </a:cubicBezTo>
                <a:cubicBezTo>
                  <a:pt x="1068" y="2208"/>
                  <a:pt x="1065" y="2202"/>
                  <a:pt x="1062" y="2196"/>
                </a:cubicBezTo>
                <a:cubicBezTo>
                  <a:pt x="1060" y="2192"/>
                  <a:pt x="1058" y="2187"/>
                  <a:pt x="1056" y="2183"/>
                </a:cubicBezTo>
                <a:cubicBezTo>
                  <a:pt x="1053" y="2177"/>
                  <a:pt x="1050" y="2172"/>
                  <a:pt x="1047" y="2166"/>
                </a:cubicBezTo>
                <a:cubicBezTo>
                  <a:pt x="1045" y="2162"/>
                  <a:pt x="1043" y="2157"/>
                  <a:pt x="1041" y="2153"/>
                </a:cubicBezTo>
                <a:cubicBezTo>
                  <a:pt x="1039" y="2149"/>
                  <a:pt x="1038" y="2146"/>
                  <a:pt x="1036" y="2142"/>
                </a:cubicBezTo>
                <a:cubicBezTo>
                  <a:pt x="1037" y="2143"/>
                  <a:pt x="1038" y="2143"/>
                  <a:pt x="1040" y="2143"/>
                </a:cubicBezTo>
                <a:cubicBezTo>
                  <a:pt x="1043" y="2144"/>
                  <a:pt x="1046" y="2145"/>
                  <a:pt x="1049" y="2146"/>
                </a:cubicBezTo>
                <a:cubicBezTo>
                  <a:pt x="1052" y="2147"/>
                  <a:pt x="1056" y="2149"/>
                  <a:pt x="1059" y="2150"/>
                </a:cubicBezTo>
                <a:cubicBezTo>
                  <a:pt x="1062" y="2151"/>
                  <a:pt x="1065" y="2152"/>
                  <a:pt x="1069" y="2153"/>
                </a:cubicBezTo>
                <a:cubicBezTo>
                  <a:pt x="1072" y="2154"/>
                  <a:pt x="1076" y="2155"/>
                  <a:pt x="1079" y="2156"/>
                </a:cubicBezTo>
                <a:cubicBezTo>
                  <a:pt x="1082" y="2157"/>
                  <a:pt x="1085" y="2158"/>
                  <a:pt x="1088" y="2159"/>
                </a:cubicBezTo>
                <a:cubicBezTo>
                  <a:pt x="1092" y="2160"/>
                  <a:pt x="1096" y="2161"/>
                  <a:pt x="1099" y="2162"/>
                </a:cubicBezTo>
                <a:cubicBezTo>
                  <a:pt x="1102" y="2163"/>
                  <a:pt x="1105" y="2163"/>
                  <a:pt x="1108" y="2164"/>
                </a:cubicBezTo>
                <a:cubicBezTo>
                  <a:pt x="1112" y="2165"/>
                  <a:pt x="1116" y="2166"/>
                  <a:pt x="1119" y="2167"/>
                </a:cubicBezTo>
                <a:cubicBezTo>
                  <a:pt x="1122" y="2168"/>
                  <a:pt x="1125" y="2169"/>
                  <a:pt x="1129" y="2170"/>
                </a:cubicBezTo>
                <a:cubicBezTo>
                  <a:pt x="1132" y="2171"/>
                  <a:pt x="1136" y="2172"/>
                  <a:pt x="1139" y="2172"/>
                </a:cubicBezTo>
                <a:cubicBezTo>
                  <a:pt x="1143" y="2173"/>
                  <a:pt x="1146" y="2174"/>
                  <a:pt x="1149" y="2175"/>
                </a:cubicBezTo>
                <a:cubicBezTo>
                  <a:pt x="1152" y="2176"/>
                  <a:pt x="1156" y="2177"/>
                  <a:pt x="1160" y="2177"/>
                </a:cubicBezTo>
                <a:cubicBezTo>
                  <a:pt x="1163" y="2178"/>
                  <a:pt x="1166" y="2179"/>
                  <a:pt x="1169" y="2180"/>
                </a:cubicBezTo>
                <a:cubicBezTo>
                  <a:pt x="1173" y="2181"/>
                  <a:pt x="1176" y="2181"/>
                  <a:pt x="1180" y="2182"/>
                </a:cubicBezTo>
                <a:cubicBezTo>
                  <a:pt x="1183" y="2183"/>
                  <a:pt x="1186" y="2184"/>
                  <a:pt x="1189" y="2184"/>
                </a:cubicBezTo>
                <a:cubicBezTo>
                  <a:pt x="1193" y="2185"/>
                  <a:pt x="1197" y="2186"/>
                  <a:pt x="1201" y="2187"/>
                </a:cubicBezTo>
                <a:cubicBezTo>
                  <a:pt x="1204" y="2187"/>
                  <a:pt x="1207" y="2188"/>
                  <a:pt x="1210" y="2189"/>
                </a:cubicBezTo>
                <a:cubicBezTo>
                  <a:pt x="1213" y="2189"/>
                  <a:pt x="1217" y="2190"/>
                  <a:pt x="1221" y="2191"/>
                </a:cubicBezTo>
                <a:cubicBezTo>
                  <a:pt x="1224" y="2191"/>
                  <a:pt x="1227" y="2192"/>
                  <a:pt x="1230" y="2193"/>
                </a:cubicBezTo>
                <a:cubicBezTo>
                  <a:pt x="1234" y="2193"/>
                  <a:pt x="1238" y="2194"/>
                  <a:pt x="1242" y="2195"/>
                </a:cubicBezTo>
                <a:cubicBezTo>
                  <a:pt x="1245" y="2195"/>
                  <a:pt x="1248" y="2196"/>
                  <a:pt x="1250" y="2196"/>
                </a:cubicBezTo>
                <a:cubicBezTo>
                  <a:pt x="1255" y="2197"/>
                  <a:pt x="1260" y="2198"/>
                  <a:pt x="1264" y="2199"/>
                </a:cubicBezTo>
                <a:cubicBezTo>
                  <a:pt x="1266" y="2199"/>
                  <a:pt x="1269" y="2199"/>
                  <a:pt x="1271" y="2200"/>
                </a:cubicBezTo>
                <a:cubicBezTo>
                  <a:pt x="1285" y="2202"/>
                  <a:pt x="1298" y="2204"/>
                  <a:pt x="1312" y="2206"/>
                </a:cubicBezTo>
                <a:cubicBezTo>
                  <a:pt x="1314" y="2206"/>
                  <a:pt x="1317" y="2206"/>
                  <a:pt x="1319" y="2207"/>
                </a:cubicBezTo>
                <a:cubicBezTo>
                  <a:pt x="1324" y="2207"/>
                  <a:pt x="1328" y="2208"/>
                  <a:pt x="1333" y="2209"/>
                </a:cubicBezTo>
                <a:cubicBezTo>
                  <a:pt x="1335" y="2209"/>
                  <a:pt x="1338" y="2209"/>
                  <a:pt x="1341" y="2209"/>
                </a:cubicBezTo>
                <a:cubicBezTo>
                  <a:pt x="1345" y="2210"/>
                  <a:pt x="1348" y="2210"/>
                  <a:pt x="1352" y="2211"/>
                </a:cubicBezTo>
                <a:cubicBezTo>
                  <a:pt x="1352" y="2211"/>
                  <a:pt x="1352" y="2211"/>
                  <a:pt x="1352" y="2211"/>
                </a:cubicBezTo>
                <a:cubicBezTo>
                  <a:pt x="1352" y="2211"/>
                  <a:pt x="1352" y="2211"/>
                  <a:pt x="1352" y="2211"/>
                </a:cubicBezTo>
                <a:cubicBezTo>
                  <a:pt x="1355" y="2217"/>
                  <a:pt x="1358" y="2222"/>
                  <a:pt x="1361" y="2228"/>
                </a:cubicBezTo>
                <a:cubicBezTo>
                  <a:pt x="1362" y="2231"/>
                  <a:pt x="1364" y="2233"/>
                  <a:pt x="1365" y="2236"/>
                </a:cubicBezTo>
                <a:cubicBezTo>
                  <a:pt x="1370" y="2245"/>
                  <a:pt x="1375" y="2253"/>
                  <a:pt x="1380" y="2262"/>
                </a:cubicBezTo>
                <a:cubicBezTo>
                  <a:pt x="1381" y="2264"/>
                  <a:pt x="1382" y="2266"/>
                  <a:pt x="1383" y="2267"/>
                </a:cubicBezTo>
                <a:cubicBezTo>
                  <a:pt x="1387" y="2274"/>
                  <a:pt x="1391" y="2281"/>
                  <a:pt x="1395" y="2288"/>
                </a:cubicBezTo>
                <a:cubicBezTo>
                  <a:pt x="1397" y="2291"/>
                  <a:pt x="1399" y="2294"/>
                  <a:pt x="1401" y="2298"/>
                </a:cubicBezTo>
                <a:cubicBezTo>
                  <a:pt x="1404" y="2303"/>
                  <a:pt x="1407" y="2309"/>
                  <a:pt x="1411" y="2314"/>
                </a:cubicBezTo>
                <a:cubicBezTo>
                  <a:pt x="1413" y="2318"/>
                  <a:pt x="1415" y="2321"/>
                  <a:pt x="1417" y="2325"/>
                </a:cubicBezTo>
                <a:cubicBezTo>
                  <a:pt x="1421" y="2330"/>
                  <a:pt x="1424" y="2335"/>
                  <a:pt x="1427" y="2340"/>
                </a:cubicBezTo>
                <a:cubicBezTo>
                  <a:pt x="1429" y="2343"/>
                  <a:pt x="1432" y="2347"/>
                  <a:pt x="1434" y="2350"/>
                </a:cubicBezTo>
                <a:cubicBezTo>
                  <a:pt x="1437" y="2355"/>
                  <a:pt x="1441" y="2360"/>
                  <a:pt x="1444" y="2365"/>
                </a:cubicBezTo>
                <a:cubicBezTo>
                  <a:pt x="1446" y="2369"/>
                  <a:pt x="1449" y="2372"/>
                  <a:pt x="1451" y="2376"/>
                </a:cubicBezTo>
                <a:cubicBezTo>
                  <a:pt x="1455" y="2380"/>
                  <a:pt x="1458" y="2385"/>
                  <a:pt x="1461" y="2390"/>
                </a:cubicBezTo>
                <a:cubicBezTo>
                  <a:pt x="1464" y="2393"/>
                  <a:pt x="1466" y="2397"/>
                  <a:pt x="1469" y="2401"/>
                </a:cubicBezTo>
                <a:cubicBezTo>
                  <a:pt x="1471" y="2403"/>
                  <a:pt x="1473" y="2406"/>
                  <a:pt x="1475" y="2409"/>
                </a:cubicBezTo>
                <a:cubicBezTo>
                  <a:pt x="1473" y="2409"/>
                  <a:pt x="1472" y="2409"/>
                  <a:pt x="1470" y="2409"/>
                </a:cubicBezTo>
                <a:cubicBezTo>
                  <a:pt x="1467" y="2409"/>
                  <a:pt x="1465" y="2409"/>
                  <a:pt x="1462" y="2409"/>
                </a:cubicBezTo>
                <a:close/>
                <a:moveTo>
                  <a:pt x="1131" y="2360"/>
                </a:moveTo>
                <a:cubicBezTo>
                  <a:pt x="1127" y="2359"/>
                  <a:pt x="1122" y="2358"/>
                  <a:pt x="1118" y="2357"/>
                </a:cubicBezTo>
                <a:cubicBezTo>
                  <a:pt x="1114" y="2356"/>
                  <a:pt x="1110" y="2355"/>
                  <a:pt x="1106" y="2354"/>
                </a:cubicBezTo>
                <a:cubicBezTo>
                  <a:pt x="1102" y="2352"/>
                  <a:pt x="1098" y="2351"/>
                  <a:pt x="1093" y="2350"/>
                </a:cubicBezTo>
                <a:cubicBezTo>
                  <a:pt x="1090" y="2349"/>
                  <a:pt x="1086" y="2348"/>
                  <a:pt x="1082" y="2346"/>
                </a:cubicBezTo>
                <a:cubicBezTo>
                  <a:pt x="1077" y="2345"/>
                  <a:pt x="1073" y="2344"/>
                  <a:pt x="1069" y="2342"/>
                </a:cubicBezTo>
                <a:cubicBezTo>
                  <a:pt x="1065" y="2341"/>
                  <a:pt x="1061" y="2340"/>
                  <a:pt x="1057" y="2339"/>
                </a:cubicBezTo>
                <a:cubicBezTo>
                  <a:pt x="1053" y="2337"/>
                  <a:pt x="1049" y="2336"/>
                  <a:pt x="1044" y="2335"/>
                </a:cubicBezTo>
                <a:cubicBezTo>
                  <a:pt x="1041" y="2333"/>
                  <a:pt x="1037" y="2332"/>
                  <a:pt x="1033" y="2331"/>
                </a:cubicBezTo>
                <a:cubicBezTo>
                  <a:pt x="1029" y="2329"/>
                  <a:pt x="1024" y="2328"/>
                  <a:pt x="1020" y="2326"/>
                </a:cubicBezTo>
                <a:cubicBezTo>
                  <a:pt x="1016" y="2325"/>
                  <a:pt x="1013" y="2324"/>
                  <a:pt x="1009" y="2322"/>
                </a:cubicBezTo>
                <a:cubicBezTo>
                  <a:pt x="1005" y="2321"/>
                  <a:pt x="1000" y="2319"/>
                  <a:pt x="996" y="2318"/>
                </a:cubicBezTo>
                <a:cubicBezTo>
                  <a:pt x="992" y="2316"/>
                  <a:pt x="989" y="2315"/>
                  <a:pt x="985" y="2314"/>
                </a:cubicBezTo>
                <a:cubicBezTo>
                  <a:pt x="981" y="2312"/>
                  <a:pt x="976" y="2310"/>
                  <a:pt x="972" y="2309"/>
                </a:cubicBezTo>
                <a:cubicBezTo>
                  <a:pt x="968" y="2307"/>
                  <a:pt x="965" y="2306"/>
                  <a:pt x="961" y="2304"/>
                </a:cubicBezTo>
                <a:cubicBezTo>
                  <a:pt x="957" y="2303"/>
                  <a:pt x="952" y="2301"/>
                  <a:pt x="948" y="2299"/>
                </a:cubicBezTo>
                <a:cubicBezTo>
                  <a:pt x="945" y="2298"/>
                  <a:pt x="941" y="2296"/>
                  <a:pt x="937" y="2295"/>
                </a:cubicBezTo>
                <a:cubicBezTo>
                  <a:pt x="933" y="2293"/>
                  <a:pt x="929" y="2291"/>
                  <a:pt x="924" y="2289"/>
                </a:cubicBezTo>
                <a:cubicBezTo>
                  <a:pt x="921" y="2288"/>
                  <a:pt x="917" y="2286"/>
                  <a:pt x="914" y="2285"/>
                </a:cubicBezTo>
                <a:cubicBezTo>
                  <a:pt x="909" y="2283"/>
                  <a:pt x="905" y="2281"/>
                  <a:pt x="901" y="2279"/>
                </a:cubicBezTo>
                <a:cubicBezTo>
                  <a:pt x="897" y="2277"/>
                  <a:pt x="894" y="2276"/>
                  <a:pt x="891" y="2274"/>
                </a:cubicBezTo>
                <a:cubicBezTo>
                  <a:pt x="886" y="2272"/>
                  <a:pt x="881" y="2270"/>
                  <a:pt x="877" y="2268"/>
                </a:cubicBezTo>
                <a:cubicBezTo>
                  <a:pt x="874" y="2266"/>
                  <a:pt x="870" y="2265"/>
                  <a:pt x="867" y="2264"/>
                </a:cubicBezTo>
                <a:cubicBezTo>
                  <a:pt x="862" y="2261"/>
                  <a:pt x="857" y="2259"/>
                  <a:pt x="852" y="2256"/>
                </a:cubicBezTo>
                <a:cubicBezTo>
                  <a:pt x="850" y="2255"/>
                  <a:pt x="847" y="2254"/>
                  <a:pt x="844" y="2252"/>
                </a:cubicBezTo>
                <a:cubicBezTo>
                  <a:pt x="838" y="2249"/>
                  <a:pt x="832" y="2246"/>
                  <a:pt x="826" y="2243"/>
                </a:cubicBezTo>
                <a:cubicBezTo>
                  <a:pt x="824" y="2242"/>
                  <a:pt x="823" y="2241"/>
                  <a:pt x="822" y="2241"/>
                </a:cubicBezTo>
                <a:cubicBezTo>
                  <a:pt x="814" y="2237"/>
                  <a:pt x="806" y="2233"/>
                  <a:pt x="799" y="2229"/>
                </a:cubicBezTo>
                <a:cubicBezTo>
                  <a:pt x="797" y="2228"/>
                  <a:pt x="795" y="2227"/>
                  <a:pt x="793" y="2226"/>
                </a:cubicBezTo>
                <a:cubicBezTo>
                  <a:pt x="788" y="2223"/>
                  <a:pt x="783" y="2220"/>
                  <a:pt x="777" y="2217"/>
                </a:cubicBezTo>
                <a:cubicBezTo>
                  <a:pt x="772" y="2206"/>
                  <a:pt x="766" y="2196"/>
                  <a:pt x="761" y="2186"/>
                </a:cubicBezTo>
                <a:cubicBezTo>
                  <a:pt x="760" y="2184"/>
                  <a:pt x="759" y="2182"/>
                  <a:pt x="759" y="2180"/>
                </a:cubicBezTo>
                <a:cubicBezTo>
                  <a:pt x="754" y="2171"/>
                  <a:pt x="750" y="2163"/>
                  <a:pt x="746" y="2154"/>
                </a:cubicBezTo>
                <a:cubicBezTo>
                  <a:pt x="744" y="2150"/>
                  <a:pt x="742" y="2146"/>
                  <a:pt x="740" y="2142"/>
                </a:cubicBezTo>
                <a:cubicBezTo>
                  <a:pt x="737" y="2135"/>
                  <a:pt x="734" y="2128"/>
                  <a:pt x="731" y="2121"/>
                </a:cubicBezTo>
                <a:cubicBezTo>
                  <a:pt x="729" y="2117"/>
                  <a:pt x="727" y="2113"/>
                  <a:pt x="725" y="2108"/>
                </a:cubicBezTo>
                <a:cubicBezTo>
                  <a:pt x="722" y="2102"/>
                  <a:pt x="720" y="2095"/>
                  <a:pt x="717" y="2089"/>
                </a:cubicBezTo>
                <a:cubicBezTo>
                  <a:pt x="715" y="2084"/>
                  <a:pt x="713" y="2079"/>
                  <a:pt x="711" y="2075"/>
                </a:cubicBezTo>
                <a:cubicBezTo>
                  <a:pt x="709" y="2068"/>
                  <a:pt x="706" y="2062"/>
                  <a:pt x="704" y="2056"/>
                </a:cubicBezTo>
                <a:cubicBezTo>
                  <a:pt x="702" y="2051"/>
                  <a:pt x="700" y="2046"/>
                  <a:pt x="698" y="2041"/>
                </a:cubicBezTo>
                <a:cubicBezTo>
                  <a:pt x="696" y="2035"/>
                  <a:pt x="694" y="2028"/>
                  <a:pt x="691" y="2022"/>
                </a:cubicBezTo>
                <a:cubicBezTo>
                  <a:pt x="690" y="2017"/>
                  <a:pt x="688" y="2012"/>
                  <a:pt x="686" y="2007"/>
                </a:cubicBezTo>
                <a:cubicBezTo>
                  <a:pt x="684" y="2001"/>
                  <a:pt x="682" y="1995"/>
                  <a:pt x="680" y="1989"/>
                </a:cubicBezTo>
                <a:cubicBezTo>
                  <a:pt x="678" y="1983"/>
                  <a:pt x="676" y="1978"/>
                  <a:pt x="675" y="1973"/>
                </a:cubicBezTo>
                <a:cubicBezTo>
                  <a:pt x="674" y="1970"/>
                  <a:pt x="673" y="1967"/>
                  <a:pt x="672" y="1963"/>
                </a:cubicBezTo>
                <a:cubicBezTo>
                  <a:pt x="673" y="1964"/>
                  <a:pt x="674" y="1965"/>
                  <a:pt x="675" y="1966"/>
                </a:cubicBezTo>
                <a:cubicBezTo>
                  <a:pt x="678" y="1968"/>
                  <a:pt x="682" y="1970"/>
                  <a:pt x="685" y="1972"/>
                </a:cubicBezTo>
                <a:cubicBezTo>
                  <a:pt x="689" y="1975"/>
                  <a:pt x="692" y="1977"/>
                  <a:pt x="696" y="1980"/>
                </a:cubicBezTo>
                <a:cubicBezTo>
                  <a:pt x="700" y="1982"/>
                  <a:pt x="703" y="1984"/>
                  <a:pt x="706" y="1986"/>
                </a:cubicBezTo>
                <a:cubicBezTo>
                  <a:pt x="710" y="1988"/>
                  <a:pt x="714" y="1991"/>
                  <a:pt x="718" y="1993"/>
                </a:cubicBezTo>
                <a:cubicBezTo>
                  <a:pt x="721" y="1995"/>
                  <a:pt x="724" y="1997"/>
                  <a:pt x="727" y="1999"/>
                </a:cubicBezTo>
                <a:cubicBezTo>
                  <a:pt x="731" y="2001"/>
                  <a:pt x="735" y="2004"/>
                  <a:pt x="739" y="2006"/>
                </a:cubicBezTo>
                <a:cubicBezTo>
                  <a:pt x="742" y="2008"/>
                  <a:pt x="746" y="2010"/>
                  <a:pt x="749" y="2012"/>
                </a:cubicBezTo>
                <a:cubicBezTo>
                  <a:pt x="753" y="2014"/>
                  <a:pt x="757" y="2016"/>
                  <a:pt x="761" y="2019"/>
                </a:cubicBezTo>
                <a:cubicBezTo>
                  <a:pt x="764" y="2021"/>
                  <a:pt x="767" y="2023"/>
                  <a:pt x="771" y="2024"/>
                </a:cubicBezTo>
                <a:cubicBezTo>
                  <a:pt x="775" y="2027"/>
                  <a:pt x="779" y="2029"/>
                  <a:pt x="782" y="2031"/>
                </a:cubicBezTo>
                <a:cubicBezTo>
                  <a:pt x="786" y="2033"/>
                  <a:pt x="789" y="2035"/>
                  <a:pt x="793" y="2037"/>
                </a:cubicBezTo>
                <a:cubicBezTo>
                  <a:pt x="797" y="2039"/>
                  <a:pt x="801" y="2041"/>
                  <a:pt x="805" y="2043"/>
                </a:cubicBezTo>
                <a:cubicBezTo>
                  <a:pt x="808" y="2045"/>
                  <a:pt x="811" y="2047"/>
                  <a:pt x="815" y="2048"/>
                </a:cubicBezTo>
                <a:cubicBezTo>
                  <a:pt x="819" y="2051"/>
                  <a:pt x="823" y="2053"/>
                  <a:pt x="827" y="2055"/>
                </a:cubicBezTo>
                <a:cubicBezTo>
                  <a:pt x="830" y="2056"/>
                  <a:pt x="834" y="2058"/>
                  <a:pt x="837" y="2060"/>
                </a:cubicBezTo>
                <a:cubicBezTo>
                  <a:pt x="841" y="2062"/>
                  <a:pt x="845" y="2064"/>
                  <a:pt x="849" y="2066"/>
                </a:cubicBezTo>
                <a:cubicBezTo>
                  <a:pt x="853" y="2068"/>
                  <a:pt x="856" y="2069"/>
                  <a:pt x="860" y="2071"/>
                </a:cubicBezTo>
                <a:cubicBezTo>
                  <a:pt x="864" y="2073"/>
                  <a:pt x="868" y="2075"/>
                  <a:pt x="872" y="2077"/>
                </a:cubicBezTo>
                <a:cubicBezTo>
                  <a:pt x="875" y="2078"/>
                  <a:pt x="879" y="2080"/>
                  <a:pt x="882" y="2082"/>
                </a:cubicBezTo>
                <a:cubicBezTo>
                  <a:pt x="887" y="2083"/>
                  <a:pt x="891" y="2085"/>
                  <a:pt x="895" y="2087"/>
                </a:cubicBezTo>
                <a:cubicBezTo>
                  <a:pt x="898" y="2089"/>
                  <a:pt x="902" y="2090"/>
                  <a:pt x="905" y="2092"/>
                </a:cubicBezTo>
                <a:cubicBezTo>
                  <a:pt x="910" y="2094"/>
                  <a:pt x="914" y="2096"/>
                  <a:pt x="918" y="2098"/>
                </a:cubicBezTo>
                <a:cubicBezTo>
                  <a:pt x="922" y="2099"/>
                  <a:pt x="925" y="2100"/>
                  <a:pt x="928" y="2102"/>
                </a:cubicBezTo>
                <a:cubicBezTo>
                  <a:pt x="933" y="2104"/>
                  <a:pt x="938" y="2106"/>
                  <a:pt x="943" y="2108"/>
                </a:cubicBezTo>
                <a:cubicBezTo>
                  <a:pt x="946" y="2109"/>
                  <a:pt x="948" y="2110"/>
                  <a:pt x="951" y="2111"/>
                </a:cubicBezTo>
                <a:cubicBezTo>
                  <a:pt x="959" y="2114"/>
                  <a:pt x="967" y="2117"/>
                  <a:pt x="974" y="2120"/>
                </a:cubicBezTo>
                <a:cubicBezTo>
                  <a:pt x="976" y="2121"/>
                  <a:pt x="977" y="2121"/>
                  <a:pt x="979" y="2122"/>
                </a:cubicBezTo>
                <a:cubicBezTo>
                  <a:pt x="985" y="2124"/>
                  <a:pt x="992" y="2127"/>
                  <a:pt x="998" y="2129"/>
                </a:cubicBezTo>
                <a:cubicBezTo>
                  <a:pt x="1001" y="2130"/>
                  <a:pt x="1004" y="2131"/>
                  <a:pt x="1007" y="2132"/>
                </a:cubicBezTo>
                <a:cubicBezTo>
                  <a:pt x="1011" y="2134"/>
                  <a:pt x="1016" y="2135"/>
                  <a:pt x="1020" y="2137"/>
                </a:cubicBezTo>
                <a:cubicBezTo>
                  <a:pt x="1020" y="2137"/>
                  <a:pt x="1020" y="2137"/>
                  <a:pt x="1020" y="2137"/>
                </a:cubicBezTo>
                <a:cubicBezTo>
                  <a:pt x="1020" y="2137"/>
                  <a:pt x="1020" y="2137"/>
                  <a:pt x="1020" y="2137"/>
                </a:cubicBezTo>
                <a:cubicBezTo>
                  <a:pt x="1024" y="2145"/>
                  <a:pt x="1028" y="2154"/>
                  <a:pt x="1032" y="2162"/>
                </a:cubicBezTo>
                <a:cubicBezTo>
                  <a:pt x="1033" y="2163"/>
                  <a:pt x="1033" y="2165"/>
                  <a:pt x="1034" y="2166"/>
                </a:cubicBezTo>
                <a:cubicBezTo>
                  <a:pt x="1039" y="2177"/>
                  <a:pt x="1044" y="2187"/>
                  <a:pt x="1049" y="2197"/>
                </a:cubicBezTo>
                <a:cubicBezTo>
                  <a:pt x="1051" y="2200"/>
                  <a:pt x="1052" y="2203"/>
                  <a:pt x="1054" y="2206"/>
                </a:cubicBezTo>
                <a:cubicBezTo>
                  <a:pt x="1057" y="2213"/>
                  <a:pt x="1061" y="2220"/>
                  <a:pt x="1065" y="2227"/>
                </a:cubicBezTo>
                <a:cubicBezTo>
                  <a:pt x="1067" y="2231"/>
                  <a:pt x="1069" y="2234"/>
                  <a:pt x="1071" y="2238"/>
                </a:cubicBezTo>
                <a:cubicBezTo>
                  <a:pt x="1074" y="2244"/>
                  <a:pt x="1078" y="2250"/>
                  <a:pt x="1081" y="2256"/>
                </a:cubicBezTo>
                <a:cubicBezTo>
                  <a:pt x="1083" y="2261"/>
                  <a:pt x="1086" y="2265"/>
                  <a:pt x="1088" y="2269"/>
                </a:cubicBezTo>
                <a:cubicBezTo>
                  <a:pt x="1091" y="2274"/>
                  <a:pt x="1095" y="2280"/>
                  <a:pt x="1098" y="2286"/>
                </a:cubicBezTo>
                <a:cubicBezTo>
                  <a:pt x="1100" y="2290"/>
                  <a:pt x="1103" y="2294"/>
                  <a:pt x="1105" y="2298"/>
                </a:cubicBezTo>
                <a:cubicBezTo>
                  <a:pt x="1109" y="2304"/>
                  <a:pt x="1112" y="2309"/>
                  <a:pt x="1116" y="2315"/>
                </a:cubicBezTo>
                <a:cubicBezTo>
                  <a:pt x="1118" y="2319"/>
                  <a:pt x="1121" y="2323"/>
                  <a:pt x="1124" y="2327"/>
                </a:cubicBezTo>
                <a:cubicBezTo>
                  <a:pt x="1127" y="2333"/>
                  <a:pt x="1130" y="2338"/>
                  <a:pt x="1134" y="2343"/>
                </a:cubicBezTo>
                <a:cubicBezTo>
                  <a:pt x="1137" y="2348"/>
                  <a:pt x="1139" y="2352"/>
                  <a:pt x="1142" y="2356"/>
                </a:cubicBezTo>
                <a:cubicBezTo>
                  <a:pt x="1144" y="2359"/>
                  <a:pt x="1146" y="2362"/>
                  <a:pt x="1148" y="2365"/>
                </a:cubicBezTo>
                <a:cubicBezTo>
                  <a:pt x="1146" y="2364"/>
                  <a:pt x="1144" y="2364"/>
                  <a:pt x="1143" y="2363"/>
                </a:cubicBezTo>
                <a:cubicBezTo>
                  <a:pt x="1139" y="2362"/>
                  <a:pt x="1135" y="2361"/>
                  <a:pt x="1131" y="2360"/>
                </a:cubicBezTo>
                <a:close/>
                <a:moveTo>
                  <a:pt x="632" y="1921"/>
                </a:moveTo>
                <a:cubicBezTo>
                  <a:pt x="628" y="1918"/>
                  <a:pt x="624" y="1915"/>
                  <a:pt x="620" y="1912"/>
                </a:cubicBezTo>
                <a:cubicBezTo>
                  <a:pt x="616" y="1909"/>
                  <a:pt x="612" y="1906"/>
                  <a:pt x="608" y="1903"/>
                </a:cubicBezTo>
                <a:cubicBezTo>
                  <a:pt x="604" y="1900"/>
                  <a:pt x="600" y="1897"/>
                  <a:pt x="595" y="1894"/>
                </a:cubicBezTo>
                <a:cubicBezTo>
                  <a:pt x="592" y="1891"/>
                  <a:pt x="588" y="1888"/>
                  <a:pt x="584" y="1885"/>
                </a:cubicBezTo>
                <a:cubicBezTo>
                  <a:pt x="580" y="1881"/>
                  <a:pt x="576" y="1878"/>
                  <a:pt x="572" y="1875"/>
                </a:cubicBezTo>
                <a:cubicBezTo>
                  <a:pt x="568" y="1872"/>
                  <a:pt x="564" y="1869"/>
                  <a:pt x="560" y="1866"/>
                </a:cubicBezTo>
                <a:cubicBezTo>
                  <a:pt x="556" y="1862"/>
                  <a:pt x="552" y="1859"/>
                  <a:pt x="548" y="1855"/>
                </a:cubicBezTo>
                <a:cubicBezTo>
                  <a:pt x="544" y="1852"/>
                  <a:pt x="541" y="1849"/>
                  <a:pt x="537" y="1846"/>
                </a:cubicBezTo>
                <a:cubicBezTo>
                  <a:pt x="533" y="1843"/>
                  <a:pt x="529" y="1839"/>
                  <a:pt x="525" y="1836"/>
                </a:cubicBezTo>
                <a:cubicBezTo>
                  <a:pt x="521" y="1833"/>
                  <a:pt x="518" y="1829"/>
                  <a:pt x="514" y="1826"/>
                </a:cubicBezTo>
                <a:cubicBezTo>
                  <a:pt x="510" y="1823"/>
                  <a:pt x="506" y="1819"/>
                  <a:pt x="502" y="1815"/>
                </a:cubicBezTo>
                <a:cubicBezTo>
                  <a:pt x="499" y="1812"/>
                  <a:pt x="495" y="1809"/>
                  <a:pt x="492" y="1806"/>
                </a:cubicBezTo>
                <a:cubicBezTo>
                  <a:pt x="488" y="1802"/>
                  <a:pt x="484" y="1798"/>
                  <a:pt x="480" y="1795"/>
                </a:cubicBezTo>
                <a:cubicBezTo>
                  <a:pt x="477" y="1791"/>
                  <a:pt x="473" y="1788"/>
                  <a:pt x="470" y="1785"/>
                </a:cubicBezTo>
                <a:cubicBezTo>
                  <a:pt x="466" y="1781"/>
                  <a:pt x="462" y="1777"/>
                  <a:pt x="458" y="1773"/>
                </a:cubicBezTo>
                <a:cubicBezTo>
                  <a:pt x="455" y="1770"/>
                  <a:pt x="452" y="1767"/>
                  <a:pt x="448" y="1764"/>
                </a:cubicBezTo>
                <a:cubicBezTo>
                  <a:pt x="444" y="1760"/>
                  <a:pt x="440" y="1756"/>
                  <a:pt x="436" y="1752"/>
                </a:cubicBezTo>
                <a:cubicBezTo>
                  <a:pt x="433" y="1748"/>
                  <a:pt x="430" y="1745"/>
                  <a:pt x="427" y="1742"/>
                </a:cubicBezTo>
                <a:cubicBezTo>
                  <a:pt x="423" y="1738"/>
                  <a:pt x="419" y="1734"/>
                  <a:pt x="415" y="1729"/>
                </a:cubicBezTo>
                <a:cubicBezTo>
                  <a:pt x="412" y="1726"/>
                  <a:pt x="409" y="1723"/>
                  <a:pt x="407" y="1720"/>
                </a:cubicBezTo>
                <a:cubicBezTo>
                  <a:pt x="402" y="1715"/>
                  <a:pt x="398" y="1711"/>
                  <a:pt x="394" y="1706"/>
                </a:cubicBezTo>
                <a:cubicBezTo>
                  <a:pt x="392" y="1703"/>
                  <a:pt x="389" y="1700"/>
                  <a:pt x="386" y="1697"/>
                </a:cubicBezTo>
                <a:cubicBezTo>
                  <a:pt x="382" y="1693"/>
                  <a:pt x="378" y="1688"/>
                  <a:pt x="374" y="1683"/>
                </a:cubicBezTo>
                <a:cubicBezTo>
                  <a:pt x="371" y="1680"/>
                  <a:pt x="369" y="1677"/>
                  <a:pt x="366" y="1674"/>
                </a:cubicBezTo>
                <a:cubicBezTo>
                  <a:pt x="361" y="1668"/>
                  <a:pt x="357" y="1663"/>
                  <a:pt x="352" y="1657"/>
                </a:cubicBezTo>
                <a:cubicBezTo>
                  <a:pt x="350" y="1655"/>
                  <a:pt x="349" y="1653"/>
                  <a:pt x="347" y="1651"/>
                </a:cubicBezTo>
                <a:cubicBezTo>
                  <a:pt x="341" y="1643"/>
                  <a:pt x="334" y="1635"/>
                  <a:pt x="328" y="1627"/>
                </a:cubicBezTo>
                <a:cubicBezTo>
                  <a:pt x="326" y="1625"/>
                  <a:pt x="325" y="1623"/>
                  <a:pt x="323" y="1621"/>
                </a:cubicBezTo>
                <a:cubicBezTo>
                  <a:pt x="319" y="1615"/>
                  <a:pt x="314" y="1609"/>
                  <a:pt x="310" y="1604"/>
                </a:cubicBezTo>
                <a:cubicBezTo>
                  <a:pt x="310" y="1599"/>
                  <a:pt x="310" y="1595"/>
                  <a:pt x="310" y="1591"/>
                </a:cubicBezTo>
                <a:cubicBezTo>
                  <a:pt x="309" y="1588"/>
                  <a:pt x="309" y="1585"/>
                  <a:pt x="309" y="1582"/>
                </a:cubicBezTo>
                <a:cubicBezTo>
                  <a:pt x="309" y="1577"/>
                  <a:pt x="309" y="1572"/>
                  <a:pt x="308" y="1567"/>
                </a:cubicBezTo>
                <a:cubicBezTo>
                  <a:pt x="308" y="1564"/>
                  <a:pt x="308" y="1562"/>
                  <a:pt x="308" y="1559"/>
                </a:cubicBezTo>
                <a:cubicBezTo>
                  <a:pt x="308" y="1554"/>
                  <a:pt x="308" y="1548"/>
                  <a:pt x="308" y="1543"/>
                </a:cubicBezTo>
                <a:cubicBezTo>
                  <a:pt x="308" y="1541"/>
                  <a:pt x="308" y="1539"/>
                  <a:pt x="308" y="1537"/>
                </a:cubicBezTo>
                <a:cubicBezTo>
                  <a:pt x="308" y="1529"/>
                  <a:pt x="308" y="1522"/>
                  <a:pt x="308" y="1514"/>
                </a:cubicBezTo>
                <a:cubicBezTo>
                  <a:pt x="308" y="1506"/>
                  <a:pt x="308" y="1497"/>
                  <a:pt x="308" y="1489"/>
                </a:cubicBezTo>
                <a:cubicBezTo>
                  <a:pt x="308" y="1486"/>
                  <a:pt x="308" y="1484"/>
                  <a:pt x="308" y="1481"/>
                </a:cubicBezTo>
                <a:cubicBezTo>
                  <a:pt x="308" y="1475"/>
                  <a:pt x="308" y="1469"/>
                  <a:pt x="308" y="1463"/>
                </a:cubicBezTo>
                <a:cubicBezTo>
                  <a:pt x="309" y="1460"/>
                  <a:pt x="309" y="1457"/>
                  <a:pt x="309" y="1454"/>
                </a:cubicBezTo>
                <a:cubicBezTo>
                  <a:pt x="309" y="1449"/>
                  <a:pt x="309" y="1443"/>
                  <a:pt x="309" y="1438"/>
                </a:cubicBezTo>
                <a:cubicBezTo>
                  <a:pt x="310" y="1434"/>
                  <a:pt x="310" y="1431"/>
                  <a:pt x="310" y="1428"/>
                </a:cubicBezTo>
                <a:cubicBezTo>
                  <a:pt x="310" y="1426"/>
                  <a:pt x="310" y="1424"/>
                  <a:pt x="310" y="1422"/>
                </a:cubicBezTo>
                <a:cubicBezTo>
                  <a:pt x="312" y="1423"/>
                  <a:pt x="313" y="1425"/>
                  <a:pt x="314" y="1426"/>
                </a:cubicBezTo>
                <a:cubicBezTo>
                  <a:pt x="316" y="1429"/>
                  <a:pt x="319" y="1433"/>
                  <a:pt x="321" y="1436"/>
                </a:cubicBezTo>
                <a:cubicBezTo>
                  <a:pt x="324" y="1440"/>
                  <a:pt x="327" y="1443"/>
                  <a:pt x="330" y="1447"/>
                </a:cubicBezTo>
                <a:cubicBezTo>
                  <a:pt x="333" y="1450"/>
                  <a:pt x="335" y="1453"/>
                  <a:pt x="338" y="1457"/>
                </a:cubicBezTo>
                <a:cubicBezTo>
                  <a:pt x="341" y="1460"/>
                  <a:pt x="344" y="1464"/>
                  <a:pt x="347" y="1468"/>
                </a:cubicBezTo>
                <a:cubicBezTo>
                  <a:pt x="350" y="1471"/>
                  <a:pt x="352" y="1474"/>
                  <a:pt x="355" y="1477"/>
                </a:cubicBezTo>
                <a:cubicBezTo>
                  <a:pt x="358" y="1481"/>
                  <a:pt x="361" y="1484"/>
                  <a:pt x="364" y="1488"/>
                </a:cubicBezTo>
                <a:cubicBezTo>
                  <a:pt x="367" y="1491"/>
                  <a:pt x="370" y="1494"/>
                  <a:pt x="372" y="1497"/>
                </a:cubicBezTo>
                <a:cubicBezTo>
                  <a:pt x="375" y="1501"/>
                  <a:pt x="379" y="1504"/>
                  <a:pt x="382" y="1508"/>
                </a:cubicBezTo>
                <a:cubicBezTo>
                  <a:pt x="384" y="1511"/>
                  <a:pt x="387" y="1514"/>
                  <a:pt x="390" y="1517"/>
                </a:cubicBezTo>
                <a:cubicBezTo>
                  <a:pt x="393" y="1521"/>
                  <a:pt x="396" y="1524"/>
                  <a:pt x="400" y="1528"/>
                </a:cubicBezTo>
                <a:cubicBezTo>
                  <a:pt x="402" y="1531"/>
                  <a:pt x="405" y="1534"/>
                  <a:pt x="408" y="1537"/>
                </a:cubicBezTo>
                <a:cubicBezTo>
                  <a:pt x="411" y="1540"/>
                  <a:pt x="414" y="1544"/>
                  <a:pt x="418" y="1547"/>
                </a:cubicBezTo>
                <a:cubicBezTo>
                  <a:pt x="421" y="1550"/>
                  <a:pt x="423" y="1553"/>
                  <a:pt x="426" y="1556"/>
                </a:cubicBezTo>
                <a:cubicBezTo>
                  <a:pt x="430" y="1559"/>
                  <a:pt x="433" y="1563"/>
                  <a:pt x="436" y="1566"/>
                </a:cubicBezTo>
                <a:cubicBezTo>
                  <a:pt x="439" y="1569"/>
                  <a:pt x="442" y="1572"/>
                  <a:pt x="445" y="1575"/>
                </a:cubicBezTo>
                <a:cubicBezTo>
                  <a:pt x="448" y="1578"/>
                  <a:pt x="452" y="1582"/>
                  <a:pt x="455" y="1585"/>
                </a:cubicBezTo>
                <a:cubicBezTo>
                  <a:pt x="458" y="1588"/>
                  <a:pt x="461" y="1591"/>
                  <a:pt x="464" y="1593"/>
                </a:cubicBezTo>
                <a:cubicBezTo>
                  <a:pt x="467" y="1597"/>
                  <a:pt x="471" y="1600"/>
                  <a:pt x="475" y="1604"/>
                </a:cubicBezTo>
                <a:cubicBezTo>
                  <a:pt x="477" y="1606"/>
                  <a:pt x="480" y="1609"/>
                  <a:pt x="483" y="1612"/>
                </a:cubicBezTo>
                <a:cubicBezTo>
                  <a:pt x="487" y="1615"/>
                  <a:pt x="491" y="1619"/>
                  <a:pt x="494" y="1622"/>
                </a:cubicBezTo>
                <a:cubicBezTo>
                  <a:pt x="497" y="1625"/>
                  <a:pt x="500" y="1627"/>
                  <a:pt x="503" y="1630"/>
                </a:cubicBezTo>
                <a:cubicBezTo>
                  <a:pt x="507" y="1633"/>
                  <a:pt x="511" y="1637"/>
                  <a:pt x="515" y="1641"/>
                </a:cubicBezTo>
                <a:cubicBezTo>
                  <a:pt x="517" y="1643"/>
                  <a:pt x="520" y="1645"/>
                  <a:pt x="522" y="1647"/>
                </a:cubicBezTo>
                <a:cubicBezTo>
                  <a:pt x="527" y="1651"/>
                  <a:pt x="532" y="1655"/>
                  <a:pt x="537" y="1659"/>
                </a:cubicBezTo>
                <a:cubicBezTo>
                  <a:pt x="539" y="1661"/>
                  <a:pt x="541" y="1663"/>
                  <a:pt x="543" y="1664"/>
                </a:cubicBezTo>
                <a:cubicBezTo>
                  <a:pt x="549" y="1670"/>
                  <a:pt x="556" y="1676"/>
                  <a:pt x="563" y="1681"/>
                </a:cubicBezTo>
                <a:cubicBezTo>
                  <a:pt x="564" y="1682"/>
                  <a:pt x="564" y="1682"/>
                  <a:pt x="564" y="1682"/>
                </a:cubicBezTo>
                <a:cubicBezTo>
                  <a:pt x="571" y="1688"/>
                  <a:pt x="578" y="1693"/>
                  <a:pt x="584" y="1698"/>
                </a:cubicBezTo>
                <a:cubicBezTo>
                  <a:pt x="586" y="1700"/>
                  <a:pt x="588" y="1701"/>
                  <a:pt x="591" y="1703"/>
                </a:cubicBezTo>
                <a:cubicBezTo>
                  <a:pt x="595" y="1706"/>
                  <a:pt x="600" y="1710"/>
                  <a:pt x="604" y="1713"/>
                </a:cubicBezTo>
                <a:cubicBezTo>
                  <a:pt x="607" y="1732"/>
                  <a:pt x="610" y="1751"/>
                  <a:pt x="613" y="1770"/>
                </a:cubicBezTo>
                <a:cubicBezTo>
                  <a:pt x="613" y="1773"/>
                  <a:pt x="614" y="1776"/>
                  <a:pt x="614" y="1780"/>
                </a:cubicBezTo>
                <a:cubicBezTo>
                  <a:pt x="616" y="1786"/>
                  <a:pt x="617" y="1793"/>
                  <a:pt x="618" y="1799"/>
                </a:cubicBezTo>
                <a:cubicBezTo>
                  <a:pt x="619" y="1803"/>
                  <a:pt x="620" y="1807"/>
                  <a:pt x="620" y="1811"/>
                </a:cubicBezTo>
                <a:cubicBezTo>
                  <a:pt x="621" y="1817"/>
                  <a:pt x="623" y="1822"/>
                  <a:pt x="624" y="1828"/>
                </a:cubicBezTo>
                <a:cubicBezTo>
                  <a:pt x="625" y="1832"/>
                  <a:pt x="626" y="1836"/>
                  <a:pt x="627" y="1841"/>
                </a:cubicBezTo>
                <a:cubicBezTo>
                  <a:pt x="628" y="1846"/>
                  <a:pt x="629" y="1852"/>
                  <a:pt x="630" y="1857"/>
                </a:cubicBezTo>
                <a:cubicBezTo>
                  <a:pt x="631" y="1861"/>
                  <a:pt x="632" y="1866"/>
                  <a:pt x="633" y="1870"/>
                </a:cubicBezTo>
                <a:cubicBezTo>
                  <a:pt x="635" y="1875"/>
                  <a:pt x="636" y="1881"/>
                  <a:pt x="637" y="1886"/>
                </a:cubicBezTo>
                <a:cubicBezTo>
                  <a:pt x="638" y="1890"/>
                  <a:pt x="639" y="1894"/>
                  <a:pt x="640" y="1899"/>
                </a:cubicBezTo>
                <a:cubicBezTo>
                  <a:pt x="642" y="1904"/>
                  <a:pt x="643" y="1909"/>
                  <a:pt x="645" y="1915"/>
                </a:cubicBezTo>
                <a:cubicBezTo>
                  <a:pt x="646" y="1919"/>
                  <a:pt x="647" y="1923"/>
                  <a:pt x="648" y="1927"/>
                </a:cubicBezTo>
                <a:cubicBezTo>
                  <a:pt x="649" y="1929"/>
                  <a:pt x="649" y="1932"/>
                  <a:pt x="650" y="1934"/>
                </a:cubicBezTo>
                <a:cubicBezTo>
                  <a:pt x="648" y="1933"/>
                  <a:pt x="646" y="1931"/>
                  <a:pt x="644" y="1930"/>
                </a:cubicBezTo>
                <a:cubicBezTo>
                  <a:pt x="640" y="1927"/>
                  <a:pt x="636" y="1924"/>
                  <a:pt x="632" y="1921"/>
                </a:cubicBezTo>
                <a:close/>
                <a:moveTo>
                  <a:pt x="604" y="1474"/>
                </a:moveTo>
                <a:cubicBezTo>
                  <a:pt x="604" y="1466"/>
                  <a:pt x="604" y="1458"/>
                  <a:pt x="605" y="1450"/>
                </a:cubicBezTo>
                <a:cubicBezTo>
                  <a:pt x="605" y="1449"/>
                  <a:pt x="605" y="1448"/>
                  <a:pt x="605" y="1447"/>
                </a:cubicBezTo>
                <a:cubicBezTo>
                  <a:pt x="605" y="1441"/>
                  <a:pt x="605" y="1434"/>
                  <a:pt x="606" y="1427"/>
                </a:cubicBezTo>
                <a:cubicBezTo>
                  <a:pt x="606" y="1425"/>
                  <a:pt x="606" y="1422"/>
                  <a:pt x="606" y="1419"/>
                </a:cubicBezTo>
                <a:cubicBezTo>
                  <a:pt x="606" y="1414"/>
                  <a:pt x="607" y="1409"/>
                  <a:pt x="607" y="1404"/>
                </a:cubicBezTo>
                <a:cubicBezTo>
                  <a:pt x="607" y="1401"/>
                  <a:pt x="608" y="1398"/>
                  <a:pt x="608" y="1395"/>
                </a:cubicBezTo>
                <a:cubicBezTo>
                  <a:pt x="608" y="1390"/>
                  <a:pt x="609" y="1386"/>
                  <a:pt x="609" y="1381"/>
                </a:cubicBezTo>
                <a:cubicBezTo>
                  <a:pt x="609" y="1378"/>
                  <a:pt x="610" y="1374"/>
                  <a:pt x="610" y="1371"/>
                </a:cubicBezTo>
                <a:cubicBezTo>
                  <a:pt x="610" y="1367"/>
                  <a:pt x="611" y="1362"/>
                  <a:pt x="611" y="1358"/>
                </a:cubicBezTo>
                <a:cubicBezTo>
                  <a:pt x="612" y="1355"/>
                  <a:pt x="612" y="1351"/>
                  <a:pt x="612" y="1348"/>
                </a:cubicBezTo>
                <a:cubicBezTo>
                  <a:pt x="613" y="1344"/>
                  <a:pt x="613" y="1339"/>
                  <a:pt x="614" y="1335"/>
                </a:cubicBezTo>
                <a:cubicBezTo>
                  <a:pt x="614" y="1332"/>
                  <a:pt x="615" y="1328"/>
                  <a:pt x="615" y="1325"/>
                </a:cubicBezTo>
                <a:cubicBezTo>
                  <a:pt x="615" y="1322"/>
                  <a:pt x="616" y="1320"/>
                  <a:pt x="616" y="1317"/>
                </a:cubicBezTo>
                <a:cubicBezTo>
                  <a:pt x="617" y="1318"/>
                  <a:pt x="619" y="1319"/>
                  <a:pt x="620" y="1320"/>
                </a:cubicBezTo>
                <a:cubicBezTo>
                  <a:pt x="623" y="1322"/>
                  <a:pt x="625" y="1324"/>
                  <a:pt x="628" y="1326"/>
                </a:cubicBezTo>
                <a:cubicBezTo>
                  <a:pt x="631" y="1328"/>
                  <a:pt x="634" y="1330"/>
                  <a:pt x="636" y="1332"/>
                </a:cubicBezTo>
                <a:cubicBezTo>
                  <a:pt x="639" y="1334"/>
                  <a:pt x="642" y="1336"/>
                  <a:pt x="645" y="1338"/>
                </a:cubicBezTo>
                <a:cubicBezTo>
                  <a:pt x="647" y="1340"/>
                  <a:pt x="650" y="1342"/>
                  <a:pt x="653" y="1344"/>
                </a:cubicBezTo>
                <a:cubicBezTo>
                  <a:pt x="656" y="1346"/>
                  <a:pt x="658" y="1348"/>
                  <a:pt x="661" y="1350"/>
                </a:cubicBezTo>
                <a:cubicBezTo>
                  <a:pt x="664" y="1351"/>
                  <a:pt x="667" y="1353"/>
                  <a:pt x="670" y="1355"/>
                </a:cubicBezTo>
                <a:cubicBezTo>
                  <a:pt x="672" y="1357"/>
                  <a:pt x="675" y="1359"/>
                  <a:pt x="678" y="1361"/>
                </a:cubicBezTo>
                <a:cubicBezTo>
                  <a:pt x="681" y="1363"/>
                  <a:pt x="684" y="1365"/>
                  <a:pt x="687" y="1366"/>
                </a:cubicBezTo>
                <a:cubicBezTo>
                  <a:pt x="689" y="1368"/>
                  <a:pt x="692" y="1370"/>
                  <a:pt x="695" y="1372"/>
                </a:cubicBezTo>
                <a:cubicBezTo>
                  <a:pt x="698" y="1374"/>
                  <a:pt x="701" y="1376"/>
                  <a:pt x="704" y="1377"/>
                </a:cubicBezTo>
                <a:cubicBezTo>
                  <a:pt x="706" y="1379"/>
                  <a:pt x="709" y="1381"/>
                  <a:pt x="712" y="1383"/>
                </a:cubicBezTo>
                <a:cubicBezTo>
                  <a:pt x="715" y="1385"/>
                  <a:pt x="718" y="1386"/>
                  <a:pt x="721" y="1388"/>
                </a:cubicBezTo>
                <a:cubicBezTo>
                  <a:pt x="724" y="1390"/>
                  <a:pt x="726" y="1392"/>
                  <a:pt x="729" y="1393"/>
                </a:cubicBezTo>
                <a:cubicBezTo>
                  <a:pt x="732" y="1395"/>
                  <a:pt x="735" y="1397"/>
                  <a:pt x="738" y="1399"/>
                </a:cubicBezTo>
                <a:cubicBezTo>
                  <a:pt x="741" y="1400"/>
                  <a:pt x="744" y="1402"/>
                  <a:pt x="746" y="1404"/>
                </a:cubicBezTo>
                <a:cubicBezTo>
                  <a:pt x="750" y="1405"/>
                  <a:pt x="753" y="1407"/>
                  <a:pt x="756" y="1409"/>
                </a:cubicBezTo>
                <a:cubicBezTo>
                  <a:pt x="759" y="1411"/>
                  <a:pt x="761" y="1412"/>
                  <a:pt x="764" y="1414"/>
                </a:cubicBezTo>
                <a:cubicBezTo>
                  <a:pt x="767" y="1416"/>
                  <a:pt x="771" y="1418"/>
                  <a:pt x="774" y="1420"/>
                </a:cubicBezTo>
                <a:cubicBezTo>
                  <a:pt x="777" y="1421"/>
                  <a:pt x="779" y="1422"/>
                  <a:pt x="781" y="1424"/>
                </a:cubicBezTo>
                <a:cubicBezTo>
                  <a:pt x="785" y="1426"/>
                  <a:pt x="790" y="1428"/>
                  <a:pt x="794" y="1430"/>
                </a:cubicBezTo>
                <a:cubicBezTo>
                  <a:pt x="796" y="1431"/>
                  <a:pt x="797" y="1432"/>
                  <a:pt x="799" y="1433"/>
                </a:cubicBezTo>
                <a:cubicBezTo>
                  <a:pt x="805" y="1436"/>
                  <a:pt x="811" y="1440"/>
                  <a:pt x="817" y="1443"/>
                </a:cubicBezTo>
                <a:cubicBezTo>
                  <a:pt x="818" y="1443"/>
                  <a:pt x="820" y="1444"/>
                  <a:pt x="821" y="1445"/>
                </a:cubicBezTo>
                <a:cubicBezTo>
                  <a:pt x="826" y="1447"/>
                  <a:pt x="830" y="1450"/>
                  <a:pt x="835" y="1452"/>
                </a:cubicBezTo>
                <a:cubicBezTo>
                  <a:pt x="837" y="1453"/>
                  <a:pt x="839" y="1454"/>
                  <a:pt x="842" y="1455"/>
                </a:cubicBezTo>
                <a:cubicBezTo>
                  <a:pt x="845" y="1457"/>
                  <a:pt x="849" y="1459"/>
                  <a:pt x="853" y="1461"/>
                </a:cubicBezTo>
                <a:cubicBezTo>
                  <a:pt x="855" y="1462"/>
                  <a:pt x="858" y="1463"/>
                  <a:pt x="861" y="1465"/>
                </a:cubicBezTo>
                <a:cubicBezTo>
                  <a:pt x="864" y="1466"/>
                  <a:pt x="867" y="1468"/>
                  <a:pt x="871" y="1469"/>
                </a:cubicBezTo>
                <a:cubicBezTo>
                  <a:pt x="874" y="1471"/>
                  <a:pt x="876" y="1472"/>
                  <a:pt x="879" y="1473"/>
                </a:cubicBezTo>
                <a:cubicBezTo>
                  <a:pt x="882" y="1475"/>
                  <a:pt x="885" y="1476"/>
                  <a:pt x="887" y="1477"/>
                </a:cubicBezTo>
                <a:cubicBezTo>
                  <a:pt x="887" y="1477"/>
                  <a:pt x="887" y="1477"/>
                  <a:pt x="887" y="1477"/>
                </a:cubicBezTo>
                <a:cubicBezTo>
                  <a:pt x="887" y="1477"/>
                  <a:pt x="887" y="1477"/>
                  <a:pt x="887" y="1477"/>
                </a:cubicBezTo>
                <a:cubicBezTo>
                  <a:pt x="887" y="1481"/>
                  <a:pt x="887" y="1484"/>
                  <a:pt x="887" y="1488"/>
                </a:cubicBezTo>
                <a:cubicBezTo>
                  <a:pt x="887" y="1490"/>
                  <a:pt x="887" y="1493"/>
                  <a:pt x="887" y="1495"/>
                </a:cubicBezTo>
                <a:cubicBezTo>
                  <a:pt x="887" y="1501"/>
                  <a:pt x="887" y="1508"/>
                  <a:pt x="887" y="1514"/>
                </a:cubicBezTo>
                <a:cubicBezTo>
                  <a:pt x="887" y="1521"/>
                  <a:pt x="887" y="1528"/>
                  <a:pt x="887" y="1534"/>
                </a:cubicBezTo>
                <a:cubicBezTo>
                  <a:pt x="887" y="1537"/>
                  <a:pt x="887" y="1539"/>
                  <a:pt x="887" y="1541"/>
                </a:cubicBezTo>
                <a:cubicBezTo>
                  <a:pt x="887" y="1546"/>
                  <a:pt x="887" y="1550"/>
                  <a:pt x="887" y="1554"/>
                </a:cubicBezTo>
                <a:cubicBezTo>
                  <a:pt x="887" y="1557"/>
                  <a:pt x="887" y="1560"/>
                  <a:pt x="888" y="1563"/>
                </a:cubicBezTo>
                <a:cubicBezTo>
                  <a:pt x="888" y="1567"/>
                  <a:pt x="888" y="1571"/>
                  <a:pt x="888" y="1574"/>
                </a:cubicBezTo>
                <a:cubicBezTo>
                  <a:pt x="888" y="1577"/>
                  <a:pt x="888" y="1580"/>
                  <a:pt x="888" y="1583"/>
                </a:cubicBezTo>
                <a:cubicBezTo>
                  <a:pt x="889" y="1587"/>
                  <a:pt x="889" y="1591"/>
                  <a:pt x="889" y="1595"/>
                </a:cubicBezTo>
                <a:cubicBezTo>
                  <a:pt x="889" y="1598"/>
                  <a:pt x="889" y="1601"/>
                  <a:pt x="889" y="1604"/>
                </a:cubicBezTo>
                <a:cubicBezTo>
                  <a:pt x="890" y="1607"/>
                  <a:pt x="890" y="1611"/>
                  <a:pt x="890" y="1615"/>
                </a:cubicBezTo>
                <a:cubicBezTo>
                  <a:pt x="890" y="1618"/>
                  <a:pt x="891" y="1621"/>
                  <a:pt x="891" y="1624"/>
                </a:cubicBezTo>
                <a:cubicBezTo>
                  <a:pt x="891" y="1628"/>
                  <a:pt x="891" y="1631"/>
                  <a:pt x="892" y="1635"/>
                </a:cubicBezTo>
                <a:cubicBezTo>
                  <a:pt x="892" y="1638"/>
                  <a:pt x="892" y="1641"/>
                  <a:pt x="892" y="1644"/>
                </a:cubicBezTo>
                <a:cubicBezTo>
                  <a:pt x="893" y="1648"/>
                  <a:pt x="893" y="1651"/>
                  <a:pt x="893" y="1655"/>
                </a:cubicBezTo>
                <a:cubicBezTo>
                  <a:pt x="894" y="1658"/>
                  <a:pt x="894" y="1661"/>
                  <a:pt x="894" y="1664"/>
                </a:cubicBezTo>
                <a:cubicBezTo>
                  <a:pt x="894" y="1666"/>
                  <a:pt x="894" y="1668"/>
                  <a:pt x="895" y="1669"/>
                </a:cubicBezTo>
                <a:cubicBezTo>
                  <a:pt x="893" y="1669"/>
                  <a:pt x="891" y="1668"/>
                  <a:pt x="889" y="1667"/>
                </a:cubicBezTo>
                <a:cubicBezTo>
                  <a:pt x="886" y="1666"/>
                  <a:pt x="883" y="1664"/>
                  <a:pt x="880" y="1663"/>
                </a:cubicBezTo>
                <a:cubicBezTo>
                  <a:pt x="876" y="1661"/>
                  <a:pt x="873" y="1659"/>
                  <a:pt x="870" y="1658"/>
                </a:cubicBezTo>
                <a:cubicBezTo>
                  <a:pt x="866" y="1656"/>
                  <a:pt x="863" y="1655"/>
                  <a:pt x="860" y="1653"/>
                </a:cubicBezTo>
                <a:cubicBezTo>
                  <a:pt x="857" y="1652"/>
                  <a:pt x="853" y="1650"/>
                  <a:pt x="850" y="1648"/>
                </a:cubicBezTo>
                <a:cubicBezTo>
                  <a:pt x="847" y="1647"/>
                  <a:pt x="844" y="1645"/>
                  <a:pt x="841" y="1644"/>
                </a:cubicBezTo>
                <a:cubicBezTo>
                  <a:pt x="837" y="1642"/>
                  <a:pt x="834" y="1640"/>
                  <a:pt x="831" y="1639"/>
                </a:cubicBezTo>
                <a:cubicBezTo>
                  <a:pt x="828" y="1637"/>
                  <a:pt x="825" y="1635"/>
                  <a:pt x="821" y="1634"/>
                </a:cubicBezTo>
                <a:cubicBezTo>
                  <a:pt x="818" y="1632"/>
                  <a:pt x="815" y="1630"/>
                  <a:pt x="811" y="1628"/>
                </a:cubicBezTo>
                <a:cubicBezTo>
                  <a:pt x="808" y="1627"/>
                  <a:pt x="805" y="1625"/>
                  <a:pt x="802" y="1624"/>
                </a:cubicBezTo>
                <a:cubicBezTo>
                  <a:pt x="799" y="1622"/>
                  <a:pt x="796" y="1620"/>
                  <a:pt x="792" y="1618"/>
                </a:cubicBezTo>
                <a:cubicBezTo>
                  <a:pt x="789" y="1617"/>
                  <a:pt x="786" y="1615"/>
                  <a:pt x="783" y="1613"/>
                </a:cubicBezTo>
                <a:cubicBezTo>
                  <a:pt x="780" y="1611"/>
                  <a:pt x="777" y="1609"/>
                  <a:pt x="773" y="1607"/>
                </a:cubicBezTo>
                <a:cubicBezTo>
                  <a:pt x="770" y="1606"/>
                  <a:pt x="767" y="1604"/>
                  <a:pt x="764" y="1603"/>
                </a:cubicBezTo>
                <a:cubicBezTo>
                  <a:pt x="761" y="1601"/>
                  <a:pt x="758" y="1599"/>
                  <a:pt x="754" y="1597"/>
                </a:cubicBezTo>
                <a:cubicBezTo>
                  <a:pt x="751" y="1595"/>
                  <a:pt x="749" y="1593"/>
                  <a:pt x="746" y="1592"/>
                </a:cubicBezTo>
                <a:cubicBezTo>
                  <a:pt x="742" y="1589"/>
                  <a:pt x="739" y="1587"/>
                  <a:pt x="735" y="1585"/>
                </a:cubicBezTo>
                <a:cubicBezTo>
                  <a:pt x="733" y="1584"/>
                  <a:pt x="730" y="1582"/>
                  <a:pt x="727" y="1580"/>
                </a:cubicBezTo>
                <a:cubicBezTo>
                  <a:pt x="724" y="1578"/>
                  <a:pt x="720" y="1576"/>
                  <a:pt x="716" y="1574"/>
                </a:cubicBezTo>
                <a:cubicBezTo>
                  <a:pt x="714" y="1572"/>
                  <a:pt x="711" y="1570"/>
                  <a:pt x="709" y="1569"/>
                </a:cubicBezTo>
                <a:cubicBezTo>
                  <a:pt x="705" y="1566"/>
                  <a:pt x="701" y="1564"/>
                  <a:pt x="697" y="1561"/>
                </a:cubicBezTo>
                <a:cubicBezTo>
                  <a:pt x="695" y="1560"/>
                  <a:pt x="693" y="1559"/>
                  <a:pt x="691" y="1557"/>
                </a:cubicBezTo>
                <a:cubicBezTo>
                  <a:pt x="686" y="1554"/>
                  <a:pt x="681" y="1551"/>
                  <a:pt x="676" y="1547"/>
                </a:cubicBezTo>
                <a:cubicBezTo>
                  <a:pt x="675" y="1547"/>
                  <a:pt x="674" y="1546"/>
                  <a:pt x="673" y="1545"/>
                </a:cubicBezTo>
                <a:cubicBezTo>
                  <a:pt x="667" y="1541"/>
                  <a:pt x="661" y="1537"/>
                  <a:pt x="655" y="1533"/>
                </a:cubicBezTo>
                <a:cubicBezTo>
                  <a:pt x="653" y="1532"/>
                  <a:pt x="652" y="1531"/>
                  <a:pt x="650" y="1530"/>
                </a:cubicBezTo>
                <a:cubicBezTo>
                  <a:pt x="646" y="1527"/>
                  <a:pt x="641" y="1523"/>
                  <a:pt x="637" y="1520"/>
                </a:cubicBezTo>
                <a:cubicBezTo>
                  <a:pt x="635" y="1519"/>
                  <a:pt x="633" y="1517"/>
                  <a:pt x="631" y="1516"/>
                </a:cubicBezTo>
                <a:cubicBezTo>
                  <a:pt x="627" y="1513"/>
                  <a:pt x="623" y="1510"/>
                  <a:pt x="619" y="1507"/>
                </a:cubicBezTo>
                <a:cubicBezTo>
                  <a:pt x="617" y="1506"/>
                  <a:pt x="615" y="1504"/>
                  <a:pt x="613" y="1502"/>
                </a:cubicBezTo>
                <a:cubicBezTo>
                  <a:pt x="609" y="1500"/>
                  <a:pt x="606" y="1498"/>
                  <a:pt x="603" y="1495"/>
                </a:cubicBezTo>
                <a:cubicBezTo>
                  <a:pt x="603" y="1490"/>
                  <a:pt x="603" y="1486"/>
                  <a:pt x="604" y="1481"/>
                </a:cubicBezTo>
                <a:cubicBezTo>
                  <a:pt x="604" y="1479"/>
                  <a:pt x="604" y="1476"/>
                  <a:pt x="604" y="1474"/>
                </a:cubicBezTo>
                <a:close/>
                <a:moveTo>
                  <a:pt x="621" y="1284"/>
                </a:moveTo>
                <a:cubicBezTo>
                  <a:pt x="622" y="1278"/>
                  <a:pt x="623" y="1272"/>
                  <a:pt x="624" y="1266"/>
                </a:cubicBezTo>
                <a:cubicBezTo>
                  <a:pt x="624" y="1265"/>
                  <a:pt x="624" y="1264"/>
                  <a:pt x="624" y="1263"/>
                </a:cubicBezTo>
                <a:cubicBezTo>
                  <a:pt x="625" y="1256"/>
                  <a:pt x="627" y="1249"/>
                  <a:pt x="628" y="1241"/>
                </a:cubicBezTo>
                <a:cubicBezTo>
                  <a:pt x="628" y="1239"/>
                  <a:pt x="629" y="1238"/>
                  <a:pt x="629" y="1236"/>
                </a:cubicBezTo>
                <a:cubicBezTo>
                  <a:pt x="630" y="1230"/>
                  <a:pt x="631" y="1225"/>
                  <a:pt x="632" y="1220"/>
                </a:cubicBezTo>
                <a:cubicBezTo>
                  <a:pt x="633" y="1217"/>
                  <a:pt x="633" y="1215"/>
                  <a:pt x="634" y="1212"/>
                </a:cubicBezTo>
                <a:cubicBezTo>
                  <a:pt x="635" y="1208"/>
                  <a:pt x="635" y="1203"/>
                  <a:pt x="636" y="1199"/>
                </a:cubicBezTo>
                <a:cubicBezTo>
                  <a:pt x="637" y="1196"/>
                  <a:pt x="638" y="1193"/>
                  <a:pt x="638" y="1190"/>
                </a:cubicBezTo>
                <a:cubicBezTo>
                  <a:pt x="639" y="1186"/>
                  <a:pt x="640" y="1182"/>
                  <a:pt x="641" y="1177"/>
                </a:cubicBezTo>
                <a:cubicBezTo>
                  <a:pt x="642" y="1174"/>
                  <a:pt x="642" y="1171"/>
                  <a:pt x="643" y="1168"/>
                </a:cubicBezTo>
                <a:cubicBezTo>
                  <a:pt x="644" y="1164"/>
                  <a:pt x="645" y="1160"/>
                  <a:pt x="646" y="1156"/>
                </a:cubicBezTo>
                <a:cubicBezTo>
                  <a:pt x="647" y="1153"/>
                  <a:pt x="648" y="1150"/>
                  <a:pt x="648" y="1147"/>
                </a:cubicBezTo>
                <a:cubicBezTo>
                  <a:pt x="649" y="1145"/>
                  <a:pt x="650" y="1142"/>
                  <a:pt x="650" y="1140"/>
                </a:cubicBezTo>
                <a:cubicBezTo>
                  <a:pt x="651" y="1140"/>
                  <a:pt x="652" y="1141"/>
                  <a:pt x="652" y="1141"/>
                </a:cubicBezTo>
                <a:cubicBezTo>
                  <a:pt x="661" y="1147"/>
                  <a:pt x="670" y="1153"/>
                  <a:pt x="679" y="1159"/>
                </a:cubicBezTo>
                <a:cubicBezTo>
                  <a:pt x="680" y="1160"/>
                  <a:pt x="681" y="1161"/>
                  <a:pt x="683" y="1162"/>
                </a:cubicBezTo>
                <a:cubicBezTo>
                  <a:pt x="692" y="1168"/>
                  <a:pt x="701" y="1173"/>
                  <a:pt x="710" y="1179"/>
                </a:cubicBezTo>
                <a:cubicBezTo>
                  <a:pt x="711" y="1180"/>
                  <a:pt x="712" y="1181"/>
                  <a:pt x="713" y="1181"/>
                </a:cubicBezTo>
                <a:cubicBezTo>
                  <a:pt x="723" y="1187"/>
                  <a:pt x="732" y="1193"/>
                  <a:pt x="741" y="1198"/>
                </a:cubicBezTo>
                <a:cubicBezTo>
                  <a:pt x="742" y="1199"/>
                  <a:pt x="743" y="1200"/>
                  <a:pt x="744" y="1200"/>
                </a:cubicBezTo>
                <a:cubicBezTo>
                  <a:pt x="754" y="1206"/>
                  <a:pt x="764" y="1211"/>
                  <a:pt x="773" y="1217"/>
                </a:cubicBezTo>
                <a:cubicBezTo>
                  <a:pt x="774" y="1217"/>
                  <a:pt x="775" y="1218"/>
                  <a:pt x="775" y="1218"/>
                </a:cubicBezTo>
                <a:cubicBezTo>
                  <a:pt x="786" y="1224"/>
                  <a:pt x="796" y="1229"/>
                  <a:pt x="806" y="1235"/>
                </a:cubicBezTo>
                <a:cubicBezTo>
                  <a:pt x="806" y="1235"/>
                  <a:pt x="806" y="1235"/>
                  <a:pt x="806" y="1235"/>
                </a:cubicBezTo>
                <a:cubicBezTo>
                  <a:pt x="817" y="1240"/>
                  <a:pt x="827" y="1246"/>
                  <a:pt x="838" y="1251"/>
                </a:cubicBezTo>
                <a:cubicBezTo>
                  <a:pt x="838" y="1251"/>
                  <a:pt x="838" y="1251"/>
                  <a:pt x="839" y="1252"/>
                </a:cubicBezTo>
                <a:cubicBezTo>
                  <a:pt x="849" y="1257"/>
                  <a:pt x="859" y="1262"/>
                  <a:pt x="870" y="1266"/>
                </a:cubicBezTo>
                <a:cubicBezTo>
                  <a:pt x="870" y="1267"/>
                  <a:pt x="871" y="1267"/>
                  <a:pt x="872" y="1268"/>
                </a:cubicBezTo>
                <a:cubicBezTo>
                  <a:pt x="882" y="1272"/>
                  <a:pt x="892" y="1277"/>
                  <a:pt x="902" y="1281"/>
                </a:cubicBezTo>
                <a:cubicBezTo>
                  <a:pt x="903" y="1282"/>
                  <a:pt x="904" y="1282"/>
                  <a:pt x="904" y="1282"/>
                </a:cubicBezTo>
                <a:cubicBezTo>
                  <a:pt x="904" y="1282"/>
                  <a:pt x="904" y="1282"/>
                  <a:pt x="904" y="1282"/>
                </a:cubicBezTo>
                <a:cubicBezTo>
                  <a:pt x="904" y="1282"/>
                  <a:pt x="904" y="1282"/>
                  <a:pt x="904" y="1282"/>
                </a:cubicBezTo>
                <a:cubicBezTo>
                  <a:pt x="904" y="1287"/>
                  <a:pt x="903" y="1291"/>
                  <a:pt x="903" y="1295"/>
                </a:cubicBezTo>
                <a:cubicBezTo>
                  <a:pt x="902" y="1298"/>
                  <a:pt x="902" y="1301"/>
                  <a:pt x="901" y="1303"/>
                </a:cubicBezTo>
                <a:cubicBezTo>
                  <a:pt x="901" y="1309"/>
                  <a:pt x="900" y="1315"/>
                  <a:pt x="899" y="1321"/>
                </a:cubicBezTo>
                <a:cubicBezTo>
                  <a:pt x="899" y="1323"/>
                  <a:pt x="899" y="1325"/>
                  <a:pt x="898" y="1327"/>
                </a:cubicBezTo>
                <a:cubicBezTo>
                  <a:pt x="897" y="1335"/>
                  <a:pt x="896" y="1343"/>
                  <a:pt x="896" y="1350"/>
                </a:cubicBezTo>
                <a:cubicBezTo>
                  <a:pt x="895" y="1351"/>
                  <a:pt x="895" y="1352"/>
                  <a:pt x="895" y="1353"/>
                </a:cubicBezTo>
                <a:cubicBezTo>
                  <a:pt x="895" y="1360"/>
                  <a:pt x="894" y="1367"/>
                  <a:pt x="893" y="1374"/>
                </a:cubicBezTo>
                <a:cubicBezTo>
                  <a:pt x="893" y="1377"/>
                  <a:pt x="893" y="1379"/>
                  <a:pt x="893" y="1382"/>
                </a:cubicBezTo>
                <a:cubicBezTo>
                  <a:pt x="892" y="1387"/>
                  <a:pt x="892" y="1392"/>
                  <a:pt x="891" y="1398"/>
                </a:cubicBezTo>
                <a:cubicBezTo>
                  <a:pt x="891" y="1401"/>
                  <a:pt x="891" y="1404"/>
                  <a:pt x="891" y="1407"/>
                </a:cubicBezTo>
                <a:cubicBezTo>
                  <a:pt x="890" y="1412"/>
                  <a:pt x="890" y="1417"/>
                  <a:pt x="890" y="1421"/>
                </a:cubicBezTo>
                <a:cubicBezTo>
                  <a:pt x="889" y="1425"/>
                  <a:pt x="889" y="1428"/>
                  <a:pt x="889" y="1431"/>
                </a:cubicBezTo>
                <a:cubicBezTo>
                  <a:pt x="889" y="1436"/>
                  <a:pt x="889" y="1441"/>
                  <a:pt x="888" y="1445"/>
                </a:cubicBezTo>
                <a:cubicBezTo>
                  <a:pt x="888" y="1448"/>
                  <a:pt x="888" y="1452"/>
                  <a:pt x="888" y="1455"/>
                </a:cubicBezTo>
                <a:cubicBezTo>
                  <a:pt x="888" y="1458"/>
                  <a:pt x="888" y="1461"/>
                  <a:pt x="888" y="1464"/>
                </a:cubicBezTo>
                <a:cubicBezTo>
                  <a:pt x="886" y="1463"/>
                  <a:pt x="884" y="1462"/>
                  <a:pt x="882" y="1461"/>
                </a:cubicBezTo>
                <a:cubicBezTo>
                  <a:pt x="879" y="1460"/>
                  <a:pt x="877" y="1459"/>
                  <a:pt x="874" y="1458"/>
                </a:cubicBezTo>
                <a:cubicBezTo>
                  <a:pt x="871" y="1456"/>
                  <a:pt x="867" y="1454"/>
                  <a:pt x="864" y="1453"/>
                </a:cubicBezTo>
                <a:cubicBezTo>
                  <a:pt x="861" y="1451"/>
                  <a:pt x="858" y="1450"/>
                  <a:pt x="856" y="1449"/>
                </a:cubicBezTo>
                <a:cubicBezTo>
                  <a:pt x="852" y="1447"/>
                  <a:pt x="849" y="1446"/>
                  <a:pt x="846" y="1444"/>
                </a:cubicBezTo>
                <a:cubicBezTo>
                  <a:pt x="843" y="1443"/>
                  <a:pt x="840" y="1441"/>
                  <a:pt x="838" y="1440"/>
                </a:cubicBezTo>
                <a:cubicBezTo>
                  <a:pt x="835" y="1438"/>
                  <a:pt x="831" y="1437"/>
                  <a:pt x="828" y="1435"/>
                </a:cubicBezTo>
                <a:cubicBezTo>
                  <a:pt x="825" y="1434"/>
                  <a:pt x="823" y="1432"/>
                  <a:pt x="820" y="1431"/>
                </a:cubicBezTo>
                <a:cubicBezTo>
                  <a:pt x="817" y="1429"/>
                  <a:pt x="813" y="1427"/>
                  <a:pt x="810" y="1426"/>
                </a:cubicBezTo>
                <a:cubicBezTo>
                  <a:pt x="807" y="1424"/>
                  <a:pt x="805" y="1423"/>
                  <a:pt x="802" y="1421"/>
                </a:cubicBezTo>
                <a:cubicBezTo>
                  <a:pt x="799" y="1420"/>
                  <a:pt x="796" y="1418"/>
                  <a:pt x="792" y="1416"/>
                </a:cubicBezTo>
                <a:cubicBezTo>
                  <a:pt x="790" y="1415"/>
                  <a:pt x="787" y="1413"/>
                  <a:pt x="785" y="1412"/>
                </a:cubicBezTo>
                <a:cubicBezTo>
                  <a:pt x="781" y="1410"/>
                  <a:pt x="778" y="1408"/>
                  <a:pt x="775" y="1406"/>
                </a:cubicBezTo>
                <a:cubicBezTo>
                  <a:pt x="772" y="1405"/>
                  <a:pt x="770" y="1403"/>
                  <a:pt x="767" y="1402"/>
                </a:cubicBezTo>
                <a:cubicBezTo>
                  <a:pt x="764" y="1400"/>
                  <a:pt x="760" y="1398"/>
                  <a:pt x="757" y="1396"/>
                </a:cubicBezTo>
                <a:cubicBezTo>
                  <a:pt x="755" y="1395"/>
                  <a:pt x="752" y="1393"/>
                  <a:pt x="750" y="1392"/>
                </a:cubicBezTo>
                <a:cubicBezTo>
                  <a:pt x="746" y="1390"/>
                  <a:pt x="743" y="1388"/>
                  <a:pt x="739" y="1386"/>
                </a:cubicBezTo>
                <a:cubicBezTo>
                  <a:pt x="737" y="1384"/>
                  <a:pt x="735" y="1383"/>
                  <a:pt x="733" y="1381"/>
                </a:cubicBezTo>
                <a:cubicBezTo>
                  <a:pt x="729" y="1379"/>
                  <a:pt x="725" y="1377"/>
                  <a:pt x="721" y="1374"/>
                </a:cubicBezTo>
                <a:cubicBezTo>
                  <a:pt x="720" y="1373"/>
                  <a:pt x="718" y="1372"/>
                  <a:pt x="716" y="1371"/>
                </a:cubicBezTo>
                <a:cubicBezTo>
                  <a:pt x="711" y="1368"/>
                  <a:pt x="707" y="1365"/>
                  <a:pt x="702" y="1362"/>
                </a:cubicBezTo>
                <a:cubicBezTo>
                  <a:pt x="701" y="1362"/>
                  <a:pt x="700" y="1361"/>
                  <a:pt x="699" y="1360"/>
                </a:cubicBezTo>
                <a:cubicBezTo>
                  <a:pt x="693" y="1356"/>
                  <a:pt x="687" y="1353"/>
                  <a:pt x="682" y="1349"/>
                </a:cubicBezTo>
                <a:cubicBezTo>
                  <a:pt x="681" y="1348"/>
                  <a:pt x="680" y="1347"/>
                  <a:pt x="678" y="1347"/>
                </a:cubicBezTo>
                <a:cubicBezTo>
                  <a:pt x="674" y="1344"/>
                  <a:pt x="670" y="1341"/>
                  <a:pt x="665" y="1338"/>
                </a:cubicBezTo>
                <a:cubicBezTo>
                  <a:pt x="663" y="1336"/>
                  <a:pt x="661" y="1335"/>
                  <a:pt x="659" y="1334"/>
                </a:cubicBezTo>
                <a:cubicBezTo>
                  <a:pt x="656" y="1331"/>
                  <a:pt x="652" y="1329"/>
                  <a:pt x="649" y="1326"/>
                </a:cubicBezTo>
                <a:cubicBezTo>
                  <a:pt x="647" y="1325"/>
                  <a:pt x="644" y="1323"/>
                  <a:pt x="642" y="1322"/>
                </a:cubicBezTo>
                <a:cubicBezTo>
                  <a:pt x="639" y="1319"/>
                  <a:pt x="636" y="1317"/>
                  <a:pt x="632" y="1315"/>
                </a:cubicBezTo>
                <a:cubicBezTo>
                  <a:pt x="630" y="1313"/>
                  <a:pt x="628" y="1311"/>
                  <a:pt x="625" y="1310"/>
                </a:cubicBezTo>
                <a:cubicBezTo>
                  <a:pt x="623" y="1308"/>
                  <a:pt x="620" y="1306"/>
                  <a:pt x="618" y="1304"/>
                </a:cubicBezTo>
                <a:cubicBezTo>
                  <a:pt x="618" y="1300"/>
                  <a:pt x="619" y="1295"/>
                  <a:pt x="620" y="1291"/>
                </a:cubicBezTo>
                <a:cubicBezTo>
                  <a:pt x="620" y="1289"/>
                  <a:pt x="620" y="1287"/>
                  <a:pt x="621" y="1284"/>
                </a:cubicBezTo>
                <a:close/>
                <a:moveTo>
                  <a:pt x="658" y="1109"/>
                </a:moveTo>
                <a:cubicBezTo>
                  <a:pt x="660" y="1104"/>
                  <a:pt x="661" y="1099"/>
                  <a:pt x="663" y="1094"/>
                </a:cubicBezTo>
                <a:cubicBezTo>
                  <a:pt x="663" y="1092"/>
                  <a:pt x="664" y="1091"/>
                  <a:pt x="664" y="1089"/>
                </a:cubicBezTo>
                <a:cubicBezTo>
                  <a:pt x="666" y="1082"/>
                  <a:pt x="668" y="1075"/>
                  <a:pt x="670" y="1069"/>
                </a:cubicBezTo>
                <a:cubicBezTo>
                  <a:pt x="670" y="1068"/>
                  <a:pt x="670" y="1068"/>
                  <a:pt x="671" y="1068"/>
                </a:cubicBezTo>
                <a:cubicBezTo>
                  <a:pt x="673" y="1062"/>
                  <a:pt x="675" y="1055"/>
                  <a:pt x="677" y="1049"/>
                </a:cubicBezTo>
                <a:cubicBezTo>
                  <a:pt x="677" y="1046"/>
                  <a:pt x="678" y="1044"/>
                  <a:pt x="679" y="1042"/>
                </a:cubicBezTo>
                <a:cubicBezTo>
                  <a:pt x="680" y="1037"/>
                  <a:pt x="682" y="1033"/>
                  <a:pt x="683" y="1029"/>
                </a:cubicBezTo>
                <a:cubicBezTo>
                  <a:pt x="684" y="1026"/>
                  <a:pt x="685" y="1023"/>
                  <a:pt x="686" y="1021"/>
                </a:cubicBezTo>
                <a:cubicBezTo>
                  <a:pt x="688" y="1017"/>
                  <a:pt x="689" y="1013"/>
                  <a:pt x="690" y="1009"/>
                </a:cubicBezTo>
                <a:cubicBezTo>
                  <a:pt x="691" y="1006"/>
                  <a:pt x="692" y="1003"/>
                  <a:pt x="693" y="1000"/>
                </a:cubicBezTo>
                <a:cubicBezTo>
                  <a:pt x="695" y="997"/>
                  <a:pt x="696" y="993"/>
                  <a:pt x="698" y="989"/>
                </a:cubicBezTo>
                <a:cubicBezTo>
                  <a:pt x="699" y="986"/>
                  <a:pt x="700" y="983"/>
                  <a:pt x="701" y="980"/>
                </a:cubicBezTo>
                <a:cubicBezTo>
                  <a:pt x="702" y="978"/>
                  <a:pt x="703" y="975"/>
                  <a:pt x="704" y="973"/>
                </a:cubicBezTo>
                <a:cubicBezTo>
                  <a:pt x="708" y="976"/>
                  <a:pt x="713" y="978"/>
                  <a:pt x="717" y="981"/>
                </a:cubicBezTo>
                <a:cubicBezTo>
                  <a:pt x="721" y="984"/>
                  <a:pt x="726" y="987"/>
                  <a:pt x="730" y="989"/>
                </a:cubicBezTo>
                <a:cubicBezTo>
                  <a:pt x="736" y="993"/>
                  <a:pt x="742" y="996"/>
                  <a:pt x="747" y="1000"/>
                </a:cubicBezTo>
                <a:cubicBezTo>
                  <a:pt x="752" y="1002"/>
                  <a:pt x="756" y="1005"/>
                  <a:pt x="760" y="1007"/>
                </a:cubicBezTo>
                <a:cubicBezTo>
                  <a:pt x="766" y="1011"/>
                  <a:pt x="773" y="1014"/>
                  <a:pt x="779" y="1018"/>
                </a:cubicBezTo>
                <a:cubicBezTo>
                  <a:pt x="783" y="1020"/>
                  <a:pt x="786" y="1022"/>
                  <a:pt x="790" y="1024"/>
                </a:cubicBezTo>
                <a:cubicBezTo>
                  <a:pt x="798" y="1028"/>
                  <a:pt x="805" y="1032"/>
                  <a:pt x="813" y="1036"/>
                </a:cubicBezTo>
                <a:cubicBezTo>
                  <a:pt x="816" y="1037"/>
                  <a:pt x="818" y="1039"/>
                  <a:pt x="821" y="1040"/>
                </a:cubicBezTo>
                <a:cubicBezTo>
                  <a:pt x="831" y="1046"/>
                  <a:pt x="842" y="1051"/>
                  <a:pt x="852" y="1056"/>
                </a:cubicBezTo>
                <a:cubicBezTo>
                  <a:pt x="855" y="1057"/>
                  <a:pt x="857" y="1058"/>
                  <a:pt x="859" y="1059"/>
                </a:cubicBezTo>
                <a:cubicBezTo>
                  <a:pt x="867" y="1063"/>
                  <a:pt x="876" y="1067"/>
                  <a:pt x="884" y="1071"/>
                </a:cubicBezTo>
                <a:cubicBezTo>
                  <a:pt x="888" y="1073"/>
                  <a:pt x="892" y="1074"/>
                  <a:pt x="895" y="1076"/>
                </a:cubicBezTo>
                <a:cubicBezTo>
                  <a:pt x="902" y="1079"/>
                  <a:pt x="909" y="1082"/>
                  <a:pt x="915" y="1085"/>
                </a:cubicBezTo>
                <a:cubicBezTo>
                  <a:pt x="920" y="1087"/>
                  <a:pt x="924" y="1089"/>
                  <a:pt x="929" y="1090"/>
                </a:cubicBezTo>
                <a:cubicBezTo>
                  <a:pt x="934" y="1093"/>
                  <a:pt x="940" y="1095"/>
                  <a:pt x="945" y="1097"/>
                </a:cubicBezTo>
                <a:cubicBezTo>
                  <a:pt x="945" y="1097"/>
                  <a:pt x="945" y="1097"/>
                  <a:pt x="945" y="1097"/>
                </a:cubicBezTo>
                <a:cubicBezTo>
                  <a:pt x="945" y="1097"/>
                  <a:pt x="945" y="1097"/>
                  <a:pt x="945" y="1097"/>
                </a:cubicBezTo>
                <a:cubicBezTo>
                  <a:pt x="944" y="1101"/>
                  <a:pt x="943" y="1104"/>
                  <a:pt x="942" y="1108"/>
                </a:cubicBezTo>
                <a:cubicBezTo>
                  <a:pt x="941" y="1111"/>
                  <a:pt x="940" y="1114"/>
                  <a:pt x="940" y="1117"/>
                </a:cubicBezTo>
                <a:cubicBezTo>
                  <a:pt x="938" y="1121"/>
                  <a:pt x="937" y="1126"/>
                  <a:pt x="936" y="1131"/>
                </a:cubicBezTo>
                <a:cubicBezTo>
                  <a:pt x="935" y="1134"/>
                  <a:pt x="934" y="1136"/>
                  <a:pt x="934" y="1139"/>
                </a:cubicBezTo>
                <a:cubicBezTo>
                  <a:pt x="932" y="1145"/>
                  <a:pt x="931" y="1151"/>
                  <a:pt x="929" y="1158"/>
                </a:cubicBezTo>
                <a:cubicBezTo>
                  <a:pt x="929" y="1159"/>
                  <a:pt x="928" y="1160"/>
                  <a:pt x="928" y="1161"/>
                </a:cubicBezTo>
                <a:cubicBezTo>
                  <a:pt x="926" y="1169"/>
                  <a:pt x="925" y="1176"/>
                  <a:pt x="923" y="1184"/>
                </a:cubicBezTo>
                <a:cubicBezTo>
                  <a:pt x="923" y="1186"/>
                  <a:pt x="922" y="1188"/>
                  <a:pt x="922" y="1190"/>
                </a:cubicBezTo>
                <a:cubicBezTo>
                  <a:pt x="920" y="1195"/>
                  <a:pt x="919" y="1201"/>
                  <a:pt x="918" y="1206"/>
                </a:cubicBezTo>
                <a:cubicBezTo>
                  <a:pt x="918" y="1209"/>
                  <a:pt x="917" y="1212"/>
                  <a:pt x="916" y="1215"/>
                </a:cubicBezTo>
                <a:cubicBezTo>
                  <a:pt x="916" y="1220"/>
                  <a:pt x="915" y="1224"/>
                  <a:pt x="914" y="1229"/>
                </a:cubicBezTo>
                <a:cubicBezTo>
                  <a:pt x="913" y="1232"/>
                  <a:pt x="913" y="1235"/>
                  <a:pt x="912" y="1238"/>
                </a:cubicBezTo>
                <a:cubicBezTo>
                  <a:pt x="911" y="1243"/>
                  <a:pt x="910" y="1247"/>
                  <a:pt x="910" y="1251"/>
                </a:cubicBezTo>
                <a:cubicBezTo>
                  <a:pt x="909" y="1255"/>
                  <a:pt x="908" y="1258"/>
                  <a:pt x="908" y="1261"/>
                </a:cubicBezTo>
                <a:cubicBezTo>
                  <a:pt x="907" y="1264"/>
                  <a:pt x="907" y="1267"/>
                  <a:pt x="906" y="1270"/>
                </a:cubicBezTo>
                <a:cubicBezTo>
                  <a:pt x="901" y="1268"/>
                  <a:pt x="896" y="1266"/>
                  <a:pt x="892" y="1263"/>
                </a:cubicBezTo>
                <a:cubicBezTo>
                  <a:pt x="886" y="1261"/>
                  <a:pt x="881" y="1259"/>
                  <a:pt x="876" y="1256"/>
                </a:cubicBezTo>
                <a:cubicBezTo>
                  <a:pt x="870" y="1253"/>
                  <a:pt x="864" y="1250"/>
                  <a:pt x="857" y="1247"/>
                </a:cubicBezTo>
                <a:cubicBezTo>
                  <a:pt x="853" y="1245"/>
                  <a:pt x="848" y="1243"/>
                  <a:pt x="843" y="1240"/>
                </a:cubicBezTo>
                <a:cubicBezTo>
                  <a:pt x="836" y="1237"/>
                  <a:pt x="830" y="1233"/>
                  <a:pt x="823" y="1230"/>
                </a:cubicBezTo>
                <a:cubicBezTo>
                  <a:pt x="819" y="1228"/>
                  <a:pt x="814" y="1226"/>
                  <a:pt x="810" y="1223"/>
                </a:cubicBezTo>
                <a:cubicBezTo>
                  <a:pt x="803" y="1219"/>
                  <a:pt x="796" y="1215"/>
                  <a:pt x="788" y="1211"/>
                </a:cubicBezTo>
                <a:cubicBezTo>
                  <a:pt x="785" y="1209"/>
                  <a:pt x="781" y="1207"/>
                  <a:pt x="777" y="1205"/>
                </a:cubicBezTo>
                <a:cubicBezTo>
                  <a:pt x="768" y="1200"/>
                  <a:pt x="758" y="1194"/>
                  <a:pt x="748" y="1188"/>
                </a:cubicBezTo>
                <a:cubicBezTo>
                  <a:pt x="747" y="1188"/>
                  <a:pt x="746" y="1187"/>
                  <a:pt x="745" y="1187"/>
                </a:cubicBezTo>
                <a:cubicBezTo>
                  <a:pt x="735" y="1180"/>
                  <a:pt x="724" y="1174"/>
                  <a:pt x="714" y="1167"/>
                </a:cubicBezTo>
                <a:cubicBezTo>
                  <a:pt x="711" y="1166"/>
                  <a:pt x="708" y="1164"/>
                  <a:pt x="706" y="1162"/>
                </a:cubicBezTo>
                <a:cubicBezTo>
                  <a:pt x="698" y="1157"/>
                  <a:pt x="690" y="1152"/>
                  <a:pt x="682" y="1147"/>
                </a:cubicBezTo>
                <a:cubicBezTo>
                  <a:pt x="679" y="1145"/>
                  <a:pt x="675" y="1142"/>
                  <a:pt x="671" y="1140"/>
                </a:cubicBezTo>
                <a:cubicBezTo>
                  <a:pt x="665" y="1135"/>
                  <a:pt x="659" y="1131"/>
                  <a:pt x="654" y="1127"/>
                </a:cubicBezTo>
                <a:cubicBezTo>
                  <a:pt x="655" y="1123"/>
                  <a:pt x="656" y="1120"/>
                  <a:pt x="657" y="1116"/>
                </a:cubicBezTo>
                <a:cubicBezTo>
                  <a:pt x="657" y="1114"/>
                  <a:pt x="658" y="1112"/>
                  <a:pt x="658" y="1109"/>
                </a:cubicBezTo>
                <a:close/>
                <a:moveTo>
                  <a:pt x="715" y="945"/>
                </a:moveTo>
                <a:cubicBezTo>
                  <a:pt x="717" y="940"/>
                  <a:pt x="718" y="936"/>
                  <a:pt x="720" y="932"/>
                </a:cubicBezTo>
                <a:cubicBezTo>
                  <a:pt x="721" y="930"/>
                  <a:pt x="722" y="927"/>
                  <a:pt x="723" y="925"/>
                </a:cubicBezTo>
                <a:cubicBezTo>
                  <a:pt x="725" y="920"/>
                  <a:pt x="727" y="915"/>
                  <a:pt x="730" y="910"/>
                </a:cubicBezTo>
                <a:cubicBezTo>
                  <a:pt x="730" y="909"/>
                  <a:pt x="731" y="907"/>
                  <a:pt x="731" y="906"/>
                </a:cubicBezTo>
                <a:cubicBezTo>
                  <a:pt x="734" y="899"/>
                  <a:pt x="737" y="893"/>
                  <a:pt x="740" y="887"/>
                </a:cubicBezTo>
                <a:cubicBezTo>
                  <a:pt x="741" y="885"/>
                  <a:pt x="742" y="884"/>
                  <a:pt x="742" y="882"/>
                </a:cubicBezTo>
                <a:cubicBezTo>
                  <a:pt x="745" y="877"/>
                  <a:pt x="747" y="872"/>
                  <a:pt x="749" y="867"/>
                </a:cubicBezTo>
                <a:cubicBezTo>
                  <a:pt x="750" y="865"/>
                  <a:pt x="752" y="863"/>
                  <a:pt x="753" y="860"/>
                </a:cubicBezTo>
                <a:cubicBezTo>
                  <a:pt x="755" y="856"/>
                  <a:pt x="756" y="852"/>
                  <a:pt x="758" y="849"/>
                </a:cubicBezTo>
                <a:cubicBezTo>
                  <a:pt x="760" y="846"/>
                  <a:pt x="761" y="843"/>
                  <a:pt x="762" y="840"/>
                </a:cubicBezTo>
                <a:cubicBezTo>
                  <a:pt x="764" y="837"/>
                  <a:pt x="766" y="833"/>
                  <a:pt x="768" y="830"/>
                </a:cubicBezTo>
                <a:cubicBezTo>
                  <a:pt x="769" y="827"/>
                  <a:pt x="771" y="824"/>
                  <a:pt x="772" y="821"/>
                </a:cubicBezTo>
                <a:cubicBezTo>
                  <a:pt x="773" y="819"/>
                  <a:pt x="775" y="816"/>
                  <a:pt x="776" y="814"/>
                </a:cubicBezTo>
                <a:cubicBezTo>
                  <a:pt x="781" y="816"/>
                  <a:pt x="785" y="819"/>
                  <a:pt x="790" y="821"/>
                </a:cubicBezTo>
                <a:cubicBezTo>
                  <a:pt x="794" y="824"/>
                  <a:pt x="798" y="826"/>
                  <a:pt x="802" y="828"/>
                </a:cubicBezTo>
                <a:cubicBezTo>
                  <a:pt x="808" y="831"/>
                  <a:pt x="814" y="834"/>
                  <a:pt x="820" y="837"/>
                </a:cubicBezTo>
                <a:cubicBezTo>
                  <a:pt x="823" y="839"/>
                  <a:pt x="827" y="841"/>
                  <a:pt x="831" y="843"/>
                </a:cubicBezTo>
                <a:cubicBezTo>
                  <a:pt x="838" y="846"/>
                  <a:pt x="844" y="850"/>
                  <a:pt x="851" y="853"/>
                </a:cubicBezTo>
                <a:cubicBezTo>
                  <a:pt x="854" y="854"/>
                  <a:pt x="857" y="856"/>
                  <a:pt x="860" y="858"/>
                </a:cubicBezTo>
                <a:cubicBezTo>
                  <a:pt x="870" y="862"/>
                  <a:pt x="880" y="867"/>
                  <a:pt x="890" y="871"/>
                </a:cubicBezTo>
                <a:cubicBezTo>
                  <a:pt x="891" y="872"/>
                  <a:pt x="892" y="872"/>
                  <a:pt x="893" y="873"/>
                </a:cubicBezTo>
                <a:cubicBezTo>
                  <a:pt x="902" y="877"/>
                  <a:pt x="911" y="881"/>
                  <a:pt x="920" y="885"/>
                </a:cubicBezTo>
                <a:cubicBezTo>
                  <a:pt x="924" y="886"/>
                  <a:pt x="927" y="887"/>
                  <a:pt x="931" y="889"/>
                </a:cubicBezTo>
                <a:cubicBezTo>
                  <a:pt x="937" y="892"/>
                  <a:pt x="944" y="894"/>
                  <a:pt x="950" y="897"/>
                </a:cubicBezTo>
                <a:cubicBezTo>
                  <a:pt x="954" y="899"/>
                  <a:pt x="958" y="900"/>
                  <a:pt x="963" y="902"/>
                </a:cubicBezTo>
                <a:cubicBezTo>
                  <a:pt x="969" y="904"/>
                  <a:pt x="975" y="907"/>
                  <a:pt x="981" y="909"/>
                </a:cubicBezTo>
                <a:cubicBezTo>
                  <a:pt x="985" y="911"/>
                  <a:pt x="990" y="912"/>
                  <a:pt x="994" y="914"/>
                </a:cubicBezTo>
                <a:cubicBezTo>
                  <a:pt x="999" y="916"/>
                  <a:pt x="1003" y="917"/>
                  <a:pt x="1008" y="919"/>
                </a:cubicBezTo>
                <a:cubicBezTo>
                  <a:pt x="1008" y="919"/>
                  <a:pt x="1008" y="919"/>
                  <a:pt x="1008" y="919"/>
                </a:cubicBezTo>
                <a:cubicBezTo>
                  <a:pt x="1008" y="919"/>
                  <a:pt x="1008" y="919"/>
                  <a:pt x="1008" y="919"/>
                </a:cubicBezTo>
                <a:cubicBezTo>
                  <a:pt x="1007" y="922"/>
                  <a:pt x="1006" y="925"/>
                  <a:pt x="1005" y="928"/>
                </a:cubicBezTo>
                <a:cubicBezTo>
                  <a:pt x="1003" y="931"/>
                  <a:pt x="1002" y="934"/>
                  <a:pt x="1001" y="937"/>
                </a:cubicBezTo>
                <a:cubicBezTo>
                  <a:pt x="999" y="941"/>
                  <a:pt x="997" y="946"/>
                  <a:pt x="995" y="950"/>
                </a:cubicBezTo>
                <a:cubicBezTo>
                  <a:pt x="994" y="953"/>
                  <a:pt x="993" y="956"/>
                  <a:pt x="992" y="958"/>
                </a:cubicBezTo>
                <a:cubicBezTo>
                  <a:pt x="990" y="963"/>
                  <a:pt x="988" y="968"/>
                  <a:pt x="986" y="973"/>
                </a:cubicBezTo>
                <a:cubicBezTo>
                  <a:pt x="986" y="975"/>
                  <a:pt x="985" y="978"/>
                  <a:pt x="984" y="980"/>
                </a:cubicBezTo>
                <a:cubicBezTo>
                  <a:pt x="981" y="987"/>
                  <a:pt x="978" y="994"/>
                  <a:pt x="976" y="1002"/>
                </a:cubicBezTo>
                <a:cubicBezTo>
                  <a:pt x="976" y="1002"/>
                  <a:pt x="976" y="1002"/>
                  <a:pt x="976" y="1002"/>
                </a:cubicBezTo>
                <a:cubicBezTo>
                  <a:pt x="973" y="1009"/>
                  <a:pt x="971" y="1016"/>
                  <a:pt x="968" y="1023"/>
                </a:cubicBezTo>
                <a:cubicBezTo>
                  <a:pt x="967" y="1026"/>
                  <a:pt x="967" y="1028"/>
                  <a:pt x="966" y="1030"/>
                </a:cubicBezTo>
                <a:cubicBezTo>
                  <a:pt x="964" y="1035"/>
                  <a:pt x="963" y="1040"/>
                  <a:pt x="961" y="1045"/>
                </a:cubicBezTo>
                <a:cubicBezTo>
                  <a:pt x="960" y="1048"/>
                  <a:pt x="959" y="1051"/>
                  <a:pt x="958" y="1054"/>
                </a:cubicBezTo>
                <a:cubicBezTo>
                  <a:pt x="957" y="1058"/>
                  <a:pt x="955" y="1063"/>
                  <a:pt x="954" y="1067"/>
                </a:cubicBezTo>
                <a:cubicBezTo>
                  <a:pt x="953" y="1070"/>
                  <a:pt x="952" y="1073"/>
                  <a:pt x="951" y="1076"/>
                </a:cubicBezTo>
                <a:cubicBezTo>
                  <a:pt x="950" y="1079"/>
                  <a:pt x="949" y="1082"/>
                  <a:pt x="948" y="1086"/>
                </a:cubicBezTo>
                <a:cubicBezTo>
                  <a:pt x="943" y="1084"/>
                  <a:pt x="938" y="1081"/>
                  <a:pt x="933" y="1079"/>
                </a:cubicBezTo>
                <a:cubicBezTo>
                  <a:pt x="929" y="1077"/>
                  <a:pt x="924" y="1076"/>
                  <a:pt x="920" y="1074"/>
                </a:cubicBezTo>
                <a:cubicBezTo>
                  <a:pt x="913" y="1071"/>
                  <a:pt x="907" y="1068"/>
                  <a:pt x="901" y="1065"/>
                </a:cubicBezTo>
                <a:cubicBezTo>
                  <a:pt x="897" y="1063"/>
                  <a:pt x="892" y="1062"/>
                  <a:pt x="888" y="1060"/>
                </a:cubicBezTo>
                <a:cubicBezTo>
                  <a:pt x="882" y="1057"/>
                  <a:pt x="875" y="1053"/>
                  <a:pt x="869" y="1050"/>
                </a:cubicBezTo>
                <a:cubicBezTo>
                  <a:pt x="865" y="1049"/>
                  <a:pt x="861" y="1047"/>
                  <a:pt x="857" y="1045"/>
                </a:cubicBezTo>
                <a:cubicBezTo>
                  <a:pt x="849" y="1041"/>
                  <a:pt x="842" y="1037"/>
                  <a:pt x="835" y="1034"/>
                </a:cubicBezTo>
                <a:cubicBezTo>
                  <a:pt x="832" y="1032"/>
                  <a:pt x="829" y="1031"/>
                  <a:pt x="826" y="1029"/>
                </a:cubicBezTo>
                <a:cubicBezTo>
                  <a:pt x="816" y="1024"/>
                  <a:pt x="805" y="1019"/>
                  <a:pt x="795" y="1013"/>
                </a:cubicBezTo>
                <a:cubicBezTo>
                  <a:pt x="793" y="1012"/>
                  <a:pt x="791" y="1010"/>
                  <a:pt x="788" y="1009"/>
                </a:cubicBezTo>
                <a:cubicBezTo>
                  <a:pt x="780" y="1005"/>
                  <a:pt x="773" y="1000"/>
                  <a:pt x="765" y="996"/>
                </a:cubicBezTo>
                <a:cubicBezTo>
                  <a:pt x="761" y="994"/>
                  <a:pt x="758" y="992"/>
                  <a:pt x="754" y="990"/>
                </a:cubicBezTo>
                <a:cubicBezTo>
                  <a:pt x="748" y="986"/>
                  <a:pt x="742" y="982"/>
                  <a:pt x="735" y="978"/>
                </a:cubicBezTo>
                <a:cubicBezTo>
                  <a:pt x="731" y="976"/>
                  <a:pt x="727" y="974"/>
                  <a:pt x="724" y="971"/>
                </a:cubicBezTo>
                <a:cubicBezTo>
                  <a:pt x="718" y="968"/>
                  <a:pt x="713" y="965"/>
                  <a:pt x="708" y="962"/>
                </a:cubicBezTo>
                <a:cubicBezTo>
                  <a:pt x="709" y="958"/>
                  <a:pt x="711" y="955"/>
                  <a:pt x="712" y="952"/>
                </a:cubicBezTo>
                <a:cubicBezTo>
                  <a:pt x="713" y="950"/>
                  <a:pt x="714" y="947"/>
                  <a:pt x="715" y="945"/>
                </a:cubicBezTo>
                <a:close/>
                <a:moveTo>
                  <a:pt x="1033" y="893"/>
                </a:moveTo>
                <a:cubicBezTo>
                  <a:pt x="1035" y="889"/>
                  <a:pt x="1036" y="885"/>
                  <a:pt x="1038" y="881"/>
                </a:cubicBezTo>
                <a:cubicBezTo>
                  <a:pt x="1040" y="878"/>
                  <a:pt x="1041" y="875"/>
                  <a:pt x="1043" y="872"/>
                </a:cubicBezTo>
                <a:cubicBezTo>
                  <a:pt x="1045" y="868"/>
                  <a:pt x="1047" y="863"/>
                  <a:pt x="1049" y="859"/>
                </a:cubicBezTo>
                <a:cubicBezTo>
                  <a:pt x="1050" y="856"/>
                  <a:pt x="1052" y="853"/>
                  <a:pt x="1053" y="850"/>
                </a:cubicBezTo>
                <a:cubicBezTo>
                  <a:pt x="1055" y="846"/>
                  <a:pt x="1058" y="841"/>
                  <a:pt x="1060" y="836"/>
                </a:cubicBezTo>
                <a:cubicBezTo>
                  <a:pt x="1061" y="834"/>
                  <a:pt x="1063" y="832"/>
                  <a:pt x="1064" y="829"/>
                </a:cubicBezTo>
                <a:cubicBezTo>
                  <a:pt x="1067" y="822"/>
                  <a:pt x="1071" y="815"/>
                  <a:pt x="1075" y="808"/>
                </a:cubicBezTo>
                <a:cubicBezTo>
                  <a:pt x="1076" y="807"/>
                  <a:pt x="1076" y="805"/>
                  <a:pt x="1077" y="803"/>
                </a:cubicBezTo>
                <a:cubicBezTo>
                  <a:pt x="1080" y="798"/>
                  <a:pt x="1083" y="793"/>
                  <a:pt x="1086" y="787"/>
                </a:cubicBezTo>
                <a:cubicBezTo>
                  <a:pt x="1087" y="785"/>
                  <a:pt x="1089" y="782"/>
                  <a:pt x="1090" y="780"/>
                </a:cubicBezTo>
                <a:cubicBezTo>
                  <a:pt x="1093" y="775"/>
                  <a:pt x="1095" y="771"/>
                  <a:pt x="1098" y="767"/>
                </a:cubicBezTo>
                <a:cubicBezTo>
                  <a:pt x="1099" y="764"/>
                  <a:pt x="1101" y="761"/>
                  <a:pt x="1102" y="759"/>
                </a:cubicBezTo>
                <a:cubicBezTo>
                  <a:pt x="1104" y="755"/>
                  <a:pt x="1106" y="752"/>
                  <a:pt x="1108" y="748"/>
                </a:cubicBezTo>
                <a:cubicBezTo>
                  <a:pt x="1114" y="750"/>
                  <a:pt x="1120" y="751"/>
                  <a:pt x="1126" y="753"/>
                </a:cubicBezTo>
                <a:cubicBezTo>
                  <a:pt x="1130" y="754"/>
                  <a:pt x="1134" y="755"/>
                  <a:pt x="1138" y="756"/>
                </a:cubicBezTo>
                <a:cubicBezTo>
                  <a:pt x="1146" y="758"/>
                  <a:pt x="1153" y="760"/>
                  <a:pt x="1161" y="762"/>
                </a:cubicBezTo>
                <a:cubicBezTo>
                  <a:pt x="1164" y="763"/>
                  <a:pt x="1167" y="763"/>
                  <a:pt x="1171" y="764"/>
                </a:cubicBezTo>
                <a:cubicBezTo>
                  <a:pt x="1181" y="767"/>
                  <a:pt x="1192" y="769"/>
                  <a:pt x="1203" y="771"/>
                </a:cubicBezTo>
                <a:cubicBezTo>
                  <a:pt x="1205" y="772"/>
                  <a:pt x="1208" y="772"/>
                  <a:pt x="1210" y="773"/>
                </a:cubicBezTo>
                <a:cubicBezTo>
                  <a:pt x="1218" y="774"/>
                  <a:pt x="1227" y="776"/>
                  <a:pt x="1236" y="778"/>
                </a:cubicBezTo>
                <a:cubicBezTo>
                  <a:pt x="1240" y="778"/>
                  <a:pt x="1244" y="779"/>
                  <a:pt x="1248" y="780"/>
                </a:cubicBezTo>
                <a:cubicBezTo>
                  <a:pt x="1255" y="781"/>
                  <a:pt x="1262" y="782"/>
                  <a:pt x="1269" y="783"/>
                </a:cubicBezTo>
                <a:cubicBezTo>
                  <a:pt x="1273" y="784"/>
                  <a:pt x="1278" y="785"/>
                  <a:pt x="1282" y="786"/>
                </a:cubicBezTo>
                <a:cubicBezTo>
                  <a:pt x="1289" y="787"/>
                  <a:pt x="1295" y="788"/>
                  <a:pt x="1302" y="788"/>
                </a:cubicBezTo>
                <a:cubicBezTo>
                  <a:pt x="1306" y="789"/>
                  <a:pt x="1311" y="790"/>
                  <a:pt x="1316" y="790"/>
                </a:cubicBezTo>
                <a:cubicBezTo>
                  <a:pt x="1322" y="791"/>
                  <a:pt x="1329" y="792"/>
                  <a:pt x="1335" y="793"/>
                </a:cubicBezTo>
                <a:cubicBezTo>
                  <a:pt x="1340" y="793"/>
                  <a:pt x="1345" y="794"/>
                  <a:pt x="1349" y="794"/>
                </a:cubicBezTo>
                <a:cubicBezTo>
                  <a:pt x="1354" y="795"/>
                  <a:pt x="1359" y="795"/>
                  <a:pt x="1363" y="796"/>
                </a:cubicBezTo>
                <a:cubicBezTo>
                  <a:pt x="1363" y="796"/>
                  <a:pt x="1363" y="796"/>
                  <a:pt x="1363" y="796"/>
                </a:cubicBezTo>
                <a:cubicBezTo>
                  <a:pt x="1363" y="796"/>
                  <a:pt x="1363" y="796"/>
                  <a:pt x="1363" y="796"/>
                </a:cubicBezTo>
                <a:cubicBezTo>
                  <a:pt x="1362" y="799"/>
                  <a:pt x="1360" y="801"/>
                  <a:pt x="1359" y="804"/>
                </a:cubicBezTo>
                <a:cubicBezTo>
                  <a:pt x="1357" y="808"/>
                  <a:pt x="1355" y="811"/>
                  <a:pt x="1354" y="814"/>
                </a:cubicBezTo>
                <a:cubicBezTo>
                  <a:pt x="1351" y="819"/>
                  <a:pt x="1349" y="823"/>
                  <a:pt x="1347" y="827"/>
                </a:cubicBezTo>
                <a:cubicBezTo>
                  <a:pt x="1345" y="831"/>
                  <a:pt x="1344" y="834"/>
                  <a:pt x="1342" y="837"/>
                </a:cubicBezTo>
                <a:cubicBezTo>
                  <a:pt x="1340" y="842"/>
                  <a:pt x="1337" y="846"/>
                  <a:pt x="1335" y="851"/>
                </a:cubicBezTo>
                <a:cubicBezTo>
                  <a:pt x="1334" y="854"/>
                  <a:pt x="1332" y="857"/>
                  <a:pt x="1331" y="860"/>
                </a:cubicBezTo>
                <a:cubicBezTo>
                  <a:pt x="1328" y="865"/>
                  <a:pt x="1326" y="870"/>
                  <a:pt x="1323" y="876"/>
                </a:cubicBezTo>
                <a:cubicBezTo>
                  <a:pt x="1322" y="878"/>
                  <a:pt x="1321" y="881"/>
                  <a:pt x="1320" y="883"/>
                </a:cubicBezTo>
                <a:cubicBezTo>
                  <a:pt x="1316" y="890"/>
                  <a:pt x="1313" y="897"/>
                  <a:pt x="1310" y="904"/>
                </a:cubicBezTo>
                <a:cubicBezTo>
                  <a:pt x="1310" y="905"/>
                  <a:pt x="1310" y="906"/>
                  <a:pt x="1309" y="907"/>
                </a:cubicBezTo>
                <a:cubicBezTo>
                  <a:pt x="1306" y="915"/>
                  <a:pt x="1302" y="923"/>
                  <a:pt x="1299" y="930"/>
                </a:cubicBezTo>
                <a:cubicBezTo>
                  <a:pt x="1298" y="933"/>
                  <a:pt x="1297" y="935"/>
                  <a:pt x="1296" y="937"/>
                </a:cubicBezTo>
                <a:cubicBezTo>
                  <a:pt x="1294" y="943"/>
                  <a:pt x="1292" y="948"/>
                  <a:pt x="1289" y="954"/>
                </a:cubicBezTo>
                <a:cubicBezTo>
                  <a:pt x="1288" y="957"/>
                  <a:pt x="1287" y="960"/>
                  <a:pt x="1286" y="963"/>
                </a:cubicBezTo>
                <a:cubicBezTo>
                  <a:pt x="1284" y="967"/>
                  <a:pt x="1283" y="971"/>
                  <a:pt x="1281" y="976"/>
                </a:cubicBezTo>
                <a:cubicBezTo>
                  <a:pt x="1275" y="975"/>
                  <a:pt x="1269" y="974"/>
                  <a:pt x="1264" y="973"/>
                </a:cubicBezTo>
                <a:cubicBezTo>
                  <a:pt x="1259" y="972"/>
                  <a:pt x="1255" y="971"/>
                  <a:pt x="1250" y="970"/>
                </a:cubicBezTo>
                <a:cubicBezTo>
                  <a:pt x="1243" y="969"/>
                  <a:pt x="1236" y="968"/>
                  <a:pt x="1229" y="966"/>
                </a:cubicBezTo>
                <a:cubicBezTo>
                  <a:pt x="1225" y="966"/>
                  <a:pt x="1221" y="965"/>
                  <a:pt x="1217" y="964"/>
                </a:cubicBezTo>
                <a:cubicBezTo>
                  <a:pt x="1208" y="962"/>
                  <a:pt x="1199" y="961"/>
                  <a:pt x="1191" y="959"/>
                </a:cubicBezTo>
                <a:cubicBezTo>
                  <a:pt x="1188" y="958"/>
                  <a:pt x="1186" y="958"/>
                  <a:pt x="1184" y="957"/>
                </a:cubicBezTo>
                <a:cubicBezTo>
                  <a:pt x="1173" y="955"/>
                  <a:pt x="1162" y="952"/>
                  <a:pt x="1151" y="949"/>
                </a:cubicBezTo>
                <a:cubicBezTo>
                  <a:pt x="1148" y="949"/>
                  <a:pt x="1145" y="948"/>
                  <a:pt x="1143" y="947"/>
                </a:cubicBezTo>
                <a:cubicBezTo>
                  <a:pt x="1134" y="945"/>
                  <a:pt x="1126" y="943"/>
                  <a:pt x="1118" y="941"/>
                </a:cubicBezTo>
                <a:cubicBezTo>
                  <a:pt x="1114" y="940"/>
                  <a:pt x="1110" y="938"/>
                  <a:pt x="1106" y="937"/>
                </a:cubicBezTo>
                <a:cubicBezTo>
                  <a:pt x="1099" y="935"/>
                  <a:pt x="1092" y="934"/>
                  <a:pt x="1086" y="932"/>
                </a:cubicBezTo>
                <a:cubicBezTo>
                  <a:pt x="1081" y="930"/>
                  <a:pt x="1077" y="929"/>
                  <a:pt x="1072" y="927"/>
                </a:cubicBezTo>
                <a:cubicBezTo>
                  <a:pt x="1066" y="925"/>
                  <a:pt x="1060" y="924"/>
                  <a:pt x="1053" y="922"/>
                </a:cubicBezTo>
                <a:cubicBezTo>
                  <a:pt x="1049" y="920"/>
                  <a:pt x="1044" y="918"/>
                  <a:pt x="1039" y="917"/>
                </a:cubicBezTo>
                <a:cubicBezTo>
                  <a:pt x="1034" y="915"/>
                  <a:pt x="1029" y="914"/>
                  <a:pt x="1024" y="912"/>
                </a:cubicBezTo>
                <a:cubicBezTo>
                  <a:pt x="1026" y="909"/>
                  <a:pt x="1027" y="906"/>
                  <a:pt x="1028" y="903"/>
                </a:cubicBezTo>
                <a:cubicBezTo>
                  <a:pt x="1030" y="900"/>
                  <a:pt x="1031" y="897"/>
                  <a:pt x="1033" y="893"/>
                </a:cubicBezTo>
                <a:close/>
                <a:moveTo>
                  <a:pt x="1075" y="726"/>
                </a:moveTo>
                <a:cubicBezTo>
                  <a:pt x="1069" y="724"/>
                  <a:pt x="1063" y="722"/>
                  <a:pt x="1056" y="720"/>
                </a:cubicBezTo>
                <a:cubicBezTo>
                  <a:pt x="1053" y="719"/>
                  <a:pt x="1049" y="718"/>
                  <a:pt x="1046" y="717"/>
                </a:cubicBezTo>
                <a:cubicBezTo>
                  <a:pt x="1037" y="714"/>
                  <a:pt x="1028" y="711"/>
                  <a:pt x="1020" y="708"/>
                </a:cubicBezTo>
                <a:cubicBezTo>
                  <a:pt x="1019" y="708"/>
                  <a:pt x="1018" y="707"/>
                  <a:pt x="1017" y="707"/>
                </a:cubicBezTo>
                <a:cubicBezTo>
                  <a:pt x="1007" y="704"/>
                  <a:pt x="997" y="700"/>
                  <a:pt x="988" y="696"/>
                </a:cubicBezTo>
                <a:cubicBezTo>
                  <a:pt x="985" y="695"/>
                  <a:pt x="982" y="694"/>
                  <a:pt x="979" y="693"/>
                </a:cubicBezTo>
                <a:cubicBezTo>
                  <a:pt x="972" y="690"/>
                  <a:pt x="965" y="688"/>
                  <a:pt x="959" y="685"/>
                </a:cubicBezTo>
                <a:cubicBezTo>
                  <a:pt x="955" y="684"/>
                  <a:pt x="951" y="682"/>
                  <a:pt x="948" y="681"/>
                </a:cubicBezTo>
                <a:cubicBezTo>
                  <a:pt x="942" y="678"/>
                  <a:pt x="936" y="676"/>
                  <a:pt x="930" y="673"/>
                </a:cubicBezTo>
                <a:cubicBezTo>
                  <a:pt x="926" y="672"/>
                  <a:pt x="922" y="670"/>
                  <a:pt x="918" y="668"/>
                </a:cubicBezTo>
                <a:cubicBezTo>
                  <a:pt x="913" y="666"/>
                  <a:pt x="907" y="664"/>
                  <a:pt x="901" y="661"/>
                </a:cubicBezTo>
                <a:cubicBezTo>
                  <a:pt x="897" y="659"/>
                  <a:pt x="893" y="657"/>
                  <a:pt x="889" y="656"/>
                </a:cubicBezTo>
                <a:cubicBezTo>
                  <a:pt x="885" y="654"/>
                  <a:pt x="881" y="652"/>
                  <a:pt x="877" y="650"/>
                </a:cubicBezTo>
                <a:cubicBezTo>
                  <a:pt x="879" y="647"/>
                  <a:pt x="881" y="644"/>
                  <a:pt x="882" y="642"/>
                </a:cubicBezTo>
                <a:cubicBezTo>
                  <a:pt x="884" y="639"/>
                  <a:pt x="886" y="636"/>
                  <a:pt x="888" y="634"/>
                </a:cubicBezTo>
                <a:cubicBezTo>
                  <a:pt x="891" y="630"/>
                  <a:pt x="894" y="626"/>
                  <a:pt x="896" y="623"/>
                </a:cubicBezTo>
                <a:cubicBezTo>
                  <a:pt x="898" y="620"/>
                  <a:pt x="900" y="617"/>
                  <a:pt x="902" y="615"/>
                </a:cubicBezTo>
                <a:cubicBezTo>
                  <a:pt x="905" y="611"/>
                  <a:pt x="908" y="607"/>
                  <a:pt x="911" y="604"/>
                </a:cubicBezTo>
                <a:cubicBezTo>
                  <a:pt x="912" y="601"/>
                  <a:pt x="914" y="599"/>
                  <a:pt x="916" y="596"/>
                </a:cubicBezTo>
                <a:cubicBezTo>
                  <a:pt x="919" y="592"/>
                  <a:pt x="923" y="588"/>
                  <a:pt x="926" y="584"/>
                </a:cubicBezTo>
                <a:cubicBezTo>
                  <a:pt x="927" y="582"/>
                  <a:pt x="929" y="580"/>
                  <a:pt x="931" y="578"/>
                </a:cubicBezTo>
                <a:cubicBezTo>
                  <a:pt x="935" y="572"/>
                  <a:pt x="940" y="567"/>
                  <a:pt x="944" y="561"/>
                </a:cubicBezTo>
                <a:cubicBezTo>
                  <a:pt x="945" y="561"/>
                  <a:pt x="945" y="560"/>
                  <a:pt x="946" y="559"/>
                </a:cubicBezTo>
                <a:cubicBezTo>
                  <a:pt x="951" y="553"/>
                  <a:pt x="956" y="547"/>
                  <a:pt x="961" y="542"/>
                </a:cubicBezTo>
                <a:cubicBezTo>
                  <a:pt x="962" y="539"/>
                  <a:pt x="964" y="538"/>
                  <a:pt x="966" y="536"/>
                </a:cubicBezTo>
                <a:cubicBezTo>
                  <a:pt x="969" y="532"/>
                  <a:pt x="972" y="528"/>
                  <a:pt x="976" y="524"/>
                </a:cubicBezTo>
                <a:cubicBezTo>
                  <a:pt x="978" y="521"/>
                  <a:pt x="980" y="519"/>
                  <a:pt x="982" y="517"/>
                </a:cubicBezTo>
                <a:cubicBezTo>
                  <a:pt x="985" y="514"/>
                  <a:pt x="987" y="511"/>
                  <a:pt x="990" y="508"/>
                </a:cubicBezTo>
                <a:cubicBezTo>
                  <a:pt x="996" y="510"/>
                  <a:pt x="1001" y="512"/>
                  <a:pt x="1007" y="514"/>
                </a:cubicBezTo>
                <a:cubicBezTo>
                  <a:pt x="1010" y="515"/>
                  <a:pt x="1013" y="516"/>
                  <a:pt x="1017" y="517"/>
                </a:cubicBezTo>
                <a:cubicBezTo>
                  <a:pt x="1024" y="520"/>
                  <a:pt x="1032" y="523"/>
                  <a:pt x="1040" y="525"/>
                </a:cubicBezTo>
                <a:cubicBezTo>
                  <a:pt x="1042" y="526"/>
                  <a:pt x="1043" y="526"/>
                  <a:pt x="1045" y="527"/>
                </a:cubicBezTo>
                <a:cubicBezTo>
                  <a:pt x="1055" y="530"/>
                  <a:pt x="1064" y="533"/>
                  <a:pt x="1074" y="536"/>
                </a:cubicBezTo>
                <a:cubicBezTo>
                  <a:pt x="1077" y="537"/>
                  <a:pt x="1080" y="538"/>
                  <a:pt x="1082" y="538"/>
                </a:cubicBezTo>
                <a:cubicBezTo>
                  <a:pt x="1089" y="541"/>
                  <a:pt x="1096" y="543"/>
                  <a:pt x="1103" y="545"/>
                </a:cubicBezTo>
                <a:cubicBezTo>
                  <a:pt x="1107" y="546"/>
                  <a:pt x="1111" y="547"/>
                  <a:pt x="1114" y="548"/>
                </a:cubicBezTo>
                <a:cubicBezTo>
                  <a:pt x="1120" y="549"/>
                  <a:pt x="1126" y="551"/>
                  <a:pt x="1132" y="552"/>
                </a:cubicBezTo>
                <a:cubicBezTo>
                  <a:pt x="1137" y="554"/>
                  <a:pt x="1141" y="555"/>
                  <a:pt x="1145" y="556"/>
                </a:cubicBezTo>
                <a:cubicBezTo>
                  <a:pt x="1150" y="557"/>
                  <a:pt x="1156" y="558"/>
                  <a:pt x="1162" y="560"/>
                </a:cubicBezTo>
                <a:cubicBezTo>
                  <a:pt x="1166" y="561"/>
                  <a:pt x="1170" y="562"/>
                  <a:pt x="1175" y="563"/>
                </a:cubicBezTo>
                <a:cubicBezTo>
                  <a:pt x="1180" y="564"/>
                  <a:pt x="1186" y="565"/>
                  <a:pt x="1191" y="566"/>
                </a:cubicBezTo>
                <a:cubicBezTo>
                  <a:pt x="1196" y="567"/>
                  <a:pt x="1200" y="568"/>
                  <a:pt x="1204" y="569"/>
                </a:cubicBezTo>
                <a:cubicBezTo>
                  <a:pt x="1208" y="570"/>
                  <a:pt x="1212" y="571"/>
                  <a:pt x="1216" y="572"/>
                </a:cubicBezTo>
                <a:cubicBezTo>
                  <a:pt x="1216" y="572"/>
                  <a:pt x="1216" y="572"/>
                  <a:pt x="1216" y="572"/>
                </a:cubicBezTo>
                <a:cubicBezTo>
                  <a:pt x="1216" y="572"/>
                  <a:pt x="1216" y="572"/>
                  <a:pt x="1216" y="572"/>
                </a:cubicBezTo>
                <a:cubicBezTo>
                  <a:pt x="1214" y="574"/>
                  <a:pt x="1212" y="576"/>
                  <a:pt x="1210" y="579"/>
                </a:cubicBezTo>
                <a:cubicBezTo>
                  <a:pt x="1208" y="582"/>
                  <a:pt x="1206" y="585"/>
                  <a:pt x="1203" y="588"/>
                </a:cubicBezTo>
                <a:cubicBezTo>
                  <a:pt x="1200" y="592"/>
                  <a:pt x="1197" y="596"/>
                  <a:pt x="1194" y="599"/>
                </a:cubicBezTo>
                <a:cubicBezTo>
                  <a:pt x="1192" y="602"/>
                  <a:pt x="1190" y="605"/>
                  <a:pt x="1188" y="608"/>
                </a:cubicBezTo>
                <a:cubicBezTo>
                  <a:pt x="1185" y="612"/>
                  <a:pt x="1182" y="616"/>
                  <a:pt x="1179" y="620"/>
                </a:cubicBezTo>
                <a:cubicBezTo>
                  <a:pt x="1177" y="623"/>
                  <a:pt x="1174" y="626"/>
                  <a:pt x="1172" y="629"/>
                </a:cubicBezTo>
                <a:cubicBezTo>
                  <a:pt x="1169" y="633"/>
                  <a:pt x="1166" y="638"/>
                  <a:pt x="1163" y="642"/>
                </a:cubicBezTo>
                <a:cubicBezTo>
                  <a:pt x="1161" y="645"/>
                  <a:pt x="1159" y="647"/>
                  <a:pt x="1158" y="650"/>
                </a:cubicBezTo>
                <a:cubicBezTo>
                  <a:pt x="1154" y="655"/>
                  <a:pt x="1150" y="661"/>
                  <a:pt x="1146" y="666"/>
                </a:cubicBezTo>
                <a:cubicBezTo>
                  <a:pt x="1145" y="668"/>
                  <a:pt x="1144" y="670"/>
                  <a:pt x="1143" y="671"/>
                </a:cubicBezTo>
                <a:cubicBezTo>
                  <a:pt x="1138" y="678"/>
                  <a:pt x="1133" y="686"/>
                  <a:pt x="1129" y="693"/>
                </a:cubicBezTo>
                <a:cubicBezTo>
                  <a:pt x="1128" y="695"/>
                  <a:pt x="1127" y="696"/>
                  <a:pt x="1125" y="698"/>
                </a:cubicBezTo>
                <a:cubicBezTo>
                  <a:pt x="1122" y="704"/>
                  <a:pt x="1118" y="709"/>
                  <a:pt x="1115" y="714"/>
                </a:cubicBezTo>
                <a:cubicBezTo>
                  <a:pt x="1113" y="717"/>
                  <a:pt x="1112" y="720"/>
                  <a:pt x="1110" y="722"/>
                </a:cubicBezTo>
                <a:cubicBezTo>
                  <a:pt x="1108" y="726"/>
                  <a:pt x="1105" y="730"/>
                  <a:pt x="1103" y="734"/>
                </a:cubicBezTo>
                <a:cubicBezTo>
                  <a:pt x="1098" y="733"/>
                  <a:pt x="1093" y="731"/>
                  <a:pt x="1087" y="730"/>
                </a:cubicBezTo>
                <a:cubicBezTo>
                  <a:pt x="1083" y="729"/>
                  <a:pt x="1079" y="727"/>
                  <a:pt x="1075" y="726"/>
                </a:cubicBezTo>
                <a:close/>
                <a:moveTo>
                  <a:pt x="1409" y="800"/>
                </a:moveTo>
                <a:cubicBezTo>
                  <a:pt x="1416" y="800"/>
                  <a:pt x="1423" y="801"/>
                  <a:pt x="1430" y="801"/>
                </a:cubicBezTo>
                <a:cubicBezTo>
                  <a:pt x="1435" y="801"/>
                  <a:pt x="1439" y="801"/>
                  <a:pt x="1444" y="802"/>
                </a:cubicBezTo>
                <a:cubicBezTo>
                  <a:pt x="1452" y="802"/>
                  <a:pt x="1460" y="802"/>
                  <a:pt x="1467" y="802"/>
                </a:cubicBezTo>
                <a:cubicBezTo>
                  <a:pt x="1471" y="803"/>
                  <a:pt x="1475" y="803"/>
                  <a:pt x="1479" y="803"/>
                </a:cubicBezTo>
                <a:cubicBezTo>
                  <a:pt x="1491" y="803"/>
                  <a:pt x="1502" y="803"/>
                  <a:pt x="1514" y="803"/>
                </a:cubicBezTo>
                <a:cubicBezTo>
                  <a:pt x="1525" y="803"/>
                  <a:pt x="1537" y="803"/>
                  <a:pt x="1548" y="803"/>
                </a:cubicBezTo>
                <a:cubicBezTo>
                  <a:pt x="1549" y="803"/>
                  <a:pt x="1550" y="803"/>
                  <a:pt x="1551" y="803"/>
                </a:cubicBezTo>
                <a:cubicBezTo>
                  <a:pt x="1562" y="803"/>
                  <a:pt x="1573" y="802"/>
                  <a:pt x="1584" y="802"/>
                </a:cubicBezTo>
                <a:cubicBezTo>
                  <a:pt x="1585" y="802"/>
                  <a:pt x="1587" y="802"/>
                  <a:pt x="1588" y="801"/>
                </a:cubicBezTo>
                <a:cubicBezTo>
                  <a:pt x="1599" y="801"/>
                  <a:pt x="1609" y="800"/>
                  <a:pt x="1620" y="800"/>
                </a:cubicBezTo>
                <a:cubicBezTo>
                  <a:pt x="1622" y="800"/>
                  <a:pt x="1623" y="799"/>
                  <a:pt x="1625" y="799"/>
                </a:cubicBezTo>
                <a:cubicBezTo>
                  <a:pt x="1636" y="798"/>
                  <a:pt x="1646" y="798"/>
                  <a:pt x="1656" y="797"/>
                </a:cubicBezTo>
                <a:cubicBezTo>
                  <a:pt x="1657" y="797"/>
                  <a:pt x="1658" y="797"/>
                  <a:pt x="1659" y="796"/>
                </a:cubicBezTo>
                <a:cubicBezTo>
                  <a:pt x="1659" y="797"/>
                  <a:pt x="1659" y="797"/>
                  <a:pt x="1659" y="797"/>
                </a:cubicBezTo>
                <a:cubicBezTo>
                  <a:pt x="1659" y="797"/>
                  <a:pt x="1659" y="797"/>
                  <a:pt x="1659" y="797"/>
                </a:cubicBezTo>
                <a:cubicBezTo>
                  <a:pt x="1657" y="799"/>
                  <a:pt x="1656" y="802"/>
                  <a:pt x="1654" y="805"/>
                </a:cubicBezTo>
                <a:cubicBezTo>
                  <a:pt x="1652" y="809"/>
                  <a:pt x="1650" y="812"/>
                  <a:pt x="1648" y="816"/>
                </a:cubicBezTo>
                <a:cubicBezTo>
                  <a:pt x="1646" y="821"/>
                  <a:pt x="1644" y="825"/>
                  <a:pt x="1641" y="830"/>
                </a:cubicBezTo>
                <a:cubicBezTo>
                  <a:pt x="1639" y="834"/>
                  <a:pt x="1638" y="837"/>
                  <a:pt x="1636" y="841"/>
                </a:cubicBezTo>
                <a:cubicBezTo>
                  <a:pt x="1633" y="846"/>
                  <a:pt x="1631" y="851"/>
                  <a:pt x="1629" y="855"/>
                </a:cubicBezTo>
                <a:cubicBezTo>
                  <a:pt x="1627" y="859"/>
                  <a:pt x="1625" y="862"/>
                  <a:pt x="1624" y="866"/>
                </a:cubicBezTo>
                <a:cubicBezTo>
                  <a:pt x="1621" y="871"/>
                  <a:pt x="1619" y="876"/>
                  <a:pt x="1616" y="881"/>
                </a:cubicBezTo>
                <a:cubicBezTo>
                  <a:pt x="1615" y="885"/>
                  <a:pt x="1613" y="888"/>
                  <a:pt x="1612" y="891"/>
                </a:cubicBezTo>
                <a:cubicBezTo>
                  <a:pt x="1609" y="897"/>
                  <a:pt x="1607" y="903"/>
                  <a:pt x="1604" y="909"/>
                </a:cubicBezTo>
                <a:cubicBezTo>
                  <a:pt x="1603" y="911"/>
                  <a:pt x="1602" y="914"/>
                  <a:pt x="1600" y="917"/>
                </a:cubicBezTo>
                <a:cubicBezTo>
                  <a:pt x="1597" y="925"/>
                  <a:pt x="1593" y="934"/>
                  <a:pt x="1590" y="943"/>
                </a:cubicBezTo>
                <a:cubicBezTo>
                  <a:pt x="1589" y="943"/>
                  <a:pt x="1589" y="944"/>
                  <a:pt x="1589" y="944"/>
                </a:cubicBezTo>
                <a:cubicBezTo>
                  <a:pt x="1586" y="952"/>
                  <a:pt x="1583" y="960"/>
                  <a:pt x="1579" y="969"/>
                </a:cubicBezTo>
                <a:cubicBezTo>
                  <a:pt x="1578" y="971"/>
                  <a:pt x="1577" y="974"/>
                  <a:pt x="1576" y="977"/>
                </a:cubicBezTo>
                <a:cubicBezTo>
                  <a:pt x="1574" y="982"/>
                  <a:pt x="1572" y="987"/>
                  <a:pt x="1570" y="993"/>
                </a:cubicBezTo>
                <a:cubicBezTo>
                  <a:pt x="1564" y="993"/>
                  <a:pt x="1559" y="993"/>
                  <a:pt x="1553" y="993"/>
                </a:cubicBezTo>
                <a:cubicBezTo>
                  <a:pt x="1550" y="993"/>
                  <a:pt x="1546" y="993"/>
                  <a:pt x="1543" y="993"/>
                </a:cubicBezTo>
                <a:cubicBezTo>
                  <a:pt x="1533" y="993"/>
                  <a:pt x="1524" y="994"/>
                  <a:pt x="1514" y="994"/>
                </a:cubicBezTo>
                <a:cubicBezTo>
                  <a:pt x="1505" y="994"/>
                  <a:pt x="1495" y="993"/>
                  <a:pt x="1486" y="993"/>
                </a:cubicBezTo>
                <a:cubicBezTo>
                  <a:pt x="1483" y="993"/>
                  <a:pt x="1480" y="993"/>
                  <a:pt x="1476" y="993"/>
                </a:cubicBezTo>
                <a:cubicBezTo>
                  <a:pt x="1470" y="993"/>
                  <a:pt x="1464" y="993"/>
                  <a:pt x="1458" y="993"/>
                </a:cubicBezTo>
                <a:cubicBezTo>
                  <a:pt x="1454" y="992"/>
                  <a:pt x="1450" y="992"/>
                  <a:pt x="1446" y="992"/>
                </a:cubicBezTo>
                <a:cubicBezTo>
                  <a:pt x="1441" y="992"/>
                  <a:pt x="1435" y="992"/>
                  <a:pt x="1429" y="991"/>
                </a:cubicBezTo>
                <a:cubicBezTo>
                  <a:pt x="1425" y="991"/>
                  <a:pt x="1421" y="991"/>
                  <a:pt x="1417" y="990"/>
                </a:cubicBezTo>
                <a:cubicBezTo>
                  <a:pt x="1412" y="990"/>
                  <a:pt x="1407" y="990"/>
                  <a:pt x="1401" y="989"/>
                </a:cubicBezTo>
                <a:cubicBezTo>
                  <a:pt x="1397" y="989"/>
                  <a:pt x="1393" y="989"/>
                  <a:pt x="1389" y="988"/>
                </a:cubicBezTo>
                <a:cubicBezTo>
                  <a:pt x="1383" y="988"/>
                  <a:pt x="1378" y="988"/>
                  <a:pt x="1373" y="987"/>
                </a:cubicBezTo>
                <a:cubicBezTo>
                  <a:pt x="1369" y="987"/>
                  <a:pt x="1365" y="986"/>
                  <a:pt x="1360" y="986"/>
                </a:cubicBezTo>
                <a:cubicBezTo>
                  <a:pt x="1355" y="985"/>
                  <a:pt x="1350" y="985"/>
                  <a:pt x="1345" y="984"/>
                </a:cubicBezTo>
                <a:cubicBezTo>
                  <a:pt x="1341" y="984"/>
                  <a:pt x="1337" y="983"/>
                  <a:pt x="1332" y="983"/>
                </a:cubicBezTo>
                <a:cubicBezTo>
                  <a:pt x="1327" y="982"/>
                  <a:pt x="1322" y="981"/>
                  <a:pt x="1317" y="981"/>
                </a:cubicBezTo>
                <a:cubicBezTo>
                  <a:pt x="1313" y="980"/>
                  <a:pt x="1309" y="980"/>
                  <a:pt x="1304" y="979"/>
                </a:cubicBezTo>
                <a:cubicBezTo>
                  <a:pt x="1301" y="978"/>
                  <a:pt x="1297" y="978"/>
                  <a:pt x="1293" y="977"/>
                </a:cubicBezTo>
                <a:cubicBezTo>
                  <a:pt x="1294" y="974"/>
                  <a:pt x="1296" y="971"/>
                  <a:pt x="1297" y="968"/>
                </a:cubicBezTo>
                <a:cubicBezTo>
                  <a:pt x="1298" y="964"/>
                  <a:pt x="1300" y="961"/>
                  <a:pt x="1301" y="957"/>
                </a:cubicBezTo>
                <a:cubicBezTo>
                  <a:pt x="1303" y="953"/>
                  <a:pt x="1305" y="948"/>
                  <a:pt x="1307" y="944"/>
                </a:cubicBezTo>
                <a:cubicBezTo>
                  <a:pt x="1308" y="940"/>
                  <a:pt x="1309" y="937"/>
                  <a:pt x="1311" y="934"/>
                </a:cubicBezTo>
                <a:cubicBezTo>
                  <a:pt x="1313" y="929"/>
                  <a:pt x="1315" y="924"/>
                  <a:pt x="1317" y="919"/>
                </a:cubicBezTo>
                <a:cubicBezTo>
                  <a:pt x="1318" y="916"/>
                  <a:pt x="1319" y="913"/>
                  <a:pt x="1321" y="910"/>
                </a:cubicBezTo>
                <a:cubicBezTo>
                  <a:pt x="1323" y="905"/>
                  <a:pt x="1325" y="900"/>
                  <a:pt x="1328" y="895"/>
                </a:cubicBezTo>
                <a:cubicBezTo>
                  <a:pt x="1329" y="892"/>
                  <a:pt x="1330" y="889"/>
                  <a:pt x="1331" y="887"/>
                </a:cubicBezTo>
                <a:cubicBezTo>
                  <a:pt x="1334" y="880"/>
                  <a:pt x="1338" y="874"/>
                  <a:pt x="1341" y="867"/>
                </a:cubicBezTo>
                <a:cubicBezTo>
                  <a:pt x="1341" y="866"/>
                  <a:pt x="1342" y="865"/>
                  <a:pt x="1342" y="864"/>
                </a:cubicBezTo>
                <a:cubicBezTo>
                  <a:pt x="1346" y="856"/>
                  <a:pt x="1350" y="848"/>
                  <a:pt x="1354" y="841"/>
                </a:cubicBezTo>
                <a:cubicBezTo>
                  <a:pt x="1355" y="838"/>
                  <a:pt x="1356" y="836"/>
                  <a:pt x="1357" y="833"/>
                </a:cubicBezTo>
                <a:cubicBezTo>
                  <a:pt x="1360" y="828"/>
                  <a:pt x="1363" y="823"/>
                  <a:pt x="1365" y="818"/>
                </a:cubicBezTo>
                <a:cubicBezTo>
                  <a:pt x="1367" y="815"/>
                  <a:pt x="1369" y="812"/>
                  <a:pt x="1370" y="809"/>
                </a:cubicBezTo>
                <a:cubicBezTo>
                  <a:pt x="1372" y="805"/>
                  <a:pt x="1374" y="801"/>
                  <a:pt x="1376" y="797"/>
                </a:cubicBezTo>
                <a:cubicBezTo>
                  <a:pt x="1382" y="798"/>
                  <a:pt x="1388" y="798"/>
                  <a:pt x="1394" y="798"/>
                </a:cubicBezTo>
                <a:cubicBezTo>
                  <a:pt x="1399" y="799"/>
                  <a:pt x="1404" y="799"/>
                  <a:pt x="1409" y="800"/>
                </a:cubicBezTo>
                <a:close/>
                <a:moveTo>
                  <a:pt x="1559" y="1025"/>
                </a:moveTo>
                <a:cubicBezTo>
                  <a:pt x="1557" y="1029"/>
                  <a:pt x="1556" y="1034"/>
                  <a:pt x="1554" y="1038"/>
                </a:cubicBezTo>
                <a:cubicBezTo>
                  <a:pt x="1553" y="1042"/>
                  <a:pt x="1552" y="1045"/>
                  <a:pt x="1551" y="1049"/>
                </a:cubicBezTo>
                <a:cubicBezTo>
                  <a:pt x="1549" y="1054"/>
                  <a:pt x="1548" y="1059"/>
                  <a:pt x="1546" y="1063"/>
                </a:cubicBezTo>
                <a:cubicBezTo>
                  <a:pt x="1545" y="1067"/>
                  <a:pt x="1544" y="1070"/>
                  <a:pt x="1543" y="1074"/>
                </a:cubicBezTo>
                <a:cubicBezTo>
                  <a:pt x="1542" y="1079"/>
                  <a:pt x="1540" y="1084"/>
                  <a:pt x="1539" y="1089"/>
                </a:cubicBezTo>
                <a:cubicBezTo>
                  <a:pt x="1538" y="1092"/>
                  <a:pt x="1537" y="1095"/>
                  <a:pt x="1536" y="1098"/>
                </a:cubicBezTo>
                <a:cubicBezTo>
                  <a:pt x="1534" y="1105"/>
                  <a:pt x="1532" y="1112"/>
                  <a:pt x="1530" y="1119"/>
                </a:cubicBezTo>
                <a:cubicBezTo>
                  <a:pt x="1530" y="1120"/>
                  <a:pt x="1529" y="1122"/>
                  <a:pt x="1529" y="1123"/>
                </a:cubicBezTo>
                <a:cubicBezTo>
                  <a:pt x="1527" y="1132"/>
                  <a:pt x="1525" y="1140"/>
                  <a:pt x="1523" y="1148"/>
                </a:cubicBezTo>
                <a:cubicBezTo>
                  <a:pt x="1522" y="1151"/>
                  <a:pt x="1521" y="1153"/>
                  <a:pt x="1521" y="1156"/>
                </a:cubicBezTo>
                <a:cubicBezTo>
                  <a:pt x="1519" y="1162"/>
                  <a:pt x="1518" y="1167"/>
                  <a:pt x="1517" y="1173"/>
                </a:cubicBezTo>
                <a:cubicBezTo>
                  <a:pt x="1516" y="1176"/>
                  <a:pt x="1515" y="1180"/>
                  <a:pt x="1514" y="1183"/>
                </a:cubicBezTo>
                <a:cubicBezTo>
                  <a:pt x="1514" y="1187"/>
                  <a:pt x="1513" y="1192"/>
                  <a:pt x="1512" y="1196"/>
                </a:cubicBezTo>
                <a:cubicBezTo>
                  <a:pt x="1504" y="1196"/>
                  <a:pt x="1497" y="1196"/>
                  <a:pt x="1490" y="1196"/>
                </a:cubicBezTo>
                <a:cubicBezTo>
                  <a:pt x="1486" y="1196"/>
                  <a:pt x="1482" y="1196"/>
                  <a:pt x="1477" y="1195"/>
                </a:cubicBezTo>
                <a:cubicBezTo>
                  <a:pt x="1468" y="1195"/>
                  <a:pt x="1458" y="1195"/>
                  <a:pt x="1448" y="1194"/>
                </a:cubicBezTo>
                <a:cubicBezTo>
                  <a:pt x="1446" y="1194"/>
                  <a:pt x="1444" y="1194"/>
                  <a:pt x="1442" y="1194"/>
                </a:cubicBezTo>
                <a:cubicBezTo>
                  <a:pt x="1430" y="1194"/>
                  <a:pt x="1418" y="1193"/>
                  <a:pt x="1406" y="1192"/>
                </a:cubicBezTo>
                <a:cubicBezTo>
                  <a:pt x="1403" y="1192"/>
                  <a:pt x="1399" y="1191"/>
                  <a:pt x="1396" y="1191"/>
                </a:cubicBezTo>
                <a:cubicBezTo>
                  <a:pt x="1388" y="1191"/>
                  <a:pt x="1379" y="1190"/>
                  <a:pt x="1371" y="1189"/>
                </a:cubicBezTo>
                <a:cubicBezTo>
                  <a:pt x="1366" y="1189"/>
                  <a:pt x="1362" y="1188"/>
                  <a:pt x="1357" y="1188"/>
                </a:cubicBezTo>
                <a:cubicBezTo>
                  <a:pt x="1350" y="1187"/>
                  <a:pt x="1343" y="1186"/>
                  <a:pt x="1336" y="1185"/>
                </a:cubicBezTo>
                <a:cubicBezTo>
                  <a:pt x="1331" y="1185"/>
                  <a:pt x="1326" y="1184"/>
                  <a:pt x="1321" y="1183"/>
                </a:cubicBezTo>
                <a:cubicBezTo>
                  <a:pt x="1314" y="1183"/>
                  <a:pt x="1307" y="1182"/>
                  <a:pt x="1301" y="1181"/>
                </a:cubicBezTo>
                <a:cubicBezTo>
                  <a:pt x="1295" y="1180"/>
                  <a:pt x="1290" y="1179"/>
                  <a:pt x="1285" y="1178"/>
                </a:cubicBezTo>
                <a:cubicBezTo>
                  <a:pt x="1279" y="1177"/>
                  <a:pt x="1272" y="1176"/>
                  <a:pt x="1266" y="1175"/>
                </a:cubicBezTo>
                <a:cubicBezTo>
                  <a:pt x="1260" y="1175"/>
                  <a:pt x="1255" y="1174"/>
                  <a:pt x="1250" y="1173"/>
                </a:cubicBezTo>
                <a:cubicBezTo>
                  <a:pt x="1245" y="1172"/>
                  <a:pt x="1239" y="1171"/>
                  <a:pt x="1234" y="1170"/>
                </a:cubicBezTo>
                <a:cubicBezTo>
                  <a:pt x="1235" y="1166"/>
                  <a:pt x="1236" y="1163"/>
                  <a:pt x="1237" y="1159"/>
                </a:cubicBezTo>
                <a:cubicBezTo>
                  <a:pt x="1237" y="1156"/>
                  <a:pt x="1238" y="1153"/>
                  <a:pt x="1239" y="1149"/>
                </a:cubicBezTo>
                <a:cubicBezTo>
                  <a:pt x="1240" y="1145"/>
                  <a:pt x="1241" y="1140"/>
                  <a:pt x="1243" y="1135"/>
                </a:cubicBezTo>
                <a:cubicBezTo>
                  <a:pt x="1243" y="1132"/>
                  <a:pt x="1244" y="1129"/>
                  <a:pt x="1245" y="1126"/>
                </a:cubicBezTo>
                <a:cubicBezTo>
                  <a:pt x="1246" y="1121"/>
                  <a:pt x="1248" y="1116"/>
                  <a:pt x="1249" y="1111"/>
                </a:cubicBezTo>
                <a:cubicBezTo>
                  <a:pt x="1250" y="1108"/>
                  <a:pt x="1251" y="1105"/>
                  <a:pt x="1252" y="1102"/>
                </a:cubicBezTo>
                <a:cubicBezTo>
                  <a:pt x="1253" y="1097"/>
                  <a:pt x="1255" y="1091"/>
                  <a:pt x="1256" y="1086"/>
                </a:cubicBezTo>
                <a:cubicBezTo>
                  <a:pt x="1257" y="1083"/>
                  <a:pt x="1258" y="1081"/>
                  <a:pt x="1258" y="1079"/>
                </a:cubicBezTo>
                <a:cubicBezTo>
                  <a:pt x="1261" y="1071"/>
                  <a:pt x="1263" y="1063"/>
                  <a:pt x="1266" y="1056"/>
                </a:cubicBezTo>
                <a:cubicBezTo>
                  <a:pt x="1266" y="1053"/>
                  <a:pt x="1267" y="1051"/>
                  <a:pt x="1268" y="1048"/>
                </a:cubicBezTo>
                <a:cubicBezTo>
                  <a:pt x="1270" y="1043"/>
                  <a:pt x="1272" y="1038"/>
                  <a:pt x="1273" y="1033"/>
                </a:cubicBezTo>
                <a:cubicBezTo>
                  <a:pt x="1274" y="1029"/>
                  <a:pt x="1275" y="1026"/>
                  <a:pt x="1277" y="1023"/>
                </a:cubicBezTo>
                <a:cubicBezTo>
                  <a:pt x="1278" y="1019"/>
                  <a:pt x="1280" y="1014"/>
                  <a:pt x="1281" y="1010"/>
                </a:cubicBezTo>
                <a:cubicBezTo>
                  <a:pt x="1282" y="1006"/>
                  <a:pt x="1284" y="1003"/>
                  <a:pt x="1285" y="1000"/>
                </a:cubicBezTo>
                <a:cubicBezTo>
                  <a:pt x="1286" y="996"/>
                  <a:pt x="1288" y="993"/>
                  <a:pt x="1289" y="989"/>
                </a:cubicBezTo>
                <a:cubicBezTo>
                  <a:pt x="1293" y="990"/>
                  <a:pt x="1297" y="990"/>
                  <a:pt x="1302" y="991"/>
                </a:cubicBezTo>
                <a:cubicBezTo>
                  <a:pt x="1306" y="991"/>
                  <a:pt x="1310" y="992"/>
                  <a:pt x="1315" y="993"/>
                </a:cubicBezTo>
                <a:cubicBezTo>
                  <a:pt x="1320" y="993"/>
                  <a:pt x="1325" y="994"/>
                  <a:pt x="1330" y="994"/>
                </a:cubicBezTo>
                <a:cubicBezTo>
                  <a:pt x="1334" y="995"/>
                  <a:pt x="1339" y="995"/>
                  <a:pt x="1343" y="996"/>
                </a:cubicBezTo>
                <a:cubicBezTo>
                  <a:pt x="1348" y="997"/>
                  <a:pt x="1353" y="997"/>
                  <a:pt x="1359" y="998"/>
                </a:cubicBezTo>
                <a:cubicBezTo>
                  <a:pt x="1363" y="998"/>
                  <a:pt x="1367" y="999"/>
                  <a:pt x="1371" y="999"/>
                </a:cubicBezTo>
                <a:cubicBezTo>
                  <a:pt x="1377" y="999"/>
                  <a:pt x="1382" y="1000"/>
                  <a:pt x="1387" y="1000"/>
                </a:cubicBezTo>
                <a:cubicBezTo>
                  <a:pt x="1391" y="1001"/>
                  <a:pt x="1396" y="1001"/>
                  <a:pt x="1400" y="1001"/>
                </a:cubicBezTo>
                <a:cubicBezTo>
                  <a:pt x="1405" y="1002"/>
                  <a:pt x="1411" y="1002"/>
                  <a:pt x="1416" y="1002"/>
                </a:cubicBezTo>
                <a:cubicBezTo>
                  <a:pt x="1420" y="1003"/>
                  <a:pt x="1424" y="1003"/>
                  <a:pt x="1428" y="1003"/>
                </a:cubicBezTo>
                <a:cubicBezTo>
                  <a:pt x="1434" y="1003"/>
                  <a:pt x="1440" y="1004"/>
                  <a:pt x="1446" y="1004"/>
                </a:cubicBezTo>
                <a:cubicBezTo>
                  <a:pt x="1449" y="1004"/>
                  <a:pt x="1453" y="1004"/>
                  <a:pt x="1457" y="1005"/>
                </a:cubicBezTo>
                <a:cubicBezTo>
                  <a:pt x="1463" y="1005"/>
                  <a:pt x="1470" y="1005"/>
                  <a:pt x="1476" y="1005"/>
                </a:cubicBezTo>
                <a:cubicBezTo>
                  <a:pt x="1479" y="1005"/>
                  <a:pt x="1482" y="1005"/>
                  <a:pt x="1485" y="1005"/>
                </a:cubicBezTo>
                <a:cubicBezTo>
                  <a:pt x="1495" y="1005"/>
                  <a:pt x="1505" y="1006"/>
                  <a:pt x="1514" y="1006"/>
                </a:cubicBezTo>
                <a:cubicBezTo>
                  <a:pt x="1523" y="1006"/>
                  <a:pt x="1533" y="1005"/>
                  <a:pt x="1542" y="1005"/>
                </a:cubicBezTo>
                <a:cubicBezTo>
                  <a:pt x="1545" y="1005"/>
                  <a:pt x="1549" y="1005"/>
                  <a:pt x="1552" y="1005"/>
                </a:cubicBezTo>
                <a:cubicBezTo>
                  <a:pt x="1556" y="1005"/>
                  <a:pt x="1561" y="1005"/>
                  <a:pt x="1566" y="1005"/>
                </a:cubicBezTo>
                <a:cubicBezTo>
                  <a:pt x="1566" y="1005"/>
                  <a:pt x="1566" y="1005"/>
                  <a:pt x="1566" y="1005"/>
                </a:cubicBezTo>
                <a:cubicBezTo>
                  <a:pt x="1566" y="1005"/>
                  <a:pt x="1566" y="1005"/>
                  <a:pt x="1566" y="1005"/>
                </a:cubicBezTo>
                <a:cubicBezTo>
                  <a:pt x="1565" y="1008"/>
                  <a:pt x="1564" y="1011"/>
                  <a:pt x="1563" y="1014"/>
                </a:cubicBezTo>
                <a:cubicBezTo>
                  <a:pt x="1561" y="1017"/>
                  <a:pt x="1560" y="1021"/>
                  <a:pt x="1559" y="1025"/>
                </a:cubicBezTo>
                <a:close/>
                <a:moveTo>
                  <a:pt x="1557" y="1207"/>
                </a:moveTo>
                <a:cubicBezTo>
                  <a:pt x="1558" y="1207"/>
                  <a:pt x="1559" y="1207"/>
                  <a:pt x="1560" y="1207"/>
                </a:cubicBezTo>
                <a:cubicBezTo>
                  <a:pt x="1571" y="1207"/>
                  <a:pt x="1583" y="1206"/>
                  <a:pt x="1594" y="1206"/>
                </a:cubicBezTo>
                <a:cubicBezTo>
                  <a:pt x="1594" y="1206"/>
                  <a:pt x="1595" y="1206"/>
                  <a:pt x="1596" y="1206"/>
                </a:cubicBezTo>
                <a:cubicBezTo>
                  <a:pt x="1607" y="1205"/>
                  <a:pt x="1619" y="1204"/>
                  <a:pt x="1630" y="1203"/>
                </a:cubicBezTo>
                <a:cubicBezTo>
                  <a:pt x="1631" y="1203"/>
                  <a:pt x="1631" y="1203"/>
                  <a:pt x="1631" y="1203"/>
                </a:cubicBezTo>
                <a:cubicBezTo>
                  <a:pt x="1642" y="1203"/>
                  <a:pt x="1654" y="1201"/>
                  <a:pt x="1665" y="1200"/>
                </a:cubicBezTo>
                <a:cubicBezTo>
                  <a:pt x="1666" y="1200"/>
                  <a:pt x="1667" y="1200"/>
                  <a:pt x="1668" y="1200"/>
                </a:cubicBezTo>
                <a:cubicBezTo>
                  <a:pt x="1679" y="1199"/>
                  <a:pt x="1690" y="1198"/>
                  <a:pt x="1701" y="1196"/>
                </a:cubicBezTo>
                <a:cubicBezTo>
                  <a:pt x="1702" y="1196"/>
                  <a:pt x="1703" y="1196"/>
                  <a:pt x="1705" y="1196"/>
                </a:cubicBezTo>
                <a:cubicBezTo>
                  <a:pt x="1715" y="1195"/>
                  <a:pt x="1726" y="1193"/>
                  <a:pt x="1737" y="1192"/>
                </a:cubicBezTo>
                <a:cubicBezTo>
                  <a:pt x="1738" y="1191"/>
                  <a:pt x="1740" y="1191"/>
                  <a:pt x="1741" y="1191"/>
                </a:cubicBezTo>
                <a:cubicBezTo>
                  <a:pt x="1752" y="1189"/>
                  <a:pt x="1762" y="1188"/>
                  <a:pt x="1773" y="1186"/>
                </a:cubicBezTo>
                <a:cubicBezTo>
                  <a:pt x="1774" y="1186"/>
                  <a:pt x="1776" y="1185"/>
                  <a:pt x="1777" y="1185"/>
                </a:cubicBezTo>
                <a:cubicBezTo>
                  <a:pt x="1788" y="1183"/>
                  <a:pt x="1798" y="1181"/>
                  <a:pt x="1808" y="1179"/>
                </a:cubicBezTo>
                <a:cubicBezTo>
                  <a:pt x="1809" y="1179"/>
                  <a:pt x="1810" y="1179"/>
                  <a:pt x="1811" y="1179"/>
                </a:cubicBezTo>
                <a:cubicBezTo>
                  <a:pt x="1811" y="1179"/>
                  <a:pt x="1811" y="1179"/>
                  <a:pt x="1811" y="1179"/>
                </a:cubicBezTo>
                <a:cubicBezTo>
                  <a:pt x="1811" y="1179"/>
                  <a:pt x="1811" y="1179"/>
                  <a:pt x="1811" y="1179"/>
                </a:cubicBezTo>
                <a:cubicBezTo>
                  <a:pt x="1810" y="1182"/>
                  <a:pt x="1810" y="1185"/>
                  <a:pt x="1809" y="1188"/>
                </a:cubicBezTo>
                <a:cubicBezTo>
                  <a:pt x="1808" y="1192"/>
                  <a:pt x="1807" y="1195"/>
                  <a:pt x="1807" y="1199"/>
                </a:cubicBezTo>
                <a:cubicBezTo>
                  <a:pt x="1806" y="1204"/>
                  <a:pt x="1805" y="1208"/>
                  <a:pt x="1804" y="1213"/>
                </a:cubicBezTo>
                <a:cubicBezTo>
                  <a:pt x="1803" y="1217"/>
                  <a:pt x="1802" y="1221"/>
                  <a:pt x="1801" y="1224"/>
                </a:cubicBezTo>
                <a:cubicBezTo>
                  <a:pt x="1800" y="1229"/>
                  <a:pt x="1800" y="1234"/>
                  <a:pt x="1799" y="1239"/>
                </a:cubicBezTo>
                <a:cubicBezTo>
                  <a:pt x="1798" y="1242"/>
                  <a:pt x="1797" y="1246"/>
                  <a:pt x="1797" y="1250"/>
                </a:cubicBezTo>
                <a:cubicBezTo>
                  <a:pt x="1796" y="1255"/>
                  <a:pt x="1795" y="1260"/>
                  <a:pt x="1794" y="1265"/>
                </a:cubicBezTo>
                <a:cubicBezTo>
                  <a:pt x="1794" y="1268"/>
                  <a:pt x="1793" y="1272"/>
                  <a:pt x="1792" y="1275"/>
                </a:cubicBezTo>
                <a:cubicBezTo>
                  <a:pt x="1791" y="1281"/>
                  <a:pt x="1791" y="1288"/>
                  <a:pt x="1790" y="1294"/>
                </a:cubicBezTo>
                <a:cubicBezTo>
                  <a:pt x="1789" y="1296"/>
                  <a:pt x="1789" y="1298"/>
                  <a:pt x="1789" y="1300"/>
                </a:cubicBezTo>
                <a:cubicBezTo>
                  <a:pt x="1787" y="1309"/>
                  <a:pt x="1786" y="1317"/>
                  <a:pt x="1785" y="1326"/>
                </a:cubicBezTo>
                <a:cubicBezTo>
                  <a:pt x="1785" y="1328"/>
                  <a:pt x="1785" y="1331"/>
                  <a:pt x="1784" y="1334"/>
                </a:cubicBezTo>
                <a:cubicBezTo>
                  <a:pt x="1784" y="1340"/>
                  <a:pt x="1783" y="1345"/>
                  <a:pt x="1782" y="1351"/>
                </a:cubicBezTo>
                <a:cubicBezTo>
                  <a:pt x="1782" y="1355"/>
                  <a:pt x="1782" y="1358"/>
                  <a:pt x="1781" y="1361"/>
                </a:cubicBezTo>
                <a:cubicBezTo>
                  <a:pt x="1781" y="1366"/>
                  <a:pt x="1780" y="1370"/>
                  <a:pt x="1780" y="1375"/>
                </a:cubicBezTo>
                <a:cubicBezTo>
                  <a:pt x="1775" y="1376"/>
                  <a:pt x="1770" y="1376"/>
                  <a:pt x="1765" y="1377"/>
                </a:cubicBezTo>
                <a:cubicBezTo>
                  <a:pt x="1760" y="1378"/>
                  <a:pt x="1754" y="1379"/>
                  <a:pt x="1749" y="1380"/>
                </a:cubicBezTo>
                <a:cubicBezTo>
                  <a:pt x="1743" y="1381"/>
                  <a:pt x="1737" y="1382"/>
                  <a:pt x="1731" y="1382"/>
                </a:cubicBezTo>
                <a:cubicBezTo>
                  <a:pt x="1726" y="1383"/>
                  <a:pt x="1721" y="1384"/>
                  <a:pt x="1716" y="1385"/>
                </a:cubicBezTo>
                <a:cubicBezTo>
                  <a:pt x="1710" y="1385"/>
                  <a:pt x="1704" y="1386"/>
                  <a:pt x="1698" y="1387"/>
                </a:cubicBezTo>
                <a:cubicBezTo>
                  <a:pt x="1693" y="1388"/>
                  <a:pt x="1688" y="1388"/>
                  <a:pt x="1682" y="1389"/>
                </a:cubicBezTo>
                <a:cubicBezTo>
                  <a:pt x="1676" y="1389"/>
                  <a:pt x="1670" y="1390"/>
                  <a:pt x="1664" y="1391"/>
                </a:cubicBezTo>
                <a:cubicBezTo>
                  <a:pt x="1659" y="1391"/>
                  <a:pt x="1654" y="1392"/>
                  <a:pt x="1649" y="1392"/>
                </a:cubicBezTo>
                <a:cubicBezTo>
                  <a:pt x="1643" y="1393"/>
                  <a:pt x="1636" y="1393"/>
                  <a:pt x="1630" y="1394"/>
                </a:cubicBezTo>
                <a:cubicBezTo>
                  <a:pt x="1625" y="1394"/>
                  <a:pt x="1620" y="1394"/>
                  <a:pt x="1615" y="1395"/>
                </a:cubicBezTo>
                <a:cubicBezTo>
                  <a:pt x="1609" y="1395"/>
                  <a:pt x="1602" y="1396"/>
                  <a:pt x="1595" y="1396"/>
                </a:cubicBezTo>
                <a:cubicBezTo>
                  <a:pt x="1591" y="1396"/>
                  <a:pt x="1586" y="1396"/>
                  <a:pt x="1582" y="1397"/>
                </a:cubicBezTo>
                <a:cubicBezTo>
                  <a:pt x="1574" y="1397"/>
                  <a:pt x="1567" y="1397"/>
                  <a:pt x="1559" y="1397"/>
                </a:cubicBezTo>
                <a:cubicBezTo>
                  <a:pt x="1555" y="1398"/>
                  <a:pt x="1552" y="1398"/>
                  <a:pt x="1548" y="1398"/>
                </a:cubicBezTo>
                <a:cubicBezTo>
                  <a:pt x="1537" y="1398"/>
                  <a:pt x="1525" y="1398"/>
                  <a:pt x="1514" y="1398"/>
                </a:cubicBezTo>
                <a:cubicBezTo>
                  <a:pt x="1508" y="1398"/>
                  <a:pt x="1501" y="1398"/>
                  <a:pt x="1495" y="1398"/>
                </a:cubicBezTo>
                <a:cubicBezTo>
                  <a:pt x="1495" y="1395"/>
                  <a:pt x="1495" y="1391"/>
                  <a:pt x="1495" y="1388"/>
                </a:cubicBezTo>
                <a:cubicBezTo>
                  <a:pt x="1496" y="1384"/>
                  <a:pt x="1496" y="1380"/>
                  <a:pt x="1496" y="1377"/>
                </a:cubicBezTo>
                <a:cubicBezTo>
                  <a:pt x="1497" y="1372"/>
                  <a:pt x="1497" y="1367"/>
                  <a:pt x="1498" y="1363"/>
                </a:cubicBezTo>
                <a:cubicBezTo>
                  <a:pt x="1498" y="1359"/>
                  <a:pt x="1498" y="1355"/>
                  <a:pt x="1499" y="1352"/>
                </a:cubicBezTo>
                <a:cubicBezTo>
                  <a:pt x="1499" y="1347"/>
                  <a:pt x="1500" y="1342"/>
                  <a:pt x="1500" y="1337"/>
                </a:cubicBezTo>
                <a:cubicBezTo>
                  <a:pt x="1501" y="1334"/>
                  <a:pt x="1501" y="1330"/>
                  <a:pt x="1502" y="1327"/>
                </a:cubicBezTo>
                <a:cubicBezTo>
                  <a:pt x="1502" y="1321"/>
                  <a:pt x="1503" y="1315"/>
                  <a:pt x="1504" y="1309"/>
                </a:cubicBezTo>
                <a:cubicBezTo>
                  <a:pt x="1504" y="1307"/>
                  <a:pt x="1505" y="1305"/>
                  <a:pt x="1505" y="1303"/>
                </a:cubicBezTo>
                <a:cubicBezTo>
                  <a:pt x="1506" y="1295"/>
                  <a:pt x="1507" y="1286"/>
                  <a:pt x="1509" y="1278"/>
                </a:cubicBezTo>
                <a:cubicBezTo>
                  <a:pt x="1509" y="1276"/>
                  <a:pt x="1509" y="1275"/>
                  <a:pt x="1509" y="1273"/>
                </a:cubicBezTo>
                <a:cubicBezTo>
                  <a:pt x="1510" y="1267"/>
                  <a:pt x="1511" y="1260"/>
                  <a:pt x="1513" y="1254"/>
                </a:cubicBezTo>
                <a:cubicBezTo>
                  <a:pt x="1513" y="1251"/>
                  <a:pt x="1514" y="1248"/>
                  <a:pt x="1514" y="1245"/>
                </a:cubicBezTo>
                <a:cubicBezTo>
                  <a:pt x="1515" y="1240"/>
                  <a:pt x="1516" y="1235"/>
                  <a:pt x="1517" y="1230"/>
                </a:cubicBezTo>
                <a:cubicBezTo>
                  <a:pt x="1518" y="1226"/>
                  <a:pt x="1518" y="1223"/>
                  <a:pt x="1519" y="1220"/>
                </a:cubicBezTo>
                <a:cubicBezTo>
                  <a:pt x="1520" y="1216"/>
                  <a:pt x="1521" y="1212"/>
                  <a:pt x="1521" y="1208"/>
                </a:cubicBezTo>
                <a:cubicBezTo>
                  <a:pt x="1522" y="1208"/>
                  <a:pt x="1523" y="1208"/>
                  <a:pt x="1524" y="1208"/>
                </a:cubicBezTo>
                <a:cubicBezTo>
                  <a:pt x="1535" y="1208"/>
                  <a:pt x="1546" y="1208"/>
                  <a:pt x="1557" y="1207"/>
                </a:cubicBezTo>
                <a:close/>
                <a:moveTo>
                  <a:pt x="1808" y="1382"/>
                </a:moveTo>
                <a:cubicBezTo>
                  <a:pt x="1812" y="1381"/>
                  <a:pt x="1816" y="1380"/>
                  <a:pt x="1819" y="1379"/>
                </a:cubicBezTo>
                <a:cubicBezTo>
                  <a:pt x="1822" y="1379"/>
                  <a:pt x="1825" y="1378"/>
                  <a:pt x="1827" y="1378"/>
                </a:cubicBezTo>
                <a:cubicBezTo>
                  <a:pt x="1831" y="1377"/>
                  <a:pt x="1835" y="1376"/>
                  <a:pt x="1839" y="1375"/>
                </a:cubicBezTo>
                <a:cubicBezTo>
                  <a:pt x="1842" y="1375"/>
                  <a:pt x="1844" y="1374"/>
                  <a:pt x="1846" y="1374"/>
                </a:cubicBezTo>
                <a:cubicBezTo>
                  <a:pt x="1851" y="1373"/>
                  <a:pt x="1855" y="1371"/>
                  <a:pt x="1860" y="1370"/>
                </a:cubicBezTo>
                <a:cubicBezTo>
                  <a:pt x="1862" y="1370"/>
                  <a:pt x="1864" y="1370"/>
                  <a:pt x="1866" y="1369"/>
                </a:cubicBezTo>
                <a:cubicBezTo>
                  <a:pt x="1872" y="1368"/>
                  <a:pt x="1878" y="1366"/>
                  <a:pt x="1885" y="1364"/>
                </a:cubicBezTo>
                <a:cubicBezTo>
                  <a:pt x="1885" y="1364"/>
                  <a:pt x="1886" y="1364"/>
                  <a:pt x="1886" y="1364"/>
                </a:cubicBezTo>
                <a:cubicBezTo>
                  <a:pt x="1892" y="1363"/>
                  <a:pt x="1898" y="1361"/>
                  <a:pt x="1904" y="1360"/>
                </a:cubicBezTo>
                <a:cubicBezTo>
                  <a:pt x="1906" y="1359"/>
                  <a:pt x="1908" y="1358"/>
                  <a:pt x="1910" y="1358"/>
                </a:cubicBezTo>
                <a:cubicBezTo>
                  <a:pt x="1914" y="1357"/>
                  <a:pt x="1918" y="1356"/>
                  <a:pt x="1923" y="1354"/>
                </a:cubicBezTo>
                <a:cubicBezTo>
                  <a:pt x="1925" y="1354"/>
                  <a:pt x="1928" y="1353"/>
                  <a:pt x="1930" y="1352"/>
                </a:cubicBezTo>
                <a:cubicBezTo>
                  <a:pt x="1934" y="1351"/>
                  <a:pt x="1938" y="1350"/>
                  <a:pt x="1942" y="1349"/>
                </a:cubicBezTo>
                <a:cubicBezTo>
                  <a:pt x="1944" y="1348"/>
                  <a:pt x="1947" y="1347"/>
                  <a:pt x="1949" y="1347"/>
                </a:cubicBezTo>
                <a:cubicBezTo>
                  <a:pt x="1953" y="1345"/>
                  <a:pt x="1957" y="1344"/>
                  <a:pt x="1960" y="1343"/>
                </a:cubicBezTo>
                <a:cubicBezTo>
                  <a:pt x="1963" y="1342"/>
                  <a:pt x="1966" y="1342"/>
                  <a:pt x="1968" y="1341"/>
                </a:cubicBezTo>
                <a:cubicBezTo>
                  <a:pt x="1972" y="1340"/>
                  <a:pt x="1976" y="1339"/>
                  <a:pt x="1979" y="1337"/>
                </a:cubicBezTo>
                <a:cubicBezTo>
                  <a:pt x="1982" y="1336"/>
                  <a:pt x="1985" y="1336"/>
                  <a:pt x="1987" y="1335"/>
                </a:cubicBezTo>
                <a:cubicBezTo>
                  <a:pt x="1991" y="1334"/>
                  <a:pt x="1994" y="1332"/>
                  <a:pt x="1998" y="1331"/>
                </a:cubicBezTo>
                <a:cubicBezTo>
                  <a:pt x="2000" y="1330"/>
                  <a:pt x="2003" y="1329"/>
                  <a:pt x="2006" y="1328"/>
                </a:cubicBezTo>
                <a:cubicBezTo>
                  <a:pt x="2010" y="1327"/>
                  <a:pt x="2013" y="1326"/>
                  <a:pt x="2016" y="1325"/>
                </a:cubicBezTo>
                <a:cubicBezTo>
                  <a:pt x="2019" y="1324"/>
                  <a:pt x="2022" y="1323"/>
                  <a:pt x="2025" y="1322"/>
                </a:cubicBezTo>
                <a:cubicBezTo>
                  <a:pt x="2028" y="1321"/>
                  <a:pt x="2031" y="1319"/>
                  <a:pt x="2035" y="1318"/>
                </a:cubicBezTo>
                <a:cubicBezTo>
                  <a:pt x="2038" y="1317"/>
                  <a:pt x="2040" y="1316"/>
                  <a:pt x="2043" y="1315"/>
                </a:cubicBezTo>
                <a:cubicBezTo>
                  <a:pt x="2047" y="1314"/>
                  <a:pt x="2050" y="1313"/>
                  <a:pt x="2053" y="1311"/>
                </a:cubicBezTo>
                <a:cubicBezTo>
                  <a:pt x="2056" y="1310"/>
                  <a:pt x="2059" y="1309"/>
                  <a:pt x="2062" y="1308"/>
                </a:cubicBezTo>
                <a:cubicBezTo>
                  <a:pt x="2065" y="1307"/>
                  <a:pt x="2068" y="1306"/>
                  <a:pt x="2071" y="1304"/>
                </a:cubicBezTo>
                <a:cubicBezTo>
                  <a:pt x="2074" y="1303"/>
                  <a:pt x="2077" y="1302"/>
                  <a:pt x="2080" y="1301"/>
                </a:cubicBezTo>
                <a:cubicBezTo>
                  <a:pt x="2081" y="1300"/>
                  <a:pt x="2083" y="1300"/>
                  <a:pt x="2084" y="1299"/>
                </a:cubicBezTo>
                <a:cubicBezTo>
                  <a:pt x="2084" y="1299"/>
                  <a:pt x="2084" y="1299"/>
                  <a:pt x="2084" y="1299"/>
                </a:cubicBezTo>
                <a:cubicBezTo>
                  <a:pt x="2084" y="1299"/>
                  <a:pt x="2084" y="1299"/>
                  <a:pt x="2084" y="1299"/>
                </a:cubicBezTo>
                <a:cubicBezTo>
                  <a:pt x="2084" y="1302"/>
                  <a:pt x="2084" y="1305"/>
                  <a:pt x="2083" y="1308"/>
                </a:cubicBezTo>
                <a:cubicBezTo>
                  <a:pt x="2083" y="1311"/>
                  <a:pt x="2082" y="1315"/>
                  <a:pt x="2082" y="1319"/>
                </a:cubicBezTo>
                <a:cubicBezTo>
                  <a:pt x="2081" y="1323"/>
                  <a:pt x="2081" y="1328"/>
                  <a:pt x="2080" y="1333"/>
                </a:cubicBezTo>
                <a:cubicBezTo>
                  <a:pt x="2080" y="1337"/>
                  <a:pt x="2079" y="1340"/>
                  <a:pt x="2079" y="1344"/>
                </a:cubicBezTo>
                <a:cubicBezTo>
                  <a:pt x="2078" y="1349"/>
                  <a:pt x="2078" y="1354"/>
                  <a:pt x="2077" y="1359"/>
                </a:cubicBezTo>
                <a:cubicBezTo>
                  <a:pt x="2077" y="1362"/>
                  <a:pt x="2077" y="1366"/>
                  <a:pt x="2076" y="1369"/>
                </a:cubicBezTo>
                <a:cubicBezTo>
                  <a:pt x="2076" y="1374"/>
                  <a:pt x="2075" y="1379"/>
                  <a:pt x="2075" y="1385"/>
                </a:cubicBezTo>
                <a:cubicBezTo>
                  <a:pt x="2075" y="1388"/>
                  <a:pt x="2074" y="1391"/>
                  <a:pt x="2074" y="1395"/>
                </a:cubicBezTo>
                <a:cubicBezTo>
                  <a:pt x="2074" y="1400"/>
                  <a:pt x="2073" y="1406"/>
                  <a:pt x="2073" y="1412"/>
                </a:cubicBezTo>
                <a:cubicBezTo>
                  <a:pt x="2073" y="1415"/>
                  <a:pt x="2072" y="1417"/>
                  <a:pt x="2072" y="1420"/>
                </a:cubicBezTo>
                <a:cubicBezTo>
                  <a:pt x="2072" y="1429"/>
                  <a:pt x="2071" y="1437"/>
                  <a:pt x="2071" y="1445"/>
                </a:cubicBezTo>
                <a:cubicBezTo>
                  <a:pt x="2071" y="1447"/>
                  <a:pt x="2071" y="1449"/>
                  <a:pt x="2071" y="1450"/>
                </a:cubicBezTo>
                <a:cubicBezTo>
                  <a:pt x="2070" y="1457"/>
                  <a:pt x="2070" y="1464"/>
                  <a:pt x="2070" y="1471"/>
                </a:cubicBezTo>
                <a:cubicBezTo>
                  <a:pt x="2070" y="1474"/>
                  <a:pt x="2070" y="1477"/>
                  <a:pt x="2070" y="1480"/>
                </a:cubicBezTo>
                <a:cubicBezTo>
                  <a:pt x="2070" y="1485"/>
                  <a:pt x="2069" y="1490"/>
                  <a:pt x="2069" y="1494"/>
                </a:cubicBezTo>
                <a:cubicBezTo>
                  <a:pt x="2069" y="1495"/>
                  <a:pt x="2068" y="1495"/>
                  <a:pt x="2067" y="1495"/>
                </a:cubicBezTo>
                <a:cubicBezTo>
                  <a:pt x="2057" y="1499"/>
                  <a:pt x="2046" y="1503"/>
                  <a:pt x="2036" y="1507"/>
                </a:cubicBezTo>
                <a:cubicBezTo>
                  <a:pt x="2035" y="1508"/>
                  <a:pt x="2034" y="1508"/>
                  <a:pt x="2033" y="1508"/>
                </a:cubicBezTo>
                <a:cubicBezTo>
                  <a:pt x="2023" y="1512"/>
                  <a:pt x="2012" y="1516"/>
                  <a:pt x="2001" y="1520"/>
                </a:cubicBezTo>
                <a:cubicBezTo>
                  <a:pt x="2000" y="1520"/>
                  <a:pt x="2000" y="1520"/>
                  <a:pt x="1999" y="1520"/>
                </a:cubicBezTo>
                <a:cubicBezTo>
                  <a:pt x="1988" y="1524"/>
                  <a:pt x="1977" y="1528"/>
                  <a:pt x="1965" y="1531"/>
                </a:cubicBezTo>
                <a:cubicBezTo>
                  <a:pt x="1965" y="1531"/>
                  <a:pt x="1965" y="1531"/>
                  <a:pt x="1965" y="1531"/>
                </a:cubicBezTo>
                <a:cubicBezTo>
                  <a:pt x="1954" y="1535"/>
                  <a:pt x="1943" y="1538"/>
                  <a:pt x="1931" y="1542"/>
                </a:cubicBezTo>
                <a:cubicBezTo>
                  <a:pt x="1931" y="1542"/>
                  <a:pt x="1930" y="1542"/>
                  <a:pt x="1930" y="1542"/>
                </a:cubicBezTo>
                <a:cubicBezTo>
                  <a:pt x="1919" y="1545"/>
                  <a:pt x="1908" y="1548"/>
                  <a:pt x="1897" y="1551"/>
                </a:cubicBezTo>
                <a:cubicBezTo>
                  <a:pt x="1896" y="1552"/>
                  <a:pt x="1895" y="1552"/>
                  <a:pt x="1894" y="1552"/>
                </a:cubicBezTo>
                <a:cubicBezTo>
                  <a:pt x="1883" y="1555"/>
                  <a:pt x="1872" y="1558"/>
                  <a:pt x="1861" y="1560"/>
                </a:cubicBezTo>
                <a:cubicBezTo>
                  <a:pt x="1860" y="1560"/>
                  <a:pt x="1859" y="1561"/>
                  <a:pt x="1858" y="1561"/>
                </a:cubicBezTo>
                <a:cubicBezTo>
                  <a:pt x="1847" y="1563"/>
                  <a:pt x="1836" y="1566"/>
                  <a:pt x="1826" y="1568"/>
                </a:cubicBezTo>
                <a:cubicBezTo>
                  <a:pt x="1824" y="1568"/>
                  <a:pt x="1823" y="1569"/>
                  <a:pt x="1821" y="1569"/>
                </a:cubicBezTo>
                <a:cubicBezTo>
                  <a:pt x="1811" y="1571"/>
                  <a:pt x="1800" y="1573"/>
                  <a:pt x="1789" y="1575"/>
                </a:cubicBezTo>
                <a:cubicBezTo>
                  <a:pt x="1789" y="1575"/>
                  <a:pt x="1788" y="1576"/>
                  <a:pt x="1787" y="1576"/>
                </a:cubicBezTo>
                <a:cubicBezTo>
                  <a:pt x="1787" y="1574"/>
                  <a:pt x="1787" y="1572"/>
                  <a:pt x="1787" y="1570"/>
                </a:cubicBezTo>
                <a:cubicBezTo>
                  <a:pt x="1787" y="1568"/>
                  <a:pt x="1787" y="1565"/>
                  <a:pt x="1786" y="1563"/>
                </a:cubicBezTo>
                <a:cubicBezTo>
                  <a:pt x="1786" y="1560"/>
                  <a:pt x="1786" y="1556"/>
                  <a:pt x="1786" y="1553"/>
                </a:cubicBezTo>
                <a:cubicBezTo>
                  <a:pt x="1786" y="1551"/>
                  <a:pt x="1786" y="1549"/>
                  <a:pt x="1786" y="1546"/>
                </a:cubicBezTo>
                <a:cubicBezTo>
                  <a:pt x="1786" y="1543"/>
                  <a:pt x="1786" y="1539"/>
                  <a:pt x="1786" y="1536"/>
                </a:cubicBezTo>
                <a:cubicBezTo>
                  <a:pt x="1786" y="1534"/>
                  <a:pt x="1786" y="1532"/>
                  <a:pt x="1786" y="1530"/>
                </a:cubicBezTo>
                <a:cubicBezTo>
                  <a:pt x="1786" y="1525"/>
                  <a:pt x="1786" y="1520"/>
                  <a:pt x="1786" y="1514"/>
                </a:cubicBezTo>
                <a:cubicBezTo>
                  <a:pt x="1786" y="1503"/>
                  <a:pt x="1786" y="1492"/>
                  <a:pt x="1786" y="1481"/>
                </a:cubicBezTo>
                <a:cubicBezTo>
                  <a:pt x="1786" y="1478"/>
                  <a:pt x="1786" y="1474"/>
                  <a:pt x="1786" y="1470"/>
                </a:cubicBezTo>
                <a:cubicBezTo>
                  <a:pt x="1787" y="1463"/>
                  <a:pt x="1787" y="1456"/>
                  <a:pt x="1787" y="1448"/>
                </a:cubicBezTo>
                <a:cubicBezTo>
                  <a:pt x="1787" y="1444"/>
                  <a:pt x="1788" y="1439"/>
                  <a:pt x="1788" y="1435"/>
                </a:cubicBezTo>
                <a:cubicBezTo>
                  <a:pt x="1788" y="1428"/>
                  <a:pt x="1788" y="1422"/>
                  <a:pt x="1789" y="1415"/>
                </a:cubicBezTo>
                <a:cubicBezTo>
                  <a:pt x="1789" y="1411"/>
                  <a:pt x="1790" y="1406"/>
                  <a:pt x="1790" y="1401"/>
                </a:cubicBezTo>
                <a:cubicBezTo>
                  <a:pt x="1790" y="1396"/>
                  <a:pt x="1791" y="1390"/>
                  <a:pt x="1791" y="1385"/>
                </a:cubicBezTo>
                <a:cubicBezTo>
                  <a:pt x="1794" y="1384"/>
                  <a:pt x="1797" y="1384"/>
                  <a:pt x="1800" y="1383"/>
                </a:cubicBezTo>
                <a:cubicBezTo>
                  <a:pt x="1803" y="1383"/>
                  <a:pt x="1805" y="1382"/>
                  <a:pt x="1808" y="1382"/>
                </a:cubicBezTo>
                <a:close/>
                <a:moveTo>
                  <a:pt x="2113" y="1489"/>
                </a:moveTo>
                <a:cubicBezTo>
                  <a:pt x="2125" y="1484"/>
                  <a:pt x="2136" y="1479"/>
                  <a:pt x="2147" y="1474"/>
                </a:cubicBezTo>
                <a:cubicBezTo>
                  <a:pt x="2147" y="1474"/>
                  <a:pt x="2148" y="1474"/>
                  <a:pt x="2148" y="1474"/>
                </a:cubicBezTo>
                <a:cubicBezTo>
                  <a:pt x="2159" y="1469"/>
                  <a:pt x="2169" y="1464"/>
                  <a:pt x="2180" y="1458"/>
                </a:cubicBezTo>
                <a:cubicBezTo>
                  <a:pt x="2184" y="1457"/>
                  <a:pt x="2188" y="1455"/>
                  <a:pt x="2191" y="1453"/>
                </a:cubicBezTo>
                <a:cubicBezTo>
                  <a:pt x="2198" y="1449"/>
                  <a:pt x="2206" y="1446"/>
                  <a:pt x="2213" y="1442"/>
                </a:cubicBezTo>
                <a:cubicBezTo>
                  <a:pt x="2217" y="1440"/>
                  <a:pt x="2222" y="1437"/>
                  <a:pt x="2226" y="1435"/>
                </a:cubicBezTo>
                <a:cubicBezTo>
                  <a:pt x="2232" y="1431"/>
                  <a:pt x="2239" y="1428"/>
                  <a:pt x="2245" y="1424"/>
                </a:cubicBezTo>
                <a:cubicBezTo>
                  <a:pt x="2250" y="1422"/>
                  <a:pt x="2254" y="1419"/>
                  <a:pt x="2259" y="1417"/>
                </a:cubicBezTo>
                <a:cubicBezTo>
                  <a:pt x="2265" y="1413"/>
                  <a:pt x="2271" y="1410"/>
                  <a:pt x="2277" y="1406"/>
                </a:cubicBezTo>
                <a:cubicBezTo>
                  <a:pt x="2282" y="1403"/>
                  <a:pt x="2287" y="1401"/>
                  <a:pt x="2291" y="1398"/>
                </a:cubicBezTo>
                <a:cubicBezTo>
                  <a:pt x="2297" y="1394"/>
                  <a:pt x="2303" y="1391"/>
                  <a:pt x="2309" y="1387"/>
                </a:cubicBezTo>
                <a:cubicBezTo>
                  <a:pt x="2314" y="1384"/>
                  <a:pt x="2318" y="1381"/>
                  <a:pt x="2323" y="1378"/>
                </a:cubicBezTo>
                <a:cubicBezTo>
                  <a:pt x="2327" y="1376"/>
                  <a:pt x="2331" y="1374"/>
                  <a:pt x="2335" y="1371"/>
                </a:cubicBezTo>
                <a:cubicBezTo>
                  <a:pt x="2335" y="1371"/>
                  <a:pt x="2335" y="1371"/>
                  <a:pt x="2335" y="1371"/>
                </a:cubicBezTo>
                <a:cubicBezTo>
                  <a:pt x="2335" y="1371"/>
                  <a:pt x="2335" y="1371"/>
                  <a:pt x="2335" y="1371"/>
                </a:cubicBezTo>
                <a:cubicBezTo>
                  <a:pt x="2334" y="1375"/>
                  <a:pt x="2334" y="1380"/>
                  <a:pt x="2334" y="1384"/>
                </a:cubicBezTo>
                <a:cubicBezTo>
                  <a:pt x="2333" y="1389"/>
                  <a:pt x="2333" y="1393"/>
                  <a:pt x="2333" y="1398"/>
                </a:cubicBezTo>
                <a:cubicBezTo>
                  <a:pt x="2332" y="1405"/>
                  <a:pt x="2332" y="1412"/>
                  <a:pt x="2331" y="1418"/>
                </a:cubicBezTo>
                <a:cubicBezTo>
                  <a:pt x="2331" y="1423"/>
                  <a:pt x="2331" y="1427"/>
                  <a:pt x="2331" y="1431"/>
                </a:cubicBezTo>
                <a:cubicBezTo>
                  <a:pt x="2330" y="1439"/>
                  <a:pt x="2330" y="1447"/>
                  <a:pt x="2330" y="1454"/>
                </a:cubicBezTo>
                <a:cubicBezTo>
                  <a:pt x="2330" y="1458"/>
                  <a:pt x="2330" y="1461"/>
                  <a:pt x="2330" y="1465"/>
                </a:cubicBezTo>
                <a:cubicBezTo>
                  <a:pt x="2329" y="1476"/>
                  <a:pt x="2329" y="1487"/>
                  <a:pt x="2329" y="1499"/>
                </a:cubicBezTo>
                <a:cubicBezTo>
                  <a:pt x="2329" y="1504"/>
                  <a:pt x="2329" y="1509"/>
                  <a:pt x="2329" y="1514"/>
                </a:cubicBezTo>
                <a:cubicBezTo>
                  <a:pt x="2329" y="1516"/>
                  <a:pt x="2329" y="1518"/>
                  <a:pt x="2329" y="1520"/>
                </a:cubicBezTo>
                <a:cubicBezTo>
                  <a:pt x="2329" y="1523"/>
                  <a:pt x="2330" y="1527"/>
                  <a:pt x="2330" y="1531"/>
                </a:cubicBezTo>
                <a:cubicBezTo>
                  <a:pt x="2330" y="1533"/>
                  <a:pt x="2330" y="1535"/>
                  <a:pt x="2330" y="1537"/>
                </a:cubicBezTo>
                <a:cubicBezTo>
                  <a:pt x="2330" y="1540"/>
                  <a:pt x="2330" y="1544"/>
                  <a:pt x="2330" y="1547"/>
                </a:cubicBezTo>
                <a:cubicBezTo>
                  <a:pt x="2330" y="1549"/>
                  <a:pt x="2330" y="1552"/>
                  <a:pt x="2330" y="1554"/>
                </a:cubicBezTo>
                <a:cubicBezTo>
                  <a:pt x="2330" y="1557"/>
                  <a:pt x="2330" y="1559"/>
                  <a:pt x="2331" y="1562"/>
                </a:cubicBezTo>
                <a:cubicBezTo>
                  <a:pt x="2325" y="1565"/>
                  <a:pt x="2319" y="1569"/>
                  <a:pt x="2314" y="1572"/>
                </a:cubicBezTo>
                <a:cubicBezTo>
                  <a:pt x="2310" y="1575"/>
                  <a:pt x="2306" y="1577"/>
                  <a:pt x="2303" y="1579"/>
                </a:cubicBezTo>
                <a:cubicBezTo>
                  <a:pt x="2295" y="1584"/>
                  <a:pt x="2288" y="1588"/>
                  <a:pt x="2280" y="1593"/>
                </a:cubicBezTo>
                <a:cubicBezTo>
                  <a:pt x="2278" y="1594"/>
                  <a:pt x="2275" y="1596"/>
                  <a:pt x="2273" y="1597"/>
                </a:cubicBezTo>
                <a:cubicBezTo>
                  <a:pt x="2263" y="1603"/>
                  <a:pt x="2253" y="1609"/>
                  <a:pt x="2243" y="1614"/>
                </a:cubicBezTo>
                <a:cubicBezTo>
                  <a:pt x="2240" y="1616"/>
                  <a:pt x="2237" y="1617"/>
                  <a:pt x="2234" y="1619"/>
                </a:cubicBezTo>
                <a:cubicBezTo>
                  <a:pt x="2227" y="1623"/>
                  <a:pt x="2220" y="1627"/>
                  <a:pt x="2213" y="1631"/>
                </a:cubicBezTo>
                <a:cubicBezTo>
                  <a:pt x="2209" y="1633"/>
                  <a:pt x="2205" y="1635"/>
                  <a:pt x="2201" y="1637"/>
                </a:cubicBezTo>
                <a:cubicBezTo>
                  <a:pt x="2194" y="1640"/>
                  <a:pt x="2188" y="1643"/>
                  <a:pt x="2182" y="1647"/>
                </a:cubicBezTo>
                <a:cubicBezTo>
                  <a:pt x="2177" y="1649"/>
                  <a:pt x="2173" y="1651"/>
                  <a:pt x="2169" y="1653"/>
                </a:cubicBezTo>
                <a:cubicBezTo>
                  <a:pt x="2163" y="1656"/>
                  <a:pt x="2157" y="1659"/>
                  <a:pt x="2151" y="1662"/>
                </a:cubicBezTo>
                <a:cubicBezTo>
                  <a:pt x="2146" y="1664"/>
                  <a:pt x="2141" y="1666"/>
                  <a:pt x="2137" y="1668"/>
                </a:cubicBezTo>
                <a:cubicBezTo>
                  <a:pt x="2131" y="1671"/>
                  <a:pt x="2125" y="1673"/>
                  <a:pt x="2119" y="1676"/>
                </a:cubicBezTo>
                <a:cubicBezTo>
                  <a:pt x="2114" y="1678"/>
                  <a:pt x="2110" y="1680"/>
                  <a:pt x="2105" y="1682"/>
                </a:cubicBezTo>
                <a:cubicBezTo>
                  <a:pt x="2100" y="1684"/>
                  <a:pt x="2096" y="1686"/>
                  <a:pt x="2091" y="1688"/>
                </a:cubicBezTo>
                <a:cubicBezTo>
                  <a:pt x="2091" y="1685"/>
                  <a:pt x="2091" y="1682"/>
                  <a:pt x="2090" y="1680"/>
                </a:cubicBezTo>
                <a:cubicBezTo>
                  <a:pt x="2090" y="1677"/>
                  <a:pt x="2090" y="1673"/>
                  <a:pt x="2089" y="1670"/>
                </a:cubicBezTo>
                <a:cubicBezTo>
                  <a:pt x="2089" y="1666"/>
                  <a:pt x="2089" y="1662"/>
                  <a:pt x="2088" y="1658"/>
                </a:cubicBezTo>
                <a:cubicBezTo>
                  <a:pt x="2088" y="1654"/>
                  <a:pt x="2087" y="1651"/>
                  <a:pt x="2087" y="1648"/>
                </a:cubicBezTo>
                <a:cubicBezTo>
                  <a:pt x="2087" y="1644"/>
                  <a:pt x="2087" y="1639"/>
                  <a:pt x="2086" y="1635"/>
                </a:cubicBezTo>
                <a:cubicBezTo>
                  <a:pt x="2086" y="1632"/>
                  <a:pt x="2086" y="1629"/>
                  <a:pt x="2085" y="1625"/>
                </a:cubicBezTo>
                <a:cubicBezTo>
                  <a:pt x="2085" y="1621"/>
                  <a:pt x="2085" y="1617"/>
                  <a:pt x="2085" y="1613"/>
                </a:cubicBezTo>
                <a:cubicBezTo>
                  <a:pt x="2084" y="1610"/>
                  <a:pt x="2084" y="1606"/>
                  <a:pt x="2084" y="1603"/>
                </a:cubicBezTo>
                <a:cubicBezTo>
                  <a:pt x="2084" y="1599"/>
                  <a:pt x="2083" y="1595"/>
                  <a:pt x="2083" y="1590"/>
                </a:cubicBezTo>
                <a:cubicBezTo>
                  <a:pt x="2083" y="1587"/>
                  <a:pt x="2083" y="1584"/>
                  <a:pt x="2083" y="1581"/>
                </a:cubicBezTo>
                <a:cubicBezTo>
                  <a:pt x="2083" y="1576"/>
                  <a:pt x="2082" y="1572"/>
                  <a:pt x="2082" y="1567"/>
                </a:cubicBezTo>
                <a:cubicBezTo>
                  <a:pt x="2082" y="1565"/>
                  <a:pt x="2082" y="1562"/>
                  <a:pt x="2082" y="1559"/>
                </a:cubicBezTo>
                <a:cubicBezTo>
                  <a:pt x="2082" y="1554"/>
                  <a:pt x="2082" y="1549"/>
                  <a:pt x="2082" y="1544"/>
                </a:cubicBezTo>
                <a:cubicBezTo>
                  <a:pt x="2082" y="1541"/>
                  <a:pt x="2081" y="1539"/>
                  <a:pt x="2081" y="1536"/>
                </a:cubicBezTo>
                <a:cubicBezTo>
                  <a:pt x="2081" y="1529"/>
                  <a:pt x="2081" y="1522"/>
                  <a:pt x="2081" y="1514"/>
                </a:cubicBezTo>
                <a:cubicBezTo>
                  <a:pt x="2081" y="1510"/>
                  <a:pt x="2081" y="1506"/>
                  <a:pt x="2081" y="1503"/>
                </a:cubicBezTo>
                <a:cubicBezTo>
                  <a:pt x="2088" y="1500"/>
                  <a:pt x="2095" y="1497"/>
                  <a:pt x="2102" y="1494"/>
                </a:cubicBezTo>
                <a:cubicBezTo>
                  <a:pt x="2106" y="1492"/>
                  <a:pt x="2110" y="1491"/>
                  <a:pt x="2113" y="1489"/>
                </a:cubicBezTo>
                <a:close/>
                <a:moveTo>
                  <a:pt x="2094" y="1786"/>
                </a:moveTo>
                <a:cubicBezTo>
                  <a:pt x="2094" y="1788"/>
                  <a:pt x="2094" y="1790"/>
                  <a:pt x="2095" y="1792"/>
                </a:cubicBezTo>
                <a:cubicBezTo>
                  <a:pt x="2096" y="1800"/>
                  <a:pt x="2098" y="1808"/>
                  <a:pt x="2099" y="1815"/>
                </a:cubicBezTo>
                <a:cubicBezTo>
                  <a:pt x="2099" y="1815"/>
                  <a:pt x="2099" y="1816"/>
                  <a:pt x="2099" y="1816"/>
                </a:cubicBezTo>
                <a:cubicBezTo>
                  <a:pt x="2101" y="1823"/>
                  <a:pt x="2102" y="1831"/>
                  <a:pt x="2104" y="1838"/>
                </a:cubicBezTo>
                <a:cubicBezTo>
                  <a:pt x="2105" y="1840"/>
                  <a:pt x="2105" y="1843"/>
                  <a:pt x="2106" y="1845"/>
                </a:cubicBezTo>
                <a:cubicBezTo>
                  <a:pt x="2107" y="1850"/>
                  <a:pt x="2108" y="1855"/>
                  <a:pt x="2109" y="1861"/>
                </a:cubicBezTo>
                <a:cubicBezTo>
                  <a:pt x="2110" y="1864"/>
                  <a:pt x="2111" y="1866"/>
                  <a:pt x="2111" y="1869"/>
                </a:cubicBezTo>
                <a:cubicBezTo>
                  <a:pt x="2112" y="1873"/>
                  <a:pt x="2113" y="1877"/>
                  <a:pt x="2114" y="1880"/>
                </a:cubicBezTo>
                <a:cubicBezTo>
                  <a:pt x="2109" y="1883"/>
                  <a:pt x="2103" y="1885"/>
                  <a:pt x="2098" y="1887"/>
                </a:cubicBezTo>
                <a:cubicBezTo>
                  <a:pt x="2093" y="1889"/>
                  <a:pt x="2089" y="1891"/>
                  <a:pt x="2084" y="1893"/>
                </a:cubicBezTo>
                <a:cubicBezTo>
                  <a:pt x="2078" y="1896"/>
                  <a:pt x="2071" y="1898"/>
                  <a:pt x="2064" y="1901"/>
                </a:cubicBezTo>
                <a:cubicBezTo>
                  <a:pt x="2060" y="1903"/>
                  <a:pt x="2056" y="1904"/>
                  <a:pt x="2052" y="1906"/>
                </a:cubicBezTo>
                <a:cubicBezTo>
                  <a:pt x="2044" y="1909"/>
                  <a:pt x="2037" y="1912"/>
                  <a:pt x="2029" y="1914"/>
                </a:cubicBezTo>
                <a:cubicBezTo>
                  <a:pt x="2026" y="1916"/>
                  <a:pt x="2022" y="1917"/>
                  <a:pt x="2019" y="1918"/>
                </a:cubicBezTo>
                <a:cubicBezTo>
                  <a:pt x="2008" y="1922"/>
                  <a:pt x="1997" y="1926"/>
                  <a:pt x="1986" y="1929"/>
                </a:cubicBezTo>
                <a:cubicBezTo>
                  <a:pt x="1985" y="1930"/>
                  <a:pt x="1984" y="1930"/>
                  <a:pt x="1983" y="1930"/>
                </a:cubicBezTo>
                <a:cubicBezTo>
                  <a:pt x="1973" y="1934"/>
                  <a:pt x="1963" y="1937"/>
                  <a:pt x="1953" y="1940"/>
                </a:cubicBezTo>
                <a:cubicBezTo>
                  <a:pt x="1949" y="1941"/>
                  <a:pt x="1945" y="1942"/>
                  <a:pt x="1941" y="1943"/>
                </a:cubicBezTo>
                <a:cubicBezTo>
                  <a:pt x="1934" y="1945"/>
                  <a:pt x="1927" y="1948"/>
                  <a:pt x="1920" y="1950"/>
                </a:cubicBezTo>
                <a:cubicBezTo>
                  <a:pt x="1915" y="1951"/>
                  <a:pt x="1910" y="1952"/>
                  <a:pt x="1906" y="1953"/>
                </a:cubicBezTo>
                <a:cubicBezTo>
                  <a:pt x="1899" y="1955"/>
                  <a:pt x="1893" y="1957"/>
                  <a:pt x="1886" y="1959"/>
                </a:cubicBezTo>
                <a:cubicBezTo>
                  <a:pt x="1881" y="1960"/>
                  <a:pt x="1876" y="1961"/>
                  <a:pt x="1871" y="1962"/>
                </a:cubicBezTo>
                <a:cubicBezTo>
                  <a:pt x="1866" y="1964"/>
                  <a:pt x="1860" y="1965"/>
                  <a:pt x="1855" y="1966"/>
                </a:cubicBezTo>
                <a:cubicBezTo>
                  <a:pt x="1854" y="1963"/>
                  <a:pt x="1853" y="1959"/>
                  <a:pt x="1852" y="1956"/>
                </a:cubicBezTo>
                <a:cubicBezTo>
                  <a:pt x="1851" y="1953"/>
                  <a:pt x="1850" y="1949"/>
                  <a:pt x="1849" y="1946"/>
                </a:cubicBezTo>
                <a:cubicBezTo>
                  <a:pt x="1847" y="1941"/>
                  <a:pt x="1846" y="1937"/>
                  <a:pt x="1845" y="1932"/>
                </a:cubicBezTo>
                <a:cubicBezTo>
                  <a:pt x="1844" y="1929"/>
                  <a:pt x="1843" y="1926"/>
                  <a:pt x="1842" y="1923"/>
                </a:cubicBezTo>
                <a:cubicBezTo>
                  <a:pt x="1841" y="1918"/>
                  <a:pt x="1839" y="1913"/>
                  <a:pt x="1838" y="1908"/>
                </a:cubicBezTo>
                <a:cubicBezTo>
                  <a:pt x="1837" y="1905"/>
                  <a:pt x="1836" y="1902"/>
                  <a:pt x="1836" y="1900"/>
                </a:cubicBezTo>
                <a:cubicBezTo>
                  <a:pt x="1834" y="1892"/>
                  <a:pt x="1832" y="1884"/>
                  <a:pt x="1830" y="1877"/>
                </a:cubicBezTo>
                <a:cubicBezTo>
                  <a:pt x="1829" y="1875"/>
                  <a:pt x="1829" y="1874"/>
                  <a:pt x="1829" y="1873"/>
                </a:cubicBezTo>
                <a:cubicBezTo>
                  <a:pt x="1827" y="1866"/>
                  <a:pt x="1826" y="1860"/>
                  <a:pt x="1824" y="1853"/>
                </a:cubicBezTo>
                <a:cubicBezTo>
                  <a:pt x="1823" y="1850"/>
                  <a:pt x="1823" y="1848"/>
                  <a:pt x="1822" y="1845"/>
                </a:cubicBezTo>
                <a:cubicBezTo>
                  <a:pt x="1821" y="1840"/>
                  <a:pt x="1820" y="1835"/>
                  <a:pt x="1819" y="1830"/>
                </a:cubicBezTo>
                <a:cubicBezTo>
                  <a:pt x="1818" y="1827"/>
                  <a:pt x="1818" y="1823"/>
                  <a:pt x="1817" y="1820"/>
                </a:cubicBezTo>
                <a:cubicBezTo>
                  <a:pt x="1816" y="1816"/>
                  <a:pt x="1815" y="1811"/>
                  <a:pt x="1814" y="1806"/>
                </a:cubicBezTo>
                <a:cubicBezTo>
                  <a:pt x="1813" y="1803"/>
                  <a:pt x="1813" y="1800"/>
                  <a:pt x="1812" y="1796"/>
                </a:cubicBezTo>
                <a:cubicBezTo>
                  <a:pt x="1812" y="1793"/>
                  <a:pt x="1811" y="1789"/>
                  <a:pt x="1810" y="1786"/>
                </a:cubicBezTo>
                <a:cubicBezTo>
                  <a:pt x="1811" y="1786"/>
                  <a:pt x="1812" y="1785"/>
                  <a:pt x="1813" y="1785"/>
                </a:cubicBezTo>
                <a:cubicBezTo>
                  <a:pt x="1823" y="1783"/>
                  <a:pt x="1833" y="1781"/>
                  <a:pt x="1844" y="1779"/>
                </a:cubicBezTo>
                <a:cubicBezTo>
                  <a:pt x="1845" y="1778"/>
                  <a:pt x="1846" y="1778"/>
                  <a:pt x="1847" y="1778"/>
                </a:cubicBezTo>
                <a:cubicBezTo>
                  <a:pt x="1858" y="1776"/>
                  <a:pt x="1868" y="1773"/>
                  <a:pt x="1878" y="1771"/>
                </a:cubicBezTo>
                <a:cubicBezTo>
                  <a:pt x="1879" y="1770"/>
                  <a:pt x="1880" y="1770"/>
                  <a:pt x="1881" y="1770"/>
                </a:cubicBezTo>
                <a:cubicBezTo>
                  <a:pt x="1892" y="1767"/>
                  <a:pt x="1903" y="1764"/>
                  <a:pt x="1913" y="1762"/>
                </a:cubicBezTo>
                <a:cubicBezTo>
                  <a:pt x="1914" y="1761"/>
                  <a:pt x="1914" y="1761"/>
                  <a:pt x="1914" y="1761"/>
                </a:cubicBezTo>
                <a:cubicBezTo>
                  <a:pt x="1925" y="1758"/>
                  <a:pt x="1936" y="1755"/>
                  <a:pt x="1947" y="1752"/>
                </a:cubicBezTo>
                <a:cubicBezTo>
                  <a:pt x="1947" y="1752"/>
                  <a:pt x="1948" y="1752"/>
                  <a:pt x="1948" y="1752"/>
                </a:cubicBezTo>
                <a:cubicBezTo>
                  <a:pt x="1959" y="1748"/>
                  <a:pt x="1969" y="1745"/>
                  <a:pt x="1980" y="1742"/>
                </a:cubicBezTo>
                <a:cubicBezTo>
                  <a:pt x="1980" y="1741"/>
                  <a:pt x="1981" y="1741"/>
                  <a:pt x="1982" y="1741"/>
                </a:cubicBezTo>
                <a:cubicBezTo>
                  <a:pt x="1992" y="1738"/>
                  <a:pt x="2003" y="1734"/>
                  <a:pt x="2013" y="1731"/>
                </a:cubicBezTo>
                <a:cubicBezTo>
                  <a:pt x="2014" y="1730"/>
                  <a:pt x="2015" y="1730"/>
                  <a:pt x="2016" y="1729"/>
                </a:cubicBezTo>
                <a:cubicBezTo>
                  <a:pt x="2026" y="1726"/>
                  <a:pt x="2036" y="1722"/>
                  <a:pt x="2046" y="1719"/>
                </a:cubicBezTo>
                <a:cubicBezTo>
                  <a:pt x="2047" y="1718"/>
                  <a:pt x="2049" y="1718"/>
                  <a:pt x="2050" y="1717"/>
                </a:cubicBezTo>
                <a:cubicBezTo>
                  <a:pt x="2060" y="1713"/>
                  <a:pt x="2069" y="1710"/>
                  <a:pt x="2079" y="1706"/>
                </a:cubicBezTo>
                <a:cubicBezTo>
                  <a:pt x="2080" y="1706"/>
                  <a:pt x="2080" y="1705"/>
                  <a:pt x="2081" y="1705"/>
                </a:cubicBezTo>
                <a:cubicBezTo>
                  <a:pt x="2081" y="1705"/>
                  <a:pt x="2081" y="1705"/>
                  <a:pt x="2081" y="1705"/>
                </a:cubicBezTo>
                <a:cubicBezTo>
                  <a:pt x="2081" y="1705"/>
                  <a:pt x="2081" y="1705"/>
                  <a:pt x="2081" y="1705"/>
                </a:cubicBezTo>
                <a:cubicBezTo>
                  <a:pt x="2082" y="1708"/>
                  <a:pt x="2082" y="1711"/>
                  <a:pt x="2082" y="1714"/>
                </a:cubicBezTo>
                <a:cubicBezTo>
                  <a:pt x="2083" y="1717"/>
                  <a:pt x="2083" y="1720"/>
                  <a:pt x="2084" y="1724"/>
                </a:cubicBezTo>
                <a:cubicBezTo>
                  <a:pt x="2084" y="1728"/>
                  <a:pt x="2085" y="1733"/>
                  <a:pt x="2086" y="1737"/>
                </a:cubicBezTo>
                <a:cubicBezTo>
                  <a:pt x="2086" y="1740"/>
                  <a:pt x="2087" y="1744"/>
                  <a:pt x="2087" y="1747"/>
                </a:cubicBezTo>
                <a:cubicBezTo>
                  <a:pt x="2088" y="1751"/>
                  <a:pt x="2089" y="1756"/>
                  <a:pt x="2089" y="1761"/>
                </a:cubicBezTo>
                <a:cubicBezTo>
                  <a:pt x="2090" y="1764"/>
                  <a:pt x="2090" y="1767"/>
                  <a:pt x="2091" y="1770"/>
                </a:cubicBezTo>
                <a:cubicBezTo>
                  <a:pt x="2092" y="1775"/>
                  <a:pt x="2093" y="1781"/>
                  <a:pt x="2094" y="1786"/>
                </a:cubicBezTo>
                <a:close/>
                <a:moveTo>
                  <a:pt x="2156" y="1875"/>
                </a:moveTo>
                <a:cubicBezTo>
                  <a:pt x="2162" y="1872"/>
                  <a:pt x="2169" y="1869"/>
                  <a:pt x="2175" y="1865"/>
                </a:cubicBezTo>
                <a:cubicBezTo>
                  <a:pt x="2179" y="1864"/>
                  <a:pt x="2182" y="1862"/>
                  <a:pt x="2185" y="1860"/>
                </a:cubicBezTo>
                <a:cubicBezTo>
                  <a:pt x="2195" y="1856"/>
                  <a:pt x="2205" y="1851"/>
                  <a:pt x="2215" y="1846"/>
                </a:cubicBezTo>
                <a:cubicBezTo>
                  <a:pt x="2216" y="1845"/>
                  <a:pt x="2218" y="1844"/>
                  <a:pt x="2220" y="1843"/>
                </a:cubicBezTo>
                <a:cubicBezTo>
                  <a:pt x="2228" y="1839"/>
                  <a:pt x="2236" y="1834"/>
                  <a:pt x="2244" y="1830"/>
                </a:cubicBezTo>
                <a:cubicBezTo>
                  <a:pt x="2247" y="1828"/>
                  <a:pt x="2251" y="1826"/>
                  <a:pt x="2254" y="1824"/>
                </a:cubicBezTo>
                <a:cubicBezTo>
                  <a:pt x="2260" y="1821"/>
                  <a:pt x="2266" y="1817"/>
                  <a:pt x="2273" y="1814"/>
                </a:cubicBezTo>
                <a:cubicBezTo>
                  <a:pt x="2276" y="1811"/>
                  <a:pt x="2280" y="1809"/>
                  <a:pt x="2284" y="1807"/>
                </a:cubicBezTo>
                <a:cubicBezTo>
                  <a:pt x="2290" y="1803"/>
                  <a:pt x="2295" y="1800"/>
                  <a:pt x="2301" y="1797"/>
                </a:cubicBezTo>
                <a:cubicBezTo>
                  <a:pt x="2305" y="1794"/>
                  <a:pt x="2309" y="1792"/>
                  <a:pt x="2313" y="1789"/>
                </a:cubicBezTo>
                <a:cubicBezTo>
                  <a:pt x="2318" y="1786"/>
                  <a:pt x="2324" y="1783"/>
                  <a:pt x="2329" y="1779"/>
                </a:cubicBezTo>
                <a:cubicBezTo>
                  <a:pt x="2333" y="1777"/>
                  <a:pt x="2337" y="1774"/>
                  <a:pt x="2341" y="1771"/>
                </a:cubicBezTo>
                <a:cubicBezTo>
                  <a:pt x="2345" y="1769"/>
                  <a:pt x="2349" y="1766"/>
                  <a:pt x="2353" y="1764"/>
                </a:cubicBezTo>
                <a:cubicBezTo>
                  <a:pt x="2353" y="1764"/>
                  <a:pt x="2353" y="1764"/>
                  <a:pt x="2353" y="1764"/>
                </a:cubicBezTo>
                <a:cubicBezTo>
                  <a:pt x="2353" y="1764"/>
                  <a:pt x="2353" y="1764"/>
                  <a:pt x="2353" y="1764"/>
                </a:cubicBezTo>
                <a:cubicBezTo>
                  <a:pt x="2353" y="1766"/>
                  <a:pt x="2353" y="1768"/>
                  <a:pt x="2354" y="1771"/>
                </a:cubicBezTo>
                <a:cubicBezTo>
                  <a:pt x="2354" y="1774"/>
                  <a:pt x="2355" y="1777"/>
                  <a:pt x="2356" y="1781"/>
                </a:cubicBezTo>
                <a:cubicBezTo>
                  <a:pt x="2356" y="1784"/>
                  <a:pt x="2357" y="1788"/>
                  <a:pt x="2358" y="1792"/>
                </a:cubicBezTo>
                <a:cubicBezTo>
                  <a:pt x="2359" y="1795"/>
                  <a:pt x="2359" y="1798"/>
                  <a:pt x="2360" y="1802"/>
                </a:cubicBezTo>
                <a:cubicBezTo>
                  <a:pt x="2361" y="1806"/>
                  <a:pt x="2362" y="1810"/>
                  <a:pt x="2362" y="1814"/>
                </a:cubicBezTo>
                <a:cubicBezTo>
                  <a:pt x="2363" y="1817"/>
                  <a:pt x="2364" y="1820"/>
                  <a:pt x="2364" y="1823"/>
                </a:cubicBezTo>
                <a:cubicBezTo>
                  <a:pt x="2365" y="1827"/>
                  <a:pt x="2366" y="1831"/>
                  <a:pt x="2367" y="1836"/>
                </a:cubicBezTo>
                <a:cubicBezTo>
                  <a:pt x="2368" y="1838"/>
                  <a:pt x="2368" y="1841"/>
                  <a:pt x="2369" y="1844"/>
                </a:cubicBezTo>
                <a:cubicBezTo>
                  <a:pt x="2370" y="1849"/>
                  <a:pt x="2372" y="1854"/>
                  <a:pt x="2373" y="1859"/>
                </a:cubicBezTo>
                <a:cubicBezTo>
                  <a:pt x="2373" y="1861"/>
                  <a:pt x="2374" y="1863"/>
                  <a:pt x="2374" y="1865"/>
                </a:cubicBezTo>
                <a:cubicBezTo>
                  <a:pt x="2376" y="1872"/>
                  <a:pt x="2378" y="1879"/>
                  <a:pt x="2380" y="1886"/>
                </a:cubicBezTo>
                <a:cubicBezTo>
                  <a:pt x="2380" y="1888"/>
                  <a:pt x="2381" y="1890"/>
                  <a:pt x="2381" y="1892"/>
                </a:cubicBezTo>
                <a:cubicBezTo>
                  <a:pt x="2383" y="1897"/>
                  <a:pt x="2384" y="1902"/>
                  <a:pt x="2385" y="1907"/>
                </a:cubicBezTo>
                <a:cubicBezTo>
                  <a:pt x="2386" y="1909"/>
                  <a:pt x="2387" y="1912"/>
                  <a:pt x="2388" y="1915"/>
                </a:cubicBezTo>
                <a:cubicBezTo>
                  <a:pt x="2389" y="1918"/>
                  <a:pt x="2390" y="1922"/>
                  <a:pt x="2391" y="1925"/>
                </a:cubicBezTo>
                <a:cubicBezTo>
                  <a:pt x="2386" y="1928"/>
                  <a:pt x="2381" y="1932"/>
                  <a:pt x="2377" y="1935"/>
                </a:cubicBezTo>
                <a:cubicBezTo>
                  <a:pt x="2373" y="1937"/>
                  <a:pt x="2370" y="1940"/>
                  <a:pt x="2367" y="1942"/>
                </a:cubicBezTo>
                <a:cubicBezTo>
                  <a:pt x="2361" y="1946"/>
                  <a:pt x="2355" y="1950"/>
                  <a:pt x="2349" y="1954"/>
                </a:cubicBezTo>
                <a:cubicBezTo>
                  <a:pt x="2346" y="1956"/>
                  <a:pt x="2344" y="1958"/>
                  <a:pt x="2341" y="1960"/>
                </a:cubicBezTo>
                <a:cubicBezTo>
                  <a:pt x="2333" y="1965"/>
                  <a:pt x="2325" y="1970"/>
                  <a:pt x="2317" y="1975"/>
                </a:cubicBezTo>
                <a:cubicBezTo>
                  <a:pt x="2316" y="1976"/>
                  <a:pt x="2315" y="1976"/>
                  <a:pt x="2314" y="1977"/>
                </a:cubicBezTo>
                <a:cubicBezTo>
                  <a:pt x="2305" y="1982"/>
                  <a:pt x="2296" y="1988"/>
                  <a:pt x="2287" y="1993"/>
                </a:cubicBezTo>
                <a:cubicBezTo>
                  <a:pt x="2285" y="1995"/>
                  <a:pt x="2282" y="1996"/>
                  <a:pt x="2279" y="1998"/>
                </a:cubicBezTo>
                <a:cubicBezTo>
                  <a:pt x="2273" y="2002"/>
                  <a:pt x="2267" y="2005"/>
                  <a:pt x="2260" y="2009"/>
                </a:cubicBezTo>
                <a:cubicBezTo>
                  <a:pt x="2257" y="2011"/>
                  <a:pt x="2253" y="2013"/>
                  <a:pt x="2250" y="2015"/>
                </a:cubicBezTo>
                <a:cubicBezTo>
                  <a:pt x="2244" y="2018"/>
                  <a:pt x="2239" y="2021"/>
                  <a:pt x="2233" y="2024"/>
                </a:cubicBezTo>
                <a:cubicBezTo>
                  <a:pt x="2229" y="2027"/>
                  <a:pt x="2225" y="2029"/>
                  <a:pt x="2221" y="2031"/>
                </a:cubicBezTo>
                <a:cubicBezTo>
                  <a:pt x="2216" y="2033"/>
                  <a:pt x="2211" y="2036"/>
                  <a:pt x="2205" y="2039"/>
                </a:cubicBezTo>
                <a:cubicBezTo>
                  <a:pt x="2201" y="2041"/>
                  <a:pt x="2197" y="2043"/>
                  <a:pt x="2193" y="2045"/>
                </a:cubicBezTo>
                <a:cubicBezTo>
                  <a:pt x="2189" y="2048"/>
                  <a:pt x="2185" y="2050"/>
                  <a:pt x="2180" y="2052"/>
                </a:cubicBezTo>
                <a:cubicBezTo>
                  <a:pt x="2179" y="2049"/>
                  <a:pt x="2178" y="2046"/>
                  <a:pt x="2177" y="2043"/>
                </a:cubicBezTo>
                <a:cubicBezTo>
                  <a:pt x="2176" y="2040"/>
                  <a:pt x="2175" y="2037"/>
                  <a:pt x="2174" y="2034"/>
                </a:cubicBezTo>
                <a:cubicBezTo>
                  <a:pt x="2172" y="2030"/>
                  <a:pt x="2171" y="2026"/>
                  <a:pt x="2169" y="2022"/>
                </a:cubicBezTo>
                <a:cubicBezTo>
                  <a:pt x="2168" y="2019"/>
                  <a:pt x="2167" y="2016"/>
                  <a:pt x="2166" y="2013"/>
                </a:cubicBezTo>
                <a:cubicBezTo>
                  <a:pt x="2165" y="2009"/>
                  <a:pt x="2163" y="2004"/>
                  <a:pt x="2162" y="2000"/>
                </a:cubicBezTo>
                <a:cubicBezTo>
                  <a:pt x="2161" y="1997"/>
                  <a:pt x="2160" y="1995"/>
                  <a:pt x="2159" y="1992"/>
                </a:cubicBezTo>
                <a:cubicBezTo>
                  <a:pt x="2157" y="1987"/>
                  <a:pt x="2155" y="1981"/>
                  <a:pt x="2154" y="1976"/>
                </a:cubicBezTo>
                <a:cubicBezTo>
                  <a:pt x="2153" y="1974"/>
                  <a:pt x="2153" y="1973"/>
                  <a:pt x="2152" y="1971"/>
                </a:cubicBezTo>
                <a:cubicBezTo>
                  <a:pt x="2150" y="1964"/>
                  <a:pt x="2147" y="1956"/>
                  <a:pt x="2145" y="1949"/>
                </a:cubicBezTo>
                <a:cubicBezTo>
                  <a:pt x="2145" y="1947"/>
                  <a:pt x="2144" y="1945"/>
                  <a:pt x="2144" y="1943"/>
                </a:cubicBezTo>
                <a:cubicBezTo>
                  <a:pt x="2142" y="1938"/>
                  <a:pt x="2141" y="1933"/>
                  <a:pt x="2139" y="1928"/>
                </a:cubicBezTo>
                <a:cubicBezTo>
                  <a:pt x="2138" y="1925"/>
                  <a:pt x="2137" y="1922"/>
                  <a:pt x="2137" y="1919"/>
                </a:cubicBezTo>
                <a:cubicBezTo>
                  <a:pt x="2135" y="1915"/>
                  <a:pt x="2134" y="1911"/>
                  <a:pt x="2133" y="1906"/>
                </a:cubicBezTo>
                <a:cubicBezTo>
                  <a:pt x="2132" y="1903"/>
                  <a:pt x="2131" y="1900"/>
                  <a:pt x="2131" y="1897"/>
                </a:cubicBezTo>
                <a:cubicBezTo>
                  <a:pt x="2130" y="1894"/>
                  <a:pt x="2129" y="1891"/>
                  <a:pt x="2128" y="1887"/>
                </a:cubicBezTo>
                <a:cubicBezTo>
                  <a:pt x="2133" y="1885"/>
                  <a:pt x="2138" y="1883"/>
                  <a:pt x="2143" y="1880"/>
                </a:cubicBezTo>
                <a:cubicBezTo>
                  <a:pt x="2147" y="1878"/>
                  <a:pt x="2152" y="1877"/>
                  <a:pt x="2156" y="1875"/>
                </a:cubicBezTo>
                <a:close/>
                <a:moveTo>
                  <a:pt x="2142" y="2070"/>
                </a:moveTo>
                <a:cubicBezTo>
                  <a:pt x="2136" y="2073"/>
                  <a:pt x="2130" y="2075"/>
                  <a:pt x="2124" y="2078"/>
                </a:cubicBezTo>
                <a:cubicBezTo>
                  <a:pt x="2120" y="2080"/>
                  <a:pt x="2116" y="2082"/>
                  <a:pt x="2112" y="2084"/>
                </a:cubicBezTo>
                <a:cubicBezTo>
                  <a:pt x="2105" y="2087"/>
                  <a:pt x="2099" y="2089"/>
                  <a:pt x="2092" y="2092"/>
                </a:cubicBezTo>
                <a:cubicBezTo>
                  <a:pt x="2088" y="2094"/>
                  <a:pt x="2085" y="2095"/>
                  <a:pt x="2081" y="2097"/>
                </a:cubicBezTo>
                <a:cubicBezTo>
                  <a:pt x="2072" y="2100"/>
                  <a:pt x="2063" y="2104"/>
                  <a:pt x="2054" y="2107"/>
                </a:cubicBezTo>
                <a:cubicBezTo>
                  <a:pt x="2053" y="2108"/>
                  <a:pt x="2051" y="2108"/>
                  <a:pt x="2050" y="2109"/>
                </a:cubicBezTo>
                <a:cubicBezTo>
                  <a:pt x="2040" y="2113"/>
                  <a:pt x="2029" y="2117"/>
                  <a:pt x="2019" y="2120"/>
                </a:cubicBezTo>
                <a:cubicBezTo>
                  <a:pt x="2015" y="2122"/>
                  <a:pt x="2012" y="2123"/>
                  <a:pt x="2009" y="2124"/>
                </a:cubicBezTo>
                <a:cubicBezTo>
                  <a:pt x="2002" y="2126"/>
                  <a:pt x="1995" y="2129"/>
                  <a:pt x="1987" y="2131"/>
                </a:cubicBezTo>
                <a:cubicBezTo>
                  <a:pt x="1983" y="2133"/>
                  <a:pt x="1979" y="2134"/>
                  <a:pt x="1975" y="2135"/>
                </a:cubicBezTo>
                <a:cubicBezTo>
                  <a:pt x="1968" y="2137"/>
                  <a:pt x="1962" y="2139"/>
                  <a:pt x="1956" y="2141"/>
                </a:cubicBezTo>
                <a:cubicBezTo>
                  <a:pt x="1951" y="2143"/>
                  <a:pt x="1947" y="2144"/>
                  <a:pt x="1942" y="2145"/>
                </a:cubicBezTo>
                <a:cubicBezTo>
                  <a:pt x="1937" y="2147"/>
                  <a:pt x="1932" y="2148"/>
                  <a:pt x="1926" y="2150"/>
                </a:cubicBezTo>
                <a:cubicBezTo>
                  <a:pt x="1925" y="2147"/>
                  <a:pt x="1923" y="2143"/>
                  <a:pt x="1922" y="2140"/>
                </a:cubicBezTo>
                <a:cubicBezTo>
                  <a:pt x="1920" y="2137"/>
                  <a:pt x="1919" y="2134"/>
                  <a:pt x="1918" y="2131"/>
                </a:cubicBezTo>
                <a:cubicBezTo>
                  <a:pt x="1916" y="2126"/>
                  <a:pt x="1914" y="2121"/>
                  <a:pt x="1911" y="2117"/>
                </a:cubicBezTo>
                <a:cubicBezTo>
                  <a:pt x="1910" y="2114"/>
                  <a:pt x="1909" y="2111"/>
                  <a:pt x="1908" y="2109"/>
                </a:cubicBezTo>
                <a:cubicBezTo>
                  <a:pt x="1905" y="2103"/>
                  <a:pt x="1903" y="2097"/>
                  <a:pt x="1901" y="2092"/>
                </a:cubicBezTo>
                <a:cubicBezTo>
                  <a:pt x="1900" y="2090"/>
                  <a:pt x="1899" y="2088"/>
                  <a:pt x="1899" y="2087"/>
                </a:cubicBezTo>
                <a:cubicBezTo>
                  <a:pt x="1896" y="2079"/>
                  <a:pt x="1893" y="2072"/>
                  <a:pt x="1890" y="2064"/>
                </a:cubicBezTo>
                <a:cubicBezTo>
                  <a:pt x="1889" y="2063"/>
                  <a:pt x="1889" y="2061"/>
                  <a:pt x="1888" y="2060"/>
                </a:cubicBezTo>
                <a:cubicBezTo>
                  <a:pt x="1886" y="2054"/>
                  <a:pt x="1883" y="2048"/>
                  <a:pt x="1881" y="2042"/>
                </a:cubicBezTo>
                <a:cubicBezTo>
                  <a:pt x="1880" y="2039"/>
                  <a:pt x="1879" y="2037"/>
                  <a:pt x="1878" y="2034"/>
                </a:cubicBezTo>
                <a:cubicBezTo>
                  <a:pt x="1876" y="2029"/>
                  <a:pt x="1875" y="2024"/>
                  <a:pt x="1873" y="2020"/>
                </a:cubicBezTo>
                <a:cubicBezTo>
                  <a:pt x="1872" y="2017"/>
                  <a:pt x="1871" y="2014"/>
                  <a:pt x="1870" y="2011"/>
                </a:cubicBezTo>
                <a:cubicBezTo>
                  <a:pt x="1868" y="2006"/>
                  <a:pt x="1867" y="2002"/>
                  <a:pt x="1865" y="1997"/>
                </a:cubicBezTo>
                <a:cubicBezTo>
                  <a:pt x="1864" y="1994"/>
                  <a:pt x="1863" y="1991"/>
                  <a:pt x="1862" y="1987"/>
                </a:cubicBezTo>
                <a:cubicBezTo>
                  <a:pt x="1861" y="1984"/>
                  <a:pt x="1860" y="1981"/>
                  <a:pt x="1859" y="1978"/>
                </a:cubicBezTo>
                <a:cubicBezTo>
                  <a:pt x="1864" y="1976"/>
                  <a:pt x="1870" y="1975"/>
                  <a:pt x="1875" y="1974"/>
                </a:cubicBezTo>
                <a:cubicBezTo>
                  <a:pt x="1880" y="1972"/>
                  <a:pt x="1884" y="1971"/>
                  <a:pt x="1889" y="1970"/>
                </a:cubicBezTo>
                <a:cubicBezTo>
                  <a:pt x="1896" y="1968"/>
                  <a:pt x="1903" y="1966"/>
                  <a:pt x="1910" y="1965"/>
                </a:cubicBezTo>
                <a:cubicBezTo>
                  <a:pt x="1914" y="1963"/>
                  <a:pt x="1919" y="1962"/>
                  <a:pt x="1923" y="1961"/>
                </a:cubicBezTo>
                <a:cubicBezTo>
                  <a:pt x="1931" y="1959"/>
                  <a:pt x="1938" y="1957"/>
                  <a:pt x="1946" y="1954"/>
                </a:cubicBezTo>
                <a:cubicBezTo>
                  <a:pt x="1950" y="1953"/>
                  <a:pt x="1953" y="1952"/>
                  <a:pt x="1956" y="1951"/>
                </a:cubicBezTo>
                <a:cubicBezTo>
                  <a:pt x="1968" y="1948"/>
                  <a:pt x="1979" y="1944"/>
                  <a:pt x="1990" y="1941"/>
                </a:cubicBezTo>
                <a:cubicBezTo>
                  <a:pt x="1991" y="1940"/>
                  <a:pt x="1992" y="1940"/>
                  <a:pt x="1994" y="1939"/>
                </a:cubicBezTo>
                <a:cubicBezTo>
                  <a:pt x="2003" y="1936"/>
                  <a:pt x="2013" y="1933"/>
                  <a:pt x="2023" y="1929"/>
                </a:cubicBezTo>
                <a:cubicBezTo>
                  <a:pt x="2027" y="1928"/>
                  <a:pt x="2031" y="1927"/>
                  <a:pt x="2034" y="1925"/>
                </a:cubicBezTo>
                <a:cubicBezTo>
                  <a:pt x="2041" y="1923"/>
                  <a:pt x="2049" y="1920"/>
                  <a:pt x="2056" y="1917"/>
                </a:cubicBezTo>
                <a:cubicBezTo>
                  <a:pt x="2060" y="1916"/>
                  <a:pt x="2064" y="1914"/>
                  <a:pt x="2069" y="1912"/>
                </a:cubicBezTo>
                <a:cubicBezTo>
                  <a:pt x="2075" y="1909"/>
                  <a:pt x="2082" y="1907"/>
                  <a:pt x="2088" y="1904"/>
                </a:cubicBezTo>
                <a:cubicBezTo>
                  <a:pt x="2093" y="1902"/>
                  <a:pt x="2097" y="1900"/>
                  <a:pt x="2102" y="1899"/>
                </a:cubicBezTo>
                <a:cubicBezTo>
                  <a:pt x="2107" y="1896"/>
                  <a:pt x="2112" y="1894"/>
                  <a:pt x="2117" y="1892"/>
                </a:cubicBezTo>
                <a:cubicBezTo>
                  <a:pt x="2117" y="1892"/>
                  <a:pt x="2117" y="1892"/>
                  <a:pt x="2117" y="1892"/>
                </a:cubicBezTo>
                <a:cubicBezTo>
                  <a:pt x="2117" y="1892"/>
                  <a:pt x="2117" y="1892"/>
                  <a:pt x="2117" y="1892"/>
                </a:cubicBezTo>
                <a:cubicBezTo>
                  <a:pt x="2118" y="1895"/>
                  <a:pt x="2118" y="1898"/>
                  <a:pt x="2119" y="1901"/>
                </a:cubicBezTo>
                <a:cubicBezTo>
                  <a:pt x="2120" y="1904"/>
                  <a:pt x="2121" y="1907"/>
                  <a:pt x="2122" y="1910"/>
                </a:cubicBezTo>
                <a:cubicBezTo>
                  <a:pt x="2123" y="1915"/>
                  <a:pt x="2124" y="1919"/>
                  <a:pt x="2125" y="1923"/>
                </a:cubicBezTo>
                <a:cubicBezTo>
                  <a:pt x="2126" y="1926"/>
                  <a:pt x="2127" y="1929"/>
                  <a:pt x="2128" y="1932"/>
                </a:cubicBezTo>
                <a:cubicBezTo>
                  <a:pt x="2129" y="1936"/>
                  <a:pt x="2130" y="1941"/>
                  <a:pt x="2132" y="1945"/>
                </a:cubicBezTo>
                <a:cubicBezTo>
                  <a:pt x="2132" y="1948"/>
                  <a:pt x="2133" y="1951"/>
                  <a:pt x="2134" y="1954"/>
                </a:cubicBezTo>
                <a:cubicBezTo>
                  <a:pt x="2136" y="1959"/>
                  <a:pt x="2137" y="1964"/>
                  <a:pt x="2139" y="1969"/>
                </a:cubicBezTo>
                <a:cubicBezTo>
                  <a:pt x="2140" y="1971"/>
                  <a:pt x="2140" y="1973"/>
                  <a:pt x="2141" y="1975"/>
                </a:cubicBezTo>
                <a:cubicBezTo>
                  <a:pt x="2143" y="1982"/>
                  <a:pt x="2145" y="1989"/>
                  <a:pt x="2148" y="1996"/>
                </a:cubicBezTo>
                <a:cubicBezTo>
                  <a:pt x="2148" y="1998"/>
                  <a:pt x="2149" y="2000"/>
                  <a:pt x="2150" y="2002"/>
                </a:cubicBezTo>
                <a:cubicBezTo>
                  <a:pt x="2151" y="2007"/>
                  <a:pt x="2153" y="2012"/>
                  <a:pt x="2155" y="2018"/>
                </a:cubicBezTo>
                <a:cubicBezTo>
                  <a:pt x="2156" y="2020"/>
                  <a:pt x="2157" y="2023"/>
                  <a:pt x="2158" y="2026"/>
                </a:cubicBezTo>
                <a:cubicBezTo>
                  <a:pt x="2159" y="2030"/>
                  <a:pt x="2161" y="2034"/>
                  <a:pt x="2163" y="2039"/>
                </a:cubicBezTo>
                <a:cubicBezTo>
                  <a:pt x="2164" y="2042"/>
                  <a:pt x="2165" y="2045"/>
                  <a:pt x="2166" y="2048"/>
                </a:cubicBezTo>
                <a:cubicBezTo>
                  <a:pt x="2167" y="2051"/>
                  <a:pt x="2168" y="2054"/>
                  <a:pt x="2170" y="2057"/>
                </a:cubicBezTo>
                <a:cubicBezTo>
                  <a:pt x="2165" y="2059"/>
                  <a:pt x="2160" y="2062"/>
                  <a:pt x="2155" y="2064"/>
                </a:cubicBezTo>
                <a:cubicBezTo>
                  <a:pt x="2151" y="2066"/>
                  <a:pt x="2146" y="2068"/>
                  <a:pt x="2142" y="2070"/>
                </a:cubicBezTo>
                <a:close/>
                <a:moveTo>
                  <a:pt x="1886" y="2161"/>
                </a:moveTo>
                <a:cubicBezTo>
                  <a:pt x="1880" y="2162"/>
                  <a:pt x="1873" y="2164"/>
                  <a:pt x="1867" y="2165"/>
                </a:cubicBezTo>
                <a:cubicBezTo>
                  <a:pt x="1862" y="2167"/>
                  <a:pt x="1858" y="2168"/>
                  <a:pt x="1853" y="2169"/>
                </a:cubicBezTo>
                <a:cubicBezTo>
                  <a:pt x="1847" y="2170"/>
                  <a:pt x="1840" y="2172"/>
                  <a:pt x="1833" y="2173"/>
                </a:cubicBezTo>
                <a:cubicBezTo>
                  <a:pt x="1829" y="2174"/>
                  <a:pt x="1825" y="2175"/>
                  <a:pt x="1820" y="2176"/>
                </a:cubicBezTo>
                <a:cubicBezTo>
                  <a:pt x="1813" y="2178"/>
                  <a:pt x="1806" y="2179"/>
                  <a:pt x="1799" y="2180"/>
                </a:cubicBezTo>
                <a:cubicBezTo>
                  <a:pt x="1795" y="2181"/>
                  <a:pt x="1791" y="2182"/>
                  <a:pt x="1787" y="2182"/>
                </a:cubicBezTo>
                <a:cubicBezTo>
                  <a:pt x="1777" y="2184"/>
                  <a:pt x="1767" y="2186"/>
                  <a:pt x="1757" y="2188"/>
                </a:cubicBezTo>
                <a:cubicBezTo>
                  <a:pt x="1756" y="2188"/>
                  <a:pt x="1755" y="2188"/>
                  <a:pt x="1754" y="2188"/>
                </a:cubicBezTo>
                <a:cubicBezTo>
                  <a:pt x="1743" y="2190"/>
                  <a:pt x="1732" y="2192"/>
                  <a:pt x="1721" y="2193"/>
                </a:cubicBezTo>
                <a:cubicBezTo>
                  <a:pt x="1717" y="2194"/>
                  <a:pt x="1713" y="2194"/>
                  <a:pt x="1710" y="2195"/>
                </a:cubicBezTo>
                <a:cubicBezTo>
                  <a:pt x="1702" y="2196"/>
                  <a:pt x="1695" y="2197"/>
                  <a:pt x="1687" y="2197"/>
                </a:cubicBezTo>
                <a:cubicBezTo>
                  <a:pt x="1683" y="2198"/>
                  <a:pt x="1678" y="2198"/>
                  <a:pt x="1674" y="2199"/>
                </a:cubicBezTo>
                <a:cubicBezTo>
                  <a:pt x="1668" y="2199"/>
                  <a:pt x="1662" y="2200"/>
                  <a:pt x="1656" y="2201"/>
                </a:cubicBezTo>
                <a:cubicBezTo>
                  <a:pt x="1654" y="2197"/>
                  <a:pt x="1652" y="2193"/>
                  <a:pt x="1650" y="2188"/>
                </a:cubicBezTo>
                <a:cubicBezTo>
                  <a:pt x="1648" y="2185"/>
                  <a:pt x="1646" y="2182"/>
                  <a:pt x="1645" y="2179"/>
                </a:cubicBezTo>
                <a:cubicBezTo>
                  <a:pt x="1642" y="2174"/>
                  <a:pt x="1640" y="2169"/>
                  <a:pt x="1637" y="2163"/>
                </a:cubicBezTo>
                <a:cubicBezTo>
                  <a:pt x="1636" y="2161"/>
                  <a:pt x="1635" y="2158"/>
                  <a:pt x="1634" y="2156"/>
                </a:cubicBezTo>
                <a:cubicBezTo>
                  <a:pt x="1630" y="2148"/>
                  <a:pt x="1626" y="2140"/>
                  <a:pt x="1623" y="2132"/>
                </a:cubicBezTo>
                <a:cubicBezTo>
                  <a:pt x="1622" y="2130"/>
                  <a:pt x="1621" y="2128"/>
                  <a:pt x="1620" y="2126"/>
                </a:cubicBezTo>
                <a:cubicBezTo>
                  <a:pt x="1617" y="2120"/>
                  <a:pt x="1615" y="2114"/>
                  <a:pt x="1612" y="2109"/>
                </a:cubicBezTo>
                <a:cubicBezTo>
                  <a:pt x="1611" y="2106"/>
                  <a:pt x="1610" y="2103"/>
                  <a:pt x="1608" y="2100"/>
                </a:cubicBezTo>
                <a:cubicBezTo>
                  <a:pt x="1606" y="2095"/>
                  <a:pt x="1604" y="2090"/>
                  <a:pt x="1602" y="2085"/>
                </a:cubicBezTo>
                <a:cubicBezTo>
                  <a:pt x="1601" y="2081"/>
                  <a:pt x="1600" y="2078"/>
                  <a:pt x="1598" y="2075"/>
                </a:cubicBezTo>
                <a:cubicBezTo>
                  <a:pt x="1596" y="2070"/>
                  <a:pt x="1594" y="2065"/>
                  <a:pt x="1592" y="2060"/>
                </a:cubicBezTo>
                <a:cubicBezTo>
                  <a:pt x="1591" y="2057"/>
                  <a:pt x="1590" y="2054"/>
                  <a:pt x="1589" y="2050"/>
                </a:cubicBezTo>
                <a:cubicBezTo>
                  <a:pt x="1587" y="2046"/>
                  <a:pt x="1585" y="2041"/>
                  <a:pt x="1583" y="2036"/>
                </a:cubicBezTo>
                <a:cubicBezTo>
                  <a:pt x="1582" y="2033"/>
                  <a:pt x="1581" y="2029"/>
                  <a:pt x="1579" y="2026"/>
                </a:cubicBezTo>
                <a:cubicBezTo>
                  <a:pt x="1578" y="2022"/>
                  <a:pt x="1577" y="2019"/>
                  <a:pt x="1576" y="2016"/>
                </a:cubicBezTo>
                <a:cubicBezTo>
                  <a:pt x="1581" y="2016"/>
                  <a:pt x="1586" y="2015"/>
                  <a:pt x="1591" y="2015"/>
                </a:cubicBezTo>
                <a:cubicBezTo>
                  <a:pt x="1597" y="2015"/>
                  <a:pt x="1602" y="2014"/>
                  <a:pt x="1607" y="2014"/>
                </a:cubicBezTo>
                <a:cubicBezTo>
                  <a:pt x="1614" y="2014"/>
                  <a:pt x="1620" y="2013"/>
                  <a:pt x="1627" y="2013"/>
                </a:cubicBezTo>
                <a:cubicBezTo>
                  <a:pt x="1632" y="2012"/>
                  <a:pt x="1637" y="2012"/>
                  <a:pt x="1642" y="2012"/>
                </a:cubicBezTo>
                <a:cubicBezTo>
                  <a:pt x="1649" y="2011"/>
                  <a:pt x="1656" y="2010"/>
                  <a:pt x="1663" y="2010"/>
                </a:cubicBezTo>
                <a:cubicBezTo>
                  <a:pt x="1668" y="2009"/>
                  <a:pt x="1672" y="2009"/>
                  <a:pt x="1677" y="2008"/>
                </a:cubicBezTo>
                <a:cubicBezTo>
                  <a:pt x="1685" y="2007"/>
                  <a:pt x="1693" y="2006"/>
                  <a:pt x="1702" y="2005"/>
                </a:cubicBezTo>
                <a:cubicBezTo>
                  <a:pt x="1705" y="2005"/>
                  <a:pt x="1708" y="2005"/>
                  <a:pt x="1712" y="2004"/>
                </a:cubicBezTo>
                <a:cubicBezTo>
                  <a:pt x="1723" y="2003"/>
                  <a:pt x="1735" y="2001"/>
                  <a:pt x="1746" y="1999"/>
                </a:cubicBezTo>
                <a:cubicBezTo>
                  <a:pt x="1748" y="1999"/>
                  <a:pt x="1750" y="1999"/>
                  <a:pt x="1751" y="1998"/>
                </a:cubicBezTo>
                <a:cubicBezTo>
                  <a:pt x="1761" y="1997"/>
                  <a:pt x="1771" y="1995"/>
                  <a:pt x="1781" y="1994"/>
                </a:cubicBezTo>
                <a:cubicBezTo>
                  <a:pt x="1785" y="1993"/>
                  <a:pt x="1789" y="1992"/>
                  <a:pt x="1793" y="1991"/>
                </a:cubicBezTo>
                <a:cubicBezTo>
                  <a:pt x="1801" y="1990"/>
                  <a:pt x="1808" y="1988"/>
                  <a:pt x="1815" y="1987"/>
                </a:cubicBezTo>
                <a:cubicBezTo>
                  <a:pt x="1820" y="1986"/>
                  <a:pt x="1825" y="1985"/>
                  <a:pt x="1829" y="1984"/>
                </a:cubicBezTo>
                <a:cubicBezTo>
                  <a:pt x="1835" y="1983"/>
                  <a:pt x="1841" y="1982"/>
                  <a:pt x="1847" y="1980"/>
                </a:cubicBezTo>
                <a:cubicBezTo>
                  <a:pt x="1847" y="1980"/>
                  <a:pt x="1847" y="1980"/>
                  <a:pt x="1847" y="1980"/>
                </a:cubicBezTo>
                <a:cubicBezTo>
                  <a:pt x="1847" y="1980"/>
                  <a:pt x="1847" y="1980"/>
                  <a:pt x="1847" y="1980"/>
                </a:cubicBezTo>
                <a:cubicBezTo>
                  <a:pt x="1848" y="1984"/>
                  <a:pt x="1849" y="1987"/>
                  <a:pt x="1850" y="1991"/>
                </a:cubicBezTo>
                <a:cubicBezTo>
                  <a:pt x="1851" y="1994"/>
                  <a:pt x="1852" y="1997"/>
                  <a:pt x="1853" y="2000"/>
                </a:cubicBezTo>
                <a:cubicBezTo>
                  <a:pt x="1855" y="2005"/>
                  <a:pt x="1857" y="2010"/>
                  <a:pt x="1858" y="2014"/>
                </a:cubicBezTo>
                <a:cubicBezTo>
                  <a:pt x="1859" y="2017"/>
                  <a:pt x="1860" y="2020"/>
                  <a:pt x="1861" y="2023"/>
                </a:cubicBezTo>
                <a:cubicBezTo>
                  <a:pt x="1863" y="2029"/>
                  <a:pt x="1865" y="2034"/>
                  <a:pt x="1867" y="2040"/>
                </a:cubicBezTo>
                <a:cubicBezTo>
                  <a:pt x="1868" y="2042"/>
                  <a:pt x="1869" y="2044"/>
                  <a:pt x="1870" y="2046"/>
                </a:cubicBezTo>
                <a:cubicBezTo>
                  <a:pt x="1872" y="2053"/>
                  <a:pt x="1875" y="2061"/>
                  <a:pt x="1878" y="2068"/>
                </a:cubicBezTo>
                <a:cubicBezTo>
                  <a:pt x="1879" y="2070"/>
                  <a:pt x="1880" y="2072"/>
                  <a:pt x="1881" y="2074"/>
                </a:cubicBezTo>
                <a:cubicBezTo>
                  <a:pt x="1883" y="2080"/>
                  <a:pt x="1885" y="2085"/>
                  <a:pt x="1887" y="2091"/>
                </a:cubicBezTo>
                <a:cubicBezTo>
                  <a:pt x="1888" y="2093"/>
                  <a:pt x="1890" y="2096"/>
                  <a:pt x="1891" y="2099"/>
                </a:cubicBezTo>
                <a:cubicBezTo>
                  <a:pt x="1893" y="2104"/>
                  <a:pt x="1895" y="2108"/>
                  <a:pt x="1897" y="2113"/>
                </a:cubicBezTo>
                <a:cubicBezTo>
                  <a:pt x="1898" y="2116"/>
                  <a:pt x="1899" y="2119"/>
                  <a:pt x="1901" y="2122"/>
                </a:cubicBezTo>
                <a:cubicBezTo>
                  <a:pt x="1902" y="2126"/>
                  <a:pt x="1904" y="2130"/>
                  <a:pt x="1906" y="2135"/>
                </a:cubicBezTo>
                <a:cubicBezTo>
                  <a:pt x="1908" y="2138"/>
                  <a:pt x="1909" y="2141"/>
                  <a:pt x="1911" y="2144"/>
                </a:cubicBezTo>
                <a:cubicBezTo>
                  <a:pt x="1912" y="2147"/>
                  <a:pt x="1913" y="2150"/>
                  <a:pt x="1915" y="2153"/>
                </a:cubicBezTo>
                <a:cubicBezTo>
                  <a:pt x="1910" y="2155"/>
                  <a:pt x="1905" y="2156"/>
                  <a:pt x="1900" y="2157"/>
                </a:cubicBezTo>
                <a:cubicBezTo>
                  <a:pt x="1895" y="2158"/>
                  <a:pt x="1891" y="2160"/>
                  <a:pt x="1886" y="2161"/>
                </a:cubicBezTo>
                <a:close/>
                <a:moveTo>
                  <a:pt x="1614" y="2204"/>
                </a:moveTo>
                <a:cubicBezTo>
                  <a:pt x="1607" y="2204"/>
                  <a:pt x="1601" y="2205"/>
                  <a:pt x="1594" y="2205"/>
                </a:cubicBezTo>
                <a:cubicBezTo>
                  <a:pt x="1590" y="2205"/>
                  <a:pt x="1585" y="2206"/>
                  <a:pt x="1581" y="2206"/>
                </a:cubicBezTo>
                <a:cubicBezTo>
                  <a:pt x="1573" y="2206"/>
                  <a:pt x="1566" y="2206"/>
                  <a:pt x="1558" y="2207"/>
                </a:cubicBezTo>
                <a:cubicBezTo>
                  <a:pt x="1555" y="2207"/>
                  <a:pt x="1551" y="2207"/>
                  <a:pt x="1547" y="2207"/>
                </a:cubicBezTo>
                <a:cubicBezTo>
                  <a:pt x="1536" y="2207"/>
                  <a:pt x="1525" y="2207"/>
                  <a:pt x="1514" y="2207"/>
                </a:cubicBezTo>
                <a:cubicBezTo>
                  <a:pt x="1508" y="2207"/>
                  <a:pt x="1501" y="2207"/>
                  <a:pt x="1495" y="2207"/>
                </a:cubicBezTo>
                <a:cubicBezTo>
                  <a:pt x="1492" y="2207"/>
                  <a:pt x="1490" y="2207"/>
                  <a:pt x="1488" y="2207"/>
                </a:cubicBezTo>
                <a:cubicBezTo>
                  <a:pt x="1484" y="2207"/>
                  <a:pt x="1479" y="2207"/>
                  <a:pt x="1475" y="2207"/>
                </a:cubicBezTo>
                <a:cubicBezTo>
                  <a:pt x="1472" y="2207"/>
                  <a:pt x="1470" y="2207"/>
                  <a:pt x="1467" y="2207"/>
                </a:cubicBezTo>
                <a:cubicBezTo>
                  <a:pt x="1463" y="2206"/>
                  <a:pt x="1459" y="2206"/>
                  <a:pt x="1455" y="2206"/>
                </a:cubicBezTo>
                <a:cubicBezTo>
                  <a:pt x="1453" y="2206"/>
                  <a:pt x="1450" y="2206"/>
                  <a:pt x="1447" y="2206"/>
                </a:cubicBezTo>
                <a:cubicBezTo>
                  <a:pt x="1443" y="2206"/>
                  <a:pt x="1440" y="2205"/>
                  <a:pt x="1436" y="2205"/>
                </a:cubicBezTo>
                <a:cubicBezTo>
                  <a:pt x="1433" y="2205"/>
                  <a:pt x="1430" y="2205"/>
                  <a:pt x="1427" y="2205"/>
                </a:cubicBezTo>
                <a:cubicBezTo>
                  <a:pt x="1424" y="2205"/>
                  <a:pt x="1420" y="2204"/>
                  <a:pt x="1416" y="2204"/>
                </a:cubicBezTo>
                <a:cubicBezTo>
                  <a:pt x="1413" y="2204"/>
                  <a:pt x="1410" y="2204"/>
                  <a:pt x="1407" y="2204"/>
                </a:cubicBezTo>
                <a:cubicBezTo>
                  <a:pt x="1404" y="2203"/>
                  <a:pt x="1400" y="2203"/>
                  <a:pt x="1397" y="2203"/>
                </a:cubicBezTo>
                <a:cubicBezTo>
                  <a:pt x="1394" y="2203"/>
                  <a:pt x="1391" y="2202"/>
                  <a:pt x="1388" y="2202"/>
                </a:cubicBezTo>
                <a:cubicBezTo>
                  <a:pt x="1384" y="2202"/>
                  <a:pt x="1381" y="2201"/>
                  <a:pt x="1377" y="2201"/>
                </a:cubicBezTo>
                <a:cubicBezTo>
                  <a:pt x="1374" y="2201"/>
                  <a:pt x="1371" y="2201"/>
                  <a:pt x="1368" y="2200"/>
                </a:cubicBezTo>
                <a:cubicBezTo>
                  <a:pt x="1365" y="2200"/>
                  <a:pt x="1362" y="2200"/>
                  <a:pt x="1359" y="2199"/>
                </a:cubicBezTo>
                <a:cubicBezTo>
                  <a:pt x="1357" y="2194"/>
                  <a:pt x="1354" y="2189"/>
                  <a:pt x="1352" y="2184"/>
                </a:cubicBezTo>
                <a:cubicBezTo>
                  <a:pt x="1350" y="2181"/>
                  <a:pt x="1349" y="2178"/>
                  <a:pt x="1348" y="2176"/>
                </a:cubicBezTo>
                <a:cubicBezTo>
                  <a:pt x="1339" y="2159"/>
                  <a:pt x="1331" y="2142"/>
                  <a:pt x="1324" y="2125"/>
                </a:cubicBezTo>
                <a:cubicBezTo>
                  <a:pt x="1322" y="2122"/>
                  <a:pt x="1321" y="2119"/>
                  <a:pt x="1320" y="2116"/>
                </a:cubicBezTo>
                <a:cubicBezTo>
                  <a:pt x="1317" y="2110"/>
                  <a:pt x="1315" y="2105"/>
                  <a:pt x="1312" y="2099"/>
                </a:cubicBezTo>
                <a:cubicBezTo>
                  <a:pt x="1311" y="2095"/>
                  <a:pt x="1310" y="2092"/>
                  <a:pt x="1308" y="2088"/>
                </a:cubicBezTo>
                <a:cubicBezTo>
                  <a:pt x="1306" y="2083"/>
                  <a:pt x="1304" y="2078"/>
                  <a:pt x="1302" y="2073"/>
                </a:cubicBezTo>
                <a:cubicBezTo>
                  <a:pt x="1300" y="2069"/>
                  <a:pt x="1299" y="2065"/>
                  <a:pt x="1297" y="2061"/>
                </a:cubicBezTo>
                <a:cubicBezTo>
                  <a:pt x="1295" y="2056"/>
                  <a:pt x="1293" y="2051"/>
                  <a:pt x="1291" y="2046"/>
                </a:cubicBezTo>
                <a:cubicBezTo>
                  <a:pt x="1290" y="2042"/>
                  <a:pt x="1289" y="2038"/>
                  <a:pt x="1287" y="2035"/>
                </a:cubicBezTo>
                <a:cubicBezTo>
                  <a:pt x="1285" y="2030"/>
                  <a:pt x="1283" y="2025"/>
                  <a:pt x="1282" y="2020"/>
                </a:cubicBezTo>
                <a:cubicBezTo>
                  <a:pt x="1280" y="2016"/>
                  <a:pt x="1279" y="2012"/>
                  <a:pt x="1277" y="2008"/>
                </a:cubicBezTo>
                <a:cubicBezTo>
                  <a:pt x="1276" y="2005"/>
                  <a:pt x="1275" y="2001"/>
                  <a:pt x="1274" y="1998"/>
                </a:cubicBezTo>
                <a:cubicBezTo>
                  <a:pt x="1278" y="1999"/>
                  <a:pt x="1282" y="1999"/>
                  <a:pt x="1285" y="2000"/>
                </a:cubicBezTo>
                <a:cubicBezTo>
                  <a:pt x="1290" y="2000"/>
                  <a:pt x="1295" y="2001"/>
                  <a:pt x="1299" y="2002"/>
                </a:cubicBezTo>
                <a:cubicBezTo>
                  <a:pt x="1305" y="2003"/>
                  <a:pt x="1310" y="2003"/>
                  <a:pt x="1316" y="2004"/>
                </a:cubicBezTo>
                <a:cubicBezTo>
                  <a:pt x="1320" y="2005"/>
                  <a:pt x="1325" y="2005"/>
                  <a:pt x="1330" y="2006"/>
                </a:cubicBezTo>
                <a:cubicBezTo>
                  <a:pt x="1335" y="2007"/>
                  <a:pt x="1341" y="2007"/>
                  <a:pt x="1347" y="2008"/>
                </a:cubicBezTo>
                <a:cubicBezTo>
                  <a:pt x="1351" y="2008"/>
                  <a:pt x="1356" y="2009"/>
                  <a:pt x="1360" y="2009"/>
                </a:cubicBezTo>
                <a:cubicBezTo>
                  <a:pt x="1366" y="2010"/>
                  <a:pt x="1372" y="2010"/>
                  <a:pt x="1377" y="2011"/>
                </a:cubicBezTo>
                <a:cubicBezTo>
                  <a:pt x="1382" y="2011"/>
                  <a:pt x="1386" y="2012"/>
                  <a:pt x="1391" y="2012"/>
                </a:cubicBezTo>
                <a:cubicBezTo>
                  <a:pt x="1397" y="2012"/>
                  <a:pt x="1403" y="2013"/>
                  <a:pt x="1409" y="2013"/>
                </a:cubicBezTo>
                <a:cubicBezTo>
                  <a:pt x="1413" y="2014"/>
                  <a:pt x="1417" y="2014"/>
                  <a:pt x="1422" y="2014"/>
                </a:cubicBezTo>
                <a:cubicBezTo>
                  <a:pt x="1428" y="2015"/>
                  <a:pt x="1434" y="2015"/>
                  <a:pt x="1440" y="2015"/>
                </a:cubicBezTo>
                <a:cubicBezTo>
                  <a:pt x="1444" y="2015"/>
                  <a:pt x="1448" y="2016"/>
                  <a:pt x="1452" y="2016"/>
                </a:cubicBezTo>
                <a:cubicBezTo>
                  <a:pt x="1459" y="2016"/>
                  <a:pt x="1466" y="2016"/>
                  <a:pt x="1473" y="2016"/>
                </a:cubicBezTo>
                <a:cubicBezTo>
                  <a:pt x="1476" y="2016"/>
                  <a:pt x="1480" y="2017"/>
                  <a:pt x="1483" y="2017"/>
                </a:cubicBezTo>
                <a:cubicBezTo>
                  <a:pt x="1494" y="2017"/>
                  <a:pt x="1504" y="2017"/>
                  <a:pt x="1514" y="2017"/>
                </a:cubicBezTo>
                <a:cubicBezTo>
                  <a:pt x="1522" y="2017"/>
                  <a:pt x="1529" y="2017"/>
                  <a:pt x="1537" y="2017"/>
                </a:cubicBezTo>
                <a:cubicBezTo>
                  <a:pt x="1538" y="2017"/>
                  <a:pt x="1538" y="2017"/>
                  <a:pt x="1539" y="2017"/>
                </a:cubicBezTo>
                <a:cubicBezTo>
                  <a:pt x="1546" y="2017"/>
                  <a:pt x="1554" y="2016"/>
                  <a:pt x="1561" y="2016"/>
                </a:cubicBezTo>
                <a:cubicBezTo>
                  <a:pt x="1562" y="2016"/>
                  <a:pt x="1563" y="2016"/>
                  <a:pt x="1563" y="2016"/>
                </a:cubicBezTo>
                <a:cubicBezTo>
                  <a:pt x="1563" y="2016"/>
                  <a:pt x="1563" y="2016"/>
                  <a:pt x="1563" y="2016"/>
                </a:cubicBezTo>
                <a:cubicBezTo>
                  <a:pt x="1563" y="2016"/>
                  <a:pt x="1563" y="2016"/>
                  <a:pt x="1563" y="2016"/>
                </a:cubicBezTo>
                <a:cubicBezTo>
                  <a:pt x="1565" y="2020"/>
                  <a:pt x="1566" y="2024"/>
                  <a:pt x="1568" y="2029"/>
                </a:cubicBezTo>
                <a:cubicBezTo>
                  <a:pt x="1569" y="2032"/>
                  <a:pt x="1570" y="2035"/>
                  <a:pt x="1571" y="2039"/>
                </a:cubicBezTo>
                <a:cubicBezTo>
                  <a:pt x="1573" y="2044"/>
                  <a:pt x="1576" y="2050"/>
                  <a:pt x="1578" y="2056"/>
                </a:cubicBezTo>
                <a:cubicBezTo>
                  <a:pt x="1579" y="2058"/>
                  <a:pt x="1580" y="2061"/>
                  <a:pt x="1581" y="2063"/>
                </a:cubicBezTo>
                <a:cubicBezTo>
                  <a:pt x="1584" y="2071"/>
                  <a:pt x="1587" y="2079"/>
                  <a:pt x="1590" y="2087"/>
                </a:cubicBezTo>
                <a:cubicBezTo>
                  <a:pt x="1591" y="2089"/>
                  <a:pt x="1592" y="2091"/>
                  <a:pt x="1593" y="2093"/>
                </a:cubicBezTo>
                <a:cubicBezTo>
                  <a:pt x="1595" y="2099"/>
                  <a:pt x="1598" y="2105"/>
                  <a:pt x="1600" y="2111"/>
                </a:cubicBezTo>
                <a:cubicBezTo>
                  <a:pt x="1602" y="2114"/>
                  <a:pt x="1603" y="2117"/>
                  <a:pt x="1604" y="2120"/>
                </a:cubicBezTo>
                <a:cubicBezTo>
                  <a:pt x="1607" y="2125"/>
                  <a:pt x="1609" y="2130"/>
                  <a:pt x="1611" y="2135"/>
                </a:cubicBezTo>
                <a:cubicBezTo>
                  <a:pt x="1612" y="2139"/>
                  <a:pt x="1614" y="2142"/>
                  <a:pt x="1616" y="2145"/>
                </a:cubicBezTo>
                <a:cubicBezTo>
                  <a:pt x="1618" y="2150"/>
                  <a:pt x="1620" y="2154"/>
                  <a:pt x="1622" y="2159"/>
                </a:cubicBezTo>
                <a:cubicBezTo>
                  <a:pt x="1624" y="2163"/>
                  <a:pt x="1625" y="2166"/>
                  <a:pt x="1627" y="2170"/>
                </a:cubicBezTo>
                <a:cubicBezTo>
                  <a:pt x="1629" y="2174"/>
                  <a:pt x="1631" y="2178"/>
                  <a:pt x="1633" y="2183"/>
                </a:cubicBezTo>
                <a:cubicBezTo>
                  <a:pt x="1635" y="2186"/>
                  <a:pt x="1637" y="2190"/>
                  <a:pt x="1639" y="2193"/>
                </a:cubicBezTo>
                <a:cubicBezTo>
                  <a:pt x="1640" y="2196"/>
                  <a:pt x="1641" y="2199"/>
                  <a:pt x="1643" y="2202"/>
                </a:cubicBezTo>
                <a:cubicBezTo>
                  <a:pt x="1638" y="2202"/>
                  <a:pt x="1633" y="2203"/>
                  <a:pt x="1628" y="2203"/>
                </a:cubicBezTo>
                <a:cubicBezTo>
                  <a:pt x="1624" y="2203"/>
                  <a:pt x="1619" y="2204"/>
                  <a:pt x="1614" y="2204"/>
                </a:cubicBezTo>
                <a:close/>
                <a:moveTo>
                  <a:pt x="1330" y="2196"/>
                </a:moveTo>
                <a:cubicBezTo>
                  <a:pt x="1327" y="2196"/>
                  <a:pt x="1323" y="2195"/>
                  <a:pt x="1319" y="2195"/>
                </a:cubicBezTo>
                <a:cubicBezTo>
                  <a:pt x="1316" y="2194"/>
                  <a:pt x="1313" y="2194"/>
                  <a:pt x="1310" y="2193"/>
                </a:cubicBezTo>
                <a:cubicBezTo>
                  <a:pt x="1306" y="2193"/>
                  <a:pt x="1302" y="2192"/>
                  <a:pt x="1299" y="2192"/>
                </a:cubicBezTo>
                <a:cubicBezTo>
                  <a:pt x="1296" y="2191"/>
                  <a:pt x="1292" y="2191"/>
                  <a:pt x="1289" y="2191"/>
                </a:cubicBezTo>
                <a:cubicBezTo>
                  <a:pt x="1286" y="2190"/>
                  <a:pt x="1282" y="2189"/>
                  <a:pt x="1278" y="2189"/>
                </a:cubicBezTo>
                <a:cubicBezTo>
                  <a:pt x="1275" y="2188"/>
                  <a:pt x="1272" y="2188"/>
                  <a:pt x="1269" y="2187"/>
                </a:cubicBezTo>
                <a:cubicBezTo>
                  <a:pt x="1265" y="2187"/>
                  <a:pt x="1261" y="2186"/>
                  <a:pt x="1258" y="2185"/>
                </a:cubicBezTo>
                <a:cubicBezTo>
                  <a:pt x="1255" y="2185"/>
                  <a:pt x="1251" y="2184"/>
                  <a:pt x="1248" y="2184"/>
                </a:cubicBezTo>
                <a:cubicBezTo>
                  <a:pt x="1245" y="2183"/>
                  <a:pt x="1241" y="2182"/>
                  <a:pt x="1237" y="2182"/>
                </a:cubicBezTo>
                <a:cubicBezTo>
                  <a:pt x="1234" y="2181"/>
                  <a:pt x="1231" y="2181"/>
                  <a:pt x="1228" y="2180"/>
                </a:cubicBezTo>
                <a:cubicBezTo>
                  <a:pt x="1224" y="2179"/>
                  <a:pt x="1221" y="2179"/>
                  <a:pt x="1217" y="2178"/>
                </a:cubicBezTo>
                <a:cubicBezTo>
                  <a:pt x="1214" y="2177"/>
                  <a:pt x="1211" y="2177"/>
                  <a:pt x="1207" y="2176"/>
                </a:cubicBezTo>
                <a:cubicBezTo>
                  <a:pt x="1204" y="2175"/>
                  <a:pt x="1200" y="2174"/>
                  <a:pt x="1197" y="2174"/>
                </a:cubicBezTo>
                <a:cubicBezTo>
                  <a:pt x="1193" y="2173"/>
                  <a:pt x="1190" y="2172"/>
                  <a:pt x="1187" y="2172"/>
                </a:cubicBezTo>
                <a:cubicBezTo>
                  <a:pt x="1183" y="2171"/>
                  <a:pt x="1180" y="2170"/>
                  <a:pt x="1176" y="2169"/>
                </a:cubicBezTo>
                <a:cubicBezTo>
                  <a:pt x="1173" y="2168"/>
                  <a:pt x="1170" y="2168"/>
                  <a:pt x="1167" y="2167"/>
                </a:cubicBezTo>
                <a:cubicBezTo>
                  <a:pt x="1163" y="2166"/>
                  <a:pt x="1159" y="2165"/>
                  <a:pt x="1156" y="2164"/>
                </a:cubicBezTo>
                <a:cubicBezTo>
                  <a:pt x="1153" y="2163"/>
                  <a:pt x="1150" y="2163"/>
                  <a:pt x="1147" y="2162"/>
                </a:cubicBezTo>
                <a:cubicBezTo>
                  <a:pt x="1143" y="2161"/>
                  <a:pt x="1139" y="2160"/>
                  <a:pt x="1135" y="2159"/>
                </a:cubicBezTo>
                <a:cubicBezTo>
                  <a:pt x="1132" y="2158"/>
                  <a:pt x="1130" y="2158"/>
                  <a:pt x="1127" y="2157"/>
                </a:cubicBezTo>
                <a:cubicBezTo>
                  <a:pt x="1122" y="2156"/>
                  <a:pt x="1118" y="2154"/>
                  <a:pt x="1114" y="2153"/>
                </a:cubicBezTo>
                <a:cubicBezTo>
                  <a:pt x="1111" y="2153"/>
                  <a:pt x="1109" y="2152"/>
                  <a:pt x="1107" y="2151"/>
                </a:cubicBezTo>
                <a:cubicBezTo>
                  <a:pt x="1100" y="2150"/>
                  <a:pt x="1094" y="2148"/>
                  <a:pt x="1087" y="2146"/>
                </a:cubicBezTo>
                <a:cubicBezTo>
                  <a:pt x="1087" y="2146"/>
                  <a:pt x="1087" y="2146"/>
                  <a:pt x="1087" y="2146"/>
                </a:cubicBezTo>
                <a:cubicBezTo>
                  <a:pt x="1080" y="2144"/>
                  <a:pt x="1074" y="2142"/>
                  <a:pt x="1067" y="2140"/>
                </a:cubicBezTo>
                <a:cubicBezTo>
                  <a:pt x="1065" y="2139"/>
                  <a:pt x="1063" y="2138"/>
                  <a:pt x="1061" y="2138"/>
                </a:cubicBezTo>
                <a:cubicBezTo>
                  <a:pt x="1056" y="2136"/>
                  <a:pt x="1052" y="2135"/>
                  <a:pt x="1047" y="2133"/>
                </a:cubicBezTo>
                <a:cubicBezTo>
                  <a:pt x="1045" y="2133"/>
                  <a:pt x="1042" y="2132"/>
                  <a:pt x="1040" y="2131"/>
                </a:cubicBezTo>
                <a:cubicBezTo>
                  <a:pt x="1036" y="2130"/>
                  <a:pt x="1033" y="2128"/>
                  <a:pt x="1029" y="2127"/>
                </a:cubicBezTo>
                <a:cubicBezTo>
                  <a:pt x="1026" y="2120"/>
                  <a:pt x="1023" y="2114"/>
                  <a:pt x="1020" y="2107"/>
                </a:cubicBezTo>
                <a:cubicBezTo>
                  <a:pt x="1019" y="2105"/>
                  <a:pt x="1019" y="2103"/>
                  <a:pt x="1018" y="2101"/>
                </a:cubicBezTo>
                <a:cubicBezTo>
                  <a:pt x="1014" y="2092"/>
                  <a:pt x="1010" y="2083"/>
                  <a:pt x="1006" y="2073"/>
                </a:cubicBezTo>
                <a:cubicBezTo>
                  <a:pt x="1005" y="2071"/>
                  <a:pt x="1004" y="2068"/>
                  <a:pt x="1003" y="2066"/>
                </a:cubicBezTo>
                <a:cubicBezTo>
                  <a:pt x="1001" y="2059"/>
                  <a:pt x="998" y="2052"/>
                  <a:pt x="995" y="2046"/>
                </a:cubicBezTo>
                <a:cubicBezTo>
                  <a:pt x="994" y="2042"/>
                  <a:pt x="993" y="2038"/>
                  <a:pt x="991" y="2035"/>
                </a:cubicBezTo>
                <a:cubicBezTo>
                  <a:pt x="989" y="2029"/>
                  <a:pt x="987" y="2023"/>
                  <a:pt x="985" y="2017"/>
                </a:cubicBezTo>
                <a:cubicBezTo>
                  <a:pt x="984" y="2013"/>
                  <a:pt x="982" y="2009"/>
                  <a:pt x="981" y="2005"/>
                </a:cubicBezTo>
                <a:cubicBezTo>
                  <a:pt x="979" y="2000"/>
                  <a:pt x="977" y="1994"/>
                  <a:pt x="975" y="1989"/>
                </a:cubicBezTo>
                <a:cubicBezTo>
                  <a:pt x="974" y="1985"/>
                  <a:pt x="973" y="1981"/>
                  <a:pt x="971" y="1977"/>
                </a:cubicBezTo>
                <a:cubicBezTo>
                  <a:pt x="970" y="1971"/>
                  <a:pt x="968" y="1966"/>
                  <a:pt x="966" y="1960"/>
                </a:cubicBezTo>
                <a:cubicBezTo>
                  <a:pt x="965" y="1956"/>
                  <a:pt x="964" y="1952"/>
                  <a:pt x="962" y="1948"/>
                </a:cubicBezTo>
                <a:cubicBezTo>
                  <a:pt x="961" y="1942"/>
                  <a:pt x="959" y="1937"/>
                  <a:pt x="958" y="1932"/>
                </a:cubicBezTo>
                <a:cubicBezTo>
                  <a:pt x="956" y="1927"/>
                  <a:pt x="955" y="1923"/>
                  <a:pt x="954" y="1919"/>
                </a:cubicBezTo>
                <a:cubicBezTo>
                  <a:pt x="953" y="1916"/>
                  <a:pt x="952" y="1912"/>
                  <a:pt x="951" y="1909"/>
                </a:cubicBezTo>
                <a:cubicBezTo>
                  <a:pt x="953" y="1910"/>
                  <a:pt x="954" y="1910"/>
                  <a:pt x="956" y="1911"/>
                </a:cubicBezTo>
                <a:cubicBezTo>
                  <a:pt x="959" y="1912"/>
                  <a:pt x="962" y="1913"/>
                  <a:pt x="964" y="1914"/>
                </a:cubicBezTo>
                <a:cubicBezTo>
                  <a:pt x="968" y="1915"/>
                  <a:pt x="971" y="1917"/>
                  <a:pt x="975" y="1918"/>
                </a:cubicBezTo>
                <a:cubicBezTo>
                  <a:pt x="978" y="1919"/>
                  <a:pt x="981" y="1920"/>
                  <a:pt x="984" y="1921"/>
                </a:cubicBezTo>
                <a:cubicBezTo>
                  <a:pt x="987" y="1923"/>
                  <a:pt x="991" y="1924"/>
                  <a:pt x="994" y="1925"/>
                </a:cubicBezTo>
                <a:cubicBezTo>
                  <a:pt x="997" y="1926"/>
                  <a:pt x="1000" y="1928"/>
                  <a:pt x="1003" y="1929"/>
                </a:cubicBezTo>
                <a:cubicBezTo>
                  <a:pt x="1007" y="1930"/>
                  <a:pt x="1010" y="1931"/>
                  <a:pt x="1014" y="1932"/>
                </a:cubicBezTo>
                <a:cubicBezTo>
                  <a:pt x="1017" y="1933"/>
                  <a:pt x="1020" y="1934"/>
                  <a:pt x="1023" y="1935"/>
                </a:cubicBezTo>
                <a:cubicBezTo>
                  <a:pt x="1026" y="1937"/>
                  <a:pt x="1030" y="1938"/>
                  <a:pt x="1033" y="1939"/>
                </a:cubicBezTo>
                <a:cubicBezTo>
                  <a:pt x="1036" y="1940"/>
                  <a:pt x="1039" y="1941"/>
                  <a:pt x="1042" y="1942"/>
                </a:cubicBezTo>
                <a:cubicBezTo>
                  <a:pt x="1046" y="1943"/>
                  <a:pt x="1049" y="1944"/>
                  <a:pt x="1053" y="1945"/>
                </a:cubicBezTo>
                <a:cubicBezTo>
                  <a:pt x="1056" y="1946"/>
                  <a:pt x="1059" y="1947"/>
                  <a:pt x="1062" y="1948"/>
                </a:cubicBezTo>
                <a:cubicBezTo>
                  <a:pt x="1066" y="1949"/>
                  <a:pt x="1069" y="1951"/>
                  <a:pt x="1073" y="1952"/>
                </a:cubicBezTo>
                <a:cubicBezTo>
                  <a:pt x="1076" y="1953"/>
                  <a:pt x="1079" y="1953"/>
                  <a:pt x="1082" y="1954"/>
                </a:cubicBezTo>
                <a:cubicBezTo>
                  <a:pt x="1085" y="1955"/>
                  <a:pt x="1089" y="1956"/>
                  <a:pt x="1093" y="1958"/>
                </a:cubicBezTo>
                <a:cubicBezTo>
                  <a:pt x="1096" y="1958"/>
                  <a:pt x="1099" y="1959"/>
                  <a:pt x="1101" y="1960"/>
                </a:cubicBezTo>
                <a:cubicBezTo>
                  <a:pt x="1105" y="1961"/>
                  <a:pt x="1109" y="1962"/>
                  <a:pt x="1113" y="1963"/>
                </a:cubicBezTo>
                <a:cubicBezTo>
                  <a:pt x="1116" y="1964"/>
                  <a:pt x="1119" y="1965"/>
                  <a:pt x="1121" y="1966"/>
                </a:cubicBezTo>
                <a:cubicBezTo>
                  <a:pt x="1125" y="1967"/>
                  <a:pt x="1129" y="1968"/>
                  <a:pt x="1133" y="1969"/>
                </a:cubicBezTo>
                <a:cubicBezTo>
                  <a:pt x="1136" y="1969"/>
                  <a:pt x="1139" y="1970"/>
                  <a:pt x="1141" y="1971"/>
                </a:cubicBezTo>
                <a:cubicBezTo>
                  <a:pt x="1146" y="1972"/>
                  <a:pt x="1150" y="1973"/>
                  <a:pt x="1154" y="1974"/>
                </a:cubicBezTo>
                <a:cubicBezTo>
                  <a:pt x="1156" y="1974"/>
                  <a:pt x="1159" y="1975"/>
                  <a:pt x="1161" y="1976"/>
                </a:cubicBezTo>
                <a:cubicBezTo>
                  <a:pt x="1167" y="1977"/>
                  <a:pt x="1172" y="1978"/>
                  <a:pt x="1177" y="1979"/>
                </a:cubicBezTo>
                <a:cubicBezTo>
                  <a:pt x="1178" y="1980"/>
                  <a:pt x="1180" y="1980"/>
                  <a:pt x="1182" y="1980"/>
                </a:cubicBezTo>
                <a:cubicBezTo>
                  <a:pt x="1188" y="1982"/>
                  <a:pt x="1195" y="1983"/>
                  <a:pt x="1202" y="1985"/>
                </a:cubicBezTo>
                <a:cubicBezTo>
                  <a:pt x="1204" y="1985"/>
                  <a:pt x="1206" y="1986"/>
                  <a:pt x="1209" y="1986"/>
                </a:cubicBezTo>
                <a:cubicBezTo>
                  <a:pt x="1213" y="1987"/>
                  <a:pt x="1217" y="1988"/>
                  <a:pt x="1222" y="1989"/>
                </a:cubicBezTo>
                <a:cubicBezTo>
                  <a:pt x="1225" y="1989"/>
                  <a:pt x="1228" y="1990"/>
                  <a:pt x="1230" y="1990"/>
                </a:cubicBezTo>
                <a:cubicBezTo>
                  <a:pt x="1234" y="1991"/>
                  <a:pt x="1238" y="1992"/>
                  <a:pt x="1242" y="1993"/>
                </a:cubicBezTo>
                <a:cubicBezTo>
                  <a:pt x="1245" y="1993"/>
                  <a:pt x="1248" y="1994"/>
                  <a:pt x="1251" y="1994"/>
                </a:cubicBezTo>
                <a:cubicBezTo>
                  <a:pt x="1254" y="1995"/>
                  <a:pt x="1258" y="1995"/>
                  <a:pt x="1261" y="1996"/>
                </a:cubicBezTo>
                <a:cubicBezTo>
                  <a:pt x="1261" y="1996"/>
                  <a:pt x="1261" y="1996"/>
                  <a:pt x="1261" y="1996"/>
                </a:cubicBezTo>
                <a:cubicBezTo>
                  <a:pt x="1261" y="1996"/>
                  <a:pt x="1261" y="1996"/>
                  <a:pt x="1261" y="1996"/>
                </a:cubicBezTo>
                <a:cubicBezTo>
                  <a:pt x="1262" y="2001"/>
                  <a:pt x="1264" y="2007"/>
                  <a:pt x="1266" y="2012"/>
                </a:cubicBezTo>
                <a:cubicBezTo>
                  <a:pt x="1267" y="2015"/>
                  <a:pt x="1268" y="2018"/>
                  <a:pt x="1269" y="2021"/>
                </a:cubicBezTo>
                <a:cubicBezTo>
                  <a:pt x="1272" y="2030"/>
                  <a:pt x="1276" y="2039"/>
                  <a:pt x="1279" y="2047"/>
                </a:cubicBezTo>
                <a:cubicBezTo>
                  <a:pt x="1279" y="2048"/>
                  <a:pt x="1279" y="2048"/>
                  <a:pt x="1279" y="2048"/>
                </a:cubicBezTo>
                <a:cubicBezTo>
                  <a:pt x="1282" y="2057"/>
                  <a:pt x="1286" y="2065"/>
                  <a:pt x="1289" y="2074"/>
                </a:cubicBezTo>
                <a:cubicBezTo>
                  <a:pt x="1290" y="2077"/>
                  <a:pt x="1292" y="2080"/>
                  <a:pt x="1293" y="2083"/>
                </a:cubicBezTo>
                <a:cubicBezTo>
                  <a:pt x="1295" y="2089"/>
                  <a:pt x="1298" y="2094"/>
                  <a:pt x="1300" y="2100"/>
                </a:cubicBezTo>
                <a:cubicBezTo>
                  <a:pt x="1301" y="2104"/>
                  <a:pt x="1303" y="2107"/>
                  <a:pt x="1304" y="2111"/>
                </a:cubicBezTo>
                <a:cubicBezTo>
                  <a:pt x="1307" y="2116"/>
                  <a:pt x="1309" y="2121"/>
                  <a:pt x="1311" y="2126"/>
                </a:cubicBezTo>
                <a:cubicBezTo>
                  <a:pt x="1313" y="2130"/>
                  <a:pt x="1315" y="2134"/>
                  <a:pt x="1316" y="2137"/>
                </a:cubicBezTo>
                <a:cubicBezTo>
                  <a:pt x="1318" y="2142"/>
                  <a:pt x="1321" y="2147"/>
                  <a:pt x="1323" y="2152"/>
                </a:cubicBezTo>
                <a:cubicBezTo>
                  <a:pt x="1325" y="2156"/>
                  <a:pt x="1327" y="2160"/>
                  <a:pt x="1328" y="2163"/>
                </a:cubicBezTo>
                <a:cubicBezTo>
                  <a:pt x="1331" y="2168"/>
                  <a:pt x="1333" y="2173"/>
                  <a:pt x="1335" y="2178"/>
                </a:cubicBezTo>
                <a:cubicBezTo>
                  <a:pt x="1337" y="2181"/>
                  <a:pt x="1339" y="2185"/>
                  <a:pt x="1341" y="2189"/>
                </a:cubicBezTo>
                <a:cubicBezTo>
                  <a:pt x="1342" y="2192"/>
                  <a:pt x="1344" y="2195"/>
                  <a:pt x="1345" y="2198"/>
                </a:cubicBezTo>
                <a:cubicBezTo>
                  <a:pt x="1343" y="2198"/>
                  <a:pt x="1342" y="2197"/>
                  <a:pt x="1340" y="2197"/>
                </a:cubicBezTo>
                <a:cubicBezTo>
                  <a:pt x="1337" y="2197"/>
                  <a:pt x="1334" y="2197"/>
                  <a:pt x="1330" y="2196"/>
                </a:cubicBezTo>
                <a:close/>
                <a:moveTo>
                  <a:pt x="997" y="2116"/>
                </a:moveTo>
                <a:cubicBezTo>
                  <a:pt x="993" y="2114"/>
                  <a:pt x="989" y="2113"/>
                  <a:pt x="985" y="2111"/>
                </a:cubicBezTo>
                <a:cubicBezTo>
                  <a:pt x="981" y="2110"/>
                  <a:pt x="977" y="2108"/>
                  <a:pt x="974" y="2107"/>
                </a:cubicBezTo>
                <a:cubicBezTo>
                  <a:pt x="969" y="2105"/>
                  <a:pt x="965" y="2104"/>
                  <a:pt x="961" y="2102"/>
                </a:cubicBezTo>
                <a:cubicBezTo>
                  <a:pt x="958" y="2101"/>
                  <a:pt x="954" y="2099"/>
                  <a:pt x="950" y="2098"/>
                </a:cubicBezTo>
                <a:cubicBezTo>
                  <a:pt x="946" y="2096"/>
                  <a:pt x="942" y="2095"/>
                  <a:pt x="938" y="2093"/>
                </a:cubicBezTo>
                <a:cubicBezTo>
                  <a:pt x="935" y="2091"/>
                  <a:pt x="931" y="2090"/>
                  <a:pt x="927" y="2088"/>
                </a:cubicBezTo>
                <a:cubicBezTo>
                  <a:pt x="923" y="2087"/>
                  <a:pt x="919" y="2085"/>
                  <a:pt x="915" y="2083"/>
                </a:cubicBezTo>
                <a:cubicBezTo>
                  <a:pt x="912" y="2081"/>
                  <a:pt x="908" y="2080"/>
                  <a:pt x="904" y="2078"/>
                </a:cubicBezTo>
                <a:cubicBezTo>
                  <a:pt x="900" y="2077"/>
                  <a:pt x="896" y="2075"/>
                  <a:pt x="892" y="2073"/>
                </a:cubicBezTo>
                <a:cubicBezTo>
                  <a:pt x="889" y="2071"/>
                  <a:pt x="885" y="2070"/>
                  <a:pt x="882" y="2068"/>
                </a:cubicBezTo>
                <a:cubicBezTo>
                  <a:pt x="878" y="2066"/>
                  <a:pt x="874" y="2064"/>
                  <a:pt x="870" y="2062"/>
                </a:cubicBezTo>
                <a:cubicBezTo>
                  <a:pt x="866" y="2061"/>
                  <a:pt x="863" y="2059"/>
                  <a:pt x="859" y="2057"/>
                </a:cubicBezTo>
                <a:cubicBezTo>
                  <a:pt x="855" y="2055"/>
                  <a:pt x="851" y="2053"/>
                  <a:pt x="847" y="2051"/>
                </a:cubicBezTo>
                <a:cubicBezTo>
                  <a:pt x="844" y="2050"/>
                  <a:pt x="840" y="2048"/>
                  <a:pt x="837" y="2046"/>
                </a:cubicBezTo>
                <a:cubicBezTo>
                  <a:pt x="833" y="2044"/>
                  <a:pt x="829" y="2042"/>
                  <a:pt x="825" y="2040"/>
                </a:cubicBezTo>
                <a:cubicBezTo>
                  <a:pt x="821" y="2038"/>
                  <a:pt x="818" y="2037"/>
                  <a:pt x="815" y="2035"/>
                </a:cubicBezTo>
                <a:cubicBezTo>
                  <a:pt x="811" y="2033"/>
                  <a:pt x="807" y="2030"/>
                  <a:pt x="802" y="2028"/>
                </a:cubicBezTo>
                <a:cubicBezTo>
                  <a:pt x="799" y="2027"/>
                  <a:pt x="796" y="2025"/>
                  <a:pt x="793" y="2023"/>
                </a:cubicBezTo>
                <a:cubicBezTo>
                  <a:pt x="789" y="2021"/>
                  <a:pt x="784" y="2018"/>
                  <a:pt x="780" y="2016"/>
                </a:cubicBezTo>
                <a:cubicBezTo>
                  <a:pt x="777" y="2014"/>
                  <a:pt x="774" y="2013"/>
                  <a:pt x="771" y="2011"/>
                </a:cubicBezTo>
                <a:cubicBezTo>
                  <a:pt x="767" y="2008"/>
                  <a:pt x="762" y="2006"/>
                  <a:pt x="758" y="2003"/>
                </a:cubicBezTo>
                <a:cubicBezTo>
                  <a:pt x="755" y="2002"/>
                  <a:pt x="752" y="2000"/>
                  <a:pt x="749" y="1998"/>
                </a:cubicBezTo>
                <a:cubicBezTo>
                  <a:pt x="745" y="1996"/>
                  <a:pt x="740" y="1993"/>
                  <a:pt x="736" y="1990"/>
                </a:cubicBezTo>
                <a:cubicBezTo>
                  <a:pt x="733" y="1988"/>
                  <a:pt x="730" y="1987"/>
                  <a:pt x="728" y="1985"/>
                </a:cubicBezTo>
                <a:cubicBezTo>
                  <a:pt x="721" y="1981"/>
                  <a:pt x="715" y="1977"/>
                  <a:pt x="708" y="1973"/>
                </a:cubicBezTo>
                <a:cubicBezTo>
                  <a:pt x="706" y="1972"/>
                  <a:pt x="704" y="1970"/>
                  <a:pt x="702" y="1969"/>
                </a:cubicBezTo>
                <a:cubicBezTo>
                  <a:pt x="697" y="1965"/>
                  <a:pt x="691" y="1962"/>
                  <a:pt x="686" y="1958"/>
                </a:cubicBezTo>
                <a:cubicBezTo>
                  <a:pt x="683" y="1957"/>
                  <a:pt x="680" y="1955"/>
                  <a:pt x="677" y="1953"/>
                </a:cubicBezTo>
                <a:cubicBezTo>
                  <a:pt x="673" y="1950"/>
                  <a:pt x="670" y="1948"/>
                  <a:pt x="666" y="1945"/>
                </a:cubicBezTo>
                <a:cubicBezTo>
                  <a:pt x="663" y="1937"/>
                  <a:pt x="661" y="1928"/>
                  <a:pt x="658" y="1919"/>
                </a:cubicBezTo>
                <a:cubicBezTo>
                  <a:pt x="658" y="1919"/>
                  <a:pt x="658" y="1918"/>
                  <a:pt x="658" y="1918"/>
                </a:cubicBezTo>
                <a:cubicBezTo>
                  <a:pt x="655" y="1908"/>
                  <a:pt x="653" y="1899"/>
                  <a:pt x="650" y="1889"/>
                </a:cubicBezTo>
                <a:cubicBezTo>
                  <a:pt x="650" y="1886"/>
                  <a:pt x="649" y="1883"/>
                  <a:pt x="648" y="1880"/>
                </a:cubicBezTo>
                <a:cubicBezTo>
                  <a:pt x="646" y="1874"/>
                  <a:pt x="645" y="1867"/>
                  <a:pt x="643" y="1861"/>
                </a:cubicBezTo>
                <a:cubicBezTo>
                  <a:pt x="642" y="1857"/>
                  <a:pt x="642" y="1853"/>
                  <a:pt x="641" y="1849"/>
                </a:cubicBezTo>
                <a:cubicBezTo>
                  <a:pt x="639" y="1844"/>
                  <a:pt x="638" y="1838"/>
                  <a:pt x="637" y="1832"/>
                </a:cubicBezTo>
                <a:cubicBezTo>
                  <a:pt x="636" y="1828"/>
                  <a:pt x="635" y="1824"/>
                  <a:pt x="634" y="1820"/>
                </a:cubicBezTo>
                <a:cubicBezTo>
                  <a:pt x="633" y="1814"/>
                  <a:pt x="632" y="1809"/>
                  <a:pt x="631" y="1803"/>
                </a:cubicBezTo>
                <a:cubicBezTo>
                  <a:pt x="630" y="1799"/>
                  <a:pt x="629" y="1795"/>
                  <a:pt x="629" y="1790"/>
                </a:cubicBezTo>
                <a:cubicBezTo>
                  <a:pt x="628" y="1785"/>
                  <a:pt x="627" y="1780"/>
                  <a:pt x="626" y="1774"/>
                </a:cubicBezTo>
                <a:cubicBezTo>
                  <a:pt x="625" y="1770"/>
                  <a:pt x="624" y="1765"/>
                  <a:pt x="623" y="1761"/>
                </a:cubicBezTo>
                <a:cubicBezTo>
                  <a:pt x="623" y="1756"/>
                  <a:pt x="622" y="1750"/>
                  <a:pt x="621" y="1745"/>
                </a:cubicBezTo>
                <a:cubicBezTo>
                  <a:pt x="620" y="1741"/>
                  <a:pt x="620" y="1736"/>
                  <a:pt x="619" y="1732"/>
                </a:cubicBezTo>
                <a:cubicBezTo>
                  <a:pt x="618" y="1729"/>
                  <a:pt x="618" y="1726"/>
                  <a:pt x="618" y="1723"/>
                </a:cubicBezTo>
                <a:cubicBezTo>
                  <a:pt x="619" y="1724"/>
                  <a:pt x="620" y="1725"/>
                  <a:pt x="622" y="1726"/>
                </a:cubicBezTo>
                <a:cubicBezTo>
                  <a:pt x="625" y="1728"/>
                  <a:pt x="628" y="1730"/>
                  <a:pt x="630" y="1733"/>
                </a:cubicBezTo>
                <a:cubicBezTo>
                  <a:pt x="634" y="1735"/>
                  <a:pt x="638" y="1738"/>
                  <a:pt x="641" y="1740"/>
                </a:cubicBezTo>
                <a:cubicBezTo>
                  <a:pt x="644" y="1742"/>
                  <a:pt x="647" y="1744"/>
                  <a:pt x="650" y="1746"/>
                </a:cubicBezTo>
                <a:cubicBezTo>
                  <a:pt x="653" y="1749"/>
                  <a:pt x="657" y="1751"/>
                  <a:pt x="660" y="1754"/>
                </a:cubicBezTo>
                <a:cubicBezTo>
                  <a:pt x="663" y="1756"/>
                  <a:pt x="666" y="1758"/>
                  <a:pt x="669" y="1760"/>
                </a:cubicBezTo>
                <a:cubicBezTo>
                  <a:pt x="673" y="1762"/>
                  <a:pt x="676" y="1764"/>
                  <a:pt x="680" y="1767"/>
                </a:cubicBezTo>
                <a:cubicBezTo>
                  <a:pt x="683" y="1769"/>
                  <a:pt x="686" y="1771"/>
                  <a:pt x="689" y="1773"/>
                </a:cubicBezTo>
                <a:cubicBezTo>
                  <a:pt x="693" y="1775"/>
                  <a:pt x="696" y="1777"/>
                  <a:pt x="700" y="1780"/>
                </a:cubicBezTo>
                <a:cubicBezTo>
                  <a:pt x="703" y="1782"/>
                  <a:pt x="706" y="1783"/>
                  <a:pt x="709" y="1785"/>
                </a:cubicBezTo>
                <a:cubicBezTo>
                  <a:pt x="712" y="1788"/>
                  <a:pt x="716" y="1790"/>
                  <a:pt x="720" y="1792"/>
                </a:cubicBezTo>
                <a:cubicBezTo>
                  <a:pt x="723" y="1794"/>
                  <a:pt x="726" y="1796"/>
                  <a:pt x="729" y="1798"/>
                </a:cubicBezTo>
                <a:cubicBezTo>
                  <a:pt x="733" y="1800"/>
                  <a:pt x="736" y="1802"/>
                  <a:pt x="740" y="1804"/>
                </a:cubicBezTo>
                <a:cubicBezTo>
                  <a:pt x="743" y="1806"/>
                  <a:pt x="746" y="1808"/>
                  <a:pt x="749" y="1810"/>
                </a:cubicBezTo>
                <a:cubicBezTo>
                  <a:pt x="753" y="1812"/>
                  <a:pt x="757" y="1814"/>
                  <a:pt x="761" y="1816"/>
                </a:cubicBezTo>
                <a:cubicBezTo>
                  <a:pt x="764" y="1818"/>
                  <a:pt x="767" y="1820"/>
                  <a:pt x="769" y="1822"/>
                </a:cubicBezTo>
                <a:cubicBezTo>
                  <a:pt x="773" y="1824"/>
                  <a:pt x="777" y="1826"/>
                  <a:pt x="781" y="1828"/>
                </a:cubicBezTo>
                <a:cubicBezTo>
                  <a:pt x="784" y="1830"/>
                  <a:pt x="787" y="1831"/>
                  <a:pt x="790" y="1833"/>
                </a:cubicBezTo>
                <a:cubicBezTo>
                  <a:pt x="794" y="1835"/>
                  <a:pt x="798" y="1837"/>
                  <a:pt x="802" y="1840"/>
                </a:cubicBezTo>
                <a:cubicBezTo>
                  <a:pt x="805" y="1841"/>
                  <a:pt x="808" y="1843"/>
                  <a:pt x="811" y="1844"/>
                </a:cubicBezTo>
                <a:cubicBezTo>
                  <a:pt x="815" y="1846"/>
                  <a:pt x="819" y="1849"/>
                  <a:pt x="824" y="1851"/>
                </a:cubicBezTo>
                <a:cubicBezTo>
                  <a:pt x="826" y="1852"/>
                  <a:pt x="829" y="1854"/>
                  <a:pt x="832" y="1855"/>
                </a:cubicBezTo>
                <a:cubicBezTo>
                  <a:pt x="836" y="1857"/>
                  <a:pt x="841" y="1860"/>
                  <a:pt x="846" y="1862"/>
                </a:cubicBezTo>
                <a:cubicBezTo>
                  <a:pt x="848" y="1863"/>
                  <a:pt x="851" y="1864"/>
                  <a:pt x="853" y="1865"/>
                </a:cubicBezTo>
                <a:cubicBezTo>
                  <a:pt x="859" y="1868"/>
                  <a:pt x="865" y="1871"/>
                  <a:pt x="871" y="1874"/>
                </a:cubicBezTo>
                <a:cubicBezTo>
                  <a:pt x="872" y="1875"/>
                  <a:pt x="873" y="1875"/>
                  <a:pt x="874" y="1875"/>
                </a:cubicBezTo>
                <a:cubicBezTo>
                  <a:pt x="881" y="1879"/>
                  <a:pt x="888" y="1882"/>
                  <a:pt x="895" y="1885"/>
                </a:cubicBezTo>
                <a:cubicBezTo>
                  <a:pt x="898" y="1886"/>
                  <a:pt x="900" y="1887"/>
                  <a:pt x="902" y="1888"/>
                </a:cubicBezTo>
                <a:cubicBezTo>
                  <a:pt x="907" y="1890"/>
                  <a:pt x="912" y="1893"/>
                  <a:pt x="917" y="1895"/>
                </a:cubicBezTo>
                <a:cubicBezTo>
                  <a:pt x="920" y="1896"/>
                  <a:pt x="923" y="1897"/>
                  <a:pt x="926" y="1898"/>
                </a:cubicBezTo>
                <a:cubicBezTo>
                  <a:pt x="930" y="1900"/>
                  <a:pt x="933" y="1902"/>
                  <a:pt x="937" y="1903"/>
                </a:cubicBezTo>
                <a:cubicBezTo>
                  <a:pt x="937" y="1903"/>
                  <a:pt x="937" y="1903"/>
                  <a:pt x="937" y="1903"/>
                </a:cubicBezTo>
                <a:cubicBezTo>
                  <a:pt x="937" y="1903"/>
                  <a:pt x="937" y="1903"/>
                  <a:pt x="937" y="1903"/>
                </a:cubicBezTo>
                <a:cubicBezTo>
                  <a:pt x="939" y="1910"/>
                  <a:pt x="941" y="1916"/>
                  <a:pt x="942" y="1922"/>
                </a:cubicBezTo>
                <a:cubicBezTo>
                  <a:pt x="943" y="1925"/>
                  <a:pt x="944" y="1928"/>
                  <a:pt x="945" y="1931"/>
                </a:cubicBezTo>
                <a:cubicBezTo>
                  <a:pt x="948" y="1940"/>
                  <a:pt x="950" y="1950"/>
                  <a:pt x="953" y="1959"/>
                </a:cubicBezTo>
                <a:cubicBezTo>
                  <a:pt x="954" y="1962"/>
                  <a:pt x="955" y="1965"/>
                  <a:pt x="956" y="1968"/>
                </a:cubicBezTo>
                <a:cubicBezTo>
                  <a:pt x="958" y="1975"/>
                  <a:pt x="960" y="1982"/>
                  <a:pt x="962" y="1988"/>
                </a:cubicBezTo>
                <a:cubicBezTo>
                  <a:pt x="964" y="1992"/>
                  <a:pt x="965" y="1996"/>
                  <a:pt x="966" y="1999"/>
                </a:cubicBezTo>
                <a:cubicBezTo>
                  <a:pt x="968" y="2005"/>
                  <a:pt x="970" y="2011"/>
                  <a:pt x="972" y="2017"/>
                </a:cubicBezTo>
                <a:cubicBezTo>
                  <a:pt x="974" y="2021"/>
                  <a:pt x="975" y="2025"/>
                  <a:pt x="977" y="2029"/>
                </a:cubicBezTo>
                <a:cubicBezTo>
                  <a:pt x="978" y="2034"/>
                  <a:pt x="980" y="2040"/>
                  <a:pt x="982" y="2045"/>
                </a:cubicBezTo>
                <a:cubicBezTo>
                  <a:pt x="984" y="2049"/>
                  <a:pt x="986" y="2053"/>
                  <a:pt x="987" y="2057"/>
                </a:cubicBezTo>
                <a:cubicBezTo>
                  <a:pt x="989" y="2063"/>
                  <a:pt x="991" y="2068"/>
                  <a:pt x="993" y="2073"/>
                </a:cubicBezTo>
                <a:cubicBezTo>
                  <a:pt x="995" y="2077"/>
                  <a:pt x="997" y="2081"/>
                  <a:pt x="998" y="2086"/>
                </a:cubicBezTo>
                <a:cubicBezTo>
                  <a:pt x="1000" y="2091"/>
                  <a:pt x="1003" y="2096"/>
                  <a:pt x="1005" y="2101"/>
                </a:cubicBezTo>
                <a:cubicBezTo>
                  <a:pt x="1006" y="2105"/>
                  <a:pt x="1008" y="2109"/>
                  <a:pt x="1010" y="2113"/>
                </a:cubicBezTo>
                <a:cubicBezTo>
                  <a:pt x="1011" y="2116"/>
                  <a:pt x="1012" y="2119"/>
                  <a:pt x="1014" y="2122"/>
                </a:cubicBezTo>
                <a:cubicBezTo>
                  <a:pt x="1012" y="2121"/>
                  <a:pt x="1010" y="2121"/>
                  <a:pt x="1008" y="2120"/>
                </a:cubicBezTo>
                <a:cubicBezTo>
                  <a:pt x="1004" y="2119"/>
                  <a:pt x="1001" y="2117"/>
                  <a:pt x="997" y="2116"/>
                </a:cubicBezTo>
                <a:close/>
                <a:moveTo>
                  <a:pt x="613" y="1684"/>
                </a:moveTo>
                <a:cubicBezTo>
                  <a:pt x="612" y="1680"/>
                  <a:pt x="612" y="1676"/>
                  <a:pt x="611" y="1672"/>
                </a:cubicBezTo>
                <a:cubicBezTo>
                  <a:pt x="611" y="1668"/>
                  <a:pt x="611" y="1664"/>
                  <a:pt x="610" y="1660"/>
                </a:cubicBezTo>
                <a:cubicBezTo>
                  <a:pt x="610" y="1656"/>
                  <a:pt x="609" y="1651"/>
                  <a:pt x="609" y="1647"/>
                </a:cubicBezTo>
                <a:cubicBezTo>
                  <a:pt x="609" y="1643"/>
                  <a:pt x="608" y="1639"/>
                  <a:pt x="608" y="1636"/>
                </a:cubicBezTo>
                <a:cubicBezTo>
                  <a:pt x="608" y="1631"/>
                  <a:pt x="607" y="1627"/>
                  <a:pt x="607" y="1623"/>
                </a:cubicBezTo>
                <a:cubicBezTo>
                  <a:pt x="607" y="1619"/>
                  <a:pt x="607" y="1615"/>
                  <a:pt x="606" y="1611"/>
                </a:cubicBezTo>
                <a:cubicBezTo>
                  <a:pt x="606" y="1607"/>
                  <a:pt x="606" y="1602"/>
                  <a:pt x="605" y="1598"/>
                </a:cubicBezTo>
                <a:cubicBezTo>
                  <a:pt x="605" y="1594"/>
                  <a:pt x="605" y="1591"/>
                  <a:pt x="605" y="1587"/>
                </a:cubicBezTo>
                <a:cubicBezTo>
                  <a:pt x="605" y="1582"/>
                  <a:pt x="604" y="1577"/>
                  <a:pt x="604" y="1572"/>
                </a:cubicBezTo>
                <a:cubicBezTo>
                  <a:pt x="604" y="1569"/>
                  <a:pt x="604" y="1566"/>
                  <a:pt x="604" y="1563"/>
                </a:cubicBezTo>
                <a:cubicBezTo>
                  <a:pt x="604" y="1557"/>
                  <a:pt x="604" y="1552"/>
                  <a:pt x="604" y="1546"/>
                </a:cubicBezTo>
                <a:cubicBezTo>
                  <a:pt x="603" y="1544"/>
                  <a:pt x="603" y="1541"/>
                  <a:pt x="603" y="1538"/>
                </a:cubicBezTo>
                <a:cubicBezTo>
                  <a:pt x="603" y="1530"/>
                  <a:pt x="603" y="1522"/>
                  <a:pt x="603" y="1514"/>
                </a:cubicBezTo>
                <a:cubicBezTo>
                  <a:pt x="603" y="1513"/>
                  <a:pt x="603" y="1512"/>
                  <a:pt x="603" y="1510"/>
                </a:cubicBezTo>
                <a:cubicBezTo>
                  <a:pt x="605" y="1511"/>
                  <a:pt x="606" y="1512"/>
                  <a:pt x="607" y="1513"/>
                </a:cubicBezTo>
                <a:cubicBezTo>
                  <a:pt x="610" y="1515"/>
                  <a:pt x="613" y="1517"/>
                  <a:pt x="616" y="1519"/>
                </a:cubicBezTo>
                <a:cubicBezTo>
                  <a:pt x="619" y="1522"/>
                  <a:pt x="622" y="1524"/>
                  <a:pt x="625" y="1526"/>
                </a:cubicBezTo>
                <a:cubicBezTo>
                  <a:pt x="628" y="1528"/>
                  <a:pt x="631" y="1530"/>
                  <a:pt x="633" y="1532"/>
                </a:cubicBezTo>
                <a:cubicBezTo>
                  <a:pt x="636" y="1535"/>
                  <a:pt x="640" y="1537"/>
                  <a:pt x="643" y="1539"/>
                </a:cubicBezTo>
                <a:cubicBezTo>
                  <a:pt x="646" y="1541"/>
                  <a:pt x="648" y="1543"/>
                  <a:pt x="651" y="1545"/>
                </a:cubicBezTo>
                <a:cubicBezTo>
                  <a:pt x="654" y="1547"/>
                  <a:pt x="658" y="1549"/>
                  <a:pt x="661" y="1552"/>
                </a:cubicBezTo>
                <a:cubicBezTo>
                  <a:pt x="664" y="1553"/>
                  <a:pt x="666" y="1555"/>
                  <a:pt x="669" y="1557"/>
                </a:cubicBezTo>
                <a:cubicBezTo>
                  <a:pt x="672" y="1559"/>
                  <a:pt x="676" y="1562"/>
                  <a:pt x="679" y="1564"/>
                </a:cubicBezTo>
                <a:cubicBezTo>
                  <a:pt x="682" y="1566"/>
                  <a:pt x="685" y="1567"/>
                  <a:pt x="687" y="1569"/>
                </a:cubicBezTo>
                <a:cubicBezTo>
                  <a:pt x="691" y="1571"/>
                  <a:pt x="694" y="1574"/>
                  <a:pt x="697" y="1576"/>
                </a:cubicBezTo>
                <a:cubicBezTo>
                  <a:pt x="700" y="1578"/>
                  <a:pt x="703" y="1579"/>
                  <a:pt x="706" y="1581"/>
                </a:cubicBezTo>
                <a:cubicBezTo>
                  <a:pt x="709" y="1583"/>
                  <a:pt x="713" y="1585"/>
                  <a:pt x="716" y="1587"/>
                </a:cubicBezTo>
                <a:cubicBezTo>
                  <a:pt x="719" y="1589"/>
                  <a:pt x="721" y="1591"/>
                  <a:pt x="724" y="1593"/>
                </a:cubicBezTo>
                <a:cubicBezTo>
                  <a:pt x="728" y="1595"/>
                  <a:pt x="731" y="1597"/>
                  <a:pt x="735" y="1599"/>
                </a:cubicBezTo>
                <a:cubicBezTo>
                  <a:pt x="737" y="1601"/>
                  <a:pt x="740" y="1602"/>
                  <a:pt x="743" y="1604"/>
                </a:cubicBezTo>
                <a:cubicBezTo>
                  <a:pt x="747" y="1606"/>
                  <a:pt x="750" y="1608"/>
                  <a:pt x="754" y="1610"/>
                </a:cubicBezTo>
                <a:cubicBezTo>
                  <a:pt x="756" y="1612"/>
                  <a:pt x="759" y="1613"/>
                  <a:pt x="762" y="1615"/>
                </a:cubicBezTo>
                <a:cubicBezTo>
                  <a:pt x="766" y="1617"/>
                  <a:pt x="769" y="1619"/>
                  <a:pt x="773" y="1621"/>
                </a:cubicBezTo>
                <a:cubicBezTo>
                  <a:pt x="776" y="1623"/>
                  <a:pt x="778" y="1624"/>
                  <a:pt x="781" y="1626"/>
                </a:cubicBezTo>
                <a:cubicBezTo>
                  <a:pt x="785" y="1628"/>
                  <a:pt x="789" y="1630"/>
                  <a:pt x="793" y="1632"/>
                </a:cubicBezTo>
                <a:cubicBezTo>
                  <a:pt x="795" y="1633"/>
                  <a:pt x="798" y="1635"/>
                  <a:pt x="800" y="1636"/>
                </a:cubicBezTo>
                <a:cubicBezTo>
                  <a:pt x="805" y="1639"/>
                  <a:pt x="809" y="1641"/>
                  <a:pt x="814" y="1644"/>
                </a:cubicBezTo>
                <a:cubicBezTo>
                  <a:pt x="816" y="1644"/>
                  <a:pt x="818" y="1645"/>
                  <a:pt x="819" y="1646"/>
                </a:cubicBezTo>
                <a:cubicBezTo>
                  <a:pt x="826" y="1650"/>
                  <a:pt x="832" y="1653"/>
                  <a:pt x="839" y="1656"/>
                </a:cubicBezTo>
                <a:cubicBezTo>
                  <a:pt x="841" y="1657"/>
                  <a:pt x="843" y="1658"/>
                  <a:pt x="845" y="1659"/>
                </a:cubicBezTo>
                <a:cubicBezTo>
                  <a:pt x="849" y="1661"/>
                  <a:pt x="854" y="1663"/>
                  <a:pt x="858" y="1666"/>
                </a:cubicBezTo>
                <a:cubicBezTo>
                  <a:pt x="861" y="1667"/>
                  <a:pt x="864" y="1668"/>
                  <a:pt x="866" y="1669"/>
                </a:cubicBezTo>
                <a:cubicBezTo>
                  <a:pt x="870" y="1671"/>
                  <a:pt x="874" y="1673"/>
                  <a:pt x="878" y="1675"/>
                </a:cubicBezTo>
                <a:cubicBezTo>
                  <a:pt x="881" y="1676"/>
                  <a:pt x="884" y="1678"/>
                  <a:pt x="887" y="1679"/>
                </a:cubicBezTo>
                <a:cubicBezTo>
                  <a:pt x="890" y="1680"/>
                  <a:pt x="893" y="1682"/>
                  <a:pt x="896" y="1683"/>
                </a:cubicBezTo>
                <a:cubicBezTo>
                  <a:pt x="896" y="1683"/>
                  <a:pt x="896" y="1683"/>
                  <a:pt x="896" y="1683"/>
                </a:cubicBezTo>
                <a:cubicBezTo>
                  <a:pt x="896" y="1683"/>
                  <a:pt x="896" y="1683"/>
                  <a:pt x="896" y="1683"/>
                </a:cubicBezTo>
                <a:cubicBezTo>
                  <a:pt x="897" y="1689"/>
                  <a:pt x="897" y="1694"/>
                  <a:pt x="898" y="1699"/>
                </a:cubicBezTo>
                <a:cubicBezTo>
                  <a:pt x="898" y="1702"/>
                  <a:pt x="899" y="1705"/>
                  <a:pt x="899" y="1708"/>
                </a:cubicBezTo>
                <a:cubicBezTo>
                  <a:pt x="900" y="1717"/>
                  <a:pt x="902" y="1726"/>
                  <a:pt x="903" y="1735"/>
                </a:cubicBezTo>
                <a:cubicBezTo>
                  <a:pt x="903" y="1737"/>
                  <a:pt x="903" y="1739"/>
                  <a:pt x="904" y="1740"/>
                </a:cubicBezTo>
                <a:cubicBezTo>
                  <a:pt x="905" y="1748"/>
                  <a:pt x="906" y="1755"/>
                  <a:pt x="907" y="1762"/>
                </a:cubicBezTo>
                <a:cubicBezTo>
                  <a:pt x="908" y="1765"/>
                  <a:pt x="908" y="1769"/>
                  <a:pt x="909" y="1772"/>
                </a:cubicBezTo>
                <a:cubicBezTo>
                  <a:pt x="910" y="1777"/>
                  <a:pt x="911" y="1783"/>
                  <a:pt x="912" y="1789"/>
                </a:cubicBezTo>
                <a:cubicBezTo>
                  <a:pt x="912" y="1793"/>
                  <a:pt x="913" y="1796"/>
                  <a:pt x="914" y="1800"/>
                </a:cubicBezTo>
                <a:cubicBezTo>
                  <a:pt x="915" y="1805"/>
                  <a:pt x="916" y="1810"/>
                  <a:pt x="917" y="1816"/>
                </a:cubicBezTo>
                <a:cubicBezTo>
                  <a:pt x="918" y="1819"/>
                  <a:pt x="918" y="1823"/>
                  <a:pt x="919" y="1827"/>
                </a:cubicBezTo>
                <a:cubicBezTo>
                  <a:pt x="920" y="1832"/>
                  <a:pt x="921" y="1837"/>
                  <a:pt x="922" y="1842"/>
                </a:cubicBezTo>
                <a:cubicBezTo>
                  <a:pt x="923" y="1846"/>
                  <a:pt x="924" y="1850"/>
                  <a:pt x="925" y="1854"/>
                </a:cubicBezTo>
                <a:cubicBezTo>
                  <a:pt x="926" y="1859"/>
                  <a:pt x="927" y="1864"/>
                  <a:pt x="929" y="1869"/>
                </a:cubicBezTo>
                <a:cubicBezTo>
                  <a:pt x="929" y="1872"/>
                  <a:pt x="930" y="1876"/>
                  <a:pt x="931" y="1880"/>
                </a:cubicBezTo>
                <a:cubicBezTo>
                  <a:pt x="932" y="1883"/>
                  <a:pt x="933" y="1886"/>
                  <a:pt x="933" y="1889"/>
                </a:cubicBezTo>
                <a:cubicBezTo>
                  <a:pt x="932" y="1888"/>
                  <a:pt x="930" y="1887"/>
                  <a:pt x="928" y="1886"/>
                </a:cubicBezTo>
                <a:cubicBezTo>
                  <a:pt x="924" y="1885"/>
                  <a:pt x="921" y="1883"/>
                  <a:pt x="918" y="1882"/>
                </a:cubicBezTo>
                <a:cubicBezTo>
                  <a:pt x="914" y="1880"/>
                  <a:pt x="910" y="1879"/>
                  <a:pt x="906" y="1877"/>
                </a:cubicBezTo>
                <a:cubicBezTo>
                  <a:pt x="903" y="1875"/>
                  <a:pt x="900" y="1874"/>
                  <a:pt x="896" y="1872"/>
                </a:cubicBezTo>
                <a:cubicBezTo>
                  <a:pt x="892" y="1871"/>
                  <a:pt x="889" y="1869"/>
                  <a:pt x="885" y="1867"/>
                </a:cubicBezTo>
                <a:cubicBezTo>
                  <a:pt x="882" y="1866"/>
                  <a:pt x="878" y="1864"/>
                  <a:pt x="875" y="1863"/>
                </a:cubicBezTo>
                <a:cubicBezTo>
                  <a:pt x="871" y="1861"/>
                  <a:pt x="867" y="1859"/>
                  <a:pt x="864" y="1857"/>
                </a:cubicBezTo>
                <a:cubicBezTo>
                  <a:pt x="860" y="1856"/>
                  <a:pt x="857" y="1854"/>
                  <a:pt x="854" y="1853"/>
                </a:cubicBezTo>
                <a:cubicBezTo>
                  <a:pt x="850" y="1851"/>
                  <a:pt x="846" y="1849"/>
                  <a:pt x="843" y="1847"/>
                </a:cubicBezTo>
                <a:cubicBezTo>
                  <a:pt x="839" y="1845"/>
                  <a:pt x="836" y="1844"/>
                  <a:pt x="833" y="1842"/>
                </a:cubicBezTo>
                <a:cubicBezTo>
                  <a:pt x="829" y="1840"/>
                  <a:pt x="825" y="1838"/>
                  <a:pt x="822" y="1836"/>
                </a:cubicBezTo>
                <a:cubicBezTo>
                  <a:pt x="819" y="1835"/>
                  <a:pt x="815" y="1833"/>
                  <a:pt x="812" y="1831"/>
                </a:cubicBezTo>
                <a:cubicBezTo>
                  <a:pt x="808" y="1829"/>
                  <a:pt x="805" y="1827"/>
                  <a:pt x="801" y="1825"/>
                </a:cubicBezTo>
                <a:cubicBezTo>
                  <a:pt x="798" y="1823"/>
                  <a:pt x="795" y="1822"/>
                  <a:pt x="792" y="1820"/>
                </a:cubicBezTo>
                <a:cubicBezTo>
                  <a:pt x="788" y="1818"/>
                  <a:pt x="784" y="1816"/>
                  <a:pt x="780" y="1814"/>
                </a:cubicBezTo>
                <a:cubicBezTo>
                  <a:pt x="777" y="1812"/>
                  <a:pt x="774" y="1810"/>
                  <a:pt x="771" y="1809"/>
                </a:cubicBezTo>
                <a:cubicBezTo>
                  <a:pt x="767" y="1806"/>
                  <a:pt x="764" y="1804"/>
                  <a:pt x="760" y="1802"/>
                </a:cubicBezTo>
                <a:cubicBezTo>
                  <a:pt x="757" y="1800"/>
                  <a:pt x="754" y="1799"/>
                  <a:pt x="751" y="1797"/>
                </a:cubicBezTo>
                <a:cubicBezTo>
                  <a:pt x="747" y="1795"/>
                  <a:pt x="743" y="1792"/>
                  <a:pt x="739" y="1790"/>
                </a:cubicBezTo>
                <a:cubicBezTo>
                  <a:pt x="736" y="1788"/>
                  <a:pt x="734" y="1787"/>
                  <a:pt x="731" y="1785"/>
                </a:cubicBezTo>
                <a:cubicBezTo>
                  <a:pt x="727" y="1782"/>
                  <a:pt x="723" y="1780"/>
                  <a:pt x="719" y="1777"/>
                </a:cubicBezTo>
                <a:cubicBezTo>
                  <a:pt x="716" y="1776"/>
                  <a:pt x="714" y="1774"/>
                  <a:pt x="711" y="1772"/>
                </a:cubicBezTo>
                <a:cubicBezTo>
                  <a:pt x="707" y="1770"/>
                  <a:pt x="702" y="1767"/>
                  <a:pt x="698" y="1764"/>
                </a:cubicBezTo>
                <a:cubicBezTo>
                  <a:pt x="696" y="1763"/>
                  <a:pt x="693" y="1761"/>
                  <a:pt x="691" y="1760"/>
                </a:cubicBezTo>
                <a:cubicBezTo>
                  <a:pt x="686" y="1756"/>
                  <a:pt x="680" y="1752"/>
                  <a:pt x="674" y="1749"/>
                </a:cubicBezTo>
                <a:cubicBezTo>
                  <a:pt x="674" y="1748"/>
                  <a:pt x="673" y="1747"/>
                  <a:pt x="672" y="1747"/>
                </a:cubicBezTo>
                <a:cubicBezTo>
                  <a:pt x="665" y="1742"/>
                  <a:pt x="659" y="1738"/>
                  <a:pt x="652" y="1733"/>
                </a:cubicBezTo>
                <a:cubicBezTo>
                  <a:pt x="650" y="1732"/>
                  <a:pt x="648" y="1730"/>
                  <a:pt x="646" y="1729"/>
                </a:cubicBezTo>
                <a:cubicBezTo>
                  <a:pt x="642" y="1726"/>
                  <a:pt x="638" y="1723"/>
                  <a:pt x="633" y="1720"/>
                </a:cubicBezTo>
                <a:cubicBezTo>
                  <a:pt x="631" y="1718"/>
                  <a:pt x="628" y="1716"/>
                  <a:pt x="625" y="1714"/>
                </a:cubicBezTo>
                <a:cubicBezTo>
                  <a:pt x="622" y="1712"/>
                  <a:pt x="619" y="1709"/>
                  <a:pt x="615" y="1707"/>
                </a:cubicBezTo>
                <a:cubicBezTo>
                  <a:pt x="615" y="1703"/>
                  <a:pt x="615" y="1700"/>
                  <a:pt x="614" y="1697"/>
                </a:cubicBezTo>
                <a:cubicBezTo>
                  <a:pt x="614" y="1692"/>
                  <a:pt x="613" y="1688"/>
                  <a:pt x="613" y="1684"/>
                </a:cubicBezTo>
                <a:close/>
                <a:moveTo>
                  <a:pt x="900" y="1448"/>
                </a:moveTo>
                <a:cubicBezTo>
                  <a:pt x="900" y="1443"/>
                  <a:pt x="901" y="1437"/>
                  <a:pt x="901" y="1432"/>
                </a:cubicBezTo>
                <a:cubicBezTo>
                  <a:pt x="901" y="1430"/>
                  <a:pt x="901" y="1427"/>
                  <a:pt x="901" y="1424"/>
                </a:cubicBezTo>
                <a:cubicBezTo>
                  <a:pt x="902" y="1416"/>
                  <a:pt x="902" y="1408"/>
                  <a:pt x="903" y="1401"/>
                </a:cubicBezTo>
                <a:cubicBezTo>
                  <a:pt x="903" y="1399"/>
                  <a:pt x="903" y="1397"/>
                  <a:pt x="903" y="1395"/>
                </a:cubicBezTo>
                <a:cubicBezTo>
                  <a:pt x="904" y="1389"/>
                  <a:pt x="904" y="1383"/>
                  <a:pt x="905" y="1377"/>
                </a:cubicBezTo>
                <a:cubicBezTo>
                  <a:pt x="905" y="1374"/>
                  <a:pt x="906" y="1371"/>
                  <a:pt x="906" y="1368"/>
                </a:cubicBezTo>
                <a:cubicBezTo>
                  <a:pt x="906" y="1363"/>
                  <a:pt x="907" y="1358"/>
                  <a:pt x="907" y="1354"/>
                </a:cubicBezTo>
                <a:cubicBezTo>
                  <a:pt x="908" y="1350"/>
                  <a:pt x="908" y="1347"/>
                  <a:pt x="908" y="1344"/>
                </a:cubicBezTo>
                <a:cubicBezTo>
                  <a:pt x="909" y="1339"/>
                  <a:pt x="909" y="1335"/>
                  <a:pt x="910" y="1330"/>
                </a:cubicBezTo>
                <a:cubicBezTo>
                  <a:pt x="910" y="1327"/>
                  <a:pt x="911" y="1323"/>
                  <a:pt x="911" y="1320"/>
                </a:cubicBezTo>
                <a:cubicBezTo>
                  <a:pt x="912" y="1315"/>
                  <a:pt x="912" y="1311"/>
                  <a:pt x="913" y="1307"/>
                </a:cubicBezTo>
                <a:cubicBezTo>
                  <a:pt x="914" y="1303"/>
                  <a:pt x="914" y="1300"/>
                  <a:pt x="915" y="1296"/>
                </a:cubicBezTo>
                <a:cubicBezTo>
                  <a:pt x="915" y="1293"/>
                  <a:pt x="915" y="1290"/>
                  <a:pt x="916" y="1287"/>
                </a:cubicBezTo>
                <a:cubicBezTo>
                  <a:pt x="917" y="1288"/>
                  <a:pt x="917" y="1288"/>
                  <a:pt x="918" y="1288"/>
                </a:cubicBezTo>
                <a:cubicBezTo>
                  <a:pt x="928" y="1292"/>
                  <a:pt x="938" y="1297"/>
                  <a:pt x="947" y="1300"/>
                </a:cubicBezTo>
                <a:cubicBezTo>
                  <a:pt x="949" y="1301"/>
                  <a:pt x="950" y="1302"/>
                  <a:pt x="951" y="1302"/>
                </a:cubicBezTo>
                <a:cubicBezTo>
                  <a:pt x="961" y="1306"/>
                  <a:pt x="971" y="1310"/>
                  <a:pt x="981" y="1314"/>
                </a:cubicBezTo>
                <a:cubicBezTo>
                  <a:pt x="982" y="1314"/>
                  <a:pt x="983" y="1315"/>
                  <a:pt x="985" y="1315"/>
                </a:cubicBezTo>
                <a:cubicBezTo>
                  <a:pt x="995" y="1319"/>
                  <a:pt x="1005" y="1322"/>
                  <a:pt x="1015" y="1326"/>
                </a:cubicBezTo>
                <a:cubicBezTo>
                  <a:pt x="1016" y="1326"/>
                  <a:pt x="1017" y="1327"/>
                  <a:pt x="1018" y="1327"/>
                </a:cubicBezTo>
                <a:cubicBezTo>
                  <a:pt x="1029" y="1331"/>
                  <a:pt x="1039" y="1334"/>
                  <a:pt x="1050" y="1338"/>
                </a:cubicBezTo>
                <a:cubicBezTo>
                  <a:pt x="1050" y="1338"/>
                  <a:pt x="1051" y="1338"/>
                  <a:pt x="1051" y="1338"/>
                </a:cubicBezTo>
                <a:cubicBezTo>
                  <a:pt x="1062" y="1342"/>
                  <a:pt x="1073" y="1345"/>
                  <a:pt x="1084" y="1348"/>
                </a:cubicBezTo>
                <a:cubicBezTo>
                  <a:pt x="1084" y="1348"/>
                  <a:pt x="1084" y="1348"/>
                  <a:pt x="1085" y="1348"/>
                </a:cubicBezTo>
                <a:cubicBezTo>
                  <a:pt x="1096" y="1352"/>
                  <a:pt x="1106" y="1355"/>
                  <a:pt x="1117" y="1358"/>
                </a:cubicBezTo>
                <a:cubicBezTo>
                  <a:pt x="1118" y="1358"/>
                  <a:pt x="1119" y="1358"/>
                  <a:pt x="1120" y="1358"/>
                </a:cubicBezTo>
                <a:cubicBezTo>
                  <a:pt x="1130" y="1361"/>
                  <a:pt x="1141" y="1364"/>
                  <a:pt x="1152" y="1366"/>
                </a:cubicBezTo>
                <a:cubicBezTo>
                  <a:pt x="1153" y="1367"/>
                  <a:pt x="1154" y="1367"/>
                  <a:pt x="1155" y="1367"/>
                </a:cubicBezTo>
                <a:cubicBezTo>
                  <a:pt x="1165" y="1370"/>
                  <a:pt x="1176" y="1372"/>
                  <a:pt x="1186" y="1374"/>
                </a:cubicBezTo>
                <a:cubicBezTo>
                  <a:pt x="1187" y="1375"/>
                  <a:pt x="1188" y="1375"/>
                  <a:pt x="1189" y="1375"/>
                </a:cubicBezTo>
                <a:cubicBezTo>
                  <a:pt x="1189" y="1375"/>
                  <a:pt x="1189" y="1375"/>
                  <a:pt x="1189" y="1375"/>
                </a:cubicBezTo>
                <a:cubicBezTo>
                  <a:pt x="1189" y="1375"/>
                  <a:pt x="1189" y="1375"/>
                  <a:pt x="1189" y="1375"/>
                </a:cubicBezTo>
                <a:cubicBezTo>
                  <a:pt x="1188" y="1381"/>
                  <a:pt x="1188" y="1387"/>
                  <a:pt x="1187" y="1392"/>
                </a:cubicBezTo>
                <a:cubicBezTo>
                  <a:pt x="1187" y="1398"/>
                  <a:pt x="1186" y="1403"/>
                  <a:pt x="1186" y="1408"/>
                </a:cubicBezTo>
                <a:cubicBezTo>
                  <a:pt x="1186" y="1415"/>
                  <a:pt x="1185" y="1422"/>
                  <a:pt x="1185" y="1429"/>
                </a:cubicBezTo>
                <a:cubicBezTo>
                  <a:pt x="1185" y="1434"/>
                  <a:pt x="1184" y="1438"/>
                  <a:pt x="1184" y="1443"/>
                </a:cubicBezTo>
                <a:cubicBezTo>
                  <a:pt x="1184" y="1451"/>
                  <a:pt x="1183" y="1459"/>
                  <a:pt x="1183" y="1467"/>
                </a:cubicBezTo>
                <a:cubicBezTo>
                  <a:pt x="1183" y="1471"/>
                  <a:pt x="1183" y="1475"/>
                  <a:pt x="1183" y="1479"/>
                </a:cubicBezTo>
                <a:cubicBezTo>
                  <a:pt x="1183" y="1491"/>
                  <a:pt x="1182" y="1502"/>
                  <a:pt x="1182" y="1514"/>
                </a:cubicBezTo>
                <a:cubicBezTo>
                  <a:pt x="1182" y="1523"/>
                  <a:pt x="1182" y="1532"/>
                  <a:pt x="1183" y="1541"/>
                </a:cubicBezTo>
                <a:cubicBezTo>
                  <a:pt x="1183" y="1544"/>
                  <a:pt x="1183" y="1547"/>
                  <a:pt x="1183" y="1550"/>
                </a:cubicBezTo>
                <a:cubicBezTo>
                  <a:pt x="1183" y="1555"/>
                  <a:pt x="1183" y="1559"/>
                  <a:pt x="1183" y="1564"/>
                </a:cubicBezTo>
                <a:cubicBezTo>
                  <a:pt x="1181" y="1563"/>
                  <a:pt x="1179" y="1563"/>
                  <a:pt x="1177" y="1562"/>
                </a:cubicBezTo>
                <a:cubicBezTo>
                  <a:pt x="1174" y="1562"/>
                  <a:pt x="1171" y="1561"/>
                  <a:pt x="1169" y="1560"/>
                </a:cubicBezTo>
                <a:cubicBezTo>
                  <a:pt x="1165" y="1560"/>
                  <a:pt x="1162" y="1559"/>
                  <a:pt x="1158" y="1558"/>
                </a:cubicBezTo>
                <a:cubicBezTo>
                  <a:pt x="1156" y="1557"/>
                  <a:pt x="1153" y="1557"/>
                  <a:pt x="1150" y="1556"/>
                </a:cubicBezTo>
                <a:cubicBezTo>
                  <a:pt x="1147" y="1555"/>
                  <a:pt x="1143" y="1554"/>
                  <a:pt x="1140" y="1553"/>
                </a:cubicBezTo>
                <a:cubicBezTo>
                  <a:pt x="1137" y="1553"/>
                  <a:pt x="1134" y="1552"/>
                  <a:pt x="1132" y="1551"/>
                </a:cubicBezTo>
                <a:cubicBezTo>
                  <a:pt x="1128" y="1550"/>
                  <a:pt x="1125" y="1549"/>
                  <a:pt x="1121" y="1548"/>
                </a:cubicBezTo>
                <a:cubicBezTo>
                  <a:pt x="1119" y="1548"/>
                  <a:pt x="1116" y="1547"/>
                  <a:pt x="1113" y="1546"/>
                </a:cubicBezTo>
                <a:cubicBezTo>
                  <a:pt x="1110" y="1545"/>
                  <a:pt x="1106" y="1544"/>
                  <a:pt x="1103" y="1543"/>
                </a:cubicBezTo>
                <a:cubicBezTo>
                  <a:pt x="1100" y="1543"/>
                  <a:pt x="1097" y="1542"/>
                  <a:pt x="1095" y="1541"/>
                </a:cubicBezTo>
                <a:cubicBezTo>
                  <a:pt x="1091" y="1540"/>
                  <a:pt x="1088" y="1539"/>
                  <a:pt x="1084" y="1538"/>
                </a:cubicBezTo>
                <a:cubicBezTo>
                  <a:pt x="1082" y="1537"/>
                  <a:pt x="1079" y="1536"/>
                  <a:pt x="1076" y="1536"/>
                </a:cubicBezTo>
                <a:cubicBezTo>
                  <a:pt x="1073" y="1535"/>
                  <a:pt x="1069" y="1533"/>
                  <a:pt x="1066" y="1532"/>
                </a:cubicBezTo>
                <a:cubicBezTo>
                  <a:pt x="1063" y="1532"/>
                  <a:pt x="1061" y="1531"/>
                  <a:pt x="1058" y="1530"/>
                </a:cubicBezTo>
                <a:cubicBezTo>
                  <a:pt x="1054" y="1529"/>
                  <a:pt x="1051" y="1528"/>
                  <a:pt x="1047" y="1526"/>
                </a:cubicBezTo>
                <a:cubicBezTo>
                  <a:pt x="1045" y="1526"/>
                  <a:pt x="1042" y="1525"/>
                  <a:pt x="1040" y="1524"/>
                </a:cubicBezTo>
                <a:cubicBezTo>
                  <a:pt x="1036" y="1523"/>
                  <a:pt x="1032" y="1521"/>
                  <a:pt x="1028" y="1520"/>
                </a:cubicBezTo>
                <a:cubicBezTo>
                  <a:pt x="1026" y="1519"/>
                  <a:pt x="1024" y="1519"/>
                  <a:pt x="1022" y="1518"/>
                </a:cubicBezTo>
                <a:cubicBezTo>
                  <a:pt x="1017" y="1516"/>
                  <a:pt x="1012" y="1515"/>
                  <a:pt x="1007" y="1513"/>
                </a:cubicBezTo>
                <a:cubicBezTo>
                  <a:pt x="1006" y="1512"/>
                  <a:pt x="1005" y="1512"/>
                  <a:pt x="1004" y="1512"/>
                </a:cubicBezTo>
                <a:cubicBezTo>
                  <a:pt x="998" y="1509"/>
                  <a:pt x="992" y="1507"/>
                  <a:pt x="986" y="1505"/>
                </a:cubicBezTo>
                <a:cubicBezTo>
                  <a:pt x="985" y="1504"/>
                  <a:pt x="983" y="1504"/>
                  <a:pt x="982" y="1504"/>
                </a:cubicBezTo>
                <a:cubicBezTo>
                  <a:pt x="978" y="1502"/>
                  <a:pt x="973" y="1500"/>
                  <a:pt x="968" y="1498"/>
                </a:cubicBezTo>
                <a:cubicBezTo>
                  <a:pt x="966" y="1497"/>
                  <a:pt x="964" y="1496"/>
                  <a:pt x="962" y="1496"/>
                </a:cubicBezTo>
                <a:cubicBezTo>
                  <a:pt x="958" y="1494"/>
                  <a:pt x="954" y="1493"/>
                  <a:pt x="950" y="1491"/>
                </a:cubicBezTo>
                <a:cubicBezTo>
                  <a:pt x="948" y="1490"/>
                  <a:pt x="945" y="1489"/>
                  <a:pt x="943" y="1488"/>
                </a:cubicBezTo>
                <a:cubicBezTo>
                  <a:pt x="940" y="1487"/>
                  <a:pt x="936" y="1485"/>
                  <a:pt x="933" y="1484"/>
                </a:cubicBezTo>
                <a:cubicBezTo>
                  <a:pt x="930" y="1483"/>
                  <a:pt x="928" y="1482"/>
                  <a:pt x="925" y="1480"/>
                </a:cubicBezTo>
                <a:cubicBezTo>
                  <a:pt x="922" y="1479"/>
                  <a:pt x="918" y="1478"/>
                  <a:pt x="915" y="1476"/>
                </a:cubicBezTo>
                <a:cubicBezTo>
                  <a:pt x="912" y="1475"/>
                  <a:pt x="910" y="1474"/>
                  <a:pt x="907" y="1473"/>
                </a:cubicBezTo>
                <a:cubicBezTo>
                  <a:pt x="905" y="1472"/>
                  <a:pt x="902" y="1470"/>
                  <a:pt x="899" y="1469"/>
                </a:cubicBezTo>
                <a:cubicBezTo>
                  <a:pt x="900" y="1465"/>
                  <a:pt x="900" y="1461"/>
                  <a:pt x="900" y="1458"/>
                </a:cubicBezTo>
                <a:cubicBezTo>
                  <a:pt x="900" y="1454"/>
                  <a:pt x="900" y="1451"/>
                  <a:pt x="900" y="1448"/>
                </a:cubicBezTo>
                <a:close/>
                <a:moveTo>
                  <a:pt x="921" y="1255"/>
                </a:moveTo>
                <a:cubicBezTo>
                  <a:pt x="922" y="1250"/>
                  <a:pt x="923" y="1246"/>
                  <a:pt x="924" y="1241"/>
                </a:cubicBezTo>
                <a:cubicBezTo>
                  <a:pt x="924" y="1238"/>
                  <a:pt x="925" y="1235"/>
                  <a:pt x="925" y="1232"/>
                </a:cubicBezTo>
                <a:cubicBezTo>
                  <a:pt x="926" y="1227"/>
                  <a:pt x="927" y="1221"/>
                  <a:pt x="929" y="1216"/>
                </a:cubicBezTo>
                <a:cubicBezTo>
                  <a:pt x="929" y="1214"/>
                  <a:pt x="929" y="1212"/>
                  <a:pt x="930" y="1210"/>
                </a:cubicBezTo>
                <a:cubicBezTo>
                  <a:pt x="931" y="1202"/>
                  <a:pt x="933" y="1195"/>
                  <a:pt x="934" y="1187"/>
                </a:cubicBezTo>
                <a:cubicBezTo>
                  <a:pt x="935" y="1185"/>
                  <a:pt x="936" y="1182"/>
                  <a:pt x="936" y="1180"/>
                </a:cubicBezTo>
                <a:cubicBezTo>
                  <a:pt x="937" y="1175"/>
                  <a:pt x="938" y="1170"/>
                  <a:pt x="940" y="1165"/>
                </a:cubicBezTo>
                <a:cubicBezTo>
                  <a:pt x="940" y="1162"/>
                  <a:pt x="941" y="1159"/>
                  <a:pt x="942" y="1156"/>
                </a:cubicBezTo>
                <a:cubicBezTo>
                  <a:pt x="943" y="1151"/>
                  <a:pt x="944" y="1147"/>
                  <a:pt x="945" y="1143"/>
                </a:cubicBezTo>
                <a:cubicBezTo>
                  <a:pt x="946" y="1140"/>
                  <a:pt x="947" y="1136"/>
                  <a:pt x="948" y="1133"/>
                </a:cubicBezTo>
                <a:cubicBezTo>
                  <a:pt x="949" y="1129"/>
                  <a:pt x="950" y="1125"/>
                  <a:pt x="951" y="1121"/>
                </a:cubicBezTo>
                <a:cubicBezTo>
                  <a:pt x="952" y="1117"/>
                  <a:pt x="953" y="1114"/>
                  <a:pt x="954" y="1111"/>
                </a:cubicBezTo>
                <a:cubicBezTo>
                  <a:pt x="954" y="1108"/>
                  <a:pt x="955" y="1105"/>
                  <a:pt x="956" y="1102"/>
                </a:cubicBezTo>
                <a:cubicBezTo>
                  <a:pt x="961" y="1104"/>
                  <a:pt x="966" y="1106"/>
                  <a:pt x="972" y="1108"/>
                </a:cubicBezTo>
                <a:cubicBezTo>
                  <a:pt x="976" y="1109"/>
                  <a:pt x="981" y="1111"/>
                  <a:pt x="986" y="1113"/>
                </a:cubicBezTo>
                <a:cubicBezTo>
                  <a:pt x="992" y="1116"/>
                  <a:pt x="999" y="1118"/>
                  <a:pt x="1005" y="1120"/>
                </a:cubicBezTo>
                <a:cubicBezTo>
                  <a:pt x="1010" y="1122"/>
                  <a:pt x="1014" y="1123"/>
                  <a:pt x="1019" y="1125"/>
                </a:cubicBezTo>
                <a:cubicBezTo>
                  <a:pt x="1026" y="1127"/>
                  <a:pt x="1033" y="1130"/>
                  <a:pt x="1041" y="1132"/>
                </a:cubicBezTo>
                <a:cubicBezTo>
                  <a:pt x="1045" y="1134"/>
                  <a:pt x="1048" y="1135"/>
                  <a:pt x="1052" y="1136"/>
                </a:cubicBezTo>
                <a:cubicBezTo>
                  <a:pt x="1062" y="1139"/>
                  <a:pt x="1072" y="1142"/>
                  <a:pt x="1083" y="1145"/>
                </a:cubicBezTo>
                <a:cubicBezTo>
                  <a:pt x="1084" y="1146"/>
                  <a:pt x="1085" y="1146"/>
                  <a:pt x="1086" y="1146"/>
                </a:cubicBezTo>
                <a:cubicBezTo>
                  <a:pt x="1097" y="1150"/>
                  <a:pt x="1109" y="1153"/>
                  <a:pt x="1120" y="1156"/>
                </a:cubicBezTo>
                <a:cubicBezTo>
                  <a:pt x="1123" y="1157"/>
                  <a:pt x="1127" y="1158"/>
                  <a:pt x="1131" y="1159"/>
                </a:cubicBezTo>
                <a:cubicBezTo>
                  <a:pt x="1138" y="1161"/>
                  <a:pt x="1146" y="1163"/>
                  <a:pt x="1154" y="1165"/>
                </a:cubicBezTo>
                <a:cubicBezTo>
                  <a:pt x="1158" y="1166"/>
                  <a:pt x="1163" y="1167"/>
                  <a:pt x="1167" y="1168"/>
                </a:cubicBezTo>
                <a:cubicBezTo>
                  <a:pt x="1174" y="1169"/>
                  <a:pt x="1181" y="1171"/>
                  <a:pt x="1188" y="1173"/>
                </a:cubicBezTo>
                <a:cubicBezTo>
                  <a:pt x="1193" y="1174"/>
                  <a:pt x="1198" y="1175"/>
                  <a:pt x="1203" y="1176"/>
                </a:cubicBezTo>
                <a:cubicBezTo>
                  <a:pt x="1208" y="1177"/>
                  <a:pt x="1214" y="1178"/>
                  <a:pt x="1220" y="1179"/>
                </a:cubicBezTo>
                <a:cubicBezTo>
                  <a:pt x="1220" y="1179"/>
                  <a:pt x="1220" y="1179"/>
                  <a:pt x="1220" y="1179"/>
                </a:cubicBezTo>
                <a:cubicBezTo>
                  <a:pt x="1220" y="1179"/>
                  <a:pt x="1220" y="1179"/>
                  <a:pt x="1220" y="1179"/>
                </a:cubicBezTo>
                <a:cubicBezTo>
                  <a:pt x="1219" y="1183"/>
                  <a:pt x="1218" y="1186"/>
                  <a:pt x="1217" y="1190"/>
                </a:cubicBezTo>
                <a:cubicBezTo>
                  <a:pt x="1217" y="1193"/>
                  <a:pt x="1216" y="1196"/>
                  <a:pt x="1215" y="1200"/>
                </a:cubicBezTo>
                <a:cubicBezTo>
                  <a:pt x="1214" y="1204"/>
                  <a:pt x="1213" y="1209"/>
                  <a:pt x="1212" y="1214"/>
                </a:cubicBezTo>
                <a:cubicBezTo>
                  <a:pt x="1212" y="1217"/>
                  <a:pt x="1211" y="1220"/>
                  <a:pt x="1210" y="1223"/>
                </a:cubicBezTo>
                <a:cubicBezTo>
                  <a:pt x="1209" y="1229"/>
                  <a:pt x="1208" y="1234"/>
                  <a:pt x="1207" y="1239"/>
                </a:cubicBezTo>
                <a:cubicBezTo>
                  <a:pt x="1207" y="1242"/>
                  <a:pt x="1206" y="1244"/>
                  <a:pt x="1206" y="1247"/>
                </a:cubicBezTo>
                <a:cubicBezTo>
                  <a:pt x="1205" y="1255"/>
                  <a:pt x="1203" y="1263"/>
                  <a:pt x="1202" y="1271"/>
                </a:cubicBezTo>
                <a:cubicBezTo>
                  <a:pt x="1202" y="1272"/>
                  <a:pt x="1202" y="1272"/>
                  <a:pt x="1202" y="1273"/>
                </a:cubicBezTo>
                <a:cubicBezTo>
                  <a:pt x="1200" y="1280"/>
                  <a:pt x="1199" y="1287"/>
                  <a:pt x="1198" y="1295"/>
                </a:cubicBezTo>
                <a:cubicBezTo>
                  <a:pt x="1198" y="1297"/>
                  <a:pt x="1198" y="1300"/>
                  <a:pt x="1197" y="1303"/>
                </a:cubicBezTo>
                <a:cubicBezTo>
                  <a:pt x="1196" y="1308"/>
                  <a:pt x="1196" y="1313"/>
                  <a:pt x="1195" y="1319"/>
                </a:cubicBezTo>
                <a:cubicBezTo>
                  <a:pt x="1195" y="1322"/>
                  <a:pt x="1194" y="1325"/>
                  <a:pt x="1194" y="1328"/>
                </a:cubicBezTo>
                <a:cubicBezTo>
                  <a:pt x="1193" y="1333"/>
                  <a:pt x="1193" y="1338"/>
                  <a:pt x="1192" y="1343"/>
                </a:cubicBezTo>
                <a:cubicBezTo>
                  <a:pt x="1192" y="1346"/>
                  <a:pt x="1191" y="1349"/>
                  <a:pt x="1191" y="1353"/>
                </a:cubicBezTo>
                <a:cubicBezTo>
                  <a:pt x="1191" y="1356"/>
                  <a:pt x="1190" y="1360"/>
                  <a:pt x="1190" y="1363"/>
                </a:cubicBezTo>
                <a:cubicBezTo>
                  <a:pt x="1189" y="1363"/>
                  <a:pt x="1188" y="1363"/>
                  <a:pt x="1187" y="1362"/>
                </a:cubicBezTo>
                <a:cubicBezTo>
                  <a:pt x="1177" y="1360"/>
                  <a:pt x="1167" y="1358"/>
                  <a:pt x="1157" y="1355"/>
                </a:cubicBezTo>
                <a:cubicBezTo>
                  <a:pt x="1155" y="1355"/>
                  <a:pt x="1154" y="1355"/>
                  <a:pt x="1153" y="1354"/>
                </a:cubicBezTo>
                <a:cubicBezTo>
                  <a:pt x="1142" y="1352"/>
                  <a:pt x="1132" y="1349"/>
                  <a:pt x="1122" y="1346"/>
                </a:cubicBezTo>
                <a:cubicBezTo>
                  <a:pt x="1120" y="1346"/>
                  <a:pt x="1119" y="1346"/>
                  <a:pt x="1118" y="1345"/>
                </a:cubicBezTo>
                <a:cubicBezTo>
                  <a:pt x="1108" y="1343"/>
                  <a:pt x="1097" y="1340"/>
                  <a:pt x="1087" y="1336"/>
                </a:cubicBezTo>
                <a:cubicBezTo>
                  <a:pt x="1086" y="1336"/>
                  <a:pt x="1085" y="1336"/>
                  <a:pt x="1084" y="1336"/>
                </a:cubicBezTo>
                <a:cubicBezTo>
                  <a:pt x="1073" y="1332"/>
                  <a:pt x="1063" y="1329"/>
                  <a:pt x="1052" y="1326"/>
                </a:cubicBezTo>
                <a:cubicBezTo>
                  <a:pt x="1052" y="1326"/>
                  <a:pt x="1051" y="1325"/>
                  <a:pt x="1051" y="1325"/>
                </a:cubicBezTo>
                <a:cubicBezTo>
                  <a:pt x="1040" y="1322"/>
                  <a:pt x="1029" y="1318"/>
                  <a:pt x="1018" y="1314"/>
                </a:cubicBezTo>
                <a:cubicBezTo>
                  <a:pt x="1018" y="1314"/>
                  <a:pt x="1018" y="1314"/>
                  <a:pt x="1018" y="1314"/>
                </a:cubicBezTo>
                <a:cubicBezTo>
                  <a:pt x="1007" y="1310"/>
                  <a:pt x="996" y="1306"/>
                  <a:pt x="985" y="1302"/>
                </a:cubicBezTo>
                <a:cubicBezTo>
                  <a:pt x="985" y="1302"/>
                  <a:pt x="984" y="1302"/>
                  <a:pt x="983" y="1302"/>
                </a:cubicBezTo>
                <a:cubicBezTo>
                  <a:pt x="973" y="1298"/>
                  <a:pt x="963" y="1294"/>
                  <a:pt x="953" y="1290"/>
                </a:cubicBezTo>
                <a:cubicBezTo>
                  <a:pt x="952" y="1289"/>
                  <a:pt x="951" y="1289"/>
                  <a:pt x="950" y="1289"/>
                </a:cubicBezTo>
                <a:cubicBezTo>
                  <a:pt x="940" y="1284"/>
                  <a:pt x="930" y="1280"/>
                  <a:pt x="920" y="1276"/>
                </a:cubicBezTo>
                <a:cubicBezTo>
                  <a:pt x="919" y="1276"/>
                  <a:pt x="918" y="1275"/>
                  <a:pt x="918" y="1275"/>
                </a:cubicBezTo>
                <a:cubicBezTo>
                  <a:pt x="918" y="1272"/>
                  <a:pt x="919" y="1268"/>
                  <a:pt x="919" y="1265"/>
                </a:cubicBezTo>
                <a:cubicBezTo>
                  <a:pt x="920" y="1261"/>
                  <a:pt x="921" y="1258"/>
                  <a:pt x="921" y="1255"/>
                </a:cubicBezTo>
                <a:close/>
                <a:moveTo>
                  <a:pt x="965" y="1071"/>
                </a:moveTo>
                <a:cubicBezTo>
                  <a:pt x="967" y="1067"/>
                  <a:pt x="968" y="1062"/>
                  <a:pt x="969" y="1058"/>
                </a:cubicBezTo>
                <a:cubicBezTo>
                  <a:pt x="970" y="1055"/>
                  <a:pt x="971" y="1052"/>
                  <a:pt x="972" y="1049"/>
                </a:cubicBezTo>
                <a:cubicBezTo>
                  <a:pt x="974" y="1044"/>
                  <a:pt x="975" y="1039"/>
                  <a:pt x="977" y="1034"/>
                </a:cubicBezTo>
                <a:cubicBezTo>
                  <a:pt x="978" y="1032"/>
                  <a:pt x="979" y="1030"/>
                  <a:pt x="979" y="1027"/>
                </a:cubicBezTo>
                <a:cubicBezTo>
                  <a:pt x="982" y="1020"/>
                  <a:pt x="985" y="1013"/>
                  <a:pt x="987" y="1006"/>
                </a:cubicBezTo>
                <a:cubicBezTo>
                  <a:pt x="987" y="1006"/>
                  <a:pt x="987" y="1005"/>
                  <a:pt x="987" y="1005"/>
                </a:cubicBezTo>
                <a:cubicBezTo>
                  <a:pt x="990" y="998"/>
                  <a:pt x="992" y="991"/>
                  <a:pt x="995" y="984"/>
                </a:cubicBezTo>
                <a:cubicBezTo>
                  <a:pt x="996" y="982"/>
                  <a:pt x="997" y="980"/>
                  <a:pt x="998" y="978"/>
                </a:cubicBezTo>
                <a:cubicBezTo>
                  <a:pt x="999" y="973"/>
                  <a:pt x="1001" y="968"/>
                  <a:pt x="1003" y="963"/>
                </a:cubicBezTo>
                <a:cubicBezTo>
                  <a:pt x="1004" y="960"/>
                  <a:pt x="1005" y="957"/>
                  <a:pt x="1006" y="955"/>
                </a:cubicBezTo>
                <a:cubicBezTo>
                  <a:pt x="1008" y="950"/>
                  <a:pt x="1010" y="946"/>
                  <a:pt x="1012" y="941"/>
                </a:cubicBezTo>
                <a:cubicBezTo>
                  <a:pt x="1013" y="939"/>
                  <a:pt x="1014" y="936"/>
                  <a:pt x="1015" y="933"/>
                </a:cubicBezTo>
                <a:cubicBezTo>
                  <a:pt x="1017" y="930"/>
                  <a:pt x="1018" y="926"/>
                  <a:pt x="1020" y="923"/>
                </a:cubicBezTo>
                <a:cubicBezTo>
                  <a:pt x="1025" y="925"/>
                  <a:pt x="1031" y="927"/>
                  <a:pt x="1036" y="928"/>
                </a:cubicBezTo>
                <a:cubicBezTo>
                  <a:pt x="1040" y="930"/>
                  <a:pt x="1045" y="931"/>
                  <a:pt x="1049" y="933"/>
                </a:cubicBezTo>
                <a:cubicBezTo>
                  <a:pt x="1056" y="935"/>
                  <a:pt x="1063" y="937"/>
                  <a:pt x="1070" y="939"/>
                </a:cubicBezTo>
                <a:cubicBezTo>
                  <a:pt x="1074" y="940"/>
                  <a:pt x="1078" y="942"/>
                  <a:pt x="1082" y="943"/>
                </a:cubicBezTo>
                <a:cubicBezTo>
                  <a:pt x="1090" y="945"/>
                  <a:pt x="1099" y="948"/>
                  <a:pt x="1107" y="950"/>
                </a:cubicBezTo>
                <a:cubicBezTo>
                  <a:pt x="1110" y="951"/>
                  <a:pt x="1112" y="952"/>
                  <a:pt x="1114" y="952"/>
                </a:cubicBezTo>
                <a:cubicBezTo>
                  <a:pt x="1125" y="955"/>
                  <a:pt x="1136" y="958"/>
                  <a:pt x="1147" y="961"/>
                </a:cubicBezTo>
                <a:cubicBezTo>
                  <a:pt x="1150" y="961"/>
                  <a:pt x="1152" y="962"/>
                  <a:pt x="1155" y="963"/>
                </a:cubicBezTo>
                <a:cubicBezTo>
                  <a:pt x="1163" y="965"/>
                  <a:pt x="1172" y="967"/>
                  <a:pt x="1180" y="969"/>
                </a:cubicBezTo>
                <a:cubicBezTo>
                  <a:pt x="1184" y="970"/>
                  <a:pt x="1188" y="970"/>
                  <a:pt x="1192" y="971"/>
                </a:cubicBezTo>
                <a:cubicBezTo>
                  <a:pt x="1199" y="973"/>
                  <a:pt x="1207" y="974"/>
                  <a:pt x="1214" y="976"/>
                </a:cubicBezTo>
                <a:cubicBezTo>
                  <a:pt x="1218" y="977"/>
                  <a:pt x="1223" y="977"/>
                  <a:pt x="1227" y="978"/>
                </a:cubicBezTo>
                <a:cubicBezTo>
                  <a:pt x="1234" y="980"/>
                  <a:pt x="1240" y="981"/>
                  <a:pt x="1247" y="982"/>
                </a:cubicBezTo>
                <a:cubicBezTo>
                  <a:pt x="1252" y="983"/>
                  <a:pt x="1257" y="984"/>
                  <a:pt x="1261" y="984"/>
                </a:cubicBezTo>
                <a:cubicBezTo>
                  <a:pt x="1266" y="985"/>
                  <a:pt x="1272" y="986"/>
                  <a:pt x="1277" y="987"/>
                </a:cubicBezTo>
                <a:cubicBezTo>
                  <a:pt x="1277" y="987"/>
                  <a:pt x="1277" y="987"/>
                  <a:pt x="1277" y="987"/>
                </a:cubicBezTo>
                <a:cubicBezTo>
                  <a:pt x="1277" y="987"/>
                  <a:pt x="1277" y="987"/>
                  <a:pt x="1277" y="987"/>
                </a:cubicBezTo>
                <a:cubicBezTo>
                  <a:pt x="1276" y="990"/>
                  <a:pt x="1274" y="994"/>
                  <a:pt x="1273" y="997"/>
                </a:cubicBezTo>
                <a:cubicBezTo>
                  <a:pt x="1272" y="1000"/>
                  <a:pt x="1271" y="1003"/>
                  <a:pt x="1270" y="1006"/>
                </a:cubicBezTo>
                <a:cubicBezTo>
                  <a:pt x="1268" y="1011"/>
                  <a:pt x="1266" y="1016"/>
                  <a:pt x="1265" y="1020"/>
                </a:cubicBezTo>
                <a:cubicBezTo>
                  <a:pt x="1264" y="1023"/>
                  <a:pt x="1263" y="1026"/>
                  <a:pt x="1262" y="1029"/>
                </a:cubicBezTo>
                <a:cubicBezTo>
                  <a:pt x="1260" y="1034"/>
                  <a:pt x="1258" y="1039"/>
                  <a:pt x="1257" y="1044"/>
                </a:cubicBezTo>
                <a:cubicBezTo>
                  <a:pt x="1256" y="1047"/>
                  <a:pt x="1255" y="1050"/>
                  <a:pt x="1254" y="1053"/>
                </a:cubicBezTo>
                <a:cubicBezTo>
                  <a:pt x="1252" y="1059"/>
                  <a:pt x="1250" y="1065"/>
                  <a:pt x="1248" y="1071"/>
                </a:cubicBezTo>
                <a:cubicBezTo>
                  <a:pt x="1248" y="1073"/>
                  <a:pt x="1247" y="1074"/>
                  <a:pt x="1247" y="1076"/>
                </a:cubicBezTo>
                <a:cubicBezTo>
                  <a:pt x="1244" y="1084"/>
                  <a:pt x="1242" y="1092"/>
                  <a:pt x="1240" y="1100"/>
                </a:cubicBezTo>
                <a:cubicBezTo>
                  <a:pt x="1239" y="1101"/>
                  <a:pt x="1239" y="1103"/>
                  <a:pt x="1238" y="1105"/>
                </a:cubicBezTo>
                <a:cubicBezTo>
                  <a:pt x="1237" y="1111"/>
                  <a:pt x="1235" y="1117"/>
                  <a:pt x="1233" y="1123"/>
                </a:cubicBezTo>
                <a:cubicBezTo>
                  <a:pt x="1233" y="1126"/>
                  <a:pt x="1232" y="1129"/>
                  <a:pt x="1231" y="1132"/>
                </a:cubicBezTo>
                <a:cubicBezTo>
                  <a:pt x="1230" y="1137"/>
                  <a:pt x="1229" y="1142"/>
                  <a:pt x="1227" y="1147"/>
                </a:cubicBezTo>
                <a:cubicBezTo>
                  <a:pt x="1227" y="1150"/>
                  <a:pt x="1226" y="1153"/>
                  <a:pt x="1225" y="1157"/>
                </a:cubicBezTo>
                <a:cubicBezTo>
                  <a:pt x="1224" y="1160"/>
                  <a:pt x="1223" y="1164"/>
                  <a:pt x="1222" y="1167"/>
                </a:cubicBezTo>
                <a:cubicBezTo>
                  <a:pt x="1217" y="1166"/>
                  <a:pt x="1211" y="1165"/>
                  <a:pt x="1206" y="1164"/>
                </a:cubicBezTo>
                <a:cubicBezTo>
                  <a:pt x="1201" y="1163"/>
                  <a:pt x="1196" y="1162"/>
                  <a:pt x="1191" y="1161"/>
                </a:cubicBezTo>
                <a:cubicBezTo>
                  <a:pt x="1184" y="1159"/>
                  <a:pt x="1177" y="1158"/>
                  <a:pt x="1171" y="1156"/>
                </a:cubicBezTo>
                <a:cubicBezTo>
                  <a:pt x="1166" y="1155"/>
                  <a:pt x="1161" y="1154"/>
                  <a:pt x="1157" y="1153"/>
                </a:cubicBezTo>
                <a:cubicBezTo>
                  <a:pt x="1149" y="1151"/>
                  <a:pt x="1142" y="1149"/>
                  <a:pt x="1134" y="1147"/>
                </a:cubicBezTo>
                <a:cubicBezTo>
                  <a:pt x="1131" y="1146"/>
                  <a:pt x="1127" y="1145"/>
                  <a:pt x="1123" y="1144"/>
                </a:cubicBezTo>
                <a:cubicBezTo>
                  <a:pt x="1113" y="1142"/>
                  <a:pt x="1102" y="1139"/>
                  <a:pt x="1092" y="1136"/>
                </a:cubicBezTo>
                <a:cubicBezTo>
                  <a:pt x="1091" y="1135"/>
                  <a:pt x="1090" y="1135"/>
                  <a:pt x="1089" y="1135"/>
                </a:cubicBezTo>
                <a:cubicBezTo>
                  <a:pt x="1078" y="1132"/>
                  <a:pt x="1067" y="1128"/>
                  <a:pt x="1056" y="1125"/>
                </a:cubicBezTo>
                <a:cubicBezTo>
                  <a:pt x="1052" y="1123"/>
                  <a:pt x="1049" y="1122"/>
                  <a:pt x="1045" y="1121"/>
                </a:cubicBezTo>
                <a:cubicBezTo>
                  <a:pt x="1038" y="1119"/>
                  <a:pt x="1030" y="1116"/>
                  <a:pt x="1022" y="1114"/>
                </a:cubicBezTo>
                <a:cubicBezTo>
                  <a:pt x="1018" y="1112"/>
                  <a:pt x="1014" y="1110"/>
                  <a:pt x="1010" y="1109"/>
                </a:cubicBezTo>
                <a:cubicBezTo>
                  <a:pt x="1003" y="1107"/>
                  <a:pt x="996" y="1104"/>
                  <a:pt x="990" y="1102"/>
                </a:cubicBezTo>
                <a:cubicBezTo>
                  <a:pt x="985" y="1100"/>
                  <a:pt x="980" y="1098"/>
                  <a:pt x="976" y="1096"/>
                </a:cubicBezTo>
                <a:cubicBezTo>
                  <a:pt x="970" y="1094"/>
                  <a:pt x="965" y="1092"/>
                  <a:pt x="960" y="1090"/>
                </a:cubicBezTo>
                <a:cubicBezTo>
                  <a:pt x="961" y="1087"/>
                  <a:pt x="961" y="1084"/>
                  <a:pt x="962" y="1080"/>
                </a:cubicBezTo>
                <a:cubicBezTo>
                  <a:pt x="963" y="1077"/>
                  <a:pt x="964" y="1074"/>
                  <a:pt x="965" y="1071"/>
                </a:cubicBezTo>
                <a:close/>
                <a:moveTo>
                  <a:pt x="1263" y="1187"/>
                </a:moveTo>
                <a:cubicBezTo>
                  <a:pt x="1270" y="1188"/>
                  <a:pt x="1277" y="1189"/>
                  <a:pt x="1284" y="1190"/>
                </a:cubicBezTo>
                <a:cubicBezTo>
                  <a:pt x="1289" y="1191"/>
                  <a:pt x="1294" y="1192"/>
                  <a:pt x="1298" y="1193"/>
                </a:cubicBezTo>
                <a:cubicBezTo>
                  <a:pt x="1306" y="1194"/>
                  <a:pt x="1314" y="1195"/>
                  <a:pt x="1321" y="1196"/>
                </a:cubicBezTo>
                <a:cubicBezTo>
                  <a:pt x="1326" y="1196"/>
                  <a:pt x="1330" y="1197"/>
                  <a:pt x="1334" y="1197"/>
                </a:cubicBezTo>
                <a:cubicBezTo>
                  <a:pt x="1344" y="1198"/>
                  <a:pt x="1354" y="1199"/>
                  <a:pt x="1364" y="1200"/>
                </a:cubicBezTo>
                <a:cubicBezTo>
                  <a:pt x="1366" y="1201"/>
                  <a:pt x="1367" y="1201"/>
                  <a:pt x="1369" y="1201"/>
                </a:cubicBezTo>
                <a:cubicBezTo>
                  <a:pt x="1381" y="1202"/>
                  <a:pt x="1393" y="1203"/>
                  <a:pt x="1405" y="1204"/>
                </a:cubicBezTo>
                <a:cubicBezTo>
                  <a:pt x="1408" y="1204"/>
                  <a:pt x="1411" y="1204"/>
                  <a:pt x="1414" y="1205"/>
                </a:cubicBezTo>
                <a:cubicBezTo>
                  <a:pt x="1423" y="1205"/>
                  <a:pt x="1432" y="1206"/>
                  <a:pt x="1440" y="1206"/>
                </a:cubicBezTo>
                <a:cubicBezTo>
                  <a:pt x="1445" y="1206"/>
                  <a:pt x="1449" y="1206"/>
                  <a:pt x="1454" y="1207"/>
                </a:cubicBezTo>
                <a:cubicBezTo>
                  <a:pt x="1461" y="1207"/>
                  <a:pt x="1469" y="1207"/>
                  <a:pt x="1476" y="1207"/>
                </a:cubicBezTo>
                <a:cubicBezTo>
                  <a:pt x="1481" y="1207"/>
                  <a:pt x="1486" y="1208"/>
                  <a:pt x="1491" y="1208"/>
                </a:cubicBezTo>
                <a:cubicBezTo>
                  <a:pt x="1497" y="1208"/>
                  <a:pt x="1503" y="1208"/>
                  <a:pt x="1509" y="1208"/>
                </a:cubicBezTo>
                <a:cubicBezTo>
                  <a:pt x="1509" y="1208"/>
                  <a:pt x="1509" y="1208"/>
                  <a:pt x="1509" y="1208"/>
                </a:cubicBezTo>
                <a:cubicBezTo>
                  <a:pt x="1509" y="1208"/>
                  <a:pt x="1509" y="1208"/>
                  <a:pt x="1509" y="1208"/>
                </a:cubicBezTo>
                <a:cubicBezTo>
                  <a:pt x="1508" y="1211"/>
                  <a:pt x="1508" y="1215"/>
                  <a:pt x="1507" y="1218"/>
                </a:cubicBezTo>
                <a:cubicBezTo>
                  <a:pt x="1506" y="1221"/>
                  <a:pt x="1506" y="1225"/>
                  <a:pt x="1505" y="1228"/>
                </a:cubicBezTo>
                <a:cubicBezTo>
                  <a:pt x="1504" y="1233"/>
                  <a:pt x="1503" y="1238"/>
                  <a:pt x="1502" y="1243"/>
                </a:cubicBezTo>
                <a:cubicBezTo>
                  <a:pt x="1502" y="1246"/>
                  <a:pt x="1501" y="1249"/>
                  <a:pt x="1501" y="1253"/>
                </a:cubicBezTo>
                <a:cubicBezTo>
                  <a:pt x="1500" y="1258"/>
                  <a:pt x="1499" y="1263"/>
                  <a:pt x="1498" y="1268"/>
                </a:cubicBezTo>
                <a:cubicBezTo>
                  <a:pt x="1498" y="1271"/>
                  <a:pt x="1497" y="1274"/>
                  <a:pt x="1497" y="1277"/>
                </a:cubicBezTo>
                <a:cubicBezTo>
                  <a:pt x="1496" y="1283"/>
                  <a:pt x="1495" y="1290"/>
                  <a:pt x="1494" y="1296"/>
                </a:cubicBezTo>
                <a:cubicBezTo>
                  <a:pt x="1493" y="1298"/>
                  <a:pt x="1493" y="1300"/>
                  <a:pt x="1493" y="1302"/>
                </a:cubicBezTo>
                <a:cubicBezTo>
                  <a:pt x="1492" y="1310"/>
                  <a:pt x="1491" y="1318"/>
                  <a:pt x="1490" y="1327"/>
                </a:cubicBezTo>
                <a:cubicBezTo>
                  <a:pt x="1489" y="1329"/>
                  <a:pt x="1489" y="1331"/>
                  <a:pt x="1489" y="1333"/>
                </a:cubicBezTo>
                <a:cubicBezTo>
                  <a:pt x="1488" y="1339"/>
                  <a:pt x="1487" y="1345"/>
                  <a:pt x="1487" y="1351"/>
                </a:cubicBezTo>
                <a:cubicBezTo>
                  <a:pt x="1486" y="1354"/>
                  <a:pt x="1486" y="1357"/>
                  <a:pt x="1486" y="1361"/>
                </a:cubicBezTo>
                <a:cubicBezTo>
                  <a:pt x="1485" y="1366"/>
                  <a:pt x="1485" y="1371"/>
                  <a:pt x="1484" y="1376"/>
                </a:cubicBezTo>
                <a:cubicBezTo>
                  <a:pt x="1484" y="1379"/>
                  <a:pt x="1484" y="1383"/>
                  <a:pt x="1483" y="1386"/>
                </a:cubicBezTo>
                <a:cubicBezTo>
                  <a:pt x="1483" y="1390"/>
                  <a:pt x="1483" y="1394"/>
                  <a:pt x="1482" y="1398"/>
                </a:cubicBezTo>
                <a:cubicBezTo>
                  <a:pt x="1476" y="1398"/>
                  <a:pt x="1470" y="1397"/>
                  <a:pt x="1464" y="1397"/>
                </a:cubicBezTo>
                <a:cubicBezTo>
                  <a:pt x="1459" y="1397"/>
                  <a:pt x="1454" y="1397"/>
                  <a:pt x="1449" y="1397"/>
                </a:cubicBezTo>
                <a:cubicBezTo>
                  <a:pt x="1442" y="1396"/>
                  <a:pt x="1435" y="1396"/>
                  <a:pt x="1427" y="1396"/>
                </a:cubicBezTo>
                <a:cubicBezTo>
                  <a:pt x="1423" y="1395"/>
                  <a:pt x="1418" y="1395"/>
                  <a:pt x="1413" y="1395"/>
                </a:cubicBezTo>
                <a:cubicBezTo>
                  <a:pt x="1405" y="1394"/>
                  <a:pt x="1397" y="1394"/>
                  <a:pt x="1389" y="1393"/>
                </a:cubicBezTo>
                <a:cubicBezTo>
                  <a:pt x="1385" y="1393"/>
                  <a:pt x="1381" y="1392"/>
                  <a:pt x="1377" y="1392"/>
                </a:cubicBezTo>
                <a:cubicBezTo>
                  <a:pt x="1366" y="1391"/>
                  <a:pt x="1354" y="1390"/>
                  <a:pt x="1343" y="1388"/>
                </a:cubicBezTo>
                <a:cubicBezTo>
                  <a:pt x="1343" y="1388"/>
                  <a:pt x="1342" y="1388"/>
                  <a:pt x="1341" y="1388"/>
                </a:cubicBezTo>
                <a:cubicBezTo>
                  <a:pt x="1329" y="1387"/>
                  <a:pt x="1317" y="1385"/>
                  <a:pt x="1305" y="1384"/>
                </a:cubicBezTo>
                <a:cubicBezTo>
                  <a:pt x="1302" y="1383"/>
                  <a:pt x="1298" y="1383"/>
                  <a:pt x="1294" y="1382"/>
                </a:cubicBezTo>
                <a:cubicBezTo>
                  <a:pt x="1286" y="1381"/>
                  <a:pt x="1278" y="1380"/>
                  <a:pt x="1270" y="1378"/>
                </a:cubicBezTo>
                <a:cubicBezTo>
                  <a:pt x="1265" y="1378"/>
                  <a:pt x="1260" y="1377"/>
                  <a:pt x="1256" y="1376"/>
                </a:cubicBezTo>
                <a:cubicBezTo>
                  <a:pt x="1249" y="1375"/>
                  <a:pt x="1241" y="1373"/>
                  <a:pt x="1234" y="1372"/>
                </a:cubicBezTo>
                <a:cubicBezTo>
                  <a:pt x="1229" y="1371"/>
                  <a:pt x="1224" y="1370"/>
                  <a:pt x="1219" y="1369"/>
                </a:cubicBezTo>
                <a:cubicBezTo>
                  <a:pt x="1213" y="1368"/>
                  <a:pt x="1207" y="1367"/>
                  <a:pt x="1202" y="1366"/>
                </a:cubicBezTo>
                <a:cubicBezTo>
                  <a:pt x="1202" y="1362"/>
                  <a:pt x="1202" y="1358"/>
                  <a:pt x="1203" y="1354"/>
                </a:cubicBezTo>
                <a:cubicBezTo>
                  <a:pt x="1203" y="1351"/>
                  <a:pt x="1204" y="1348"/>
                  <a:pt x="1204" y="1344"/>
                </a:cubicBezTo>
                <a:cubicBezTo>
                  <a:pt x="1204" y="1340"/>
                  <a:pt x="1205" y="1335"/>
                  <a:pt x="1206" y="1330"/>
                </a:cubicBezTo>
                <a:cubicBezTo>
                  <a:pt x="1206" y="1327"/>
                  <a:pt x="1206" y="1324"/>
                  <a:pt x="1207" y="1320"/>
                </a:cubicBezTo>
                <a:cubicBezTo>
                  <a:pt x="1208" y="1315"/>
                  <a:pt x="1208" y="1310"/>
                  <a:pt x="1209" y="1304"/>
                </a:cubicBezTo>
                <a:cubicBezTo>
                  <a:pt x="1209" y="1302"/>
                  <a:pt x="1210" y="1299"/>
                  <a:pt x="1210" y="1297"/>
                </a:cubicBezTo>
                <a:cubicBezTo>
                  <a:pt x="1211" y="1289"/>
                  <a:pt x="1212" y="1281"/>
                  <a:pt x="1214" y="1273"/>
                </a:cubicBezTo>
                <a:cubicBezTo>
                  <a:pt x="1214" y="1272"/>
                  <a:pt x="1214" y="1271"/>
                  <a:pt x="1214" y="1270"/>
                </a:cubicBezTo>
                <a:cubicBezTo>
                  <a:pt x="1215" y="1263"/>
                  <a:pt x="1217" y="1256"/>
                  <a:pt x="1218" y="1249"/>
                </a:cubicBezTo>
                <a:cubicBezTo>
                  <a:pt x="1218" y="1246"/>
                  <a:pt x="1219" y="1244"/>
                  <a:pt x="1219" y="1241"/>
                </a:cubicBezTo>
                <a:cubicBezTo>
                  <a:pt x="1220" y="1236"/>
                  <a:pt x="1221" y="1231"/>
                  <a:pt x="1222" y="1225"/>
                </a:cubicBezTo>
                <a:cubicBezTo>
                  <a:pt x="1223" y="1222"/>
                  <a:pt x="1223" y="1219"/>
                  <a:pt x="1224" y="1216"/>
                </a:cubicBezTo>
                <a:cubicBezTo>
                  <a:pt x="1225" y="1211"/>
                  <a:pt x="1226" y="1207"/>
                  <a:pt x="1227" y="1202"/>
                </a:cubicBezTo>
                <a:cubicBezTo>
                  <a:pt x="1228" y="1199"/>
                  <a:pt x="1228" y="1195"/>
                  <a:pt x="1229" y="1192"/>
                </a:cubicBezTo>
                <a:cubicBezTo>
                  <a:pt x="1230" y="1189"/>
                  <a:pt x="1231" y="1185"/>
                  <a:pt x="1231" y="1182"/>
                </a:cubicBezTo>
                <a:cubicBezTo>
                  <a:pt x="1237" y="1183"/>
                  <a:pt x="1243" y="1184"/>
                  <a:pt x="1248" y="1185"/>
                </a:cubicBezTo>
                <a:cubicBezTo>
                  <a:pt x="1253" y="1185"/>
                  <a:pt x="1258" y="1186"/>
                  <a:pt x="1263" y="1187"/>
                </a:cubicBezTo>
                <a:close/>
                <a:moveTo>
                  <a:pt x="1548" y="1410"/>
                </a:moveTo>
                <a:cubicBezTo>
                  <a:pt x="1552" y="1410"/>
                  <a:pt x="1555" y="1410"/>
                  <a:pt x="1559" y="1409"/>
                </a:cubicBezTo>
                <a:cubicBezTo>
                  <a:pt x="1567" y="1409"/>
                  <a:pt x="1574" y="1409"/>
                  <a:pt x="1582" y="1409"/>
                </a:cubicBezTo>
                <a:cubicBezTo>
                  <a:pt x="1586" y="1408"/>
                  <a:pt x="1591" y="1408"/>
                  <a:pt x="1595" y="1408"/>
                </a:cubicBezTo>
                <a:cubicBezTo>
                  <a:pt x="1602" y="1408"/>
                  <a:pt x="1609" y="1407"/>
                  <a:pt x="1616" y="1407"/>
                </a:cubicBezTo>
                <a:cubicBezTo>
                  <a:pt x="1620" y="1406"/>
                  <a:pt x="1625" y="1406"/>
                  <a:pt x="1630" y="1406"/>
                </a:cubicBezTo>
                <a:cubicBezTo>
                  <a:pt x="1636" y="1405"/>
                  <a:pt x="1643" y="1405"/>
                  <a:pt x="1649" y="1404"/>
                </a:cubicBezTo>
                <a:cubicBezTo>
                  <a:pt x="1654" y="1404"/>
                  <a:pt x="1659" y="1403"/>
                  <a:pt x="1664" y="1403"/>
                </a:cubicBezTo>
                <a:cubicBezTo>
                  <a:pt x="1670" y="1402"/>
                  <a:pt x="1677" y="1401"/>
                  <a:pt x="1683" y="1401"/>
                </a:cubicBezTo>
                <a:cubicBezTo>
                  <a:pt x="1688" y="1400"/>
                  <a:pt x="1693" y="1400"/>
                  <a:pt x="1698" y="1399"/>
                </a:cubicBezTo>
                <a:cubicBezTo>
                  <a:pt x="1704" y="1398"/>
                  <a:pt x="1710" y="1398"/>
                  <a:pt x="1716" y="1397"/>
                </a:cubicBezTo>
                <a:cubicBezTo>
                  <a:pt x="1721" y="1396"/>
                  <a:pt x="1726" y="1395"/>
                  <a:pt x="1732" y="1395"/>
                </a:cubicBezTo>
                <a:cubicBezTo>
                  <a:pt x="1738" y="1394"/>
                  <a:pt x="1744" y="1393"/>
                  <a:pt x="1750" y="1392"/>
                </a:cubicBezTo>
                <a:cubicBezTo>
                  <a:pt x="1755" y="1391"/>
                  <a:pt x="1760" y="1390"/>
                  <a:pt x="1765" y="1389"/>
                </a:cubicBezTo>
                <a:cubicBezTo>
                  <a:pt x="1770" y="1389"/>
                  <a:pt x="1774" y="1388"/>
                  <a:pt x="1779" y="1387"/>
                </a:cubicBezTo>
                <a:cubicBezTo>
                  <a:pt x="1779" y="1387"/>
                  <a:pt x="1779" y="1387"/>
                  <a:pt x="1779" y="1387"/>
                </a:cubicBezTo>
                <a:cubicBezTo>
                  <a:pt x="1779" y="1387"/>
                  <a:pt x="1779" y="1387"/>
                  <a:pt x="1779" y="1387"/>
                </a:cubicBezTo>
                <a:cubicBezTo>
                  <a:pt x="1779" y="1392"/>
                  <a:pt x="1778" y="1397"/>
                  <a:pt x="1778" y="1402"/>
                </a:cubicBezTo>
                <a:cubicBezTo>
                  <a:pt x="1778" y="1407"/>
                  <a:pt x="1777" y="1411"/>
                  <a:pt x="1777" y="1416"/>
                </a:cubicBezTo>
                <a:cubicBezTo>
                  <a:pt x="1776" y="1422"/>
                  <a:pt x="1776" y="1429"/>
                  <a:pt x="1776" y="1436"/>
                </a:cubicBezTo>
                <a:cubicBezTo>
                  <a:pt x="1776" y="1440"/>
                  <a:pt x="1775" y="1444"/>
                  <a:pt x="1775" y="1448"/>
                </a:cubicBezTo>
                <a:cubicBezTo>
                  <a:pt x="1775" y="1456"/>
                  <a:pt x="1775" y="1463"/>
                  <a:pt x="1774" y="1470"/>
                </a:cubicBezTo>
                <a:cubicBezTo>
                  <a:pt x="1774" y="1474"/>
                  <a:pt x="1774" y="1478"/>
                  <a:pt x="1774" y="1481"/>
                </a:cubicBezTo>
                <a:cubicBezTo>
                  <a:pt x="1774" y="1492"/>
                  <a:pt x="1774" y="1503"/>
                  <a:pt x="1774" y="1514"/>
                </a:cubicBezTo>
                <a:cubicBezTo>
                  <a:pt x="1774" y="1520"/>
                  <a:pt x="1774" y="1525"/>
                  <a:pt x="1774" y="1531"/>
                </a:cubicBezTo>
                <a:cubicBezTo>
                  <a:pt x="1774" y="1532"/>
                  <a:pt x="1774" y="1534"/>
                  <a:pt x="1774" y="1536"/>
                </a:cubicBezTo>
                <a:cubicBezTo>
                  <a:pt x="1774" y="1540"/>
                  <a:pt x="1774" y="1543"/>
                  <a:pt x="1774" y="1547"/>
                </a:cubicBezTo>
                <a:cubicBezTo>
                  <a:pt x="1774" y="1549"/>
                  <a:pt x="1774" y="1552"/>
                  <a:pt x="1774" y="1554"/>
                </a:cubicBezTo>
                <a:cubicBezTo>
                  <a:pt x="1774" y="1557"/>
                  <a:pt x="1774" y="1560"/>
                  <a:pt x="1774" y="1564"/>
                </a:cubicBezTo>
                <a:cubicBezTo>
                  <a:pt x="1775" y="1566"/>
                  <a:pt x="1775" y="1569"/>
                  <a:pt x="1775" y="1571"/>
                </a:cubicBezTo>
                <a:cubicBezTo>
                  <a:pt x="1775" y="1573"/>
                  <a:pt x="1775" y="1576"/>
                  <a:pt x="1775" y="1578"/>
                </a:cubicBezTo>
                <a:cubicBezTo>
                  <a:pt x="1770" y="1579"/>
                  <a:pt x="1765" y="1579"/>
                  <a:pt x="1760" y="1580"/>
                </a:cubicBezTo>
                <a:cubicBezTo>
                  <a:pt x="1755" y="1581"/>
                  <a:pt x="1750" y="1582"/>
                  <a:pt x="1745" y="1583"/>
                </a:cubicBezTo>
                <a:cubicBezTo>
                  <a:pt x="1739" y="1584"/>
                  <a:pt x="1733" y="1584"/>
                  <a:pt x="1727" y="1585"/>
                </a:cubicBezTo>
                <a:cubicBezTo>
                  <a:pt x="1722" y="1586"/>
                  <a:pt x="1717" y="1587"/>
                  <a:pt x="1712" y="1587"/>
                </a:cubicBezTo>
                <a:cubicBezTo>
                  <a:pt x="1706" y="1588"/>
                  <a:pt x="1700" y="1589"/>
                  <a:pt x="1694" y="1590"/>
                </a:cubicBezTo>
                <a:cubicBezTo>
                  <a:pt x="1690" y="1590"/>
                  <a:pt x="1685" y="1591"/>
                  <a:pt x="1680" y="1591"/>
                </a:cubicBezTo>
                <a:cubicBezTo>
                  <a:pt x="1673" y="1592"/>
                  <a:pt x="1667" y="1593"/>
                  <a:pt x="1661" y="1593"/>
                </a:cubicBezTo>
                <a:cubicBezTo>
                  <a:pt x="1656" y="1594"/>
                  <a:pt x="1652" y="1594"/>
                  <a:pt x="1647" y="1595"/>
                </a:cubicBezTo>
                <a:cubicBezTo>
                  <a:pt x="1640" y="1595"/>
                  <a:pt x="1634" y="1596"/>
                  <a:pt x="1628" y="1596"/>
                </a:cubicBezTo>
                <a:cubicBezTo>
                  <a:pt x="1623" y="1596"/>
                  <a:pt x="1618" y="1597"/>
                  <a:pt x="1614" y="1597"/>
                </a:cubicBezTo>
                <a:cubicBezTo>
                  <a:pt x="1607" y="1598"/>
                  <a:pt x="1600" y="1598"/>
                  <a:pt x="1594" y="1598"/>
                </a:cubicBezTo>
                <a:cubicBezTo>
                  <a:pt x="1589" y="1598"/>
                  <a:pt x="1585" y="1599"/>
                  <a:pt x="1580" y="1599"/>
                </a:cubicBezTo>
                <a:cubicBezTo>
                  <a:pt x="1573" y="1599"/>
                  <a:pt x="1566" y="1600"/>
                  <a:pt x="1558" y="1600"/>
                </a:cubicBezTo>
                <a:cubicBezTo>
                  <a:pt x="1555" y="1600"/>
                  <a:pt x="1551" y="1600"/>
                  <a:pt x="1547" y="1600"/>
                </a:cubicBezTo>
                <a:cubicBezTo>
                  <a:pt x="1536" y="1600"/>
                  <a:pt x="1525" y="1600"/>
                  <a:pt x="1514" y="1600"/>
                </a:cubicBezTo>
                <a:cubicBezTo>
                  <a:pt x="1507" y="1600"/>
                  <a:pt x="1500" y="1600"/>
                  <a:pt x="1493" y="1600"/>
                </a:cubicBezTo>
                <a:cubicBezTo>
                  <a:pt x="1492" y="1597"/>
                  <a:pt x="1492" y="1593"/>
                  <a:pt x="1492" y="1590"/>
                </a:cubicBezTo>
                <a:cubicBezTo>
                  <a:pt x="1492" y="1587"/>
                  <a:pt x="1492" y="1584"/>
                  <a:pt x="1492" y="1581"/>
                </a:cubicBezTo>
                <a:cubicBezTo>
                  <a:pt x="1491" y="1576"/>
                  <a:pt x="1491" y="1572"/>
                  <a:pt x="1491" y="1567"/>
                </a:cubicBezTo>
                <a:cubicBezTo>
                  <a:pt x="1491" y="1564"/>
                  <a:pt x="1491" y="1561"/>
                  <a:pt x="1491" y="1559"/>
                </a:cubicBezTo>
                <a:cubicBezTo>
                  <a:pt x="1491" y="1554"/>
                  <a:pt x="1490" y="1549"/>
                  <a:pt x="1490" y="1544"/>
                </a:cubicBezTo>
                <a:cubicBezTo>
                  <a:pt x="1490" y="1541"/>
                  <a:pt x="1490" y="1539"/>
                  <a:pt x="1490" y="1536"/>
                </a:cubicBezTo>
                <a:cubicBezTo>
                  <a:pt x="1490" y="1529"/>
                  <a:pt x="1490" y="1522"/>
                  <a:pt x="1490" y="1514"/>
                </a:cubicBezTo>
                <a:cubicBezTo>
                  <a:pt x="1490" y="1505"/>
                  <a:pt x="1490" y="1496"/>
                  <a:pt x="1490" y="1488"/>
                </a:cubicBezTo>
                <a:cubicBezTo>
                  <a:pt x="1490" y="1485"/>
                  <a:pt x="1490" y="1481"/>
                  <a:pt x="1491" y="1478"/>
                </a:cubicBezTo>
                <a:cubicBezTo>
                  <a:pt x="1491" y="1473"/>
                  <a:pt x="1491" y="1467"/>
                  <a:pt x="1491" y="1461"/>
                </a:cubicBezTo>
                <a:cubicBezTo>
                  <a:pt x="1491" y="1457"/>
                  <a:pt x="1491" y="1453"/>
                  <a:pt x="1491" y="1450"/>
                </a:cubicBezTo>
                <a:cubicBezTo>
                  <a:pt x="1492" y="1445"/>
                  <a:pt x="1492" y="1439"/>
                  <a:pt x="1492" y="1434"/>
                </a:cubicBezTo>
                <a:cubicBezTo>
                  <a:pt x="1492" y="1430"/>
                  <a:pt x="1493" y="1426"/>
                  <a:pt x="1493" y="1422"/>
                </a:cubicBezTo>
                <a:cubicBezTo>
                  <a:pt x="1493" y="1418"/>
                  <a:pt x="1493" y="1414"/>
                  <a:pt x="1494" y="1410"/>
                </a:cubicBezTo>
                <a:cubicBezTo>
                  <a:pt x="1500" y="1410"/>
                  <a:pt x="1507" y="1410"/>
                  <a:pt x="1514" y="1410"/>
                </a:cubicBezTo>
                <a:cubicBezTo>
                  <a:pt x="1525" y="1410"/>
                  <a:pt x="1537" y="1410"/>
                  <a:pt x="1548" y="1410"/>
                </a:cubicBezTo>
                <a:close/>
                <a:moveTo>
                  <a:pt x="1822" y="1581"/>
                </a:moveTo>
                <a:cubicBezTo>
                  <a:pt x="1823" y="1581"/>
                  <a:pt x="1825" y="1581"/>
                  <a:pt x="1826" y="1580"/>
                </a:cubicBezTo>
                <a:cubicBezTo>
                  <a:pt x="1837" y="1578"/>
                  <a:pt x="1848" y="1576"/>
                  <a:pt x="1859" y="1573"/>
                </a:cubicBezTo>
                <a:cubicBezTo>
                  <a:pt x="1859" y="1573"/>
                  <a:pt x="1860" y="1573"/>
                  <a:pt x="1861" y="1573"/>
                </a:cubicBezTo>
                <a:cubicBezTo>
                  <a:pt x="1872" y="1570"/>
                  <a:pt x="1883" y="1567"/>
                  <a:pt x="1895" y="1564"/>
                </a:cubicBezTo>
                <a:cubicBezTo>
                  <a:pt x="1895" y="1564"/>
                  <a:pt x="1895" y="1564"/>
                  <a:pt x="1895" y="1564"/>
                </a:cubicBezTo>
                <a:cubicBezTo>
                  <a:pt x="1906" y="1561"/>
                  <a:pt x="1918" y="1558"/>
                  <a:pt x="1929" y="1555"/>
                </a:cubicBezTo>
                <a:cubicBezTo>
                  <a:pt x="1930" y="1555"/>
                  <a:pt x="1930" y="1554"/>
                  <a:pt x="1931" y="1554"/>
                </a:cubicBezTo>
                <a:cubicBezTo>
                  <a:pt x="1942" y="1551"/>
                  <a:pt x="1953" y="1548"/>
                  <a:pt x="1963" y="1545"/>
                </a:cubicBezTo>
                <a:cubicBezTo>
                  <a:pt x="1964" y="1544"/>
                  <a:pt x="1966" y="1544"/>
                  <a:pt x="1967" y="1544"/>
                </a:cubicBezTo>
                <a:cubicBezTo>
                  <a:pt x="1977" y="1540"/>
                  <a:pt x="1988" y="1537"/>
                  <a:pt x="1998" y="1533"/>
                </a:cubicBezTo>
                <a:cubicBezTo>
                  <a:pt x="1999" y="1533"/>
                  <a:pt x="2001" y="1533"/>
                  <a:pt x="2002" y="1532"/>
                </a:cubicBezTo>
                <a:cubicBezTo>
                  <a:pt x="2012" y="1529"/>
                  <a:pt x="2022" y="1525"/>
                  <a:pt x="2032" y="1521"/>
                </a:cubicBezTo>
                <a:cubicBezTo>
                  <a:pt x="2034" y="1521"/>
                  <a:pt x="2035" y="1520"/>
                  <a:pt x="2037" y="1520"/>
                </a:cubicBezTo>
                <a:cubicBezTo>
                  <a:pt x="2047" y="1516"/>
                  <a:pt x="2057" y="1512"/>
                  <a:pt x="2067" y="1508"/>
                </a:cubicBezTo>
                <a:cubicBezTo>
                  <a:pt x="2068" y="1508"/>
                  <a:pt x="2068" y="1508"/>
                  <a:pt x="2069" y="1507"/>
                </a:cubicBezTo>
                <a:cubicBezTo>
                  <a:pt x="2069" y="1507"/>
                  <a:pt x="2069" y="1507"/>
                  <a:pt x="2069" y="1507"/>
                </a:cubicBezTo>
                <a:cubicBezTo>
                  <a:pt x="2069" y="1507"/>
                  <a:pt x="2069" y="1507"/>
                  <a:pt x="2069" y="1507"/>
                </a:cubicBezTo>
                <a:cubicBezTo>
                  <a:pt x="2069" y="1510"/>
                  <a:pt x="2069" y="1512"/>
                  <a:pt x="2069" y="1514"/>
                </a:cubicBezTo>
                <a:cubicBezTo>
                  <a:pt x="2069" y="1522"/>
                  <a:pt x="2069" y="1529"/>
                  <a:pt x="2069" y="1537"/>
                </a:cubicBezTo>
                <a:cubicBezTo>
                  <a:pt x="2069" y="1540"/>
                  <a:pt x="2070" y="1542"/>
                  <a:pt x="2070" y="1545"/>
                </a:cubicBezTo>
                <a:cubicBezTo>
                  <a:pt x="2070" y="1550"/>
                  <a:pt x="2070" y="1555"/>
                  <a:pt x="2070" y="1559"/>
                </a:cubicBezTo>
                <a:cubicBezTo>
                  <a:pt x="2070" y="1563"/>
                  <a:pt x="2070" y="1566"/>
                  <a:pt x="2070" y="1569"/>
                </a:cubicBezTo>
                <a:cubicBezTo>
                  <a:pt x="2070" y="1573"/>
                  <a:pt x="2071" y="1578"/>
                  <a:pt x="2071" y="1582"/>
                </a:cubicBezTo>
                <a:cubicBezTo>
                  <a:pt x="2071" y="1586"/>
                  <a:pt x="2071" y="1589"/>
                  <a:pt x="2071" y="1592"/>
                </a:cubicBezTo>
                <a:cubicBezTo>
                  <a:pt x="2072" y="1597"/>
                  <a:pt x="2072" y="1601"/>
                  <a:pt x="2072" y="1605"/>
                </a:cubicBezTo>
                <a:cubicBezTo>
                  <a:pt x="2072" y="1608"/>
                  <a:pt x="2072" y="1612"/>
                  <a:pt x="2073" y="1616"/>
                </a:cubicBezTo>
                <a:cubicBezTo>
                  <a:pt x="2073" y="1619"/>
                  <a:pt x="2073" y="1623"/>
                  <a:pt x="2073" y="1627"/>
                </a:cubicBezTo>
                <a:cubicBezTo>
                  <a:pt x="2074" y="1631"/>
                  <a:pt x="2074" y="1635"/>
                  <a:pt x="2074" y="1638"/>
                </a:cubicBezTo>
                <a:cubicBezTo>
                  <a:pt x="2075" y="1642"/>
                  <a:pt x="2075" y="1646"/>
                  <a:pt x="2075" y="1650"/>
                </a:cubicBezTo>
                <a:cubicBezTo>
                  <a:pt x="2076" y="1654"/>
                  <a:pt x="2076" y="1657"/>
                  <a:pt x="2076" y="1661"/>
                </a:cubicBezTo>
                <a:cubicBezTo>
                  <a:pt x="2077" y="1665"/>
                  <a:pt x="2077" y="1669"/>
                  <a:pt x="2077" y="1672"/>
                </a:cubicBezTo>
                <a:cubicBezTo>
                  <a:pt x="2078" y="1676"/>
                  <a:pt x="2078" y="1680"/>
                  <a:pt x="2079" y="1683"/>
                </a:cubicBezTo>
                <a:cubicBezTo>
                  <a:pt x="2079" y="1686"/>
                  <a:pt x="2079" y="1689"/>
                  <a:pt x="2080" y="1693"/>
                </a:cubicBezTo>
                <a:cubicBezTo>
                  <a:pt x="2074" y="1695"/>
                  <a:pt x="2068" y="1697"/>
                  <a:pt x="2062" y="1699"/>
                </a:cubicBezTo>
                <a:cubicBezTo>
                  <a:pt x="2058" y="1701"/>
                  <a:pt x="2053" y="1703"/>
                  <a:pt x="2048" y="1705"/>
                </a:cubicBezTo>
                <a:cubicBezTo>
                  <a:pt x="2041" y="1708"/>
                  <a:pt x="2034" y="1710"/>
                  <a:pt x="2027" y="1713"/>
                </a:cubicBezTo>
                <a:cubicBezTo>
                  <a:pt x="2023" y="1714"/>
                  <a:pt x="2019" y="1716"/>
                  <a:pt x="2014" y="1717"/>
                </a:cubicBezTo>
                <a:cubicBezTo>
                  <a:pt x="2006" y="1720"/>
                  <a:pt x="1997" y="1723"/>
                  <a:pt x="1989" y="1726"/>
                </a:cubicBezTo>
                <a:cubicBezTo>
                  <a:pt x="1986" y="1727"/>
                  <a:pt x="1983" y="1728"/>
                  <a:pt x="1980" y="1729"/>
                </a:cubicBezTo>
                <a:cubicBezTo>
                  <a:pt x="1969" y="1733"/>
                  <a:pt x="1957" y="1736"/>
                  <a:pt x="1945" y="1740"/>
                </a:cubicBezTo>
                <a:cubicBezTo>
                  <a:pt x="1942" y="1741"/>
                  <a:pt x="1939" y="1742"/>
                  <a:pt x="1936" y="1743"/>
                </a:cubicBezTo>
                <a:cubicBezTo>
                  <a:pt x="1927" y="1745"/>
                  <a:pt x="1919" y="1747"/>
                  <a:pt x="1911" y="1750"/>
                </a:cubicBezTo>
                <a:cubicBezTo>
                  <a:pt x="1906" y="1751"/>
                  <a:pt x="1902" y="1752"/>
                  <a:pt x="1897" y="1753"/>
                </a:cubicBezTo>
                <a:cubicBezTo>
                  <a:pt x="1890" y="1755"/>
                  <a:pt x="1883" y="1757"/>
                  <a:pt x="1876" y="1759"/>
                </a:cubicBezTo>
                <a:cubicBezTo>
                  <a:pt x="1871" y="1760"/>
                  <a:pt x="1866" y="1761"/>
                  <a:pt x="1861" y="1762"/>
                </a:cubicBezTo>
                <a:cubicBezTo>
                  <a:pt x="1854" y="1764"/>
                  <a:pt x="1847" y="1766"/>
                  <a:pt x="1840" y="1767"/>
                </a:cubicBezTo>
                <a:cubicBezTo>
                  <a:pt x="1835" y="1768"/>
                  <a:pt x="1830" y="1769"/>
                  <a:pt x="1825" y="1770"/>
                </a:cubicBezTo>
                <a:cubicBezTo>
                  <a:pt x="1819" y="1772"/>
                  <a:pt x="1814" y="1773"/>
                  <a:pt x="1808" y="1774"/>
                </a:cubicBezTo>
                <a:cubicBezTo>
                  <a:pt x="1807" y="1771"/>
                  <a:pt x="1807" y="1767"/>
                  <a:pt x="1806" y="1764"/>
                </a:cubicBezTo>
                <a:cubicBezTo>
                  <a:pt x="1806" y="1760"/>
                  <a:pt x="1805" y="1757"/>
                  <a:pt x="1805" y="1753"/>
                </a:cubicBezTo>
                <a:cubicBezTo>
                  <a:pt x="1804" y="1749"/>
                  <a:pt x="1803" y="1744"/>
                  <a:pt x="1803" y="1740"/>
                </a:cubicBezTo>
                <a:cubicBezTo>
                  <a:pt x="1802" y="1736"/>
                  <a:pt x="1801" y="1733"/>
                  <a:pt x="1801" y="1729"/>
                </a:cubicBezTo>
                <a:cubicBezTo>
                  <a:pt x="1800" y="1725"/>
                  <a:pt x="1800" y="1720"/>
                  <a:pt x="1799" y="1715"/>
                </a:cubicBezTo>
                <a:cubicBezTo>
                  <a:pt x="1799" y="1712"/>
                  <a:pt x="1798" y="1709"/>
                  <a:pt x="1798" y="1706"/>
                </a:cubicBezTo>
                <a:cubicBezTo>
                  <a:pt x="1797" y="1700"/>
                  <a:pt x="1796" y="1694"/>
                  <a:pt x="1796" y="1689"/>
                </a:cubicBezTo>
                <a:cubicBezTo>
                  <a:pt x="1795" y="1686"/>
                  <a:pt x="1795" y="1684"/>
                  <a:pt x="1795" y="1682"/>
                </a:cubicBezTo>
                <a:cubicBezTo>
                  <a:pt x="1794" y="1674"/>
                  <a:pt x="1793" y="1666"/>
                  <a:pt x="1792" y="1658"/>
                </a:cubicBezTo>
                <a:cubicBezTo>
                  <a:pt x="1792" y="1655"/>
                  <a:pt x="1792" y="1652"/>
                  <a:pt x="1792" y="1649"/>
                </a:cubicBezTo>
                <a:cubicBezTo>
                  <a:pt x="1791" y="1644"/>
                  <a:pt x="1791" y="1639"/>
                  <a:pt x="1790" y="1634"/>
                </a:cubicBezTo>
                <a:cubicBezTo>
                  <a:pt x="1790" y="1630"/>
                  <a:pt x="1790" y="1627"/>
                  <a:pt x="1790" y="1623"/>
                </a:cubicBezTo>
                <a:cubicBezTo>
                  <a:pt x="1789" y="1619"/>
                  <a:pt x="1789" y="1614"/>
                  <a:pt x="1789" y="1609"/>
                </a:cubicBezTo>
                <a:cubicBezTo>
                  <a:pt x="1788" y="1606"/>
                  <a:pt x="1788" y="1602"/>
                  <a:pt x="1788" y="1599"/>
                </a:cubicBezTo>
                <a:cubicBezTo>
                  <a:pt x="1788" y="1595"/>
                  <a:pt x="1788" y="1591"/>
                  <a:pt x="1787" y="1588"/>
                </a:cubicBezTo>
                <a:cubicBezTo>
                  <a:pt x="1788" y="1588"/>
                  <a:pt x="1789" y="1587"/>
                  <a:pt x="1790" y="1587"/>
                </a:cubicBezTo>
                <a:cubicBezTo>
                  <a:pt x="1801" y="1585"/>
                  <a:pt x="1812" y="1583"/>
                  <a:pt x="1822" y="1581"/>
                </a:cubicBezTo>
                <a:close/>
                <a:moveTo>
                  <a:pt x="1811" y="1848"/>
                </a:moveTo>
                <a:cubicBezTo>
                  <a:pt x="1811" y="1851"/>
                  <a:pt x="1812" y="1853"/>
                  <a:pt x="1812" y="1856"/>
                </a:cubicBezTo>
                <a:cubicBezTo>
                  <a:pt x="1814" y="1864"/>
                  <a:pt x="1816" y="1871"/>
                  <a:pt x="1818" y="1879"/>
                </a:cubicBezTo>
                <a:cubicBezTo>
                  <a:pt x="1818" y="1880"/>
                  <a:pt x="1819" y="1882"/>
                  <a:pt x="1819" y="1883"/>
                </a:cubicBezTo>
                <a:cubicBezTo>
                  <a:pt x="1821" y="1889"/>
                  <a:pt x="1822" y="1896"/>
                  <a:pt x="1824" y="1903"/>
                </a:cubicBezTo>
                <a:cubicBezTo>
                  <a:pt x="1825" y="1905"/>
                  <a:pt x="1826" y="1908"/>
                  <a:pt x="1826" y="1911"/>
                </a:cubicBezTo>
                <a:cubicBezTo>
                  <a:pt x="1828" y="1916"/>
                  <a:pt x="1829" y="1921"/>
                  <a:pt x="1830" y="1926"/>
                </a:cubicBezTo>
                <a:cubicBezTo>
                  <a:pt x="1831" y="1929"/>
                  <a:pt x="1832" y="1932"/>
                  <a:pt x="1833" y="1935"/>
                </a:cubicBezTo>
                <a:cubicBezTo>
                  <a:pt x="1834" y="1940"/>
                  <a:pt x="1836" y="1945"/>
                  <a:pt x="1837" y="1949"/>
                </a:cubicBezTo>
                <a:cubicBezTo>
                  <a:pt x="1838" y="1952"/>
                  <a:pt x="1839" y="1956"/>
                  <a:pt x="1840" y="1959"/>
                </a:cubicBezTo>
                <a:cubicBezTo>
                  <a:pt x="1841" y="1962"/>
                  <a:pt x="1842" y="1965"/>
                  <a:pt x="1843" y="1969"/>
                </a:cubicBezTo>
                <a:cubicBezTo>
                  <a:pt x="1838" y="1970"/>
                  <a:pt x="1832" y="1971"/>
                  <a:pt x="1827" y="1972"/>
                </a:cubicBezTo>
                <a:cubicBezTo>
                  <a:pt x="1822" y="1973"/>
                  <a:pt x="1817" y="1974"/>
                  <a:pt x="1812" y="1975"/>
                </a:cubicBezTo>
                <a:cubicBezTo>
                  <a:pt x="1806" y="1977"/>
                  <a:pt x="1799" y="1978"/>
                  <a:pt x="1792" y="1979"/>
                </a:cubicBezTo>
                <a:cubicBezTo>
                  <a:pt x="1788" y="1980"/>
                  <a:pt x="1783" y="1981"/>
                  <a:pt x="1778" y="1982"/>
                </a:cubicBezTo>
                <a:cubicBezTo>
                  <a:pt x="1771" y="1983"/>
                  <a:pt x="1764" y="1984"/>
                  <a:pt x="1757" y="1985"/>
                </a:cubicBezTo>
                <a:cubicBezTo>
                  <a:pt x="1752" y="1986"/>
                  <a:pt x="1748" y="1987"/>
                  <a:pt x="1744" y="1988"/>
                </a:cubicBezTo>
                <a:cubicBezTo>
                  <a:pt x="1735" y="1989"/>
                  <a:pt x="1727" y="1990"/>
                  <a:pt x="1719" y="1991"/>
                </a:cubicBezTo>
                <a:cubicBezTo>
                  <a:pt x="1716" y="1991"/>
                  <a:pt x="1712" y="1992"/>
                  <a:pt x="1709" y="1992"/>
                </a:cubicBezTo>
                <a:cubicBezTo>
                  <a:pt x="1697" y="1994"/>
                  <a:pt x="1686" y="1995"/>
                  <a:pt x="1674" y="1997"/>
                </a:cubicBezTo>
                <a:cubicBezTo>
                  <a:pt x="1673" y="1997"/>
                  <a:pt x="1671" y="1997"/>
                  <a:pt x="1670" y="1997"/>
                </a:cubicBezTo>
                <a:cubicBezTo>
                  <a:pt x="1660" y="1998"/>
                  <a:pt x="1649" y="1999"/>
                  <a:pt x="1639" y="2000"/>
                </a:cubicBezTo>
                <a:cubicBezTo>
                  <a:pt x="1635" y="2000"/>
                  <a:pt x="1631" y="2000"/>
                  <a:pt x="1627" y="2001"/>
                </a:cubicBezTo>
                <a:cubicBezTo>
                  <a:pt x="1620" y="2001"/>
                  <a:pt x="1612" y="2002"/>
                  <a:pt x="1604" y="2002"/>
                </a:cubicBezTo>
                <a:cubicBezTo>
                  <a:pt x="1600" y="2003"/>
                  <a:pt x="1595" y="2003"/>
                  <a:pt x="1590" y="2003"/>
                </a:cubicBezTo>
                <a:cubicBezTo>
                  <a:pt x="1584" y="2003"/>
                  <a:pt x="1578" y="2004"/>
                  <a:pt x="1572" y="2004"/>
                </a:cubicBezTo>
                <a:cubicBezTo>
                  <a:pt x="1570" y="2000"/>
                  <a:pt x="1569" y="1996"/>
                  <a:pt x="1567" y="1991"/>
                </a:cubicBezTo>
                <a:cubicBezTo>
                  <a:pt x="1566" y="1988"/>
                  <a:pt x="1565" y="1985"/>
                  <a:pt x="1564" y="1982"/>
                </a:cubicBezTo>
                <a:cubicBezTo>
                  <a:pt x="1563" y="1977"/>
                  <a:pt x="1561" y="1971"/>
                  <a:pt x="1559" y="1965"/>
                </a:cubicBezTo>
                <a:cubicBezTo>
                  <a:pt x="1558" y="1963"/>
                  <a:pt x="1557" y="1961"/>
                  <a:pt x="1557" y="1958"/>
                </a:cubicBezTo>
                <a:cubicBezTo>
                  <a:pt x="1552" y="1942"/>
                  <a:pt x="1547" y="1926"/>
                  <a:pt x="1543" y="1909"/>
                </a:cubicBezTo>
                <a:cubicBezTo>
                  <a:pt x="1542" y="1907"/>
                  <a:pt x="1541" y="1905"/>
                  <a:pt x="1541" y="1903"/>
                </a:cubicBezTo>
                <a:cubicBezTo>
                  <a:pt x="1539" y="1897"/>
                  <a:pt x="1538" y="1891"/>
                  <a:pt x="1536" y="1885"/>
                </a:cubicBezTo>
                <a:cubicBezTo>
                  <a:pt x="1535" y="1882"/>
                  <a:pt x="1535" y="1879"/>
                  <a:pt x="1534" y="1876"/>
                </a:cubicBezTo>
                <a:cubicBezTo>
                  <a:pt x="1533" y="1871"/>
                  <a:pt x="1531" y="1865"/>
                  <a:pt x="1530" y="1860"/>
                </a:cubicBezTo>
                <a:cubicBezTo>
                  <a:pt x="1529" y="1857"/>
                  <a:pt x="1529" y="1854"/>
                  <a:pt x="1528" y="1850"/>
                </a:cubicBezTo>
                <a:cubicBezTo>
                  <a:pt x="1527" y="1845"/>
                  <a:pt x="1526" y="1841"/>
                  <a:pt x="1525" y="1836"/>
                </a:cubicBezTo>
                <a:cubicBezTo>
                  <a:pt x="1524" y="1832"/>
                  <a:pt x="1523" y="1829"/>
                  <a:pt x="1522" y="1825"/>
                </a:cubicBezTo>
                <a:cubicBezTo>
                  <a:pt x="1522" y="1822"/>
                  <a:pt x="1521" y="1818"/>
                  <a:pt x="1520" y="1815"/>
                </a:cubicBezTo>
                <a:cubicBezTo>
                  <a:pt x="1526" y="1815"/>
                  <a:pt x="1532" y="1815"/>
                  <a:pt x="1538" y="1814"/>
                </a:cubicBezTo>
                <a:cubicBezTo>
                  <a:pt x="1543" y="1814"/>
                  <a:pt x="1548" y="1814"/>
                  <a:pt x="1553" y="1814"/>
                </a:cubicBezTo>
                <a:cubicBezTo>
                  <a:pt x="1560" y="1814"/>
                  <a:pt x="1567" y="1814"/>
                  <a:pt x="1574" y="1813"/>
                </a:cubicBezTo>
                <a:cubicBezTo>
                  <a:pt x="1579" y="1813"/>
                  <a:pt x="1584" y="1813"/>
                  <a:pt x="1589" y="1813"/>
                </a:cubicBezTo>
                <a:cubicBezTo>
                  <a:pt x="1597" y="1812"/>
                  <a:pt x="1605" y="1812"/>
                  <a:pt x="1613" y="1811"/>
                </a:cubicBezTo>
                <a:cubicBezTo>
                  <a:pt x="1617" y="1811"/>
                  <a:pt x="1621" y="1811"/>
                  <a:pt x="1624" y="1811"/>
                </a:cubicBezTo>
                <a:cubicBezTo>
                  <a:pt x="1636" y="1810"/>
                  <a:pt x="1648" y="1809"/>
                  <a:pt x="1660" y="1808"/>
                </a:cubicBezTo>
                <a:cubicBezTo>
                  <a:pt x="1660" y="1808"/>
                  <a:pt x="1661" y="1808"/>
                  <a:pt x="1661" y="1808"/>
                </a:cubicBezTo>
                <a:cubicBezTo>
                  <a:pt x="1673" y="1807"/>
                  <a:pt x="1684" y="1805"/>
                  <a:pt x="1696" y="1804"/>
                </a:cubicBezTo>
                <a:cubicBezTo>
                  <a:pt x="1700" y="1803"/>
                  <a:pt x="1704" y="1803"/>
                  <a:pt x="1708" y="1802"/>
                </a:cubicBezTo>
                <a:cubicBezTo>
                  <a:pt x="1715" y="1801"/>
                  <a:pt x="1723" y="1800"/>
                  <a:pt x="1731" y="1799"/>
                </a:cubicBezTo>
                <a:cubicBezTo>
                  <a:pt x="1736" y="1799"/>
                  <a:pt x="1740" y="1798"/>
                  <a:pt x="1745" y="1797"/>
                </a:cubicBezTo>
                <a:cubicBezTo>
                  <a:pt x="1752" y="1796"/>
                  <a:pt x="1759" y="1795"/>
                  <a:pt x="1766" y="1794"/>
                </a:cubicBezTo>
                <a:cubicBezTo>
                  <a:pt x="1771" y="1793"/>
                  <a:pt x="1776" y="1792"/>
                  <a:pt x="1781" y="1791"/>
                </a:cubicBezTo>
                <a:cubicBezTo>
                  <a:pt x="1787" y="1790"/>
                  <a:pt x="1793" y="1789"/>
                  <a:pt x="1798" y="1788"/>
                </a:cubicBezTo>
                <a:cubicBezTo>
                  <a:pt x="1798" y="1788"/>
                  <a:pt x="1798" y="1788"/>
                  <a:pt x="1798" y="1788"/>
                </a:cubicBezTo>
                <a:cubicBezTo>
                  <a:pt x="1798" y="1788"/>
                  <a:pt x="1798" y="1788"/>
                  <a:pt x="1798" y="1788"/>
                </a:cubicBezTo>
                <a:cubicBezTo>
                  <a:pt x="1799" y="1792"/>
                  <a:pt x="1800" y="1795"/>
                  <a:pt x="1800" y="1798"/>
                </a:cubicBezTo>
                <a:cubicBezTo>
                  <a:pt x="1801" y="1802"/>
                  <a:pt x="1802" y="1805"/>
                  <a:pt x="1802" y="1809"/>
                </a:cubicBezTo>
                <a:cubicBezTo>
                  <a:pt x="1803" y="1813"/>
                  <a:pt x="1804" y="1818"/>
                  <a:pt x="1805" y="1823"/>
                </a:cubicBezTo>
                <a:cubicBezTo>
                  <a:pt x="1806" y="1826"/>
                  <a:pt x="1806" y="1829"/>
                  <a:pt x="1807" y="1832"/>
                </a:cubicBezTo>
                <a:cubicBezTo>
                  <a:pt x="1808" y="1837"/>
                  <a:pt x="1809" y="1843"/>
                  <a:pt x="1811" y="1848"/>
                </a:cubicBezTo>
                <a:close/>
                <a:moveTo>
                  <a:pt x="1538" y="2005"/>
                </a:moveTo>
                <a:cubicBezTo>
                  <a:pt x="1537" y="2005"/>
                  <a:pt x="1535" y="2005"/>
                  <a:pt x="1534" y="2005"/>
                </a:cubicBezTo>
                <a:cubicBezTo>
                  <a:pt x="1527" y="2005"/>
                  <a:pt x="1521" y="2005"/>
                  <a:pt x="1514" y="2005"/>
                </a:cubicBezTo>
                <a:cubicBezTo>
                  <a:pt x="1504" y="2005"/>
                  <a:pt x="1493" y="2005"/>
                  <a:pt x="1483" y="2005"/>
                </a:cubicBezTo>
                <a:cubicBezTo>
                  <a:pt x="1480" y="2005"/>
                  <a:pt x="1476" y="2004"/>
                  <a:pt x="1473" y="2004"/>
                </a:cubicBezTo>
                <a:cubicBezTo>
                  <a:pt x="1466" y="2004"/>
                  <a:pt x="1459" y="2004"/>
                  <a:pt x="1452" y="2004"/>
                </a:cubicBezTo>
                <a:cubicBezTo>
                  <a:pt x="1448" y="2004"/>
                  <a:pt x="1444" y="2003"/>
                  <a:pt x="1440" y="2003"/>
                </a:cubicBezTo>
                <a:cubicBezTo>
                  <a:pt x="1434" y="2003"/>
                  <a:pt x="1428" y="2003"/>
                  <a:pt x="1421" y="2002"/>
                </a:cubicBezTo>
                <a:cubicBezTo>
                  <a:pt x="1417" y="2002"/>
                  <a:pt x="1412" y="2002"/>
                  <a:pt x="1408" y="2001"/>
                </a:cubicBezTo>
                <a:cubicBezTo>
                  <a:pt x="1402" y="2001"/>
                  <a:pt x="1396" y="2000"/>
                  <a:pt x="1390" y="2000"/>
                </a:cubicBezTo>
                <a:cubicBezTo>
                  <a:pt x="1386" y="2000"/>
                  <a:pt x="1381" y="1999"/>
                  <a:pt x="1377" y="1999"/>
                </a:cubicBezTo>
                <a:cubicBezTo>
                  <a:pt x="1371" y="1998"/>
                  <a:pt x="1365" y="1998"/>
                  <a:pt x="1360" y="1997"/>
                </a:cubicBezTo>
                <a:cubicBezTo>
                  <a:pt x="1355" y="1997"/>
                  <a:pt x="1350" y="1996"/>
                  <a:pt x="1346" y="1996"/>
                </a:cubicBezTo>
                <a:cubicBezTo>
                  <a:pt x="1340" y="1995"/>
                  <a:pt x="1334" y="1994"/>
                  <a:pt x="1329" y="1994"/>
                </a:cubicBezTo>
                <a:cubicBezTo>
                  <a:pt x="1324" y="1993"/>
                  <a:pt x="1319" y="1992"/>
                  <a:pt x="1315" y="1992"/>
                </a:cubicBezTo>
                <a:cubicBezTo>
                  <a:pt x="1309" y="1991"/>
                  <a:pt x="1304" y="1990"/>
                  <a:pt x="1298" y="1990"/>
                </a:cubicBezTo>
                <a:cubicBezTo>
                  <a:pt x="1294" y="1989"/>
                  <a:pt x="1289" y="1988"/>
                  <a:pt x="1284" y="1987"/>
                </a:cubicBezTo>
                <a:cubicBezTo>
                  <a:pt x="1279" y="1987"/>
                  <a:pt x="1275" y="1986"/>
                  <a:pt x="1270" y="1985"/>
                </a:cubicBezTo>
                <a:cubicBezTo>
                  <a:pt x="1268" y="1981"/>
                  <a:pt x="1267" y="1976"/>
                  <a:pt x="1265" y="1972"/>
                </a:cubicBezTo>
                <a:cubicBezTo>
                  <a:pt x="1264" y="1968"/>
                  <a:pt x="1263" y="1965"/>
                  <a:pt x="1262" y="1962"/>
                </a:cubicBezTo>
                <a:cubicBezTo>
                  <a:pt x="1260" y="1956"/>
                  <a:pt x="1258" y="1949"/>
                  <a:pt x="1257" y="1943"/>
                </a:cubicBezTo>
                <a:cubicBezTo>
                  <a:pt x="1256" y="1941"/>
                  <a:pt x="1255" y="1939"/>
                  <a:pt x="1255" y="1936"/>
                </a:cubicBezTo>
                <a:cubicBezTo>
                  <a:pt x="1252" y="1928"/>
                  <a:pt x="1250" y="1919"/>
                  <a:pt x="1247" y="1911"/>
                </a:cubicBezTo>
                <a:cubicBezTo>
                  <a:pt x="1247" y="1908"/>
                  <a:pt x="1246" y="1905"/>
                  <a:pt x="1245" y="1903"/>
                </a:cubicBezTo>
                <a:cubicBezTo>
                  <a:pt x="1244" y="1897"/>
                  <a:pt x="1242" y="1891"/>
                  <a:pt x="1241" y="1885"/>
                </a:cubicBezTo>
                <a:cubicBezTo>
                  <a:pt x="1240" y="1882"/>
                  <a:pt x="1239" y="1878"/>
                  <a:pt x="1238" y="1875"/>
                </a:cubicBezTo>
                <a:cubicBezTo>
                  <a:pt x="1237" y="1870"/>
                  <a:pt x="1236" y="1865"/>
                  <a:pt x="1234" y="1859"/>
                </a:cubicBezTo>
                <a:cubicBezTo>
                  <a:pt x="1233" y="1856"/>
                  <a:pt x="1233" y="1852"/>
                  <a:pt x="1232" y="1849"/>
                </a:cubicBezTo>
                <a:cubicBezTo>
                  <a:pt x="1231" y="1844"/>
                  <a:pt x="1230" y="1838"/>
                  <a:pt x="1228" y="1833"/>
                </a:cubicBezTo>
                <a:cubicBezTo>
                  <a:pt x="1228" y="1830"/>
                  <a:pt x="1227" y="1826"/>
                  <a:pt x="1226" y="1822"/>
                </a:cubicBezTo>
                <a:cubicBezTo>
                  <a:pt x="1225" y="1817"/>
                  <a:pt x="1224" y="1812"/>
                  <a:pt x="1223" y="1807"/>
                </a:cubicBezTo>
                <a:cubicBezTo>
                  <a:pt x="1222" y="1804"/>
                  <a:pt x="1222" y="1800"/>
                  <a:pt x="1221" y="1796"/>
                </a:cubicBezTo>
                <a:cubicBezTo>
                  <a:pt x="1220" y="1793"/>
                  <a:pt x="1220" y="1789"/>
                  <a:pt x="1219" y="1786"/>
                </a:cubicBezTo>
                <a:cubicBezTo>
                  <a:pt x="1220" y="1786"/>
                  <a:pt x="1221" y="1786"/>
                  <a:pt x="1221" y="1786"/>
                </a:cubicBezTo>
                <a:cubicBezTo>
                  <a:pt x="1232" y="1788"/>
                  <a:pt x="1242" y="1790"/>
                  <a:pt x="1252" y="1792"/>
                </a:cubicBezTo>
                <a:cubicBezTo>
                  <a:pt x="1254" y="1792"/>
                  <a:pt x="1256" y="1793"/>
                  <a:pt x="1257" y="1793"/>
                </a:cubicBezTo>
                <a:cubicBezTo>
                  <a:pt x="1268" y="1795"/>
                  <a:pt x="1278" y="1796"/>
                  <a:pt x="1289" y="1798"/>
                </a:cubicBezTo>
                <a:cubicBezTo>
                  <a:pt x="1290" y="1798"/>
                  <a:pt x="1292" y="1798"/>
                  <a:pt x="1293" y="1799"/>
                </a:cubicBezTo>
                <a:cubicBezTo>
                  <a:pt x="1304" y="1800"/>
                  <a:pt x="1314" y="1802"/>
                  <a:pt x="1325" y="1803"/>
                </a:cubicBezTo>
                <a:cubicBezTo>
                  <a:pt x="1326" y="1803"/>
                  <a:pt x="1327" y="1803"/>
                  <a:pt x="1329" y="1803"/>
                </a:cubicBezTo>
                <a:cubicBezTo>
                  <a:pt x="1340" y="1805"/>
                  <a:pt x="1351" y="1806"/>
                  <a:pt x="1362" y="1807"/>
                </a:cubicBezTo>
                <a:cubicBezTo>
                  <a:pt x="1363" y="1807"/>
                  <a:pt x="1363" y="1807"/>
                  <a:pt x="1364" y="1807"/>
                </a:cubicBezTo>
                <a:cubicBezTo>
                  <a:pt x="1376" y="1808"/>
                  <a:pt x="1387" y="1809"/>
                  <a:pt x="1399" y="1810"/>
                </a:cubicBezTo>
                <a:cubicBezTo>
                  <a:pt x="1399" y="1810"/>
                  <a:pt x="1399" y="1810"/>
                  <a:pt x="1399" y="1810"/>
                </a:cubicBezTo>
                <a:cubicBezTo>
                  <a:pt x="1411" y="1811"/>
                  <a:pt x="1422" y="1812"/>
                  <a:pt x="1434" y="1813"/>
                </a:cubicBezTo>
                <a:cubicBezTo>
                  <a:pt x="1434" y="1813"/>
                  <a:pt x="1435" y="1813"/>
                  <a:pt x="1435" y="1813"/>
                </a:cubicBezTo>
                <a:cubicBezTo>
                  <a:pt x="1447" y="1813"/>
                  <a:pt x="1458" y="1814"/>
                  <a:pt x="1469" y="1814"/>
                </a:cubicBezTo>
                <a:cubicBezTo>
                  <a:pt x="1470" y="1814"/>
                  <a:pt x="1471" y="1814"/>
                  <a:pt x="1472" y="1814"/>
                </a:cubicBezTo>
                <a:cubicBezTo>
                  <a:pt x="1483" y="1814"/>
                  <a:pt x="1494" y="1815"/>
                  <a:pt x="1505" y="1815"/>
                </a:cubicBezTo>
                <a:cubicBezTo>
                  <a:pt x="1506" y="1815"/>
                  <a:pt x="1507" y="1815"/>
                  <a:pt x="1508" y="1815"/>
                </a:cubicBezTo>
                <a:cubicBezTo>
                  <a:pt x="1508" y="1815"/>
                  <a:pt x="1508" y="1815"/>
                  <a:pt x="1508" y="1815"/>
                </a:cubicBezTo>
                <a:cubicBezTo>
                  <a:pt x="1508" y="1815"/>
                  <a:pt x="1508" y="1815"/>
                  <a:pt x="1508" y="1815"/>
                </a:cubicBezTo>
                <a:cubicBezTo>
                  <a:pt x="1509" y="1819"/>
                  <a:pt x="1510" y="1823"/>
                  <a:pt x="1510" y="1827"/>
                </a:cubicBezTo>
                <a:cubicBezTo>
                  <a:pt x="1511" y="1830"/>
                  <a:pt x="1512" y="1834"/>
                  <a:pt x="1513" y="1837"/>
                </a:cubicBezTo>
                <a:cubicBezTo>
                  <a:pt x="1514" y="1842"/>
                  <a:pt x="1515" y="1848"/>
                  <a:pt x="1516" y="1853"/>
                </a:cubicBezTo>
                <a:cubicBezTo>
                  <a:pt x="1517" y="1856"/>
                  <a:pt x="1518" y="1859"/>
                  <a:pt x="1518" y="1862"/>
                </a:cubicBezTo>
                <a:cubicBezTo>
                  <a:pt x="1520" y="1870"/>
                  <a:pt x="1522" y="1878"/>
                  <a:pt x="1524" y="1885"/>
                </a:cubicBezTo>
                <a:cubicBezTo>
                  <a:pt x="1524" y="1886"/>
                  <a:pt x="1524" y="1887"/>
                  <a:pt x="1524" y="1887"/>
                </a:cubicBezTo>
                <a:cubicBezTo>
                  <a:pt x="1526" y="1895"/>
                  <a:pt x="1529" y="1903"/>
                  <a:pt x="1531" y="1911"/>
                </a:cubicBezTo>
                <a:cubicBezTo>
                  <a:pt x="1531" y="1914"/>
                  <a:pt x="1532" y="1917"/>
                  <a:pt x="1533" y="1920"/>
                </a:cubicBezTo>
                <a:cubicBezTo>
                  <a:pt x="1535" y="1925"/>
                  <a:pt x="1536" y="1930"/>
                  <a:pt x="1538" y="1936"/>
                </a:cubicBezTo>
                <a:cubicBezTo>
                  <a:pt x="1538" y="1939"/>
                  <a:pt x="1540" y="1942"/>
                  <a:pt x="1540" y="1946"/>
                </a:cubicBezTo>
                <a:cubicBezTo>
                  <a:pt x="1542" y="1950"/>
                  <a:pt x="1543" y="1955"/>
                  <a:pt x="1545" y="1960"/>
                </a:cubicBezTo>
                <a:cubicBezTo>
                  <a:pt x="1546" y="1964"/>
                  <a:pt x="1547" y="1967"/>
                  <a:pt x="1548" y="1971"/>
                </a:cubicBezTo>
                <a:cubicBezTo>
                  <a:pt x="1550" y="1975"/>
                  <a:pt x="1551" y="1980"/>
                  <a:pt x="1552" y="1984"/>
                </a:cubicBezTo>
                <a:cubicBezTo>
                  <a:pt x="1554" y="1988"/>
                  <a:pt x="1555" y="1991"/>
                  <a:pt x="1556" y="1995"/>
                </a:cubicBezTo>
                <a:cubicBezTo>
                  <a:pt x="1557" y="1998"/>
                  <a:pt x="1558" y="2001"/>
                  <a:pt x="1559" y="2004"/>
                </a:cubicBezTo>
                <a:cubicBezTo>
                  <a:pt x="1559" y="2004"/>
                  <a:pt x="1558" y="2004"/>
                  <a:pt x="1557" y="2004"/>
                </a:cubicBezTo>
                <a:cubicBezTo>
                  <a:pt x="1551" y="2005"/>
                  <a:pt x="1544" y="2005"/>
                  <a:pt x="1538" y="2005"/>
                </a:cubicBezTo>
                <a:close/>
                <a:moveTo>
                  <a:pt x="1241" y="1980"/>
                </a:moveTo>
                <a:cubicBezTo>
                  <a:pt x="1238" y="1980"/>
                  <a:pt x="1234" y="1979"/>
                  <a:pt x="1230" y="1978"/>
                </a:cubicBezTo>
                <a:cubicBezTo>
                  <a:pt x="1227" y="1978"/>
                  <a:pt x="1224" y="1977"/>
                  <a:pt x="1221" y="1976"/>
                </a:cubicBezTo>
                <a:cubicBezTo>
                  <a:pt x="1217" y="1976"/>
                  <a:pt x="1214" y="1975"/>
                  <a:pt x="1210" y="1974"/>
                </a:cubicBezTo>
                <a:cubicBezTo>
                  <a:pt x="1207" y="1974"/>
                  <a:pt x="1204" y="1973"/>
                  <a:pt x="1201" y="1972"/>
                </a:cubicBezTo>
                <a:cubicBezTo>
                  <a:pt x="1197" y="1972"/>
                  <a:pt x="1194" y="1971"/>
                  <a:pt x="1190" y="1970"/>
                </a:cubicBezTo>
                <a:cubicBezTo>
                  <a:pt x="1187" y="1969"/>
                  <a:pt x="1184" y="1969"/>
                  <a:pt x="1181" y="1968"/>
                </a:cubicBezTo>
                <a:cubicBezTo>
                  <a:pt x="1177" y="1967"/>
                  <a:pt x="1174" y="1966"/>
                  <a:pt x="1170" y="1965"/>
                </a:cubicBezTo>
                <a:cubicBezTo>
                  <a:pt x="1167" y="1965"/>
                  <a:pt x="1164" y="1964"/>
                  <a:pt x="1161" y="1963"/>
                </a:cubicBezTo>
                <a:cubicBezTo>
                  <a:pt x="1157" y="1962"/>
                  <a:pt x="1154" y="1961"/>
                  <a:pt x="1150" y="1961"/>
                </a:cubicBezTo>
                <a:cubicBezTo>
                  <a:pt x="1147" y="1960"/>
                  <a:pt x="1144" y="1959"/>
                  <a:pt x="1141" y="1958"/>
                </a:cubicBezTo>
                <a:cubicBezTo>
                  <a:pt x="1137" y="1957"/>
                  <a:pt x="1134" y="1956"/>
                  <a:pt x="1130" y="1955"/>
                </a:cubicBezTo>
                <a:cubicBezTo>
                  <a:pt x="1127" y="1955"/>
                  <a:pt x="1124" y="1954"/>
                  <a:pt x="1121" y="1953"/>
                </a:cubicBezTo>
                <a:cubicBezTo>
                  <a:pt x="1117" y="1952"/>
                  <a:pt x="1114" y="1951"/>
                  <a:pt x="1110" y="1950"/>
                </a:cubicBezTo>
                <a:cubicBezTo>
                  <a:pt x="1107" y="1949"/>
                  <a:pt x="1104" y="1948"/>
                  <a:pt x="1101" y="1947"/>
                </a:cubicBezTo>
                <a:cubicBezTo>
                  <a:pt x="1097" y="1946"/>
                  <a:pt x="1094" y="1945"/>
                  <a:pt x="1090" y="1944"/>
                </a:cubicBezTo>
                <a:cubicBezTo>
                  <a:pt x="1087" y="1943"/>
                  <a:pt x="1084" y="1943"/>
                  <a:pt x="1081" y="1942"/>
                </a:cubicBezTo>
                <a:cubicBezTo>
                  <a:pt x="1078" y="1941"/>
                  <a:pt x="1074" y="1939"/>
                  <a:pt x="1070" y="1938"/>
                </a:cubicBezTo>
                <a:cubicBezTo>
                  <a:pt x="1067" y="1937"/>
                  <a:pt x="1065" y="1937"/>
                  <a:pt x="1062" y="1936"/>
                </a:cubicBezTo>
                <a:cubicBezTo>
                  <a:pt x="1058" y="1934"/>
                  <a:pt x="1054" y="1933"/>
                  <a:pt x="1050" y="1932"/>
                </a:cubicBezTo>
                <a:cubicBezTo>
                  <a:pt x="1047" y="1931"/>
                  <a:pt x="1045" y="1930"/>
                  <a:pt x="1042" y="1929"/>
                </a:cubicBezTo>
                <a:cubicBezTo>
                  <a:pt x="1038" y="1928"/>
                  <a:pt x="1033" y="1926"/>
                  <a:pt x="1028" y="1925"/>
                </a:cubicBezTo>
                <a:cubicBezTo>
                  <a:pt x="1027" y="1924"/>
                  <a:pt x="1025" y="1923"/>
                  <a:pt x="1023" y="1923"/>
                </a:cubicBezTo>
                <a:cubicBezTo>
                  <a:pt x="1016" y="1921"/>
                  <a:pt x="1010" y="1918"/>
                  <a:pt x="1003" y="1916"/>
                </a:cubicBezTo>
                <a:cubicBezTo>
                  <a:pt x="1001" y="1915"/>
                  <a:pt x="998" y="1914"/>
                  <a:pt x="996" y="1913"/>
                </a:cubicBezTo>
                <a:cubicBezTo>
                  <a:pt x="992" y="1912"/>
                  <a:pt x="988" y="1910"/>
                  <a:pt x="984" y="1909"/>
                </a:cubicBezTo>
                <a:cubicBezTo>
                  <a:pt x="981" y="1908"/>
                  <a:pt x="979" y="1907"/>
                  <a:pt x="976" y="1906"/>
                </a:cubicBezTo>
                <a:cubicBezTo>
                  <a:pt x="972" y="1904"/>
                  <a:pt x="969" y="1903"/>
                  <a:pt x="965" y="1902"/>
                </a:cubicBezTo>
                <a:cubicBezTo>
                  <a:pt x="962" y="1900"/>
                  <a:pt x="959" y="1899"/>
                  <a:pt x="956" y="1898"/>
                </a:cubicBezTo>
                <a:cubicBezTo>
                  <a:pt x="953" y="1897"/>
                  <a:pt x="950" y="1896"/>
                  <a:pt x="947" y="1894"/>
                </a:cubicBezTo>
                <a:cubicBezTo>
                  <a:pt x="946" y="1890"/>
                  <a:pt x="945" y="1885"/>
                  <a:pt x="944" y="1880"/>
                </a:cubicBezTo>
                <a:cubicBezTo>
                  <a:pt x="943" y="1876"/>
                  <a:pt x="942" y="1873"/>
                  <a:pt x="941" y="1870"/>
                </a:cubicBezTo>
                <a:cubicBezTo>
                  <a:pt x="939" y="1861"/>
                  <a:pt x="937" y="1852"/>
                  <a:pt x="935" y="1844"/>
                </a:cubicBezTo>
                <a:cubicBezTo>
                  <a:pt x="935" y="1842"/>
                  <a:pt x="934" y="1839"/>
                  <a:pt x="934" y="1837"/>
                </a:cubicBezTo>
                <a:cubicBezTo>
                  <a:pt x="932" y="1831"/>
                  <a:pt x="931" y="1824"/>
                  <a:pt x="929" y="1817"/>
                </a:cubicBezTo>
                <a:cubicBezTo>
                  <a:pt x="929" y="1814"/>
                  <a:pt x="928" y="1810"/>
                  <a:pt x="927" y="1807"/>
                </a:cubicBezTo>
                <a:cubicBezTo>
                  <a:pt x="926" y="1802"/>
                  <a:pt x="925" y="1796"/>
                  <a:pt x="924" y="1791"/>
                </a:cubicBezTo>
                <a:cubicBezTo>
                  <a:pt x="924" y="1787"/>
                  <a:pt x="923" y="1783"/>
                  <a:pt x="922" y="1779"/>
                </a:cubicBezTo>
                <a:cubicBezTo>
                  <a:pt x="921" y="1774"/>
                  <a:pt x="920" y="1769"/>
                  <a:pt x="919" y="1764"/>
                </a:cubicBezTo>
                <a:cubicBezTo>
                  <a:pt x="919" y="1760"/>
                  <a:pt x="918" y="1756"/>
                  <a:pt x="918" y="1752"/>
                </a:cubicBezTo>
                <a:cubicBezTo>
                  <a:pt x="917" y="1747"/>
                  <a:pt x="916" y="1742"/>
                  <a:pt x="915" y="1737"/>
                </a:cubicBezTo>
                <a:cubicBezTo>
                  <a:pt x="915" y="1733"/>
                  <a:pt x="914" y="1729"/>
                  <a:pt x="914" y="1725"/>
                </a:cubicBezTo>
                <a:cubicBezTo>
                  <a:pt x="913" y="1720"/>
                  <a:pt x="912" y="1715"/>
                  <a:pt x="912" y="1710"/>
                </a:cubicBezTo>
                <a:cubicBezTo>
                  <a:pt x="911" y="1706"/>
                  <a:pt x="910" y="1702"/>
                  <a:pt x="910" y="1698"/>
                </a:cubicBezTo>
                <a:cubicBezTo>
                  <a:pt x="910" y="1695"/>
                  <a:pt x="909" y="1692"/>
                  <a:pt x="909" y="1689"/>
                </a:cubicBezTo>
                <a:cubicBezTo>
                  <a:pt x="910" y="1690"/>
                  <a:pt x="912" y="1690"/>
                  <a:pt x="914" y="1691"/>
                </a:cubicBezTo>
                <a:cubicBezTo>
                  <a:pt x="916" y="1692"/>
                  <a:pt x="919" y="1693"/>
                  <a:pt x="922" y="1695"/>
                </a:cubicBezTo>
                <a:cubicBezTo>
                  <a:pt x="926" y="1696"/>
                  <a:pt x="929" y="1697"/>
                  <a:pt x="932" y="1699"/>
                </a:cubicBezTo>
                <a:cubicBezTo>
                  <a:pt x="935" y="1700"/>
                  <a:pt x="938" y="1701"/>
                  <a:pt x="941" y="1702"/>
                </a:cubicBezTo>
                <a:cubicBezTo>
                  <a:pt x="944" y="1704"/>
                  <a:pt x="947" y="1705"/>
                  <a:pt x="950" y="1706"/>
                </a:cubicBezTo>
                <a:cubicBezTo>
                  <a:pt x="953" y="1707"/>
                  <a:pt x="956" y="1709"/>
                  <a:pt x="959" y="1710"/>
                </a:cubicBezTo>
                <a:cubicBezTo>
                  <a:pt x="963" y="1711"/>
                  <a:pt x="966" y="1712"/>
                  <a:pt x="969" y="1714"/>
                </a:cubicBezTo>
                <a:cubicBezTo>
                  <a:pt x="972" y="1715"/>
                  <a:pt x="975" y="1716"/>
                  <a:pt x="978" y="1717"/>
                </a:cubicBezTo>
                <a:cubicBezTo>
                  <a:pt x="981" y="1718"/>
                  <a:pt x="985" y="1719"/>
                  <a:pt x="988" y="1721"/>
                </a:cubicBezTo>
                <a:cubicBezTo>
                  <a:pt x="991" y="1722"/>
                  <a:pt x="994" y="1723"/>
                  <a:pt x="997" y="1724"/>
                </a:cubicBezTo>
                <a:cubicBezTo>
                  <a:pt x="1000" y="1725"/>
                  <a:pt x="1003" y="1726"/>
                  <a:pt x="1007" y="1728"/>
                </a:cubicBezTo>
                <a:cubicBezTo>
                  <a:pt x="1010" y="1729"/>
                  <a:pt x="1013" y="1730"/>
                  <a:pt x="1016" y="1731"/>
                </a:cubicBezTo>
                <a:cubicBezTo>
                  <a:pt x="1019" y="1732"/>
                  <a:pt x="1022" y="1733"/>
                  <a:pt x="1026" y="1734"/>
                </a:cubicBezTo>
                <a:cubicBezTo>
                  <a:pt x="1029" y="1735"/>
                  <a:pt x="1032" y="1736"/>
                  <a:pt x="1035" y="1737"/>
                </a:cubicBezTo>
                <a:cubicBezTo>
                  <a:pt x="1038" y="1738"/>
                  <a:pt x="1041" y="1739"/>
                  <a:pt x="1045" y="1741"/>
                </a:cubicBezTo>
                <a:cubicBezTo>
                  <a:pt x="1048" y="1742"/>
                  <a:pt x="1051" y="1742"/>
                  <a:pt x="1054" y="1743"/>
                </a:cubicBezTo>
                <a:cubicBezTo>
                  <a:pt x="1057" y="1745"/>
                  <a:pt x="1061" y="1746"/>
                  <a:pt x="1064" y="1747"/>
                </a:cubicBezTo>
                <a:cubicBezTo>
                  <a:pt x="1067" y="1748"/>
                  <a:pt x="1070" y="1748"/>
                  <a:pt x="1073" y="1749"/>
                </a:cubicBezTo>
                <a:cubicBezTo>
                  <a:pt x="1077" y="1751"/>
                  <a:pt x="1080" y="1752"/>
                  <a:pt x="1084" y="1753"/>
                </a:cubicBezTo>
                <a:cubicBezTo>
                  <a:pt x="1087" y="1754"/>
                  <a:pt x="1089" y="1754"/>
                  <a:pt x="1092" y="1755"/>
                </a:cubicBezTo>
                <a:cubicBezTo>
                  <a:pt x="1097" y="1756"/>
                  <a:pt x="1101" y="1758"/>
                  <a:pt x="1106" y="1759"/>
                </a:cubicBezTo>
                <a:cubicBezTo>
                  <a:pt x="1108" y="1760"/>
                  <a:pt x="1109" y="1760"/>
                  <a:pt x="1111" y="1760"/>
                </a:cubicBezTo>
                <a:cubicBezTo>
                  <a:pt x="1118" y="1762"/>
                  <a:pt x="1124" y="1764"/>
                  <a:pt x="1130" y="1766"/>
                </a:cubicBezTo>
                <a:cubicBezTo>
                  <a:pt x="1132" y="1766"/>
                  <a:pt x="1133" y="1766"/>
                  <a:pt x="1135" y="1767"/>
                </a:cubicBezTo>
                <a:cubicBezTo>
                  <a:pt x="1140" y="1768"/>
                  <a:pt x="1145" y="1769"/>
                  <a:pt x="1150" y="1771"/>
                </a:cubicBezTo>
                <a:cubicBezTo>
                  <a:pt x="1152" y="1771"/>
                  <a:pt x="1154" y="1772"/>
                  <a:pt x="1157" y="1772"/>
                </a:cubicBezTo>
                <a:cubicBezTo>
                  <a:pt x="1161" y="1773"/>
                  <a:pt x="1165" y="1774"/>
                  <a:pt x="1169" y="1775"/>
                </a:cubicBezTo>
                <a:cubicBezTo>
                  <a:pt x="1172" y="1776"/>
                  <a:pt x="1174" y="1776"/>
                  <a:pt x="1177" y="1777"/>
                </a:cubicBezTo>
                <a:cubicBezTo>
                  <a:pt x="1181" y="1778"/>
                  <a:pt x="1185" y="1779"/>
                  <a:pt x="1189" y="1780"/>
                </a:cubicBezTo>
                <a:cubicBezTo>
                  <a:pt x="1192" y="1780"/>
                  <a:pt x="1194" y="1781"/>
                  <a:pt x="1197" y="1781"/>
                </a:cubicBezTo>
                <a:cubicBezTo>
                  <a:pt x="1200" y="1782"/>
                  <a:pt x="1203" y="1783"/>
                  <a:pt x="1206" y="1783"/>
                </a:cubicBezTo>
                <a:cubicBezTo>
                  <a:pt x="1206" y="1783"/>
                  <a:pt x="1206" y="1783"/>
                  <a:pt x="1206" y="1783"/>
                </a:cubicBezTo>
                <a:cubicBezTo>
                  <a:pt x="1206" y="1783"/>
                  <a:pt x="1206" y="1783"/>
                  <a:pt x="1206" y="1783"/>
                </a:cubicBezTo>
                <a:cubicBezTo>
                  <a:pt x="1207" y="1788"/>
                  <a:pt x="1208" y="1793"/>
                  <a:pt x="1209" y="1798"/>
                </a:cubicBezTo>
                <a:cubicBezTo>
                  <a:pt x="1210" y="1801"/>
                  <a:pt x="1210" y="1804"/>
                  <a:pt x="1211" y="1807"/>
                </a:cubicBezTo>
                <a:cubicBezTo>
                  <a:pt x="1212" y="1815"/>
                  <a:pt x="1214" y="1822"/>
                  <a:pt x="1215" y="1829"/>
                </a:cubicBezTo>
                <a:cubicBezTo>
                  <a:pt x="1216" y="1831"/>
                  <a:pt x="1216" y="1832"/>
                  <a:pt x="1216" y="1834"/>
                </a:cubicBezTo>
                <a:cubicBezTo>
                  <a:pt x="1218" y="1842"/>
                  <a:pt x="1220" y="1851"/>
                  <a:pt x="1222" y="1860"/>
                </a:cubicBezTo>
                <a:cubicBezTo>
                  <a:pt x="1223" y="1862"/>
                  <a:pt x="1223" y="1864"/>
                  <a:pt x="1224" y="1866"/>
                </a:cubicBezTo>
                <a:cubicBezTo>
                  <a:pt x="1225" y="1873"/>
                  <a:pt x="1227" y="1879"/>
                  <a:pt x="1228" y="1886"/>
                </a:cubicBezTo>
                <a:cubicBezTo>
                  <a:pt x="1229" y="1889"/>
                  <a:pt x="1230" y="1892"/>
                  <a:pt x="1231" y="1895"/>
                </a:cubicBezTo>
                <a:cubicBezTo>
                  <a:pt x="1232" y="1900"/>
                  <a:pt x="1234" y="1906"/>
                  <a:pt x="1235" y="1911"/>
                </a:cubicBezTo>
                <a:cubicBezTo>
                  <a:pt x="1236" y="1915"/>
                  <a:pt x="1237" y="1918"/>
                  <a:pt x="1238" y="1922"/>
                </a:cubicBezTo>
                <a:cubicBezTo>
                  <a:pt x="1239" y="1927"/>
                  <a:pt x="1241" y="1932"/>
                  <a:pt x="1242" y="1937"/>
                </a:cubicBezTo>
                <a:cubicBezTo>
                  <a:pt x="1243" y="1941"/>
                  <a:pt x="1244" y="1944"/>
                  <a:pt x="1245" y="1948"/>
                </a:cubicBezTo>
                <a:cubicBezTo>
                  <a:pt x="1247" y="1953"/>
                  <a:pt x="1248" y="1958"/>
                  <a:pt x="1250" y="1963"/>
                </a:cubicBezTo>
                <a:cubicBezTo>
                  <a:pt x="1251" y="1966"/>
                  <a:pt x="1252" y="1970"/>
                  <a:pt x="1253" y="1974"/>
                </a:cubicBezTo>
                <a:cubicBezTo>
                  <a:pt x="1254" y="1977"/>
                  <a:pt x="1255" y="1980"/>
                  <a:pt x="1256" y="1983"/>
                </a:cubicBezTo>
                <a:cubicBezTo>
                  <a:pt x="1254" y="1983"/>
                  <a:pt x="1252" y="1982"/>
                  <a:pt x="1251" y="1982"/>
                </a:cubicBezTo>
                <a:cubicBezTo>
                  <a:pt x="1247" y="1981"/>
                  <a:pt x="1244" y="1981"/>
                  <a:pt x="1241" y="1980"/>
                </a:cubicBezTo>
                <a:close/>
                <a:moveTo>
                  <a:pt x="1210" y="1732"/>
                </a:moveTo>
                <a:cubicBezTo>
                  <a:pt x="1210" y="1730"/>
                  <a:pt x="1210" y="1728"/>
                  <a:pt x="1209" y="1726"/>
                </a:cubicBezTo>
                <a:cubicBezTo>
                  <a:pt x="1208" y="1717"/>
                  <a:pt x="1207" y="1709"/>
                  <a:pt x="1206" y="1701"/>
                </a:cubicBezTo>
                <a:cubicBezTo>
                  <a:pt x="1206" y="1700"/>
                  <a:pt x="1206" y="1700"/>
                  <a:pt x="1206" y="1699"/>
                </a:cubicBezTo>
                <a:cubicBezTo>
                  <a:pt x="1205" y="1691"/>
                  <a:pt x="1204" y="1683"/>
                  <a:pt x="1203" y="1676"/>
                </a:cubicBezTo>
                <a:cubicBezTo>
                  <a:pt x="1203" y="1673"/>
                  <a:pt x="1202" y="1670"/>
                  <a:pt x="1202" y="1667"/>
                </a:cubicBezTo>
                <a:cubicBezTo>
                  <a:pt x="1202" y="1662"/>
                  <a:pt x="1201" y="1656"/>
                  <a:pt x="1201" y="1650"/>
                </a:cubicBezTo>
                <a:cubicBezTo>
                  <a:pt x="1200" y="1647"/>
                  <a:pt x="1200" y="1644"/>
                  <a:pt x="1200" y="1641"/>
                </a:cubicBezTo>
                <a:cubicBezTo>
                  <a:pt x="1199" y="1636"/>
                  <a:pt x="1199" y="1630"/>
                  <a:pt x="1198" y="1625"/>
                </a:cubicBezTo>
                <a:cubicBezTo>
                  <a:pt x="1198" y="1622"/>
                  <a:pt x="1198" y="1618"/>
                  <a:pt x="1198" y="1615"/>
                </a:cubicBezTo>
                <a:cubicBezTo>
                  <a:pt x="1197" y="1610"/>
                  <a:pt x="1197" y="1605"/>
                  <a:pt x="1197" y="1600"/>
                </a:cubicBezTo>
                <a:cubicBezTo>
                  <a:pt x="1197" y="1596"/>
                  <a:pt x="1196" y="1593"/>
                  <a:pt x="1196" y="1589"/>
                </a:cubicBezTo>
                <a:cubicBezTo>
                  <a:pt x="1196" y="1586"/>
                  <a:pt x="1196" y="1582"/>
                  <a:pt x="1196" y="1579"/>
                </a:cubicBezTo>
                <a:cubicBezTo>
                  <a:pt x="1197" y="1579"/>
                  <a:pt x="1197" y="1579"/>
                  <a:pt x="1198" y="1579"/>
                </a:cubicBezTo>
                <a:cubicBezTo>
                  <a:pt x="1209" y="1582"/>
                  <a:pt x="1219" y="1584"/>
                  <a:pt x="1229" y="1586"/>
                </a:cubicBezTo>
                <a:cubicBezTo>
                  <a:pt x="1231" y="1586"/>
                  <a:pt x="1232" y="1586"/>
                  <a:pt x="1233" y="1586"/>
                </a:cubicBezTo>
                <a:cubicBezTo>
                  <a:pt x="1244" y="1588"/>
                  <a:pt x="1254" y="1590"/>
                  <a:pt x="1265" y="1592"/>
                </a:cubicBezTo>
                <a:cubicBezTo>
                  <a:pt x="1266" y="1592"/>
                  <a:pt x="1267" y="1592"/>
                  <a:pt x="1269" y="1593"/>
                </a:cubicBezTo>
                <a:cubicBezTo>
                  <a:pt x="1279" y="1594"/>
                  <a:pt x="1290" y="1596"/>
                  <a:pt x="1301" y="1597"/>
                </a:cubicBezTo>
                <a:cubicBezTo>
                  <a:pt x="1302" y="1598"/>
                  <a:pt x="1303" y="1598"/>
                  <a:pt x="1304" y="1598"/>
                </a:cubicBezTo>
                <a:cubicBezTo>
                  <a:pt x="1315" y="1599"/>
                  <a:pt x="1326" y="1601"/>
                  <a:pt x="1337" y="1602"/>
                </a:cubicBezTo>
                <a:cubicBezTo>
                  <a:pt x="1337" y="1602"/>
                  <a:pt x="1338" y="1602"/>
                  <a:pt x="1338" y="1602"/>
                </a:cubicBezTo>
                <a:cubicBezTo>
                  <a:pt x="1350" y="1604"/>
                  <a:pt x="1361" y="1605"/>
                  <a:pt x="1373" y="1606"/>
                </a:cubicBezTo>
                <a:cubicBezTo>
                  <a:pt x="1373" y="1606"/>
                  <a:pt x="1373" y="1606"/>
                  <a:pt x="1373" y="1606"/>
                </a:cubicBezTo>
                <a:cubicBezTo>
                  <a:pt x="1385" y="1607"/>
                  <a:pt x="1396" y="1608"/>
                  <a:pt x="1408" y="1609"/>
                </a:cubicBezTo>
                <a:cubicBezTo>
                  <a:pt x="1408" y="1609"/>
                  <a:pt x="1409" y="1609"/>
                  <a:pt x="1410" y="1609"/>
                </a:cubicBezTo>
                <a:cubicBezTo>
                  <a:pt x="1421" y="1610"/>
                  <a:pt x="1432" y="1610"/>
                  <a:pt x="1443" y="1611"/>
                </a:cubicBezTo>
                <a:cubicBezTo>
                  <a:pt x="1444" y="1611"/>
                  <a:pt x="1445" y="1611"/>
                  <a:pt x="1446" y="1611"/>
                </a:cubicBezTo>
                <a:cubicBezTo>
                  <a:pt x="1457" y="1611"/>
                  <a:pt x="1468" y="1612"/>
                  <a:pt x="1479" y="1612"/>
                </a:cubicBezTo>
                <a:cubicBezTo>
                  <a:pt x="1479" y="1612"/>
                  <a:pt x="1480" y="1612"/>
                  <a:pt x="1481" y="1612"/>
                </a:cubicBezTo>
                <a:cubicBezTo>
                  <a:pt x="1481" y="1612"/>
                  <a:pt x="1481" y="1612"/>
                  <a:pt x="1481" y="1612"/>
                </a:cubicBezTo>
                <a:cubicBezTo>
                  <a:pt x="1481" y="1612"/>
                  <a:pt x="1481" y="1612"/>
                  <a:pt x="1481" y="1612"/>
                </a:cubicBezTo>
                <a:cubicBezTo>
                  <a:pt x="1481" y="1616"/>
                  <a:pt x="1482" y="1620"/>
                  <a:pt x="1482" y="1624"/>
                </a:cubicBezTo>
                <a:cubicBezTo>
                  <a:pt x="1482" y="1627"/>
                  <a:pt x="1482" y="1631"/>
                  <a:pt x="1483" y="1634"/>
                </a:cubicBezTo>
                <a:cubicBezTo>
                  <a:pt x="1483" y="1639"/>
                  <a:pt x="1484" y="1644"/>
                  <a:pt x="1484" y="1650"/>
                </a:cubicBezTo>
                <a:cubicBezTo>
                  <a:pt x="1484" y="1653"/>
                  <a:pt x="1485" y="1656"/>
                  <a:pt x="1485" y="1659"/>
                </a:cubicBezTo>
                <a:cubicBezTo>
                  <a:pt x="1485" y="1665"/>
                  <a:pt x="1486" y="1671"/>
                  <a:pt x="1487" y="1678"/>
                </a:cubicBezTo>
                <a:cubicBezTo>
                  <a:pt x="1487" y="1680"/>
                  <a:pt x="1487" y="1682"/>
                  <a:pt x="1487" y="1684"/>
                </a:cubicBezTo>
                <a:cubicBezTo>
                  <a:pt x="1488" y="1692"/>
                  <a:pt x="1489" y="1700"/>
                  <a:pt x="1490" y="1708"/>
                </a:cubicBezTo>
                <a:cubicBezTo>
                  <a:pt x="1491" y="1711"/>
                  <a:pt x="1491" y="1713"/>
                  <a:pt x="1491" y="1715"/>
                </a:cubicBezTo>
                <a:cubicBezTo>
                  <a:pt x="1492" y="1721"/>
                  <a:pt x="1493" y="1727"/>
                  <a:pt x="1494" y="1733"/>
                </a:cubicBezTo>
                <a:cubicBezTo>
                  <a:pt x="1494" y="1736"/>
                  <a:pt x="1495" y="1739"/>
                  <a:pt x="1495" y="1743"/>
                </a:cubicBezTo>
                <a:cubicBezTo>
                  <a:pt x="1496" y="1748"/>
                  <a:pt x="1497" y="1753"/>
                  <a:pt x="1498" y="1757"/>
                </a:cubicBezTo>
                <a:cubicBezTo>
                  <a:pt x="1498" y="1761"/>
                  <a:pt x="1499" y="1765"/>
                  <a:pt x="1499" y="1768"/>
                </a:cubicBezTo>
                <a:cubicBezTo>
                  <a:pt x="1500" y="1773"/>
                  <a:pt x="1501" y="1777"/>
                  <a:pt x="1502" y="1782"/>
                </a:cubicBezTo>
                <a:cubicBezTo>
                  <a:pt x="1502" y="1786"/>
                  <a:pt x="1503" y="1789"/>
                  <a:pt x="1504" y="1793"/>
                </a:cubicBezTo>
                <a:cubicBezTo>
                  <a:pt x="1504" y="1796"/>
                  <a:pt x="1505" y="1799"/>
                  <a:pt x="1506" y="1803"/>
                </a:cubicBezTo>
                <a:cubicBezTo>
                  <a:pt x="1505" y="1803"/>
                  <a:pt x="1504" y="1803"/>
                  <a:pt x="1503" y="1803"/>
                </a:cubicBezTo>
                <a:cubicBezTo>
                  <a:pt x="1492" y="1803"/>
                  <a:pt x="1481" y="1802"/>
                  <a:pt x="1471" y="1802"/>
                </a:cubicBezTo>
                <a:cubicBezTo>
                  <a:pt x="1469" y="1802"/>
                  <a:pt x="1468" y="1802"/>
                  <a:pt x="1466" y="1802"/>
                </a:cubicBezTo>
                <a:cubicBezTo>
                  <a:pt x="1456" y="1802"/>
                  <a:pt x="1445" y="1801"/>
                  <a:pt x="1434" y="1801"/>
                </a:cubicBezTo>
                <a:cubicBezTo>
                  <a:pt x="1433" y="1801"/>
                  <a:pt x="1431" y="1800"/>
                  <a:pt x="1430" y="1800"/>
                </a:cubicBezTo>
                <a:cubicBezTo>
                  <a:pt x="1419" y="1800"/>
                  <a:pt x="1408" y="1799"/>
                  <a:pt x="1397" y="1798"/>
                </a:cubicBezTo>
                <a:cubicBezTo>
                  <a:pt x="1396" y="1798"/>
                  <a:pt x="1395" y="1798"/>
                  <a:pt x="1394" y="1798"/>
                </a:cubicBezTo>
                <a:cubicBezTo>
                  <a:pt x="1383" y="1797"/>
                  <a:pt x="1372" y="1796"/>
                  <a:pt x="1361" y="1795"/>
                </a:cubicBezTo>
                <a:cubicBezTo>
                  <a:pt x="1360" y="1795"/>
                  <a:pt x="1359" y="1795"/>
                  <a:pt x="1359" y="1795"/>
                </a:cubicBezTo>
                <a:cubicBezTo>
                  <a:pt x="1347" y="1794"/>
                  <a:pt x="1336" y="1792"/>
                  <a:pt x="1324" y="1791"/>
                </a:cubicBezTo>
                <a:cubicBezTo>
                  <a:pt x="1324" y="1791"/>
                  <a:pt x="1324" y="1791"/>
                  <a:pt x="1324" y="1791"/>
                </a:cubicBezTo>
                <a:cubicBezTo>
                  <a:pt x="1312" y="1789"/>
                  <a:pt x="1301" y="1788"/>
                  <a:pt x="1289" y="1786"/>
                </a:cubicBezTo>
                <a:cubicBezTo>
                  <a:pt x="1289" y="1786"/>
                  <a:pt x="1288" y="1786"/>
                  <a:pt x="1288" y="1786"/>
                </a:cubicBezTo>
                <a:cubicBezTo>
                  <a:pt x="1276" y="1784"/>
                  <a:pt x="1265" y="1782"/>
                  <a:pt x="1254" y="1780"/>
                </a:cubicBezTo>
                <a:cubicBezTo>
                  <a:pt x="1253" y="1780"/>
                  <a:pt x="1252" y="1780"/>
                  <a:pt x="1251" y="1780"/>
                </a:cubicBezTo>
                <a:cubicBezTo>
                  <a:pt x="1241" y="1778"/>
                  <a:pt x="1230" y="1776"/>
                  <a:pt x="1219" y="1774"/>
                </a:cubicBezTo>
                <a:cubicBezTo>
                  <a:pt x="1218" y="1774"/>
                  <a:pt x="1217" y="1773"/>
                  <a:pt x="1217" y="1773"/>
                </a:cubicBezTo>
                <a:cubicBezTo>
                  <a:pt x="1216" y="1769"/>
                  <a:pt x="1215" y="1764"/>
                  <a:pt x="1214" y="1760"/>
                </a:cubicBezTo>
                <a:cubicBezTo>
                  <a:pt x="1214" y="1757"/>
                  <a:pt x="1213" y="1754"/>
                  <a:pt x="1213" y="1751"/>
                </a:cubicBezTo>
                <a:cubicBezTo>
                  <a:pt x="1212" y="1744"/>
                  <a:pt x="1211" y="1738"/>
                  <a:pt x="1210" y="1732"/>
                </a:cubicBezTo>
                <a:close/>
                <a:moveTo>
                  <a:pt x="1233" y="1384"/>
                </a:moveTo>
                <a:cubicBezTo>
                  <a:pt x="1240" y="1385"/>
                  <a:pt x="1247" y="1386"/>
                  <a:pt x="1254" y="1388"/>
                </a:cubicBezTo>
                <a:cubicBezTo>
                  <a:pt x="1258" y="1389"/>
                  <a:pt x="1263" y="1389"/>
                  <a:pt x="1268" y="1390"/>
                </a:cubicBezTo>
                <a:cubicBezTo>
                  <a:pt x="1276" y="1391"/>
                  <a:pt x="1284" y="1393"/>
                  <a:pt x="1291" y="1394"/>
                </a:cubicBezTo>
                <a:cubicBezTo>
                  <a:pt x="1296" y="1394"/>
                  <a:pt x="1300" y="1395"/>
                  <a:pt x="1304" y="1396"/>
                </a:cubicBezTo>
                <a:cubicBezTo>
                  <a:pt x="1315" y="1397"/>
                  <a:pt x="1325" y="1398"/>
                  <a:pt x="1336" y="1400"/>
                </a:cubicBezTo>
                <a:cubicBezTo>
                  <a:pt x="1337" y="1400"/>
                  <a:pt x="1339" y="1400"/>
                  <a:pt x="1340" y="1400"/>
                </a:cubicBezTo>
                <a:cubicBezTo>
                  <a:pt x="1352" y="1402"/>
                  <a:pt x="1364" y="1403"/>
                  <a:pt x="1376" y="1404"/>
                </a:cubicBezTo>
                <a:cubicBezTo>
                  <a:pt x="1380" y="1404"/>
                  <a:pt x="1384" y="1404"/>
                  <a:pt x="1387" y="1405"/>
                </a:cubicBezTo>
                <a:cubicBezTo>
                  <a:pt x="1396" y="1405"/>
                  <a:pt x="1404" y="1406"/>
                  <a:pt x="1412" y="1407"/>
                </a:cubicBezTo>
                <a:cubicBezTo>
                  <a:pt x="1417" y="1407"/>
                  <a:pt x="1422" y="1407"/>
                  <a:pt x="1426" y="1408"/>
                </a:cubicBezTo>
                <a:cubicBezTo>
                  <a:pt x="1434" y="1408"/>
                  <a:pt x="1441" y="1408"/>
                  <a:pt x="1449" y="1409"/>
                </a:cubicBezTo>
                <a:cubicBezTo>
                  <a:pt x="1454" y="1409"/>
                  <a:pt x="1459" y="1409"/>
                  <a:pt x="1464" y="1409"/>
                </a:cubicBezTo>
                <a:cubicBezTo>
                  <a:pt x="1470" y="1409"/>
                  <a:pt x="1476" y="1410"/>
                  <a:pt x="1482" y="1410"/>
                </a:cubicBezTo>
                <a:cubicBezTo>
                  <a:pt x="1482" y="1410"/>
                  <a:pt x="1482" y="1410"/>
                  <a:pt x="1482" y="1410"/>
                </a:cubicBezTo>
                <a:cubicBezTo>
                  <a:pt x="1482" y="1410"/>
                  <a:pt x="1482" y="1410"/>
                  <a:pt x="1482" y="1410"/>
                </a:cubicBezTo>
                <a:cubicBezTo>
                  <a:pt x="1481" y="1414"/>
                  <a:pt x="1481" y="1418"/>
                  <a:pt x="1481" y="1422"/>
                </a:cubicBezTo>
                <a:cubicBezTo>
                  <a:pt x="1481" y="1426"/>
                  <a:pt x="1480" y="1430"/>
                  <a:pt x="1480" y="1434"/>
                </a:cubicBezTo>
                <a:cubicBezTo>
                  <a:pt x="1480" y="1439"/>
                  <a:pt x="1480" y="1444"/>
                  <a:pt x="1479" y="1449"/>
                </a:cubicBezTo>
                <a:cubicBezTo>
                  <a:pt x="1479" y="1453"/>
                  <a:pt x="1479" y="1457"/>
                  <a:pt x="1479" y="1461"/>
                </a:cubicBezTo>
                <a:cubicBezTo>
                  <a:pt x="1479" y="1466"/>
                  <a:pt x="1479" y="1472"/>
                  <a:pt x="1479" y="1478"/>
                </a:cubicBezTo>
                <a:cubicBezTo>
                  <a:pt x="1478" y="1481"/>
                  <a:pt x="1478" y="1484"/>
                  <a:pt x="1478" y="1487"/>
                </a:cubicBezTo>
                <a:cubicBezTo>
                  <a:pt x="1478" y="1496"/>
                  <a:pt x="1478" y="1505"/>
                  <a:pt x="1478" y="1514"/>
                </a:cubicBezTo>
                <a:cubicBezTo>
                  <a:pt x="1478" y="1522"/>
                  <a:pt x="1478" y="1529"/>
                  <a:pt x="1478" y="1536"/>
                </a:cubicBezTo>
                <a:cubicBezTo>
                  <a:pt x="1478" y="1539"/>
                  <a:pt x="1478" y="1541"/>
                  <a:pt x="1478" y="1544"/>
                </a:cubicBezTo>
                <a:cubicBezTo>
                  <a:pt x="1478" y="1549"/>
                  <a:pt x="1479" y="1554"/>
                  <a:pt x="1479" y="1559"/>
                </a:cubicBezTo>
                <a:cubicBezTo>
                  <a:pt x="1479" y="1562"/>
                  <a:pt x="1479" y="1565"/>
                  <a:pt x="1479" y="1568"/>
                </a:cubicBezTo>
                <a:cubicBezTo>
                  <a:pt x="1479" y="1572"/>
                  <a:pt x="1479" y="1577"/>
                  <a:pt x="1480" y="1581"/>
                </a:cubicBezTo>
                <a:cubicBezTo>
                  <a:pt x="1480" y="1584"/>
                  <a:pt x="1480" y="1587"/>
                  <a:pt x="1480" y="1590"/>
                </a:cubicBezTo>
                <a:cubicBezTo>
                  <a:pt x="1480" y="1593"/>
                  <a:pt x="1480" y="1597"/>
                  <a:pt x="1480" y="1600"/>
                </a:cubicBezTo>
                <a:cubicBezTo>
                  <a:pt x="1480" y="1600"/>
                  <a:pt x="1479" y="1600"/>
                  <a:pt x="1478" y="1600"/>
                </a:cubicBezTo>
                <a:cubicBezTo>
                  <a:pt x="1467" y="1600"/>
                  <a:pt x="1457" y="1599"/>
                  <a:pt x="1446" y="1599"/>
                </a:cubicBezTo>
                <a:cubicBezTo>
                  <a:pt x="1445" y="1599"/>
                  <a:pt x="1443" y="1599"/>
                  <a:pt x="1442" y="1599"/>
                </a:cubicBezTo>
                <a:cubicBezTo>
                  <a:pt x="1431" y="1598"/>
                  <a:pt x="1420" y="1598"/>
                  <a:pt x="1410" y="1597"/>
                </a:cubicBezTo>
                <a:cubicBezTo>
                  <a:pt x="1408" y="1597"/>
                  <a:pt x="1407" y="1597"/>
                  <a:pt x="1406" y="1597"/>
                </a:cubicBezTo>
                <a:cubicBezTo>
                  <a:pt x="1395" y="1596"/>
                  <a:pt x="1384" y="1595"/>
                  <a:pt x="1373" y="1594"/>
                </a:cubicBezTo>
                <a:cubicBezTo>
                  <a:pt x="1372" y="1594"/>
                  <a:pt x="1372" y="1594"/>
                  <a:pt x="1371" y="1594"/>
                </a:cubicBezTo>
                <a:cubicBezTo>
                  <a:pt x="1360" y="1593"/>
                  <a:pt x="1348" y="1591"/>
                  <a:pt x="1337" y="1590"/>
                </a:cubicBezTo>
                <a:cubicBezTo>
                  <a:pt x="1337" y="1590"/>
                  <a:pt x="1336" y="1590"/>
                  <a:pt x="1336" y="1590"/>
                </a:cubicBezTo>
                <a:cubicBezTo>
                  <a:pt x="1324" y="1589"/>
                  <a:pt x="1313" y="1587"/>
                  <a:pt x="1302" y="1585"/>
                </a:cubicBezTo>
                <a:cubicBezTo>
                  <a:pt x="1301" y="1585"/>
                  <a:pt x="1301" y="1585"/>
                  <a:pt x="1301" y="1585"/>
                </a:cubicBezTo>
                <a:cubicBezTo>
                  <a:pt x="1290" y="1584"/>
                  <a:pt x="1278" y="1582"/>
                  <a:pt x="1267" y="1580"/>
                </a:cubicBezTo>
                <a:cubicBezTo>
                  <a:pt x="1266" y="1580"/>
                  <a:pt x="1266" y="1580"/>
                  <a:pt x="1265" y="1580"/>
                </a:cubicBezTo>
                <a:cubicBezTo>
                  <a:pt x="1254" y="1578"/>
                  <a:pt x="1243" y="1576"/>
                  <a:pt x="1233" y="1574"/>
                </a:cubicBezTo>
                <a:cubicBezTo>
                  <a:pt x="1231" y="1574"/>
                  <a:pt x="1230" y="1574"/>
                  <a:pt x="1229" y="1573"/>
                </a:cubicBezTo>
                <a:cubicBezTo>
                  <a:pt x="1219" y="1571"/>
                  <a:pt x="1208" y="1569"/>
                  <a:pt x="1198" y="1567"/>
                </a:cubicBezTo>
                <a:cubicBezTo>
                  <a:pt x="1197" y="1567"/>
                  <a:pt x="1196" y="1567"/>
                  <a:pt x="1195" y="1567"/>
                </a:cubicBezTo>
                <a:cubicBezTo>
                  <a:pt x="1195" y="1561"/>
                  <a:pt x="1195" y="1556"/>
                  <a:pt x="1195" y="1551"/>
                </a:cubicBezTo>
                <a:cubicBezTo>
                  <a:pt x="1195" y="1548"/>
                  <a:pt x="1195" y="1545"/>
                  <a:pt x="1195" y="1542"/>
                </a:cubicBezTo>
                <a:cubicBezTo>
                  <a:pt x="1194" y="1532"/>
                  <a:pt x="1194" y="1523"/>
                  <a:pt x="1194" y="1514"/>
                </a:cubicBezTo>
                <a:cubicBezTo>
                  <a:pt x="1194" y="1503"/>
                  <a:pt x="1195" y="1491"/>
                  <a:pt x="1195" y="1479"/>
                </a:cubicBezTo>
                <a:cubicBezTo>
                  <a:pt x="1195" y="1475"/>
                  <a:pt x="1195" y="1472"/>
                  <a:pt x="1195" y="1468"/>
                </a:cubicBezTo>
                <a:cubicBezTo>
                  <a:pt x="1195" y="1460"/>
                  <a:pt x="1196" y="1452"/>
                  <a:pt x="1196" y="1444"/>
                </a:cubicBezTo>
                <a:cubicBezTo>
                  <a:pt x="1196" y="1440"/>
                  <a:pt x="1197" y="1435"/>
                  <a:pt x="1197" y="1430"/>
                </a:cubicBezTo>
                <a:cubicBezTo>
                  <a:pt x="1197" y="1423"/>
                  <a:pt x="1198" y="1416"/>
                  <a:pt x="1198" y="1409"/>
                </a:cubicBezTo>
                <a:cubicBezTo>
                  <a:pt x="1198" y="1404"/>
                  <a:pt x="1199" y="1399"/>
                  <a:pt x="1199" y="1394"/>
                </a:cubicBezTo>
                <a:cubicBezTo>
                  <a:pt x="1200" y="1388"/>
                  <a:pt x="1200" y="1383"/>
                  <a:pt x="1201" y="1378"/>
                </a:cubicBezTo>
                <a:cubicBezTo>
                  <a:pt x="1206" y="1379"/>
                  <a:pt x="1212" y="1380"/>
                  <a:pt x="1217" y="1381"/>
                </a:cubicBezTo>
                <a:cubicBezTo>
                  <a:pt x="1222" y="1382"/>
                  <a:pt x="1227" y="1383"/>
                  <a:pt x="1233" y="1384"/>
                </a:cubicBezTo>
                <a:close/>
                <a:moveTo>
                  <a:pt x="1547" y="1612"/>
                </a:moveTo>
                <a:cubicBezTo>
                  <a:pt x="1551" y="1612"/>
                  <a:pt x="1555" y="1612"/>
                  <a:pt x="1559" y="1612"/>
                </a:cubicBezTo>
                <a:cubicBezTo>
                  <a:pt x="1566" y="1611"/>
                  <a:pt x="1573" y="1611"/>
                  <a:pt x="1581" y="1611"/>
                </a:cubicBezTo>
                <a:cubicBezTo>
                  <a:pt x="1585" y="1611"/>
                  <a:pt x="1590" y="1610"/>
                  <a:pt x="1594" y="1610"/>
                </a:cubicBezTo>
                <a:cubicBezTo>
                  <a:pt x="1601" y="1610"/>
                  <a:pt x="1607" y="1610"/>
                  <a:pt x="1614" y="1609"/>
                </a:cubicBezTo>
                <a:cubicBezTo>
                  <a:pt x="1619" y="1609"/>
                  <a:pt x="1624" y="1608"/>
                  <a:pt x="1628" y="1608"/>
                </a:cubicBezTo>
                <a:cubicBezTo>
                  <a:pt x="1635" y="1608"/>
                  <a:pt x="1641" y="1607"/>
                  <a:pt x="1647" y="1607"/>
                </a:cubicBezTo>
                <a:cubicBezTo>
                  <a:pt x="1652" y="1606"/>
                  <a:pt x="1657" y="1606"/>
                  <a:pt x="1662" y="1605"/>
                </a:cubicBezTo>
                <a:cubicBezTo>
                  <a:pt x="1668" y="1605"/>
                  <a:pt x="1674" y="1604"/>
                  <a:pt x="1680" y="1603"/>
                </a:cubicBezTo>
                <a:cubicBezTo>
                  <a:pt x="1685" y="1603"/>
                  <a:pt x="1690" y="1602"/>
                  <a:pt x="1695" y="1602"/>
                </a:cubicBezTo>
                <a:cubicBezTo>
                  <a:pt x="1701" y="1601"/>
                  <a:pt x="1707" y="1600"/>
                  <a:pt x="1713" y="1599"/>
                </a:cubicBezTo>
                <a:cubicBezTo>
                  <a:pt x="1718" y="1599"/>
                  <a:pt x="1723" y="1598"/>
                  <a:pt x="1728" y="1597"/>
                </a:cubicBezTo>
                <a:cubicBezTo>
                  <a:pt x="1734" y="1596"/>
                  <a:pt x="1740" y="1596"/>
                  <a:pt x="1746" y="1595"/>
                </a:cubicBezTo>
                <a:cubicBezTo>
                  <a:pt x="1751" y="1594"/>
                  <a:pt x="1756" y="1593"/>
                  <a:pt x="1761" y="1592"/>
                </a:cubicBezTo>
                <a:cubicBezTo>
                  <a:pt x="1766" y="1591"/>
                  <a:pt x="1771" y="1591"/>
                  <a:pt x="1776" y="1590"/>
                </a:cubicBezTo>
                <a:cubicBezTo>
                  <a:pt x="1776" y="1590"/>
                  <a:pt x="1776" y="1590"/>
                  <a:pt x="1776" y="1590"/>
                </a:cubicBezTo>
                <a:cubicBezTo>
                  <a:pt x="1776" y="1590"/>
                  <a:pt x="1776" y="1590"/>
                  <a:pt x="1776" y="1590"/>
                </a:cubicBezTo>
                <a:cubicBezTo>
                  <a:pt x="1776" y="1593"/>
                  <a:pt x="1776" y="1597"/>
                  <a:pt x="1776" y="1600"/>
                </a:cubicBezTo>
                <a:cubicBezTo>
                  <a:pt x="1776" y="1604"/>
                  <a:pt x="1777" y="1607"/>
                  <a:pt x="1777" y="1611"/>
                </a:cubicBezTo>
                <a:cubicBezTo>
                  <a:pt x="1777" y="1615"/>
                  <a:pt x="1777" y="1620"/>
                  <a:pt x="1778" y="1625"/>
                </a:cubicBezTo>
                <a:cubicBezTo>
                  <a:pt x="1778" y="1628"/>
                  <a:pt x="1778" y="1632"/>
                  <a:pt x="1778" y="1635"/>
                </a:cubicBezTo>
                <a:cubicBezTo>
                  <a:pt x="1779" y="1640"/>
                  <a:pt x="1779" y="1645"/>
                  <a:pt x="1780" y="1650"/>
                </a:cubicBezTo>
                <a:cubicBezTo>
                  <a:pt x="1780" y="1653"/>
                  <a:pt x="1780" y="1656"/>
                  <a:pt x="1781" y="1659"/>
                </a:cubicBezTo>
                <a:cubicBezTo>
                  <a:pt x="1781" y="1666"/>
                  <a:pt x="1782" y="1672"/>
                  <a:pt x="1783" y="1679"/>
                </a:cubicBezTo>
                <a:cubicBezTo>
                  <a:pt x="1783" y="1680"/>
                  <a:pt x="1783" y="1682"/>
                  <a:pt x="1783" y="1683"/>
                </a:cubicBezTo>
                <a:cubicBezTo>
                  <a:pt x="1784" y="1691"/>
                  <a:pt x="1785" y="1700"/>
                  <a:pt x="1786" y="1708"/>
                </a:cubicBezTo>
                <a:cubicBezTo>
                  <a:pt x="1786" y="1710"/>
                  <a:pt x="1787" y="1712"/>
                  <a:pt x="1787" y="1714"/>
                </a:cubicBezTo>
                <a:cubicBezTo>
                  <a:pt x="1788" y="1720"/>
                  <a:pt x="1788" y="1726"/>
                  <a:pt x="1789" y="1732"/>
                </a:cubicBezTo>
                <a:cubicBezTo>
                  <a:pt x="1790" y="1735"/>
                  <a:pt x="1790" y="1737"/>
                  <a:pt x="1790" y="1740"/>
                </a:cubicBezTo>
                <a:cubicBezTo>
                  <a:pt x="1791" y="1745"/>
                  <a:pt x="1792" y="1751"/>
                  <a:pt x="1793" y="1756"/>
                </a:cubicBezTo>
                <a:cubicBezTo>
                  <a:pt x="1793" y="1759"/>
                  <a:pt x="1794" y="1762"/>
                  <a:pt x="1794" y="1765"/>
                </a:cubicBezTo>
                <a:cubicBezTo>
                  <a:pt x="1795" y="1769"/>
                  <a:pt x="1796" y="1772"/>
                  <a:pt x="1796" y="1776"/>
                </a:cubicBezTo>
                <a:cubicBezTo>
                  <a:pt x="1791" y="1777"/>
                  <a:pt x="1785" y="1778"/>
                  <a:pt x="1780" y="1779"/>
                </a:cubicBezTo>
                <a:cubicBezTo>
                  <a:pt x="1774" y="1780"/>
                  <a:pt x="1769" y="1781"/>
                  <a:pt x="1764" y="1782"/>
                </a:cubicBezTo>
                <a:cubicBezTo>
                  <a:pt x="1758" y="1783"/>
                  <a:pt x="1751" y="1784"/>
                  <a:pt x="1744" y="1785"/>
                </a:cubicBezTo>
                <a:cubicBezTo>
                  <a:pt x="1739" y="1786"/>
                  <a:pt x="1734" y="1787"/>
                  <a:pt x="1729" y="1787"/>
                </a:cubicBezTo>
                <a:cubicBezTo>
                  <a:pt x="1722" y="1788"/>
                  <a:pt x="1715" y="1789"/>
                  <a:pt x="1707" y="1790"/>
                </a:cubicBezTo>
                <a:cubicBezTo>
                  <a:pt x="1703" y="1791"/>
                  <a:pt x="1698" y="1791"/>
                  <a:pt x="1694" y="1792"/>
                </a:cubicBezTo>
                <a:cubicBezTo>
                  <a:pt x="1686" y="1793"/>
                  <a:pt x="1678" y="1794"/>
                  <a:pt x="1669" y="1795"/>
                </a:cubicBezTo>
                <a:cubicBezTo>
                  <a:pt x="1666" y="1795"/>
                  <a:pt x="1662" y="1795"/>
                  <a:pt x="1658" y="1796"/>
                </a:cubicBezTo>
                <a:cubicBezTo>
                  <a:pt x="1635" y="1798"/>
                  <a:pt x="1611" y="1800"/>
                  <a:pt x="1587" y="1801"/>
                </a:cubicBezTo>
                <a:cubicBezTo>
                  <a:pt x="1583" y="1801"/>
                  <a:pt x="1580" y="1801"/>
                  <a:pt x="1576" y="1801"/>
                </a:cubicBezTo>
                <a:cubicBezTo>
                  <a:pt x="1568" y="1802"/>
                  <a:pt x="1560" y="1802"/>
                  <a:pt x="1552" y="1802"/>
                </a:cubicBezTo>
                <a:cubicBezTo>
                  <a:pt x="1547" y="1802"/>
                  <a:pt x="1542" y="1802"/>
                  <a:pt x="1538" y="1802"/>
                </a:cubicBezTo>
                <a:cubicBezTo>
                  <a:pt x="1531" y="1803"/>
                  <a:pt x="1524" y="1803"/>
                  <a:pt x="1518" y="1803"/>
                </a:cubicBezTo>
                <a:cubicBezTo>
                  <a:pt x="1517" y="1799"/>
                  <a:pt x="1516" y="1795"/>
                  <a:pt x="1516" y="1791"/>
                </a:cubicBezTo>
                <a:cubicBezTo>
                  <a:pt x="1515" y="1788"/>
                  <a:pt x="1514" y="1784"/>
                  <a:pt x="1514" y="1781"/>
                </a:cubicBezTo>
                <a:cubicBezTo>
                  <a:pt x="1513" y="1776"/>
                  <a:pt x="1512" y="1771"/>
                  <a:pt x="1511" y="1766"/>
                </a:cubicBezTo>
                <a:cubicBezTo>
                  <a:pt x="1511" y="1763"/>
                  <a:pt x="1510" y="1760"/>
                  <a:pt x="1510" y="1757"/>
                </a:cubicBezTo>
                <a:cubicBezTo>
                  <a:pt x="1509" y="1751"/>
                  <a:pt x="1508" y="1745"/>
                  <a:pt x="1507" y="1738"/>
                </a:cubicBezTo>
                <a:cubicBezTo>
                  <a:pt x="1506" y="1736"/>
                  <a:pt x="1506" y="1734"/>
                  <a:pt x="1506" y="1732"/>
                </a:cubicBezTo>
                <a:cubicBezTo>
                  <a:pt x="1505" y="1724"/>
                  <a:pt x="1503" y="1716"/>
                  <a:pt x="1502" y="1708"/>
                </a:cubicBezTo>
                <a:cubicBezTo>
                  <a:pt x="1502" y="1705"/>
                  <a:pt x="1502" y="1703"/>
                  <a:pt x="1502" y="1701"/>
                </a:cubicBezTo>
                <a:cubicBezTo>
                  <a:pt x="1501" y="1695"/>
                  <a:pt x="1500" y="1689"/>
                  <a:pt x="1499" y="1683"/>
                </a:cubicBezTo>
                <a:cubicBezTo>
                  <a:pt x="1499" y="1680"/>
                  <a:pt x="1499" y="1677"/>
                  <a:pt x="1498" y="1674"/>
                </a:cubicBezTo>
                <a:cubicBezTo>
                  <a:pt x="1498" y="1669"/>
                  <a:pt x="1497" y="1663"/>
                  <a:pt x="1497" y="1658"/>
                </a:cubicBezTo>
                <a:cubicBezTo>
                  <a:pt x="1497" y="1655"/>
                  <a:pt x="1496" y="1652"/>
                  <a:pt x="1496" y="1648"/>
                </a:cubicBezTo>
                <a:cubicBezTo>
                  <a:pt x="1496" y="1643"/>
                  <a:pt x="1495" y="1638"/>
                  <a:pt x="1495" y="1634"/>
                </a:cubicBezTo>
                <a:cubicBezTo>
                  <a:pt x="1494" y="1630"/>
                  <a:pt x="1494" y="1627"/>
                  <a:pt x="1494" y="1623"/>
                </a:cubicBezTo>
                <a:cubicBezTo>
                  <a:pt x="1494" y="1619"/>
                  <a:pt x="1493" y="1616"/>
                  <a:pt x="1493" y="1612"/>
                </a:cubicBezTo>
                <a:cubicBezTo>
                  <a:pt x="1500" y="1612"/>
                  <a:pt x="1507" y="1612"/>
                  <a:pt x="1514" y="1612"/>
                </a:cubicBezTo>
                <a:cubicBezTo>
                  <a:pt x="1525" y="1612"/>
                  <a:pt x="1536" y="1612"/>
                  <a:pt x="1547" y="1612"/>
                </a:cubicBezTo>
                <a:close/>
                <a:moveTo>
                  <a:pt x="899" y="1496"/>
                </a:moveTo>
                <a:cubicBezTo>
                  <a:pt x="899" y="1494"/>
                  <a:pt x="899" y="1492"/>
                  <a:pt x="899" y="1490"/>
                </a:cubicBezTo>
                <a:cubicBezTo>
                  <a:pt x="899" y="1488"/>
                  <a:pt x="899" y="1485"/>
                  <a:pt x="899" y="1482"/>
                </a:cubicBezTo>
                <a:cubicBezTo>
                  <a:pt x="901" y="1483"/>
                  <a:pt x="903" y="1484"/>
                  <a:pt x="904" y="1485"/>
                </a:cubicBezTo>
                <a:cubicBezTo>
                  <a:pt x="907" y="1486"/>
                  <a:pt x="910" y="1487"/>
                  <a:pt x="912" y="1488"/>
                </a:cubicBezTo>
                <a:cubicBezTo>
                  <a:pt x="916" y="1490"/>
                  <a:pt x="919" y="1491"/>
                  <a:pt x="922" y="1492"/>
                </a:cubicBezTo>
                <a:cubicBezTo>
                  <a:pt x="925" y="1493"/>
                  <a:pt x="927" y="1495"/>
                  <a:pt x="930" y="1496"/>
                </a:cubicBezTo>
                <a:cubicBezTo>
                  <a:pt x="933" y="1497"/>
                  <a:pt x="936" y="1498"/>
                  <a:pt x="940" y="1500"/>
                </a:cubicBezTo>
                <a:cubicBezTo>
                  <a:pt x="942" y="1501"/>
                  <a:pt x="945" y="1502"/>
                  <a:pt x="948" y="1503"/>
                </a:cubicBezTo>
                <a:cubicBezTo>
                  <a:pt x="951" y="1504"/>
                  <a:pt x="954" y="1506"/>
                  <a:pt x="958" y="1507"/>
                </a:cubicBezTo>
                <a:cubicBezTo>
                  <a:pt x="960" y="1508"/>
                  <a:pt x="963" y="1509"/>
                  <a:pt x="966" y="1510"/>
                </a:cubicBezTo>
                <a:cubicBezTo>
                  <a:pt x="969" y="1511"/>
                  <a:pt x="972" y="1513"/>
                  <a:pt x="975" y="1514"/>
                </a:cubicBezTo>
                <a:cubicBezTo>
                  <a:pt x="978" y="1515"/>
                  <a:pt x="981" y="1516"/>
                  <a:pt x="984" y="1517"/>
                </a:cubicBezTo>
                <a:cubicBezTo>
                  <a:pt x="987" y="1518"/>
                  <a:pt x="990" y="1519"/>
                  <a:pt x="994" y="1521"/>
                </a:cubicBezTo>
                <a:cubicBezTo>
                  <a:pt x="996" y="1522"/>
                  <a:pt x="999" y="1523"/>
                  <a:pt x="1002" y="1523"/>
                </a:cubicBezTo>
                <a:cubicBezTo>
                  <a:pt x="1005" y="1525"/>
                  <a:pt x="1009" y="1526"/>
                  <a:pt x="1012" y="1527"/>
                </a:cubicBezTo>
                <a:cubicBezTo>
                  <a:pt x="1015" y="1528"/>
                  <a:pt x="1017" y="1529"/>
                  <a:pt x="1020" y="1530"/>
                </a:cubicBezTo>
                <a:cubicBezTo>
                  <a:pt x="1023" y="1531"/>
                  <a:pt x="1027" y="1532"/>
                  <a:pt x="1031" y="1534"/>
                </a:cubicBezTo>
                <a:cubicBezTo>
                  <a:pt x="1033" y="1534"/>
                  <a:pt x="1035" y="1535"/>
                  <a:pt x="1038" y="1536"/>
                </a:cubicBezTo>
                <a:cubicBezTo>
                  <a:pt x="1042" y="1537"/>
                  <a:pt x="1046" y="1539"/>
                  <a:pt x="1050" y="1540"/>
                </a:cubicBezTo>
                <a:cubicBezTo>
                  <a:pt x="1052" y="1541"/>
                  <a:pt x="1054" y="1541"/>
                  <a:pt x="1056" y="1542"/>
                </a:cubicBezTo>
                <a:cubicBezTo>
                  <a:pt x="1061" y="1543"/>
                  <a:pt x="1066" y="1545"/>
                  <a:pt x="1070" y="1546"/>
                </a:cubicBezTo>
                <a:cubicBezTo>
                  <a:pt x="1072" y="1547"/>
                  <a:pt x="1073" y="1547"/>
                  <a:pt x="1075" y="1548"/>
                </a:cubicBezTo>
                <a:cubicBezTo>
                  <a:pt x="1081" y="1549"/>
                  <a:pt x="1087" y="1551"/>
                  <a:pt x="1093" y="1553"/>
                </a:cubicBezTo>
                <a:cubicBezTo>
                  <a:pt x="1094" y="1553"/>
                  <a:pt x="1095" y="1554"/>
                  <a:pt x="1097" y="1554"/>
                </a:cubicBezTo>
                <a:cubicBezTo>
                  <a:pt x="1102" y="1556"/>
                  <a:pt x="1106" y="1557"/>
                  <a:pt x="1111" y="1558"/>
                </a:cubicBezTo>
                <a:cubicBezTo>
                  <a:pt x="1114" y="1559"/>
                  <a:pt x="1116" y="1560"/>
                  <a:pt x="1118" y="1560"/>
                </a:cubicBezTo>
                <a:cubicBezTo>
                  <a:pt x="1122" y="1561"/>
                  <a:pt x="1126" y="1562"/>
                  <a:pt x="1130" y="1563"/>
                </a:cubicBezTo>
                <a:cubicBezTo>
                  <a:pt x="1133" y="1564"/>
                  <a:pt x="1135" y="1565"/>
                  <a:pt x="1138" y="1565"/>
                </a:cubicBezTo>
                <a:cubicBezTo>
                  <a:pt x="1141" y="1566"/>
                  <a:pt x="1145" y="1567"/>
                  <a:pt x="1149" y="1568"/>
                </a:cubicBezTo>
                <a:cubicBezTo>
                  <a:pt x="1151" y="1569"/>
                  <a:pt x="1154" y="1569"/>
                  <a:pt x="1157" y="1570"/>
                </a:cubicBezTo>
                <a:cubicBezTo>
                  <a:pt x="1160" y="1571"/>
                  <a:pt x="1164" y="1572"/>
                  <a:pt x="1167" y="1572"/>
                </a:cubicBezTo>
                <a:cubicBezTo>
                  <a:pt x="1170" y="1573"/>
                  <a:pt x="1173" y="1574"/>
                  <a:pt x="1176" y="1574"/>
                </a:cubicBezTo>
                <a:cubicBezTo>
                  <a:pt x="1178" y="1575"/>
                  <a:pt x="1181" y="1576"/>
                  <a:pt x="1184" y="1576"/>
                </a:cubicBezTo>
                <a:cubicBezTo>
                  <a:pt x="1184" y="1576"/>
                  <a:pt x="1184" y="1576"/>
                  <a:pt x="1184" y="1576"/>
                </a:cubicBezTo>
                <a:cubicBezTo>
                  <a:pt x="1184" y="1576"/>
                  <a:pt x="1184" y="1576"/>
                  <a:pt x="1184" y="1576"/>
                </a:cubicBezTo>
                <a:cubicBezTo>
                  <a:pt x="1184" y="1581"/>
                  <a:pt x="1184" y="1585"/>
                  <a:pt x="1184" y="1589"/>
                </a:cubicBezTo>
                <a:cubicBezTo>
                  <a:pt x="1184" y="1593"/>
                  <a:pt x="1185" y="1596"/>
                  <a:pt x="1185" y="1599"/>
                </a:cubicBezTo>
                <a:cubicBezTo>
                  <a:pt x="1185" y="1605"/>
                  <a:pt x="1185" y="1611"/>
                  <a:pt x="1186" y="1616"/>
                </a:cubicBezTo>
                <a:cubicBezTo>
                  <a:pt x="1186" y="1619"/>
                  <a:pt x="1186" y="1622"/>
                  <a:pt x="1186" y="1624"/>
                </a:cubicBezTo>
                <a:cubicBezTo>
                  <a:pt x="1187" y="1633"/>
                  <a:pt x="1188" y="1641"/>
                  <a:pt x="1188" y="1650"/>
                </a:cubicBezTo>
                <a:cubicBezTo>
                  <a:pt x="1189" y="1651"/>
                  <a:pt x="1189" y="1653"/>
                  <a:pt x="1189" y="1655"/>
                </a:cubicBezTo>
                <a:cubicBezTo>
                  <a:pt x="1190" y="1662"/>
                  <a:pt x="1190" y="1668"/>
                  <a:pt x="1191" y="1675"/>
                </a:cubicBezTo>
                <a:cubicBezTo>
                  <a:pt x="1191" y="1678"/>
                  <a:pt x="1192" y="1681"/>
                  <a:pt x="1192" y="1684"/>
                </a:cubicBezTo>
                <a:cubicBezTo>
                  <a:pt x="1193" y="1690"/>
                  <a:pt x="1193" y="1695"/>
                  <a:pt x="1194" y="1700"/>
                </a:cubicBezTo>
                <a:cubicBezTo>
                  <a:pt x="1194" y="1704"/>
                  <a:pt x="1195" y="1707"/>
                  <a:pt x="1195" y="1711"/>
                </a:cubicBezTo>
                <a:cubicBezTo>
                  <a:pt x="1196" y="1716"/>
                  <a:pt x="1196" y="1720"/>
                  <a:pt x="1197" y="1725"/>
                </a:cubicBezTo>
                <a:cubicBezTo>
                  <a:pt x="1198" y="1729"/>
                  <a:pt x="1198" y="1733"/>
                  <a:pt x="1199" y="1736"/>
                </a:cubicBezTo>
                <a:cubicBezTo>
                  <a:pt x="1199" y="1741"/>
                  <a:pt x="1200" y="1746"/>
                  <a:pt x="1201" y="1750"/>
                </a:cubicBezTo>
                <a:cubicBezTo>
                  <a:pt x="1201" y="1754"/>
                  <a:pt x="1202" y="1758"/>
                  <a:pt x="1203" y="1762"/>
                </a:cubicBezTo>
                <a:cubicBezTo>
                  <a:pt x="1203" y="1765"/>
                  <a:pt x="1204" y="1768"/>
                  <a:pt x="1204" y="1771"/>
                </a:cubicBezTo>
                <a:cubicBezTo>
                  <a:pt x="1202" y="1770"/>
                  <a:pt x="1200" y="1770"/>
                  <a:pt x="1198" y="1769"/>
                </a:cubicBezTo>
                <a:cubicBezTo>
                  <a:pt x="1195" y="1769"/>
                  <a:pt x="1192" y="1768"/>
                  <a:pt x="1189" y="1767"/>
                </a:cubicBezTo>
                <a:cubicBezTo>
                  <a:pt x="1186" y="1767"/>
                  <a:pt x="1182" y="1766"/>
                  <a:pt x="1179" y="1765"/>
                </a:cubicBezTo>
                <a:cubicBezTo>
                  <a:pt x="1176" y="1764"/>
                  <a:pt x="1173" y="1764"/>
                  <a:pt x="1170" y="1763"/>
                </a:cubicBezTo>
                <a:cubicBezTo>
                  <a:pt x="1166" y="1762"/>
                  <a:pt x="1163" y="1761"/>
                  <a:pt x="1159" y="1761"/>
                </a:cubicBezTo>
                <a:cubicBezTo>
                  <a:pt x="1156" y="1760"/>
                  <a:pt x="1153" y="1759"/>
                  <a:pt x="1150" y="1758"/>
                </a:cubicBezTo>
                <a:cubicBezTo>
                  <a:pt x="1147" y="1757"/>
                  <a:pt x="1143" y="1757"/>
                  <a:pt x="1140" y="1756"/>
                </a:cubicBezTo>
                <a:cubicBezTo>
                  <a:pt x="1137" y="1755"/>
                  <a:pt x="1134" y="1754"/>
                  <a:pt x="1131" y="1753"/>
                </a:cubicBezTo>
                <a:cubicBezTo>
                  <a:pt x="1128" y="1752"/>
                  <a:pt x="1124" y="1752"/>
                  <a:pt x="1121" y="1751"/>
                </a:cubicBezTo>
                <a:cubicBezTo>
                  <a:pt x="1118" y="1750"/>
                  <a:pt x="1115" y="1749"/>
                  <a:pt x="1112" y="1748"/>
                </a:cubicBezTo>
                <a:cubicBezTo>
                  <a:pt x="1108" y="1747"/>
                  <a:pt x="1105" y="1746"/>
                  <a:pt x="1101" y="1745"/>
                </a:cubicBezTo>
                <a:cubicBezTo>
                  <a:pt x="1098" y="1744"/>
                  <a:pt x="1096" y="1744"/>
                  <a:pt x="1093" y="1743"/>
                </a:cubicBezTo>
                <a:cubicBezTo>
                  <a:pt x="1089" y="1742"/>
                  <a:pt x="1086" y="1741"/>
                  <a:pt x="1082" y="1740"/>
                </a:cubicBezTo>
                <a:cubicBezTo>
                  <a:pt x="1079" y="1739"/>
                  <a:pt x="1076" y="1738"/>
                  <a:pt x="1074" y="1737"/>
                </a:cubicBezTo>
                <a:cubicBezTo>
                  <a:pt x="1070" y="1736"/>
                  <a:pt x="1066" y="1735"/>
                  <a:pt x="1063" y="1734"/>
                </a:cubicBezTo>
                <a:cubicBezTo>
                  <a:pt x="1060" y="1733"/>
                  <a:pt x="1057" y="1732"/>
                  <a:pt x="1055" y="1731"/>
                </a:cubicBezTo>
                <a:cubicBezTo>
                  <a:pt x="1051" y="1730"/>
                  <a:pt x="1047" y="1729"/>
                  <a:pt x="1043" y="1727"/>
                </a:cubicBezTo>
                <a:cubicBezTo>
                  <a:pt x="1041" y="1727"/>
                  <a:pt x="1038" y="1726"/>
                  <a:pt x="1036" y="1725"/>
                </a:cubicBezTo>
                <a:cubicBezTo>
                  <a:pt x="1032" y="1724"/>
                  <a:pt x="1028" y="1722"/>
                  <a:pt x="1023" y="1721"/>
                </a:cubicBezTo>
                <a:cubicBezTo>
                  <a:pt x="1021" y="1720"/>
                  <a:pt x="1019" y="1719"/>
                  <a:pt x="1017" y="1718"/>
                </a:cubicBezTo>
                <a:cubicBezTo>
                  <a:pt x="1012" y="1717"/>
                  <a:pt x="1007" y="1715"/>
                  <a:pt x="1002" y="1713"/>
                </a:cubicBezTo>
                <a:cubicBezTo>
                  <a:pt x="1001" y="1713"/>
                  <a:pt x="999" y="1712"/>
                  <a:pt x="998" y="1712"/>
                </a:cubicBezTo>
                <a:cubicBezTo>
                  <a:pt x="992" y="1709"/>
                  <a:pt x="986" y="1707"/>
                  <a:pt x="979" y="1705"/>
                </a:cubicBezTo>
                <a:cubicBezTo>
                  <a:pt x="978" y="1704"/>
                  <a:pt x="977" y="1704"/>
                  <a:pt x="976" y="1703"/>
                </a:cubicBezTo>
                <a:cubicBezTo>
                  <a:pt x="971" y="1701"/>
                  <a:pt x="966" y="1700"/>
                  <a:pt x="961" y="1697"/>
                </a:cubicBezTo>
                <a:cubicBezTo>
                  <a:pt x="959" y="1697"/>
                  <a:pt x="957" y="1696"/>
                  <a:pt x="954" y="1695"/>
                </a:cubicBezTo>
                <a:cubicBezTo>
                  <a:pt x="950" y="1693"/>
                  <a:pt x="946" y="1692"/>
                  <a:pt x="942" y="1690"/>
                </a:cubicBezTo>
                <a:cubicBezTo>
                  <a:pt x="940" y="1689"/>
                  <a:pt x="938" y="1688"/>
                  <a:pt x="935" y="1687"/>
                </a:cubicBezTo>
                <a:cubicBezTo>
                  <a:pt x="931" y="1685"/>
                  <a:pt x="928" y="1684"/>
                  <a:pt x="924" y="1682"/>
                </a:cubicBezTo>
                <a:cubicBezTo>
                  <a:pt x="921" y="1681"/>
                  <a:pt x="919" y="1680"/>
                  <a:pt x="916" y="1679"/>
                </a:cubicBezTo>
                <a:cubicBezTo>
                  <a:pt x="913" y="1678"/>
                  <a:pt x="910" y="1676"/>
                  <a:pt x="907" y="1675"/>
                </a:cubicBezTo>
                <a:cubicBezTo>
                  <a:pt x="907" y="1672"/>
                  <a:pt x="907" y="1669"/>
                  <a:pt x="906" y="1665"/>
                </a:cubicBezTo>
                <a:cubicBezTo>
                  <a:pt x="906" y="1663"/>
                  <a:pt x="906" y="1660"/>
                  <a:pt x="905" y="1657"/>
                </a:cubicBezTo>
                <a:cubicBezTo>
                  <a:pt x="905" y="1653"/>
                  <a:pt x="905" y="1649"/>
                  <a:pt x="904" y="1645"/>
                </a:cubicBezTo>
                <a:cubicBezTo>
                  <a:pt x="904" y="1642"/>
                  <a:pt x="904" y="1639"/>
                  <a:pt x="904" y="1636"/>
                </a:cubicBezTo>
                <a:cubicBezTo>
                  <a:pt x="903" y="1633"/>
                  <a:pt x="903" y="1629"/>
                  <a:pt x="903" y="1625"/>
                </a:cubicBezTo>
                <a:cubicBezTo>
                  <a:pt x="903" y="1622"/>
                  <a:pt x="902" y="1619"/>
                  <a:pt x="902" y="1616"/>
                </a:cubicBezTo>
                <a:cubicBezTo>
                  <a:pt x="902" y="1612"/>
                  <a:pt x="902" y="1608"/>
                  <a:pt x="901" y="1604"/>
                </a:cubicBezTo>
                <a:cubicBezTo>
                  <a:pt x="901" y="1601"/>
                  <a:pt x="901" y="1599"/>
                  <a:pt x="901" y="1596"/>
                </a:cubicBezTo>
                <a:cubicBezTo>
                  <a:pt x="901" y="1592"/>
                  <a:pt x="901" y="1588"/>
                  <a:pt x="900" y="1584"/>
                </a:cubicBezTo>
                <a:cubicBezTo>
                  <a:pt x="900" y="1581"/>
                  <a:pt x="900" y="1578"/>
                  <a:pt x="900" y="1575"/>
                </a:cubicBezTo>
                <a:cubicBezTo>
                  <a:pt x="900" y="1571"/>
                  <a:pt x="900" y="1567"/>
                  <a:pt x="900" y="1563"/>
                </a:cubicBezTo>
                <a:cubicBezTo>
                  <a:pt x="900" y="1560"/>
                  <a:pt x="899" y="1558"/>
                  <a:pt x="899" y="1555"/>
                </a:cubicBezTo>
                <a:cubicBezTo>
                  <a:pt x="899" y="1550"/>
                  <a:pt x="899" y="1546"/>
                  <a:pt x="899" y="1541"/>
                </a:cubicBezTo>
                <a:cubicBezTo>
                  <a:pt x="899" y="1539"/>
                  <a:pt x="899" y="1537"/>
                  <a:pt x="899" y="1535"/>
                </a:cubicBezTo>
                <a:cubicBezTo>
                  <a:pt x="899" y="1528"/>
                  <a:pt x="899" y="1521"/>
                  <a:pt x="899" y="1514"/>
                </a:cubicBezTo>
                <a:cubicBezTo>
                  <a:pt x="899" y="1508"/>
                  <a:pt x="899" y="1502"/>
                  <a:pt x="899" y="1496"/>
                </a:cubicBezTo>
                <a:close/>
                <a:moveTo>
                  <a:pt x="320" y="624"/>
                </a:moveTo>
                <a:cubicBezTo>
                  <a:pt x="323" y="628"/>
                  <a:pt x="326" y="632"/>
                  <a:pt x="328" y="636"/>
                </a:cubicBezTo>
                <a:cubicBezTo>
                  <a:pt x="332" y="640"/>
                  <a:pt x="336" y="645"/>
                  <a:pt x="340" y="649"/>
                </a:cubicBezTo>
                <a:cubicBezTo>
                  <a:pt x="343" y="653"/>
                  <a:pt x="345" y="656"/>
                  <a:pt x="348" y="660"/>
                </a:cubicBezTo>
                <a:cubicBezTo>
                  <a:pt x="352" y="665"/>
                  <a:pt x="356" y="670"/>
                  <a:pt x="360" y="674"/>
                </a:cubicBezTo>
                <a:cubicBezTo>
                  <a:pt x="363" y="678"/>
                  <a:pt x="366" y="681"/>
                  <a:pt x="369" y="684"/>
                </a:cubicBezTo>
                <a:cubicBezTo>
                  <a:pt x="373" y="689"/>
                  <a:pt x="378" y="694"/>
                  <a:pt x="382" y="700"/>
                </a:cubicBezTo>
                <a:cubicBezTo>
                  <a:pt x="385" y="702"/>
                  <a:pt x="387" y="705"/>
                  <a:pt x="390" y="708"/>
                </a:cubicBezTo>
                <a:cubicBezTo>
                  <a:pt x="396" y="715"/>
                  <a:pt x="403" y="722"/>
                  <a:pt x="410" y="730"/>
                </a:cubicBezTo>
                <a:cubicBezTo>
                  <a:pt x="410" y="730"/>
                  <a:pt x="411" y="731"/>
                  <a:pt x="411" y="731"/>
                </a:cubicBezTo>
                <a:cubicBezTo>
                  <a:pt x="418" y="739"/>
                  <a:pt x="426" y="746"/>
                  <a:pt x="433" y="754"/>
                </a:cubicBezTo>
                <a:cubicBezTo>
                  <a:pt x="435" y="756"/>
                  <a:pt x="438" y="759"/>
                  <a:pt x="441" y="761"/>
                </a:cubicBezTo>
                <a:cubicBezTo>
                  <a:pt x="445" y="766"/>
                  <a:pt x="450" y="771"/>
                  <a:pt x="455" y="776"/>
                </a:cubicBezTo>
                <a:cubicBezTo>
                  <a:pt x="458" y="779"/>
                  <a:pt x="462" y="782"/>
                  <a:pt x="465" y="785"/>
                </a:cubicBezTo>
                <a:cubicBezTo>
                  <a:pt x="469" y="789"/>
                  <a:pt x="472" y="793"/>
                  <a:pt x="476" y="796"/>
                </a:cubicBezTo>
                <a:cubicBezTo>
                  <a:pt x="476" y="796"/>
                  <a:pt x="476" y="796"/>
                  <a:pt x="476" y="796"/>
                </a:cubicBezTo>
                <a:cubicBezTo>
                  <a:pt x="476" y="796"/>
                  <a:pt x="476" y="796"/>
                  <a:pt x="476" y="796"/>
                </a:cubicBezTo>
                <a:cubicBezTo>
                  <a:pt x="476" y="797"/>
                  <a:pt x="476" y="798"/>
                  <a:pt x="475" y="798"/>
                </a:cubicBezTo>
                <a:cubicBezTo>
                  <a:pt x="470" y="808"/>
                  <a:pt x="465" y="817"/>
                  <a:pt x="460" y="827"/>
                </a:cubicBezTo>
                <a:cubicBezTo>
                  <a:pt x="460" y="827"/>
                  <a:pt x="460" y="827"/>
                  <a:pt x="460" y="828"/>
                </a:cubicBezTo>
                <a:cubicBezTo>
                  <a:pt x="455" y="837"/>
                  <a:pt x="450" y="847"/>
                  <a:pt x="446" y="856"/>
                </a:cubicBezTo>
                <a:cubicBezTo>
                  <a:pt x="445" y="857"/>
                  <a:pt x="445" y="858"/>
                  <a:pt x="444" y="859"/>
                </a:cubicBezTo>
                <a:cubicBezTo>
                  <a:pt x="440" y="868"/>
                  <a:pt x="436" y="877"/>
                  <a:pt x="431" y="887"/>
                </a:cubicBezTo>
                <a:cubicBezTo>
                  <a:pt x="431" y="888"/>
                  <a:pt x="430" y="890"/>
                  <a:pt x="429" y="891"/>
                </a:cubicBezTo>
                <a:cubicBezTo>
                  <a:pt x="425" y="900"/>
                  <a:pt x="421" y="909"/>
                  <a:pt x="417" y="919"/>
                </a:cubicBezTo>
                <a:cubicBezTo>
                  <a:pt x="417" y="919"/>
                  <a:pt x="416" y="920"/>
                  <a:pt x="416" y="921"/>
                </a:cubicBezTo>
                <a:cubicBezTo>
                  <a:pt x="413" y="917"/>
                  <a:pt x="409" y="914"/>
                  <a:pt x="406" y="910"/>
                </a:cubicBezTo>
                <a:cubicBezTo>
                  <a:pt x="403" y="906"/>
                  <a:pt x="399" y="903"/>
                  <a:pt x="396" y="899"/>
                </a:cubicBezTo>
                <a:cubicBezTo>
                  <a:pt x="391" y="894"/>
                  <a:pt x="387" y="889"/>
                  <a:pt x="383" y="884"/>
                </a:cubicBezTo>
                <a:cubicBezTo>
                  <a:pt x="379" y="880"/>
                  <a:pt x="376" y="876"/>
                  <a:pt x="373" y="872"/>
                </a:cubicBezTo>
                <a:cubicBezTo>
                  <a:pt x="368" y="867"/>
                  <a:pt x="364" y="862"/>
                  <a:pt x="359" y="857"/>
                </a:cubicBezTo>
                <a:cubicBezTo>
                  <a:pt x="356" y="853"/>
                  <a:pt x="353" y="849"/>
                  <a:pt x="350" y="845"/>
                </a:cubicBezTo>
                <a:cubicBezTo>
                  <a:pt x="345" y="840"/>
                  <a:pt x="341" y="834"/>
                  <a:pt x="336" y="828"/>
                </a:cubicBezTo>
                <a:cubicBezTo>
                  <a:pt x="334" y="825"/>
                  <a:pt x="331" y="821"/>
                  <a:pt x="328" y="818"/>
                </a:cubicBezTo>
                <a:cubicBezTo>
                  <a:pt x="323" y="811"/>
                  <a:pt x="318" y="805"/>
                  <a:pt x="313" y="798"/>
                </a:cubicBezTo>
                <a:cubicBezTo>
                  <a:pt x="311" y="795"/>
                  <a:pt x="309" y="793"/>
                  <a:pt x="307" y="790"/>
                </a:cubicBezTo>
                <a:cubicBezTo>
                  <a:pt x="300" y="781"/>
                  <a:pt x="293" y="771"/>
                  <a:pt x="286" y="762"/>
                </a:cubicBezTo>
                <a:cubicBezTo>
                  <a:pt x="285" y="760"/>
                  <a:pt x="283" y="757"/>
                  <a:pt x="282" y="755"/>
                </a:cubicBezTo>
                <a:cubicBezTo>
                  <a:pt x="277" y="748"/>
                  <a:pt x="272" y="740"/>
                  <a:pt x="266" y="733"/>
                </a:cubicBezTo>
                <a:cubicBezTo>
                  <a:pt x="264" y="729"/>
                  <a:pt x="262" y="726"/>
                  <a:pt x="259" y="722"/>
                </a:cubicBezTo>
                <a:cubicBezTo>
                  <a:pt x="256" y="716"/>
                  <a:pt x="252" y="711"/>
                  <a:pt x="248" y="705"/>
                </a:cubicBezTo>
                <a:cubicBezTo>
                  <a:pt x="268" y="674"/>
                  <a:pt x="289" y="643"/>
                  <a:pt x="312" y="614"/>
                </a:cubicBezTo>
                <a:cubicBezTo>
                  <a:pt x="314" y="617"/>
                  <a:pt x="317" y="621"/>
                  <a:pt x="320" y="624"/>
                </a:cubicBezTo>
                <a:close/>
                <a:moveTo>
                  <a:pt x="249" y="728"/>
                </a:moveTo>
                <a:cubicBezTo>
                  <a:pt x="252" y="733"/>
                  <a:pt x="255" y="737"/>
                  <a:pt x="258" y="742"/>
                </a:cubicBezTo>
                <a:cubicBezTo>
                  <a:pt x="262" y="747"/>
                  <a:pt x="265" y="753"/>
                  <a:pt x="269" y="758"/>
                </a:cubicBezTo>
                <a:cubicBezTo>
                  <a:pt x="272" y="762"/>
                  <a:pt x="275" y="766"/>
                  <a:pt x="278" y="771"/>
                </a:cubicBezTo>
                <a:cubicBezTo>
                  <a:pt x="282" y="776"/>
                  <a:pt x="286" y="782"/>
                  <a:pt x="290" y="787"/>
                </a:cubicBezTo>
                <a:cubicBezTo>
                  <a:pt x="293" y="791"/>
                  <a:pt x="296" y="795"/>
                  <a:pt x="299" y="799"/>
                </a:cubicBezTo>
                <a:cubicBezTo>
                  <a:pt x="303" y="805"/>
                  <a:pt x="308" y="811"/>
                  <a:pt x="312" y="817"/>
                </a:cubicBezTo>
                <a:cubicBezTo>
                  <a:pt x="315" y="820"/>
                  <a:pt x="317" y="824"/>
                  <a:pt x="320" y="827"/>
                </a:cubicBezTo>
                <a:cubicBezTo>
                  <a:pt x="325" y="834"/>
                  <a:pt x="331" y="841"/>
                  <a:pt x="336" y="847"/>
                </a:cubicBezTo>
                <a:cubicBezTo>
                  <a:pt x="338" y="850"/>
                  <a:pt x="340" y="852"/>
                  <a:pt x="342" y="855"/>
                </a:cubicBezTo>
                <a:cubicBezTo>
                  <a:pt x="350" y="864"/>
                  <a:pt x="357" y="873"/>
                  <a:pt x="365" y="882"/>
                </a:cubicBezTo>
                <a:cubicBezTo>
                  <a:pt x="367" y="884"/>
                  <a:pt x="368" y="885"/>
                  <a:pt x="370" y="887"/>
                </a:cubicBezTo>
                <a:cubicBezTo>
                  <a:pt x="376" y="894"/>
                  <a:pt x="382" y="902"/>
                  <a:pt x="388" y="909"/>
                </a:cubicBezTo>
                <a:cubicBezTo>
                  <a:pt x="391" y="912"/>
                  <a:pt x="394" y="915"/>
                  <a:pt x="397" y="918"/>
                </a:cubicBezTo>
                <a:cubicBezTo>
                  <a:pt x="402" y="923"/>
                  <a:pt x="406" y="928"/>
                  <a:pt x="411" y="933"/>
                </a:cubicBezTo>
                <a:cubicBezTo>
                  <a:pt x="411" y="933"/>
                  <a:pt x="411" y="933"/>
                  <a:pt x="411" y="933"/>
                </a:cubicBezTo>
                <a:cubicBezTo>
                  <a:pt x="411" y="933"/>
                  <a:pt x="411" y="933"/>
                  <a:pt x="411" y="933"/>
                </a:cubicBezTo>
                <a:cubicBezTo>
                  <a:pt x="411" y="934"/>
                  <a:pt x="410" y="935"/>
                  <a:pt x="410" y="936"/>
                </a:cubicBezTo>
                <a:cubicBezTo>
                  <a:pt x="406" y="946"/>
                  <a:pt x="402" y="955"/>
                  <a:pt x="398" y="965"/>
                </a:cubicBezTo>
                <a:cubicBezTo>
                  <a:pt x="398" y="966"/>
                  <a:pt x="398" y="966"/>
                  <a:pt x="398" y="966"/>
                </a:cubicBezTo>
                <a:cubicBezTo>
                  <a:pt x="394" y="976"/>
                  <a:pt x="390" y="986"/>
                  <a:pt x="387" y="996"/>
                </a:cubicBezTo>
                <a:cubicBezTo>
                  <a:pt x="386" y="997"/>
                  <a:pt x="386" y="998"/>
                  <a:pt x="385" y="999"/>
                </a:cubicBezTo>
                <a:cubicBezTo>
                  <a:pt x="382" y="1009"/>
                  <a:pt x="379" y="1019"/>
                  <a:pt x="375" y="1028"/>
                </a:cubicBezTo>
                <a:cubicBezTo>
                  <a:pt x="375" y="1030"/>
                  <a:pt x="374" y="1032"/>
                  <a:pt x="374" y="1033"/>
                </a:cubicBezTo>
                <a:cubicBezTo>
                  <a:pt x="370" y="1043"/>
                  <a:pt x="367" y="1052"/>
                  <a:pt x="364" y="1062"/>
                </a:cubicBezTo>
                <a:cubicBezTo>
                  <a:pt x="364" y="1063"/>
                  <a:pt x="364" y="1063"/>
                  <a:pt x="364" y="1064"/>
                </a:cubicBezTo>
                <a:cubicBezTo>
                  <a:pt x="362" y="1063"/>
                  <a:pt x="361" y="1061"/>
                  <a:pt x="360" y="1060"/>
                </a:cubicBezTo>
                <a:cubicBezTo>
                  <a:pt x="358" y="1058"/>
                  <a:pt x="357" y="1056"/>
                  <a:pt x="355" y="1053"/>
                </a:cubicBezTo>
                <a:cubicBezTo>
                  <a:pt x="352" y="1050"/>
                  <a:pt x="350" y="1048"/>
                  <a:pt x="348" y="1045"/>
                </a:cubicBezTo>
                <a:cubicBezTo>
                  <a:pt x="346" y="1042"/>
                  <a:pt x="344" y="1040"/>
                  <a:pt x="342" y="1038"/>
                </a:cubicBezTo>
                <a:cubicBezTo>
                  <a:pt x="340" y="1035"/>
                  <a:pt x="337" y="1032"/>
                  <a:pt x="335" y="1029"/>
                </a:cubicBezTo>
                <a:cubicBezTo>
                  <a:pt x="333" y="1027"/>
                  <a:pt x="331" y="1024"/>
                  <a:pt x="330" y="1022"/>
                </a:cubicBezTo>
                <a:cubicBezTo>
                  <a:pt x="327" y="1019"/>
                  <a:pt x="325" y="1016"/>
                  <a:pt x="323" y="1013"/>
                </a:cubicBezTo>
                <a:cubicBezTo>
                  <a:pt x="321" y="1011"/>
                  <a:pt x="319" y="1009"/>
                  <a:pt x="317" y="1006"/>
                </a:cubicBezTo>
                <a:cubicBezTo>
                  <a:pt x="315" y="1003"/>
                  <a:pt x="313" y="1000"/>
                  <a:pt x="311" y="997"/>
                </a:cubicBezTo>
                <a:cubicBezTo>
                  <a:pt x="309" y="995"/>
                  <a:pt x="307" y="993"/>
                  <a:pt x="305" y="990"/>
                </a:cubicBezTo>
                <a:cubicBezTo>
                  <a:pt x="303" y="987"/>
                  <a:pt x="301" y="984"/>
                  <a:pt x="299" y="981"/>
                </a:cubicBezTo>
                <a:cubicBezTo>
                  <a:pt x="297" y="979"/>
                  <a:pt x="295" y="976"/>
                  <a:pt x="294" y="974"/>
                </a:cubicBezTo>
                <a:cubicBezTo>
                  <a:pt x="291" y="971"/>
                  <a:pt x="289" y="968"/>
                  <a:pt x="287" y="965"/>
                </a:cubicBezTo>
                <a:cubicBezTo>
                  <a:pt x="285" y="963"/>
                  <a:pt x="284" y="960"/>
                  <a:pt x="282" y="958"/>
                </a:cubicBezTo>
                <a:cubicBezTo>
                  <a:pt x="280" y="955"/>
                  <a:pt x="278" y="952"/>
                  <a:pt x="276" y="948"/>
                </a:cubicBezTo>
                <a:cubicBezTo>
                  <a:pt x="274" y="946"/>
                  <a:pt x="272" y="944"/>
                  <a:pt x="271" y="941"/>
                </a:cubicBezTo>
                <a:cubicBezTo>
                  <a:pt x="268" y="938"/>
                  <a:pt x="266" y="935"/>
                  <a:pt x="264" y="932"/>
                </a:cubicBezTo>
                <a:cubicBezTo>
                  <a:pt x="263" y="929"/>
                  <a:pt x="261" y="927"/>
                  <a:pt x="260" y="925"/>
                </a:cubicBezTo>
                <a:cubicBezTo>
                  <a:pt x="257" y="921"/>
                  <a:pt x="255" y="918"/>
                  <a:pt x="253" y="915"/>
                </a:cubicBezTo>
                <a:cubicBezTo>
                  <a:pt x="252" y="913"/>
                  <a:pt x="250" y="910"/>
                  <a:pt x="249" y="908"/>
                </a:cubicBezTo>
                <a:cubicBezTo>
                  <a:pt x="246" y="904"/>
                  <a:pt x="244" y="901"/>
                  <a:pt x="242" y="897"/>
                </a:cubicBezTo>
                <a:cubicBezTo>
                  <a:pt x="241" y="895"/>
                  <a:pt x="239" y="893"/>
                  <a:pt x="238" y="891"/>
                </a:cubicBezTo>
                <a:cubicBezTo>
                  <a:pt x="235" y="887"/>
                  <a:pt x="232" y="882"/>
                  <a:pt x="230" y="878"/>
                </a:cubicBezTo>
                <a:cubicBezTo>
                  <a:pt x="229" y="877"/>
                  <a:pt x="228" y="875"/>
                  <a:pt x="228" y="874"/>
                </a:cubicBezTo>
                <a:cubicBezTo>
                  <a:pt x="224" y="868"/>
                  <a:pt x="221" y="863"/>
                  <a:pt x="217" y="857"/>
                </a:cubicBezTo>
                <a:cubicBezTo>
                  <a:pt x="216" y="855"/>
                  <a:pt x="216" y="854"/>
                  <a:pt x="215" y="852"/>
                </a:cubicBezTo>
                <a:cubicBezTo>
                  <a:pt x="212" y="848"/>
                  <a:pt x="210" y="844"/>
                  <a:pt x="207" y="840"/>
                </a:cubicBezTo>
                <a:cubicBezTo>
                  <a:pt x="206" y="838"/>
                  <a:pt x="205" y="836"/>
                  <a:pt x="204" y="833"/>
                </a:cubicBezTo>
                <a:cubicBezTo>
                  <a:pt x="202" y="830"/>
                  <a:pt x="200" y="826"/>
                  <a:pt x="198" y="822"/>
                </a:cubicBezTo>
                <a:cubicBezTo>
                  <a:pt x="196" y="820"/>
                  <a:pt x="195" y="818"/>
                  <a:pt x="194" y="816"/>
                </a:cubicBezTo>
                <a:cubicBezTo>
                  <a:pt x="192" y="812"/>
                  <a:pt x="191" y="809"/>
                  <a:pt x="189" y="806"/>
                </a:cubicBezTo>
                <a:cubicBezTo>
                  <a:pt x="205" y="776"/>
                  <a:pt x="223" y="746"/>
                  <a:pt x="241" y="716"/>
                </a:cubicBezTo>
                <a:cubicBezTo>
                  <a:pt x="244" y="720"/>
                  <a:pt x="246" y="724"/>
                  <a:pt x="249" y="728"/>
                </a:cubicBezTo>
                <a:close/>
                <a:moveTo>
                  <a:pt x="2916" y="991"/>
                </a:moveTo>
                <a:cubicBezTo>
                  <a:pt x="2914" y="994"/>
                  <a:pt x="2913" y="998"/>
                  <a:pt x="2911" y="1002"/>
                </a:cubicBezTo>
                <a:cubicBezTo>
                  <a:pt x="2910" y="1005"/>
                  <a:pt x="2909" y="1009"/>
                  <a:pt x="2908" y="1012"/>
                </a:cubicBezTo>
                <a:cubicBezTo>
                  <a:pt x="2907" y="1016"/>
                  <a:pt x="2905" y="1020"/>
                  <a:pt x="2904" y="1024"/>
                </a:cubicBezTo>
                <a:cubicBezTo>
                  <a:pt x="2903" y="1028"/>
                  <a:pt x="2902" y="1031"/>
                  <a:pt x="2901" y="1035"/>
                </a:cubicBezTo>
                <a:cubicBezTo>
                  <a:pt x="2899" y="1038"/>
                  <a:pt x="2898" y="1042"/>
                  <a:pt x="2897" y="1046"/>
                </a:cubicBezTo>
                <a:cubicBezTo>
                  <a:pt x="2896" y="1050"/>
                  <a:pt x="2895" y="1053"/>
                  <a:pt x="2893" y="1057"/>
                </a:cubicBezTo>
                <a:cubicBezTo>
                  <a:pt x="2892" y="1061"/>
                  <a:pt x="2891" y="1065"/>
                  <a:pt x="2890" y="1068"/>
                </a:cubicBezTo>
                <a:cubicBezTo>
                  <a:pt x="2889" y="1072"/>
                  <a:pt x="2888" y="1076"/>
                  <a:pt x="2887" y="1080"/>
                </a:cubicBezTo>
                <a:cubicBezTo>
                  <a:pt x="2886" y="1083"/>
                  <a:pt x="2885" y="1087"/>
                  <a:pt x="2884" y="1091"/>
                </a:cubicBezTo>
                <a:cubicBezTo>
                  <a:pt x="2883" y="1094"/>
                  <a:pt x="2882" y="1098"/>
                  <a:pt x="2880" y="1102"/>
                </a:cubicBezTo>
                <a:cubicBezTo>
                  <a:pt x="2878" y="1113"/>
                  <a:pt x="2875" y="1123"/>
                  <a:pt x="2872" y="1134"/>
                </a:cubicBezTo>
                <a:cubicBezTo>
                  <a:pt x="2872" y="1135"/>
                  <a:pt x="2872" y="1135"/>
                  <a:pt x="2872" y="1135"/>
                </a:cubicBezTo>
                <a:cubicBezTo>
                  <a:pt x="2870" y="1141"/>
                  <a:pt x="2869" y="1147"/>
                  <a:pt x="2868" y="1153"/>
                </a:cubicBezTo>
                <a:cubicBezTo>
                  <a:pt x="2867" y="1154"/>
                  <a:pt x="2867" y="1156"/>
                  <a:pt x="2866" y="1157"/>
                </a:cubicBezTo>
                <a:cubicBezTo>
                  <a:pt x="2862" y="1167"/>
                  <a:pt x="2858" y="1176"/>
                  <a:pt x="2853" y="1185"/>
                </a:cubicBezTo>
                <a:cubicBezTo>
                  <a:pt x="2852" y="1186"/>
                  <a:pt x="2851" y="1187"/>
                  <a:pt x="2851" y="1189"/>
                </a:cubicBezTo>
                <a:cubicBezTo>
                  <a:pt x="2847" y="1196"/>
                  <a:pt x="2843" y="1204"/>
                  <a:pt x="2839" y="1212"/>
                </a:cubicBezTo>
                <a:cubicBezTo>
                  <a:pt x="2837" y="1215"/>
                  <a:pt x="2835" y="1218"/>
                  <a:pt x="2834" y="1221"/>
                </a:cubicBezTo>
                <a:cubicBezTo>
                  <a:pt x="2831" y="1227"/>
                  <a:pt x="2827" y="1233"/>
                  <a:pt x="2824" y="1238"/>
                </a:cubicBezTo>
                <a:cubicBezTo>
                  <a:pt x="2822" y="1242"/>
                  <a:pt x="2820" y="1246"/>
                  <a:pt x="2818" y="1249"/>
                </a:cubicBezTo>
                <a:cubicBezTo>
                  <a:pt x="2815" y="1254"/>
                  <a:pt x="2812" y="1260"/>
                  <a:pt x="2809" y="1265"/>
                </a:cubicBezTo>
                <a:cubicBezTo>
                  <a:pt x="2807" y="1269"/>
                  <a:pt x="2804" y="1272"/>
                  <a:pt x="2802" y="1276"/>
                </a:cubicBezTo>
                <a:cubicBezTo>
                  <a:pt x="2799" y="1281"/>
                  <a:pt x="2796" y="1286"/>
                  <a:pt x="2793" y="1291"/>
                </a:cubicBezTo>
                <a:cubicBezTo>
                  <a:pt x="2791" y="1295"/>
                  <a:pt x="2788" y="1299"/>
                  <a:pt x="2786" y="1302"/>
                </a:cubicBezTo>
                <a:cubicBezTo>
                  <a:pt x="2783" y="1307"/>
                  <a:pt x="2780" y="1312"/>
                  <a:pt x="2777" y="1317"/>
                </a:cubicBezTo>
                <a:cubicBezTo>
                  <a:pt x="2774" y="1321"/>
                  <a:pt x="2772" y="1324"/>
                  <a:pt x="2769" y="1328"/>
                </a:cubicBezTo>
                <a:cubicBezTo>
                  <a:pt x="2766" y="1333"/>
                  <a:pt x="2763" y="1338"/>
                  <a:pt x="2760" y="1342"/>
                </a:cubicBezTo>
                <a:cubicBezTo>
                  <a:pt x="2757" y="1346"/>
                  <a:pt x="2755" y="1350"/>
                  <a:pt x="2752" y="1354"/>
                </a:cubicBezTo>
                <a:cubicBezTo>
                  <a:pt x="2749" y="1358"/>
                  <a:pt x="2746" y="1363"/>
                  <a:pt x="2743" y="1367"/>
                </a:cubicBezTo>
                <a:cubicBezTo>
                  <a:pt x="2740" y="1371"/>
                  <a:pt x="2737" y="1375"/>
                  <a:pt x="2735" y="1379"/>
                </a:cubicBezTo>
                <a:cubicBezTo>
                  <a:pt x="2731" y="1383"/>
                  <a:pt x="2728" y="1388"/>
                  <a:pt x="2725" y="1392"/>
                </a:cubicBezTo>
                <a:cubicBezTo>
                  <a:pt x="2722" y="1396"/>
                  <a:pt x="2719" y="1400"/>
                  <a:pt x="2717" y="1403"/>
                </a:cubicBezTo>
                <a:cubicBezTo>
                  <a:pt x="2713" y="1408"/>
                  <a:pt x="2710" y="1412"/>
                  <a:pt x="2707" y="1416"/>
                </a:cubicBezTo>
                <a:cubicBezTo>
                  <a:pt x="2704" y="1420"/>
                  <a:pt x="2701" y="1424"/>
                  <a:pt x="2698" y="1428"/>
                </a:cubicBezTo>
                <a:cubicBezTo>
                  <a:pt x="2695" y="1432"/>
                  <a:pt x="2691" y="1436"/>
                  <a:pt x="2688" y="1440"/>
                </a:cubicBezTo>
                <a:cubicBezTo>
                  <a:pt x="2685" y="1444"/>
                  <a:pt x="2682" y="1448"/>
                  <a:pt x="2679" y="1451"/>
                </a:cubicBezTo>
                <a:cubicBezTo>
                  <a:pt x="2675" y="1456"/>
                  <a:pt x="2672" y="1460"/>
                  <a:pt x="2668" y="1464"/>
                </a:cubicBezTo>
                <a:cubicBezTo>
                  <a:pt x="2665" y="1468"/>
                  <a:pt x="2662" y="1471"/>
                  <a:pt x="2659" y="1475"/>
                </a:cubicBezTo>
                <a:cubicBezTo>
                  <a:pt x="2656" y="1479"/>
                  <a:pt x="2652" y="1483"/>
                  <a:pt x="2649" y="1487"/>
                </a:cubicBezTo>
                <a:cubicBezTo>
                  <a:pt x="2646" y="1491"/>
                  <a:pt x="2642" y="1494"/>
                  <a:pt x="2639" y="1498"/>
                </a:cubicBezTo>
                <a:cubicBezTo>
                  <a:pt x="2636" y="1502"/>
                  <a:pt x="2632" y="1506"/>
                  <a:pt x="2628" y="1510"/>
                </a:cubicBezTo>
                <a:cubicBezTo>
                  <a:pt x="2625" y="1514"/>
                  <a:pt x="2622" y="1517"/>
                  <a:pt x="2619" y="1521"/>
                </a:cubicBezTo>
                <a:cubicBezTo>
                  <a:pt x="2615" y="1525"/>
                  <a:pt x="2611" y="1529"/>
                  <a:pt x="2608" y="1533"/>
                </a:cubicBezTo>
                <a:cubicBezTo>
                  <a:pt x="2604" y="1536"/>
                  <a:pt x="2601" y="1540"/>
                  <a:pt x="2598" y="1543"/>
                </a:cubicBezTo>
                <a:cubicBezTo>
                  <a:pt x="2596" y="1545"/>
                  <a:pt x="2593" y="1547"/>
                  <a:pt x="2591" y="1550"/>
                </a:cubicBezTo>
                <a:cubicBezTo>
                  <a:pt x="2591" y="1549"/>
                  <a:pt x="2591" y="1549"/>
                  <a:pt x="2591" y="1549"/>
                </a:cubicBezTo>
                <a:cubicBezTo>
                  <a:pt x="2591" y="1541"/>
                  <a:pt x="2591" y="1534"/>
                  <a:pt x="2591" y="1526"/>
                </a:cubicBezTo>
                <a:cubicBezTo>
                  <a:pt x="2591" y="1525"/>
                  <a:pt x="2591" y="1523"/>
                  <a:pt x="2591" y="1521"/>
                </a:cubicBezTo>
                <a:cubicBezTo>
                  <a:pt x="2591" y="1513"/>
                  <a:pt x="2590" y="1506"/>
                  <a:pt x="2590" y="1499"/>
                </a:cubicBezTo>
                <a:cubicBezTo>
                  <a:pt x="2590" y="1487"/>
                  <a:pt x="2591" y="1475"/>
                  <a:pt x="2591" y="1463"/>
                </a:cubicBezTo>
                <a:cubicBezTo>
                  <a:pt x="2591" y="1459"/>
                  <a:pt x="2591" y="1455"/>
                  <a:pt x="2591" y="1451"/>
                </a:cubicBezTo>
                <a:cubicBezTo>
                  <a:pt x="2592" y="1443"/>
                  <a:pt x="2592" y="1436"/>
                  <a:pt x="2592" y="1428"/>
                </a:cubicBezTo>
                <a:cubicBezTo>
                  <a:pt x="2592" y="1423"/>
                  <a:pt x="2593" y="1418"/>
                  <a:pt x="2593" y="1413"/>
                </a:cubicBezTo>
                <a:cubicBezTo>
                  <a:pt x="2593" y="1407"/>
                  <a:pt x="2594" y="1400"/>
                  <a:pt x="2594" y="1393"/>
                </a:cubicBezTo>
                <a:cubicBezTo>
                  <a:pt x="2595" y="1388"/>
                  <a:pt x="2595" y="1382"/>
                  <a:pt x="2595" y="1377"/>
                </a:cubicBezTo>
                <a:cubicBezTo>
                  <a:pt x="2596" y="1371"/>
                  <a:pt x="2596" y="1365"/>
                  <a:pt x="2597" y="1359"/>
                </a:cubicBezTo>
                <a:cubicBezTo>
                  <a:pt x="2602" y="1354"/>
                  <a:pt x="2607" y="1348"/>
                  <a:pt x="2612" y="1343"/>
                </a:cubicBezTo>
                <a:cubicBezTo>
                  <a:pt x="2615" y="1340"/>
                  <a:pt x="2617" y="1338"/>
                  <a:pt x="2620" y="1335"/>
                </a:cubicBezTo>
                <a:cubicBezTo>
                  <a:pt x="2627" y="1327"/>
                  <a:pt x="2634" y="1319"/>
                  <a:pt x="2641" y="1312"/>
                </a:cubicBezTo>
                <a:cubicBezTo>
                  <a:pt x="2642" y="1311"/>
                  <a:pt x="2642" y="1311"/>
                  <a:pt x="2643" y="1310"/>
                </a:cubicBezTo>
                <a:cubicBezTo>
                  <a:pt x="2650" y="1302"/>
                  <a:pt x="2658" y="1293"/>
                  <a:pt x="2665" y="1285"/>
                </a:cubicBezTo>
                <a:cubicBezTo>
                  <a:pt x="2667" y="1282"/>
                  <a:pt x="2669" y="1280"/>
                  <a:pt x="2671" y="1277"/>
                </a:cubicBezTo>
                <a:cubicBezTo>
                  <a:pt x="2676" y="1271"/>
                  <a:pt x="2681" y="1265"/>
                  <a:pt x="2687" y="1259"/>
                </a:cubicBezTo>
                <a:cubicBezTo>
                  <a:pt x="2689" y="1256"/>
                  <a:pt x="2692" y="1252"/>
                  <a:pt x="2694" y="1249"/>
                </a:cubicBezTo>
                <a:cubicBezTo>
                  <a:pt x="2699" y="1243"/>
                  <a:pt x="2703" y="1238"/>
                  <a:pt x="2708" y="1232"/>
                </a:cubicBezTo>
                <a:cubicBezTo>
                  <a:pt x="2710" y="1229"/>
                  <a:pt x="2713" y="1225"/>
                  <a:pt x="2716" y="1221"/>
                </a:cubicBezTo>
                <a:cubicBezTo>
                  <a:pt x="2720" y="1216"/>
                  <a:pt x="2724" y="1211"/>
                  <a:pt x="2728" y="1206"/>
                </a:cubicBezTo>
                <a:cubicBezTo>
                  <a:pt x="2731" y="1202"/>
                  <a:pt x="2734" y="1198"/>
                  <a:pt x="2737" y="1194"/>
                </a:cubicBezTo>
                <a:cubicBezTo>
                  <a:pt x="2740" y="1189"/>
                  <a:pt x="2744" y="1184"/>
                  <a:pt x="2748" y="1179"/>
                </a:cubicBezTo>
                <a:cubicBezTo>
                  <a:pt x="2751" y="1174"/>
                  <a:pt x="2754" y="1170"/>
                  <a:pt x="2757" y="1166"/>
                </a:cubicBezTo>
                <a:cubicBezTo>
                  <a:pt x="2760" y="1161"/>
                  <a:pt x="2764" y="1156"/>
                  <a:pt x="2767" y="1151"/>
                </a:cubicBezTo>
                <a:cubicBezTo>
                  <a:pt x="2770" y="1147"/>
                  <a:pt x="2773" y="1142"/>
                  <a:pt x="2776" y="1138"/>
                </a:cubicBezTo>
                <a:cubicBezTo>
                  <a:pt x="2779" y="1133"/>
                  <a:pt x="2782" y="1128"/>
                  <a:pt x="2786" y="1123"/>
                </a:cubicBezTo>
                <a:cubicBezTo>
                  <a:pt x="2789" y="1119"/>
                  <a:pt x="2791" y="1114"/>
                  <a:pt x="2794" y="1110"/>
                </a:cubicBezTo>
                <a:cubicBezTo>
                  <a:pt x="2797" y="1105"/>
                  <a:pt x="2801" y="1100"/>
                  <a:pt x="2804" y="1095"/>
                </a:cubicBezTo>
                <a:cubicBezTo>
                  <a:pt x="2806" y="1090"/>
                  <a:pt x="2809" y="1086"/>
                  <a:pt x="2812" y="1081"/>
                </a:cubicBezTo>
                <a:cubicBezTo>
                  <a:pt x="2815" y="1076"/>
                  <a:pt x="2818" y="1071"/>
                  <a:pt x="2821" y="1066"/>
                </a:cubicBezTo>
                <a:cubicBezTo>
                  <a:pt x="2824" y="1061"/>
                  <a:pt x="2826" y="1057"/>
                  <a:pt x="2829" y="1052"/>
                </a:cubicBezTo>
                <a:cubicBezTo>
                  <a:pt x="2832" y="1047"/>
                  <a:pt x="2835" y="1042"/>
                  <a:pt x="2838" y="1037"/>
                </a:cubicBezTo>
                <a:cubicBezTo>
                  <a:pt x="2840" y="1032"/>
                  <a:pt x="2843" y="1027"/>
                  <a:pt x="2845" y="1022"/>
                </a:cubicBezTo>
                <a:cubicBezTo>
                  <a:pt x="2848" y="1017"/>
                  <a:pt x="2851" y="1012"/>
                  <a:pt x="2854" y="1007"/>
                </a:cubicBezTo>
                <a:cubicBezTo>
                  <a:pt x="2856" y="1002"/>
                  <a:pt x="2859" y="997"/>
                  <a:pt x="2861" y="993"/>
                </a:cubicBezTo>
                <a:cubicBezTo>
                  <a:pt x="2864" y="987"/>
                  <a:pt x="2866" y="982"/>
                  <a:pt x="2869" y="977"/>
                </a:cubicBezTo>
                <a:cubicBezTo>
                  <a:pt x="2872" y="972"/>
                  <a:pt x="2874" y="967"/>
                  <a:pt x="2876" y="962"/>
                </a:cubicBezTo>
                <a:cubicBezTo>
                  <a:pt x="2879" y="957"/>
                  <a:pt x="2881" y="952"/>
                  <a:pt x="2884" y="947"/>
                </a:cubicBezTo>
                <a:cubicBezTo>
                  <a:pt x="2886" y="942"/>
                  <a:pt x="2888" y="937"/>
                  <a:pt x="2891" y="932"/>
                </a:cubicBezTo>
                <a:cubicBezTo>
                  <a:pt x="2892" y="929"/>
                  <a:pt x="2894" y="925"/>
                  <a:pt x="2895" y="922"/>
                </a:cubicBezTo>
                <a:cubicBezTo>
                  <a:pt x="2903" y="942"/>
                  <a:pt x="2911" y="961"/>
                  <a:pt x="2919" y="981"/>
                </a:cubicBezTo>
                <a:cubicBezTo>
                  <a:pt x="2918" y="984"/>
                  <a:pt x="2917" y="987"/>
                  <a:pt x="2916" y="991"/>
                </a:cubicBezTo>
                <a:close/>
                <a:moveTo>
                  <a:pt x="2660" y="557"/>
                </a:moveTo>
                <a:cubicBezTo>
                  <a:pt x="2658" y="559"/>
                  <a:pt x="2656" y="562"/>
                  <a:pt x="2653" y="565"/>
                </a:cubicBezTo>
                <a:cubicBezTo>
                  <a:pt x="2651" y="568"/>
                  <a:pt x="2649" y="571"/>
                  <a:pt x="2647" y="574"/>
                </a:cubicBezTo>
                <a:cubicBezTo>
                  <a:pt x="2644" y="577"/>
                  <a:pt x="2642" y="580"/>
                  <a:pt x="2640" y="583"/>
                </a:cubicBezTo>
                <a:cubicBezTo>
                  <a:pt x="2638" y="586"/>
                  <a:pt x="2635" y="589"/>
                  <a:pt x="2633" y="592"/>
                </a:cubicBezTo>
                <a:cubicBezTo>
                  <a:pt x="2631" y="595"/>
                  <a:pt x="2629" y="598"/>
                  <a:pt x="2626" y="601"/>
                </a:cubicBezTo>
                <a:cubicBezTo>
                  <a:pt x="2624" y="604"/>
                  <a:pt x="2622" y="607"/>
                  <a:pt x="2620" y="610"/>
                </a:cubicBezTo>
                <a:cubicBezTo>
                  <a:pt x="2618" y="613"/>
                  <a:pt x="2615" y="615"/>
                  <a:pt x="2613" y="618"/>
                </a:cubicBezTo>
                <a:cubicBezTo>
                  <a:pt x="2611" y="622"/>
                  <a:pt x="2609" y="625"/>
                  <a:pt x="2607" y="628"/>
                </a:cubicBezTo>
                <a:cubicBezTo>
                  <a:pt x="2605" y="631"/>
                  <a:pt x="2602" y="634"/>
                  <a:pt x="2600" y="637"/>
                </a:cubicBezTo>
                <a:cubicBezTo>
                  <a:pt x="2598" y="640"/>
                  <a:pt x="2596" y="643"/>
                  <a:pt x="2594" y="646"/>
                </a:cubicBezTo>
                <a:cubicBezTo>
                  <a:pt x="2592" y="649"/>
                  <a:pt x="2590" y="652"/>
                  <a:pt x="2588" y="655"/>
                </a:cubicBezTo>
                <a:cubicBezTo>
                  <a:pt x="2586" y="658"/>
                  <a:pt x="2584" y="661"/>
                  <a:pt x="2581" y="664"/>
                </a:cubicBezTo>
                <a:cubicBezTo>
                  <a:pt x="2579" y="667"/>
                  <a:pt x="2577" y="670"/>
                  <a:pt x="2575" y="673"/>
                </a:cubicBezTo>
                <a:cubicBezTo>
                  <a:pt x="2573" y="677"/>
                  <a:pt x="2571" y="680"/>
                  <a:pt x="2569" y="683"/>
                </a:cubicBezTo>
                <a:cubicBezTo>
                  <a:pt x="2567" y="686"/>
                  <a:pt x="2565" y="689"/>
                  <a:pt x="2563" y="692"/>
                </a:cubicBezTo>
                <a:cubicBezTo>
                  <a:pt x="2561" y="695"/>
                  <a:pt x="2559" y="699"/>
                  <a:pt x="2557" y="702"/>
                </a:cubicBezTo>
                <a:cubicBezTo>
                  <a:pt x="2555" y="705"/>
                  <a:pt x="2553" y="708"/>
                  <a:pt x="2552" y="711"/>
                </a:cubicBezTo>
                <a:cubicBezTo>
                  <a:pt x="2550" y="714"/>
                  <a:pt x="2547" y="718"/>
                  <a:pt x="2545" y="721"/>
                </a:cubicBezTo>
                <a:cubicBezTo>
                  <a:pt x="2544" y="724"/>
                  <a:pt x="2542" y="727"/>
                  <a:pt x="2540" y="730"/>
                </a:cubicBezTo>
                <a:cubicBezTo>
                  <a:pt x="2538" y="733"/>
                  <a:pt x="2536" y="737"/>
                  <a:pt x="2534" y="741"/>
                </a:cubicBezTo>
                <a:cubicBezTo>
                  <a:pt x="2532" y="743"/>
                  <a:pt x="2531" y="746"/>
                  <a:pt x="2529" y="749"/>
                </a:cubicBezTo>
                <a:cubicBezTo>
                  <a:pt x="2527" y="753"/>
                  <a:pt x="2524" y="757"/>
                  <a:pt x="2522" y="761"/>
                </a:cubicBezTo>
                <a:cubicBezTo>
                  <a:pt x="2521" y="764"/>
                  <a:pt x="2519" y="766"/>
                  <a:pt x="2518" y="768"/>
                </a:cubicBezTo>
                <a:cubicBezTo>
                  <a:pt x="2514" y="775"/>
                  <a:pt x="2511" y="781"/>
                  <a:pt x="2507" y="787"/>
                </a:cubicBezTo>
                <a:cubicBezTo>
                  <a:pt x="2507" y="789"/>
                  <a:pt x="2506" y="791"/>
                  <a:pt x="2505" y="792"/>
                </a:cubicBezTo>
                <a:cubicBezTo>
                  <a:pt x="2502" y="797"/>
                  <a:pt x="2500" y="802"/>
                  <a:pt x="2497" y="807"/>
                </a:cubicBezTo>
                <a:cubicBezTo>
                  <a:pt x="2496" y="810"/>
                  <a:pt x="2495" y="812"/>
                  <a:pt x="2493" y="815"/>
                </a:cubicBezTo>
                <a:cubicBezTo>
                  <a:pt x="2491" y="819"/>
                  <a:pt x="2489" y="823"/>
                  <a:pt x="2487" y="827"/>
                </a:cubicBezTo>
                <a:cubicBezTo>
                  <a:pt x="2486" y="830"/>
                  <a:pt x="2484" y="833"/>
                  <a:pt x="2483" y="835"/>
                </a:cubicBezTo>
                <a:cubicBezTo>
                  <a:pt x="2481" y="839"/>
                  <a:pt x="2479" y="843"/>
                  <a:pt x="2478" y="846"/>
                </a:cubicBezTo>
                <a:cubicBezTo>
                  <a:pt x="2472" y="850"/>
                  <a:pt x="2467" y="855"/>
                  <a:pt x="2462" y="859"/>
                </a:cubicBezTo>
                <a:cubicBezTo>
                  <a:pt x="2461" y="860"/>
                  <a:pt x="2460" y="861"/>
                  <a:pt x="2459" y="861"/>
                </a:cubicBezTo>
                <a:cubicBezTo>
                  <a:pt x="2453" y="867"/>
                  <a:pt x="2446" y="872"/>
                  <a:pt x="2440" y="877"/>
                </a:cubicBezTo>
                <a:cubicBezTo>
                  <a:pt x="2438" y="878"/>
                  <a:pt x="2436" y="879"/>
                  <a:pt x="2435" y="881"/>
                </a:cubicBezTo>
                <a:cubicBezTo>
                  <a:pt x="2430" y="884"/>
                  <a:pt x="2425" y="888"/>
                  <a:pt x="2420" y="892"/>
                </a:cubicBezTo>
                <a:cubicBezTo>
                  <a:pt x="2418" y="894"/>
                  <a:pt x="2415" y="896"/>
                  <a:pt x="2413" y="898"/>
                </a:cubicBezTo>
                <a:cubicBezTo>
                  <a:pt x="2409" y="901"/>
                  <a:pt x="2405" y="904"/>
                  <a:pt x="2401" y="907"/>
                </a:cubicBezTo>
                <a:cubicBezTo>
                  <a:pt x="2398" y="909"/>
                  <a:pt x="2395" y="911"/>
                  <a:pt x="2392" y="913"/>
                </a:cubicBezTo>
                <a:cubicBezTo>
                  <a:pt x="2388" y="915"/>
                  <a:pt x="2384" y="918"/>
                  <a:pt x="2381" y="921"/>
                </a:cubicBezTo>
                <a:cubicBezTo>
                  <a:pt x="2378" y="923"/>
                  <a:pt x="2374" y="925"/>
                  <a:pt x="2371" y="927"/>
                </a:cubicBezTo>
                <a:cubicBezTo>
                  <a:pt x="2368" y="930"/>
                  <a:pt x="2364" y="932"/>
                  <a:pt x="2360" y="935"/>
                </a:cubicBezTo>
                <a:cubicBezTo>
                  <a:pt x="2357" y="937"/>
                  <a:pt x="2354" y="939"/>
                  <a:pt x="2351" y="941"/>
                </a:cubicBezTo>
                <a:cubicBezTo>
                  <a:pt x="2347" y="944"/>
                  <a:pt x="2344" y="946"/>
                  <a:pt x="2340" y="949"/>
                </a:cubicBezTo>
                <a:cubicBezTo>
                  <a:pt x="2337" y="951"/>
                  <a:pt x="2333" y="953"/>
                  <a:pt x="2330" y="955"/>
                </a:cubicBezTo>
                <a:cubicBezTo>
                  <a:pt x="2327" y="957"/>
                  <a:pt x="2323" y="960"/>
                  <a:pt x="2319" y="962"/>
                </a:cubicBezTo>
                <a:cubicBezTo>
                  <a:pt x="2316" y="964"/>
                  <a:pt x="2313" y="966"/>
                  <a:pt x="2309" y="968"/>
                </a:cubicBezTo>
                <a:cubicBezTo>
                  <a:pt x="2306" y="970"/>
                  <a:pt x="2302" y="973"/>
                  <a:pt x="2298" y="975"/>
                </a:cubicBezTo>
                <a:cubicBezTo>
                  <a:pt x="2295" y="977"/>
                  <a:pt x="2292" y="979"/>
                  <a:pt x="2289" y="981"/>
                </a:cubicBezTo>
                <a:cubicBezTo>
                  <a:pt x="2285" y="983"/>
                  <a:pt x="2281" y="986"/>
                  <a:pt x="2277" y="988"/>
                </a:cubicBezTo>
                <a:cubicBezTo>
                  <a:pt x="2274" y="990"/>
                  <a:pt x="2271" y="992"/>
                  <a:pt x="2267" y="994"/>
                </a:cubicBezTo>
                <a:cubicBezTo>
                  <a:pt x="2264" y="996"/>
                  <a:pt x="2260" y="998"/>
                  <a:pt x="2256" y="1000"/>
                </a:cubicBezTo>
                <a:cubicBezTo>
                  <a:pt x="2253" y="1002"/>
                  <a:pt x="2249" y="1004"/>
                  <a:pt x="2246" y="1006"/>
                </a:cubicBezTo>
                <a:cubicBezTo>
                  <a:pt x="2242" y="1008"/>
                  <a:pt x="2238" y="1010"/>
                  <a:pt x="2235" y="1012"/>
                </a:cubicBezTo>
                <a:cubicBezTo>
                  <a:pt x="2231" y="1014"/>
                  <a:pt x="2228" y="1016"/>
                  <a:pt x="2224" y="1018"/>
                </a:cubicBezTo>
                <a:cubicBezTo>
                  <a:pt x="2221" y="1020"/>
                  <a:pt x="2217" y="1022"/>
                  <a:pt x="2213" y="1024"/>
                </a:cubicBezTo>
                <a:cubicBezTo>
                  <a:pt x="2210" y="1025"/>
                  <a:pt x="2206" y="1027"/>
                  <a:pt x="2203" y="1029"/>
                </a:cubicBezTo>
                <a:cubicBezTo>
                  <a:pt x="2199" y="1031"/>
                  <a:pt x="2195" y="1033"/>
                  <a:pt x="2191" y="1035"/>
                </a:cubicBezTo>
                <a:cubicBezTo>
                  <a:pt x="2188" y="1037"/>
                  <a:pt x="2184" y="1038"/>
                  <a:pt x="2181" y="1040"/>
                </a:cubicBezTo>
                <a:cubicBezTo>
                  <a:pt x="2177" y="1042"/>
                  <a:pt x="2173" y="1044"/>
                  <a:pt x="2169" y="1046"/>
                </a:cubicBezTo>
                <a:cubicBezTo>
                  <a:pt x="2166" y="1048"/>
                  <a:pt x="2162" y="1049"/>
                  <a:pt x="2159" y="1051"/>
                </a:cubicBezTo>
                <a:cubicBezTo>
                  <a:pt x="2157" y="1052"/>
                  <a:pt x="2155" y="1053"/>
                  <a:pt x="2153" y="1053"/>
                </a:cubicBezTo>
                <a:cubicBezTo>
                  <a:pt x="2155" y="1050"/>
                  <a:pt x="2156" y="1046"/>
                  <a:pt x="2157" y="1043"/>
                </a:cubicBezTo>
                <a:cubicBezTo>
                  <a:pt x="2158" y="1038"/>
                  <a:pt x="2160" y="1033"/>
                  <a:pt x="2162" y="1028"/>
                </a:cubicBezTo>
                <a:cubicBezTo>
                  <a:pt x="2164" y="1022"/>
                  <a:pt x="2166" y="1016"/>
                  <a:pt x="2168" y="1011"/>
                </a:cubicBezTo>
                <a:cubicBezTo>
                  <a:pt x="2170" y="1006"/>
                  <a:pt x="2171" y="1001"/>
                  <a:pt x="2173" y="996"/>
                </a:cubicBezTo>
                <a:cubicBezTo>
                  <a:pt x="2175" y="990"/>
                  <a:pt x="2177" y="985"/>
                  <a:pt x="2180" y="979"/>
                </a:cubicBezTo>
                <a:cubicBezTo>
                  <a:pt x="2181" y="974"/>
                  <a:pt x="2183" y="969"/>
                  <a:pt x="2185" y="965"/>
                </a:cubicBezTo>
                <a:cubicBezTo>
                  <a:pt x="2187" y="959"/>
                  <a:pt x="2190" y="953"/>
                  <a:pt x="2192" y="947"/>
                </a:cubicBezTo>
                <a:cubicBezTo>
                  <a:pt x="2194" y="942"/>
                  <a:pt x="2196" y="938"/>
                  <a:pt x="2198" y="934"/>
                </a:cubicBezTo>
                <a:cubicBezTo>
                  <a:pt x="2200" y="927"/>
                  <a:pt x="2203" y="921"/>
                  <a:pt x="2206" y="915"/>
                </a:cubicBezTo>
                <a:cubicBezTo>
                  <a:pt x="2208" y="911"/>
                  <a:pt x="2209" y="907"/>
                  <a:pt x="2211" y="902"/>
                </a:cubicBezTo>
                <a:cubicBezTo>
                  <a:pt x="2214" y="896"/>
                  <a:pt x="2217" y="889"/>
                  <a:pt x="2220" y="882"/>
                </a:cubicBezTo>
                <a:cubicBezTo>
                  <a:pt x="2222" y="879"/>
                  <a:pt x="2224" y="875"/>
                  <a:pt x="2225" y="872"/>
                </a:cubicBezTo>
                <a:cubicBezTo>
                  <a:pt x="2230" y="862"/>
                  <a:pt x="2234" y="853"/>
                  <a:pt x="2239" y="844"/>
                </a:cubicBezTo>
                <a:cubicBezTo>
                  <a:pt x="2239" y="843"/>
                  <a:pt x="2240" y="842"/>
                  <a:pt x="2240" y="841"/>
                </a:cubicBezTo>
                <a:cubicBezTo>
                  <a:pt x="2245" y="832"/>
                  <a:pt x="2250" y="822"/>
                  <a:pt x="2255" y="812"/>
                </a:cubicBezTo>
                <a:cubicBezTo>
                  <a:pt x="2260" y="809"/>
                  <a:pt x="2265" y="806"/>
                  <a:pt x="2270" y="803"/>
                </a:cubicBezTo>
                <a:cubicBezTo>
                  <a:pt x="2274" y="801"/>
                  <a:pt x="2277" y="799"/>
                  <a:pt x="2281" y="797"/>
                </a:cubicBezTo>
                <a:cubicBezTo>
                  <a:pt x="2286" y="794"/>
                  <a:pt x="2292" y="791"/>
                  <a:pt x="2297" y="788"/>
                </a:cubicBezTo>
                <a:cubicBezTo>
                  <a:pt x="2301" y="786"/>
                  <a:pt x="2304" y="784"/>
                  <a:pt x="2307" y="782"/>
                </a:cubicBezTo>
                <a:cubicBezTo>
                  <a:pt x="2313" y="778"/>
                  <a:pt x="2319" y="774"/>
                  <a:pt x="2325" y="770"/>
                </a:cubicBezTo>
                <a:cubicBezTo>
                  <a:pt x="2328" y="768"/>
                  <a:pt x="2330" y="767"/>
                  <a:pt x="2333" y="765"/>
                </a:cubicBezTo>
                <a:cubicBezTo>
                  <a:pt x="2342" y="760"/>
                  <a:pt x="2350" y="754"/>
                  <a:pt x="2358" y="749"/>
                </a:cubicBezTo>
                <a:cubicBezTo>
                  <a:pt x="2362" y="746"/>
                  <a:pt x="2365" y="744"/>
                  <a:pt x="2368" y="742"/>
                </a:cubicBezTo>
                <a:cubicBezTo>
                  <a:pt x="2373" y="738"/>
                  <a:pt x="2379" y="735"/>
                  <a:pt x="2384" y="731"/>
                </a:cubicBezTo>
                <a:cubicBezTo>
                  <a:pt x="2387" y="729"/>
                  <a:pt x="2391" y="726"/>
                  <a:pt x="2395" y="723"/>
                </a:cubicBezTo>
                <a:cubicBezTo>
                  <a:pt x="2399" y="720"/>
                  <a:pt x="2404" y="717"/>
                  <a:pt x="2408" y="714"/>
                </a:cubicBezTo>
                <a:cubicBezTo>
                  <a:pt x="2412" y="711"/>
                  <a:pt x="2416" y="708"/>
                  <a:pt x="2420" y="705"/>
                </a:cubicBezTo>
                <a:cubicBezTo>
                  <a:pt x="2424" y="702"/>
                  <a:pt x="2429" y="698"/>
                  <a:pt x="2433" y="695"/>
                </a:cubicBezTo>
                <a:cubicBezTo>
                  <a:pt x="2437" y="692"/>
                  <a:pt x="2441" y="689"/>
                  <a:pt x="2444" y="686"/>
                </a:cubicBezTo>
                <a:cubicBezTo>
                  <a:pt x="2449" y="683"/>
                  <a:pt x="2453" y="680"/>
                  <a:pt x="2457" y="676"/>
                </a:cubicBezTo>
                <a:cubicBezTo>
                  <a:pt x="2461" y="673"/>
                  <a:pt x="2464" y="670"/>
                  <a:pt x="2468" y="667"/>
                </a:cubicBezTo>
                <a:cubicBezTo>
                  <a:pt x="2472" y="664"/>
                  <a:pt x="2476" y="661"/>
                  <a:pt x="2480" y="657"/>
                </a:cubicBezTo>
                <a:cubicBezTo>
                  <a:pt x="2484" y="654"/>
                  <a:pt x="2488" y="651"/>
                  <a:pt x="2492" y="648"/>
                </a:cubicBezTo>
                <a:cubicBezTo>
                  <a:pt x="2496" y="644"/>
                  <a:pt x="2500" y="641"/>
                  <a:pt x="2504" y="637"/>
                </a:cubicBezTo>
                <a:cubicBezTo>
                  <a:pt x="2507" y="634"/>
                  <a:pt x="2511" y="631"/>
                  <a:pt x="2515" y="628"/>
                </a:cubicBezTo>
                <a:cubicBezTo>
                  <a:pt x="2519" y="624"/>
                  <a:pt x="2523" y="621"/>
                  <a:pt x="2527" y="617"/>
                </a:cubicBezTo>
                <a:cubicBezTo>
                  <a:pt x="2530" y="614"/>
                  <a:pt x="2534" y="611"/>
                  <a:pt x="2538" y="607"/>
                </a:cubicBezTo>
                <a:cubicBezTo>
                  <a:pt x="2541" y="604"/>
                  <a:pt x="2545" y="600"/>
                  <a:pt x="2549" y="597"/>
                </a:cubicBezTo>
                <a:cubicBezTo>
                  <a:pt x="2553" y="593"/>
                  <a:pt x="2556" y="590"/>
                  <a:pt x="2560" y="586"/>
                </a:cubicBezTo>
                <a:cubicBezTo>
                  <a:pt x="2564" y="583"/>
                  <a:pt x="2567" y="579"/>
                  <a:pt x="2571" y="575"/>
                </a:cubicBezTo>
                <a:cubicBezTo>
                  <a:pt x="2575" y="572"/>
                  <a:pt x="2578" y="569"/>
                  <a:pt x="2582" y="565"/>
                </a:cubicBezTo>
                <a:cubicBezTo>
                  <a:pt x="2585" y="561"/>
                  <a:pt x="2589" y="558"/>
                  <a:pt x="2593" y="554"/>
                </a:cubicBezTo>
                <a:cubicBezTo>
                  <a:pt x="2596" y="550"/>
                  <a:pt x="2600" y="547"/>
                  <a:pt x="2603" y="543"/>
                </a:cubicBezTo>
                <a:cubicBezTo>
                  <a:pt x="2607" y="540"/>
                  <a:pt x="2611" y="536"/>
                  <a:pt x="2614" y="532"/>
                </a:cubicBezTo>
                <a:cubicBezTo>
                  <a:pt x="2618" y="528"/>
                  <a:pt x="2621" y="525"/>
                  <a:pt x="2624" y="521"/>
                </a:cubicBezTo>
                <a:cubicBezTo>
                  <a:pt x="2627" y="518"/>
                  <a:pt x="2630" y="515"/>
                  <a:pt x="2633" y="512"/>
                </a:cubicBezTo>
                <a:cubicBezTo>
                  <a:pt x="2644" y="524"/>
                  <a:pt x="2655" y="537"/>
                  <a:pt x="2666" y="550"/>
                </a:cubicBezTo>
                <a:cubicBezTo>
                  <a:pt x="2664" y="552"/>
                  <a:pt x="2662" y="554"/>
                  <a:pt x="2660" y="557"/>
                </a:cubicBezTo>
                <a:close/>
                <a:moveTo>
                  <a:pt x="2625" y="503"/>
                </a:moveTo>
                <a:cubicBezTo>
                  <a:pt x="2621" y="506"/>
                  <a:pt x="2618" y="510"/>
                  <a:pt x="2615" y="513"/>
                </a:cubicBezTo>
                <a:cubicBezTo>
                  <a:pt x="2612" y="517"/>
                  <a:pt x="2609" y="520"/>
                  <a:pt x="2606" y="523"/>
                </a:cubicBezTo>
                <a:cubicBezTo>
                  <a:pt x="2602" y="527"/>
                  <a:pt x="2598" y="532"/>
                  <a:pt x="2593" y="536"/>
                </a:cubicBezTo>
                <a:cubicBezTo>
                  <a:pt x="2591" y="539"/>
                  <a:pt x="2588" y="542"/>
                  <a:pt x="2586" y="544"/>
                </a:cubicBezTo>
                <a:cubicBezTo>
                  <a:pt x="2580" y="550"/>
                  <a:pt x="2575" y="555"/>
                  <a:pt x="2569" y="560"/>
                </a:cubicBezTo>
                <a:cubicBezTo>
                  <a:pt x="2568" y="562"/>
                  <a:pt x="2566" y="564"/>
                  <a:pt x="2564" y="565"/>
                </a:cubicBezTo>
                <a:cubicBezTo>
                  <a:pt x="2557" y="572"/>
                  <a:pt x="2550" y="579"/>
                  <a:pt x="2543" y="586"/>
                </a:cubicBezTo>
                <a:cubicBezTo>
                  <a:pt x="2541" y="588"/>
                  <a:pt x="2538" y="590"/>
                  <a:pt x="2536" y="592"/>
                </a:cubicBezTo>
                <a:cubicBezTo>
                  <a:pt x="2531" y="597"/>
                  <a:pt x="2526" y="602"/>
                  <a:pt x="2521" y="606"/>
                </a:cubicBezTo>
                <a:cubicBezTo>
                  <a:pt x="2518" y="609"/>
                  <a:pt x="2515" y="611"/>
                  <a:pt x="2512" y="614"/>
                </a:cubicBezTo>
                <a:cubicBezTo>
                  <a:pt x="2508" y="618"/>
                  <a:pt x="2503" y="622"/>
                  <a:pt x="2499" y="626"/>
                </a:cubicBezTo>
                <a:cubicBezTo>
                  <a:pt x="2496" y="629"/>
                  <a:pt x="2492" y="631"/>
                  <a:pt x="2489" y="634"/>
                </a:cubicBezTo>
                <a:cubicBezTo>
                  <a:pt x="2485" y="638"/>
                  <a:pt x="2481" y="641"/>
                  <a:pt x="2476" y="645"/>
                </a:cubicBezTo>
                <a:cubicBezTo>
                  <a:pt x="2473" y="648"/>
                  <a:pt x="2469" y="651"/>
                  <a:pt x="2466" y="654"/>
                </a:cubicBezTo>
                <a:cubicBezTo>
                  <a:pt x="2462" y="657"/>
                  <a:pt x="2458" y="660"/>
                  <a:pt x="2453" y="664"/>
                </a:cubicBezTo>
                <a:cubicBezTo>
                  <a:pt x="2450" y="667"/>
                  <a:pt x="2446" y="670"/>
                  <a:pt x="2443" y="672"/>
                </a:cubicBezTo>
                <a:cubicBezTo>
                  <a:pt x="2438" y="676"/>
                  <a:pt x="2434" y="679"/>
                  <a:pt x="2430" y="682"/>
                </a:cubicBezTo>
                <a:cubicBezTo>
                  <a:pt x="2426" y="685"/>
                  <a:pt x="2423" y="688"/>
                  <a:pt x="2419" y="691"/>
                </a:cubicBezTo>
                <a:cubicBezTo>
                  <a:pt x="2415" y="694"/>
                  <a:pt x="2410" y="697"/>
                  <a:pt x="2406" y="700"/>
                </a:cubicBezTo>
                <a:cubicBezTo>
                  <a:pt x="2402" y="703"/>
                  <a:pt x="2399" y="706"/>
                  <a:pt x="2395" y="708"/>
                </a:cubicBezTo>
                <a:cubicBezTo>
                  <a:pt x="2391" y="711"/>
                  <a:pt x="2386" y="715"/>
                  <a:pt x="2382" y="718"/>
                </a:cubicBezTo>
                <a:cubicBezTo>
                  <a:pt x="2378" y="720"/>
                  <a:pt x="2374" y="723"/>
                  <a:pt x="2371" y="726"/>
                </a:cubicBezTo>
                <a:cubicBezTo>
                  <a:pt x="2366" y="729"/>
                  <a:pt x="2362" y="732"/>
                  <a:pt x="2358" y="735"/>
                </a:cubicBezTo>
                <a:cubicBezTo>
                  <a:pt x="2354" y="737"/>
                  <a:pt x="2350" y="740"/>
                  <a:pt x="2346" y="742"/>
                </a:cubicBezTo>
                <a:cubicBezTo>
                  <a:pt x="2342" y="745"/>
                  <a:pt x="2337" y="748"/>
                  <a:pt x="2333" y="751"/>
                </a:cubicBezTo>
                <a:cubicBezTo>
                  <a:pt x="2329" y="754"/>
                  <a:pt x="2325" y="756"/>
                  <a:pt x="2321" y="759"/>
                </a:cubicBezTo>
                <a:cubicBezTo>
                  <a:pt x="2317" y="761"/>
                  <a:pt x="2312" y="764"/>
                  <a:pt x="2308" y="767"/>
                </a:cubicBezTo>
                <a:cubicBezTo>
                  <a:pt x="2304" y="770"/>
                  <a:pt x="2300" y="772"/>
                  <a:pt x="2296" y="774"/>
                </a:cubicBezTo>
                <a:cubicBezTo>
                  <a:pt x="2291" y="777"/>
                  <a:pt x="2287" y="780"/>
                  <a:pt x="2282" y="783"/>
                </a:cubicBezTo>
                <a:cubicBezTo>
                  <a:pt x="2278" y="785"/>
                  <a:pt x="2274" y="787"/>
                  <a:pt x="2270" y="790"/>
                </a:cubicBezTo>
                <a:cubicBezTo>
                  <a:pt x="2269" y="790"/>
                  <a:pt x="2267" y="791"/>
                  <a:pt x="2266" y="792"/>
                </a:cubicBezTo>
                <a:cubicBezTo>
                  <a:pt x="2267" y="791"/>
                  <a:pt x="2268" y="789"/>
                  <a:pt x="2268" y="788"/>
                </a:cubicBezTo>
                <a:cubicBezTo>
                  <a:pt x="2271" y="784"/>
                  <a:pt x="2273" y="780"/>
                  <a:pt x="2275" y="776"/>
                </a:cubicBezTo>
                <a:cubicBezTo>
                  <a:pt x="2278" y="771"/>
                  <a:pt x="2280" y="766"/>
                  <a:pt x="2283" y="761"/>
                </a:cubicBezTo>
                <a:cubicBezTo>
                  <a:pt x="2285" y="758"/>
                  <a:pt x="2288" y="754"/>
                  <a:pt x="2290" y="750"/>
                </a:cubicBezTo>
                <a:cubicBezTo>
                  <a:pt x="2293" y="745"/>
                  <a:pt x="2296" y="740"/>
                  <a:pt x="2299" y="736"/>
                </a:cubicBezTo>
                <a:cubicBezTo>
                  <a:pt x="2301" y="732"/>
                  <a:pt x="2303" y="728"/>
                  <a:pt x="2306" y="724"/>
                </a:cubicBezTo>
                <a:cubicBezTo>
                  <a:pt x="2308" y="720"/>
                  <a:pt x="2311" y="715"/>
                  <a:pt x="2314" y="710"/>
                </a:cubicBezTo>
                <a:cubicBezTo>
                  <a:pt x="2317" y="706"/>
                  <a:pt x="2319" y="703"/>
                  <a:pt x="2322" y="699"/>
                </a:cubicBezTo>
                <a:cubicBezTo>
                  <a:pt x="2325" y="694"/>
                  <a:pt x="2328" y="690"/>
                  <a:pt x="2331" y="685"/>
                </a:cubicBezTo>
                <a:cubicBezTo>
                  <a:pt x="2333" y="681"/>
                  <a:pt x="2336" y="678"/>
                  <a:pt x="2338" y="674"/>
                </a:cubicBezTo>
                <a:cubicBezTo>
                  <a:pt x="2341" y="669"/>
                  <a:pt x="2344" y="665"/>
                  <a:pt x="2347" y="660"/>
                </a:cubicBezTo>
                <a:cubicBezTo>
                  <a:pt x="2350" y="657"/>
                  <a:pt x="2353" y="653"/>
                  <a:pt x="2355" y="649"/>
                </a:cubicBezTo>
                <a:cubicBezTo>
                  <a:pt x="2358" y="645"/>
                  <a:pt x="2362" y="640"/>
                  <a:pt x="2365" y="636"/>
                </a:cubicBezTo>
                <a:cubicBezTo>
                  <a:pt x="2367" y="632"/>
                  <a:pt x="2370" y="629"/>
                  <a:pt x="2373" y="625"/>
                </a:cubicBezTo>
                <a:cubicBezTo>
                  <a:pt x="2376" y="621"/>
                  <a:pt x="2379" y="616"/>
                  <a:pt x="2383" y="612"/>
                </a:cubicBezTo>
                <a:cubicBezTo>
                  <a:pt x="2385" y="608"/>
                  <a:pt x="2388" y="605"/>
                  <a:pt x="2391" y="601"/>
                </a:cubicBezTo>
                <a:cubicBezTo>
                  <a:pt x="2394" y="597"/>
                  <a:pt x="2397" y="592"/>
                  <a:pt x="2401" y="588"/>
                </a:cubicBezTo>
                <a:cubicBezTo>
                  <a:pt x="2404" y="584"/>
                  <a:pt x="2406" y="581"/>
                  <a:pt x="2409" y="578"/>
                </a:cubicBezTo>
                <a:cubicBezTo>
                  <a:pt x="2413" y="573"/>
                  <a:pt x="2416" y="569"/>
                  <a:pt x="2420" y="564"/>
                </a:cubicBezTo>
                <a:cubicBezTo>
                  <a:pt x="2423" y="561"/>
                  <a:pt x="2425" y="558"/>
                  <a:pt x="2428" y="554"/>
                </a:cubicBezTo>
                <a:cubicBezTo>
                  <a:pt x="2432" y="550"/>
                  <a:pt x="2436" y="545"/>
                  <a:pt x="2440" y="540"/>
                </a:cubicBezTo>
                <a:cubicBezTo>
                  <a:pt x="2442" y="537"/>
                  <a:pt x="2445" y="534"/>
                  <a:pt x="2447" y="532"/>
                </a:cubicBezTo>
                <a:cubicBezTo>
                  <a:pt x="2452" y="526"/>
                  <a:pt x="2457" y="521"/>
                  <a:pt x="2461" y="516"/>
                </a:cubicBezTo>
                <a:cubicBezTo>
                  <a:pt x="2463" y="513"/>
                  <a:pt x="2465" y="511"/>
                  <a:pt x="2467" y="509"/>
                </a:cubicBezTo>
                <a:cubicBezTo>
                  <a:pt x="2474" y="502"/>
                  <a:pt x="2481" y="494"/>
                  <a:pt x="2487" y="487"/>
                </a:cubicBezTo>
                <a:cubicBezTo>
                  <a:pt x="2489" y="485"/>
                  <a:pt x="2491" y="484"/>
                  <a:pt x="2492" y="482"/>
                </a:cubicBezTo>
                <a:cubicBezTo>
                  <a:pt x="2498" y="476"/>
                  <a:pt x="2503" y="471"/>
                  <a:pt x="2508" y="465"/>
                </a:cubicBezTo>
                <a:cubicBezTo>
                  <a:pt x="2511" y="463"/>
                  <a:pt x="2513" y="460"/>
                  <a:pt x="2516" y="457"/>
                </a:cubicBezTo>
                <a:cubicBezTo>
                  <a:pt x="2520" y="453"/>
                  <a:pt x="2525" y="449"/>
                  <a:pt x="2529" y="444"/>
                </a:cubicBezTo>
                <a:cubicBezTo>
                  <a:pt x="2532" y="441"/>
                  <a:pt x="2535" y="438"/>
                  <a:pt x="2538" y="435"/>
                </a:cubicBezTo>
                <a:cubicBezTo>
                  <a:pt x="2542" y="432"/>
                  <a:pt x="2545" y="429"/>
                  <a:pt x="2549" y="425"/>
                </a:cubicBezTo>
                <a:cubicBezTo>
                  <a:pt x="2575" y="450"/>
                  <a:pt x="2600" y="476"/>
                  <a:pt x="2625" y="503"/>
                </a:cubicBezTo>
                <a:close/>
                <a:moveTo>
                  <a:pt x="2380" y="302"/>
                </a:moveTo>
                <a:cubicBezTo>
                  <a:pt x="2376" y="305"/>
                  <a:pt x="2373" y="308"/>
                  <a:pt x="2369" y="310"/>
                </a:cubicBezTo>
                <a:cubicBezTo>
                  <a:pt x="2364" y="314"/>
                  <a:pt x="2359" y="318"/>
                  <a:pt x="2354" y="322"/>
                </a:cubicBezTo>
                <a:cubicBezTo>
                  <a:pt x="2351" y="324"/>
                  <a:pt x="2348" y="327"/>
                  <a:pt x="2345" y="329"/>
                </a:cubicBezTo>
                <a:cubicBezTo>
                  <a:pt x="2339" y="334"/>
                  <a:pt x="2334" y="338"/>
                  <a:pt x="2328" y="343"/>
                </a:cubicBezTo>
                <a:cubicBezTo>
                  <a:pt x="2326" y="345"/>
                  <a:pt x="2323" y="347"/>
                  <a:pt x="2321" y="349"/>
                </a:cubicBezTo>
                <a:cubicBezTo>
                  <a:pt x="2313" y="356"/>
                  <a:pt x="2305" y="362"/>
                  <a:pt x="2297" y="369"/>
                </a:cubicBezTo>
                <a:cubicBezTo>
                  <a:pt x="2288" y="374"/>
                  <a:pt x="2279" y="380"/>
                  <a:pt x="2270" y="385"/>
                </a:cubicBezTo>
                <a:cubicBezTo>
                  <a:pt x="2268" y="387"/>
                  <a:pt x="2265" y="388"/>
                  <a:pt x="2262" y="390"/>
                </a:cubicBezTo>
                <a:cubicBezTo>
                  <a:pt x="2256" y="393"/>
                  <a:pt x="2249" y="397"/>
                  <a:pt x="2243" y="401"/>
                </a:cubicBezTo>
                <a:cubicBezTo>
                  <a:pt x="2239" y="403"/>
                  <a:pt x="2235" y="405"/>
                  <a:pt x="2231" y="407"/>
                </a:cubicBezTo>
                <a:cubicBezTo>
                  <a:pt x="2226" y="410"/>
                  <a:pt x="2220" y="413"/>
                  <a:pt x="2215" y="416"/>
                </a:cubicBezTo>
                <a:cubicBezTo>
                  <a:pt x="2211" y="418"/>
                  <a:pt x="2206" y="420"/>
                  <a:pt x="2202" y="422"/>
                </a:cubicBezTo>
                <a:cubicBezTo>
                  <a:pt x="2197" y="425"/>
                  <a:pt x="2192" y="428"/>
                  <a:pt x="2186" y="431"/>
                </a:cubicBezTo>
                <a:cubicBezTo>
                  <a:pt x="2182" y="433"/>
                  <a:pt x="2178" y="435"/>
                  <a:pt x="2174" y="437"/>
                </a:cubicBezTo>
                <a:cubicBezTo>
                  <a:pt x="2168" y="439"/>
                  <a:pt x="2163" y="442"/>
                  <a:pt x="2158" y="444"/>
                </a:cubicBezTo>
                <a:cubicBezTo>
                  <a:pt x="2153" y="447"/>
                  <a:pt x="2149" y="449"/>
                  <a:pt x="2145" y="451"/>
                </a:cubicBezTo>
                <a:cubicBezTo>
                  <a:pt x="2139" y="453"/>
                  <a:pt x="2134" y="455"/>
                  <a:pt x="2129" y="458"/>
                </a:cubicBezTo>
                <a:cubicBezTo>
                  <a:pt x="2125" y="460"/>
                  <a:pt x="2120" y="462"/>
                  <a:pt x="2116" y="464"/>
                </a:cubicBezTo>
                <a:cubicBezTo>
                  <a:pt x="2110" y="466"/>
                  <a:pt x="2105" y="468"/>
                  <a:pt x="2100" y="470"/>
                </a:cubicBezTo>
                <a:cubicBezTo>
                  <a:pt x="2095" y="472"/>
                  <a:pt x="2091" y="474"/>
                  <a:pt x="2086" y="476"/>
                </a:cubicBezTo>
                <a:cubicBezTo>
                  <a:pt x="2081" y="478"/>
                  <a:pt x="2076" y="480"/>
                  <a:pt x="2071" y="482"/>
                </a:cubicBezTo>
                <a:cubicBezTo>
                  <a:pt x="2066" y="484"/>
                  <a:pt x="2061" y="486"/>
                  <a:pt x="2057" y="488"/>
                </a:cubicBezTo>
                <a:cubicBezTo>
                  <a:pt x="2052" y="490"/>
                  <a:pt x="2046" y="492"/>
                  <a:pt x="2041" y="494"/>
                </a:cubicBezTo>
                <a:cubicBezTo>
                  <a:pt x="2037" y="496"/>
                  <a:pt x="2032" y="497"/>
                  <a:pt x="2027" y="499"/>
                </a:cubicBezTo>
                <a:cubicBezTo>
                  <a:pt x="2022" y="501"/>
                  <a:pt x="2017" y="503"/>
                  <a:pt x="2011" y="505"/>
                </a:cubicBezTo>
                <a:cubicBezTo>
                  <a:pt x="2007" y="506"/>
                  <a:pt x="2002" y="508"/>
                  <a:pt x="1997" y="510"/>
                </a:cubicBezTo>
                <a:cubicBezTo>
                  <a:pt x="1992" y="511"/>
                  <a:pt x="1987" y="513"/>
                  <a:pt x="1981" y="515"/>
                </a:cubicBezTo>
                <a:cubicBezTo>
                  <a:pt x="1977" y="516"/>
                  <a:pt x="1972" y="518"/>
                  <a:pt x="1967" y="519"/>
                </a:cubicBezTo>
                <a:cubicBezTo>
                  <a:pt x="1962" y="521"/>
                  <a:pt x="1957" y="523"/>
                  <a:pt x="1951" y="524"/>
                </a:cubicBezTo>
                <a:cubicBezTo>
                  <a:pt x="1946" y="526"/>
                  <a:pt x="1942" y="527"/>
                  <a:pt x="1937" y="529"/>
                </a:cubicBezTo>
                <a:cubicBezTo>
                  <a:pt x="1931" y="530"/>
                  <a:pt x="1926" y="532"/>
                  <a:pt x="1921" y="533"/>
                </a:cubicBezTo>
                <a:cubicBezTo>
                  <a:pt x="1916" y="535"/>
                  <a:pt x="1911" y="536"/>
                  <a:pt x="1906" y="537"/>
                </a:cubicBezTo>
                <a:cubicBezTo>
                  <a:pt x="1901" y="539"/>
                  <a:pt x="1895" y="540"/>
                  <a:pt x="1890" y="542"/>
                </a:cubicBezTo>
                <a:cubicBezTo>
                  <a:pt x="1885" y="543"/>
                  <a:pt x="1880" y="544"/>
                  <a:pt x="1875" y="545"/>
                </a:cubicBezTo>
                <a:cubicBezTo>
                  <a:pt x="1870" y="547"/>
                  <a:pt x="1865" y="548"/>
                  <a:pt x="1859" y="549"/>
                </a:cubicBezTo>
                <a:cubicBezTo>
                  <a:pt x="1854" y="550"/>
                  <a:pt x="1849" y="551"/>
                  <a:pt x="1844" y="553"/>
                </a:cubicBezTo>
                <a:cubicBezTo>
                  <a:pt x="1842" y="553"/>
                  <a:pt x="1839" y="554"/>
                  <a:pt x="1837" y="554"/>
                </a:cubicBezTo>
                <a:cubicBezTo>
                  <a:pt x="1839" y="552"/>
                  <a:pt x="1841" y="550"/>
                  <a:pt x="1843" y="547"/>
                </a:cubicBezTo>
                <a:cubicBezTo>
                  <a:pt x="1846" y="543"/>
                  <a:pt x="1849" y="539"/>
                  <a:pt x="1853" y="535"/>
                </a:cubicBezTo>
                <a:cubicBezTo>
                  <a:pt x="1857" y="531"/>
                  <a:pt x="1861" y="526"/>
                  <a:pt x="1865" y="522"/>
                </a:cubicBezTo>
                <a:cubicBezTo>
                  <a:pt x="1868" y="518"/>
                  <a:pt x="1872" y="514"/>
                  <a:pt x="1875" y="510"/>
                </a:cubicBezTo>
                <a:cubicBezTo>
                  <a:pt x="1879" y="505"/>
                  <a:pt x="1883" y="501"/>
                  <a:pt x="1887" y="497"/>
                </a:cubicBezTo>
                <a:cubicBezTo>
                  <a:pt x="1891" y="493"/>
                  <a:pt x="1894" y="489"/>
                  <a:pt x="1898" y="485"/>
                </a:cubicBezTo>
                <a:cubicBezTo>
                  <a:pt x="1902" y="481"/>
                  <a:pt x="1906" y="476"/>
                  <a:pt x="1910" y="472"/>
                </a:cubicBezTo>
                <a:cubicBezTo>
                  <a:pt x="1914" y="468"/>
                  <a:pt x="1918" y="464"/>
                  <a:pt x="1921" y="461"/>
                </a:cubicBezTo>
                <a:cubicBezTo>
                  <a:pt x="1926" y="456"/>
                  <a:pt x="1930" y="452"/>
                  <a:pt x="1934" y="448"/>
                </a:cubicBezTo>
                <a:cubicBezTo>
                  <a:pt x="1938" y="444"/>
                  <a:pt x="1941" y="441"/>
                  <a:pt x="1945" y="437"/>
                </a:cubicBezTo>
                <a:cubicBezTo>
                  <a:pt x="1950" y="433"/>
                  <a:pt x="1954" y="429"/>
                  <a:pt x="1958" y="424"/>
                </a:cubicBezTo>
                <a:cubicBezTo>
                  <a:pt x="1962" y="421"/>
                  <a:pt x="1966" y="417"/>
                  <a:pt x="1969" y="414"/>
                </a:cubicBezTo>
                <a:cubicBezTo>
                  <a:pt x="1974" y="410"/>
                  <a:pt x="1979" y="406"/>
                  <a:pt x="1983" y="401"/>
                </a:cubicBezTo>
                <a:cubicBezTo>
                  <a:pt x="1987" y="398"/>
                  <a:pt x="1991" y="395"/>
                  <a:pt x="1994" y="391"/>
                </a:cubicBezTo>
                <a:cubicBezTo>
                  <a:pt x="1999" y="387"/>
                  <a:pt x="2004" y="383"/>
                  <a:pt x="2008" y="379"/>
                </a:cubicBezTo>
                <a:cubicBezTo>
                  <a:pt x="2012" y="376"/>
                  <a:pt x="2016" y="373"/>
                  <a:pt x="2020" y="369"/>
                </a:cubicBezTo>
                <a:cubicBezTo>
                  <a:pt x="2024" y="365"/>
                  <a:pt x="2029" y="361"/>
                  <a:pt x="2034" y="357"/>
                </a:cubicBezTo>
                <a:cubicBezTo>
                  <a:pt x="2038" y="354"/>
                  <a:pt x="2042" y="351"/>
                  <a:pt x="2045" y="348"/>
                </a:cubicBezTo>
                <a:cubicBezTo>
                  <a:pt x="2050" y="344"/>
                  <a:pt x="2056" y="340"/>
                  <a:pt x="2061" y="336"/>
                </a:cubicBezTo>
                <a:cubicBezTo>
                  <a:pt x="2064" y="333"/>
                  <a:pt x="2068" y="330"/>
                  <a:pt x="2072" y="327"/>
                </a:cubicBezTo>
                <a:cubicBezTo>
                  <a:pt x="2077" y="323"/>
                  <a:pt x="2082" y="319"/>
                  <a:pt x="2088" y="315"/>
                </a:cubicBezTo>
                <a:cubicBezTo>
                  <a:pt x="2091" y="312"/>
                  <a:pt x="2095" y="309"/>
                  <a:pt x="2098" y="307"/>
                </a:cubicBezTo>
                <a:cubicBezTo>
                  <a:pt x="2104" y="303"/>
                  <a:pt x="2110" y="298"/>
                  <a:pt x="2116" y="294"/>
                </a:cubicBezTo>
                <a:cubicBezTo>
                  <a:pt x="2119" y="292"/>
                  <a:pt x="2122" y="289"/>
                  <a:pt x="2126" y="287"/>
                </a:cubicBezTo>
                <a:cubicBezTo>
                  <a:pt x="2132" y="283"/>
                  <a:pt x="2138" y="278"/>
                  <a:pt x="2144" y="274"/>
                </a:cubicBezTo>
                <a:cubicBezTo>
                  <a:pt x="2147" y="272"/>
                  <a:pt x="2150" y="270"/>
                  <a:pt x="2153" y="268"/>
                </a:cubicBezTo>
                <a:cubicBezTo>
                  <a:pt x="2160" y="263"/>
                  <a:pt x="2167" y="259"/>
                  <a:pt x="2174" y="254"/>
                </a:cubicBezTo>
                <a:cubicBezTo>
                  <a:pt x="2176" y="253"/>
                  <a:pt x="2179" y="251"/>
                  <a:pt x="2181" y="249"/>
                </a:cubicBezTo>
                <a:cubicBezTo>
                  <a:pt x="2189" y="244"/>
                  <a:pt x="2198" y="239"/>
                  <a:pt x="2206" y="234"/>
                </a:cubicBezTo>
                <a:cubicBezTo>
                  <a:pt x="2207" y="233"/>
                  <a:pt x="2209" y="232"/>
                  <a:pt x="2210" y="232"/>
                </a:cubicBezTo>
                <a:cubicBezTo>
                  <a:pt x="2220" y="226"/>
                  <a:pt x="2229" y="220"/>
                  <a:pt x="2239" y="214"/>
                </a:cubicBezTo>
                <a:cubicBezTo>
                  <a:pt x="2244" y="212"/>
                  <a:pt x="2249" y="209"/>
                  <a:pt x="2253" y="206"/>
                </a:cubicBezTo>
                <a:cubicBezTo>
                  <a:pt x="2253" y="206"/>
                  <a:pt x="2253" y="206"/>
                  <a:pt x="2253" y="206"/>
                </a:cubicBezTo>
                <a:cubicBezTo>
                  <a:pt x="2253" y="206"/>
                  <a:pt x="2253" y="206"/>
                  <a:pt x="2253" y="206"/>
                </a:cubicBezTo>
                <a:cubicBezTo>
                  <a:pt x="2301" y="233"/>
                  <a:pt x="2347" y="263"/>
                  <a:pt x="2391" y="294"/>
                </a:cubicBezTo>
                <a:cubicBezTo>
                  <a:pt x="2387" y="297"/>
                  <a:pt x="2383" y="300"/>
                  <a:pt x="2380" y="302"/>
                </a:cubicBezTo>
                <a:close/>
                <a:moveTo>
                  <a:pt x="2233" y="204"/>
                </a:moveTo>
                <a:cubicBezTo>
                  <a:pt x="2223" y="209"/>
                  <a:pt x="2213" y="215"/>
                  <a:pt x="2203" y="220"/>
                </a:cubicBezTo>
                <a:cubicBezTo>
                  <a:pt x="2199" y="222"/>
                  <a:pt x="2196" y="223"/>
                  <a:pt x="2192" y="225"/>
                </a:cubicBezTo>
                <a:cubicBezTo>
                  <a:pt x="2185" y="229"/>
                  <a:pt x="2179" y="232"/>
                  <a:pt x="2172" y="236"/>
                </a:cubicBezTo>
                <a:cubicBezTo>
                  <a:pt x="2167" y="238"/>
                  <a:pt x="2163" y="240"/>
                  <a:pt x="2159" y="242"/>
                </a:cubicBezTo>
                <a:cubicBezTo>
                  <a:pt x="2153" y="244"/>
                  <a:pt x="2147" y="247"/>
                  <a:pt x="2140" y="250"/>
                </a:cubicBezTo>
                <a:cubicBezTo>
                  <a:pt x="2136" y="252"/>
                  <a:pt x="2131" y="254"/>
                  <a:pt x="2127" y="256"/>
                </a:cubicBezTo>
                <a:cubicBezTo>
                  <a:pt x="2121" y="259"/>
                  <a:pt x="2115" y="262"/>
                  <a:pt x="2109" y="264"/>
                </a:cubicBezTo>
                <a:cubicBezTo>
                  <a:pt x="2104" y="266"/>
                  <a:pt x="2099" y="268"/>
                  <a:pt x="2095" y="270"/>
                </a:cubicBezTo>
                <a:cubicBezTo>
                  <a:pt x="2089" y="273"/>
                  <a:pt x="2083" y="275"/>
                  <a:pt x="2077" y="278"/>
                </a:cubicBezTo>
                <a:cubicBezTo>
                  <a:pt x="2072" y="280"/>
                  <a:pt x="2067" y="282"/>
                  <a:pt x="2062" y="283"/>
                </a:cubicBezTo>
                <a:cubicBezTo>
                  <a:pt x="2056" y="286"/>
                  <a:pt x="2051" y="288"/>
                  <a:pt x="2045" y="290"/>
                </a:cubicBezTo>
                <a:cubicBezTo>
                  <a:pt x="2040" y="292"/>
                  <a:pt x="2035" y="294"/>
                  <a:pt x="2030" y="296"/>
                </a:cubicBezTo>
                <a:cubicBezTo>
                  <a:pt x="2024" y="298"/>
                  <a:pt x="2018" y="300"/>
                  <a:pt x="2012" y="302"/>
                </a:cubicBezTo>
                <a:cubicBezTo>
                  <a:pt x="2007" y="304"/>
                  <a:pt x="2002" y="306"/>
                  <a:pt x="1997" y="307"/>
                </a:cubicBezTo>
                <a:cubicBezTo>
                  <a:pt x="1991" y="309"/>
                  <a:pt x="1986" y="311"/>
                  <a:pt x="1980" y="313"/>
                </a:cubicBezTo>
                <a:cubicBezTo>
                  <a:pt x="1975" y="315"/>
                  <a:pt x="1969" y="316"/>
                  <a:pt x="1964" y="318"/>
                </a:cubicBezTo>
                <a:cubicBezTo>
                  <a:pt x="1959" y="320"/>
                  <a:pt x="1953" y="322"/>
                  <a:pt x="1947" y="324"/>
                </a:cubicBezTo>
                <a:cubicBezTo>
                  <a:pt x="1942" y="325"/>
                  <a:pt x="1936" y="327"/>
                  <a:pt x="1931" y="328"/>
                </a:cubicBezTo>
                <a:cubicBezTo>
                  <a:pt x="1925" y="330"/>
                  <a:pt x="1919" y="331"/>
                  <a:pt x="1913" y="333"/>
                </a:cubicBezTo>
                <a:cubicBezTo>
                  <a:pt x="1908" y="334"/>
                  <a:pt x="1903" y="336"/>
                  <a:pt x="1898" y="337"/>
                </a:cubicBezTo>
                <a:cubicBezTo>
                  <a:pt x="1892" y="339"/>
                  <a:pt x="1886" y="340"/>
                  <a:pt x="1880" y="342"/>
                </a:cubicBezTo>
                <a:cubicBezTo>
                  <a:pt x="1875" y="343"/>
                  <a:pt x="1870" y="344"/>
                  <a:pt x="1864" y="346"/>
                </a:cubicBezTo>
                <a:cubicBezTo>
                  <a:pt x="1858" y="347"/>
                  <a:pt x="1852" y="348"/>
                  <a:pt x="1846" y="350"/>
                </a:cubicBezTo>
                <a:cubicBezTo>
                  <a:pt x="1841" y="351"/>
                  <a:pt x="1836" y="352"/>
                  <a:pt x="1831" y="353"/>
                </a:cubicBezTo>
                <a:cubicBezTo>
                  <a:pt x="1825" y="355"/>
                  <a:pt x="1819" y="356"/>
                  <a:pt x="1813" y="357"/>
                </a:cubicBezTo>
                <a:cubicBezTo>
                  <a:pt x="1807" y="358"/>
                  <a:pt x="1802" y="359"/>
                  <a:pt x="1797" y="360"/>
                </a:cubicBezTo>
                <a:cubicBezTo>
                  <a:pt x="1791" y="361"/>
                  <a:pt x="1785" y="362"/>
                  <a:pt x="1778" y="363"/>
                </a:cubicBezTo>
                <a:cubicBezTo>
                  <a:pt x="1773" y="364"/>
                  <a:pt x="1768" y="365"/>
                  <a:pt x="1763" y="366"/>
                </a:cubicBezTo>
                <a:cubicBezTo>
                  <a:pt x="1756" y="367"/>
                  <a:pt x="1750" y="368"/>
                  <a:pt x="1744" y="369"/>
                </a:cubicBezTo>
                <a:cubicBezTo>
                  <a:pt x="1739" y="370"/>
                  <a:pt x="1734" y="371"/>
                  <a:pt x="1728" y="372"/>
                </a:cubicBezTo>
                <a:cubicBezTo>
                  <a:pt x="1726" y="372"/>
                  <a:pt x="1723" y="372"/>
                  <a:pt x="1720" y="373"/>
                </a:cubicBezTo>
                <a:cubicBezTo>
                  <a:pt x="1722" y="372"/>
                  <a:pt x="1723" y="370"/>
                  <a:pt x="1724" y="369"/>
                </a:cubicBezTo>
                <a:cubicBezTo>
                  <a:pt x="1728" y="366"/>
                  <a:pt x="1731" y="363"/>
                  <a:pt x="1735" y="361"/>
                </a:cubicBezTo>
                <a:cubicBezTo>
                  <a:pt x="1739" y="357"/>
                  <a:pt x="1743" y="354"/>
                  <a:pt x="1747" y="351"/>
                </a:cubicBezTo>
                <a:cubicBezTo>
                  <a:pt x="1750" y="348"/>
                  <a:pt x="1754" y="345"/>
                  <a:pt x="1757" y="342"/>
                </a:cubicBezTo>
                <a:cubicBezTo>
                  <a:pt x="1761" y="339"/>
                  <a:pt x="1765" y="335"/>
                  <a:pt x="1769" y="332"/>
                </a:cubicBezTo>
                <a:cubicBezTo>
                  <a:pt x="1773" y="329"/>
                  <a:pt x="1777" y="327"/>
                  <a:pt x="1780" y="324"/>
                </a:cubicBezTo>
                <a:cubicBezTo>
                  <a:pt x="1784" y="321"/>
                  <a:pt x="1789" y="318"/>
                  <a:pt x="1793" y="314"/>
                </a:cubicBezTo>
                <a:cubicBezTo>
                  <a:pt x="1796" y="312"/>
                  <a:pt x="1800" y="309"/>
                  <a:pt x="1804" y="306"/>
                </a:cubicBezTo>
                <a:cubicBezTo>
                  <a:pt x="1808" y="303"/>
                  <a:pt x="1812" y="300"/>
                  <a:pt x="1816" y="297"/>
                </a:cubicBezTo>
                <a:cubicBezTo>
                  <a:pt x="1820" y="294"/>
                  <a:pt x="1824" y="292"/>
                  <a:pt x="1827" y="289"/>
                </a:cubicBezTo>
                <a:cubicBezTo>
                  <a:pt x="1832" y="286"/>
                  <a:pt x="1836" y="283"/>
                  <a:pt x="1840" y="280"/>
                </a:cubicBezTo>
                <a:cubicBezTo>
                  <a:pt x="1844" y="278"/>
                  <a:pt x="1848" y="275"/>
                  <a:pt x="1851" y="272"/>
                </a:cubicBezTo>
                <a:cubicBezTo>
                  <a:pt x="1856" y="269"/>
                  <a:pt x="1860" y="267"/>
                  <a:pt x="1864" y="264"/>
                </a:cubicBezTo>
                <a:cubicBezTo>
                  <a:pt x="1868" y="261"/>
                  <a:pt x="1872" y="259"/>
                  <a:pt x="1876" y="256"/>
                </a:cubicBezTo>
                <a:cubicBezTo>
                  <a:pt x="1880" y="253"/>
                  <a:pt x="1884" y="250"/>
                  <a:pt x="1889" y="248"/>
                </a:cubicBezTo>
                <a:cubicBezTo>
                  <a:pt x="1892" y="245"/>
                  <a:pt x="1896" y="243"/>
                  <a:pt x="1900" y="240"/>
                </a:cubicBezTo>
                <a:cubicBezTo>
                  <a:pt x="1905" y="238"/>
                  <a:pt x="1909" y="235"/>
                  <a:pt x="1913" y="232"/>
                </a:cubicBezTo>
                <a:cubicBezTo>
                  <a:pt x="1917" y="230"/>
                  <a:pt x="1921" y="227"/>
                  <a:pt x="1925" y="225"/>
                </a:cubicBezTo>
                <a:cubicBezTo>
                  <a:pt x="1929" y="222"/>
                  <a:pt x="1934" y="220"/>
                  <a:pt x="1939" y="217"/>
                </a:cubicBezTo>
                <a:cubicBezTo>
                  <a:pt x="1942" y="215"/>
                  <a:pt x="1946" y="213"/>
                  <a:pt x="1950" y="210"/>
                </a:cubicBezTo>
                <a:cubicBezTo>
                  <a:pt x="1955" y="208"/>
                  <a:pt x="1959" y="205"/>
                  <a:pt x="1964" y="202"/>
                </a:cubicBezTo>
                <a:cubicBezTo>
                  <a:pt x="1968" y="200"/>
                  <a:pt x="1972" y="198"/>
                  <a:pt x="1975" y="196"/>
                </a:cubicBezTo>
                <a:cubicBezTo>
                  <a:pt x="1980" y="193"/>
                  <a:pt x="1985" y="191"/>
                  <a:pt x="1990" y="188"/>
                </a:cubicBezTo>
                <a:cubicBezTo>
                  <a:pt x="1994" y="186"/>
                  <a:pt x="1998" y="184"/>
                  <a:pt x="2001" y="182"/>
                </a:cubicBezTo>
                <a:cubicBezTo>
                  <a:pt x="2007" y="179"/>
                  <a:pt x="2012" y="177"/>
                  <a:pt x="2018" y="174"/>
                </a:cubicBezTo>
                <a:cubicBezTo>
                  <a:pt x="2021" y="172"/>
                  <a:pt x="2024" y="171"/>
                  <a:pt x="2027" y="169"/>
                </a:cubicBezTo>
                <a:cubicBezTo>
                  <a:pt x="2035" y="165"/>
                  <a:pt x="2043" y="162"/>
                  <a:pt x="2050" y="158"/>
                </a:cubicBezTo>
                <a:cubicBezTo>
                  <a:pt x="2051" y="157"/>
                  <a:pt x="2052" y="157"/>
                  <a:pt x="2053" y="156"/>
                </a:cubicBezTo>
                <a:cubicBezTo>
                  <a:pt x="2062" y="152"/>
                  <a:pt x="2071" y="148"/>
                  <a:pt x="2080" y="144"/>
                </a:cubicBezTo>
                <a:cubicBezTo>
                  <a:pt x="2082" y="143"/>
                  <a:pt x="2085" y="142"/>
                  <a:pt x="2088" y="141"/>
                </a:cubicBezTo>
                <a:cubicBezTo>
                  <a:pt x="2093" y="138"/>
                  <a:pt x="2099" y="135"/>
                  <a:pt x="2105" y="133"/>
                </a:cubicBezTo>
                <a:cubicBezTo>
                  <a:pt x="2151" y="153"/>
                  <a:pt x="2197" y="175"/>
                  <a:pt x="2241" y="199"/>
                </a:cubicBezTo>
                <a:cubicBezTo>
                  <a:pt x="2238" y="201"/>
                  <a:pt x="2236" y="202"/>
                  <a:pt x="2233" y="204"/>
                </a:cubicBezTo>
                <a:close/>
                <a:moveTo>
                  <a:pt x="2083" y="130"/>
                </a:moveTo>
                <a:cubicBezTo>
                  <a:pt x="2078" y="132"/>
                  <a:pt x="2074" y="134"/>
                  <a:pt x="2070" y="136"/>
                </a:cubicBezTo>
                <a:cubicBezTo>
                  <a:pt x="2065" y="138"/>
                  <a:pt x="2060" y="140"/>
                  <a:pt x="2056" y="142"/>
                </a:cubicBezTo>
                <a:cubicBezTo>
                  <a:pt x="2051" y="144"/>
                  <a:pt x="2047" y="146"/>
                  <a:pt x="2043" y="148"/>
                </a:cubicBezTo>
                <a:cubicBezTo>
                  <a:pt x="2038" y="150"/>
                  <a:pt x="2033" y="153"/>
                  <a:pt x="2029" y="155"/>
                </a:cubicBezTo>
                <a:cubicBezTo>
                  <a:pt x="2025" y="157"/>
                  <a:pt x="2020" y="159"/>
                  <a:pt x="2016" y="161"/>
                </a:cubicBezTo>
                <a:cubicBezTo>
                  <a:pt x="2012" y="164"/>
                  <a:pt x="2007" y="166"/>
                  <a:pt x="2002" y="168"/>
                </a:cubicBezTo>
                <a:cubicBezTo>
                  <a:pt x="1998" y="170"/>
                  <a:pt x="1994" y="173"/>
                  <a:pt x="1990" y="175"/>
                </a:cubicBezTo>
                <a:cubicBezTo>
                  <a:pt x="1985" y="177"/>
                  <a:pt x="1981" y="180"/>
                  <a:pt x="1976" y="182"/>
                </a:cubicBezTo>
                <a:cubicBezTo>
                  <a:pt x="1972" y="184"/>
                  <a:pt x="1968" y="187"/>
                  <a:pt x="1964" y="189"/>
                </a:cubicBezTo>
                <a:cubicBezTo>
                  <a:pt x="1959" y="191"/>
                  <a:pt x="1955" y="194"/>
                  <a:pt x="1950" y="196"/>
                </a:cubicBezTo>
                <a:cubicBezTo>
                  <a:pt x="1946" y="199"/>
                  <a:pt x="1942" y="201"/>
                  <a:pt x="1938" y="203"/>
                </a:cubicBezTo>
                <a:cubicBezTo>
                  <a:pt x="1934" y="206"/>
                  <a:pt x="1929" y="209"/>
                  <a:pt x="1925" y="211"/>
                </a:cubicBezTo>
                <a:cubicBezTo>
                  <a:pt x="1921" y="214"/>
                  <a:pt x="1917" y="216"/>
                  <a:pt x="1913" y="219"/>
                </a:cubicBezTo>
                <a:cubicBezTo>
                  <a:pt x="1908" y="221"/>
                  <a:pt x="1904" y="224"/>
                  <a:pt x="1899" y="227"/>
                </a:cubicBezTo>
                <a:cubicBezTo>
                  <a:pt x="1895" y="229"/>
                  <a:pt x="1891" y="232"/>
                  <a:pt x="1887" y="234"/>
                </a:cubicBezTo>
                <a:cubicBezTo>
                  <a:pt x="1883" y="237"/>
                  <a:pt x="1879" y="240"/>
                  <a:pt x="1874" y="243"/>
                </a:cubicBezTo>
                <a:cubicBezTo>
                  <a:pt x="1870" y="245"/>
                  <a:pt x="1867" y="248"/>
                  <a:pt x="1863" y="250"/>
                </a:cubicBezTo>
                <a:cubicBezTo>
                  <a:pt x="1858" y="253"/>
                  <a:pt x="1854" y="256"/>
                  <a:pt x="1849" y="259"/>
                </a:cubicBezTo>
                <a:cubicBezTo>
                  <a:pt x="1846" y="262"/>
                  <a:pt x="1842" y="264"/>
                  <a:pt x="1838" y="267"/>
                </a:cubicBezTo>
                <a:cubicBezTo>
                  <a:pt x="1834" y="270"/>
                  <a:pt x="1829" y="273"/>
                  <a:pt x="1825" y="276"/>
                </a:cubicBezTo>
                <a:cubicBezTo>
                  <a:pt x="1821" y="279"/>
                  <a:pt x="1818" y="281"/>
                  <a:pt x="1814" y="284"/>
                </a:cubicBezTo>
                <a:cubicBezTo>
                  <a:pt x="1809" y="287"/>
                  <a:pt x="1805" y="291"/>
                  <a:pt x="1800" y="294"/>
                </a:cubicBezTo>
                <a:cubicBezTo>
                  <a:pt x="1797" y="296"/>
                  <a:pt x="1793" y="299"/>
                  <a:pt x="1790" y="301"/>
                </a:cubicBezTo>
                <a:cubicBezTo>
                  <a:pt x="1785" y="305"/>
                  <a:pt x="1780" y="309"/>
                  <a:pt x="1775" y="313"/>
                </a:cubicBezTo>
                <a:cubicBezTo>
                  <a:pt x="1772" y="315"/>
                  <a:pt x="1769" y="317"/>
                  <a:pt x="1767" y="319"/>
                </a:cubicBezTo>
                <a:cubicBezTo>
                  <a:pt x="1760" y="325"/>
                  <a:pt x="1753" y="330"/>
                  <a:pt x="1746" y="336"/>
                </a:cubicBezTo>
                <a:cubicBezTo>
                  <a:pt x="1745" y="336"/>
                  <a:pt x="1744" y="337"/>
                  <a:pt x="1743" y="338"/>
                </a:cubicBezTo>
                <a:cubicBezTo>
                  <a:pt x="1736" y="344"/>
                  <a:pt x="1728" y="350"/>
                  <a:pt x="1720" y="357"/>
                </a:cubicBezTo>
                <a:cubicBezTo>
                  <a:pt x="1718" y="359"/>
                  <a:pt x="1716" y="360"/>
                  <a:pt x="1714" y="362"/>
                </a:cubicBezTo>
                <a:cubicBezTo>
                  <a:pt x="1709" y="367"/>
                  <a:pt x="1704" y="371"/>
                  <a:pt x="1699" y="375"/>
                </a:cubicBezTo>
                <a:cubicBezTo>
                  <a:pt x="1695" y="376"/>
                  <a:pt x="1690" y="376"/>
                  <a:pt x="1686" y="377"/>
                </a:cubicBezTo>
                <a:cubicBezTo>
                  <a:pt x="1683" y="377"/>
                  <a:pt x="1680" y="378"/>
                  <a:pt x="1677" y="378"/>
                </a:cubicBezTo>
                <a:cubicBezTo>
                  <a:pt x="1672" y="378"/>
                  <a:pt x="1668" y="379"/>
                  <a:pt x="1663" y="379"/>
                </a:cubicBezTo>
                <a:cubicBezTo>
                  <a:pt x="1660" y="380"/>
                  <a:pt x="1657" y="380"/>
                  <a:pt x="1653" y="380"/>
                </a:cubicBezTo>
                <a:cubicBezTo>
                  <a:pt x="1649" y="381"/>
                  <a:pt x="1645" y="381"/>
                  <a:pt x="1640" y="381"/>
                </a:cubicBezTo>
                <a:cubicBezTo>
                  <a:pt x="1637" y="382"/>
                  <a:pt x="1634" y="382"/>
                  <a:pt x="1630" y="382"/>
                </a:cubicBezTo>
                <a:cubicBezTo>
                  <a:pt x="1626" y="383"/>
                  <a:pt x="1622" y="383"/>
                  <a:pt x="1617" y="383"/>
                </a:cubicBezTo>
                <a:cubicBezTo>
                  <a:pt x="1614" y="383"/>
                  <a:pt x="1610" y="384"/>
                  <a:pt x="1607" y="384"/>
                </a:cubicBezTo>
                <a:cubicBezTo>
                  <a:pt x="1603" y="384"/>
                  <a:pt x="1598" y="384"/>
                  <a:pt x="1594" y="385"/>
                </a:cubicBezTo>
                <a:cubicBezTo>
                  <a:pt x="1590" y="385"/>
                  <a:pt x="1587" y="385"/>
                  <a:pt x="1584" y="385"/>
                </a:cubicBezTo>
                <a:cubicBezTo>
                  <a:pt x="1579" y="385"/>
                  <a:pt x="1574" y="385"/>
                  <a:pt x="1570" y="386"/>
                </a:cubicBezTo>
                <a:cubicBezTo>
                  <a:pt x="1567" y="386"/>
                  <a:pt x="1564" y="386"/>
                  <a:pt x="1561" y="386"/>
                </a:cubicBezTo>
                <a:cubicBezTo>
                  <a:pt x="1555" y="386"/>
                  <a:pt x="1550" y="386"/>
                  <a:pt x="1545" y="386"/>
                </a:cubicBezTo>
                <a:cubicBezTo>
                  <a:pt x="1542" y="386"/>
                  <a:pt x="1540" y="387"/>
                  <a:pt x="1537" y="387"/>
                </a:cubicBezTo>
                <a:cubicBezTo>
                  <a:pt x="1530" y="387"/>
                  <a:pt x="1522" y="387"/>
                  <a:pt x="1514" y="387"/>
                </a:cubicBezTo>
                <a:cubicBezTo>
                  <a:pt x="1505" y="387"/>
                  <a:pt x="1496" y="387"/>
                  <a:pt x="1487" y="386"/>
                </a:cubicBezTo>
                <a:cubicBezTo>
                  <a:pt x="1484" y="386"/>
                  <a:pt x="1481" y="386"/>
                  <a:pt x="1478" y="386"/>
                </a:cubicBezTo>
                <a:cubicBezTo>
                  <a:pt x="1472" y="386"/>
                  <a:pt x="1465" y="386"/>
                  <a:pt x="1459" y="386"/>
                </a:cubicBezTo>
                <a:cubicBezTo>
                  <a:pt x="1456" y="386"/>
                  <a:pt x="1452" y="385"/>
                  <a:pt x="1449" y="385"/>
                </a:cubicBezTo>
                <a:cubicBezTo>
                  <a:pt x="1443" y="385"/>
                  <a:pt x="1437" y="385"/>
                  <a:pt x="1432" y="384"/>
                </a:cubicBezTo>
                <a:cubicBezTo>
                  <a:pt x="1428" y="384"/>
                  <a:pt x="1424" y="384"/>
                  <a:pt x="1421" y="384"/>
                </a:cubicBezTo>
                <a:cubicBezTo>
                  <a:pt x="1418" y="384"/>
                  <a:pt x="1415" y="383"/>
                  <a:pt x="1412" y="383"/>
                </a:cubicBezTo>
                <a:cubicBezTo>
                  <a:pt x="1413" y="382"/>
                  <a:pt x="1414" y="381"/>
                  <a:pt x="1416" y="380"/>
                </a:cubicBezTo>
                <a:cubicBezTo>
                  <a:pt x="1418" y="378"/>
                  <a:pt x="1421" y="376"/>
                  <a:pt x="1424" y="374"/>
                </a:cubicBezTo>
                <a:cubicBezTo>
                  <a:pt x="1427" y="371"/>
                  <a:pt x="1430" y="368"/>
                  <a:pt x="1433" y="366"/>
                </a:cubicBezTo>
                <a:cubicBezTo>
                  <a:pt x="1435" y="364"/>
                  <a:pt x="1438" y="361"/>
                  <a:pt x="1441" y="359"/>
                </a:cubicBezTo>
                <a:cubicBezTo>
                  <a:pt x="1444" y="357"/>
                  <a:pt x="1447" y="354"/>
                  <a:pt x="1450" y="351"/>
                </a:cubicBezTo>
                <a:cubicBezTo>
                  <a:pt x="1453" y="349"/>
                  <a:pt x="1455" y="347"/>
                  <a:pt x="1458" y="345"/>
                </a:cubicBezTo>
                <a:cubicBezTo>
                  <a:pt x="1461" y="342"/>
                  <a:pt x="1464" y="340"/>
                  <a:pt x="1467" y="337"/>
                </a:cubicBezTo>
                <a:cubicBezTo>
                  <a:pt x="1470" y="335"/>
                  <a:pt x="1473" y="333"/>
                  <a:pt x="1476" y="331"/>
                </a:cubicBezTo>
                <a:cubicBezTo>
                  <a:pt x="1479" y="328"/>
                  <a:pt x="1482" y="326"/>
                  <a:pt x="1485" y="323"/>
                </a:cubicBezTo>
                <a:cubicBezTo>
                  <a:pt x="1488" y="321"/>
                  <a:pt x="1491" y="319"/>
                  <a:pt x="1493" y="317"/>
                </a:cubicBezTo>
                <a:cubicBezTo>
                  <a:pt x="1497" y="315"/>
                  <a:pt x="1500" y="312"/>
                  <a:pt x="1503" y="310"/>
                </a:cubicBezTo>
                <a:cubicBezTo>
                  <a:pt x="1506" y="308"/>
                  <a:pt x="1509" y="306"/>
                  <a:pt x="1511" y="304"/>
                </a:cubicBezTo>
                <a:cubicBezTo>
                  <a:pt x="1515" y="301"/>
                  <a:pt x="1518" y="299"/>
                  <a:pt x="1521" y="296"/>
                </a:cubicBezTo>
                <a:cubicBezTo>
                  <a:pt x="1524" y="295"/>
                  <a:pt x="1527" y="293"/>
                  <a:pt x="1529" y="291"/>
                </a:cubicBezTo>
                <a:cubicBezTo>
                  <a:pt x="1533" y="288"/>
                  <a:pt x="1536" y="286"/>
                  <a:pt x="1540" y="283"/>
                </a:cubicBezTo>
                <a:cubicBezTo>
                  <a:pt x="1542" y="282"/>
                  <a:pt x="1545" y="280"/>
                  <a:pt x="1548" y="278"/>
                </a:cubicBezTo>
                <a:cubicBezTo>
                  <a:pt x="1551" y="275"/>
                  <a:pt x="1555" y="273"/>
                  <a:pt x="1558" y="271"/>
                </a:cubicBezTo>
                <a:cubicBezTo>
                  <a:pt x="1561" y="269"/>
                  <a:pt x="1564" y="267"/>
                  <a:pt x="1566" y="265"/>
                </a:cubicBezTo>
                <a:cubicBezTo>
                  <a:pt x="1570" y="263"/>
                  <a:pt x="1573" y="260"/>
                  <a:pt x="1577" y="258"/>
                </a:cubicBezTo>
                <a:cubicBezTo>
                  <a:pt x="1580" y="256"/>
                  <a:pt x="1582" y="255"/>
                  <a:pt x="1585" y="253"/>
                </a:cubicBezTo>
                <a:cubicBezTo>
                  <a:pt x="1589" y="250"/>
                  <a:pt x="1592" y="248"/>
                  <a:pt x="1596" y="246"/>
                </a:cubicBezTo>
                <a:cubicBezTo>
                  <a:pt x="1599" y="244"/>
                  <a:pt x="1601" y="242"/>
                  <a:pt x="1604" y="241"/>
                </a:cubicBezTo>
                <a:cubicBezTo>
                  <a:pt x="1608" y="238"/>
                  <a:pt x="1611" y="236"/>
                  <a:pt x="1615" y="234"/>
                </a:cubicBezTo>
                <a:cubicBezTo>
                  <a:pt x="1618" y="232"/>
                  <a:pt x="1620" y="231"/>
                  <a:pt x="1623" y="229"/>
                </a:cubicBezTo>
                <a:cubicBezTo>
                  <a:pt x="1627" y="227"/>
                  <a:pt x="1631" y="224"/>
                  <a:pt x="1635" y="222"/>
                </a:cubicBezTo>
                <a:cubicBezTo>
                  <a:pt x="1637" y="220"/>
                  <a:pt x="1640" y="219"/>
                  <a:pt x="1642" y="217"/>
                </a:cubicBezTo>
                <a:cubicBezTo>
                  <a:pt x="1646" y="215"/>
                  <a:pt x="1651" y="213"/>
                  <a:pt x="1655" y="210"/>
                </a:cubicBezTo>
                <a:cubicBezTo>
                  <a:pt x="1657" y="209"/>
                  <a:pt x="1659" y="208"/>
                  <a:pt x="1662" y="206"/>
                </a:cubicBezTo>
                <a:cubicBezTo>
                  <a:pt x="1668" y="203"/>
                  <a:pt x="1674" y="199"/>
                  <a:pt x="1681" y="196"/>
                </a:cubicBezTo>
                <a:cubicBezTo>
                  <a:pt x="1683" y="195"/>
                  <a:pt x="1685" y="194"/>
                  <a:pt x="1686" y="193"/>
                </a:cubicBezTo>
                <a:cubicBezTo>
                  <a:pt x="1691" y="190"/>
                  <a:pt x="1696" y="188"/>
                  <a:pt x="1700" y="185"/>
                </a:cubicBezTo>
                <a:cubicBezTo>
                  <a:pt x="1705" y="185"/>
                  <a:pt x="1709" y="184"/>
                  <a:pt x="1714" y="183"/>
                </a:cubicBezTo>
                <a:cubicBezTo>
                  <a:pt x="1716" y="183"/>
                  <a:pt x="1719" y="183"/>
                  <a:pt x="1721" y="182"/>
                </a:cubicBezTo>
                <a:cubicBezTo>
                  <a:pt x="1726" y="182"/>
                  <a:pt x="1731" y="181"/>
                  <a:pt x="1736" y="180"/>
                </a:cubicBezTo>
                <a:cubicBezTo>
                  <a:pt x="1738" y="180"/>
                  <a:pt x="1740" y="180"/>
                  <a:pt x="1743" y="179"/>
                </a:cubicBezTo>
                <a:cubicBezTo>
                  <a:pt x="1748" y="178"/>
                  <a:pt x="1753" y="178"/>
                  <a:pt x="1758" y="177"/>
                </a:cubicBezTo>
                <a:cubicBezTo>
                  <a:pt x="1760" y="176"/>
                  <a:pt x="1762" y="176"/>
                  <a:pt x="1764" y="176"/>
                </a:cubicBezTo>
                <a:cubicBezTo>
                  <a:pt x="1770" y="175"/>
                  <a:pt x="1776" y="174"/>
                  <a:pt x="1782" y="173"/>
                </a:cubicBezTo>
                <a:cubicBezTo>
                  <a:pt x="1783" y="173"/>
                  <a:pt x="1784" y="172"/>
                  <a:pt x="1785" y="172"/>
                </a:cubicBezTo>
                <a:cubicBezTo>
                  <a:pt x="1800" y="170"/>
                  <a:pt x="1814" y="167"/>
                  <a:pt x="1828" y="164"/>
                </a:cubicBezTo>
                <a:cubicBezTo>
                  <a:pt x="1828" y="164"/>
                  <a:pt x="1828" y="164"/>
                  <a:pt x="1828" y="164"/>
                </a:cubicBezTo>
                <a:cubicBezTo>
                  <a:pt x="1835" y="162"/>
                  <a:pt x="1842" y="161"/>
                  <a:pt x="1849" y="159"/>
                </a:cubicBezTo>
                <a:cubicBezTo>
                  <a:pt x="1851" y="159"/>
                  <a:pt x="1852" y="158"/>
                  <a:pt x="1854" y="158"/>
                </a:cubicBezTo>
                <a:cubicBezTo>
                  <a:pt x="1859" y="157"/>
                  <a:pt x="1865" y="156"/>
                  <a:pt x="1870" y="154"/>
                </a:cubicBezTo>
                <a:cubicBezTo>
                  <a:pt x="1872" y="154"/>
                  <a:pt x="1875" y="153"/>
                  <a:pt x="1877" y="153"/>
                </a:cubicBezTo>
                <a:cubicBezTo>
                  <a:pt x="1882" y="151"/>
                  <a:pt x="1886" y="150"/>
                  <a:pt x="1891" y="149"/>
                </a:cubicBezTo>
                <a:cubicBezTo>
                  <a:pt x="1894" y="148"/>
                  <a:pt x="1896" y="148"/>
                  <a:pt x="1899" y="147"/>
                </a:cubicBezTo>
                <a:cubicBezTo>
                  <a:pt x="1903" y="146"/>
                  <a:pt x="1908" y="145"/>
                  <a:pt x="1912" y="144"/>
                </a:cubicBezTo>
                <a:cubicBezTo>
                  <a:pt x="1915" y="143"/>
                  <a:pt x="1918" y="142"/>
                  <a:pt x="1920" y="141"/>
                </a:cubicBezTo>
                <a:cubicBezTo>
                  <a:pt x="1924" y="140"/>
                  <a:pt x="1929" y="139"/>
                  <a:pt x="1933" y="138"/>
                </a:cubicBezTo>
                <a:cubicBezTo>
                  <a:pt x="1936" y="137"/>
                  <a:pt x="1939" y="136"/>
                  <a:pt x="1941" y="135"/>
                </a:cubicBezTo>
                <a:cubicBezTo>
                  <a:pt x="1945" y="134"/>
                  <a:pt x="1950" y="133"/>
                  <a:pt x="1954" y="132"/>
                </a:cubicBezTo>
                <a:cubicBezTo>
                  <a:pt x="1957" y="131"/>
                  <a:pt x="1959" y="130"/>
                  <a:pt x="1962" y="129"/>
                </a:cubicBezTo>
                <a:cubicBezTo>
                  <a:pt x="1966" y="128"/>
                  <a:pt x="1970" y="126"/>
                  <a:pt x="1974" y="125"/>
                </a:cubicBezTo>
                <a:cubicBezTo>
                  <a:pt x="1977" y="124"/>
                  <a:pt x="1980" y="123"/>
                  <a:pt x="1983" y="122"/>
                </a:cubicBezTo>
                <a:cubicBezTo>
                  <a:pt x="1987" y="121"/>
                  <a:pt x="1991" y="120"/>
                  <a:pt x="1995" y="119"/>
                </a:cubicBezTo>
                <a:cubicBezTo>
                  <a:pt x="1998" y="117"/>
                  <a:pt x="2001" y="116"/>
                  <a:pt x="2004" y="115"/>
                </a:cubicBezTo>
                <a:cubicBezTo>
                  <a:pt x="2008" y="114"/>
                  <a:pt x="2012" y="113"/>
                  <a:pt x="2015" y="112"/>
                </a:cubicBezTo>
                <a:cubicBezTo>
                  <a:pt x="2018" y="110"/>
                  <a:pt x="2021" y="109"/>
                  <a:pt x="2024" y="108"/>
                </a:cubicBezTo>
                <a:cubicBezTo>
                  <a:pt x="2028" y="107"/>
                  <a:pt x="2031" y="106"/>
                  <a:pt x="2035" y="105"/>
                </a:cubicBezTo>
                <a:cubicBezTo>
                  <a:pt x="2053" y="111"/>
                  <a:pt x="2072" y="119"/>
                  <a:pt x="2090" y="126"/>
                </a:cubicBezTo>
                <a:cubicBezTo>
                  <a:pt x="2088" y="128"/>
                  <a:pt x="2085" y="129"/>
                  <a:pt x="2083" y="130"/>
                </a:cubicBezTo>
                <a:close/>
                <a:moveTo>
                  <a:pt x="1929" y="75"/>
                </a:moveTo>
                <a:cubicBezTo>
                  <a:pt x="1924" y="77"/>
                  <a:pt x="1920" y="78"/>
                  <a:pt x="1915" y="80"/>
                </a:cubicBezTo>
                <a:cubicBezTo>
                  <a:pt x="1909" y="82"/>
                  <a:pt x="1903" y="84"/>
                  <a:pt x="1897" y="86"/>
                </a:cubicBezTo>
                <a:cubicBezTo>
                  <a:pt x="1892" y="88"/>
                  <a:pt x="1887" y="89"/>
                  <a:pt x="1883" y="91"/>
                </a:cubicBezTo>
                <a:cubicBezTo>
                  <a:pt x="1877" y="93"/>
                  <a:pt x="1871" y="96"/>
                  <a:pt x="1865" y="98"/>
                </a:cubicBezTo>
                <a:cubicBezTo>
                  <a:pt x="1860" y="100"/>
                  <a:pt x="1855" y="101"/>
                  <a:pt x="1851" y="103"/>
                </a:cubicBezTo>
                <a:cubicBezTo>
                  <a:pt x="1845" y="106"/>
                  <a:pt x="1839" y="108"/>
                  <a:pt x="1833" y="110"/>
                </a:cubicBezTo>
                <a:cubicBezTo>
                  <a:pt x="1828" y="112"/>
                  <a:pt x="1824" y="114"/>
                  <a:pt x="1819" y="116"/>
                </a:cubicBezTo>
                <a:cubicBezTo>
                  <a:pt x="1813" y="118"/>
                  <a:pt x="1807" y="121"/>
                  <a:pt x="1801" y="124"/>
                </a:cubicBezTo>
                <a:cubicBezTo>
                  <a:pt x="1797" y="126"/>
                  <a:pt x="1792" y="127"/>
                  <a:pt x="1788" y="129"/>
                </a:cubicBezTo>
                <a:cubicBezTo>
                  <a:pt x="1781" y="132"/>
                  <a:pt x="1775" y="135"/>
                  <a:pt x="1768" y="138"/>
                </a:cubicBezTo>
                <a:cubicBezTo>
                  <a:pt x="1765" y="140"/>
                  <a:pt x="1761" y="142"/>
                  <a:pt x="1757" y="143"/>
                </a:cubicBezTo>
                <a:cubicBezTo>
                  <a:pt x="1749" y="147"/>
                  <a:pt x="1742" y="151"/>
                  <a:pt x="1734" y="155"/>
                </a:cubicBezTo>
                <a:cubicBezTo>
                  <a:pt x="1732" y="156"/>
                  <a:pt x="1729" y="157"/>
                  <a:pt x="1726" y="158"/>
                </a:cubicBezTo>
                <a:cubicBezTo>
                  <a:pt x="1716" y="163"/>
                  <a:pt x="1707" y="168"/>
                  <a:pt x="1697" y="173"/>
                </a:cubicBezTo>
                <a:cubicBezTo>
                  <a:pt x="1693" y="174"/>
                  <a:pt x="1689" y="174"/>
                  <a:pt x="1685" y="175"/>
                </a:cubicBezTo>
                <a:cubicBezTo>
                  <a:pt x="1682" y="175"/>
                  <a:pt x="1678" y="176"/>
                  <a:pt x="1675" y="176"/>
                </a:cubicBezTo>
                <a:cubicBezTo>
                  <a:pt x="1670" y="176"/>
                  <a:pt x="1666" y="177"/>
                  <a:pt x="1662" y="177"/>
                </a:cubicBezTo>
                <a:cubicBezTo>
                  <a:pt x="1659" y="177"/>
                  <a:pt x="1655" y="178"/>
                  <a:pt x="1652" y="178"/>
                </a:cubicBezTo>
                <a:cubicBezTo>
                  <a:pt x="1648" y="179"/>
                  <a:pt x="1644" y="179"/>
                  <a:pt x="1639" y="179"/>
                </a:cubicBezTo>
                <a:cubicBezTo>
                  <a:pt x="1636" y="180"/>
                  <a:pt x="1632" y="180"/>
                  <a:pt x="1629" y="180"/>
                </a:cubicBezTo>
                <a:cubicBezTo>
                  <a:pt x="1625" y="180"/>
                  <a:pt x="1620" y="181"/>
                  <a:pt x="1616" y="181"/>
                </a:cubicBezTo>
                <a:cubicBezTo>
                  <a:pt x="1613" y="181"/>
                  <a:pt x="1609" y="181"/>
                  <a:pt x="1606" y="182"/>
                </a:cubicBezTo>
                <a:cubicBezTo>
                  <a:pt x="1602" y="182"/>
                  <a:pt x="1597" y="182"/>
                  <a:pt x="1593" y="182"/>
                </a:cubicBezTo>
                <a:cubicBezTo>
                  <a:pt x="1590" y="183"/>
                  <a:pt x="1586" y="183"/>
                  <a:pt x="1583" y="183"/>
                </a:cubicBezTo>
                <a:cubicBezTo>
                  <a:pt x="1578" y="183"/>
                  <a:pt x="1574" y="183"/>
                  <a:pt x="1570" y="183"/>
                </a:cubicBezTo>
                <a:cubicBezTo>
                  <a:pt x="1566" y="184"/>
                  <a:pt x="1563" y="184"/>
                  <a:pt x="1560" y="184"/>
                </a:cubicBezTo>
                <a:cubicBezTo>
                  <a:pt x="1555" y="184"/>
                  <a:pt x="1550" y="184"/>
                  <a:pt x="1546" y="184"/>
                </a:cubicBezTo>
                <a:cubicBezTo>
                  <a:pt x="1543" y="184"/>
                  <a:pt x="1540" y="184"/>
                  <a:pt x="1537" y="184"/>
                </a:cubicBezTo>
                <a:cubicBezTo>
                  <a:pt x="1529" y="184"/>
                  <a:pt x="1522" y="184"/>
                  <a:pt x="1514" y="184"/>
                </a:cubicBezTo>
                <a:cubicBezTo>
                  <a:pt x="1505" y="184"/>
                  <a:pt x="1495" y="184"/>
                  <a:pt x="1486" y="184"/>
                </a:cubicBezTo>
                <a:cubicBezTo>
                  <a:pt x="1483" y="184"/>
                  <a:pt x="1480" y="184"/>
                  <a:pt x="1477" y="184"/>
                </a:cubicBezTo>
                <a:cubicBezTo>
                  <a:pt x="1470" y="184"/>
                  <a:pt x="1464" y="184"/>
                  <a:pt x="1457" y="183"/>
                </a:cubicBezTo>
                <a:cubicBezTo>
                  <a:pt x="1454" y="183"/>
                  <a:pt x="1450" y="183"/>
                  <a:pt x="1447" y="183"/>
                </a:cubicBezTo>
                <a:cubicBezTo>
                  <a:pt x="1441" y="183"/>
                  <a:pt x="1435" y="182"/>
                  <a:pt x="1428" y="182"/>
                </a:cubicBezTo>
                <a:cubicBezTo>
                  <a:pt x="1425" y="182"/>
                  <a:pt x="1422" y="182"/>
                  <a:pt x="1418" y="181"/>
                </a:cubicBezTo>
                <a:cubicBezTo>
                  <a:pt x="1416" y="181"/>
                  <a:pt x="1414" y="181"/>
                  <a:pt x="1413" y="181"/>
                </a:cubicBezTo>
                <a:cubicBezTo>
                  <a:pt x="1414" y="180"/>
                  <a:pt x="1415" y="180"/>
                  <a:pt x="1416" y="179"/>
                </a:cubicBezTo>
                <a:cubicBezTo>
                  <a:pt x="1419" y="177"/>
                  <a:pt x="1423" y="176"/>
                  <a:pt x="1427" y="174"/>
                </a:cubicBezTo>
                <a:cubicBezTo>
                  <a:pt x="1431" y="172"/>
                  <a:pt x="1436" y="169"/>
                  <a:pt x="1440" y="167"/>
                </a:cubicBezTo>
                <a:cubicBezTo>
                  <a:pt x="1444" y="165"/>
                  <a:pt x="1447" y="163"/>
                  <a:pt x="1451" y="162"/>
                </a:cubicBezTo>
                <a:cubicBezTo>
                  <a:pt x="1456" y="160"/>
                  <a:pt x="1460" y="157"/>
                  <a:pt x="1464" y="155"/>
                </a:cubicBezTo>
                <a:cubicBezTo>
                  <a:pt x="1468" y="153"/>
                  <a:pt x="1472" y="152"/>
                  <a:pt x="1476" y="150"/>
                </a:cubicBezTo>
                <a:cubicBezTo>
                  <a:pt x="1480" y="148"/>
                  <a:pt x="1485" y="146"/>
                  <a:pt x="1489" y="144"/>
                </a:cubicBezTo>
                <a:cubicBezTo>
                  <a:pt x="1493" y="142"/>
                  <a:pt x="1497" y="140"/>
                  <a:pt x="1501" y="139"/>
                </a:cubicBezTo>
                <a:cubicBezTo>
                  <a:pt x="1505" y="137"/>
                  <a:pt x="1509" y="135"/>
                  <a:pt x="1514" y="133"/>
                </a:cubicBezTo>
                <a:cubicBezTo>
                  <a:pt x="1518" y="131"/>
                  <a:pt x="1522" y="130"/>
                  <a:pt x="1525" y="128"/>
                </a:cubicBezTo>
                <a:cubicBezTo>
                  <a:pt x="1530" y="126"/>
                  <a:pt x="1534" y="124"/>
                  <a:pt x="1539" y="123"/>
                </a:cubicBezTo>
                <a:cubicBezTo>
                  <a:pt x="1543" y="121"/>
                  <a:pt x="1547" y="119"/>
                  <a:pt x="1551" y="118"/>
                </a:cubicBezTo>
                <a:cubicBezTo>
                  <a:pt x="1555" y="116"/>
                  <a:pt x="1560" y="114"/>
                  <a:pt x="1564" y="112"/>
                </a:cubicBezTo>
                <a:cubicBezTo>
                  <a:pt x="1568" y="111"/>
                  <a:pt x="1572" y="110"/>
                  <a:pt x="1576" y="108"/>
                </a:cubicBezTo>
                <a:cubicBezTo>
                  <a:pt x="1580" y="106"/>
                  <a:pt x="1585" y="105"/>
                  <a:pt x="1590" y="103"/>
                </a:cubicBezTo>
                <a:cubicBezTo>
                  <a:pt x="1594" y="102"/>
                  <a:pt x="1597" y="100"/>
                  <a:pt x="1601" y="99"/>
                </a:cubicBezTo>
                <a:cubicBezTo>
                  <a:pt x="1606" y="97"/>
                  <a:pt x="1611" y="95"/>
                  <a:pt x="1615" y="94"/>
                </a:cubicBezTo>
                <a:cubicBezTo>
                  <a:pt x="1619" y="92"/>
                  <a:pt x="1623" y="91"/>
                  <a:pt x="1627" y="90"/>
                </a:cubicBezTo>
                <a:cubicBezTo>
                  <a:pt x="1632" y="88"/>
                  <a:pt x="1636" y="87"/>
                  <a:pt x="1641" y="85"/>
                </a:cubicBezTo>
                <a:cubicBezTo>
                  <a:pt x="1645" y="84"/>
                  <a:pt x="1649" y="83"/>
                  <a:pt x="1653" y="81"/>
                </a:cubicBezTo>
                <a:cubicBezTo>
                  <a:pt x="1658" y="80"/>
                  <a:pt x="1662" y="78"/>
                  <a:pt x="1667" y="77"/>
                </a:cubicBezTo>
                <a:cubicBezTo>
                  <a:pt x="1671" y="76"/>
                  <a:pt x="1675" y="75"/>
                  <a:pt x="1679" y="74"/>
                </a:cubicBezTo>
                <a:cubicBezTo>
                  <a:pt x="1684" y="72"/>
                  <a:pt x="1689" y="71"/>
                  <a:pt x="1694" y="69"/>
                </a:cubicBezTo>
                <a:cubicBezTo>
                  <a:pt x="1697" y="68"/>
                  <a:pt x="1701" y="67"/>
                  <a:pt x="1705" y="66"/>
                </a:cubicBezTo>
                <a:cubicBezTo>
                  <a:pt x="1710" y="65"/>
                  <a:pt x="1715" y="63"/>
                  <a:pt x="1720" y="62"/>
                </a:cubicBezTo>
                <a:cubicBezTo>
                  <a:pt x="1724" y="61"/>
                  <a:pt x="1727" y="60"/>
                  <a:pt x="1731" y="59"/>
                </a:cubicBezTo>
                <a:cubicBezTo>
                  <a:pt x="1737" y="58"/>
                  <a:pt x="1742" y="56"/>
                  <a:pt x="1748" y="55"/>
                </a:cubicBezTo>
                <a:cubicBezTo>
                  <a:pt x="1751" y="54"/>
                  <a:pt x="1754" y="53"/>
                  <a:pt x="1757" y="53"/>
                </a:cubicBezTo>
                <a:cubicBezTo>
                  <a:pt x="1765" y="51"/>
                  <a:pt x="1773" y="49"/>
                  <a:pt x="1781" y="47"/>
                </a:cubicBezTo>
                <a:cubicBezTo>
                  <a:pt x="1782" y="47"/>
                  <a:pt x="1783" y="47"/>
                  <a:pt x="1784" y="47"/>
                </a:cubicBezTo>
                <a:cubicBezTo>
                  <a:pt x="1792" y="45"/>
                  <a:pt x="1801" y="43"/>
                  <a:pt x="1810" y="41"/>
                </a:cubicBezTo>
                <a:cubicBezTo>
                  <a:pt x="1853" y="50"/>
                  <a:pt x="1895" y="60"/>
                  <a:pt x="1937" y="72"/>
                </a:cubicBezTo>
                <a:cubicBezTo>
                  <a:pt x="1934" y="73"/>
                  <a:pt x="1932" y="74"/>
                  <a:pt x="1929" y="75"/>
                </a:cubicBezTo>
                <a:close/>
                <a:moveTo>
                  <a:pt x="1779" y="35"/>
                </a:moveTo>
                <a:cubicBezTo>
                  <a:pt x="1771" y="37"/>
                  <a:pt x="1763" y="39"/>
                  <a:pt x="1755" y="41"/>
                </a:cubicBezTo>
                <a:cubicBezTo>
                  <a:pt x="1755" y="41"/>
                  <a:pt x="1754" y="41"/>
                  <a:pt x="1754" y="41"/>
                </a:cubicBezTo>
                <a:cubicBezTo>
                  <a:pt x="1745" y="43"/>
                  <a:pt x="1736" y="45"/>
                  <a:pt x="1727" y="48"/>
                </a:cubicBezTo>
                <a:cubicBezTo>
                  <a:pt x="1725" y="48"/>
                  <a:pt x="1722" y="49"/>
                  <a:pt x="1719" y="50"/>
                </a:cubicBezTo>
                <a:cubicBezTo>
                  <a:pt x="1713" y="51"/>
                  <a:pt x="1707" y="53"/>
                  <a:pt x="1701" y="55"/>
                </a:cubicBezTo>
                <a:cubicBezTo>
                  <a:pt x="1698" y="56"/>
                  <a:pt x="1694" y="57"/>
                  <a:pt x="1691" y="57"/>
                </a:cubicBezTo>
                <a:cubicBezTo>
                  <a:pt x="1686" y="59"/>
                  <a:pt x="1681" y="60"/>
                  <a:pt x="1675" y="62"/>
                </a:cubicBezTo>
                <a:cubicBezTo>
                  <a:pt x="1672" y="63"/>
                  <a:pt x="1668" y="64"/>
                  <a:pt x="1664" y="65"/>
                </a:cubicBezTo>
                <a:cubicBezTo>
                  <a:pt x="1659" y="67"/>
                  <a:pt x="1654" y="68"/>
                  <a:pt x="1649" y="70"/>
                </a:cubicBezTo>
                <a:cubicBezTo>
                  <a:pt x="1646" y="71"/>
                  <a:pt x="1642" y="72"/>
                  <a:pt x="1638" y="74"/>
                </a:cubicBezTo>
                <a:cubicBezTo>
                  <a:pt x="1633" y="75"/>
                  <a:pt x="1629" y="77"/>
                  <a:pt x="1624" y="78"/>
                </a:cubicBezTo>
                <a:cubicBezTo>
                  <a:pt x="1620" y="80"/>
                  <a:pt x="1616" y="81"/>
                  <a:pt x="1612" y="82"/>
                </a:cubicBezTo>
                <a:cubicBezTo>
                  <a:pt x="1608" y="84"/>
                  <a:pt x="1603" y="85"/>
                  <a:pt x="1598" y="87"/>
                </a:cubicBezTo>
                <a:cubicBezTo>
                  <a:pt x="1594" y="88"/>
                  <a:pt x="1590" y="90"/>
                  <a:pt x="1587" y="91"/>
                </a:cubicBezTo>
                <a:cubicBezTo>
                  <a:pt x="1582" y="93"/>
                  <a:pt x="1577" y="95"/>
                  <a:pt x="1573" y="96"/>
                </a:cubicBezTo>
                <a:cubicBezTo>
                  <a:pt x="1569" y="98"/>
                  <a:pt x="1565" y="99"/>
                  <a:pt x="1561" y="101"/>
                </a:cubicBezTo>
                <a:cubicBezTo>
                  <a:pt x="1557" y="103"/>
                  <a:pt x="1552" y="104"/>
                  <a:pt x="1547" y="106"/>
                </a:cubicBezTo>
                <a:cubicBezTo>
                  <a:pt x="1544" y="108"/>
                  <a:pt x="1540" y="109"/>
                  <a:pt x="1536" y="111"/>
                </a:cubicBezTo>
                <a:cubicBezTo>
                  <a:pt x="1531" y="113"/>
                  <a:pt x="1527" y="115"/>
                  <a:pt x="1522" y="116"/>
                </a:cubicBezTo>
                <a:cubicBezTo>
                  <a:pt x="1518" y="118"/>
                  <a:pt x="1515" y="120"/>
                  <a:pt x="1511" y="121"/>
                </a:cubicBezTo>
                <a:cubicBezTo>
                  <a:pt x="1506" y="123"/>
                  <a:pt x="1502" y="125"/>
                  <a:pt x="1497" y="127"/>
                </a:cubicBezTo>
                <a:cubicBezTo>
                  <a:pt x="1493" y="129"/>
                  <a:pt x="1490" y="130"/>
                  <a:pt x="1486" y="132"/>
                </a:cubicBezTo>
                <a:cubicBezTo>
                  <a:pt x="1481" y="134"/>
                  <a:pt x="1477" y="136"/>
                  <a:pt x="1472" y="139"/>
                </a:cubicBezTo>
                <a:cubicBezTo>
                  <a:pt x="1468" y="140"/>
                  <a:pt x="1465" y="142"/>
                  <a:pt x="1462" y="143"/>
                </a:cubicBezTo>
                <a:cubicBezTo>
                  <a:pt x="1456" y="146"/>
                  <a:pt x="1451" y="148"/>
                  <a:pt x="1446" y="151"/>
                </a:cubicBezTo>
                <a:cubicBezTo>
                  <a:pt x="1443" y="152"/>
                  <a:pt x="1440" y="154"/>
                  <a:pt x="1437" y="155"/>
                </a:cubicBezTo>
                <a:cubicBezTo>
                  <a:pt x="1430" y="159"/>
                  <a:pt x="1423" y="162"/>
                  <a:pt x="1416" y="166"/>
                </a:cubicBezTo>
                <a:cubicBezTo>
                  <a:pt x="1415" y="166"/>
                  <a:pt x="1414" y="167"/>
                  <a:pt x="1413" y="167"/>
                </a:cubicBezTo>
                <a:cubicBezTo>
                  <a:pt x="1405" y="171"/>
                  <a:pt x="1398" y="175"/>
                  <a:pt x="1390" y="179"/>
                </a:cubicBezTo>
                <a:cubicBezTo>
                  <a:pt x="1381" y="179"/>
                  <a:pt x="1372" y="178"/>
                  <a:pt x="1364" y="177"/>
                </a:cubicBezTo>
                <a:cubicBezTo>
                  <a:pt x="1362" y="177"/>
                  <a:pt x="1361" y="177"/>
                  <a:pt x="1359" y="177"/>
                </a:cubicBezTo>
                <a:cubicBezTo>
                  <a:pt x="1352" y="176"/>
                  <a:pt x="1344" y="175"/>
                  <a:pt x="1336" y="174"/>
                </a:cubicBezTo>
                <a:cubicBezTo>
                  <a:pt x="1333" y="174"/>
                  <a:pt x="1330" y="173"/>
                  <a:pt x="1327" y="173"/>
                </a:cubicBezTo>
                <a:cubicBezTo>
                  <a:pt x="1321" y="172"/>
                  <a:pt x="1315" y="171"/>
                  <a:pt x="1309" y="171"/>
                </a:cubicBezTo>
                <a:cubicBezTo>
                  <a:pt x="1306" y="170"/>
                  <a:pt x="1302" y="170"/>
                  <a:pt x="1299" y="169"/>
                </a:cubicBezTo>
                <a:cubicBezTo>
                  <a:pt x="1293" y="168"/>
                  <a:pt x="1288" y="167"/>
                  <a:pt x="1282" y="167"/>
                </a:cubicBezTo>
                <a:cubicBezTo>
                  <a:pt x="1279" y="166"/>
                  <a:pt x="1275" y="165"/>
                  <a:pt x="1271" y="165"/>
                </a:cubicBezTo>
                <a:cubicBezTo>
                  <a:pt x="1266" y="164"/>
                  <a:pt x="1260" y="163"/>
                  <a:pt x="1255" y="162"/>
                </a:cubicBezTo>
                <a:cubicBezTo>
                  <a:pt x="1251" y="161"/>
                  <a:pt x="1248" y="161"/>
                  <a:pt x="1244" y="160"/>
                </a:cubicBezTo>
                <a:cubicBezTo>
                  <a:pt x="1239" y="159"/>
                  <a:pt x="1233" y="158"/>
                  <a:pt x="1228" y="157"/>
                </a:cubicBezTo>
                <a:cubicBezTo>
                  <a:pt x="1224" y="156"/>
                  <a:pt x="1221" y="156"/>
                  <a:pt x="1217" y="155"/>
                </a:cubicBezTo>
                <a:cubicBezTo>
                  <a:pt x="1212" y="154"/>
                  <a:pt x="1207" y="153"/>
                  <a:pt x="1201" y="152"/>
                </a:cubicBezTo>
                <a:cubicBezTo>
                  <a:pt x="1198" y="151"/>
                  <a:pt x="1194" y="150"/>
                  <a:pt x="1190" y="149"/>
                </a:cubicBezTo>
                <a:cubicBezTo>
                  <a:pt x="1188" y="149"/>
                  <a:pt x="1186" y="148"/>
                  <a:pt x="1184" y="148"/>
                </a:cubicBezTo>
                <a:cubicBezTo>
                  <a:pt x="1187" y="147"/>
                  <a:pt x="1189" y="146"/>
                  <a:pt x="1191" y="145"/>
                </a:cubicBezTo>
                <a:cubicBezTo>
                  <a:pt x="1196" y="143"/>
                  <a:pt x="1200" y="141"/>
                  <a:pt x="1205" y="139"/>
                </a:cubicBezTo>
                <a:cubicBezTo>
                  <a:pt x="1210" y="137"/>
                  <a:pt x="1215" y="134"/>
                  <a:pt x="1220" y="132"/>
                </a:cubicBezTo>
                <a:cubicBezTo>
                  <a:pt x="1225" y="130"/>
                  <a:pt x="1229" y="128"/>
                  <a:pt x="1234" y="126"/>
                </a:cubicBezTo>
                <a:cubicBezTo>
                  <a:pt x="1239" y="124"/>
                  <a:pt x="1244" y="122"/>
                  <a:pt x="1250" y="120"/>
                </a:cubicBezTo>
                <a:cubicBezTo>
                  <a:pt x="1254" y="118"/>
                  <a:pt x="1259" y="116"/>
                  <a:pt x="1263" y="115"/>
                </a:cubicBezTo>
                <a:cubicBezTo>
                  <a:pt x="1269" y="112"/>
                  <a:pt x="1274" y="110"/>
                  <a:pt x="1279" y="109"/>
                </a:cubicBezTo>
                <a:cubicBezTo>
                  <a:pt x="1284" y="107"/>
                  <a:pt x="1288" y="105"/>
                  <a:pt x="1293" y="103"/>
                </a:cubicBezTo>
                <a:cubicBezTo>
                  <a:pt x="1298" y="101"/>
                  <a:pt x="1304" y="99"/>
                  <a:pt x="1309" y="98"/>
                </a:cubicBezTo>
                <a:cubicBezTo>
                  <a:pt x="1313" y="96"/>
                  <a:pt x="1318" y="94"/>
                  <a:pt x="1323" y="93"/>
                </a:cubicBezTo>
                <a:cubicBezTo>
                  <a:pt x="1328" y="91"/>
                  <a:pt x="1333" y="89"/>
                  <a:pt x="1339" y="87"/>
                </a:cubicBezTo>
                <a:cubicBezTo>
                  <a:pt x="1343" y="86"/>
                  <a:pt x="1348" y="84"/>
                  <a:pt x="1353" y="83"/>
                </a:cubicBezTo>
                <a:cubicBezTo>
                  <a:pt x="1358" y="81"/>
                  <a:pt x="1364" y="79"/>
                  <a:pt x="1369" y="78"/>
                </a:cubicBezTo>
                <a:cubicBezTo>
                  <a:pt x="1374" y="76"/>
                  <a:pt x="1378" y="75"/>
                  <a:pt x="1383" y="74"/>
                </a:cubicBezTo>
                <a:cubicBezTo>
                  <a:pt x="1388" y="72"/>
                  <a:pt x="1394" y="70"/>
                  <a:pt x="1399" y="69"/>
                </a:cubicBezTo>
                <a:cubicBezTo>
                  <a:pt x="1404" y="68"/>
                  <a:pt x="1409" y="66"/>
                  <a:pt x="1413" y="65"/>
                </a:cubicBezTo>
                <a:cubicBezTo>
                  <a:pt x="1419" y="63"/>
                  <a:pt x="1424" y="62"/>
                  <a:pt x="1430" y="60"/>
                </a:cubicBezTo>
                <a:cubicBezTo>
                  <a:pt x="1435" y="59"/>
                  <a:pt x="1439" y="58"/>
                  <a:pt x="1444" y="57"/>
                </a:cubicBezTo>
                <a:cubicBezTo>
                  <a:pt x="1449" y="56"/>
                  <a:pt x="1455" y="54"/>
                  <a:pt x="1461" y="53"/>
                </a:cubicBezTo>
                <a:cubicBezTo>
                  <a:pt x="1465" y="52"/>
                  <a:pt x="1470" y="51"/>
                  <a:pt x="1475" y="50"/>
                </a:cubicBezTo>
                <a:cubicBezTo>
                  <a:pt x="1480" y="48"/>
                  <a:pt x="1486" y="47"/>
                  <a:pt x="1492" y="46"/>
                </a:cubicBezTo>
                <a:cubicBezTo>
                  <a:pt x="1496" y="45"/>
                  <a:pt x="1501" y="44"/>
                  <a:pt x="1505" y="43"/>
                </a:cubicBezTo>
                <a:cubicBezTo>
                  <a:pt x="1511" y="42"/>
                  <a:pt x="1517" y="41"/>
                  <a:pt x="1523" y="39"/>
                </a:cubicBezTo>
                <a:cubicBezTo>
                  <a:pt x="1528" y="39"/>
                  <a:pt x="1532" y="38"/>
                  <a:pt x="1536" y="37"/>
                </a:cubicBezTo>
                <a:cubicBezTo>
                  <a:pt x="1543" y="36"/>
                  <a:pt x="1549" y="35"/>
                  <a:pt x="1555" y="34"/>
                </a:cubicBezTo>
                <a:cubicBezTo>
                  <a:pt x="1559" y="33"/>
                  <a:pt x="1563" y="32"/>
                  <a:pt x="1568" y="31"/>
                </a:cubicBezTo>
                <a:cubicBezTo>
                  <a:pt x="1574" y="30"/>
                  <a:pt x="1581" y="29"/>
                  <a:pt x="1588" y="28"/>
                </a:cubicBezTo>
                <a:cubicBezTo>
                  <a:pt x="1591" y="28"/>
                  <a:pt x="1595" y="27"/>
                  <a:pt x="1599" y="27"/>
                </a:cubicBezTo>
                <a:cubicBezTo>
                  <a:pt x="1607" y="26"/>
                  <a:pt x="1615" y="25"/>
                  <a:pt x="1623" y="24"/>
                </a:cubicBezTo>
                <a:cubicBezTo>
                  <a:pt x="1626" y="23"/>
                  <a:pt x="1628" y="23"/>
                  <a:pt x="1631" y="23"/>
                </a:cubicBezTo>
                <a:cubicBezTo>
                  <a:pt x="1641" y="21"/>
                  <a:pt x="1651" y="20"/>
                  <a:pt x="1662" y="19"/>
                </a:cubicBezTo>
                <a:cubicBezTo>
                  <a:pt x="1701" y="23"/>
                  <a:pt x="1740" y="28"/>
                  <a:pt x="1779" y="35"/>
                </a:cubicBezTo>
                <a:close/>
                <a:moveTo>
                  <a:pt x="1600" y="14"/>
                </a:moveTo>
                <a:cubicBezTo>
                  <a:pt x="1599" y="15"/>
                  <a:pt x="1599" y="15"/>
                  <a:pt x="1598" y="15"/>
                </a:cubicBezTo>
                <a:cubicBezTo>
                  <a:pt x="1595" y="15"/>
                  <a:pt x="1592" y="16"/>
                  <a:pt x="1589" y="16"/>
                </a:cubicBezTo>
                <a:cubicBezTo>
                  <a:pt x="1582" y="17"/>
                  <a:pt x="1575" y="18"/>
                  <a:pt x="1568" y="19"/>
                </a:cubicBezTo>
                <a:cubicBezTo>
                  <a:pt x="1564" y="20"/>
                  <a:pt x="1560" y="21"/>
                  <a:pt x="1556" y="21"/>
                </a:cubicBezTo>
                <a:cubicBezTo>
                  <a:pt x="1550" y="22"/>
                  <a:pt x="1544" y="23"/>
                  <a:pt x="1537" y="24"/>
                </a:cubicBezTo>
                <a:cubicBezTo>
                  <a:pt x="1533" y="25"/>
                  <a:pt x="1529" y="26"/>
                  <a:pt x="1525" y="27"/>
                </a:cubicBezTo>
                <a:cubicBezTo>
                  <a:pt x="1519" y="28"/>
                  <a:pt x="1513" y="29"/>
                  <a:pt x="1507" y="30"/>
                </a:cubicBezTo>
                <a:cubicBezTo>
                  <a:pt x="1503" y="31"/>
                  <a:pt x="1499" y="32"/>
                  <a:pt x="1495" y="33"/>
                </a:cubicBezTo>
                <a:cubicBezTo>
                  <a:pt x="1489" y="34"/>
                  <a:pt x="1483" y="35"/>
                  <a:pt x="1477" y="37"/>
                </a:cubicBezTo>
                <a:cubicBezTo>
                  <a:pt x="1473" y="38"/>
                  <a:pt x="1469" y="39"/>
                  <a:pt x="1465" y="39"/>
                </a:cubicBezTo>
                <a:cubicBezTo>
                  <a:pt x="1458" y="41"/>
                  <a:pt x="1452" y="43"/>
                  <a:pt x="1445" y="44"/>
                </a:cubicBezTo>
                <a:cubicBezTo>
                  <a:pt x="1442" y="45"/>
                  <a:pt x="1439" y="46"/>
                  <a:pt x="1435" y="47"/>
                </a:cubicBezTo>
                <a:cubicBezTo>
                  <a:pt x="1427" y="49"/>
                  <a:pt x="1419" y="51"/>
                  <a:pt x="1411" y="53"/>
                </a:cubicBezTo>
                <a:cubicBezTo>
                  <a:pt x="1409" y="54"/>
                  <a:pt x="1407" y="54"/>
                  <a:pt x="1406" y="55"/>
                </a:cubicBezTo>
                <a:cubicBezTo>
                  <a:pt x="1396" y="57"/>
                  <a:pt x="1386" y="60"/>
                  <a:pt x="1376" y="63"/>
                </a:cubicBezTo>
                <a:cubicBezTo>
                  <a:pt x="1374" y="64"/>
                  <a:pt x="1371" y="65"/>
                  <a:pt x="1368" y="65"/>
                </a:cubicBezTo>
                <a:cubicBezTo>
                  <a:pt x="1361" y="68"/>
                  <a:pt x="1354" y="70"/>
                  <a:pt x="1347" y="72"/>
                </a:cubicBezTo>
                <a:cubicBezTo>
                  <a:pt x="1343" y="73"/>
                  <a:pt x="1340" y="74"/>
                  <a:pt x="1336" y="76"/>
                </a:cubicBezTo>
                <a:cubicBezTo>
                  <a:pt x="1330" y="78"/>
                  <a:pt x="1324" y="80"/>
                  <a:pt x="1318" y="82"/>
                </a:cubicBezTo>
                <a:cubicBezTo>
                  <a:pt x="1314" y="83"/>
                  <a:pt x="1310" y="84"/>
                  <a:pt x="1307" y="86"/>
                </a:cubicBezTo>
                <a:cubicBezTo>
                  <a:pt x="1301" y="88"/>
                  <a:pt x="1295" y="90"/>
                  <a:pt x="1289" y="92"/>
                </a:cubicBezTo>
                <a:cubicBezTo>
                  <a:pt x="1285" y="93"/>
                  <a:pt x="1281" y="95"/>
                  <a:pt x="1277" y="96"/>
                </a:cubicBezTo>
                <a:cubicBezTo>
                  <a:pt x="1272" y="99"/>
                  <a:pt x="1266" y="101"/>
                  <a:pt x="1260" y="103"/>
                </a:cubicBezTo>
                <a:cubicBezTo>
                  <a:pt x="1256" y="104"/>
                  <a:pt x="1252" y="106"/>
                  <a:pt x="1249" y="107"/>
                </a:cubicBezTo>
                <a:cubicBezTo>
                  <a:pt x="1243" y="110"/>
                  <a:pt x="1237" y="112"/>
                  <a:pt x="1230" y="115"/>
                </a:cubicBezTo>
                <a:cubicBezTo>
                  <a:pt x="1227" y="116"/>
                  <a:pt x="1224" y="118"/>
                  <a:pt x="1220" y="119"/>
                </a:cubicBezTo>
                <a:cubicBezTo>
                  <a:pt x="1213" y="122"/>
                  <a:pt x="1206" y="125"/>
                  <a:pt x="1199" y="128"/>
                </a:cubicBezTo>
                <a:cubicBezTo>
                  <a:pt x="1197" y="129"/>
                  <a:pt x="1194" y="130"/>
                  <a:pt x="1192" y="131"/>
                </a:cubicBezTo>
                <a:cubicBezTo>
                  <a:pt x="1183" y="135"/>
                  <a:pt x="1174" y="139"/>
                  <a:pt x="1165" y="144"/>
                </a:cubicBezTo>
                <a:cubicBezTo>
                  <a:pt x="1159" y="142"/>
                  <a:pt x="1152" y="141"/>
                  <a:pt x="1146" y="139"/>
                </a:cubicBezTo>
                <a:cubicBezTo>
                  <a:pt x="1145" y="139"/>
                  <a:pt x="1145" y="139"/>
                  <a:pt x="1145" y="139"/>
                </a:cubicBezTo>
                <a:cubicBezTo>
                  <a:pt x="1138" y="137"/>
                  <a:pt x="1132" y="135"/>
                  <a:pt x="1125" y="133"/>
                </a:cubicBezTo>
                <a:cubicBezTo>
                  <a:pt x="1123" y="133"/>
                  <a:pt x="1121" y="132"/>
                  <a:pt x="1118" y="132"/>
                </a:cubicBezTo>
                <a:cubicBezTo>
                  <a:pt x="1114" y="130"/>
                  <a:pt x="1109" y="129"/>
                  <a:pt x="1104" y="128"/>
                </a:cubicBezTo>
                <a:cubicBezTo>
                  <a:pt x="1102" y="127"/>
                  <a:pt x="1099" y="126"/>
                  <a:pt x="1097" y="126"/>
                </a:cubicBezTo>
                <a:cubicBezTo>
                  <a:pt x="1092" y="124"/>
                  <a:pt x="1088" y="123"/>
                  <a:pt x="1084" y="122"/>
                </a:cubicBezTo>
                <a:cubicBezTo>
                  <a:pt x="1081" y="121"/>
                  <a:pt x="1078" y="120"/>
                  <a:pt x="1075" y="119"/>
                </a:cubicBezTo>
                <a:cubicBezTo>
                  <a:pt x="1071" y="118"/>
                  <a:pt x="1067" y="117"/>
                  <a:pt x="1063" y="116"/>
                </a:cubicBezTo>
                <a:cubicBezTo>
                  <a:pt x="1060" y="115"/>
                  <a:pt x="1058" y="114"/>
                  <a:pt x="1055" y="113"/>
                </a:cubicBezTo>
                <a:cubicBezTo>
                  <a:pt x="1051" y="112"/>
                  <a:pt x="1047" y="110"/>
                  <a:pt x="1043" y="109"/>
                </a:cubicBezTo>
                <a:cubicBezTo>
                  <a:pt x="1040" y="108"/>
                  <a:pt x="1037" y="107"/>
                  <a:pt x="1034" y="106"/>
                </a:cubicBezTo>
                <a:cubicBezTo>
                  <a:pt x="1030" y="105"/>
                  <a:pt x="1026" y="103"/>
                  <a:pt x="1023" y="102"/>
                </a:cubicBezTo>
                <a:cubicBezTo>
                  <a:pt x="1020" y="101"/>
                  <a:pt x="1017" y="100"/>
                  <a:pt x="1014" y="99"/>
                </a:cubicBezTo>
                <a:cubicBezTo>
                  <a:pt x="1013" y="99"/>
                  <a:pt x="1012" y="99"/>
                  <a:pt x="1011" y="98"/>
                </a:cubicBezTo>
                <a:cubicBezTo>
                  <a:pt x="1172" y="41"/>
                  <a:pt x="1341" y="12"/>
                  <a:pt x="1514" y="12"/>
                </a:cubicBezTo>
                <a:cubicBezTo>
                  <a:pt x="1543" y="12"/>
                  <a:pt x="1571" y="13"/>
                  <a:pt x="1600" y="14"/>
                </a:cubicBezTo>
                <a:close/>
                <a:moveTo>
                  <a:pt x="496" y="410"/>
                </a:moveTo>
                <a:cubicBezTo>
                  <a:pt x="499" y="413"/>
                  <a:pt x="502" y="415"/>
                  <a:pt x="505" y="418"/>
                </a:cubicBezTo>
                <a:cubicBezTo>
                  <a:pt x="508" y="420"/>
                  <a:pt x="510" y="423"/>
                  <a:pt x="513" y="425"/>
                </a:cubicBezTo>
                <a:cubicBezTo>
                  <a:pt x="517" y="429"/>
                  <a:pt x="521" y="432"/>
                  <a:pt x="525" y="436"/>
                </a:cubicBezTo>
                <a:cubicBezTo>
                  <a:pt x="528" y="438"/>
                  <a:pt x="530" y="440"/>
                  <a:pt x="533" y="442"/>
                </a:cubicBezTo>
                <a:cubicBezTo>
                  <a:pt x="538" y="446"/>
                  <a:pt x="543" y="450"/>
                  <a:pt x="547" y="455"/>
                </a:cubicBezTo>
                <a:cubicBezTo>
                  <a:pt x="549" y="456"/>
                  <a:pt x="551" y="458"/>
                  <a:pt x="553" y="459"/>
                </a:cubicBezTo>
                <a:cubicBezTo>
                  <a:pt x="560" y="465"/>
                  <a:pt x="566" y="470"/>
                  <a:pt x="573" y="476"/>
                </a:cubicBezTo>
                <a:cubicBezTo>
                  <a:pt x="575" y="477"/>
                  <a:pt x="576" y="478"/>
                  <a:pt x="577" y="479"/>
                </a:cubicBezTo>
                <a:cubicBezTo>
                  <a:pt x="583" y="483"/>
                  <a:pt x="588" y="487"/>
                  <a:pt x="594" y="492"/>
                </a:cubicBezTo>
                <a:cubicBezTo>
                  <a:pt x="596" y="494"/>
                  <a:pt x="599" y="495"/>
                  <a:pt x="601" y="497"/>
                </a:cubicBezTo>
                <a:cubicBezTo>
                  <a:pt x="606" y="501"/>
                  <a:pt x="610" y="504"/>
                  <a:pt x="615" y="507"/>
                </a:cubicBezTo>
                <a:cubicBezTo>
                  <a:pt x="618" y="509"/>
                  <a:pt x="620" y="512"/>
                  <a:pt x="623" y="514"/>
                </a:cubicBezTo>
                <a:cubicBezTo>
                  <a:pt x="627" y="517"/>
                  <a:pt x="632" y="520"/>
                  <a:pt x="636" y="523"/>
                </a:cubicBezTo>
                <a:cubicBezTo>
                  <a:pt x="639" y="525"/>
                  <a:pt x="642" y="527"/>
                  <a:pt x="645" y="529"/>
                </a:cubicBezTo>
                <a:cubicBezTo>
                  <a:pt x="648" y="531"/>
                  <a:pt x="651" y="533"/>
                  <a:pt x="654" y="536"/>
                </a:cubicBezTo>
                <a:cubicBezTo>
                  <a:pt x="654" y="536"/>
                  <a:pt x="654" y="536"/>
                  <a:pt x="654" y="536"/>
                </a:cubicBezTo>
                <a:cubicBezTo>
                  <a:pt x="654" y="536"/>
                  <a:pt x="654" y="536"/>
                  <a:pt x="654" y="536"/>
                </a:cubicBezTo>
                <a:cubicBezTo>
                  <a:pt x="654" y="536"/>
                  <a:pt x="653" y="537"/>
                  <a:pt x="652" y="538"/>
                </a:cubicBezTo>
                <a:cubicBezTo>
                  <a:pt x="645" y="546"/>
                  <a:pt x="638" y="555"/>
                  <a:pt x="631" y="564"/>
                </a:cubicBezTo>
                <a:cubicBezTo>
                  <a:pt x="630" y="564"/>
                  <a:pt x="630" y="565"/>
                  <a:pt x="629" y="566"/>
                </a:cubicBezTo>
                <a:cubicBezTo>
                  <a:pt x="622" y="575"/>
                  <a:pt x="614" y="585"/>
                  <a:pt x="607" y="594"/>
                </a:cubicBezTo>
                <a:cubicBezTo>
                  <a:pt x="607" y="594"/>
                  <a:pt x="607" y="594"/>
                  <a:pt x="607" y="594"/>
                </a:cubicBezTo>
                <a:cubicBezTo>
                  <a:pt x="600" y="603"/>
                  <a:pt x="593" y="613"/>
                  <a:pt x="586" y="622"/>
                </a:cubicBezTo>
                <a:cubicBezTo>
                  <a:pt x="586" y="623"/>
                  <a:pt x="585" y="624"/>
                  <a:pt x="584" y="625"/>
                </a:cubicBezTo>
                <a:cubicBezTo>
                  <a:pt x="578" y="634"/>
                  <a:pt x="571" y="643"/>
                  <a:pt x="565" y="652"/>
                </a:cubicBezTo>
                <a:cubicBezTo>
                  <a:pt x="564" y="653"/>
                  <a:pt x="564" y="653"/>
                  <a:pt x="563" y="654"/>
                </a:cubicBezTo>
                <a:cubicBezTo>
                  <a:pt x="560" y="652"/>
                  <a:pt x="557" y="649"/>
                  <a:pt x="554" y="646"/>
                </a:cubicBezTo>
                <a:cubicBezTo>
                  <a:pt x="550" y="644"/>
                  <a:pt x="547" y="641"/>
                  <a:pt x="544" y="638"/>
                </a:cubicBezTo>
                <a:cubicBezTo>
                  <a:pt x="540" y="635"/>
                  <a:pt x="536" y="631"/>
                  <a:pt x="532" y="628"/>
                </a:cubicBezTo>
                <a:cubicBezTo>
                  <a:pt x="529" y="625"/>
                  <a:pt x="526" y="622"/>
                  <a:pt x="523" y="620"/>
                </a:cubicBezTo>
                <a:cubicBezTo>
                  <a:pt x="518" y="616"/>
                  <a:pt x="514" y="612"/>
                  <a:pt x="509" y="608"/>
                </a:cubicBezTo>
                <a:cubicBezTo>
                  <a:pt x="507" y="606"/>
                  <a:pt x="504" y="603"/>
                  <a:pt x="502" y="601"/>
                </a:cubicBezTo>
                <a:cubicBezTo>
                  <a:pt x="496" y="596"/>
                  <a:pt x="490" y="591"/>
                  <a:pt x="485" y="586"/>
                </a:cubicBezTo>
                <a:cubicBezTo>
                  <a:pt x="484" y="584"/>
                  <a:pt x="482" y="583"/>
                  <a:pt x="481" y="582"/>
                </a:cubicBezTo>
                <a:cubicBezTo>
                  <a:pt x="474" y="575"/>
                  <a:pt x="467" y="569"/>
                  <a:pt x="460" y="562"/>
                </a:cubicBezTo>
                <a:cubicBezTo>
                  <a:pt x="459" y="560"/>
                  <a:pt x="457" y="558"/>
                  <a:pt x="455" y="557"/>
                </a:cubicBezTo>
                <a:cubicBezTo>
                  <a:pt x="450" y="552"/>
                  <a:pt x="445" y="547"/>
                  <a:pt x="440" y="542"/>
                </a:cubicBezTo>
                <a:cubicBezTo>
                  <a:pt x="438" y="539"/>
                  <a:pt x="435" y="537"/>
                  <a:pt x="433" y="534"/>
                </a:cubicBezTo>
                <a:cubicBezTo>
                  <a:pt x="429" y="530"/>
                  <a:pt x="425" y="526"/>
                  <a:pt x="421" y="521"/>
                </a:cubicBezTo>
                <a:cubicBezTo>
                  <a:pt x="418" y="519"/>
                  <a:pt x="415" y="516"/>
                  <a:pt x="413" y="513"/>
                </a:cubicBezTo>
                <a:cubicBezTo>
                  <a:pt x="410" y="509"/>
                  <a:pt x="406" y="506"/>
                  <a:pt x="403" y="503"/>
                </a:cubicBezTo>
                <a:cubicBezTo>
                  <a:pt x="433" y="471"/>
                  <a:pt x="464" y="439"/>
                  <a:pt x="496" y="410"/>
                </a:cubicBezTo>
                <a:close/>
                <a:moveTo>
                  <a:pt x="1514" y="3016"/>
                </a:moveTo>
                <a:cubicBezTo>
                  <a:pt x="686" y="3016"/>
                  <a:pt x="12" y="2343"/>
                  <a:pt x="12" y="1514"/>
                </a:cubicBezTo>
                <a:cubicBezTo>
                  <a:pt x="12" y="1511"/>
                  <a:pt x="12" y="1507"/>
                  <a:pt x="12" y="1503"/>
                </a:cubicBezTo>
                <a:cubicBezTo>
                  <a:pt x="12" y="1505"/>
                  <a:pt x="12" y="1506"/>
                  <a:pt x="13" y="1508"/>
                </a:cubicBezTo>
                <a:cubicBezTo>
                  <a:pt x="13" y="1511"/>
                  <a:pt x="13" y="1514"/>
                  <a:pt x="14" y="1517"/>
                </a:cubicBezTo>
                <a:cubicBezTo>
                  <a:pt x="14" y="1522"/>
                  <a:pt x="15" y="1526"/>
                  <a:pt x="16" y="1531"/>
                </a:cubicBezTo>
                <a:cubicBezTo>
                  <a:pt x="16" y="1534"/>
                  <a:pt x="17" y="1537"/>
                  <a:pt x="17" y="1540"/>
                </a:cubicBezTo>
                <a:cubicBezTo>
                  <a:pt x="18" y="1545"/>
                  <a:pt x="19" y="1549"/>
                  <a:pt x="19" y="1554"/>
                </a:cubicBezTo>
                <a:cubicBezTo>
                  <a:pt x="20" y="1557"/>
                  <a:pt x="20" y="1560"/>
                  <a:pt x="21" y="1563"/>
                </a:cubicBezTo>
                <a:cubicBezTo>
                  <a:pt x="22" y="1568"/>
                  <a:pt x="22" y="1573"/>
                  <a:pt x="23" y="1578"/>
                </a:cubicBezTo>
                <a:cubicBezTo>
                  <a:pt x="24" y="1581"/>
                  <a:pt x="24" y="1583"/>
                  <a:pt x="25" y="1586"/>
                </a:cubicBezTo>
                <a:cubicBezTo>
                  <a:pt x="26" y="1592"/>
                  <a:pt x="27" y="1597"/>
                  <a:pt x="28" y="1602"/>
                </a:cubicBezTo>
                <a:cubicBezTo>
                  <a:pt x="28" y="1605"/>
                  <a:pt x="29" y="1607"/>
                  <a:pt x="29" y="1609"/>
                </a:cubicBezTo>
                <a:cubicBezTo>
                  <a:pt x="31" y="1617"/>
                  <a:pt x="32" y="1624"/>
                  <a:pt x="34" y="1632"/>
                </a:cubicBezTo>
                <a:cubicBezTo>
                  <a:pt x="34" y="1632"/>
                  <a:pt x="34" y="1633"/>
                  <a:pt x="34" y="1633"/>
                </a:cubicBezTo>
                <a:cubicBezTo>
                  <a:pt x="36" y="1640"/>
                  <a:pt x="37" y="1647"/>
                  <a:pt x="39" y="1654"/>
                </a:cubicBezTo>
                <a:cubicBezTo>
                  <a:pt x="40" y="1657"/>
                  <a:pt x="40" y="1659"/>
                  <a:pt x="41" y="1662"/>
                </a:cubicBezTo>
                <a:cubicBezTo>
                  <a:pt x="42" y="1667"/>
                  <a:pt x="43" y="1672"/>
                  <a:pt x="44" y="1677"/>
                </a:cubicBezTo>
                <a:cubicBezTo>
                  <a:pt x="45" y="1680"/>
                  <a:pt x="46" y="1683"/>
                  <a:pt x="47" y="1685"/>
                </a:cubicBezTo>
                <a:cubicBezTo>
                  <a:pt x="48" y="1690"/>
                  <a:pt x="49" y="1695"/>
                  <a:pt x="50" y="1700"/>
                </a:cubicBezTo>
                <a:cubicBezTo>
                  <a:pt x="51" y="1703"/>
                  <a:pt x="52" y="1705"/>
                  <a:pt x="53" y="1708"/>
                </a:cubicBezTo>
                <a:cubicBezTo>
                  <a:pt x="54" y="1713"/>
                  <a:pt x="55" y="1718"/>
                  <a:pt x="56" y="1722"/>
                </a:cubicBezTo>
                <a:cubicBezTo>
                  <a:pt x="57" y="1725"/>
                  <a:pt x="58" y="1728"/>
                  <a:pt x="59" y="1731"/>
                </a:cubicBezTo>
                <a:cubicBezTo>
                  <a:pt x="60" y="1736"/>
                  <a:pt x="62" y="1740"/>
                  <a:pt x="63" y="1745"/>
                </a:cubicBezTo>
                <a:cubicBezTo>
                  <a:pt x="64" y="1748"/>
                  <a:pt x="65" y="1750"/>
                  <a:pt x="65" y="1753"/>
                </a:cubicBezTo>
                <a:cubicBezTo>
                  <a:pt x="67" y="1758"/>
                  <a:pt x="68" y="1763"/>
                  <a:pt x="70" y="1768"/>
                </a:cubicBezTo>
                <a:cubicBezTo>
                  <a:pt x="71" y="1770"/>
                  <a:pt x="72" y="1773"/>
                  <a:pt x="72" y="1775"/>
                </a:cubicBezTo>
                <a:cubicBezTo>
                  <a:pt x="74" y="1781"/>
                  <a:pt x="76" y="1787"/>
                  <a:pt x="78" y="1793"/>
                </a:cubicBezTo>
                <a:cubicBezTo>
                  <a:pt x="79" y="1794"/>
                  <a:pt x="79" y="1796"/>
                  <a:pt x="80" y="1797"/>
                </a:cubicBezTo>
                <a:cubicBezTo>
                  <a:pt x="82" y="1805"/>
                  <a:pt x="85" y="1812"/>
                  <a:pt x="87" y="1820"/>
                </a:cubicBezTo>
                <a:cubicBezTo>
                  <a:pt x="88" y="1821"/>
                  <a:pt x="88" y="1822"/>
                  <a:pt x="89" y="1823"/>
                </a:cubicBezTo>
                <a:cubicBezTo>
                  <a:pt x="91" y="1829"/>
                  <a:pt x="93" y="1835"/>
                  <a:pt x="95" y="1841"/>
                </a:cubicBezTo>
                <a:cubicBezTo>
                  <a:pt x="96" y="1844"/>
                  <a:pt x="97" y="1846"/>
                  <a:pt x="98" y="1848"/>
                </a:cubicBezTo>
                <a:cubicBezTo>
                  <a:pt x="100" y="1853"/>
                  <a:pt x="102" y="1858"/>
                  <a:pt x="104" y="1863"/>
                </a:cubicBezTo>
                <a:cubicBezTo>
                  <a:pt x="105" y="1866"/>
                  <a:pt x="106" y="1868"/>
                  <a:pt x="107" y="1871"/>
                </a:cubicBezTo>
                <a:cubicBezTo>
                  <a:pt x="109" y="1876"/>
                  <a:pt x="110" y="1880"/>
                  <a:pt x="112" y="1885"/>
                </a:cubicBezTo>
                <a:cubicBezTo>
                  <a:pt x="113" y="1888"/>
                  <a:pt x="115" y="1890"/>
                  <a:pt x="116" y="1893"/>
                </a:cubicBezTo>
                <a:cubicBezTo>
                  <a:pt x="117" y="1897"/>
                  <a:pt x="119" y="1902"/>
                  <a:pt x="121" y="1906"/>
                </a:cubicBezTo>
                <a:cubicBezTo>
                  <a:pt x="122" y="1909"/>
                  <a:pt x="124" y="1912"/>
                  <a:pt x="125" y="1915"/>
                </a:cubicBezTo>
                <a:cubicBezTo>
                  <a:pt x="127" y="1919"/>
                  <a:pt x="129" y="1924"/>
                  <a:pt x="131" y="1928"/>
                </a:cubicBezTo>
                <a:cubicBezTo>
                  <a:pt x="132" y="1931"/>
                  <a:pt x="133" y="1933"/>
                  <a:pt x="134" y="1936"/>
                </a:cubicBezTo>
                <a:cubicBezTo>
                  <a:pt x="136" y="1941"/>
                  <a:pt x="139" y="1945"/>
                  <a:pt x="141" y="1950"/>
                </a:cubicBezTo>
                <a:cubicBezTo>
                  <a:pt x="142" y="1952"/>
                  <a:pt x="143" y="1955"/>
                  <a:pt x="144" y="1957"/>
                </a:cubicBezTo>
                <a:cubicBezTo>
                  <a:pt x="147" y="1963"/>
                  <a:pt x="150" y="1969"/>
                  <a:pt x="153" y="1975"/>
                </a:cubicBezTo>
                <a:cubicBezTo>
                  <a:pt x="153" y="1976"/>
                  <a:pt x="154" y="1977"/>
                  <a:pt x="154" y="1978"/>
                </a:cubicBezTo>
                <a:cubicBezTo>
                  <a:pt x="157" y="1985"/>
                  <a:pt x="161" y="1992"/>
                  <a:pt x="164" y="1999"/>
                </a:cubicBezTo>
                <a:cubicBezTo>
                  <a:pt x="165" y="2001"/>
                  <a:pt x="166" y="2002"/>
                  <a:pt x="167" y="2004"/>
                </a:cubicBezTo>
                <a:cubicBezTo>
                  <a:pt x="170" y="2009"/>
                  <a:pt x="172" y="2014"/>
                  <a:pt x="175" y="2019"/>
                </a:cubicBezTo>
                <a:cubicBezTo>
                  <a:pt x="176" y="2022"/>
                  <a:pt x="178" y="2024"/>
                  <a:pt x="179" y="2027"/>
                </a:cubicBezTo>
                <a:cubicBezTo>
                  <a:pt x="181" y="2031"/>
                  <a:pt x="184" y="2036"/>
                  <a:pt x="186" y="2040"/>
                </a:cubicBezTo>
                <a:cubicBezTo>
                  <a:pt x="188" y="2043"/>
                  <a:pt x="189" y="2045"/>
                  <a:pt x="191" y="2048"/>
                </a:cubicBezTo>
                <a:cubicBezTo>
                  <a:pt x="193" y="2052"/>
                  <a:pt x="195" y="2056"/>
                  <a:pt x="198" y="2060"/>
                </a:cubicBezTo>
                <a:cubicBezTo>
                  <a:pt x="199" y="2063"/>
                  <a:pt x="201" y="2066"/>
                  <a:pt x="202" y="2069"/>
                </a:cubicBezTo>
                <a:cubicBezTo>
                  <a:pt x="205" y="2073"/>
                  <a:pt x="207" y="2077"/>
                  <a:pt x="209" y="2081"/>
                </a:cubicBezTo>
                <a:cubicBezTo>
                  <a:pt x="211" y="2083"/>
                  <a:pt x="212" y="2086"/>
                  <a:pt x="214" y="2089"/>
                </a:cubicBezTo>
                <a:cubicBezTo>
                  <a:pt x="217" y="2093"/>
                  <a:pt x="219" y="2097"/>
                  <a:pt x="222" y="2101"/>
                </a:cubicBezTo>
                <a:cubicBezTo>
                  <a:pt x="223" y="2104"/>
                  <a:pt x="225" y="2106"/>
                  <a:pt x="226" y="2109"/>
                </a:cubicBezTo>
                <a:cubicBezTo>
                  <a:pt x="229" y="2113"/>
                  <a:pt x="232" y="2118"/>
                  <a:pt x="235" y="2122"/>
                </a:cubicBezTo>
                <a:cubicBezTo>
                  <a:pt x="236" y="2124"/>
                  <a:pt x="237" y="2126"/>
                  <a:pt x="239" y="2128"/>
                </a:cubicBezTo>
                <a:cubicBezTo>
                  <a:pt x="243" y="2135"/>
                  <a:pt x="247" y="2141"/>
                  <a:pt x="251" y="2148"/>
                </a:cubicBezTo>
                <a:cubicBezTo>
                  <a:pt x="259" y="2160"/>
                  <a:pt x="267" y="2171"/>
                  <a:pt x="275" y="2183"/>
                </a:cubicBezTo>
                <a:cubicBezTo>
                  <a:pt x="276" y="2184"/>
                  <a:pt x="277" y="2186"/>
                  <a:pt x="278" y="2187"/>
                </a:cubicBezTo>
                <a:cubicBezTo>
                  <a:pt x="281" y="2191"/>
                  <a:pt x="284" y="2195"/>
                  <a:pt x="287" y="2198"/>
                </a:cubicBezTo>
                <a:cubicBezTo>
                  <a:pt x="289" y="2201"/>
                  <a:pt x="291" y="2204"/>
                  <a:pt x="293" y="2207"/>
                </a:cubicBezTo>
                <a:cubicBezTo>
                  <a:pt x="295" y="2210"/>
                  <a:pt x="297" y="2213"/>
                  <a:pt x="300" y="2216"/>
                </a:cubicBezTo>
                <a:cubicBezTo>
                  <a:pt x="302" y="2220"/>
                  <a:pt x="304" y="2223"/>
                  <a:pt x="307" y="2226"/>
                </a:cubicBezTo>
                <a:cubicBezTo>
                  <a:pt x="309" y="2229"/>
                  <a:pt x="311" y="2232"/>
                  <a:pt x="314" y="2235"/>
                </a:cubicBezTo>
                <a:cubicBezTo>
                  <a:pt x="316" y="2238"/>
                  <a:pt x="319" y="2242"/>
                  <a:pt x="322" y="2245"/>
                </a:cubicBezTo>
                <a:cubicBezTo>
                  <a:pt x="324" y="2248"/>
                  <a:pt x="326" y="2250"/>
                  <a:pt x="328" y="2253"/>
                </a:cubicBezTo>
                <a:cubicBezTo>
                  <a:pt x="331" y="2257"/>
                  <a:pt x="334" y="2260"/>
                  <a:pt x="336" y="2264"/>
                </a:cubicBezTo>
                <a:cubicBezTo>
                  <a:pt x="338" y="2266"/>
                  <a:pt x="340" y="2268"/>
                  <a:pt x="342" y="2270"/>
                </a:cubicBezTo>
                <a:cubicBezTo>
                  <a:pt x="345" y="2274"/>
                  <a:pt x="348" y="2278"/>
                  <a:pt x="352" y="2282"/>
                </a:cubicBezTo>
                <a:cubicBezTo>
                  <a:pt x="353" y="2284"/>
                  <a:pt x="354" y="2285"/>
                  <a:pt x="356" y="2287"/>
                </a:cubicBezTo>
                <a:cubicBezTo>
                  <a:pt x="359" y="2291"/>
                  <a:pt x="363" y="2296"/>
                  <a:pt x="367" y="2300"/>
                </a:cubicBezTo>
                <a:cubicBezTo>
                  <a:pt x="368" y="2302"/>
                  <a:pt x="370" y="2304"/>
                  <a:pt x="371" y="2305"/>
                </a:cubicBezTo>
                <a:cubicBezTo>
                  <a:pt x="375" y="2310"/>
                  <a:pt x="379" y="2314"/>
                  <a:pt x="383" y="2318"/>
                </a:cubicBezTo>
                <a:cubicBezTo>
                  <a:pt x="384" y="2320"/>
                  <a:pt x="385" y="2321"/>
                  <a:pt x="386" y="2322"/>
                </a:cubicBezTo>
                <a:cubicBezTo>
                  <a:pt x="390" y="2327"/>
                  <a:pt x="395" y="2332"/>
                  <a:pt x="399" y="2336"/>
                </a:cubicBezTo>
                <a:cubicBezTo>
                  <a:pt x="400" y="2337"/>
                  <a:pt x="401" y="2338"/>
                  <a:pt x="401" y="2339"/>
                </a:cubicBezTo>
                <a:cubicBezTo>
                  <a:pt x="406" y="2344"/>
                  <a:pt x="411" y="2349"/>
                  <a:pt x="415" y="2354"/>
                </a:cubicBezTo>
                <a:cubicBezTo>
                  <a:pt x="416" y="2355"/>
                  <a:pt x="417" y="2355"/>
                  <a:pt x="418" y="2356"/>
                </a:cubicBezTo>
                <a:cubicBezTo>
                  <a:pt x="422" y="2361"/>
                  <a:pt x="427" y="2366"/>
                  <a:pt x="432" y="2371"/>
                </a:cubicBezTo>
                <a:cubicBezTo>
                  <a:pt x="432" y="2372"/>
                  <a:pt x="433" y="2372"/>
                  <a:pt x="434" y="2373"/>
                </a:cubicBezTo>
                <a:cubicBezTo>
                  <a:pt x="439" y="2378"/>
                  <a:pt x="444" y="2383"/>
                  <a:pt x="449" y="2388"/>
                </a:cubicBezTo>
                <a:cubicBezTo>
                  <a:pt x="449" y="2389"/>
                  <a:pt x="450" y="2389"/>
                  <a:pt x="451" y="2390"/>
                </a:cubicBezTo>
                <a:cubicBezTo>
                  <a:pt x="456" y="2395"/>
                  <a:pt x="461" y="2400"/>
                  <a:pt x="466" y="2405"/>
                </a:cubicBezTo>
                <a:cubicBezTo>
                  <a:pt x="467" y="2405"/>
                  <a:pt x="467" y="2406"/>
                  <a:pt x="468" y="2406"/>
                </a:cubicBezTo>
                <a:cubicBezTo>
                  <a:pt x="473" y="2411"/>
                  <a:pt x="478" y="2416"/>
                  <a:pt x="483" y="2421"/>
                </a:cubicBezTo>
                <a:cubicBezTo>
                  <a:pt x="484" y="2421"/>
                  <a:pt x="484" y="2422"/>
                  <a:pt x="485" y="2422"/>
                </a:cubicBezTo>
                <a:cubicBezTo>
                  <a:pt x="490" y="2427"/>
                  <a:pt x="495" y="2432"/>
                  <a:pt x="501" y="2437"/>
                </a:cubicBezTo>
                <a:cubicBezTo>
                  <a:pt x="501" y="2437"/>
                  <a:pt x="502" y="2438"/>
                  <a:pt x="502" y="2438"/>
                </a:cubicBezTo>
                <a:cubicBezTo>
                  <a:pt x="508" y="2443"/>
                  <a:pt x="513" y="2448"/>
                  <a:pt x="519" y="2453"/>
                </a:cubicBezTo>
                <a:cubicBezTo>
                  <a:pt x="519" y="2453"/>
                  <a:pt x="520" y="2454"/>
                  <a:pt x="520" y="2454"/>
                </a:cubicBezTo>
                <a:cubicBezTo>
                  <a:pt x="526" y="2459"/>
                  <a:pt x="531" y="2464"/>
                  <a:pt x="537" y="2469"/>
                </a:cubicBezTo>
                <a:cubicBezTo>
                  <a:pt x="537" y="2469"/>
                  <a:pt x="538" y="2469"/>
                  <a:pt x="539" y="2470"/>
                </a:cubicBezTo>
                <a:cubicBezTo>
                  <a:pt x="544" y="2475"/>
                  <a:pt x="550" y="2479"/>
                  <a:pt x="555" y="2484"/>
                </a:cubicBezTo>
                <a:cubicBezTo>
                  <a:pt x="556" y="2484"/>
                  <a:pt x="556" y="2485"/>
                  <a:pt x="557" y="2485"/>
                </a:cubicBezTo>
                <a:cubicBezTo>
                  <a:pt x="563" y="2490"/>
                  <a:pt x="568" y="2494"/>
                  <a:pt x="574" y="2499"/>
                </a:cubicBezTo>
                <a:cubicBezTo>
                  <a:pt x="575" y="2499"/>
                  <a:pt x="575" y="2500"/>
                  <a:pt x="576" y="2500"/>
                </a:cubicBezTo>
                <a:cubicBezTo>
                  <a:pt x="582" y="2505"/>
                  <a:pt x="587" y="2509"/>
                  <a:pt x="593" y="2514"/>
                </a:cubicBezTo>
                <a:cubicBezTo>
                  <a:pt x="593" y="2514"/>
                  <a:pt x="594" y="2515"/>
                  <a:pt x="595" y="2515"/>
                </a:cubicBezTo>
                <a:cubicBezTo>
                  <a:pt x="600" y="2519"/>
                  <a:pt x="606" y="2524"/>
                  <a:pt x="612" y="2528"/>
                </a:cubicBezTo>
                <a:cubicBezTo>
                  <a:pt x="613" y="2529"/>
                  <a:pt x="614" y="2529"/>
                  <a:pt x="614" y="2530"/>
                </a:cubicBezTo>
                <a:cubicBezTo>
                  <a:pt x="620" y="2534"/>
                  <a:pt x="626" y="2538"/>
                  <a:pt x="631" y="2542"/>
                </a:cubicBezTo>
                <a:cubicBezTo>
                  <a:pt x="632" y="2543"/>
                  <a:pt x="634" y="2544"/>
                  <a:pt x="635" y="2545"/>
                </a:cubicBezTo>
                <a:cubicBezTo>
                  <a:pt x="640" y="2548"/>
                  <a:pt x="645" y="2552"/>
                  <a:pt x="651" y="2556"/>
                </a:cubicBezTo>
                <a:cubicBezTo>
                  <a:pt x="652" y="2557"/>
                  <a:pt x="654" y="2558"/>
                  <a:pt x="655" y="2559"/>
                </a:cubicBezTo>
                <a:cubicBezTo>
                  <a:pt x="660" y="2562"/>
                  <a:pt x="665" y="2566"/>
                  <a:pt x="670" y="2569"/>
                </a:cubicBezTo>
                <a:cubicBezTo>
                  <a:pt x="672" y="2571"/>
                  <a:pt x="674" y="2572"/>
                  <a:pt x="676" y="2573"/>
                </a:cubicBezTo>
                <a:cubicBezTo>
                  <a:pt x="680" y="2576"/>
                  <a:pt x="685" y="2579"/>
                  <a:pt x="690" y="2583"/>
                </a:cubicBezTo>
                <a:cubicBezTo>
                  <a:pt x="692" y="2584"/>
                  <a:pt x="694" y="2585"/>
                  <a:pt x="696" y="2587"/>
                </a:cubicBezTo>
                <a:cubicBezTo>
                  <a:pt x="701" y="2589"/>
                  <a:pt x="706" y="2592"/>
                  <a:pt x="710" y="2595"/>
                </a:cubicBezTo>
                <a:cubicBezTo>
                  <a:pt x="713" y="2597"/>
                  <a:pt x="715" y="2598"/>
                  <a:pt x="717" y="2600"/>
                </a:cubicBezTo>
                <a:cubicBezTo>
                  <a:pt x="722" y="2603"/>
                  <a:pt x="726" y="2605"/>
                  <a:pt x="731" y="2608"/>
                </a:cubicBezTo>
                <a:cubicBezTo>
                  <a:pt x="733" y="2610"/>
                  <a:pt x="736" y="2611"/>
                  <a:pt x="739" y="2613"/>
                </a:cubicBezTo>
                <a:cubicBezTo>
                  <a:pt x="743" y="2615"/>
                  <a:pt x="747" y="2618"/>
                  <a:pt x="751" y="2620"/>
                </a:cubicBezTo>
                <a:cubicBezTo>
                  <a:pt x="754" y="2622"/>
                  <a:pt x="758" y="2624"/>
                  <a:pt x="761" y="2626"/>
                </a:cubicBezTo>
                <a:cubicBezTo>
                  <a:pt x="765" y="2628"/>
                  <a:pt x="768" y="2630"/>
                  <a:pt x="772" y="2632"/>
                </a:cubicBezTo>
                <a:cubicBezTo>
                  <a:pt x="776" y="2634"/>
                  <a:pt x="779" y="2636"/>
                  <a:pt x="783" y="2638"/>
                </a:cubicBezTo>
                <a:cubicBezTo>
                  <a:pt x="786" y="2640"/>
                  <a:pt x="790" y="2642"/>
                  <a:pt x="793" y="2644"/>
                </a:cubicBezTo>
                <a:cubicBezTo>
                  <a:pt x="797" y="2646"/>
                  <a:pt x="801" y="2648"/>
                  <a:pt x="805" y="2650"/>
                </a:cubicBezTo>
                <a:cubicBezTo>
                  <a:pt x="808" y="2652"/>
                  <a:pt x="811" y="2653"/>
                  <a:pt x="814" y="2655"/>
                </a:cubicBezTo>
                <a:cubicBezTo>
                  <a:pt x="821" y="2661"/>
                  <a:pt x="828" y="2667"/>
                  <a:pt x="835" y="2673"/>
                </a:cubicBezTo>
                <a:cubicBezTo>
                  <a:pt x="837" y="2675"/>
                  <a:pt x="839" y="2676"/>
                  <a:pt x="841" y="2678"/>
                </a:cubicBezTo>
                <a:cubicBezTo>
                  <a:pt x="846" y="2683"/>
                  <a:pt x="852" y="2687"/>
                  <a:pt x="858" y="2692"/>
                </a:cubicBezTo>
                <a:cubicBezTo>
                  <a:pt x="860" y="2694"/>
                  <a:pt x="863" y="2696"/>
                  <a:pt x="866" y="2698"/>
                </a:cubicBezTo>
                <a:cubicBezTo>
                  <a:pt x="870" y="2702"/>
                  <a:pt x="875" y="2706"/>
                  <a:pt x="880" y="2710"/>
                </a:cubicBezTo>
                <a:cubicBezTo>
                  <a:pt x="883" y="2712"/>
                  <a:pt x="886" y="2714"/>
                  <a:pt x="889" y="2716"/>
                </a:cubicBezTo>
                <a:cubicBezTo>
                  <a:pt x="894" y="2720"/>
                  <a:pt x="898" y="2723"/>
                  <a:pt x="903" y="2727"/>
                </a:cubicBezTo>
                <a:cubicBezTo>
                  <a:pt x="906" y="2729"/>
                  <a:pt x="909" y="2732"/>
                  <a:pt x="912" y="2734"/>
                </a:cubicBezTo>
                <a:cubicBezTo>
                  <a:pt x="917" y="2737"/>
                  <a:pt x="921" y="2741"/>
                  <a:pt x="926" y="2744"/>
                </a:cubicBezTo>
                <a:cubicBezTo>
                  <a:pt x="929" y="2746"/>
                  <a:pt x="932" y="2749"/>
                  <a:pt x="936" y="2751"/>
                </a:cubicBezTo>
                <a:cubicBezTo>
                  <a:pt x="940" y="2754"/>
                  <a:pt x="945" y="2757"/>
                  <a:pt x="949" y="2760"/>
                </a:cubicBezTo>
                <a:cubicBezTo>
                  <a:pt x="953" y="2763"/>
                  <a:pt x="956" y="2765"/>
                  <a:pt x="959" y="2767"/>
                </a:cubicBezTo>
                <a:cubicBezTo>
                  <a:pt x="964" y="2770"/>
                  <a:pt x="968" y="2773"/>
                  <a:pt x="973" y="2776"/>
                </a:cubicBezTo>
                <a:cubicBezTo>
                  <a:pt x="976" y="2779"/>
                  <a:pt x="980" y="2781"/>
                  <a:pt x="983" y="2783"/>
                </a:cubicBezTo>
                <a:cubicBezTo>
                  <a:pt x="988" y="2786"/>
                  <a:pt x="992" y="2789"/>
                  <a:pt x="997" y="2792"/>
                </a:cubicBezTo>
                <a:cubicBezTo>
                  <a:pt x="1000" y="2794"/>
                  <a:pt x="1004" y="2796"/>
                  <a:pt x="1007" y="2799"/>
                </a:cubicBezTo>
                <a:cubicBezTo>
                  <a:pt x="1012" y="2802"/>
                  <a:pt x="1016" y="2804"/>
                  <a:pt x="1021" y="2807"/>
                </a:cubicBezTo>
                <a:cubicBezTo>
                  <a:pt x="1025" y="2809"/>
                  <a:pt x="1028" y="2811"/>
                  <a:pt x="1031" y="2813"/>
                </a:cubicBezTo>
                <a:cubicBezTo>
                  <a:pt x="1036" y="2816"/>
                  <a:pt x="1041" y="2819"/>
                  <a:pt x="1046" y="2822"/>
                </a:cubicBezTo>
                <a:cubicBezTo>
                  <a:pt x="1049" y="2824"/>
                  <a:pt x="1052" y="2826"/>
                  <a:pt x="1056" y="2828"/>
                </a:cubicBezTo>
                <a:cubicBezTo>
                  <a:pt x="1061" y="2831"/>
                  <a:pt x="1066" y="2834"/>
                  <a:pt x="1071" y="2836"/>
                </a:cubicBezTo>
                <a:cubicBezTo>
                  <a:pt x="1074" y="2838"/>
                  <a:pt x="1077" y="2840"/>
                  <a:pt x="1080" y="2842"/>
                </a:cubicBezTo>
                <a:cubicBezTo>
                  <a:pt x="1086" y="2845"/>
                  <a:pt x="1091" y="2848"/>
                  <a:pt x="1096" y="2850"/>
                </a:cubicBezTo>
                <a:cubicBezTo>
                  <a:pt x="1099" y="2852"/>
                  <a:pt x="1102" y="2854"/>
                  <a:pt x="1105" y="2855"/>
                </a:cubicBezTo>
                <a:cubicBezTo>
                  <a:pt x="1111" y="2858"/>
                  <a:pt x="1117" y="2861"/>
                  <a:pt x="1123" y="2864"/>
                </a:cubicBezTo>
                <a:cubicBezTo>
                  <a:pt x="1125" y="2866"/>
                  <a:pt x="1128" y="2867"/>
                  <a:pt x="1131" y="2868"/>
                </a:cubicBezTo>
                <a:cubicBezTo>
                  <a:pt x="1138" y="2872"/>
                  <a:pt x="1145" y="2876"/>
                  <a:pt x="1153" y="2879"/>
                </a:cubicBezTo>
                <a:cubicBezTo>
                  <a:pt x="1154" y="2880"/>
                  <a:pt x="1155" y="2880"/>
                  <a:pt x="1156" y="2881"/>
                </a:cubicBezTo>
                <a:cubicBezTo>
                  <a:pt x="1165" y="2885"/>
                  <a:pt x="1173" y="2889"/>
                  <a:pt x="1182" y="2893"/>
                </a:cubicBezTo>
                <a:cubicBezTo>
                  <a:pt x="1183" y="2893"/>
                  <a:pt x="1184" y="2894"/>
                  <a:pt x="1185" y="2894"/>
                </a:cubicBezTo>
                <a:cubicBezTo>
                  <a:pt x="1192" y="2898"/>
                  <a:pt x="1200" y="2901"/>
                  <a:pt x="1208" y="2904"/>
                </a:cubicBezTo>
                <a:cubicBezTo>
                  <a:pt x="1210" y="2905"/>
                  <a:pt x="1213" y="2907"/>
                  <a:pt x="1215" y="2908"/>
                </a:cubicBezTo>
                <a:cubicBezTo>
                  <a:pt x="1222" y="2910"/>
                  <a:pt x="1228" y="2913"/>
                  <a:pt x="1234" y="2915"/>
                </a:cubicBezTo>
                <a:cubicBezTo>
                  <a:pt x="1237" y="2917"/>
                  <a:pt x="1240" y="2918"/>
                  <a:pt x="1243" y="2919"/>
                </a:cubicBezTo>
                <a:cubicBezTo>
                  <a:pt x="1249" y="2921"/>
                  <a:pt x="1254" y="2924"/>
                  <a:pt x="1260" y="2926"/>
                </a:cubicBezTo>
                <a:cubicBezTo>
                  <a:pt x="1263" y="2927"/>
                  <a:pt x="1267" y="2928"/>
                  <a:pt x="1270" y="2930"/>
                </a:cubicBezTo>
                <a:cubicBezTo>
                  <a:pt x="1276" y="2932"/>
                  <a:pt x="1281" y="2934"/>
                  <a:pt x="1286" y="2936"/>
                </a:cubicBezTo>
                <a:cubicBezTo>
                  <a:pt x="1290" y="2937"/>
                  <a:pt x="1294" y="2938"/>
                  <a:pt x="1297" y="2940"/>
                </a:cubicBezTo>
                <a:cubicBezTo>
                  <a:pt x="1303" y="2942"/>
                  <a:pt x="1308" y="2943"/>
                  <a:pt x="1313" y="2945"/>
                </a:cubicBezTo>
                <a:cubicBezTo>
                  <a:pt x="1317" y="2947"/>
                  <a:pt x="1320" y="2948"/>
                  <a:pt x="1324" y="2949"/>
                </a:cubicBezTo>
                <a:cubicBezTo>
                  <a:pt x="1329" y="2951"/>
                  <a:pt x="1335" y="2953"/>
                  <a:pt x="1340" y="2954"/>
                </a:cubicBezTo>
                <a:cubicBezTo>
                  <a:pt x="1344" y="2956"/>
                  <a:pt x="1348" y="2957"/>
                  <a:pt x="1351" y="2958"/>
                </a:cubicBezTo>
                <a:cubicBezTo>
                  <a:pt x="1357" y="2960"/>
                  <a:pt x="1362" y="2961"/>
                  <a:pt x="1367" y="2963"/>
                </a:cubicBezTo>
                <a:cubicBezTo>
                  <a:pt x="1371" y="2964"/>
                  <a:pt x="1375" y="2965"/>
                  <a:pt x="1379" y="2966"/>
                </a:cubicBezTo>
                <a:cubicBezTo>
                  <a:pt x="1384" y="2968"/>
                  <a:pt x="1389" y="2969"/>
                  <a:pt x="1394" y="2971"/>
                </a:cubicBezTo>
                <a:cubicBezTo>
                  <a:pt x="1398" y="2972"/>
                  <a:pt x="1402" y="2973"/>
                  <a:pt x="1406" y="2974"/>
                </a:cubicBezTo>
                <a:cubicBezTo>
                  <a:pt x="1411" y="2976"/>
                  <a:pt x="1416" y="2977"/>
                  <a:pt x="1422" y="2978"/>
                </a:cubicBezTo>
                <a:cubicBezTo>
                  <a:pt x="1426" y="2979"/>
                  <a:pt x="1429" y="2980"/>
                  <a:pt x="1433" y="2981"/>
                </a:cubicBezTo>
                <a:cubicBezTo>
                  <a:pt x="1439" y="2983"/>
                  <a:pt x="1444" y="2984"/>
                  <a:pt x="1449" y="2985"/>
                </a:cubicBezTo>
                <a:cubicBezTo>
                  <a:pt x="1453" y="2986"/>
                  <a:pt x="1457" y="2987"/>
                  <a:pt x="1461" y="2988"/>
                </a:cubicBezTo>
                <a:cubicBezTo>
                  <a:pt x="1467" y="2989"/>
                  <a:pt x="1472" y="2991"/>
                  <a:pt x="1478" y="2992"/>
                </a:cubicBezTo>
                <a:cubicBezTo>
                  <a:pt x="1481" y="2993"/>
                  <a:pt x="1485" y="2994"/>
                  <a:pt x="1489" y="2994"/>
                </a:cubicBezTo>
                <a:cubicBezTo>
                  <a:pt x="1495" y="2996"/>
                  <a:pt x="1501" y="2997"/>
                  <a:pt x="1506" y="2998"/>
                </a:cubicBezTo>
                <a:cubicBezTo>
                  <a:pt x="1510" y="2999"/>
                  <a:pt x="1513" y="2999"/>
                  <a:pt x="1517" y="3000"/>
                </a:cubicBezTo>
                <a:cubicBezTo>
                  <a:pt x="1523" y="3001"/>
                  <a:pt x="1530" y="3003"/>
                  <a:pt x="1537" y="3004"/>
                </a:cubicBezTo>
                <a:cubicBezTo>
                  <a:pt x="1540" y="3004"/>
                  <a:pt x="1542" y="3005"/>
                  <a:pt x="1545" y="3005"/>
                </a:cubicBezTo>
                <a:cubicBezTo>
                  <a:pt x="1554" y="3007"/>
                  <a:pt x="1563" y="3009"/>
                  <a:pt x="1573" y="3010"/>
                </a:cubicBezTo>
                <a:cubicBezTo>
                  <a:pt x="1575" y="3010"/>
                  <a:pt x="1576" y="3011"/>
                  <a:pt x="1578" y="3011"/>
                </a:cubicBezTo>
                <a:cubicBezTo>
                  <a:pt x="1585" y="3012"/>
                  <a:pt x="1593" y="3013"/>
                  <a:pt x="1600" y="3014"/>
                </a:cubicBezTo>
                <a:cubicBezTo>
                  <a:pt x="1571" y="3016"/>
                  <a:pt x="1543" y="3016"/>
                  <a:pt x="1514" y="3016"/>
                </a:cubicBezTo>
                <a:close/>
                <a:moveTo>
                  <a:pt x="1662" y="3009"/>
                </a:moveTo>
                <a:cubicBezTo>
                  <a:pt x="1652" y="3008"/>
                  <a:pt x="1643" y="3007"/>
                  <a:pt x="1634" y="3006"/>
                </a:cubicBezTo>
                <a:cubicBezTo>
                  <a:pt x="1632" y="3006"/>
                  <a:pt x="1629" y="3006"/>
                  <a:pt x="1627" y="3005"/>
                </a:cubicBezTo>
                <a:cubicBezTo>
                  <a:pt x="1620" y="3005"/>
                  <a:pt x="1613" y="3004"/>
                  <a:pt x="1605" y="3003"/>
                </a:cubicBezTo>
                <a:cubicBezTo>
                  <a:pt x="1602" y="3002"/>
                  <a:pt x="1599" y="3002"/>
                  <a:pt x="1595" y="3001"/>
                </a:cubicBezTo>
                <a:cubicBezTo>
                  <a:pt x="1589" y="3000"/>
                  <a:pt x="1583" y="2999"/>
                  <a:pt x="1577" y="2998"/>
                </a:cubicBezTo>
                <a:cubicBezTo>
                  <a:pt x="1573" y="2998"/>
                  <a:pt x="1570" y="2997"/>
                  <a:pt x="1566" y="2997"/>
                </a:cubicBezTo>
                <a:cubicBezTo>
                  <a:pt x="1560" y="2996"/>
                  <a:pt x="1554" y="2995"/>
                  <a:pt x="1549" y="2994"/>
                </a:cubicBezTo>
                <a:cubicBezTo>
                  <a:pt x="1545" y="2993"/>
                  <a:pt x="1541" y="2992"/>
                  <a:pt x="1537" y="2992"/>
                </a:cubicBezTo>
                <a:cubicBezTo>
                  <a:pt x="1532" y="2991"/>
                  <a:pt x="1526" y="2990"/>
                  <a:pt x="1521" y="2989"/>
                </a:cubicBezTo>
                <a:cubicBezTo>
                  <a:pt x="1517" y="2988"/>
                  <a:pt x="1513" y="2987"/>
                  <a:pt x="1509" y="2986"/>
                </a:cubicBezTo>
                <a:cubicBezTo>
                  <a:pt x="1504" y="2985"/>
                  <a:pt x="1498" y="2984"/>
                  <a:pt x="1493" y="2983"/>
                </a:cubicBezTo>
                <a:cubicBezTo>
                  <a:pt x="1489" y="2982"/>
                  <a:pt x="1485" y="2981"/>
                  <a:pt x="1481" y="2980"/>
                </a:cubicBezTo>
                <a:cubicBezTo>
                  <a:pt x="1476" y="2979"/>
                  <a:pt x="1470" y="2978"/>
                  <a:pt x="1465" y="2977"/>
                </a:cubicBezTo>
                <a:cubicBezTo>
                  <a:pt x="1461" y="2976"/>
                  <a:pt x="1457" y="2975"/>
                  <a:pt x="1453" y="2974"/>
                </a:cubicBezTo>
                <a:cubicBezTo>
                  <a:pt x="1448" y="2973"/>
                  <a:pt x="1443" y="2971"/>
                  <a:pt x="1438" y="2970"/>
                </a:cubicBezTo>
                <a:cubicBezTo>
                  <a:pt x="1434" y="2969"/>
                  <a:pt x="1430" y="2968"/>
                  <a:pt x="1426" y="2967"/>
                </a:cubicBezTo>
                <a:cubicBezTo>
                  <a:pt x="1420" y="2966"/>
                  <a:pt x="1415" y="2964"/>
                  <a:pt x="1410" y="2963"/>
                </a:cubicBezTo>
                <a:cubicBezTo>
                  <a:pt x="1406" y="2962"/>
                  <a:pt x="1402" y="2961"/>
                  <a:pt x="1398" y="2960"/>
                </a:cubicBezTo>
                <a:cubicBezTo>
                  <a:pt x="1393" y="2958"/>
                  <a:pt x="1388" y="2957"/>
                  <a:pt x="1383" y="2955"/>
                </a:cubicBezTo>
                <a:cubicBezTo>
                  <a:pt x="1379" y="2954"/>
                  <a:pt x="1375" y="2953"/>
                  <a:pt x="1371" y="2952"/>
                </a:cubicBezTo>
                <a:cubicBezTo>
                  <a:pt x="1366" y="2950"/>
                  <a:pt x="1361" y="2948"/>
                  <a:pt x="1356" y="2947"/>
                </a:cubicBezTo>
                <a:cubicBezTo>
                  <a:pt x="1352" y="2946"/>
                  <a:pt x="1348" y="2944"/>
                  <a:pt x="1344" y="2943"/>
                </a:cubicBezTo>
                <a:cubicBezTo>
                  <a:pt x="1339" y="2941"/>
                  <a:pt x="1334" y="2940"/>
                  <a:pt x="1329" y="2938"/>
                </a:cubicBezTo>
                <a:cubicBezTo>
                  <a:pt x="1325" y="2937"/>
                  <a:pt x="1321" y="2935"/>
                  <a:pt x="1317" y="2934"/>
                </a:cubicBezTo>
                <a:cubicBezTo>
                  <a:pt x="1312" y="2932"/>
                  <a:pt x="1307" y="2930"/>
                  <a:pt x="1302" y="2929"/>
                </a:cubicBezTo>
                <a:cubicBezTo>
                  <a:pt x="1298" y="2927"/>
                  <a:pt x="1294" y="2926"/>
                  <a:pt x="1291" y="2925"/>
                </a:cubicBezTo>
                <a:cubicBezTo>
                  <a:pt x="1286" y="2923"/>
                  <a:pt x="1280" y="2921"/>
                  <a:pt x="1275" y="2919"/>
                </a:cubicBezTo>
                <a:cubicBezTo>
                  <a:pt x="1271" y="2917"/>
                  <a:pt x="1268" y="2916"/>
                  <a:pt x="1264" y="2915"/>
                </a:cubicBezTo>
                <a:cubicBezTo>
                  <a:pt x="1259" y="2913"/>
                  <a:pt x="1253" y="2910"/>
                  <a:pt x="1248" y="2908"/>
                </a:cubicBezTo>
                <a:cubicBezTo>
                  <a:pt x="1245" y="2907"/>
                  <a:pt x="1242" y="2906"/>
                  <a:pt x="1238" y="2904"/>
                </a:cubicBezTo>
                <a:cubicBezTo>
                  <a:pt x="1232" y="2902"/>
                  <a:pt x="1227" y="2899"/>
                  <a:pt x="1221" y="2897"/>
                </a:cubicBezTo>
                <a:cubicBezTo>
                  <a:pt x="1218" y="2896"/>
                  <a:pt x="1215" y="2894"/>
                  <a:pt x="1212" y="2893"/>
                </a:cubicBezTo>
                <a:cubicBezTo>
                  <a:pt x="1206" y="2890"/>
                  <a:pt x="1199" y="2887"/>
                  <a:pt x="1192" y="2884"/>
                </a:cubicBezTo>
                <a:cubicBezTo>
                  <a:pt x="1190" y="2883"/>
                  <a:pt x="1188" y="2883"/>
                  <a:pt x="1187" y="2882"/>
                </a:cubicBezTo>
                <a:cubicBezTo>
                  <a:pt x="1169" y="2874"/>
                  <a:pt x="1152" y="2866"/>
                  <a:pt x="1135" y="2857"/>
                </a:cubicBezTo>
                <a:cubicBezTo>
                  <a:pt x="1133" y="2856"/>
                  <a:pt x="1132" y="2855"/>
                  <a:pt x="1130" y="2854"/>
                </a:cubicBezTo>
                <a:cubicBezTo>
                  <a:pt x="1123" y="2851"/>
                  <a:pt x="1117" y="2848"/>
                  <a:pt x="1110" y="2844"/>
                </a:cubicBezTo>
                <a:cubicBezTo>
                  <a:pt x="1108" y="2843"/>
                  <a:pt x="1105" y="2841"/>
                  <a:pt x="1102" y="2840"/>
                </a:cubicBezTo>
                <a:cubicBezTo>
                  <a:pt x="1097" y="2837"/>
                  <a:pt x="1091" y="2834"/>
                  <a:pt x="1085" y="2831"/>
                </a:cubicBezTo>
                <a:cubicBezTo>
                  <a:pt x="1082" y="2829"/>
                  <a:pt x="1079" y="2827"/>
                  <a:pt x="1076" y="2826"/>
                </a:cubicBezTo>
                <a:cubicBezTo>
                  <a:pt x="1071" y="2823"/>
                  <a:pt x="1066" y="2820"/>
                  <a:pt x="1061" y="2817"/>
                </a:cubicBezTo>
                <a:cubicBezTo>
                  <a:pt x="1058" y="2815"/>
                  <a:pt x="1054" y="2813"/>
                  <a:pt x="1051" y="2811"/>
                </a:cubicBezTo>
                <a:cubicBezTo>
                  <a:pt x="1046" y="2808"/>
                  <a:pt x="1041" y="2805"/>
                  <a:pt x="1036" y="2803"/>
                </a:cubicBezTo>
                <a:cubicBezTo>
                  <a:pt x="1033" y="2801"/>
                  <a:pt x="1030" y="2798"/>
                  <a:pt x="1026" y="2796"/>
                </a:cubicBezTo>
                <a:cubicBezTo>
                  <a:pt x="1022" y="2794"/>
                  <a:pt x="1017" y="2791"/>
                  <a:pt x="1012" y="2788"/>
                </a:cubicBezTo>
                <a:cubicBezTo>
                  <a:pt x="1009" y="2786"/>
                  <a:pt x="1005" y="2783"/>
                  <a:pt x="1002" y="2781"/>
                </a:cubicBezTo>
                <a:cubicBezTo>
                  <a:pt x="998" y="2778"/>
                  <a:pt x="993" y="2775"/>
                  <a:pt x="988" y="2772"/>
                </a:cubicBezTo>
                <a:cubicBezTo>
                  <a:pt x="985" y="2770"/>
                  <a:pt x="982" y="2768"/>
                  <a:pt x="978" y="2766"/>
                </a:cubicBezTo>
                <a:cubicBezTo>
                  <a:pt x="974" y="2763"/>
                  <a:pt x="969" y="2760"/>
                  <a:pt x="965" y="2757"/>
                </a:cubicBezTo>
                <a:cubicBezTo>
                  <a:pt x="961" y="2754"/>
                  <a:pt x="958" y="2752"/>
                  <a:pt x="954" y="2749"/>
                </a:cubicBezTo>
                <a:cubicBezTo>
                  <a:pt x="950" y="2746"/>
                  <a:pt x="946" y="2743"/>
                  <a:pt x="942" y="2740"/>
                </a:cubicBezTo>
                <a:cubicBezTo>
                  <a:pt x="938" y="2738"/>
                  <a:pt x="935" y="2735"/>
                  <a:pt x="931" y="2733"/>
                </a:cubicBezTo>
                <a:cubicBezTo>
                  <a:pt x="927" y="2730"/>
                  <a:pt x="923" y="2727"/>
                  <a:pt x="918" y="2724"/>
                </a:cubicBezTo>
                <a:cubicBezTo>
                  <a:pt x="915" y="2721"/>
                  <a:pt x="912" y="2718"/>
                  <a:pt x="908" y="2716"/>
                </a:cubicBezTo>
                <a:cubicBezTo>
                  <a:pt x="904" y="2713"/>
                  <a:pt x="900" y="2710"/>
                  <a:pt x="896" y="2706"/>
                </a:cubicBezTo>
                <a:cubicBezTo>
                  <a:pt x="892" y="2704"/>
                  <a:pt x="889" y="2701"/>
                  <a:pt x="885" y="2698"/>
                </a:cubicBezTo>
                <a:cubicBezTo>
                  <a:pt x="881" y="2695"/>
                  <a:pt x="877" y="2692"/>
                  <a:pt x="873" y="2689"/>
                </a:cubicBezTo>
                <a:cubicBezTo>
                  <a:pt x="870" y="2686"/>
                  <a:pt x="866" y="2683"/>
                  <a:pt x="863" y="2681"/>
                </a:cubicBezTo>
                <a:cubicBezTo>
                  <a:pt x="862" y="2680"/>
                  <a:pt x="861" y="2679"/>
                  <a:pt x="860" y="2678"/>
                </a:cubicBezTo>
                <a:cubicBezTo>
                  <a:pt x="862" y="2679"/>
                  <a:pt x="865" y="2680"/>
                  <a:pt x="868" y="2682"/>
                </a:cubicBezTo>
                <a:cubicBezTo>
                  <a:pt x="873" y="2684"/>
                  <a:pt x="877" y="2686"/>
                  <a:pt x="881" y="2688"/>
                </a:cubicBezTo>
                <a:cubicBezTo>
                  <a:pt x="887" y="2690"/>
                  <a:pt x="892" y="2693"/>
                  <a:pt x="898" y="2696"/>
                </a:cubicBezTo>
                <a:cubicBezTo>
                  <a:pt x="902" y="2697"/>
                  <a:pt x="907" y="2699"/>
                  <a:pt x="911" y="2701"/>
                </a:cubicBezTo>
                <a:cubicBezTo>
                  <a:pt x="917" y="2704"/>
                  <a:pt x="923" y="2706"/>
                  <a:pt x="929" y="2709"/>
                </a:cubicBezTo>
                <a:cubicBezTo>
                  <a:pt x="933" y="2710"/>
                  <a:pt x="937" y="2712"/>
                  <a:pt x="941" y="2714"/>
                </a:cubicBezTo>
                <a:cubicBezTo>
                  <a:pt x="947" y="2716"/>
                  <a:pt x="954" y="2719"/>
                  <a:pt x="961" y="2722"/>
                </a:cubicBezTo>
                <a:cubicBezTo>
                  <a:pt x="964" y="2723"/>
                  <a:pt x="967" y="2724"/>
                  <a:pt x="971" y="2726"/>
                </a:cubicBezTo>
                <a:cubicBezTo>
                  <a:pt x="981" y="2730"/>
                  <a:pt x="990" y="2733"/>
                  <a:pt x="1000" y="2737"/>
                </a:cubicBezTo>
                <a:cubicBezTo>
                  <a:pt x="1001" y="2737"/>
                  <a:pt x="1001" y="2737"/>
                  <a:pt x="1001" y="2737"/>
                </a:cubicBezTo>
                <a:cubicBezTo>
                  <a:pt x="1011" y="2741"/>
                  <a:pt x="1022" y="2744"/>
                  <a:pt x="1032" y="2748"/>
                </a:cubicBezTo>
                <a:cubicBezTo>
                  <a:pt x="1035" y="2749"/>
                  <a:pt x="1039" y="2750"/>
                  <a:pt x="1042" y="2751"/>
                </a:cubicBezTo>
                <a:cubicBezTo>
                  <a:pt x="1049" y="2753"/>
                  <a:pt x="1056" y="2756"/>
                  <a:pt x="1063" y="2758"/>
                </a:cubicBezTo>
                <a:cubicBezTo>
                  <a:pt x="1067" y="2759"/>
                  <a:pt x="1071" y="2760"/>
                  <a:pt x="1075" y="2761"/>
                </a:cubicBezTo>
                <a:cubicBezTo>
                  <a:pt x="1081" y="2763"/>
                  <a:pt x="1087" y="2765"/>
                  <a:pt x="1094" y="2767"/>
                </a:cubicBezTo>
                <a:cubicBezTo>
                  <a:pt x="1098" y="2768"/>
                  <a:pt x="1102" y="2769"/>
                  <a:pt x="1107" y="2771"/>
                </a:cubicBezTo>
                <a:cubicBezTo>
                  <a:pt x="1113" y="2772"/>
                  <a:pt x="1119" y="2774"/>
                  <a:pt x="1125" y="2776"/>
                </a:cubicBezTo>
                <a:cubicBezTo>
                  <a:pt x="1129" y="2777"/>
                  <a:pt x="1134" y="2778"/>
                  <a:pt x="1138" y="2779"/>
                </a:cubicBezTo>
                <a:cubicBezTo>
                  <a:pt x="1144" y="2781"/>
                  <a:pt x="1150" y="2782"/>
                  <a:pt x="1156" y="2784"/>
                </a:cubicBezTo>
                <a:cubicBezTo>
                  <a:pt x="1161" y="2785"/>
                  <a:pt x="1166" y="2786"/>
                  <a:pt x="1170" y="2787"/>
                </a:cubicBezTo>
                <a:cubicBezTo>
                  <a:pt x="1176" y="2788"/>
                  <a:pt x="1182" y="2790"/>
                  <a:pt x="1188" y="2791"/>
                </a:cubicBezTo>
                <a:cubicBezTo>
                  <a:pt x="1193" y="2792"/>
                  <a:pt x="1197" y="2793"/>
                  <a:pt x="1202" y="2794"/>
                </a:cubicBezTo>
                <a:cubicBezTo>
                  <a:pt x="1208" y="2795"/>
                  <a:pt x="1214" y="2796"/>
                  <a:pt x="1221" y="2798"/>
                </a:cubicBezTo>
                <a:cubicBezTo>
                  <a:pt x="1225" y="2799"/>
                  <a:pt x="1229" y="2799"/>
                  <a:pt x="1234" y="2800"/>
                </a:cubicBezTo>
                <a:cubicBezTo>
                  <a:pt x="1241" y="2801"/>
                  <a:pt x="1247" y="2803"/>
                  <a:pt x="1254" y="2804"/>
                </a:cubicBezTo>
                <a:cubicBezTo>
                  <a:pt x="1258" y="2804"/>
                  <a:pt x="1262" y="2805"/>
                  <a:pt x="1266" y="2806"/>
                </a:cubicBezTo>
                <a:cubicBezTo>
                  <a:pt x="1274" y="2807"/>
                  <a:pt x="1282" y="2808"/>
                  <a:pt x="1289" y="2809"/>
                </a:cubicBezTo>
                <a:cubicBezTo>
                  <a:pt x="1292" y="2810"/>
                  <a:pt x="1295" y="2810"/>
                  <a:pt x="1298" y="2811"/>
                </a:cubicBezTo>
                <a:cubicBezTo>
                  <a:pt x="1309" y="2812"/>
                  <a:pt x="1319" y="2814"/>
                  <a:pt x="1330" y="2815"/>
                </a:cubicBezTo>
                <a:cubicBezTo>
                  <a:pt x="1339" y="2820"/>
                  <a:pt x="1348" y="2825"/>
                  <a:pt x="1357" y="2831"/>
                </a:cubicBezTo>
                <a:cubicBezTo>
                  <a:pt x="1358" y="2832"/>
                  <a:pt x="1360" y="2833"/>
                  <a:pt x="1362" y="2834"/>
                </a:cubicBezTo>
                <a:cubicBezTo>
                  <a:pt x="1369" y="2838"/>
                  <a:pt x="1377" y="2842"/>
                  <a:pt x="1384" y="2846"/>
                </a:cubicBezTo>
                <a:cubicBezTo>
                  <a:pt x="1387" y="2848"/>
                  <a:pt x="1391" y="2849"/>
                  <a:pt x="1394" y="2851"/>
                </a:cubicBezTo>
                <a:cubicBezTo>
                  <a:pt x="1400" y="2854"/>
                  <a:pt x="1406" y="2857"/>
                  <a:pt x="1412" y="2861"/>
                </a:cubicBezTo>
                <a:cubicBezTo>
                  <a:pt x="1416" y="2862"/>
                  <a:pt x="1419" y="2864"/>
                  <a:pt x="1423" y="2866"/>
                </a:cubicBezTo>
                <a:cubicBezTo>
                  <a:pt x="1429" y="2869"/>
                  <a:pt x="1434" y="2872"/>
                  <a:pt x="1440" y="2875"/>
                </a:cubicBezTo>
                <a:cubicBezTo>
                  <a:pt x="1444" y="2877"/>
                  <a:pt x="1448" y="2879"/>
                  <a:pt x="1452" y="2880"/>
                </a:cubicBezTo>
                <a:cubicBezTo>
                  <a:pt x="1457" y="2883"/>
                  <a:pt x="1463" y="2886"/>
                  <a:pt x="1468" y="2888"/>
                </a:cubicBezTo>
                <a:cubicBezTo>
                  <a:pt x="1472" y="2890"/>
                  <a:pt x="1476" y="2892"/>
                  <a:pt x="1481" y="2894"/>
                </a:cubicBezTo>
                <a:cubicBezTo>
                  <a:pt x="1486" y="2896"/>
                  <a:pt x="1491" y="2899"/>
                  <a:pt x="1497" y="2901"/>
                </a:cubicBezTo>
                <a:cubicBezTo>
                  <a:pt x="1501" y="2903"/>
                  <a:pt x="1505" y="2905"/>
                  <a:pt x="1509" y="2907"/>
                </a:cubicBezTo>
                <a:cubicBezTo>
                  <a:pt x="1515" y="2909"/>
                  <a:pt x="1520" y="2911"/>
                  <a:pt x="1526" y="2913"/>
                </a:cubicBezTo>
                <a:cubicBezTo>
                  <a:pt x="1530" y="2915"/>
                  <a:pt x="1534" y="2917"/>
                  <a:pt x="1538" y="2919"/>
                </a:cubicBezTo>
                <a:cubicBezTo>
                  <a:pt x="1544" y="2921"/>
                  <a:pt x="1549" y="2923"/>
                  <a:pt x="1555" y="2925"/>
                </a:cubicBezTo>
                <a:cubicBezTo>
                  <a:pt x="1559" y="2927"/>
                  <a:pt x="1563" y="2928"/>
                  <a:pt x="1568" y="2930"/>
                </a:cubicBezTo>
                <a:cubicBezTo>
                  <a:pt x="1573" y="2932"/>
                  <a:pt x="1578" y="2934"/>
                  <a:pt x="1584" y="2936"/>
                </a:cubicBezTo>
                <a:cubicBezTo>
                  <a:pt x="1588" y="2938"/>
                  <a:pt x="1593" y="2939"/>
                  <a:pt x="1597" y="2941"/>
                </a:cubicBezTo>
                <a:cubicBezTo>
                  <a:pt x="1603" y="2943"/>
                  <a:pt x="1608" y="2945"/>
                  <a:pt x="1613" y="2947"/>
                </a:cubicBezTo>
                <a:cubicBezTo>
                  <a:pt x="1618" y="2948"/>
                  <a:pt x="1622" y="2950"/>
                  <a:pt x="1627" y="2951"/>
                </a:cubicBezTo>
                <a:cubicBezTo>
                  <a:pt x="1632" y="2953"/>
                  <a:pt x="1638" y="2955"/>
                  <a:pt x="1643" y="2957"/>
                </a:cubicBezTo>
                <a:cubicBezTo>
                  <a:pt x="1648" y="2958"/>
                  <a:pt x="1652" y="2959"/>
                  <a:pt x="1657" y="2961"/>
                </a:cubicBezTo>
                <a:cubicBezTo>
                  <a:pt x="1662" y="2963"/>
                  <a:pt x="1668" y="2964"/>
                  <a:pt x="1673" y="2966"/>
                </a:cubicBezTo>
                <a:cubicBezTo>
                  <a:pt x="1678" y="2967"/>
                  <a:pt x="1682" y="2968"/>
                  <a:pt x="1687" y="2970"/>
                </a:cubicBezTo>
                <a:cubicBezTo>
                  <a:pt x="1692" y="2971"/>
                  <a:pt x="1698" y="2973"/>
                  <a:pt x="1704" y="2974"/>
                </a:cubicBezTo>
                <a:cubicBezTo>
                  <a:pt x="1708" y="2976"/>
                  <a:pt x="1713" y="2977"/>
                  <a:pt x="1717" y="2978"/>
                </a:cubicBezTo>
                <a:cubicBezTo>
                  <a:pt x="1723" y="2980"/>
                  <a:pt x="1729" y="2981"/>
                  <a:pt x="1735" y="2983"/>
                </a:cubicBezTo>
                <a:cubicBezTo>
                  <a:pt x="1739" y="2984"/>
                  <a:pt x="1743" y="2985"/>
                  <a:pt x="1747" y="2986"/>
                </a:cubicBezTo>
                <a:cubicBezTo>
                  <a:pt x="1754" y="2987"/>
                  <a:pt x="1760" y="2989"/>
                  <a:pt x="1766" y="2990"/>
                </a:cubicBezTo>
                <a:cubicBezTo>
                  <a:pt x="1770" y="2991"/>
                  <a:pt x="1774" y="2992"/>
                  <a:pt x="1778" y="2993"/>
                </a:cubicBezTo>
                <a:cubicBezTo>
                  <a:pt x="1778" y="2993"/>
                  <a:pt x="1779" y="2993"/>
                  <a:pt x="1779" y="2993"/>
                </a:cubicBezTo>
                <a:cubicBezTo>
                  <a:pt x="1740" y="3000"/>
                  <a:pt x="1701" y="3005"/>
                  <a:pt x="1662" y="3009"/>
                </a:cubicBezTo>
                <a:close/>
                <a:moveTo>
                  <a:pt x="1810" y="2987"/>
                </a:moveTo>
                <a:cubicBezTo>
                  <a:pt x="1800" y="2985"/>
                  <a:pt x="1790" y="2983"/>
                  <a:pt x="1780" y="2981"/>
                </a:cubicBezTo>
                <a:cubicBezTo>
                  <a:pt x="1778" y="2981"/>
                  <a:pt x="1776" y="2980"/>
                  <a:pt x="1774" y="2980"/>
                </a:cubicBezTo>
                <a:cubicBezTo>
                  <a:pt x="1766" y="2978"/>
                  <a:pt x="1758" y="2976"/>
                  <a:pt x="1749" y="2974"/>
                </a:cubicBezTo>
                <a:cubicBezTo>
                  <a:pt x="1746" y="2973"/>
                  <a:pt x="1742" y="2972"/>
                  <a:pt x="1738" y="2971"/>
                </a:cubicBezTo>
                <a:cubicBezTo>
                  <a:pt x="1732" y="2970"/>
                  <a:pt x="1726" y="2968"/>
                  <a:pt x="1719" y="2966"/>
                </a:cubicBezTo>
                <a:cubicBezTo>
                  <a:pt x="1715" y="2965"/>
                  <a:pt x="1711" y="2964"/>
                  <a:pt x="1707" y="2963"/>
                </a:cubicBezTo>
                <a:cubicBezTo>
                  <a:pt x="1701" y="2961"/>
                  <a:pt x="1695" y="2960"/>
                  <a:pt x="1689" y="2958"/>
                </a:cubicBezTo>
                <a:cubicBezTo>
                  <a:pt x="1685" y="2957"/>
                  <a:pt x="1680" y="2955"/>
                  <a:pt x="1676" y="2954"/>
                </a:cubicBezTo>
                <a:cubicBezTo>
                  <a:pt x="1670" y="2952"/>
                  <a:pt x="1665" y="2951"/>
                  <a:pt x="1659" y="2949"/>
                </a:cubicBezTo>
                <a:cubicBezTo>
                  <a:pt x="1655" y="2948"/>
                  <a:pt x="1650" y="2946"/>
                  <a:pt x="1646" y="2945"/>
                </a:cubicBezTo>
                <a:cubicBezTo>
                  <a:pt x="1641" y="2943"/>
                  <a:pt x="1635" y="2941"/>
                  <a:pt x="1630" y="2940"/>
                </a:cubicBezTo>
                <a:cubicBezTo>
                  <a:pt x="1625" y="2938"/>
                  <a:pt x="1621" y="2936"/>
                  <a:pt x="1616" y="2935"/>
                </a:cubicBezTo>
                <a:cubicBezTo>
                  <a:pt x="1611" y="2933"/>
                  <a:pt x="1606" y="2931"/>
                  <a:pt x="1600" y="2929"/>
                </a:cubicBezTo>
                <a:cubicBezTo>
                  <a:pt x="1596" y="2928"/>
                  <a:pt x="1591" y="2926"/>
                  <a:pt x="1587" y="2924"/>
                </a:cubicBezTo>
                <a:cubicBezTo>
                  <a:pt x="1582" y="2923"/>
                  <a:pt x="1576" y="2921"/>
                  <a:pt x="1571" y="2919"/>
                </a:cubicBezTo>
                <a:cubicBezTo>
                  <a:pt x="1567" y="2917"/>
                  <a:pt x="1562" y="2915"/>
                  <a:pt x="1558" y="2913"/>
                </a:cubicBezTo>
                <a:cubicBezTo>
                  <a:pt x="1553" y="2911"/>
                  <a:pt x="1547" y="2909"/>
                  <a:pt x="1542" y="2907"/>
                </a:cubicBezTo>
                <a:cubicBezTo>
                  <a:pt x="1538" y="2905"/>
                  <a:pt x="1533" y="2904"/>
                  <a:pt x="1529" y="2902"/>
                </a:cubicBezTo>
                <a:cubicBezTo>
                  <a:pt x="1524" y="2900"/>
                  <a:pt x="1519" y="2897"/>
                  <a:pt x="1513" y="2895"/>
                </a:cubicBezTo>
                <a:cubicBezTo>
                  <a:pt x="1509" y="2893"/>
                  <a:pt x="1505" y="2891"/>
                  <a:pt x="1500" y="2890"/>
                </a:cubicBezTo>
                <a:cubicBezTo>
                  <a:pt x="1495" y="2887"/>
                  <a:pt x="1490" y="2885"/>
                  <a:pt x="1485" y="2883"/>
                </a:cubicBezTo>
                <a:cubicBezTo>
                  <a:pt x="1481" y="2881"/>
                  <a:pt x="1476" y="2879"/>
                  <a:pt x="1472" y="2877"/>
                </a:cubicBezTo>
                <a:cubicBezTo>
                  <a:pt x="1467" y="2874"/>
                  <a:pt x="1462" y="2872"/>
                  <a:pt x="1456" y="2869"/>
                </a:cubicBezTo>
                <a:cubicBezTo>
                  <a:pt x="1452" y="2867"/>
                  <a:pt x="1448" y="2865"/>
                  <a:pt x="1444" y="2863"/>
                </a:cubicBezTo>
                <a:cubicBezTo>
                  <a:pt x="1439" y="2861"/>
                  <a:pt x="1433" y="2858"/>
                  <a:pt x="1428" y="2855"/>
                </a:cubicBezTo>
                <a:cubicBezTo>
                  <a:pt x="1424" y="2853"/>
                  <a:pt x="1420" y="2851"/>
                  <a:pt x="1416" y="2849"/>
                </a:cubicBezTo>
                <a:cubicBezTo>
                  <a:pt x="1411" y="2846"/>
                  <a:pt x="1405" y="2844"/>
                  <a:pt x="1400" y="2841"/>
                </a:cubicBezTo>
                <a:cubicBezTo>
                  <a:pt x="1396" y="2839"/>
                  <a:pt x="1392" y="2837"/>
                  <a:pt x="1388" y="2835"/>
                </a:cubicBezTo>
                <a:cubicBezTo>
                  <a:pt x="1383" y="2832"/>
                  <a:pt x="1377" y="2828"/>
                  <a:pt x="1372" y="2825"/>
                </a:cubicBezTo>
                <a:cubicBezTo>
                  <a:pt x="1368" y="2823"/>
                  <a:pt x="1365" y="2821"/>
                  <a:pt x="1361" y="2819"/>
                </a:cubicBezTo>
                <a:cubicBezTo>
                  <a:pt x="1361" y="2819"/>
                  <a:pt x="1360" y="2819"/>
                  <a:pt x="1359" y="2818"/>
                </a:cubicBezTo>
                <a:cubicBezTo>
                  <a:pt x="1364" y="2819"/>
                  <a:pt x="1368" y="2819"/>
                  <a:pt x="1373" y="2820"/>
                </a:cubicBezTo>
                <a:cubicBezTo>
                  <a:pt x="1374" y="2820"/>
                  <a:pt x="1376" y="2820"/>
                  <a:pt x="1377" y="2820"/>
                </a:cubicBezTo>
                <a:cubicBezTo>
                  <a:pt x="1385" y="2821"/>
                  <a:pt x="1392" y="2821"/>
                  <a:pt x="1399" y="2822"/>
                </a:cubicBezTo>
                <a:cubicBezTo>
                  <a:pt x="1400" y="2822"/>
                  <a:pt x="1402" y="2822"/>
                  <a:pt x="1404" y="2822"/>
                </a:cubicBezTo>
                <a:cubicBezTo>
                  <a:pt x="1409" y="2823"/>
                  <a:pt x="1415" y="2823"/>
                  <a:pt x="1420" y="2823"/>
                </a:cubicBezTo>
                <a:cubicBezTo>
                  <a:pt x="1423" y="2823"/>
                  <a:pt x="1425" y="2824"/>
                  <a:pt x="1428" y="2824"/>
                </a:cubicBezTo>
                <a:cubicBezTo>
                  <a:pt x="1432" y="2824"/>
                  <a:pt x="1437" y="2824"/>
                  <a:pt x="1442" y="2824"/>
                </a:cubicBezTo>
                <a:cubicBezTo>
                  <a:pt x="1444" y="2825"/>
                  <a:pt x="1447" y="2825"/>
                  <a:pt x="1450" y="2825"/>
                </a:cubicBezTo>
                <a:cubicBezTo>
                  <a:pt x="1454" y="2825"/>
                  <a:pt x="1459" y="2825"/>
                  <a:pt x="1463" y="2825"/>
                </a:cubicBezTo>
                <a:cubicBezTo>
                  <a:pt x="1466" y="2825"/>
                  <a:pt x="1469" y="2825"/>
                  <a:pt x="1471" y="2826"/>
                </a:cubicBezTo>
                <a:cubicBezTo>
                  <a:pt x="1476" y="2826"/>
                  <a:pt x="1481" y="2826"/>
                  <a:pt x="1486" y="2826"/>
                </a:cubicBezTo>
                <a:cubicBezTo>
                  <a:pt x="1488" y="2826"/>
                  <a:pt x="1491" y="2826"/>
                  <a:pt x="1493" y="2826"/>
                </a:cubicBezTo>
                <a:cubicBezTo>
                  <a:pt x="1500" y="2826"/>
                  <a:pt x="1507" y="2826"/>
                  <a:pt x="1514" y="2826"/>
                </a:cubicBezTo>
                <a:cubicBezTo>
                  <a:pt x="1524" y="2826"/>
                  <a:pt x="1534" y="2826"/>
                  <a:pt x="1545" y="2826"/>
                </a:cubicBezTo>
                <a:cubicBezTo>
                  <a:pt x="1548" y="2826"/>
                  <a:pt x="1552" y="2826"/>
                  <a:pt x="1555" y="2826"/>
                </a:cubicBezTo>
                <a:cubicBezTo>
                  <a:pt x="1562" y="2825"/>
                  <a:pt x="1569" y="2825"/>
                  <a:pt x="1575" y="2825"/>
                </a:cubicBezTo>
                <a:cubicBezTo>
                  <a:pt x="1580" y="2825"/>
                  <a:pt x="1584" y="2824"/>
                  <a:pt x="1588" y="2824"/>
                </a:cubicBezTo>
                <a:cubicBezTo>
                  <a:pt x="1594" y="2824"/>
                  <a:pt x="1600" y="2824"/>
                  <a:pt x="1606" y="2823"/>
                </a:cubicBezTo>
                <a:cubicBezTo>
                  <a:pt x="1611" y="2823"/>
                  <a:pt x="1615" y="2823"/>
                  <a:pt x="1619" y="2822"/>
                </a:cubicBezTo>
                <a:cubicBezTo>
                  <a:pt x="1625" y="2822"/>
                  <a:pt x="1630" y="2822"/>
                  <a:pt x="1636" y="2821"/>
                </a:cubicBezTo>
                <a:cubicBezTo>
                  <a:pt x="1641" y="2824"/>
                  <a:pt x="1645" y="2827"/>
                  <a:pt x="1650" y="2829"/>
                </a:cubicBezTo>
                <a:cubicBezTo>
                  <a:pt x="1651" y="2830"/>
                  <a:pt x="1652" y="2831"/>
                  <a:pt x="1654" y="2831"/>
                </a:cubicBezTo>
                <a:cubicBezTo>
                  <a:pt x="1660" y="2835"/>
                  <a:pt x="1666" y="2838"/>
                  <a:pt x="1672" y="2842"/>
                </a:cubicBezTo>
                <a:cubicBezTo>
                  <a:pt x="1674" y="2843"/>
                  <a:pt x="1675" y="2844"/>
                  <a:pt x="1677" y="2844"/>
                </a:cubicBezTo>
                <a:cubicBezTo>
                  <a:pt x="1682" y="2847"/>
                  <a:pt x="1686" y="2850"/>
                  <a:pt x="1691" y="2852"/>
                </a:cubicBezTo>
                <a:cubicBezTo>
                  <a:pt x="1693" y="2853"/>
                  <a:pt x="1696" y="2854"/>
                  <a:pt x="1698" y="2856"/>
                </a:cubicBezTo>
                <a:cubicBezTo>
                  <a:pt x="1702" y="2858"/>
                  <a:pt x="1706" y="2860"/>
                  <a:pt x="1710" y="2862"/>
                </a:cubicBezTo>
                <a:cubicBezTo>
                  <a:pt x="1713" y="2863"/>
                  <a:pt x="1715" y="2865"/>
                  <a:pt x="1718" y="2866"/>
                </a:cubicBezTo>
                <a:cubicBezTo>
                  <a:pt x="1722" y="2868"/>
                  <a:pt x="1725" y="2870"/>
                  <a:pt x="1729" y="2872"/>
                </a:cubicBezTo>
                <a:cubicBezTo>
                  <a:pt x="1732" y="2873"/>
                  <a:pt x="1735" y="2874"/>
                  <a:pt x="1737" y="2876"/>
                </a:cubicBezTo>
                <a:cubicBezTo>
                  <a:pt x="1741" y="2877"/>
                  <a:pt x="1745" y="2879"/>
                  <a:pt x="1748" y="2881"/>
                </a:cubicBezTo>
                <a:cubicBezTo>
                  <a:pt x="1751" y="2882"/>
                  <a:pt x="1754" y="2884"/>
                  <a:pt x="1757" y="2885"/>
                </a:cubicBezTo>
                <a:cubicBezTo>
                  <a:pt x="1761" y="2887"/>
                  <a:pt x="1764" y="2888"/>
                  <a:pt x="1768" y="2890"/>
                </a:cubicBezTo>
                <a:cubicBezTo>
                  <a:pt x="1771" y="2891"/>
                  <a:pt x="1774" y="2893"/>
                  <a:pt x="1776" y="2894"/>
                </a:cubicBezTo>
                <a:cubicBezTo>
                  <a:pt x="1780" y="2896"/>
                  <a:pt x="1784" y="2897"/>
                  <a:pt x="1787" y="2899"/>
                </a:cubicBezTo>
                <a:cubicBezTo>
                  <a:pt x="1790" y="2900"/>
                  <a:pt x="1793" y="2901"/>
                  <a:pt x="1796" y="2903"/>
                </a:cubicBezTo>
                <a:cubicBezTo>
                  <a:pt x="1800" y="2904"/>
                  <a:pt x="1803" y="2906"/>
                  <a:pt x="1807" y="2907"/>
                </a:cubicBezTo>
                <a:cubicBezTo>
                  <a:pt x="1810" y="2909"/>
                  <a:pt x="1813" y="2910"/>
                  <a:pt x="1816" y="2911"/>
                </a:cubicBezTo>
                <a:cubicBezTo>
                  <a:pt x="1819" y="2913"/>
                  <a:pt x="1823" y="2914"/>
                  <a:pt x="1827" y="2916"/>
                </a:cubicBezTo>
                <a:cubicBezTo>
                  <a:pt x="1830" y="2917"/>
                  <a:pt x="1833" y="2918"/>
                  <a:pt x="1836" y="2919"/>
                </a:cubicBezTo>
                <a:cubicBezTo>
                  <a:pt x="1839" y="2921"/>
                  <a:pt x="1843" y="2922"/>
                  <a:pt x="1847" y="2924"/>
                </a:cubicBezTo>
                <a:cubicBezTo>
                  <a:pt x="1850" y="2925"/>
                  <a:pt x="1852" y="2926"/>
                  <a:pt x="1855" y="2927"/>
                </a:cubicBezTo>
                <a:cubicBezTo>
                  <a:pt x="1859" y="2929"/>
                  <a:pt x="1863" y="2930"/>
                  <a:pt x="1867" y="2931"/>
                </a:cubicBezTo>
                <a:cubicBezTo>
                  <a:pt x="1870" y="2932"/>
                  <a:pt x="1872" y="2934"/>
                  <a:pt x="1875" y="2935"/>
                </a:cubicBezTo>
                <a:cubicBezTo>
                  <a:pt x="1879" y="2936"/>
                  <a:pt x="1883" y="2937"/>
                  <a:pt x="1887" y="2939"/>
                </a:cubicBezTo>
                <a:cubicBezTo>
                  <a:pt x="1890" y="2940"/>
                  <a:pt x="1893" y="2941"/>
                  <a:pt x="1895" y="2942"/>
                </a:cubicBezTo>
                <a:cubicBezTo>
                  <a:pt x="1899" y="2943"/>
                  <a:pt x="1904" y="2945"/>
                  <a:pt x="1908" y="2946"/>
                </a:cubicBezTo>
                <a:cubicBezTo>
                  <a:pt x="1910" y="2947"/>
                  <a:pt x="1913" y="2948"/>
                  <a:pt x="1916" y="2949"/>
                </a:cubicBezTo>
                <a:cubicBezTo>
                  <a:pt x="1920" y="2950"/>
                  <a:pt x="1925" y="2952"/>
                  <a:pt x="1929" y="2953"/>
                </a:cubicBezTo>
                <a:cubicBezTo>
                  <a:pt x="1931" y="2954"/>
                  <a:pt x="1934" y="2955"/>
                  <a:pt x="1936" y="2956"/>
                </a:cubicBezTo>
                <a:cubicBezTo>
                  <a:pt x="1936" y="2956"/>
                  <a:pt x="1937" y="2956"/>
                  <a:pt x="1937" y="2956"/>
                </a:cubicBezTo>
                <a:cubicBezTo>
                  <a:pt x="1895" y="2968"/>
                  <a:pt x="1853" y="2979"/>
                  <a:pt x="1810" y="2987"/>
                </a:cubicBezTo>
                <a:close/>
                <a:moveTo>
                  <a:pt x="1958" y="2950"/>
                </a:moveTo>
                <a:cubicBezTo>
                  <a:pt x="1953" y="2948"/>
                  <a:pt x="1948" y="2947"/>
                  <a:pt x="1943" y="2945"/>
                </a:cubicBezTo>
                <a:cubicBezTo>
                  <a:pt x="1941" y="2945"/>
                  <a:pt x="1940" y="2944"/>
                  <a:pt x="1938" y="2944"/>
                </a:cubicBezTo>
                <a:cubicBezTo>
                  <a:pt x="1932" y="2942"/>
                  <a:pt x="1925" y="2939"/>
                  <a:pt x="1918" y="2937"/>
                </a:cubicBezTo>
                <a:cubicBezTo>
                  <a:pt x="1916" y="2937"/>
                  <a:pt x="1915" y="2936"/>
                  <a:pt x="1913" y="2935"/>
                </a:cubicBezTo>
                <a:cubicBezTo>
                  <a:pt x="1908" y="2934"/>
                  <a:pt x="1903" y="2932"/>
                  <a:pt x="1898" y="2930"/>
                </a:cubicBezTo>
                <a:cubicBezTo>
                  <a:pt x="1896" y="2929"/>
                  <a:pt x="1893" y="2928"/>
                  <a:pt x="1891" y="2927"/>
                </a:cubicBezTo>
                <a:cubicBezTo>
                  <a:pt x="1887" y="2926"/>
                  <a:pt x="1882" y="2924"/>
                  <a:pt x="1878" y="2923"/>
                </a:cubicBezTo>
                <a:cubicBezTo>
                  <a:pt x="1875" y="2922"/>
                  <a:pt x="1873" y="2921"/>
                  <a:pt x="1870" y="2920"/>
                </a:cubicBezTo>
                <a:cubicBezTo>
                  <a:pt x="1866" y="2918"/>
                  <a:pt x="1862" y="2917"/>
                  <a:pt x="1858" y="2915"/>
                </a:cubicBezTo>
                <a:cubicBezTo>
                  <a:pt x="1856" y="2914"/>
                  <a:pt x="1853" y="2913"/>
                  <a:pt x="1850" y="2912"/>
                </a:cubicBezTo>
                <a:cubicBezTo>
                  <a:pt x="1846" y="2911"/>
                  <a:pt x="1842" y="2909"/>
                  <a:pt x="1839" y="2908"/>
                </a:cubicBezTo>
                <a:cubicBezTo>
                  <a:pt x="1836" y="2906"/>
                  <a:pt x="1833" y="2905"/>
                  <a:pt x="1830" y="2904"/>
                </a:cubicBezTo>
                <a:cubicBezTo>
                  <a:pt x="1826" y="2903"/>
                  <a:pt x="1823" y="2901"/>
                  <a:pt x="1819" y="2900"/>
                </a:cubicBezTo>
                <a:cubicBezTo>
                  <a:pt x="1816" y="2898"/>
                  <a:pt x="1813" y="2897"/>
                  <a:pt x="1810" y="2896"/>
                </a:cubicBezTo>
                <a:cubicBezTo>
                  <a:pt x="1807" y="2894"/>
                  <a:pt x="1803" y="2893"/>
                  <a:pt x="1800" y="2891"/>
                </a:cubicBezTo>
                <a:cubicBezTo>
                  <a:pt x="1797" y="2890"/>
                  <a:pt x="1794" y="2889"/>
                  <a:pt x="1791" y="2887"/>
                </a:cubicBezTo>
                <a:cubicBezTo>
                  <a:pt x="1787" y="2886"/>
                  <a:pt x="1784" y="2884"/>
                  <a:pt x="1780" y="2883"/>
                </a:cubicBezTo>
                <a:cubicBezTo>
                  <a:pt x="1777" y="2881"/>
                  <a:pt x="1774" y="2880"/>
                  <a:pt x="1771" y="2878"/>
                </a:cubicBezTo>
                <a:cubicBezTo>
                  <a:pt x="1768" y="2877"/>
                  <a:pt x="1764" y="2875"/>
                  <a:pt x="1761" y="2874"/>
                </a:cubicBezTo>
                <a:cubicBezTo>
                  <a:pt x="1758" y="2872"/>
                  <a:pt x="1755" y="2871"/>
                  <a:pt x="1752" y="2869"/>
                </a:cubicBezTo>
                <a:cubicBezTo>
                  <a:pt x="1749" y="2868"/>
                  <a:pt x="1745" y="2866"/>
                  <a:pt x="1742" y="2864"/>
                </a:cubicBezTo>
                <a:cubicBezTo>
                  <a:pt x="1739" y="2863"/>
                  <a:pt x="1736" y="2862"/>
                  <a:pt x="1733" y="2860"/>
                </a:cubicBezTo>
                <a:cubicBezTo>
                  <a:pt x="1730" y="2858"/>
                  <a:pt x="1726" y="2857"/>
                  <a:pt x="1723" y="2855"/>
                </a:cubicBezTo>
                <a:cubicBezTo>
                  <a:pt x="1720" y="2853"/>
                  <a:pt x="1717" y="2852"/>
                  <a:pt x="1714" y="2851"/>
                </a:cubicBezTo>
                <a:cubicBezTo>
                  <a:pt x="1711" y="2849"/>
                  <a:pt x="1707" y="2847"/>
                  <a:pt x="1704" y="2845"/>
                </a:cubicBezTo>
                <a:cubicBezTo>
                  <a:pt x="1701" y="2844"/>
                  <a:pt x="1698" y="2842"/>
                  <a:pt x="1695" y="2841"/>
                </a:cubicBezTo>
                <a:cubicBezTo>
                  <a:pt x="1692" y="2839"/>
                  <a:pt x="1688" y="2837"/>
                  <a:pt x="1685" y="2835"/>
                </a:cubicBezTo>
                <a:cubicBezTo>
                  <a:pt x="1682" y="2833"/>
                  <a:pt x="1679" y="2832"/>
                  <a:pt x="1677" y="2831"/>
                </a:cubicBezTo>
                <a:cubicBezTo>
                  <a:pt x="1673" y="2829"/>
                  <a:pt x="1669" y="2826"/>
                  <a:pt x="1665" y="2824"/>
                </a:cubicBezTo>
                <a:cubicBezTo>
                  <a:pt x="1663" y="2823"/>
                  <a:pt x="1661" y="2822"/>
                  <a:pt x="1658" y="2820"/>
                </a:cubicBezTo>
                <a:cubicBezTo>
                  <a:pt x="1658" y="2820"/>
                  <a:pt x="1657" y="2820"/>
                  <a:pt x="1657" y="2819"/>
                </a:cubicBezTo>
                <a:cubicBezTo>
                  <a:pt x="1659" y="2819"/>
                  <a:pt x="1661" y="2819"/>
                  <a:pt x="1663" y="2819"/>
                </a:cubicBezTo>
                <a:cubicBezTo>
                  <a:pt x="1667" y="2818"/>
                  <a:pt x="1671" y="2818"/>
                  <a:pt x="1675" y="2818"/>
                </a:cubicBezTo>
                <a:cubicBezTo>
                  <a:pt x="1680" y="2817"/>
                  <a:pt x="1686" y="2816"/>
                  <a:pt x="1691" y="2816"/>
                </a:cubicBezTo>
                <a:cubicBezTo>
                  <a:pt x="1695" y="2815"/>
                  <a:pt x="1699" y="2815"/>
                  <a:pt x="1703" y="2814"/>
                </a:cubicBezTo>
                <a:cubicBezTo>
                  <a:pt x="1709" y="2814"/>
                  <a:pt x="1715" y="2813"/>
                  <a:pt x="1720" y="2812"/>
                </a:cubicBezTo>
                <a:cubicBezTo>
                  <a:pt x="1724" y="2812"/>
                  <a:pt x="1728" y="2811"/>
                  <a:pt x="1732" y="2810"/>
                </a:cubicBezTo>
                <a:cubicBezTo>
                  <a:pt x="1738" y="2810"/>
                  <a:pt x="1743" y="2809"/>
                  <a:pt x="1749" y="2808"/>
                </a:cubicBezTo>
                <a:cubicBezTo>
                  <a:pt x="1753" y="2807"/>
                  <a:pt x="1757" y="2807"/>
                  <a:pt x="1760" y="2806"/>
                </a:cubicBezTo>
                <a:cubicBezTo>
                  <a:pt x="1766" y="2805"/>
                  <a:pt x="1772" y="2804"/>
                  <a:pt x="1778" y="2803"/>
                </a:cubicBezTo>
                <a:cubicBezTo>
                  <a:pt x="1781" y="2803"/>
                  <a:pt x="1785" y="2802"/>
                  <a:pt x="1789" y="2801"/>
                </a:cubicBezTo>
                <a:cubicBezTo>
                  <a:pt x="1795" y="2800"/>
                  <a:pt x="1801" y="2799"/>
                  <a:pt x="1808" y="2798"/>
                </a:cubicBezTo>
                <a:cubicBezTo>
                  <a:pt x="1811" y="2797"/>
                  <a:pt x="1814" y="2796"/>
                  <a:pt x="1817" y="2796"/>
                </a:cubicBezTo>
                <a:cubicBezTo>
                  <a:pt x="1826" y="2794"/>
                  <a:pt x="1835" y="2792"/>
                  <a:pt x="1845" y="2790"/>
                </a:cubicBezTo>
                <a:cubicBezTo>
                  <a:pt x="1845" y="2790"/>
                  <a:pt x="1845" y="2790"/>
                  <a:pt x="1845" y="2790"/>
                </a:cubicBezTo>
                <a:cubicBezTo>
                  <a:pt x="1854" y="2788"/>
                  <a:pt x="1862" y="2786"/>
                  <a:pt x="1871" y="2784"/>
                </a:cubicBezTo>
                <a:cubicBezTo>
                  <a:pt x="1871" y="2784"/>
                  <a:pt x="1871" y="2784"/>
                  <a:pt x="1871" y="2784"/>
                </a:cubicBezTo>
                <a:cubicBezTo>
                  <a:pt x="1871" y="2784"/>
                  <a:pt x="1871" y="2784"/>
                  <a:pt x="1871" y="2784"/>
                </a:cubicBezTo>
                <a:cubicBezTo>
                  <a:pt x="1878" y="2788"/>
                  <a:pt x="1886" y="2793"/>
                  <a:pt x="1893" y="2798"/>
                </a:cubicBezTo>
                <a:cubicBezTo>
                  <a:pt x="1894" y="2799"/>
                  <a:pt x="1896" y="2799"/>
                  <a:pt x="1897" y="2800"/>
                </a:cubicBezTo>
                <a:cubicBezTo>
                  <a:pt x="1906" y="2806"/>
                  <a:pt x="1915" y="2812"/>
                  <a:pt x="1925" y="2817"/>
                </a:cubicBezTo>
                <a:cubicBezTo>
                  <a:pt x="1927" y="2819"/>
                  <a:pt x="1930" y="2820"/>
                  <a:pt x="1933" y="2822"/>
                </a:cubicBezTo>
                <a:cubicBezTo>
                  <a:pt x="1939" y="2826"/>
                  <a:pt x="1946" y="2830"/>
                  <a:pt x="1953" y="2833"/>
                </a:cubicBezTo>
                <a:cubicBezTo>
                  <a:pt x="1956" y="2835"/>
                  <a:pt x="1960" y="2837"/>
                  <a:pt x="1963" y="2839"/>
                </a:cubicBezTo>
                <a:cubicBezTo>
                  <a:pt x="1969" y="2842"/>
                  <a:pt x="1975" y="2846"/>
                  <a:pt x="1981" y="2849"/>
                </a:cubicBezTo>
                <a:cubicBezTo>
                  <a:pt x="1985" y="2851"/>
                  <a:pt x="1989" y="2853"/>
                  <a:pt x="1993" y="2855"/>
                </a:cubicBezTo>
                <a:cubicBezTo>
                  <a:pt x="1998" y="2858"/>
                  <a:pt x="2004" y="2861"/>
                  <a:pt x="2009" y="2864"/>
                </a:cubicBezTo>
                <a:cubicBezTo>
                  <a:pt x="2014" y="2866"/>
                  <a:pt x="2018" y="2868"/>
                  <a:pt x="2022" y="2870"/>
                </a:cubicBezTo>
                <a:cubicBezTo>
                  <a:pt x="2027" y="2873"/>
                  <a:pt x="2033" y="2875"/>
                  <a:pt x="2038" y="2878"/>
                </a:cubicBezTo>
                <a:cubicBezTo>
                  <a:pt x="2043" y="2880"/>
                  <a:pt x="2047" y="2882"/>
                  <a:pt x="2051" y="2884"/>
                </a:cubicBezTo>
                <a:cubicBezTo>
                  <a:pt x="2057" y="2887"/>
                  <a:pt x="2062" y="2889"/>
                  <a:pt x="2067" y="2892"/>
                </a:cubicBezTo>
                <a:cubicBezTo>
                  <a:pt x="2072" y="2894"/>
                  <a:pt x="2076" y="2896"/>
                  <a:pt x="2081" y="2898"/>
                </a:cubicBezTo>
                <a:cubicBezTo>
                  <a:pt x="2084" y="2899"/>
                  <a:pt x="2087" y="2901"/>
                  <a:pt x="2090" y="2902"/>
                </a:cubicBezTo>
                <a:cubicBezTo>
                  <a:pt x="2047" y="2920"/>
                  <a:pt x="2002" y="2936"/>
                  <a:pt x="1958" y="2950"/>
                </a:cubicBezTo>
                <a:close/>
                <a:moveTo>
                  <a:pt x="2105" y="2896"/>
                </a:moveTo>
                <a:cubicBezTo>
                  <a:pt x="2098" y="2892"/>
                  <a:pt x="2090" y="2889"/>
                  <a:pt x="2083" y="2886"/>
                </a:cubicBezTo>
                <a:cubicBezTo>
                  <a:pt x="2081" y="2885"/>
                  <a:pt x="2079" y="2884"/>
                  <a:pt x="2077" y="2883"/>
                </a:cubicBezTo>
                <a:cubicBezTo>
                  <a:pt x="2068" y="2879"/>
                  <a:pt x="2058" y="2874"/>
                  <a:pt x="2048" y="2870"/>
                </a:cubicBezTo>
                <a:cubicBezTo>
                  <a:pt x="2046" y="2868"/>
                  <a:pt x="2043" y="2867"/>
                  <a:pt x="2040" y="2866"/>
                </a:cubicBezTo>
                <a:cubicBezTo>
                  <a:pt x="2033" y="2862"/>
                  <a:pt x="2026" y="2859"/>
                  <a:pt x="2020" y="2856"/>
                </a:cubicBezTo>
                <a:cubicBezTo>
                  <a:pt x="2016" y="2854"/>
                  <a:pt x="2012" y="2852"/>
                  <a:pt x="2009" y="2850"/>
                </a:cubicBezTo>
                <a:cubicBezTo>
                  <a:pt x="2003" y="2847"/>
                  <a:pt x="1997" y="2844"/>
                  <a:pt x="1991" y="2841"/>
                </a:cubicBezTo>
                <a:cubicBezTo>
                  <a:pt x="1987" y="2839"/>
                  <a:pt x="1983" y="2837"/>
                  <a:pt x="1980" y="2834"/>
                </a:cubicBezTo>
                <a:cubicBezTo>
                  <a:pt x="1974" y="2831"/>
                  <a:pt x="1969" y="2829"/>
                  <a:pt x="1963" y="2825"/>
                </a:cubicBezTo>
                <a:cubicBezTo>
                  <a:pt x="1959" y="2823"/>
                  <a:pt x="1955" y="2821"/>
                  <a:pt x="1951" y="2819"/>
                </a:cubicBezTo>
                <a:cubicBezTo>
                  <a:pt x="1946" y="2816"/>
                  <a:pt x="1941" y="2813"/>
                  <a:pt x="1936" y="2810"/>
                </a:cubicBezTo>
                <a:cubicBezTo>
                  <a:pt x="1931" y="2807"/>
                  <a:pt x="1927" y="2805"/>
                  <a:pt x="1923" y="2802"/>
                </a:cubicBezTo>
                <a:cubicBezTo>
                  <a:pt x="1918" y="2799"/>
                  <a:pt x="1913" y="2796"/>
                  <a:pt x="1908" y="2793"/>
                </a:cubicBezTo>
                <a:cubicBezTo>
                  <a:pt x="1904" y="2790"/>
                  <a:pt x="1900" y="2788"/>
                  <a:pt x="1896" y="2785"/>
                </a:cubicBezTo>
                <a:cubicBezTo>
                  <a:pt x="1893" y="2783"/>
                  <a:pt x="1890" y="2782"/>
                  <a:pt x="1887" y="2780"/>
                </a:cubicBezTo>
                <a:cubicBezTo>
                  <a:pt x="1889" y="2779"/>
                  <a:pt x="1892" y="2779"/>
                  <a:pt x="1894" y="2778"/>
                </a:cubicBezTo>
                <a:cubicBezTo>
                  <a:pt x="1898" y="2777"/>
                  <a:pt x="1901" y="2776"/>
                  <a:pt x="1905" y="2775"/>
                </a:cubicBezTo>
                <a:cubicBezTo>
                  <a:pt x="1909" y="2774"/>
                  <a:pt x="1914" y="2773"/>
                  <a:pt x="1919" y="2771"/>
                </a:cubicBezTo>
                <a:cubicBezTo>
                  <a:pt x="1923" y="2770"/>
                  <a:pt x="1926" y="2769"/>
                  <a:pt x="1930" y="2768"/>
                </a:cubicBezTo>
                <a:cubicBezTo>
                  <a:pt x="1934" y="2767"/>
                  <a:pt x="1939" y="2766"/>
                  <a:pt x="1944" y="2764"/>
                </a:cubicBezTo>
                <a:cubicBezTo>
                  <a:pt x="1948" y="2763"/>
                  <a:pt x="1951" y="2762"/>
                  <a:pt x="1955" y="2761"/>
                </a:cubicBezTo>
                <a:cubicBezTo>
                  <a:pt x="1959" y="2760"/>
                  <a:pt x="1964" y="2758"/>
                  <a:pt x="1969" y="2756"/>
                </a:cubicBezTo>
                <a:cubicBezTo>
                  <a:pt x="1973" y="2755"/>
                  <a:pt x="1976" y="2754"/>
                  <a:pt x="1979" y="2753"/>
                </a:cubicBezTo>
                <a:cubicBezTo>
                  <a:pt x="1984" y="2752"/>
                  <a:pt x="1990" y="2750"/>
                  <a:pt x="1995" y="2748"/>
                </a:cubicBezTo>
                <a:cubicBezTo>
                  <a:pt x="1998" y="2747"/>
                  <a:pt x="2001" y="2746"/>
                  <a:pt x="2004" y="2745"/>
                </a:cubicBezTo>
                <a:cubicBezTo>
                  <a:pt x="2010" y="2743"/>
                  <a:pt x="2017" y="2741"/>
                  <a:pt x="2023" y="2738"/>
                </a:cubicBezTo>
                <a:cubicBezTo>
                  <a:pt x="2025" y="2738"/>
                  <a:pt x="2026" y="2737"/>
                  <a:pt x="2028" y="2737"/>
                </a:cubicBezTo>
                <a:cubicBezTo>
                  <a:pt x="2036" y="2734"/>
                  <a:pt x="2044" y="2731"/>
                  <a:pt x="2052" y="2728"/>
                </a:cubicBezTo>
                <a:cubicBezTo>
                  <a:pt x="2054" y="2727"/>
                  <a:pt x="2056" y="2726"/>
                  <a:pt x="2058" y="2725"/>
                </a:cubicBezTo>
                <a:cubicBezTo>
                  <a:pt x="2064" y="2723"/>
                  <a:pt x="2069" y="2721"/>
                  <a:pt x="2075" y="2719"/>
                </a:cubicBezTo>
                <a:cubicBezTo>
                  <a:pt x="2075" y="2719"/>
                  <a:pt x="2075" y="2719"/>
                  <a:pt x="2075" y="2719"/>
                </a:cubicBezTo>
                <a:cubicBezTo>
                  <a:pt x="2075" y="2719"/>
                  <a:pt x="2075" y="2719"/>
                  <a:pt x="2075" y="2719"/>
                </a:cubicBezTo>
                <a:cubicBezTo>
                  <a:pt x="2079" y="2722"/>
                  <a:pt x="2084" y="2726"/>
                  <a:pt x="2088" y="2729"/>
                </a:cubicBezTo>
                <a:cubicBezTo>
                  <a:pt x="2090" y="2730"/>
                  <a:pt x="2092" y="2732"/>
                  <a:pt x="2094" y="2733"/>
                </a:cubicBezTo>
                <a:cubicBezTo>
                  <a:pt x="2108" y="2744"/>
                  <a:pt x="2122" y="2754"/>
                  <a:pt x="2136" y="2763"/>
                </a:cubicBezTo>
                <a:cubicBezTo>
                  <a:pt x="2138" y="2765"/>
                  <a:pt x="2141" y="2766"/>
                  <a:pt x="2143" y="2768"/>
                </a:cubicBezTo>
                <a:cubicBezTo>
                  <a:pt x="2148" y="2771"/>
                  <a:pt x="2153" y="2775"/>
                  <a:pt x="2158" y="2778"/>
                </a:cubicBezTo>
                <a:cubicBezTo>
                  <a:pt x="2160" y="2780"/>
                  <a:pt x="2163" y="2781"/>
                  <a:pt x="2166" y="2783"/>
                </a:cubicBezTo>
                <a:cubicBezTo>
                  <a:pt x="2170" y="2786"/>
                  <a:pt x="2175" y="2789"/>
                  <a:pt x="2179" y="2792"/>
                </a:cubicBezTo>
                <a:cubicBezTo>
                  <a:pt x="2182" y="2794"/>
                  <a:pt x="2185" y="2796"/>
                  <a:pt x="2188" y="2798"/>
                </a:cubicBezTo>
                <a:cubicBezTo>
                  <a:pt x="2193" y="2800"/>
                  <a:pt x="2197" y="2803"/>
                  <a:pt x="2201" y="2806"/>
                </a:cubicBezTo>
                <a:cubicBezTo>
                  <a:pt x="2205" y="2808"/>
                  <a:pt x="2208" y="2809"/>
                  <a:pt x="2211" y="2811"/>
                </a:cubicBezTo>
                <a:cubicBezTo>
                  <a:pt x="2215" y="2814"/>
                  <a:pt x="2219" y="2817"/>
                  <a:pt x="2224" y="2819"/>
                </a:cubicBezTo>
                <a:cubicBezTo>
                  <a:pt x="2227" y="2821"/>
                  <a:pt x="2230" y="2823"/>
                  <a:pt x="2233" y="2825"/>
                </a:cubicBezTo>
                <a:cubicBezTo>
                  <a:pt x="2236" y="2826"/>
                  <a:pt x="2238" y="2828"/>
                  <a:pt x="2241" y="2829"/>
                </a:cubicBezTo>
                <a:cubicBezTo>
                  <a:pt x="2197" y="2854"/>
                  <a:pt x="2151" y="2876"/>
                  <a:pt x="2105" y="2896"/>
                </a:cubicBezTo>
                <a:close/>
                <a:moveTo>
                  <a:pt x="2253" y="2822"/>
                </a:moveTo>
                <a:cubicBezTo>
                  <a:pt x="2249" y="2820"/>
                  <a:pt x="2244" y="2817"/>
                  <a:pt x="2240" y="2815"/>
                </a:cubicBezTo>
                <a:cubicBezTo>
                  <a:pt x="2237" y="2813"/>
                  <a:pt x="2235" y="2812"/>
                  <a:pt x="2233" y="2810"/>
                </a:cubicBezTo>
                <a:cubicBezTo>
                  <a:pt x="2225" y="2806"/>
                  <a:pt x="2218" y="2802"/>
                  <a:pt x="2210" y="2797"/>
                </a:cubicBezTo>
                <a:cubicBezTo>
                  <a:pt x="2210" y="2797"/>
                  <a:pt x="2210" y="2797"/>
                  <a:pt x="2210" y="2797"/>
                </a:cubicBezTo>
                <a:cubicBezTo>
                  <a:pt x="2203" y="2792"/>
                  <a:pt x="2196" y="2788"/>
                  <a:pt x="2189" y="2784"/>
                </a:cubicBezTo>
                <a:cubicBezTo>
                  <a:pt x="2186" y="2782"/>
                  <a:pt x="2184" y="2781"/>
                  <a:pt x="2181" y="2779"/>
                </a:cubicBezTo>
                <a:cubicBezTo>
                  <a:pt x="2177" y="2776"/>
                  <a:pt x="2172" y="2773"/>
                  <a:pt x="2167" y="2770"/>
                </a:cubicBezTo>
                <a:cubicBezTo>
                  <a:pt x="2164" y="2768"/>
                  <a:pt x="2161" y="2766"/>
                  <a:pt x="2159" y="2764"/>
                </a:cubicBezTo>
                <a:cubicBezTo>
                  <a:pt x="2154" y="2761"/>
                  <a:pt x="2150" y="2758"/>
                  <a:pt x="2146" y="2755"/>
                </a:cubicBezTo>
                <a:cubicBezTo>
                  <a:pt x="2143" y="2753"/>
                  <a:pt x="2140" y="2751"/>
                  <a:pt x="2137" y="2749"/>
                </a:cubicBezTo>
                <a:cubicBezTo>
                  <a:pt x="2133" y="2746"/>
                  <a:pt x="2129" y="2744"/>
                  <a:pt x="2125" y="2741"/>
                </a:cubicBezTo>
                <a:cubicBezTo>
                  <a:pt x="2122" y="2739"/>
                  <a:pt x="2119" y="2736"/>
                  <a:pt x="2115" y="2734"/>
                </a:cubicBezTo>
                <a:cubicBezTo>
                  <a:pt x="2112" y="2731"/>
                  <a:pt x="2108" y="2729"/>
                  <a:pt x="2104" y="2726"/>
                </a:cubicBezTo>
                <a:cubicBezTo>
                  <a:pt x="2101" y="2723"/>
                  <a:pt x="2098" y="2721"/>
                  <a:pt x="2095" y="2719"/>
                </a:cubicBezTo>
                <a:cubicBezTo>
                  <a:pt x="2092" y="2717"/>
                  <a:pt x="2090" y="2715"/>
                  <a:pt x="2088" y="2714"/>
                </a:cubicBezTo>
                <a:cubicBezTo>
                  <a:pt x="2090" y="2713"/>
                  <a:pt x="2093" y="2711"/>
                  <a:pt x="2096" y="2710"/>
                </a:cubicBezTo>
                <a:cubicBezTo>
                  <a:pt x="2099" y="2709"/>
                  <a:pt x="2102" y="2708"/>
                  <a:pt x="2106" y="2706"/>
                </a:cubicBezTo>
                <a:cubicBezTo>
                  <a:pt x="2110" y="2704"/>
                  <a:pt x="2115" y="2702"/>
                  <a:pt x="2119" y="2700"/>
                </a:cubicBezTo>
                <a:cubicBezTo>
                  <a:pt x="2123" y="2699"/>
                  <a:pt x="2126" y="2697"/>
                  <a:pt x="2129" y="2696"/>
                </a:cubicBezTo>
                <a:cubicBezTo>
                  <a:pt x="2134" y="2694"/>
                  <a:pt x="2138" y="2692"/>
                  <a:pt x="2143" y="2690"/>
                </a:cubicBezTo>
                <a:cubicBezTo>
                  <a:pt x="2146" y="2688"/>
                  <a:pt x="2149" y="2687"/>
                  <a:pt x="2152" y="2685"/>
                </a:cubicBezTo>
                <a:cubicBezTo>
                  <a:pt x="2157" y="2683"/>
                  <a:pt x="2162" y="2681"/>
                  <a:pt x="2167" y="2679"/>
                </a:cubicBezTo>
                <a:cubicBezTo>
                  <a:pt x="2169" y="2677"/>
                  <a:pt x="2172" y="2676"/>
                  <a:pt x="2175" y="2675"/>
                </a:cubicBezTo>
                <a:cubicBezTo>
                  <a:pt x="2181" y="2672"/>
                  <a:pt x="2186" y="2669"/>
                  <a:pt x="2192" y="2666"/>
                </a:cubicBezTo>
                <a:cubicBezTo>
                  <a:pt x="2194" y="2665"/>
                  <a:pt x="2196" y="2664"/>
                  <a:pt x="2198" y="2663"/>
                </a:cubicBezTo>
                <a:cubicBezTo>
                  <a:pt x="2205" y="2660"/>
                  <a:pt x="2213" y="2656"/>
                  <a:pt x="2220" y="2652"/>
                </a:cubicBezTo>
                <a:cubicBezTo>
                  <a:pt x="2222" y="2651"/>
                  <a:pt x="2223" y="2650"/>
                  <a:pt x="2225" y="2649"/>
                </a:cubicBezTo>
                <a:cubicBezTo>
                  <a:pt x="2231" y="2646"/>
                  <a:pt x="2237" y="2643"/>
                  <a:pt x="2243" y="2640"/>
                </a:cubicBezTo>
                <a:cubicBezTo>
                  <a:pt x="2245" y="2638"/>
                  <a:pt x="2248" y="2637"/>
                  <a:pt x="2250" y="2635"/>
                </a:cubicBezTo>
                <a:cubicBezTo>
                  <a:pt x="2254" y="2633"/>
                  <a:pt x="2259" y="2631"/>
                  <a:pt x="2263" y="2628"/>
                </a:cubicBezTo>
                <a:cubicBezTo>
                  <a:pt x="2263" y="2629"/>
                  <a:pt x="2263" y="2629"/>
                  <a:pt x="2263" y="2629"/>
                </a:cubicBezTo>
                <a:cubicBezTo>
                  <a:pt x="2263" y="2628"/>
                  <a:pt x="2263" y="2628"/>
                  <a:pt x="2263" y="2628"/>
                </a:cubicBezTo>
                <a:cubicBezTo>
                  <a:pt x="2265" y="2631"/>
                  <a:pt x="2268" y="2633"/>
                  <a:pt x="2270" y="2636"/>
                </a:cubicBezTo>
                <a:cubicBezTo>
                  <a:pt x="2273" y="2638"/>
                  <a:pt x="2275" y="2640"/>
                  <a:pt x="2277" y="2641"/>
                </a:cubicBezTo>
                <a:cubicBezTo>
                  <a:pt x="2281" y="2645"/>
                  <a:pt x="2285" y="2648"/>
                  <a:pt x="2288" y="2652"/>
                </a:cubicBezTo>
                <a:cubicBezTo>
                  <a:pt x="2290" y="2653"/>
                  <a:pt x="2291" y="2654"/>
                  <a:pt x="2293" y="2656"/>
                </a:cubicBezTo>
                <a:cubicBezTo>
                  <a:pt x="2298" y="2661"/>
                  <a:pt x="2304" y="2665"/>
                  <a:pt x="2310" y="2670"/>
                </a:cubicBezTo>
                <a:cubicBezTo>
                  <a:pt x="2310" y="2670"/>
                  <a:pt x="2310" y="2671"/>
                  <a:pt x="2311" y="2671"/>
                </a:cubicBezTo>
                <a:cubicBezTo>
                  <a:pt x="2316" y="2675"/>
                  <a:pt x="2321" y="2680"/>
                  <a:pt x="2326" y="2684"/>
                </a:cubicBezTo>
                <a:cubicBezTo>
                  <a:pt x="2328" y="2685"/>
                  <a:pt x="2330" y="2687"/>
                  <a:pt x="2331" y="2688"/>
                </a:cubicBezTo>
                <a:cubicBezTo>
                  <a:pt x="2335" y="2691"/>
                  <a:pt x="2339" y="2694"/>
                  <a:pt x="2343" y="2697"/>
                </a:cubicBezTo>
                <a:cubicBezTo>
                  <a:pt x="2345" y="2699"/>
                  <a:pt x="2347" y="2701"/>
                  <a:pt x="2349" y="2703"/>
                </a:cubicBezTo>
                <a:cubicBezTo>
                  <a:pt x="2353" y="2705"/>
                  <a:pt x="2356" y="2708"/>
                  <a:pt x="2360" y="2711"/>
                </a:cubicBezTo>
                <a:cubicBezTo>
                  <a:pt x="2362" y="2713"/>
                  <a:pt x="2365" y="2714"/>
                  <a:pt x="2367" y="2716"/>
                </a:cubicBezTo>
                <a:cubicBezTo>
                  <a:pt x="2370" y="2719"/>
                  <a:pt x="2374" y="2721"/>
                  <a:pt x="2377" y="2724"/>
                </a:cubicBezTo>
                <a:cubicBezTo>
                  <a:pt x="2380" y="2726"/>
                  <a:pt x="2382" y="2728"/>
                  <a:pt x="2385" y="2730"/>
                </a:cubicBezTo>
                <a:cubicBezTo>
                  <a:pt x="2387" y="2731"/>
                  <a:pt x="2389" y="2733"/>
                  <a:pt x="2391" y="2734"/>
                </a:cubicBezTo>
                <a:cubicBezTo>
                  <a:pt x="2347" y="2766"/>
                  <a:pt x="2300" y="2796"/>
                  <a:pt x="2253" y="2822"/>
                </a:cubicBezTo>
                <a:close/>
                <a:moveTo>
                  <a:pt x="2401" y="2727"/>
                </a:moveTo>
                <a:cubicBezTo>
                  <a:pt x="2398" y="2725"/>
                  <a:pt x="2395" y="2722"/>
                  <a:pt x="2392" y="2720"/>
                </a:cubicBezTo>
                <a:cubicBezTo>
                  <a:pt x="2390" y="2719"/>
                  <a:pt x="2388" y="2717"/>
                  <a:pt x="2386" y="2715"/>
                </a:cubicBezTo>
                <a:cubicBezTo>
                  <a:pt x="2382" y="2712"/>
                  <a:pt x="2378" y="2709"/>
                  <a:pt x="2374" y="2706"/>
                </a:cubicBezTo>
                <a:cubicBezTo>
                  <a:pt x="2372" y="2705"/>
                  <a:pt x="2370" y="2704"/>
                  <a:pt x="2369" y="2702"/>
                </a:cubicBezTo>
                <a:cubicBezTo>
                  <a:pt x="2363" y="2698"/>
                  <a:pt x="2357" y="2694"/>
                  <a:pt x="2352" y="2689"/>
                </a:cubicBezTo>
                <a:cubicBezTo>
                  <a:pt x="2351" y="2688"/>
                  <a:pt x="2350" y="2688"/>
                  <a:pt x="2349" y="2687"/>
                </a:cubicBezTo>
                <a:cubicBezTo>
                  <a:pt x="2345" y="2683"/>
                  <a:pt x="2340" y="2680"/>
                  <a:pt x="2335" y="2676"/>
                </a:cubicBezTo>
                <a:cubicBezTo>
                  <a:pt x="2333" y="2674"/>
                  <a:pt x="2331" y="2673"/>
                  <a:pt x="2329" y="2671"/>
                </a:cubicBezTo>
                <a:cubicBezTo>
                  <a:pt x="2326" y="2668"/>
                  <a:pt x="2322" y="2665"/>
                  <a:pt x="2319" y="2662"/>
                </a:cubicBezTo>
                <a:cubicBezTo>
                  <a:pt x="2316" y="2660"/>
                  <a:pt x="2314" y="2658"/>
                  <a:pt x="2312" y="2656"/>
                </a:cubicBezTo>
                <a:cubicBezTo>
                  <a:pt x="2309" y="2654"/>
                  <a:pt x="2306" y="2651"/>
                  <a:pt x="2302" y="2648"/>
                </a:cubicBezTo>
                <a:cubicBezTo>
                  <a:pt x="2300" y="2646"/>
                  <a:pt x="2298" y="2644"/>
                  <a:pt x="2296" y="2642"/>
                </a:cubicBezTo>
                <a:cubicBezTo>
                  <a:pt x="2293" y="2639"/>
                  <a:pt x="2289" y="2636"/>
                  <a:pt x="2286" y="2634"/>
                </a:cubicBezTo>
                <a:cubicBezTo>
                  <a:pt x="2284" y="2632"/>
                  <a:pt x="2282" y="2630"/>
                  <a:pt x="2280" y="2628"/>
                </a:cubicBezTo>
                <a:cubicBezTo>
                  <a:pt x="2278" y="2626"/>
                  <a:pt x="2276" y="2624"/>
                  <a:pt x="2274" y="2622"/>
                </a:cubicBezTo>
                <a:cubicBezTo>
                  <a:pt x="2277" y="2620"/>
                  <a:pt x="2280" y="2619"/>
                  <a:pt x="2283" y="2617"/>
                </a:cubicBezTo>
                <a:cubicBezTo>
                  <a:pt x="2286" y="2615"/>
                  <a:pt x="2289" y="2613"/>
                  <a:pt x="2292" y="2611"/>
                </a:cubicBezTo>
                <a:cubicBezTo>
                  <a:pt x="2297" y="2608"/>
                  <a:pt x="2301" y="2606"/>
                  <a:pt x="2306" y="2603"/>
                </a:cubicBezTo>
                <a:cubicBezTo>
                  <a:pt x="2309" y="2601"/>
                  <a:pt x="2312" y="2599"/>
                  <a:pt x="2315" y="2597"/>
                </a:cubicBezTo>
                <a:cubicBezTo>
                  <a:pt x="2319" y="2594"/>
                  <a:pt x="2324" y="2592"/>
                  <a:pt x="2328" y="2589"/>
                </a:cubicBezTo>
                <a:cubicBezTo>
                  <a:pt x="2331" y="2587"/>
                  <a:pt x="2334" y="2585"/>
                  <a:pt x="2337" y="2583"/>
                </a:cubicBezTo>
                <a:cubicBezTo>
                  <a:pt x="2342" y="2580"/>
                  <a:pt x="2347" y="2577"/>
                  <a:pt x="2352" y="2573"/>
                </a:cubicBezTo>
                <a:cubicBezTo>
                  <a:pt x="2354" y="2572"/>
                  <a:pt x="2357" y="2570"/>
                  <a:pt x="2359" y="2569"/>
                </a:cubicBezTo>
                <a:cubicBezTo>
                  <a:pt x="2366" y="2564"/>
                  <a:pt x="2373" y="2559"/>
                  <a:pt x="2381" y="2554"/>
                </a:cubicBezTo>
                <a:cubicBezTo>
                  <a:pt x="2382" y="2553"/>
                  <a:pt x="2384" y="2551"/>
                  <a:pt x="2386" y="2550"/>
                </a:cubicBezTo>
                <a:cubicBezTo>
                  <a:pt x="2391" y="2546"/>
                  <a:pt x="2397" y="2543"/>
                  <a:pt x="2402" y="2539"/>
                </a:cubicBezTo>
                <a:cubicBezTo>
                  <a:pt x="2405" y="2537"/>
                  <a:pt x="2407" y="2535"/>
                  <a:pt x="2410" y="2533"/>
                </a:cubicBezTo>
                <a:cubicBezTo>
                  <a:pt x="2414" y="2529"/>
                  <a:pt x="2419" y="2526"/>
                  <a:pt x="2423" y="2523"/>
                </a:cubicBezTo>
                <a:cubicBezTo>
                  <a:pt x="2426" y="2521"/>
                  <a:pt x="2429" y="2519"/>
                  <a:pt x="2432" y="2516"/>
                </a:cubicBezTo>
                <a:cubicBezTo>
                  <a:pt x="2435" y="2514"/>
                  <a:pt x="2438" y="2511"/>
                  <a:pt x="2442" y="2509"/>
                </a:cubicBezTo>
                <a:cubicBezTo>
                  <a:pt x="2442" y="2509"/>
                  <a:pt x="2442" y="2509"/>
                  <a:pt x="2442" y="2509"/>
                </a:cubicBezTo>
                <a:cubicBezTo>
                  <a:pt x="2442" y="2509"/>
                  <a:pt x="2442" y="2509"/>
                  <a:pt x="2442" y="2509"/>
                </a:cubicBezTo>
                <a:cubicBezTo>
                  <a:pt x="2442" y="2510"/>
                  <a:pt x="2443" y="2510"/>
                  <a:pt x="2444" y="2511"/>
                </a:cubicBezTo>
                <a:cubicBezTo>
                  <a:pt x="2451" y="2519"/>
                  <a:pt x="2458" y="2527"/>
                  <a:pt x="2465" y="2535"/>
                </a:cubicBezTo>
                <a:cubicBezTo>
                  <a:pt x="2465" y="2535"/>
                  <a:pt x="2466" y="2536"/>
                  <a:pt x="2467" y="2537"/>
                </a:cubicBezTo>
                <a:cubicBezTo>
                  <a:pt x="2474" y="2545"/>
                  <a:pt x="2482" y="2553"/>
                  <a:pt x="2490" y="2561"/>
                </a:cubicBezTo>
                <a:cubicBezTo>
                  <a:pt x="2490" y="2561"/>
                  <a:pt x="2490" y="2561"/>
                  <a:pt x="2490" y="2561"/>
                </a:cubicBezTo>
                <a:cubicBezTo>
                  <a:pt x="2497" y="2569"/>
                  <a:pt x="2505" y="2577"/>
                  <a:pt x="2513" y="2585"/>
                </a:cubicBezTo>
                <a:cubicBezTo>
                  <a:pt x="2514" y="2586"/>
                  <a:pt x="2515" y="2587"/>
                  <a:pt x="2515" y="2587"/>
                </a:cubicBezTo>
                <a:cubicBezTo>
                  <a:pt x="2523" y="2595"/>
                  <a:pt x="2530" y="2602"/>
                  <a:pt x="2538" y="2610"/>
                </a:cubicBezTo>
                <a:cubicBezTo>
                  <a:pt x="2539" y="2610"/>
                  <a:pt x="2539" y="2611"/>
                  <a:pt x="2540" y="2611"/>
                </a:cubicBezTo>
                <a:cubicBezTo>
                  <a:pt x="2496" y="2653"/>
                  <a:pt x="2449" y="2691"/>
                  <a:pt x="2401" y="2727"/>
                </a:cubicBezTo>
                <a:close/>
                <a:moveTo>
                  <a:pt x="2549" y="2603"/>
                </a:moveTo>
                <a:cubicBezTo>
                  <a:pt x="2548" y="2603"/>
                  <a:pt x="2547" y="2602"/>
                  <a:pt x="2547" y="2601"/>
                </a:cubicBezTo>
                <a:cubicBezTo>
                  <a:pt x="2539" y="2594"/>
                  <a:pt x="2532" y="2587"/>
                  <a:pt x="2524" y="2579"/>
                </a:cubicBezTo>
                <a:cubicBezTo>
                  <a:pt x="2523" y="2579"/>
                  <a:pt x="2523" y="2578"/>
                  <a:pt x="2522" y="2577"/>
                </a:cubicBezTo>
                <a:cubicBezTo>
                  <a:pt x="2514" y="2569"/>
                  <a:pt x="2507" y="2562"/>
                  <a:pt x="2499" y="2554"/>
                </a:cubicBezTo>
                <a:cubicBezTo>
                  <a:pt x="2499" y="2554"/>
                  <a:pt x="2499" y="2553"/>
                  <a:pt x="2499" y="2553"/>
                </a:cubicBezTo>
                <a:cubicBezTo>
                  <a:pt x="2491" y="2545"/>
                  <a:pt x="2484" y="2537"/>
                  <a:pt x="2476" y="2529"/>
                </a:cubicBezTo>
                <a:cubicBezTo>
                  <a:pt x="2476" y="2529"/>
                  <a:pt x="2475" y="2528"/>
                  <a:pt x="2474" y="2527"/>
                </a:cubicBezTo>
                <a:cubicBezTo>
                  <a:pt x="2467" y="2519"/>
                  <a:pt x="2460" y="2511"/>
                  <a:pt x="2453" y="2504"/>
                </a:cubicBezTo>
                <a:cubicBezTo>
                  <a:pt x="2453" y="2503"/>
                  <a:pt x="2452" y="2502"/>
                  <a:pt x="2451" y="2501"/>
                </a:cubicBezTo>
                <a:cubicBezTo>
                  <a:pt x="2454" y="2499"/>
                  <a:pt x="2458" y="2496"/>
                  <a:pt x="2461" y="2494"/>
                </a:cubicBezTo>
                <a:cubicBezTo>
                  <a:pt x="2464" y="2491"/>
                  <a:pt x="2466" y="2489"/>
                  <a:pt x="2469" y="2487"/>
                </a:cubicBezTo>
                <a:cubicBezTo>
                  <a:pt x="2473" y="2484"/>
                  <a:pt x="2478" y="2480"/>
                  <a:pt x="2482" y="2477"/>
                </a:cubicBezTo>
                <a:cubicBezTo>
                  <a:pt x="2484" y="2474"/>
                  <a:pt x="2487" y="2472"/>
                  <a:pt x="2490" y="2470"/>
                </a:cubicBezTo>
                <a:cubicBezTo>
                  <a:pt x="2494" y="2466"/>
                  <a:pt x="2499" y="2462"/>
                  <a:pt x="2504" y="2458"/>
                </a:cubicBezTo>
                <a:cubicBezTo>
                  <a:pt x="2506" y="2456"/>
                  <a:pt x="2508" y="2455"/>
                  <a:pt x="2510" y="2453"/>
                </a:cubicBezTo>
                <a:cubicBezTo>
                  <a:pt x="2516" y="2447"/>
                  <a:pt x="2523" y="2441"/>
                  <a:pt x="2529" y="2435"/>
                </a:cubicBezTo>
                <a:cubicBezTo>
                  <a:pt x="2531" y="2434"/>
                  <a:pt x="2532" y="2433"/>
                  <a:pt x="2533" y="2432"/>
                </a:cubicBezTo>
                <a:cubicBezTo>
                  <a:pt x="2538" y="2427"/>
                  <a:pt x="2544" y="2422"/>
                  <a:pt x="2549" y="2417"/>
                </a:cubicBezTo>
                <a:cubicBezTo>
                  <a:pt x="2551" y="2415"/>
                  <a:pt x="2554" y="2413"/>
                  <a:pt x="2556" y="2411"/>
                </a:cubicBezTo>
                <a:cubicBezTo>
                  <a:pt x="2560" y="2407"/>
                  <a:pt x="2564" y="2403"/>
                  <a:pt x="2568" y="2399"/>
                </a:cubicBezTo>
                <a:cubicBezTo>
                  <a:pt x="2571" y="2396"/>
                  <a:pt x="2573" y="2394"/>
                  <a:pt x="2576" y="2391"/>
                </a:cubicBezTo>
                <a:cubicBezTo>
                  <a:pt x="2580" y="2388"/>
                  <a:pt x="2583" y="2384"/>
                  <a:pt x="2587" y="2380"/>
                </a:cubicBezTo>
                <a:cubicBezTo>
                  <a:pt x="2590" y="2378"/>
                  <a:pt x="2592" y="2375"/>
                  <a:pt x="2595" y="2372"/>
                </a:cubicBezTo>
                <a:cubicBezTo>
                  <a:pt x="2598" y="2369"/>
                  <a:pt x="2600" y="2367"/>
                  <a:pt x="2603" y="2364"/>
                </a:cubicBezTo>
                <a:cubicBezTo>
                  <a:pt x="2603" y="2364"/>
                  <a:pt x="2603" y="2364"/>
                  <a:pt x="2603" y="2364"/>
                </a:cubicBezTo>
                <a:cubicBezTo>
                  <a:pt x="2603" y="2364"/>
                  <a:pt x="2603" y="2364"/>
                  <a:pt x="2603" y="2364"/>
                </a:cubicBezTo>
                <a:cubicBezTo>
                  <a:pt x="2606" y="2369"/>
                  <a:pt x="2610" y="2373"/>
                  <a:pt x="2613" y="2378"/>
                </a:cubicBezTo>
                <a:cubicBezTo>
                  <a:pt x="2615" y="2381"/>
                  <a:pt x="2617" y="2384"/>
                  <a:pt x="2620" y="2388"/>
                </a:cubicBezTo>
                <a:cubicBezTo>
                  <a:pt x="2625" y="2394"/>
                  <a:pt x="2630" y="2401"/>
                  <a:pt x="2635" y="2408"/>
                </a:cubicBezTo>
                <a:cubicBezTo>
                  <a:pt x="2637" y="2410"/>
                  <a:pt x="2638" y="2412"/>
                  <a:pt x="2640" y="2414"/>
                </a:cubicBezTo>
                <a:cubicBezTo>
                  <a:pt x="2646" y="2422"/>
                  <a:pt x="2653" y="2431"/>
                  <a:pt x="2660" y="2440"/>
                </a:cubicBezTo>
                <a:cubicBezTo>
                  <a:pt x="2662" y="2442"/>
                  <a:pt x="2664" y="2444"/>
                  <a:pt x="2666" y="2447"/>
                </a:cubicBezTo>
                <a:cubicBezTo>
                  <a:pt x="2670" y="2452"/>
                  <a:pt x="2674" y="2458"/>
                  <a:pt x="2679" y="2463"/>
                </a:cubicBezTo>
                <a:cubicBezTo>
                  <a:pt x="2639" y="2512"/>
                  <a:pt x="2595" y="2559"/>
                  <a:pt x="2549" y="2603"/>
                </a:cubicBezTo>
                <a:close/>
                <a:moveTo>
                  <a:pt x="2687" y="2453"/>
                </a:moveTo>
                <a:cubicBezTo>
                  <a:pt x="2683" y="2449"/>
                  <a:pt x="2679" y="2445"/>
                  <a:pt x="2676" y="2440"/>
                </a:cubicBezTo>
                <a:cubicBezTo>
                  <a:pt x="2673" y="2437"/>
                  <a:pt x="2671" y="2434"/>
                  <a:pt x="2668" y="2431"/>
                </a:cubicBezTo>
                <a:cubicBezTo>
                  <a:pt x="2663" y="2425"/>
                  <a:pt x="2658" y="2418"/>
                  <a:pt x="2652" y="2411"/>
                </a:cubicBezTo>
                <a:cubicBezTo>
                  <a:pt x="2651" y="2409"/>
                  <a:pt x="2650" y="2407"/>
                  <a:pt x="2648" y="2406"/>
                </a:cubicBezTo>
                <a:cubicBezTo>
                  <a:pt x="2642" y="2397"/>
                  <a:pt x="2635" y="2388"/>
                  <a:pt x="2629" y="2380"/>
                </a:cubicBezTo>
                <a:cubicBezTo>
                  <a:pt x="2627" y="2377"/>
                  <a:pt x="2625" y="2375"/>
                  <a:pt x="2624" y="2372"/>
                </a:cubicBezTo>
                <a:cubicBezTo>
                  <a:pt x="2620" y="2367"/>
                  <a:pt x="2615" y="2361"/>
                  <a:pt x="2611" y="2355"/>
                </a:cubicBezTo>
                <a:cubicBezTo>
                  <a:pt x="2615" y="2352"/>
                  <a:pt x="2618" y="2348"/>
                  <a:pt x="2621" y="2345"/>
                </a:cubicBezTo>
                <a:cubicBezTo>
                  <a:pt x="2624" y="2342"/>
                  <a:pt x="2626" y="2340"/>
                  <a:pt x="2628" y="2337"/>
                </a:cubicBezTo>
                <a:cubicBezTo>
                  <a:pt x="2633" y="2332"/>
                  <a:pt x="2638" y="2327"/>
                  <a:pt x="2642" y="2322"/>
                </a:cubicBezTo>
                <a:cubicBezTo>
                  <a:pt x="2644" y="2320"/>
                  <a:pt x="2645" y="2318"/>
                  <a:pt x="2647" y="2317"/>
                </a:cubicBezTo>
                <a:cubicBezTo>
                  <a:pt x="2653" y="2310"/>
                  <a:pt x="2659" y="2303"/>
                  <a:pt x="2665" y="2296"/>
                </a:cubicBezTo>
                <a:cubicBezTo>
                  <a:pt x="2666" y="2294"/>
                  <a:pt x="2667" y="2293"/>
                  <a:pt x="2668" y="2292"/>
                </a:cubicBezTo>
                <a:cubicBezTo>
                  <a:pt x="2673" y="2286"/>
                  <a:pt x="2678" y="2280"/>
                  <a:pt x="2683" y="2275"/>
                </a:cubicBezTo>
                <a:cubicBezTo>
                  <a:pt x="2685" y="2272"/>
                  <a:pt x="2687" y="2270"/>
                  <a:pt x="2689" y="2267"/>
                </a:cubicBezTo>
                <a:cubicBezTo>
                  <a:pt x="2693" y="2262"/>
                  <a:pt x="2697" y="2258"/>
                  <a:pt x="2700" y="2253"/>
                </a:cubicBezTo>
                <a:cubicBezTo>
                  <a:pt x="2703" y="2250"/>
                  <a:pt x="2705" y="2247"/>
                  <a:pt x="2707" y="2244"/>
                </a:cubicBezTo>
                <a:cubicBezTo>
                  <a:pt x="2711" y="2240"/>
                  <a:pt x="2714" y="2236"/>
                  <a:pt x="2717" y="2231"/>
                </a:cubicBezTo>
                <a:cubicBezTo>
                  <a:pt x="2720" y="2228"/>
                  <a:pt x="2722" y="2225"/>
                  <a:pt x="2724" y="2222"/>
                </a:cubicBezTo>
                <a:cubicBezTo>
                  <a:pt x="2728" y="2218"/>
                  <a:pt x="2731" y="2214"/>
                  <a:pt x="2734" y="2209"/>
                </a:cubicBezTo>
                <a:cubicBezTo>
                  <a:pt x="2736" y="2206"/>
                  <a:pt x="2739" y="2203"/>
                  <a:pt x="2741" y="2199"/>
                </a:cubicBezTo>
                <a:cubicBezTo>
                  <a:pt x="2743" y="2197"/>
                  <a:pt x="2745" y="2194"/>
                  <a:pt x="2747" y="2191"/>
                </a:cubicBezTo>
                <a:cubicBezTo>
                  <a:pt x="2747" y="2191"/>
                  <a:pt x="2747" y="2191"/>
                  <a:pt x="2747" y="2191"/>
                </a:cubicBezTo>
                <a:cubicBezTo>
                  <a:pt x="2747" y="2191"/>
                  <a:pt x="2747" y="2191"/>
                  <a:pt x="2747" y="2191"/>
                </a:cubicBezTo>
                <a:cubicBezTo>
                  <a:pt x="2749" y="2195"/>
                  <a:pt x="2751" y="2199"/>
                  <a:pt x="2753" y="2202"/>
                </a:cubicBezTo>
                <a:cubicBezTo>
                  <a:pt x="2755" y="2206"/>
                  <a:pt x="2757" y="2209"/>
                  <a:pt x="2758" y="2213"/>
                </a:cubicBezTo>
                <a:cubicBezTo>
                  <a:pt x="2762" y="2219"/>
                  <a:pt x="2765" y="2224"/>
                  <a:pt x="2768" y="2230"/>
                </a:cubicBezTo>
                <a:cubicBezTo>
                  <a:pt x="2770" y="2233"/>
                  <a:pt x="2771" y="2236"/>
                  <a:pt x="2773" y="2239"/>
                </a:cubicBezTo>
                <a:cubicBezTo>
                  <a:pt x="2778" y="2247"/>
                  <a:pt x="2783" y="2256"/>
                  <a:pt x="2788" y="2264"/>
                </a:cubicBezTo>
                <a:cubicBezTo>
                  <a:pt x="2788" y="2265"/>
                  <a:pt x="2788" y="2266"/>
                  <a:pt x="2789" y="2266"/>
                </a:cubicBezTo>
                <a:cubicBezTo>
                  <a:pt x="2793" y="2274"/>
                  <a:pt x="2797" y="2281"/>
                  <a:pt x="2802" y="2288"/>
                </a:cubicBezTo>
                <a:cubicBezTo>
                  <a:pt x="2767" y="2345"/>
                  <a:pt x="2729" y="2401"/>
                  <a:pt x="2687" y="2453"/>
                </a:cubicBezTo>
                <a:close/>
                <a:moveTo>
                  <a:pt x="2809" y="2276"/>
                </a:moveTo>
                <a:cubicBezTo>
                  <a:pt x="2807" y="2273"/>
                  <a:pt x="2805" y="2269"/>
                  <a:pt x="2802" y="2266"/>
                </a:cubicBezTo>
                <a:cubicBezTo>
                  <a:pt x="2800" y="2262"/>
                  <a:pt x="2798" y="2259"/>
                  <a:pt x="2796" y="2256"/>
                </a:cubicBezTo>
                <a:cubicBezTo>
                  <a:pt x="2793" y="2250"/>
                  <a:pt x="2790" y="2244"/>
                  <a:pt x="2786" y="2238"/>
                </a:cubicBezTo>
                <a:cubicBezTo>
                  <a:pt x="2785" y="2235"/>
                  <a:pt x="2783" y="2233"/>
                  <a:pt x="2782" y="2230"/>
                </a:cubicBezTo>
                <a:cubicBezTo>
                  <a:pt x="2777" y="2222"/>
                  <a:pt x="2772" y="2213"/>
                  <a:pt x="2767" y="2204"/>
                </a:cubicBezTo>
                <a:cubicBezTo>
                  <a:pt x="2767" y="2204"/>
                  <a:pt x="2767" y="2204"/>
                  <a:pt x="2767" y="2203"/>
                </a:cubicBezTo>
                <a:cubicBezTo>
                  <a:pt x="2763" y="2196"/>
                  <a:pt x="2759" y="2188"/>
                  <a:pt x="2755" y="2180"/>
                </a:cubicBezTo>
                <a:cubicBezTo>
                  <a:pt x="2760" y="2173"/>
                  <a:pt x="2764" y="2166"/>
                  <a:pt x="2769" y="2159"/>
                </a:cubicBezTo>
                <a:cubicBezTo>
                  <a:pt x="2771" y="2157"/>
                  <a:pt x="2772" y="2154"/>
                  <a:pt x="2774" y="2152"/>
                </a:cubicBezTo>
                <a:cubicBezTo>
                  <a:pt x="2781" y="2142"/>
                  <a:pt x="2787" y="2132"/>
                  <a:pt x="2794" y="2122"/>
                </a:cubicBezTo>
                <a:cubicBezTo>
                  <a:pt x="2796" y="2119"/>
                  <a:pt x="2797" y="2116"/>
                  <a:pt x="2799" y="2113"/>
                </a:cubicBezTo>
                <a:cubicBezTo>
                  <a:pt x="2804" y="2106"/>
                  <a:pt x="2808" y="2098"/>
                  <a:pt x="2813" y="2091"/>
                </a:cubicBezTo>
                <a:cubicBezTo>
                  <a:pt x="2815" y="2087"/>
                  <a:pt x="2817" y="2083"/>
                  <a:pt x="2820" y="2079"/>
                </a:cubicBezTo>
                <a:cubicBezTo>
                  <a:pt x="2824" y="2073"/>
                  <a:pt x="2827" y="2066"/>
                  <a:pt x="2831" y="2060"/>
                </a:cubicBezTo>
                <a:cubicBezTo>
                  <a:pt x="2834" y="2055"/>
                  <a:pt x="2836" y="2051"/>
                  <a:pt x="2838" y="2046"/>
                </a:cubicBezTo>
                <a:cubicBezTo>
                  <a:pt x="2842" y="2040"/>
                  <a:pt x="2845" y="2034"/>
                  <a:pt x="2849" y="2028"/>
                </a:cubicBezTo>
                <a:cubicBezTo>
                  <a:pt x="2851" y="2023"/>
                  <a:pt x="2853" y="2019"/>
                  <a:pt x="2856" y="2014"/>
                </a:cubicBezTo>
                <a:cubicBezTo>
                  <a:pt x="2859" y="2008"/>
                  <a:pt x="2862" y="2002"/>
                  <a:pt x="2865" y="1996"/>
                </a:cubicBezTo>
                <a:cubicBezTo>
                  <a:pt x="2868" y="1991"/>
                  <a:pt x="2870" y="1986"/>
                  <a:pt x="2872" y="1982"/>
                </a:cubicBezTo>
                <a:cubicBezTo>
                  <a:pt x="2875" y="1975"/>
                  <a:pt x="2878" y="1969"/>
                  <a:pt x="2881" y="1963"/>
                </a:cubicBezTo>
                <a:cubicBezTo>
                  <a:pt x="2884" y="1959"/>
                  <a:pt x="2886" y="1954"/>
                  <a:pt x="2888" y="1949"/>
                </a:cubicBezTo>
                <a:cubicBezTo>
                  <a:pt x="2890" y="1945"/>
                  <a:pt x="2891" y="1942"/>
                  <a:pt x="2893" y="1939"/>
                </a:cubicBezTo>
                <a:cubicBezTo>
                  <a:pt x="2893" y="1939"/>
                  <a:pt x="2893" y="1939"/>
                  <a:pt x="2893" y="1939"/>
                </a:cubicBezTo>
                <a:cubicBezTo>
                  <a:pt x="2893" y="1939"/>
                  <a:pt x="2893" y="1939"/>
                  <a:pt x="2893" y="1939"/>
                </a:cubicBezTo>
                <a:cubicBezTo>
                  <a:pt x="2894" y="1941"/>
                  <a:pt x="2895" y="1943"/>
                  <a:pt x="2895" y="1946"/>
                </a:cubicBezTo>
                <a:cubicBezTo>
                  <a:pt x="2896" y="1949"/>
                  <a:pt x="2897" y="1952"/>
                  <a:pt x="2898" y="1956"/>
                </a:cubicBezTo>
                <a:cubicBezTo>
                  <a:pt x="2900" y="1961"/>
                  <a:pt x="2902" y="1967"/>
                  <a:pt x="2904" y="1973"/>
                </a:cubicBezTo>
                <a:cubicBezTo>
                  <a:pt x="2905" y="1976"/>
                  <a:pt x="2906" y="1979"/>
                  <a:pt x="2907" y="1982"/>
                </a:cubicBezTo>
                <a:cubicBezTo>
                  <a:pt x="2909" y="1988"/>
                  <a:pt x="2911" y="1995"/>
                  <a:pt x="2914" y="2001"/>
                </a:cubicBezTo>
                <a:cubicBezTo>
                  <a:pt x="2914" y="2003"/>
                  <a:pt x="2915" y="2005"/>
                  <a:pt x="2916" y="2008"/>
                </a:cubicBezTo>
                <a:cubicBezTo>
                  <a:pt x="2919" y="2016"/>
                  <a:pt x="2922" y="2024"/>
                  <a:pt x="2925" y="2032"/>
                </a:cubicBezTo>
                <a:cubicBezTo>
                  <a:pt x="2894" y="2116"/>
                  <a:pt x="2855" y="2198"/>
                  <a:pt x="2809" y="2276"/>
                </a:cubicBezTo>
                <a:close/>
              </a:path>
            </a:pathLst>
          </a:custGeom>
          <a:gradFill>
            <a:gsLst>
              <a:gs pos="0">
                <a:schemeClr val="accent1"/>
              </a:gs>
              <a:gs pos="83000">
                <a:schemeClr val="accent2"/>
              </a:gs>
              <a:gs pos="100000">
                <a:schemeClr val="accent3"/>
              </a:gs>
            </a:gsLst>
            <a:lin ang="42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273" name="TextBox 272">
            <a:extLst>
              <a:ext uri="{FF2B5EF4-FFF2-40B4-BE49-F238E27FC236}">
                <a16:creationId xmlns:a16="http://schemas.microsoft.com/office/drawing/2014/main" id="{3E68947C-8481-4265-B193-2ACCEE6D6496}"/>
              </a:ext>
            </a:extLst>
          </p:cNvPr>
          <p:cNvSpPr txBox="1"/>
          <p:nvPr/>
        </p:nvSpPr>
        <p:spPr>
          <a:xfrm>
            <a:off x="3384048" y="3318894"/>
            <a:ext cx="5423904" cy="340734"/>
          </a:xfrm>
          <a:prstGeom prst="rect">
            <a:avLst/>
          </a:prstGeom>
          <a:noFill/>
        </p:spPr>
        <p:txBody>
          <a:bodyPr wrap="square" rtlCol="0">
            <a:spAutoFit/>
          </a:bodyPr>
          <a:lstStyle/>
          <a:p>
            <a:pPr algn="ctr">
              <a:lnSpc>
                <a:spcPct val="150000"/>
              </a:lnSpc>
            </a:pPr>
            <a:r>
              <a:rPr lang="en-US" sz="1200" dirty="0">
                <a:solidFill>
                  <a:schemeClr val="bg1">
                    <a:lumMod val="85000"/>
                  </a:schemeClr>
                </a:solidFill>
                <a:latin typeface="+mj-lt"/>
              </a:rPr>
              <a:t>Microsoft Security Development Lifecycle</a:t>
            </a:r>
          </a:p>
        </p:txBody>
      </p:sp>
      <p:sp>
        <p:nvSpPr>
          <p:cNvPr id="2" name="TextBox 1">
            <a:extLst>
              <a:ext uri="{FF2B5EF4-FFF2-40B4-BE49-F238E27FC236}">
                <a16:creationId xmlns:a16="http://schemas.microsoft.com/office/drawing/2014/main" id="{953F0ADD-5566-44EF-ACD1-1D39DF708148}"/>
              </a:ext>
            </a:extLst>
          </p:cNvPr>
          <p:cNvSpPr txBox="1"/>
          <p:nvPr/>
        </p:nvSpPr>
        <p:spPr>
          <a:xfrm>
            <a:off x="5472133" y="6323413"/>
            <a:ext cx="1011815" cy="307777"/>
          </a:xfrm>
          <a:prstGeom prst="rect">
            <a:avLst/>
          </a:prstGeom>
          <a:noFill/>
        </p:spPr>
        <p:txBody>
          <a:bodyPr wrap="none" rtlCol="0">
            <a:spAutoFit/>
          </a:bodyPr>
          <a:lstStyle/>
          <a:p>
            <a:r>
              <a:rPr lang="en-US" sz="1400" dirty="0">
                <a:solidFill>
                  <a:schemeClr val="accent2"/>
                </a:solidFill>
              </a:rPr>
              <a:t>June 2021</a:t>
            </a:r>
          </a:p>
        </p:txBody>
      </p:sp>
      <p:sp>
        <p:nvSpPr>
          <p:cNvPr id="106" name="TextBox 105">
            <a:extLst>
              <a:ext uri="{FF2B5EF4-FFF2-40B4-BE49-F238E27FC236}">
                <a16:creationId xmlns:a16="http://schemas.microsoft.com/office/drawing/2014/main" id="{0659EFEE-C3F5-4AEB-BC76-C7F408684D16}"/>
              </a:ext>
            </a:extLst>
          </p:cNvPr>
          <p:cNvSpPr txBox="1"/>
          <p:nvPr/>
        </p:nvSpPr>
        <p:spPr>
          <a:xfrm>
            <a:off x="3384048" y="2611347"/>
            <a:ext cx="5423904" cy="837473"/>
          </a:xfrm>
          <a:prstGeom prst="rect">
            <a:avLst/>
          </a:prstGeom>
          <a:noFill/>
        </p:spPr>
        <p:txBody>
          <a:bodyPr wrap="square" rtlCol="0">
            <a:spAutoFit/>
          </a:bodyPr>
          <a:lstStyle/>
          <a:p>
            <a:pPr algn="ctr">
              <a:lnSpc>
                <a:spcPct val="150000"/>
              </a:lnSpc>
            </a:pPr>
            <a:r>
              <a:rPr lang="en-US" sz="3600" b="1" dirty="0">
                <a:solidFill>
                  <a:schemeClr val="bg1"/>
                </a:solidFill>
                <a:latin typeface="+mj-lt"/>
              </a:rPr>
              <a:t>Microsoft SDL</a:t>
            </a:r>
          </a:p>
        </p:txBody>
      </p:sp>
      <p:pic>
        <p:nvPicPr>
          <p:cNvPr id="107" name="Picture 106">
            <a:extLst>
              <a:ext uri="{FF2B5EF4-FFF2-40B4-BE49-F238E27FC236}">
                <a16:creationId xmlns:a16="http://schemas.microsoft.com/office/drawing/2014/main" id="{34FCFE91-F55B-4F25-BE5F-2C70FAD8379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2800" y="2925661"/>
            <a:ext cx="364849" cy="364849"/>
          </a:xfrm>
          <a:prstGeom prst="rect">
            <a:avLst/>
          </a:prstGeom>
        </p:spPr>
      </p:pic>
      <p:pic>
        <p:nvPicPr>
          <p:cNvPr id="26" name="Picture 25">
            <a:extLst>
              <a:ext uri="{FF2B5EF4-FFF2-40B4-BE49-F238E27FC236}">
                <a16:creationId xmlns:a16="http://schemas.microsoft.com/office/drawing/2014/main" id="{D7794A64-BDD4-4062-A48F-B9C973E55F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0499" y="3670830"/>
            <a:ext cx="298925" cy="298925"/>
          </a:xfrm>
          <a:prstGeom prst="rect">
            <a:avLst/>
          </a:prstGeom>
        </p:spPr>
      </p:pic>
      <p:pic>
        <p:nvPicPr>
          <p:cNvPr id="47" name="Picture 46">
            <a:extLst>
              <a:ext uri="{FF2B5EF4-FFF2-40B4-BE49-F238E27FC236}">
                <a16:creationId xmlns:a16="http://schemas.microsoft.com/office/drawing/2014/main" id="{1C86832B-6796-4DD4-85C3-64FEE90D86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2467" y="3670830"/>
            <a:ext cx="298925" cy="298925"/>
          </a:xfrm>
          <a:prstGeom prst="rect">
            <a:avLst/>
          </a:prstGeom>
        </p:spPr>
      </p:pic>
      <p:pic>
        <p:nvPicPr>
          <p:cNvPr id="49" name="Picture 48">
            <a:extLst>
              <a:ext uri="{FF2B5EF4-FFF2-40B4-BE49-F238E27FC236}">
                <a16:creationId xmlns:a16="http://schemas.microsoft.com/office/drawing/2014/main" id="{E10FCF88-302F-4E2C-82DD-2B61C81CEA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7494" y="3670830"/>
            <a:ext cx="298925" cy="298925"/>
          </a:xfrm>
          <a:prstGeom prst="rect">
            <a:avLst/>
          </a:prstGeom>
        </p:spPr>
      </p:pic>
      <p:pic>
        <p:nvPicPr>
          <p:cNvPr id="51" name="Picture 50">
            <a:extLst>
              <a:ext uri="{FF2B5EF4-FFF2-40B4-BE49-F238E27FC236}">
                <a16:creationId xmlns:a16="http://schemas.microsoft.com/office/drawing/2014/main" id="{68B19CA4-0E9D-4AA9-A9AC-408D00302D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4489" y="3670830"/>
            <a:ext cx="298925" cy="298925"/>
          </a:xfrm>
          <a:prstGeom prst="rect">
            <a:avLst/>
          </a:prstGeom>
        </p:spPr>
      </p:pic>
      <p:pic>
        <p:nvPicPr>
          <p:cNvPr id="53" name="Picture 52">
            <a:extLst>
              <a:ext uri="{FF2B5EF4-FFF2-40B4-BE49-F238E27FC236}">
                <a16:creationId xmlns:a16="http://schemas.microsoft.com/office/drawing/2014/main" id="{F5415DC8-3606-4229-A884-47B67E4C69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1484" y="3670830"/>
            <a:ext cx="298925" cy="298925"/>
          </a:xfrm>
          <a:prstGeom prst="rect">
            <a:avLst/>
          </a:prstGeom>
        </p:spPr>
      </p:pic>
      <p:pic>
        <p:nvPicPr>
          <p:cNvPr id="55" name="Picture 54">
            <a:extLst>
              <a:ext uri="{FF2B5EF4-FFF2-40B4-BE49-F238E27FC236}">
                <a16:creationId xmlns:a16="http://schemas.microsoft.com/office/drawing/2014/main" id="{E4B84395-FD55-41C6-B335-A44DA7ECF59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18479" y="3670830"/>
            <a:ext cx="298925" cy="298925"/>
          </a:xfrm>
          <a:prstGeom prst="rect">
            <a:avLst/>
          </a:prstGeom>
        </p:spPr>
      </p:pic>
      <p:pic>
        <p:nvPicPr>
          <p:cNvPr id="57" name="Picture 56">
            <a:extLst>
              <a:ext uri="{FF2B5EF4-FFF2-40B4-BE49-F238E27FC236}">
                <a16:creationId xmlns:a16="http://schemas.microsoft.com/office/drawing/2014/main" id="{75F33341-81DE-4727-AAB5-ABCFAACF5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5474" y="3670830"/>
            <a:ext cx="298925" cy="298925"/>
          </a:xfrm>
          <a:prstGeom prst="rect">
            <a:avLst/>
          </a:prstGeom>
        </p:spPr>
      </p:pic>
    </p:spTree>
    <p:extLst>
      <p:ext uri="{BB962C8B-B14F-4D97-AF65-F5344CB8AC3E}">
        <p14:creationId xmlns:p14="http://schemas.microsoft.com/office/powerpoint/2010/main" val="348794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Placeholder 57">
            <a:extLst>
              <a:ext uri="{FF2B5EF4-FFF2-40B4-BE49-F238E27FC236}">
                <a16:creationId xmlns:a16="http://schemas.microsoft.com/office/drawing/2014/main" id="{1B61142A-C758-405C-BFC3-4F1D45829FD8}"/>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9604" b="9604"/>
          <a:stretch/>
        </p:blipFill>
        <p:spPr>
          <a:xfrm>
            <a:off x="2475873" y="4094480"/>
            <a:ext cx="5122568" cy="2763520"/>
          </a:xfrm>
        </p:spPr>
      </p:pic>
      <p:sp>
        <p:nvSpPr>
          <p:cNvPr id="55" name="Rectangle: Rounded Corners 54">
            <a:extLst>
              <a:ext uri="{FF2B5EF4-FFF2-40B4-BE49-F238E27FC236}">
                <a16:creationId xmlns:a16="http://schemas.microsoft.com/office/drawing/2014/main" id="{5CB6E5B7-C1FE-4BB8-8DE2-81E1B6C07D26}"/>
              </a:ext>
            </a:extLst>
          </p:cNvPr>
          <p:cNvSpPr/>
          <p:nvPr/>
        </p:nvSpPr>
        <p:spPr>
          <a:xfrm>
            <a:off x="4354705" y="1840375"/>
            <a:ext cx="3243736" cy="1678329"/>
          </a:xfrm>
          <a:prstGeom prst="roundRect">
            <a:avLst>
              <a:gd name="adj" fmla="val 1323"/>
            </a:avLst>
          </a:prstGeom>
          <a:solidFill>
            <a:schemeClr val="bg1"/>
          </a:solidFill>
          <a:ln>
            <a:noFill/>
          </a:ln>
          <a:effectLst>
            <a:outerShdw blurRad="393700" dist="508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3" name="Group 2">
            <a:extLst>
              <a:ext uri="{FF2B5EF4-FFF2-40B4-BE49-F238E27FC236}">
                <a16:creationId xmlns:a16="http://schemas.microsoft.com/office/drawing/2014/main" id="{2833CCA8-99A8-493B-A004-58832194C33C}"/>
              </a:ext>
            </a:extLst>
          </p:cNvPr>
          <p:cNvGrpSpPr/>
          <p:nvPr/>
        </p:nvGrpSpPr>
        <p:grpSpPr>
          <a:xfrm>
            <a:off x="-594361" y="4389985"/>
            <a:ext cx="2791777" cy="2751226"/>
            <a:chOff x="-815657" y="2355533"/>
            <a:chExt cx="4918074" cy="4846638"/>
          </a:xfrm>
        </p:grpSpPr>
        <p:sp>
          <p:nvSpPr>
            <p:cNvPr id="4" name="Freeform 5">
              <a:extLst>
                <a:ext uri="{FF2B5EF4-FFF2-40B4-BE49-F238E27FC236}">
                  <a16:creationId xmlns:a16="http://schemas.microsoft.com/office/drawing/2014/main" id="{8DFDEA51-DA41-45C2-AAFF-040ACF67A243}"/>
                </a:ext>
              </a:extLst>
            </p:cNvPr>
            <p:cNvSpPr>
              <a:spLocks/>
            </p:cNvSpPr>
            <p:nvPr/>
          </p:nvSpPr>
          <p:spPr bwMode="auto">
            <a:xfrm>
              <a:off x="-815657" y="4106546"/>
              <a:ext cx="3201987" cy="3095625"/>
            </a:xfrm>
            <a:custGeom>
              <a:avLst/>
              <a:gdLst>
                <a:gd name="T0" fmla="*/ 3 w 1656"/>
                <a:gd name="T1" fmla="*/ 0 h 1609"/>
                <a:gd name="T2" fmla="*/ 0 w 1656"/>
                <a:gd name="T3" fmla="*/ 101 h 1609"/>
                <a:gd name="T4" fmla="*/ 1508 w 1656"/>
                <a:gd name="T5" fmla="*/ 1609 h 1609"/>
                <a:gd name="T6" fmla="*/ 1656 w 1656"/>
                <a:gd name="T7" fmla="*/ 1602 h 1609"/>
                <a:gd name="T8" fmla="*/ 811 w 1656"/>
                <a:gd name="T9" fmla="*/ 1237 h 1609"/>
                <a:gd name="T10" fmla="*/ 3 w 1656"/>
                <a:gd name="T11" fmla="*/ 0 h 1609"/>
              </a:gdLst>
              <a:ahLst/>
              <a:cxnLst>
                <a:cxn ang="0">
                  <a:pos x="T0" y="T1"/>
                </a:cxn>
                <a:cxn ang="0">
                  <a:pos x="T2" y="T3"/>
                </a:cxn>
                <a:cxn ang="0">
                  <a:pos x="T4" y="T5"/>
                </a:cxn>
                <a:cxn ang="0">
                  <a:pos x="T6" y="T7"/>
                </a:cxn>
                <a:cxn ang="0">
                  <a:pos x="T8" y="T9"/>
                </a:cxn>
                <a:cxn ang="0">
                  <a:pos x="T10" y="T11"/>
                </a:cxn>
              </a:cxnLst>
              <a:rect l="0" t="0" r="r" b="b"/>
              <a:pathLst>
                <a:path w="1656" h="1609">
                  <a:moveTo>
                    <a:pt x="3" y="0"/>
                  </a:moveTo>
                  <a:cubicBezTo>
                    <a:pt x="1" y="34"/>
                    <a:pt x="0" y="67"/>
                    <a:pt x="0" y="101"/>
                  </a:cubicBezTo>
                  <a:cubicBezTo>
                    <a:pt x="0" y="934"/>
                    <a:pt x="675" y="1609"/>
                    <a:pt x="1508" y="1609"/>
                  </a:cubicBezTo>
                  <a:cubicBezTo>
                    <a:pt x="1558" y="1609"/>
                    <a:pt x="1607" y="1607"/>
                    <a:pt x="1656" y="1602"/>
                  </a:cubicBezTo>
                  <a:cubicBezTo>
                    <a:pt x="1334" y="1571"/>
                    <a:pt x="1042" y="1438"/>
                    <a:pt x="811" y="1237"/>
                  </a:cubicBezTo>
                  <a:cubicBezTo>
                    <a:pt x="357" y="1000"/>
                    <a:pt x="39" y="539"/>
                    <a:pt x="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5" name="Freeform 6">
              <a:extLst>
                <a:ext uri="{FF2B5EF4-FFF2-40B4-BE49-F238E27FC236}">
                  <a16:creationId xmlns:a16="http://schemas.microsoft.com/office/drawing/2014/main" id="{D0A6FDE6-53F5-4EBF-B16D-A0408F20A3BA}"/>
                </a:ext>
              </a:extLst>
            </p:cNvPr>
            <p:cNvSpPr>
              <a:spLocks/>
            </p:cNvSpPr>
            <p:nvPr/>
          </p:nvSpPr>
          <p:spPr bwMode="auto">
            <a:xfrm>
              <a:off x="-809307" y="3911283"/>
              <a:ext cx="1562100" cy="2574925"/>
            </a:xfrm>
            <a:custGeom>
              <a:avLst/>
              <a:gdLst>
                <a:gd name="T0" fmla="*/ 808 w 808"/>
                <a:gd name="T1" fmla="*/ 1338 h 1338"/>
                <a:gd name="T2" fmla="*/ 451 w 808"/>
                <a:gd name="T3" fmla="*/ 877 h 1338"/>
                <a:gd name="T4" fmla="*/ 10 w 808"/>
                <a:gd name="T5" fmla="*/ 0 h 1338"/>
                <a:gd name="T6" fmla="*/ 0 w 808"/>
                <a:gd name="T7" fmla="*/ 101 h 1338"/>
                <a:gd name="T8" fmla="*/ 808 w 808"/>
                <a:gd name="T9" fmla="*/ 1338 h 1338"/>
              </a:gdLst>
              <a:ahLst/>
              <a:cxnLst>
                <a:cxn ang="0">
                  <a:pos x="T0" y="T1"/>
                </a:cxn>
                <a:cxn ang="0">
                  <a:pos x="T2" y="T3"/>
                </a:cxn>
                <a:cxn ang="0">
                  <a:pos x="T4" y="T5"/>
                </a:cxn>
                <a:cxn ang="0">
                  <a:pos x="T6" y="T7"/>
                </a:cxn>
                <a:cxn ang="0">
                  <a:pos x="T8" y="T9"/>
                </a:cxn>
              </a:cxnLst>
              <a:rect l="0" t="0" r="r" b="b"/>
              <a:pathLst>
                <a:path w="808" h="1338">
                  <a:moveTo>
                    <a:pt x="808" y="1338"/>
                  </a:moveTo>
                  <a:cubicBezTo>
                    <a:pt x="661" y="1209"/>
                    <a:pt x="540" y="1053"/>
                    <a:pt x="451" y="877"/>
                  </a:cubicBezTo>
                  <a:cubicBezTo>
                    <a:pt x="216" y="647"/>
                    <a:pt x="56" y="342"/>
                    <a:pt x="10" y="0"/>
                  </a:cubicBezTo>
                  <a:cubicBezTo>
                    <a:pt x="6" y="33"/>
                    <a:pt x="3" y="67"/>
                    <a:pt x="0" y="101"/>
                  </a:cubicBezTo>
                  <a:cubicBezTo>
                    <a:pt x="36" y="640"/>
                    <a:pt x="354" y="1101"/>
                    <a:pt x="808" y="1338"/>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6" name="Freeform 7">
              <a:extLst>
                <a:ext uri="{FF2B5EF4-FFF2-40B4-BE49-F238E27FC236}">
                  <a16:creationId xmlns:a16="http://schemas.microsoft.com/office/drawing/2014/main" id="{5AF9DB10-00FA-40F4-9CE8-FD3814127619}"/>
                </a:ext>
              </a:extLst>
            </p:cNvPr>
            <p:cNvSpPr>
              <a:spLocks/>
            </p:cNvSpPr>
            <p:nvPr/>
          </p:nvSpPr>
          <p:spPr bwMode="auto">
            <a:xfrm>
              <a:off x="-790257" y="3717608"/>
              <a:ext cx="852487" cy="1882775"/>
            </a:xfrm>
            <a:custGeom>
              <a:avLst/>
              <a:gdLst>
                <a:gd name="T0" fmla="*/ 17 w 441"/>
                <a:gd name="T1" fmla="*/ 0 h 978"/>
                <a:gd name="T2" fmla="*/ 0 w 441"/>
                <a:gd name="T3" fmla="*/ 101 h 978"/>
                <a:gd name="T4" fmla="*/ 441 w 441"/>
                <a:gd name="T5" fmla="*/ 978 h 978"/>
                <a:gd name="T6" fmla="*/ 321 w 441"/>
                <a:gd name="T7" fmla="*/ 643 h 978"/>
                <a:gd name="T8" fmla="*/ 17 w 441"/>
                <a:gd name="T9" fmla="*/ 0 h 978"/>
              </a:gdLst>
              <a:ahLst/>
              <a:cxnLst>
                <a:cxn ang="0">
                  <a:pos x="T0" y="T1"/>
                </a:cxn>
                <a:cxn ang="0">
                  <a:pos x="T2" y="T3"/>
                </a:cxn>
                <a:cxn ang="0">
                  <a:pos x="T4" y="T5"/>
                </a:cxn>
                <a:cxn ang="0">
                  <a:pos x="T6" y="T7"/>
                </a:cxn>
                <a:cxn ang="0">
                  <a:pos x="T8" y="T9"/>
                </a:cxn>
              </a:cxnLst>
              <a:rect l="0" t="0" r="r" b="b"/>
              <a:pathLst>
                <a:path w="441" h="978">
                  <a:moveTo>
                    <a:pt x="17" y="0"/>
                  </a:moveTo>
                  <a:cubicBezTo>
                    <a:pt x="11" y="33"/>
                    <a:pt x="5" y="67"/>
                    <a:pt x="0" y="101"/>
                  </a:cubicBezTo>
                  <a:cubicBezTo>
                    <a:pt x="46" y="443"/>
                    <a:pt x="206" y="748"/>
                    <a:pt x="441" y="978"/>
                  </a:cubicBezTo>
                  <a:cubicBezTo>
                    <a:pt x="389" y="873"/>
                    <a:pt x="348" y="760"/>
                    <a:pt x="321" y="643"/>
                  </a:cubicBezTo>
                  <a:cubicBezTo>
                    <a:pt x="173" y="459"/>
                    <a:pt x="66" y="240"/>
                    <a:pt x="1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7" name="Freeform 8">
              <a:extLst>
                <a:ext uri="{FF2B5EF4-FFF2-40B4-BE49-F238E27FC236}">
                  <a16:creationId xmlns:a16="http://schemas.microsoft.com/office/drawing/2014/main" id="{245E6B78-1B03-402D-A924-EC16096FF5DE}"/>
                </a:ext>
              </a:extLst>
            </p:cNvPr>
            <p:cNvSpPr>
              <a:spLocks/>
            </p:cNvSpPr>
            <p:nvPr/>
          </p:nvSpPr>
          <p:spPr bwMode="auto">
            <a:xfrm>
              <a:off x="-756920" y="3523933"/>
              <a:ext cx="587375" cy="1430338"/>
            </a:xfrm>
            <a:custGeom>
              <a:avLst/>
              <a:gdLst>
                <a:gd name="T0" fmla="*/ 268 w 304"/>
                <a:gd name="T1" fmla="*/ 496 h 744"/>
                <a:gd name="T2" fmla="*/ 25 w 304"/>
                <a:gd name="T3" fmla="*/ 0 h 744"/>
                <a:gd name="T4" fmla="*/ 0 w 304"/>
                <a:gd name="T5" fmla="*/ 101 h 744"/>
                <a:gd name="T6" fmla="*/ 304 w 304"/>
                <a:gd name="T7" fmla="*/ 744 h 744"/>
                <a:gd name="T8" fmla="*/ 268 w 304"/>
                <a:gd name="T9" fmla="*/ 496 h 744"/>
              </a:gdLst>
              <a:ahLst/>
              <a:cxnLst>
                <a:cxn ang="0">
                  <a:pos x="T0" y="T1"/>
                </a:cxn>
                <a:cxn ang="0">
                  <a:pos x="T2" y="T3"/>
                </a:cxn>
                <a:cxn ang="0">
                  <a:pos x="T4" y="T5"/>
                </a:cxn>
                <a:cxn ang="0">
                  <a:pos x="T6" y="T7"/>
                </a:cxn>
                <a:cxn ang="0">
                  <a:pos x="T8" y="T9"/>
                </a:cxn>
              </a:cxnLst>
              <a:rect l="0" t="0" r="r" b="b"/>
              <a:pathLst>
                <a:path w="304" h="744">
                  <a:moveTo>
                    <a:pt x="268" y="496"/>
                  </a:moveTo>
                  <a:cubicBezTo>
                    <a:pt x="159" y="349"/>
                    <a:pt x="75" y="181"/>
                    <a:pt x="25" y="0"/>
                  </a:cubicBezTo>
                  <a:cubicBezTo>
                    <a:pt x="16" y="33"/>
                    <a:pt x="7" y="67"/>
                    <a:pt x="0" y="101"/>
                  </a:cubicBezTo>
                  <a:cubicBezTo>
                    <a:pt x="49" y="341"/>
                    <a:pt x="156" y="560"/>
                    <a:pt x="304" y="744"/>
                  </a:cubicBezTo>
                  <a:cubicBezTo>
                    <a:pt x="285" y="664"/>
                    <a:pt x="273" y="581"/>
                    <a:pt x="268" y="4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8" name="Freeform 9">
              <a:extLst>
                <a:ext uri="{FF2B5EF4-FFF2-40B4-BE49-F238E27FC236}">
                  <a16:creationId xmlns:a16="http://schemas.microsoft.com/office/drawing/2014/main" id="{8E1A53F2-314F-479D-908D-6CBE866E1FB8}"/>
                </a:ext>
              </a:extLst>
            </p:cNvPr>
            <p:cNvSpPr>
              <a:spLocks/>
            </p:cNvSpPr>
            <p:nvPr/>
          </p:nvSpPr>
          <p:spPr bwMode="auto">
            <a:xfrm>
              <a:off x="-709295" y="3328671"/>
              <a:ext cx="471487" cy="1149350"/>
            </a:xfrm>
            <a:custGeom>
              <a:avLst/>
              <a:gdLst>
                <a:gd name="T0" fmla="*/ 244 w 244"/>
                <a:gd name="T1" fmla="*/ 396 h 597"/>
                <a:gd name="T2" fmla="*/ 32 w 244"/>
                <a:gd name="T3" fmla="*/ 0 h 597"/>
                <a:gd name="T4" fmla="*/ 0 w 244"/>
                <a:gd name="T5" fmla="*/ 101 h 597"/>
                <a:gd name="T6" fmla="*/ 243 w 244"/>
                <a:gd name="T7" fmla="*/ 597 h 597"/>
                <a:gd name="T8" fmla="*/ 241 w 244"/>
                <a:gd name="T9" fmla="*/ 505 h 597"/>
                <a:gd name="T10" fmla="*/ 244 w 244"/>
                <a:gd name="T11" fmla="*/ 396 h 597"/>
              </a:gdLst>
              <a:ahLst/>
              <a:cxnLst>
                <a:cxn ang="0">
                  <a:pos x="T0" y="T1"/>
                </a:cxn>
                <a:cxn ang="0">
                  <a:pos x="T2" y="T3"/>
                </a:cxn>
                <a:cxn ang="0">
                  <a:pos x="T4" y="T5"/>
                </a:cxn>
                <a:cxn ang="0">
                  <a:pos x="T6" y="T7"/>
                </a:cxn>
                <a:cxn ang="0">
                  <a:pos x="T8" y="T9"/>
                </a:cxn>
                <a:cxn ang="0">
                  <a:pos x="T10" y="T11"/>
                </a:cxn>
              </a:cxnLst>
              <a:rect l="0" t="0" r="r" b="b"/>
              <a:pathLst>
                <a:path w="244" h="597">
                  <a:moveTo>
                    <a:pt x="244" y="396"/>
                  </a:moveTo>
                  <a:cubicBezTo>
                    <a:pt x="155" y="276"/>
                    <a:pt x="83" y="143"/>
                    <a:pt x="32" y="0"/>
                  </a:cubicBezTo>
                  <a:cubicBezTo>
                    <a:pt x="20" y="33"/>
                    <a:pt x="9" y="66"/>
                    <a:pt x="0" y="101"/>
                  </a:cubicBezTo>
                  <a:cubicBezTo>
                    <a:pt x="50" y="282"/>
                    <a:pt x="134" y="450"/>
                    <a:pt x="243" y="597"/>
                  </a:cubicBezTo>
                  <a:cubicBezTo>
                    <a:pt x="241" y="566"/>
                    <a:pt x="241" y="536"/>
                    <a:pt x="241" y="505"/>
                  </a:cubicBezTo>
                  <a:cubicBezTo>
                    <a:pt x="241" y="469"/>
                    <a:pt x="242" y="432"/>
                    <a:pt x="244" y="3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9" name="Freeform 10">
              <a:extLst>
                <a:ext uri="{FF2B5EF4-FFF2-40B4-BE49-F238E27FC236}">
                  <a16:creationId xmlns:a16="http://schemas.microsoft.com/office/drawing/2014/main" id="{125399BD-04F6-445B-9F7F-7A7179FCB80B}"/>
                </a:ext>
              </a:extLst>
            </p:cNvPr>
            <p:cNvSpPr>
              <a:spLocks/>
            </p:cNvSpPr>
            <p:nvPr/>
          </p:nvSpPr>
          <p:spPr bwMode="auto">
            <a:xfrm>
              <a:off x="-647382" y="3133408"/>
              <a:ext cx="454025" cy="957263"/>
            </a:xfrm>
            <a:custGeom>
              <a:avLst/>
              <a:gdLst>
                <a:gd name="T0" fmla="*/ 235 w 235"/>
                <a:gd name="T1" fmla="*/ 325 h 498"/>
                <a:gd name="T2" fmla="*/ 40 w 235"/>
                <a:gd name="T3" fmla="*/ 0 h 498"/>
                <a:gd name="T4" fmla="*/ 0 w 235"/>
                <a:gd name="T5" fmla="*/ 102 h 498"/>
                <a:gd name="T6" fmla="*/ 212 w 235"/>
                <a:gd name="T7" fmla="*/ 498 h 498"/>
                <a:gd name="T8" fmla="*/ 235 w 235"/>
                <a:gd name="T9" fmla="*/ 325 h 498"/>
              </a:gdLst>
              <a:ahLst/>
              <a:cxnLst>
                <a:cxn ang="0">
                  <a:pos x="T0" y="T1"/>
                </a:cxn>
                <a:cxn ang="0">
                  <a:pos x="T2" y="T3"/>
                </a:cxn>
                <a:cxn ang="0">
                  <a:pos x="T4" y="T5"/>
                </a:cxn>
                <a:cxn ang="0">
                  <a:pos x="T6" y="T7"/>
                </a:cxn>
                <a:cxn ang="0">
                  <a:pos x="T8" y="T9"/>
                </a:cxn>
              </a:cxnLst>
              <a:rect l="0" t="0" r="r" b="b"/>
              <a:pathLst>
                <a:path w="235" h="498">
                  <a:moveTo>
                    <a:pt x="235" y="325"/>
                  </a:moveTo>
                  <a:cubicBezTo>
                    <a:pt x="157" y="226"/>
                    <a:pt x="91" y="117"/>
                    <a:pt x="40" y="0"/>
                  </a:cubicBezTo>
                  <a:cubicBezTo>
                    <a:pt x="25" y="33"/>
                    <a:pt x="12" y="67"/>
                    <a:pt x="0" y="102"/>
                  </a:cubicBezTo>
                  <a:cubicBezTo>
                    <a:pt x="51" y="245"/>
                    <a:pt x="123" y="378"/>
                    <a:pt x="212" y="498"/>
                  </a:cubicBezTo>
                  <a:cubicBezTo>
                    <a:pt x="217" y="439"/>
                    <a:pt x="224" y="382"/>
                    <a:pt x="235" y="32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0" name="Freeform 11">
              <a:extLst>
                <a:ext uri="{FF2B5EF4-FFF2-40B4-BE49-F238E27FC236}">
                  <a16:creationId xmlns:a16="http://schemas.microsoft.com/office/drawing/2014/main" id="{F2A071C3-46C4-4F74-81C5-AF41BC6F9BC0}"/>
                </a:ext>
              </a:extLst>
            </p:cNvPr>
            <p:cNvSpPr>
              <a:spLocks/>
            </p:cNvSpPr>
            <p:nvPr/>
          </p:nvSpPr>
          <p:spPr bwMode="auto">
            <a:xfrm>
              <a:off x="-569595" y="2938146"/>
              <a:ext cx="449262" cy="819150"/>
            </a:xfrm>
            <a:custGeom>
              <a:avLst/>
              <a:gdLst>
                <a:gd name="T0" fmla="*/ 49 w 233"/>
                <a:gd name="T1" fmla="*/ 0 h 426"/>
                <a:gd name="T2" fmla="*/ 0 w 233"/>
                <a:gd name="T3" fmla="*/ 101 h 426"/>
                <a:gd name="T4" fmla="*/ 195 w 233"/>
                <a:gd name="T5" fmla="*/ 426 h 426"/>
                <a:gd name="T6" fmla="*/ 233 w 233"/>
                <a:gd name="T7" fmla="*/ 270 h 426"/>
                <a:gd name="T8" fmla="*/ 49 w 233"/>
                <a:gd name="T9" fmla="*/ 0 h 426"/>
              </a:gdLst>
              <a:ahLst/>
              <a:cxnLst>
                <a:cxn ang="0">
                  <a:pos x="T0" y="T1"/>
                </a:cxn>
                <a:cxn ang="0">
                  <a:pos x="T2" y="T3"/>
                </a:cxn>
                <a:cxn ang="0">
                  <a:pos x="T4" y="T5"/>
                </a:cxn>
                <a:cxn ang="0">
                  <a:pos x="T6" y="T7"/>
                </a:cxn>
                <a:cxn ang="0">
                  <a:pos x="T8" y="T9"/>
                </a:cxn>
              </a:cxnLst>
              <a:rect l="0" t="0" r="r" b="b"/>
              <a:pathLst>
                <a:path w="233" h="426">
                  <a:moveTo>
                    <a:pt x="49" y="0"/>
                  </a:moveTo>
                  <a:cubicBezTo>
                    <a:pt x="32" y="33"/>
                    <a:pt x="15" y="67"/>
                    <a:pt x="0" y="101"/>
                  </a:cubicBezTo>
                  <a:cubicBezTo>
                    <a:pt x="51" y="218"/>
                    <a:pt x="117" y="327"/>
                    <a:pt x="195" y="426"/>
                  </a:cubicBezTo>
                  <a:cubicBezTo>
                    <a:pt x="205" y="373"/>
                    <a:pt x="218" y="321"/>
                    <a:pt x="233" y="270"/>
                  </a:cubicBezTo>
                  <a:cubicBezTo>
                    <a:pt x="162" y="188"/>
                    <a:pt x="101" y="97"/>
                    <a:pt x="49"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1" name="Freeform 12">
              <a:extLst>
                <a:ext uri="{FF2B5EF4-FFF2-40B4-BE49-F238E27FC236}">
                  <a16:creationId xmlns:a16="http://schemas.microsoft.com/office/drawing/2014/main" id="{3CBFC142-3BB1-48C8-BC5B-7B9DE6CE3072}"/>
                </a:ext>
              </a:extLst>
            </p:cNvPr>
            <p:cNvSpPr>
              <a:spLocks/>
            </p:cNvSpPr>
            <p:nvPr/>
          </p:nvSpPr>
          <p:spPr bwMode="auto">
            <a:xfrm>
              <a:off x="-475932" y="2744471"/>
              <a:ext cx="457200" cy="712788"/>
            </a:xfrm>
            <a:custGeom>
              <a:avLst/>
              <a:gdLst>
                <a:gd name="T0" fmla="*/ 236 w 236"/>
                <a:gd name="T1" fmla="*/ 227 h 371"/>
                <a:gd name="T2" fmla="*/ 59 w 236"/>
                <a:gd name="T3" fmla="*/ 0 h 371"/>
                <a:gd name="T4" fmla="*/ 0 w 236"/>
                <a:gd name="T5" fmla="*/ 101 h 371"/>
                <a:gd name="T6" fmla="*/ 184 w 236"/>
                <a:gd name="T7" fmla="*/ 371 h 371"/>
                <a:gd name="T8" fmla="*/ 236 w 236"/>
                <a:gd name="T9" fmla="*/ 227 h 371"/>
              </a:gdLst>
              <a:ahLst/>
              <a:cxnLst>
                <a:cxn ang="0">
                  <a:pos x="T0" y="T1"/>
                </a:cxn>
                <a:cxn ang="0">
                  <a:pos x="T2" y="T3"/>
                </a:cxn>
                <a:cxn ang="0">
                  <a:pos x="T4" y="T5"/>
                </a:cxn>
                <a:cxn ang="0">
                  <a:pos x="T6" y="T7"/>
                </a:cxn>
                <a:cxn ang="0">
                  <a:pos x="T8" y="T9"/>
                </a:cxn>
              </a:cxnLst>
              <a:rect l="0" t="0" r="r" b="b"/>
              <a:pathLst>
                <a:path w="236" h="371">
                  <a:moveTo>
                    <a:pt x="236" y="227"/>
                  </a:moveTo>
                  <a:cubicBezTo>
                    <a:pt x="170" y="157"/>
                    <a:pt x="111" y="81"/>
                    <a:pt x="59" y="0"/>
                  </a:cubicBezTo>
                  <a:cubicBezTo>
                    <a:pt x="38" y="33"/>
                    <a:pt x="18" y="67"/>
                    <a:pt x="0" y="101"/>
                  </a:cubicBezTo>
                  <a:cubicBezTo>
                    <a:pt x="52" y="198"/>
                    <a:pt x="113" y="289"/>
                    <a:pt x="184" y="371"/>
                  </a:cubicBezTo>
                  <a:cubicBezTo>
                    <a:pt x="199" y="322"/>
                    <a:pt x="216" y="274"/>
                    <a:pt x="236" y="22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2" name="Freeform 13">
              <a:extLst>
                <a:ext uri="{FF2B5EF4-FFF2-40B4-BE49-F238E27FC236}">
                  <a16:creationId xmlns:a16="http://schemas.microsoft.com/office/drawing/2014/main" id="{D9679187-D188-4986-985C-95636C8CB57F}"/>
                </a:ext>
              </a:extLst>
            </p:cNvPr>
            <p:cNvSpPr>
              <a:spLocks/>
            </p:cNvSpPr>
            <p:nvPr/>
          </p:nvSpPr>
          <p:spPr bwMode="auto">
            <a:xfrm>
              <a:off x="-361632" y="2549208"/>
              <a:ext cx="469900" cy="631825"/>
            </a:xfrm>
            <a:custGeom>
              <a:avLst/>
              <a:gdLst>
                <a:gd name="T0" fmla="*/ 70 w 243"/>
                <a:gd name="T1" fmla="*/ 0 h 328"/>
                <a:gd name="T2" fmla="*/ 0 w 243"/>
                <a:gd name="T3" fmla="*/ 101 h 328"/>
                <a:gd name="T4" fmla="*/ 177 w 243"/>
                <a:gd name="T5" fmla="*/ 328 h 328"/>
                <a:gd name="T6" fmla="*/ 243 w 243"/>
                <a:gd name="T7" fmla="*/ 191 h 328"/>
                <a:gd name="T8" fmla="*/ 70 w 243"/>
                <a:gd name="T9" fmla="*/ 0 h 328"/>
              </a:gdLst>
              <a:ahLst/>
              <a:cxnLst>
                <a:cxn ang="0">
                  <a:pos x="T0" y="T1"/>
                </a:cxn>
                <a:cxn ang="0">
                  <a:pos x="T2" y="T3"/>
                </a:cxn>
                <a:cxn ang="0">
                  <a:pos x="T4" y="T5"/>
                </a:cxn>
                <a:cxn ang="0">
                  <a:pos x="T6" y="T7"/>
                </a:cxn>
                <a:cxn ang="0">
                  <a:pos x="T8" y="T9"/>
                </a:cxn>
              </a:cxnLst>
              <a:rect l="0" t="0" r="r" b="b"/>
              <a:pathLst>
                <a:path w="243" h="328">
                  <a:moveTo>
                    <a:pt x="70" y="0"/>
                  </a:moveTo>
                  <a:cubicBezTo>
                    <a:pt x="46" y="33"/>
                    <a:pt x="22" y="66"/>
                    <a:pt x="0" y="101"/>
                  </a:cubicBezTo>
                  <a:cubicBezTo>
                    <a:pt x="52" y="182"/>
                    <a:pt x="111" y="258"/>
                    <a:pt x="177" y="328"/>
                  </a:cubicBezTo>
                  <a:cubicBezTo>
                    <a:pt x="197" y="281"/>
                    <a:pt x="219" y="235"/>
                    <a:pt x="243" y="191"/>
                  </a:cubicBezTo>
                  <a:cubicBezTo>
                    <a:pt x="180" y="132"/>
                    <a:pt x="122" y="68"/>
                    <a:pt x="7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3" name="Freeform 14">
              <a:extLst>
                <a:ext uri="{FF2B5EF4-FFF2-40B4-BE49-F238E27FC236}">
                  <a16:creationId xmlns:a16="http://schemas.microsoft.com/office/drawing/2014/main" id="{987391EC-FEC1-42BF-B7BB-3BF64449C333}"/>
                </a:ext>
              </a:extLst>
            </p:cNvPr>
            <p:cNvSpPr>
              <a:spLocks/>
            </p:cNvSpPr>
            <p:nvPr/>
          </p:nvSpPr>
          <p:spPr bwMode="auto">
            <a:xfrm>
              <a:off x="-226695" y="2355533"/>
              <a:ext cx="490537" cy="561975"/>
            </a:xfrm>
            <a:custGeom>
              <a:avLst/>
              <a:gdLst>
                <a:gd name="T0" fmla="*/ 173 w 253"/>
                <a:gd name="T1" fmla="*/ 292 h 292"/>
                <a:gd name="T2" fmla="*/ 253 w 253"/>
                <a:gd name="T3" fmla="*/ 160 h 292"/>
                <a:gd name="T4" fmla="*/ 84 w 253"/>
                <a:gd name="T5" fmla="*/ 0 h 292"/>
                <a:gd name="T6" fmla="*/ 0 w 253"/>
                <a:gd name="T7" fmla="*/ 101 h 292"/>
                <a:gd name="T8" fmla="*/ 173 w 253"/>
                <a:gd name="T9" fmla="*/ 292 h 292"/>
              </a:gdLst>
              <a:ahLst/>
              <a:cxnLst>
                <a:cxn ang="0">
                  <a:pos x="T0" y="T1"/>
                </a:cxn>
                <a:cxn ang="0">
                  <a:pos x="T2" y="T3"/>
                </a:cxn>
                <a:cxn ang="0">
                  <a:pos x="T4" y="T5"/>
                </a:cxn>
                <a:cxn ang="0">
                  <a:pos x="T6" y="T7"/>
                </a:cxn>
                <a:cxn ang="0">
                  <a:pos x="T8" y="T9"/>
                </a:cxn>
              </a:cxnLst>
              <a:rect l="0" t="0" r="r" b="b"/>
              <a:pathLst>
                <a:path w="253" h="292">
                  <a:moveTo>
                    <a:pt x="173" y="292"/>
                  </a:moveTo>
                  <a:cubicBezTo>
                    <a:pt x="197" y="247"/>
                    <a:pt x="224" y="203"/>
                    <a:pt x="253" y="160"/>
                  </a:cubicBezTo>
                  <a:cubicBezTo>
                    <a:pt x="193" y="111"/>
                    <a:pt x="136" y="57"/>
                    <a:pt x="84" y="0"/>
                  </a:cubicBezTo>
                  <a:cubicBezTo>
                    <a:pt x="55" y="32"/>
                    <a:pt x="27" y="66"/>
                    <a:pt x="0" y="101"/>
                  </a:cubicBezTo>
                  <a:cubicBezTo>
                    <a:pt x="52" y="169"/>
                    <a:pt x="110" y="233"/>
                    <a:pt x="173" y="29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4" name="Freeform 19">
              <a:extLst>
                <a:ext uri="{FF2B5EF4-FFF2-40B4-BE49-F238E27FC236}">
                  <a16:creationId xmlns:a16="http://schemas.microsoft.com/office/drawing/2014/main" id="{B0F8D4C9-3EF5-4D39-9D66-6CC3E3AFC05D}"/>
                </a:ext>
              </a:extLst>
            </p:cNvPr>
            <p:cNvSpPr>
              <a:spLocks/>
            </p:cNvSpPr>
            <p:nvPr/>
          </p:nvSpPr>
          <p:spPr bwMode="auto">
            <a:xfrm>
              <a:off x="752793" y="6486208"/>
              <a:ext cx="1920875" cy="703263"/>
            </a:xfrm>
            <a:custGeom>
              <a:avLst/>
              <a:gdLst>
                <a:gd name="T0" fmla="*/ 515 w 993"/>
                <a:gd name="T1" fmla="*/ 159 h 365"/>
                <a:gd name="T2" fmla="*/ 0 w 993"/>
                <a:gd name="T3" fmla="*/ 0 h 365"/>
                <a:gd name="T4" fmla="*/ 845 w 993"/>
                <a:gd name="T5" fmla="*/ 365 h 365"/>
                <a:gd name="T6" fmla="*/ 993 w 993"/>
                <a:gd name="T7" fmla="*/ 343 h 365"/>
                <a:gd name="T8" fmla="*/ 515 w 993"/>
                <a:gd name="T9" fmla="*/ 159 h 365"/>
              </a:gdLst>
              <a:ahLst/>
              <a:cxnLst>
                <a:cxn ang="0">
                  <a:pos x="T0" y="T1"/>
                </a:cxn>
                <a:cxn ang="0">
                  <a:pos x="T2" y="T3"/>
                </a:cxn>
                <a:cxn ang="0">
                  <a:pos x="T4" y="T5"/>
                </a:cxn>
                <a:cxn ang="0">
                  <a:pos x="T6" y="T7"/>
                </a:cxn>
                <a:cxn ang="0">
                  <a:pos x="T8" y="T9"/>
                </a:cxn>
              </a:cxnLst>
              <a:rect l="0" t="0" r="r" b="b"/>
              <a:pathLst>
                <a:path w="993" h="365">
                  <a:moveTo>
                    <a:pt x="515" y="159"/>
                  </a:moveTo>
                  <a:cubicBezTo>
                    <a:pt x="331" y="137"/>
                    <a:pt x="157" y="82"/>
                    <a:pt x="0" y="0"/>
                  </a:cubicBezTo>
                  <a:cubicBezTo>
                    <a:pt x="231" y="201"/>
                    <a:pt x="523" y="334"/>
                    <a:pt x="845" y="365"/>
                  </a:cubicBezTo>
                  <a:cubicBezTo>
                    <a:pt x="895" y="360"/>
                    <a:pt x="944" y="353"/>
                    <a:pt x="993" y="343"/>
                  </a:cubicBezTo>
                  <a:cubicBezTo>
                    <a:pt x="821" y="309"/>
                    <a:pt x="660" y="246"/>
                    <a:pt x="515" y="15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5" name="Freeform 20">
              <a:extLst>
                <a:ext uri="{FF2B5EF4-FFF2-40B4-BE49-F238E27FC236}">
                  <a16:creationId xmlns:a16="http://schemas.microsoft.com/office/drawing/2014/main" id="{3167E0F4-60B3-4B01-BE55-417B2AE9AA22}"/>
                </a:ext>
              </a:extLst>
            </p:cNvPr>
            <p:cNvSpPr>
              <a:spLocks/>
            </p:cNvSpPr>
            <p:nvPr/>
          </p:nvSpPr>
          <p:spPr bwMode="auto">
            <a:xfrm>
              <a:off x="62230" y="5600383"/>
              <a:ext cx="1685925" cy="1192213"/>
            </a:xfrm>
            <a:custGeom>
              <a:avLst/>
              <a:gdLst>
                <a:gd name="T0" fmla="*/ 523 w 872"/>
                <a:gd name="T1" fmla="*/ 333 h 620"/>
                <a:gd name="T2" fmla="*/ 0 w 872"/>
                <a:gd name="T3" fmla="*/ 0 h 620"/>
                <a:gd name="T4" fmla="*/ 357 w 872"/>
                <a:gd name="T5" fmla="*/ 461 h 620"/>
                <a:gd name="T6" fmla="*/ 872 w 872"/>
                <a:gd name="T7" fmla="*/ 620 h 620"/>
                <a:gd name="T8" fmla="*/ 523 w 872"/>
                <a:gd name="T9" fmla="*/ 333 h 620"/>
              </a:gdLst>
              <a:ahLst/>
              <a:cxnLst>
                <a:cxn ang="0">
                  <a:pos x="T0" y="T1"/>
                </a:cxn>
                <a:cxn ang="0">
                  <a:pos x="T2" y="T3"/>
                </a:cxn>
                <a:cxn ang="0">
                  <a:pos x="T4" y="T5"/>
                </a:cxn>
                <a:cxn ang="0">
                  <a:pos x="T6" y="T7"/>
                </a:cxn>
                <a:cxn ang="0">
                  <a:pos x="T8" y="T9"/>
                </a:cxn>
              </a:cxnLst>
              <a:rect l="0" t="0" r="r" b="b"/>
              <a:pathLst>
                <a:path w="872" h="620">
                  <a:moveTo>
                    <a:pt x="523" y="333"/>
                  </a:moveTo>
                  <a:cubicBezTo>
                    <a:pt x="326" y="258"/>
                    <a:pt x="148" y="144"/>
                    <a:pt x="0" y="0"/>
                  </a:cubicBezTo>
                  <a:cubicBezTo>
                    <a:pt x="89" y="176"/>
                    <a:pt x="210" y="332"/>
                    <a:pt x="357" y="461"/>
                  </a:cubicBezTo>
                  <a:cubicBezTo>
                    <a:pt x="514" y="543"/>
                    <a:pt x="688" y="598"/>
                    <a:pt x="872" y="620"/>
                  </a:cubicBezTo>
                  <a:cubicBezTo>
                    <a:pt x="742" y="542"/>
                    <a:pt x="624" y="445"/>
                    <a:pt x="523" y="33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6" name="Freeform 21">
              <a:extLst>
                <a:ext uri="{FF2B5EF4-FFF2-40B4-BE49-F238E27FC236}">
                  <a16:creationId xmlns:a16="http://schemas.microsoft.com/office/drawing/2014/main" id="{D053F95B-4B50-4D4E-BD59-A903DE9A1C0F}"/>
                </a:ext>
              </a:extLst>
            </p:cNvPr>
            <p:cNvSpPr>
              <a:spLocks/>
            </p:cNvSpPr>
            <p:nvPr/>
          </p:nvSpPr>
          <p:spPr bwMode="auto">
            <a:xfrm>
              <a:off x="-169545" y="4954271"/>
              <a:ext cx="1243012" cy="1285875"/>
            </a:xfrm>
            <a:custGeom>
              <a:avLst/>
              <a:gdLst>
                <a:gd name="T0" fmla="*/ 433 w 643"/>
                <a:gd name="T1" fmla="*/ 367 h 668"/>
                <a:gd name="T2" fmla="*/ 0 w 643"/>
                <a:gd name="T3" fmla="*/ 0 h 668"/>
                <a:gd name="T4" fmla="*/ 120 w 643"/>
                <a:gd name="T5" fmla="*/ 335 h 668"/>
                <a:gd name="T6" fmla="*/ 643 w 643"/>
                <a:gd name="T7" fmla="*/ 668 h 668"/>
                <a:gd name="T8" fmla="*/ 433 w 643"/>
                <a:gd name="T9" fmla="*/ 367 h 668"/>
              </a:gdLst>
              <a:ahLst/>
              <a:cxnLst>
                <a:cxn ang="0">
                  <a:pos x="T0" y="T1"/>
                </a:cxn>
                <a:cxn ang="0">
                  <a:pos x="T2" y="T3"/>
                </a:cxn>
                <a:cxn ang="0">
                  <a:pos x="T4" y="T5"/>
                </a:cxn>
                <a:cxn ang="0">
                  <a:pos x="T6" y="T7"/>
                </a:cxn>
                <a:cxn ang="0">
                  <a:pos x="T8" y="T9"/>
                </a:cxn>
              </a:cxnLst>
              <a:rect l="0" t="0" r="r" b="b"/>
              <a:pathLst>
                <a:path w="643" h="668">
                  <a:moveTo>
                    <a:pt x="433" y="367"/>
                  </a:moveTo>
                  <a:cubicBezTo>
                    <a:pt x="266" y="273"/>
                    <a:pt x="119" y="148"/>
                    <a:pt x="0" y="0"/>
                  </a:cubicBezTo>
                  <a:cubicBezTo>
                    <a:pt x="27" y="117"/>
                    <a:pt x="68" y="230"/>
                    <a:pt x="120" y="335"/>
                  </a:cubicBezTo>
                  <a:cubicBezTo>
                    <a:pt x="268" y="479"/>
                    <a:pt x="446" y="593"/>
                    <a:pt x="643" y="668"/>
                  </a:cubicBezTo>
                  <a:cubicBezTo>
                    <a:pt x="561" y="577"/>
                    <a:pt x="491" y="476"/>
                    <a:pt x="433" y="36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7" name="Freeform 22">
              <a:extLst>
                <a:ext uri="{FF2B5EF4-FFF2-40B4-BE49-F238E27FC236}">
                  <a16:creationId xmlns:a16="http://schemas.microsoft.com/office/drawing/2014/main" id="{328938D3-014F-4606-BEC7-D693E00784B8}"/>
                </a:ext>
              </a:extLst>
            </p:cNvPr>
            <p:cNvSpPr>
              <a:spLocks/>
            </p:cNvSpPr>
            <p:nvPr/>
          </p:nvSpPr>
          <p:spPr bwMode="auto">
            <a:xfrm>
              <a:off x="-239395" y="4478021"/>
              <a:ext cx="906462" cy="1182688"/>
            </a:xfrm>
            <a:custGeom>
              <a:avLst/>
              <a:gdLst>
                <a:gd name="T0" fmla="*/ 0 w 469"/>
                <a:gd name="T1" fmla="*/ 0 h 615"/>
                <a:gd name="T2" fmla="*/ 36 w 469"/>
                <a:gd name="T3" fmla="*/ 248 h 615"/>
                <a:gd name="T4" fmla="*/ 469 w 469"/>
                <a:gd name="T5" fmla="*/ 615 h 615"/>
                <a:gd name="T6" fmla="*/ 357 w 469"/>
                <a:gd name="T7" fmla="*/ 343 h 615"/>
                <a:gd name="T8" fmla="*/ 0 w 469"/>
                <a:gd name="T9" fmla="*/ 0 h 615"/>
              </a:gdLst>
              <a:ahLst/>
              <a:cxnLst>
                <a:cxn ang="0">
                  <a:pos x="T0" y="T1"/>
                </a:cxn>
                <a:cxn ang="0">
                  <a:pos x="T2" y="T3"/>
                </a:cxn>
                <a:cxn ang="0">
                  <a:pos x="T4" y="T5"/>
                </a:cxn>
                <a:cxn ang="0">
                  <a:pos x="T6" y="T7"/>
                </a:cxn>
                <a:cxn ang="0">
                  <a:pos x="T8" y="T9"/>
                </a:cxn>
              </a:cxnLst>
              <a:rect l="0" t="0" r="r" b="b"/>
              <a:pathLst>
                <a:path w="469" h="615">
                  <a:moveTo>
                    <a:pt x="0" y="0"/>
                  </a:moveTo>
                  <a:cubicBezTo>
                    <a:pt x="5" y="85"/>
                    <a:pt x="17" y="168"/>
                    <a:pt x="36" y="248"/>
                  </a:cubicBezTo>
                  <a:cubicBezTo>
                    <a:pt x="155" y="396"/>
                    <a:pt x="302" y="521"/>
                    <a:pt x="469" y="615"/>
                  </a:cubicBezTo>
                  <a:cubicBezTo>
                    <a:pt x="423" y="529"/>
                    <a:pt x="385" y="438"/>
                    <a:pt x="357" y="343"/>
                  </a:cubicBezTo>
                  <a:cubicBezTo>
                    <a:pt x="220" y="249"/>
                    <a:pt x="99" y="133"/>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8" name="Freeform 23">
              <a:extLst>
                <a:ext uri="{FF2B5EF4-FFF2-40B4-BE49-F238E27FC236}">
                  <a16:creationId xmlns:a16="http://schemas.microsoft.com/office/drawing/2014/main" id="{1B6E76AF-C7DB-4ED2-A246-F411749183C1}"/>
                </a:ext>
              </a:extLst>
            </p:cNvPr>
            <p:cNvSpPr>
              <a:spLocks/>
            </p:cNvSpPr>
            <p:nvPr/>
          </p:nvSpPr>
          <p:spPr bwMode="auto">
            <a:xfrm>
              <a:off x="-242570" y="4090671"/>
              <a:ext cx="693737" cy="1047750"/>
            </a:xfrm>
            <a:custGeom>
              <a:avLst/>
              <a:gdLst>
                <a:gd name="T0" fmla="*/ 359 w 359"/>
                <a:gd name="T1" fmla="*/ 544 h 544"/>
                <a:gd name="T2" fmla="*/ 308 w 359"/>
                <a:gd name="T3" fmla="*/ 305 h 544"/>
                <a:gd name="T4" fmla="*/ 3 w 359"/>
                <a:gd name="T5" fmla="*/ 0 h 544"/>
                <a:gd name="T6" fmla="*/ 0 w 359"/>
                <a:gd name="T7" fmla="*/ 109 h 544"/>
                <a:gd name="T8" fmla="*/ 2 w 359"/>
                <a:gd name="T9" fmla="*/ 201 h 544"/>
                <a:gd name="T10" fmla="*/ 359 w 359"/>
                <a:gd name="T11" fmla="*/ 544 h 544"/>
              </a:gdLst>
              <a:ahLst/>
              <a:cxnLst>
                <a:cxn ang="0">
                  <a:pos x="T0" y="T1"/>
                </a:cxn>
                <a:cxn ang="0">
                  <a:pos x="T2" y="T3"/>
                </a:cxn>
                <a:cxn ang="0">
                  <a:pos x="T4" y="T5"/>
                </a:cxn>
                <a:cxn ang="0">
                  <a:pos x="T6" y="T7"/>
                </a:cxn>
                <a:cxn ang="0">
                  <a:pos x="T8" y="T9"/>
                </a:cxn>
                <a:cxn ang="0">
                  <a:pos x="T10" y="T11"/>
                </a:cxn>
              </a:cxnLst>
              <a:rect l="0" t="0" r="r" b="b"/>
              <a:pathLst>
                <a:path w="359" h="544">
                  <a:moveTo>
                    <a:pt x="359" y="544"/>
                  </a:moveTo>
                  <a:cubicBezTo>
                    <a:pt x="336" y="467"/>
                    <a:pt x="318" y="387"/>
                    <a:pt x="308" y="305"/>
                  </a:cubicBezTo>
                  <a:cubicBezTo>
                    <a:pt x="192" y="218"/>
                    <a:pt x="90" y="116"/>
                    <a:pt x="3" y="0"/>
                  </a:cubicBezTo>
                  <a:cubicBezTo>
                    <a:pt x="1" y="36"/>
                    <a:pt x="0" y="73"/>
                    <a:pt x="0" y="109"/>
                  </a:cubicBezTo>
                  <a:cubicBezTo>
                    <a:pt x="0" y="140"/>
                    <a:pt x="0" y="170"/>
                    <a:pt x="2" y="201"/>
                  </a:cubicBezTo>
                  <a:cubicBezTo>
                    <a:pt x="101" y="334"/>
                    <a:pt x="222" y="450"/>
                    <a:pt x="359" y="544"/>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9" name="Freeform 24">
              <a:extLst>
                <a:ext uri="{FF2B5EF4-FFF2-40B4-BE49-F238E27FC236}">
                  <a16:creationId xmlns:a16="http://schemas.microsoft.com/office/drawing/2014/main" id="{386B32E4-A7CD-4E96-AA9E-A0FF944D1691}"/>
                </a:ext>
              </a:extLst>
            </p:cNvPr>
            <p:cNvSpPr>
              <a:spLocks/>
            </p:cNvSpPr>
            <p:nvPr/>
          </p:nvSpPr>
          <p:spPr bwMode="auto">
            <a:xfrm>
              <a:off x="-237807" y="3757296"/>
              <a:ext cx="590550" cy="920750"/>
            </a:xfrm>
            <a:custGeom>
              <a:avLst/>
              <a:gdLst>
                <a:gd name="T0" fmla="*/ 292 w 305"/>
                <a:gd name="T1" fmla="*/ 266 h 478"/>
                <a:gd name="T2" fmla="*/ 23 w 305"/>
                <a:gd name="T3" fmla="*/ 0 h 478"/>
                <a:gd name="T4" fmla="*/ 0 w 305"/>
                <a:gd name="T5" fmla="*/ 173 h 478"/>
                <a:gd name="T6" fmla="*/ 305 w 305"/>
                <a:gd name="T7" fmla="*/ 478 h 478"/>
                <a:gd name="T8" fmla="*/ 292 w 305"/>
                <a:gd name="T9" fmla="*/ 282 h 478"/>
                <a:gd name="T10" fmla="*/ 292 w 305"/>
                <a:gd name="T11" fmla="*/ 266 h 478"/>
              </a:gdLst>
              <a:ahLst/>
              <a:cxnLst>
                <a:cxn ang="0">
                  <a:pos x="T0" y="T1"/>
                </a:cxn>
                <a:cxn ang="0">
                  <a:pos x="T2" y="T3"/>
                </a:cxn>
                <a:cxn ang="0">
                  <a:pos x="T4" y="T5"/>
                </a:cxn>
                <a:cxn ang="0">
                  <a:pos x="T6" y="T7"/>
                </a:cxn>
                <a:cxn ang="0">
                  <a:pos x="T8" y="T9"/>
                </a:cxn>
                <a:cxn ang="0">
                  <a:pos x="T10" y="T11"/>
                </a:cxn>
              </a:cxnLst>
              <a:rect l="0" t="0" r="r" b="b"/>
              <a:pathLst>
                <a:path w="305" h="478">
                  <a:moveTo>
                    <a:pt x="292" y="266"/>
                  </a:moveTo>
                  <a:cubicBezTo>
                    <a:pt x="192" y="189"/>
                    <a:pt x="101" y="100"/>
                    <a:pt x="23" y="0"/>
                  </a:cubicBezTo>
                  <a:cubicBezTo>
                    <a:pt x="12" y="57"/>
                    <a:pt x="5" y="114"/>
                    <a:pt x="0" y="173"/>
                  </a:cubicBezTo>
                  <a:cubicBezTo>
                    <a:pt x="87" y="289"/>
                    <a:pt x="189" y="391"/>
                    <a:pt x="305" y="478"/>
                  </a:cubicBezTo>
                  <a:cubicBezTo>
                    <a:pt x="296" y="414"/>
                    <a:pt x="292" y="349"/>
                    <a:pt x="292" y="282"/>
                  </a:cubicBezTo>
                  <a:cubicBezTo>
                    <a:pt x="292" y="277"/>
                    <a:pt x="292" y="271"/>
                    <a:pt x="292" y="2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0" name="Freeform 25">
              <a:extLst>
                <a:ext uri="{FF2B5EF4-FFF2-40B4-BE49-F238E27FC236}">
                  <a16:creationId xmlns:a16="http://schemas.microsoft.com/office/drawing/2014/main" id="{FF386BF0-D42E-4617-90A6-85E39A2590E7}"/>
                </a:ext>
              </a:extLst>
            </p:cNvPr>
            <p:cNvSpPr>
              <a:spLocks/>
            </p:cNvSpPr>
            <p:nvPr/>
          </p:nvSpPr>
          <p:spPr bwMode="auto">
            <a:xfrm>
              <a:off x="-193357" y="3457258"/>
              <a:ext cx="547687" cy="812800"/>
            </a:xfrm>
            <a:custGeom>
              <a:avLst/>
              <a:gdLst>
                <a:gd name="T0" fmla="*/ 269 w 283"/>
                <a:gd name="T1" fmla="*/ 422 h 422"/>
                <a:gd name="T2" fmla="*/ 283 w 283"/>
                <a:gd name="T3" fmla="*/ 231 h 422"/>
                <a:gd name="T4" fmla="*/ 38 w 283"/>
                <a:gd name="T5" fmla="*/ 0 h 422"/>
                <a:gd name="T6" fmla="*/ 0 w 283"/>
                <a:gd name="T7" fmla="*/ 156 h 422"/>
                <a:gd name="T8" fmla="*/ 269 w 283"/>
                <a:gd name="T9" fmla="*/ 422 h 422"/>
              </a:gdLst>
              <a:ahLst/>
              <a:cxnLst>
                <a:cxn ang="0">
                  <a:pos x="T0" y="T1"/>
                </a:cxn>
                <a:cxn ang="0">
                  <a:pos x="T2" y="T3"/>
                </a:cxn>
                <a:cxn ang="0">
                  <a:pos x="T4" y="T5"/>
                </a:cxn>
                <a:cxn ang="0">
                  <a:pos x="T6" y="T7"/>
                </a:cxn>
                <a:cxn ang="0">
                  <a:pos x="T8" y="T9"/>
                </a:cxn>
              </a:cxnLst>
              <a:rect l="0" t="0" r="r" b="b"/>
              <a:pathLst>
                <a:path w="283" h="422">
                  <a:moveTo>
                    <a:pt x="269" y="422"/>
                  </a:moveTo>
                  <a:cubicBezTo>
                    <a:pt x="270" y="357"/>
                    <a:pt x="275" y="293"/>
                    <a:pt x="283" y="231"/>
                  </a:cubicBezTo>
                  <a:cubicBezTo>
                    <a:pt x="193" y="163"/>
                    <a:pt x="111" y="86"/>
                    <a:pt x="38" y="0"/>
                  </a:cubicBezTo>
                  <a:cubicBezTo>
                    <a:pt x="23" y="51"/>
                    <a:pt x="10" y="103"/>
                    <a:pt x="0" y="156"/>
                  </a:cubicBezTo>
                  <a:cubicBezTo>
                    <a:pt x="78" y="256"/>
                    <a:pt x="169" y="345"/>
                    <a:pt x="269" y="4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1" name="Freeform 26">
              <a:extLst>
                <a:ext uri="{FF2B5EF4-FFF2-40B4-BE49-F238E27FC236}">
                  <a16:creationId xmlns:a16="http://schemas.microsoft.com/office/drawing/2014/main" id="{B805C640-AB4F-4D8D-A4CB-3F69F666FA78}"/>
                </a:ext>
              </a:extLst>
            </p:cNvPr>
            <p:cNvSpPr>
              <a:spLocks/>
            </p:cNvSpPr>
            <p:nvPr/>
          </p:nvSpPr>
          <p:spPr bwMode="auto">
            <a:xfrm>
              <a:off x="-120332" y="3181033"/>
              <a:ext cx="544512" cy="720725"/>
            </a:xfrm>
            <a:custGeom>
              <a:avLst/>
              <a:gdLst>
                <a:gd name="T0" fmla="*/ 52 w 281"/>
                <a:gd name="T1" fmla="*/ 0 h 375"/>
                <a:gd name="T2" fmla="*/ 0 w 281"/>
                <a:gd name="T3" fmla="*/ 144 h 375"/>
                <a:gd name="T4" fmla="*/ 245 w 281"/>
                <a:gd name="T5" fmla="*/ 375 h 375"/>
                <a:gd name="T6" fmla="*/ 281 w 281"/>
                <a:gd name="T7" fmla="*/ 198 h 375"/>
                <a:gd name="T8" fmla="*/ 52 w 281"/>
                <a:gd name="T9" fmla="*/ 0 h 375"/>
              </a:gdLst>
              <a:ahLst/>
              <a:cxnLst>
                <a:cxn ang="0">
                  <a:pos x="T0" y="T1"/>
                </a:cxn>
                <a:cxn ang="0">
                  <a:pos x="T2" y="T3"/>
                </a:cxn>
                <a:cxn ang="0">
                  <a:pos x="T4" y="T5"/>
                </a:cxn>
                <a:cxn ang="0">
                  <a:pos x="T6" y="T7"/>
                </a:cxn>
                <a:cxn ang="0">
                  <a:pos x="T8" y="T9"/>
                </a:cxn>
              </a:cxnLst>
              <a:rect l="0" t="0" r="r" b="b"/>
              <a:pathLst>
                <a:path w="281" h="375">
                  <a:moveTo>
                    <a:pt x="52" y="0"/>
                  </a:moveTo>
                  <a:cubicBezTo>
                    <a:pt x="32" y="47"/>
                    <a:pt x="15" y="95"/>
                    <a:pt x="0" y="144"/>
                  </a:cubicBezTo>
                  <a:cubicBezTo>
                    <a:pt x="73" y="230"/>
                    <a:pt x="155" y="307"/>
                    <a:pt x="245" y="375"/>
                  </a:cubicBezTo>
                  <a:cubicBezTo>
                    <a:pt x="254" y="314"/>
                    <a:pt x="265" y="255"/>
                    <a:pt x="281" y="198"/>
                  </a:cubicBezTo>
                  <a:cubicBezTo>
                    <a:pt x="198" y="140"/>
                    <a:pt x="121" y="73"/>
                    <a:pt x="52"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2" name="Freeform 27">
              <a:extLst>
                <a:ext uri="{FF2B5EF4-FFF2-40B4-BE49-F238E27FC236}">
                  <a16:creationId xmlns:a16="http://schemas.microsoft.com/office/drawing/2014/main" id="{58CCEDD1-BC45-4356-BDB4-326E6ED4D1A1}"/>
                </a:ext>
              </a:extLst>
            </p:cNvPr>
            <p:cNvSpPr>
              <a:spLocks/>
            </p:cNvSpPr>
            <p:nvPr/>
          </p:nvSpPr>
          <p:spPr bwMode="auto">
            <a:xfrm>
              <a:off x="-18732" y="2917508"/>
              <a:ext cx="547687" cy="644525"/>
            </a:xfrm>
            <a:custGeom>
              <a:avLst/>
              <a:gdLst>
                <a:gd name="T0" fmla="*/ 229 w 283"/>
                <a:gd name="T1" fmla="*/ 335 h 335"/>
                <a:gd name="T2" fmla="*/ 283 w 283"/>
                <a:gd name="T3" fmla="*/ 169 h 335"/>
                <a:gd name="T4" fmla="*/ 66 w 283"/>
                <a:gd name="T5" fmla="*/ 0 h 335"/>
                <a:gd name="T6" fmla="*/ 0 w 283"/>
                <a:gd name="T7" fmla="*/ 137 h 335"/>
                <a:gd name="T8" fmla="*/ 229 w 283"/>
                <a:gd name="T9" fmla="*/ 335 h 335"/>
              </a:gdLst>
              <a:ahLst/>
              <a:cxnLst>
                <a:cxn ang="0">
                  <a:pos x="T0" y="T1"/>
                </a:cxn>
                <a:cxn ang="0">
                  <a:pos x="T2" y="T3"/>
                </a:cxn>
                <a:cxn ang="0">
                  <a:pos x="T4" y="T5"/>
                </a:cxn>
                <a:cxn ang="0">
                  <a:pos x="T6" y="T7"/>
                </a:cxn>
                <a:cxn ang="0">
                  <a:pos x="T8" y="T9"/>
                </a:cxn>
              </a:cxnLst>
              <a:rect l="0" t="0" r="r" b="b"/>
              <a:pathLst>
                <a:path w="283" h="335">
                  <a:moveTo>
                    <a:pt x="229" y="335"/>
                  </a:moveTo>
                  <a:cubicBezTo>
                    <a:pt x="243" y="278"/>
                    <a:pt x="262" y="223"/>
                    <a:pt x="283" y="169"/>
                  </a:cubicBezTo>
                  <a:cubicBezTo>
                    <a:pt x="205" y="119"/>
                    <a:pt x="133" y="63"/>
                    <a:pt x="66" y="0"/>
                  </a:cubicBezTo>
                  <a:cubicBezTo>
                    <a:pt x="42" y="44"/>
                    <a:pt x="20" y="90"/>
                    <a:pt x="0" y="137"/>
                  </a:cubicBezTo>
                  <a:cubicBezTo>
                    <a:pt x="69" y="210"/>
                    <a:pt x="146" y="277"/>
                    <a:pt x="229" y="33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3" name="Freeform 29">
              <a:extLst>
                <a:ext uri="{FF2B5EF4-FFF2-40B4-BE49-F238E27FC236}">
                  <a16:creationId xmlns:a16="http://schemas.microsoft.com/office/drawing/2014/main" id="{9707B463-03AC-4198-923C-2C95C155C45F}"/>
                </a:ext>
              </a:extLst>
            </p:cNvPr>
            <p:cNvSpPr>
              <a:spLocks/>
            </p:cNvSpPr>
            <p:nvPr/>
          </p:nvSpPr>
          <p:spPr bwMode="auto">
            <a:xfrm>
              <a:off x="1748155" y="6792596"/>
              <a:ext cx="1211262" cy="354013"/>
            </a:xfrm>
            <a:custGeom>
              <a:avLst/>
              <a:gdLst>
                <a:gd name="T0" fmla="*/ 182 w 626"/>
                <a:gd name="T1" fmla="*/ 11 h 184"/>
                <a:gd name="T2" fmla="*/ 0 w 626"/>
                <a:gd name="T3" fmla="*/ 0 h 184"/>
                <a:gd name="T4" fmla="*/ 478 w 626"/>
                <a:gd name="T5" fmla="*/ 184 h 184"/>
                <a:gd name="T6" fmla="*/ 626 w 626"/>
                <a:gd name="T7" fmla="*/ 147 h 184"/>
                <a:gd name="T8" fmla="*/ 305 w 626"/>
                <a:gd name="T9" fmla="*/ 6 h 184"/>
                <a:gd name="T10" fmla="*/ 182 w 626"/>
                <a:gd name="T11" fmla="*/ 11 h 184"/>
              </a:gdLst>
              <a:ahLst/>
              <a:cxnLst>
                <a:cxn ang="0">
                  <a:pos x="T0" y="T1"/>
                </a:cxn>
                <a:cxn ang="0">
                  <a:pos x="T2" y="T3"/>
                </a:cxn>
                <a:cxn ang="0">
                  <a:pos x="T4" y="T5"/>
                </a:cxn>
                <a:cxn ang="0">
                  <a:pos x="T6" y="T7"/>
                </a:cxn>
                <a:cxn ang="0">
                  <a:pos x="T8" y="T9"/>
                </a:cxn>
                <a:cxn ang="0">
                  <a:pos x="T10" y="T11"/>
                </a:cxn>
              </a:cxnLst>
              <a:rect l="0" t="0" r="r" b="b"/>
              <a:pathLst>
                <a:path w="626" h="184">
                  <a:moveTo>
                    <a:pt x="182" y="11"/>
                  </a:moveTo>
                  <a:cubicBezTo>
                    <a:pt x="120" y="11"/>
                    <a:pt x="60" y="7"/>
                    <a:pt x="0" y="0"/>
                  </a:cubicBezTo>
                  <a:cubicBezTo>
                    <a:pt x="145" y="87"/>
                    <a:pt x="306" y="150"/>
                    <a:pt x="478" y="184"/>
                  </a:cubicBezTo>
                  <a:cubicBezTo>
                    <a:pt x="528" y="174"/>
                    <a:pt x="577" y="162"/>
                    <a:pt x="626" y="147"/>
                  </a:cubicBezTo>
                  <a:cubicBezTo>
                    <a:pt x="513" y="112"/>
                    <a:pt x="405" y="65"/>
                    <a:pt x="305" y="6"/>
                  </a:cubicBezTo>
                  <a:cubicBezTo>
                    <a:pt x="265" y="9"/>
                    <a:pt x="224" y="11"/>
                    <a:pt x="182" y="1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4" name="Freeform 30">
              <a:extLst>
                <a:ext uri="{FF2B5EF4-FFF2-40B4-BE49-F238E27FC236}">
                  <a16:creationId xmlns:a16="http://schemas.microsoft.com/office/drawing/2014/main" id="{BE300660-D804-4A04-8C75-FF661EFBF732}"/>
                </a:ext>
              </a:extLst>
            </p:cNvPr>
            <p:cNvSpPr>
              <a:spLocks/>
            </p:cNvSpPr>
            <p:nvPr/>
          </p:nvSpPr>
          <p:spPr bwMode="auto">
            <a:xfrm>
              <a:off x="1073468" y="6240146"/>
              <a:ext cx="1265237" cy="573088"/>
            </a:xfrm>
            <a:custGeom>
              <a:avLst/>
              <a:gdLst>
                <a:gd name="T0" fmla="*/ 654 w 654"/>
                <a:gd name="T1" fmla="*/ 293 h 298"/>
                <a:gd name="T2" fmla="*/ 382 w 654"/>
                <a:gd name="T3" fmla="*/ 89 h 298"/>
                <a:gd name="T4" fmla="*/ 0 w 654"/>
                <a:gd name="T5" fmla="*/ 0 h 298"/>
                <a:gd name="T6" fmla="*/ 349 w 654"/>
                <a:gd name="T7" fmla="*/ 287 h 298"/>
                <a:gd name="T8" fmla="*/ 531 w 654"/>
                <a:gd name="T9" fmla="*/ 298 h 298"/>
                <a:gd name="T10" fmla="*/ 654 w 654"/>
                <a:gd name="T11" fmla="*/ 293 h 298"/>
              </a:gdLst>
              <a:ahLst/>
              <a:cxnLst>
                <a:cxn ang="0">
                  <a:pos x="T0" y="T1"/>
                </a:cxn>
                <a:cxn ang="0">
                  <a:pos x="T2" y="T3"/>
                </a:cxn>
                <a:cxn ang="0">
                  <a:pos x="T4" y="T5"/>
                </a:cxn>
                <a:cxn ang="0">
                  <a:pos x="T6" y="T7"/>
                </a:cxn>
                <a:cxn ang="0">
                  <a:pos x="T8" y="T9"/>
                </a:cxn>
                <a:cxn ang="0">
                  <a:pos x="T10" y="T11"/>
                </a:cxn>
              </a:cxnLst>
              <a:rect l="0" t="0" r="r" b="b"/>
              <a:pathLst>
                <a:path w="654" h="298">
                  <a:moveTo>
                    <a:pt x="654" y="293"/>
                  </a:moveTo>
                  <a:cubicBezTo>
                    <a:pt x="556" y="235"/>
                    <a:pt x="465" y="167"/>
                    <a:pt x="382" y="89"/>
                  </a:cubicBezTo>
                  <a:cubicBezTo>
                    <a:pt x="249" y="76"/>
                    <a:pt x="121" y="45"/>
                    <a:pt x="0" y="0"/>
                  </a:cubicBezTo>
                  <a:cubicBezTo>
                    <a:pt x="101" y="112"/>
                    <a:pt x="219" y="209"/>
                    <a:pt x="349" y="287"/>
                  </a:cubicBezTo>
                  <a:cubicBezTo>
                    <a:pt x="409" y="294"/>
                    <a:pt x="469" y="298"/>
                    <a:pt x="531" y="298"/>
                  </a:cubicBezTo>
                  <a:cubicBezTo>
                    <a:pt x="573" y="298"/>
                    <a:pt x="614" y="296"/>
                    <a:pt x="654" y="29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5" name="Freeform 31">
              <a:extLst>
                <a:ext uri="{FF2B5EF4-FFF2-40B4-BE49-F238E27FC236}">
                  <a16:creationId xmlns:a16="http://schemas.microsoft.com/office/drawing/2014/main" id="{2AEDD5D1-C1C3-47BA-95DF-AFE85642DA26}"/>
                </a:ext>
              </a:extLst>
            </p:cNvPr>
            <p:cNvSpPr>
              <a:spLocks/>
            </p:cNvSpPr>
            <p:nvPr/>
          </p:nvSpPr>
          <p:spPr bwMode="auto">
            <a:xfrm>
              <a:off x="667068" y="5660708"/>
              <a:ext cx="1144587" cy="750888"/>
            </a:xfrm>
            <a:custGeom>
              <a:avLst/>
              <a:gdLst>
                <a:gd name="T0" fmla="*/ 389 w 592"/>
                <a:gd name="T1" fmla="*/ 153 h 390"/>
                <a:gd name="T2" fmla="*/ 0 w 592"/>
                <a:gd name="T3" fmla="*/ 0 h 390"/>
                <a:gd name="T4" fmla="*/ 210 w 592"/>
                <a:gd name="T5" fmla="*/ 301 h 390"/>
                <a:gd name="T6" fmla="*/ 592 w 592"/>
                <a:gd name="T7" fmla="*/ 390 h 390"/>
                <a:gd name="T8" fmla="*/ 389 w 592"/>
                <a:gd name="T9" fmla="*/ 153 h 390"/>
              </a:gdLst>
              <a:ahLst/>
              <a:cxnLst>
                <a:cxn ang="0">
                  <a:pos x="T0" y="T1"/>
                </a:cxn>
                <a:cxn ang="0">
                  <a:pos x="T2" y="T3"/>
                </a:cxn>
                <a:cxn ang="0">
                  <a:pos x="T4" y="T5"/>
                </a:cxn>
                <a:cxn ang="0">
                  <a:pos x="T6" y="T7"/>
                </a:cxn>
                <a:cxn ang="0">
                  <a:pos x="T8" y="T9"/>
                </a:cxn>
              </a:cxnLst>
              <a:rect l="0" t="0" r="r" b="b"/>
              <a:pathLst>
                <a:path w="592" h="390">
                  <a:moveTo>
                    <a:pt x="389" y="153"/>
                  </a:moveTo>
                  <a:cubicBezTo>
                    <a:pt x="251" y="120"/>
                    <a:pt x="120" y="68"/>
                    <a:pt x="0" y="0"/>
                  </a:cubicBezTo>
                  <a:cubicBezTo>
                    <a:pt x="58" y="109"/>
                    <a:pt x="128" y="210"/>
                    <a:pt x="210" y="301"/>
                  </a:cubicBezTo>
                  <a:cubicBezTo>
                    <a:pt x="331" y="346"/>
                    <a:pt x="459" y="377"/>
                    <a:pt x="592" y="390"/>
                  </a:cubicBezTo>
                  <a:cubicBezTo>
                    <a:pt x="517" y="318"/>
                    <a:pt x="448" y="239"/>
                    <a:pt x="389" y="15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6" name="Freeform 32">
              <a:extLst>
                <a:ext uri="{FF2B5EF4-FFF2-40B4-BE49-F238E27FC236}">
                  <a16:creationId xmlns:a16="http://schemas.microsoft.com/office/drawing/2014/main" id="{08C1E02E-4EAD-47C7-91F3-873DD2BA148C}"/>
                </a:ext>
              </a:extLst>
            </p:cNvPr>
            <p:cNvSpPr>
              <a:spLocks/>
            </p:cNvSpPr>
            <p:nvPr/>
          </p:nvSpPr>
          <p:spPr bwMode="auto">
            <a:xfrm>
              <a:off x="451168" y="5138421"/>
              <a:ext cx="968375" cy="817563"/>
            </a:xfrm>
            <a:custGeom>
              <a:avLst/>
              <a:gdLst>
                <a:gd name="T0" fmla="*/ 364 w 501"/>
                <a:gd name="T1" fmla="*/ 183 h 425"/>
                <a:gd name="T2" fmla="*/ 0 w 501"/>
                <a:gd name="T3" fmla="*/ 0 h 425"/>
                <a:gd name="T4" fmla="*/ 112 w 501"/>
                <a:gd name="T5" fmla="*/ 272 h 425"/>
                <a:gd name="T6" fmla="*/ 501 w 501"/>
                <a:gd name="T7" fmla="*/ 425 h 425"/>
                <a:gd name="T8" fmla="*/ 364 w 501"/>
                <a:gd name="T9" fmla="*/ 183 h 425"/>
              </a:gdLst>
              <a:ahLst/>
              <a:cxnLst>
                <a:cxn ang="0">
                  <a:pos x="T0" y="T1"/>
                </a:cxn>
                <a:cxn ang="0">
                  <a:pos x="T2" y="T3"/>
                </a:cxn>
                <a:cxn ang="0">
                  <a:pos x="T4" y="T5"/>
                </a:cxn>
                <a:cxn ang="0">
                  <a:pos x="T6" y="T7"/>
                </a:cxn>
                <a:cxn ang="0">
                  <a:pos x="T8" y="T9"/>
                </a:cxn>
              </a:cxnLst>
              <a:rect l="0" t="0" r="r" b="b"/>
              <a:pathLst>
                <a:path w="501" h="425">
                  <a:moveTo>
                    <a:pt x="364" y="183"/>
                  </a:moveTo>
                  <a:cubicBezTo>
                    <a:pt x="233" y="138"/>
                    <a:pt x="111" y="76"/>
                    <a:pt x="0" y="0"/>
                  </a:cubicBezTo>
                  <a:cubicBezTo>
                    <a:pt x="28" y="95"/>
                    <a:pt x="66" y="186"/>
                    <a:pt x="112" y="272"/>
                  </a:cubicBezTo>
                  <a:cubicBezTo>
                    <a:pt x="232" y="340"/>
                    <a:pt x="363" y="392"/>
                    <a:pt x="501" y="425"/>
                  </a:cubicBezTo>
                  <a:cubicBezTo>
                    <a:pt x="448" y="349"/>
                    <a:pt x="402" y="268"/>
                    <a:pt x="364" y="18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7" name="Freeform 33">
              <a:extLst>
                <a:ext uri="{FF2B5EF4-FFF2-40B4-BE49-F238E27FC236}">
                  <a16:creationId xmlns:a16="http://schemas.microsoft.com/office/drawing/2014/main" id="{B5615415-2D6E-4308-B4AB-A34160183AC2}"/>
                </a:ext>
              </a:extLst>
            </p:cNvPr>
            <p:cNvSpPr>
              <a:spLocks/>
            </p:cNvSpPr>
            <p:nvPr/>
          </p:nvSpPr>
          <p:spPr bwMode="auto">
            <a:xfrm>
              <a:off x="352743" y="4678046"/>
              <a:ext cx="801687" cy="811213"/>
            </a:xfrm>
            <a:custGeom>
              <a:avLst/>
              <a:gdLst>
                <a:gd name="T0" fmla="*/ 0 w 415"/>
                <a:gd name="T1" fmla="*/ 0 h 422"/>
                <a:gd name="T2" fmla="*/ 51 w 415"/>
                <a:gd name="T3" fmla="*/ 239 h 422"/>
                <a:gd name="T4" fmla="*/ 415 w 415"/>
                <a:gd name="T5" fmla="*/ 422 h 422"/>
                <a:gd name="T6" fmla="*/ 332 w 415"/>
                <a:gd name="T7" fmla="*/ 189 h 422"/>
                <a:gd name="T8" fmla="*/ 0 w 415"/>
                <a:gd name="T9" fmla="*/ 0 h 422"/>
              </a:gdLst>
              <a:ahLst/>
              <a:cxnLst>
                <a:cxn ang="0">
                  <a:pos x="T0" y="T1"/>
                </a:cxn>
                <a:cxn ang="0">
                  <a:pos x="T2" y="T3"/>
                </a:cxn>
                <a:cxn ang="0">
                  <a:pos x="T4" y="T5"/>
                </a:cxn>
                <a:cxn ang="0">
                  <a:pos x="T6" y="T7"/>
                </a:cxn>
                <a:cxn ang="0">
                  <a:pos x="T8" y="T9"/>
                </a:cxn>
              </a:cxnLst>
              <a:rect l="0" t="0" r="r" b="b"/>
              <a:pathLst>
                <a:path w="415" h="422">
                  <a:moveTo>
                    <a:pt x="0" y="0"/>
                  </a:moveTo>
                  <a:cubicBezTo>
                    <a:pt x="10" y="82"/>
                    <a:pt x="28" y="162"/>
                    <a:pt x="51" y="239"/>
                  </a:cubicBezTo>
                  <a:cubicBezTo>
                    <a:pt x="162" y="315"/>
                    <a:pt x="284" y="377"/>
                    <a:pt x="415" y="422"/>
                  </a:cubicBezTo>
                  <a:cubicBezTo>
                    <a:pt x="381" y="347"/>
                    <a:pt x="353" y="269"/>
                    <a:pt x="332" y="189"/>
                  </a:cubicBezTo>
                  <a:cubicBezTo>
                    <a:pt x="213" y="140"/>
                    <a:pt x="101" y="7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8" name="Freeform 34">
              <a:extLst>
                <a:ext uri="{FF2B5EF4-FFF2-40B4-BE49-F238E27FC236}">
                  <a16:creationId xmlns:a16="http://schemas.microsoft.com/office/drawing/2014/main" id="{481666ED-14B1-4808-9BF4-2F05F34EA28B}"/>
                </a:ext>
              </a:extLst>
            </p:cNvPr>
            <p:cNvSpPr>
              <a:spLocks/>
            </p:cNvSpPr>
            <p:nvPr/>
          </p:nvSpPr>
          <p:spPr bwMode="auto">
            <a:xfrm>
              <a:off x="327343" y="4270058"/>
              <a:ext cx="666750" cy="771525"/>
            </a:xfrm>
            <a:custGeom>
              <a:avLst/>
              <a:gdLst>
                <a:gd name="T0" fmla="*/ 305 w 345"/>
                <a:gd name="T1" fmla="*/ 181 h 401"/>
                <a:gd name="T2" fmla="*/ 0 w 345"/>
                <a:gd name="T3" fmla="*/ 0 h 401"/>
                <a:gd name="T4" fmla="*/ 0 w 345"/>
                <a:gd name="T5" fmla="*/ 16 h 401"/>
                <a:gd name="T6" fmla="*/ 13 w 345"/>
                <a:gd name="T7" fmla="*/ 212 h 401"/>
                <a:gd name="T8" fmla="*/ 345 w 345"/>
                <a:gd name="T9" fmla="*/ 401 h 401"/>
                <a:gd name="T10" fmla="*/ 305 w 345"/>
                <a:gd name="T11" fmla="*/ 181 h 401"/>
              </a:gdLst>
              <a:ahLst/>
              <a:cxnLst>
                <a:cxn ang="0">
                  <a:pos x="T0" y="T1"/>
                </a:cxn>
                <a:cxn ang="0">
                  <a:pos x="T2" y="T3"/>
                </a:cxn>
                <a:cxn ang="0">
                  <a:pos x="T4" y="T5"/>
                </a:cxn>
                <a:cxn ang="0">
                  <a:pos x="T6" y="T7"/>
                </a:cxn>
                <a:cxn ang="0">
                  <a:pos x="T8" y="T9"/>
                </a:cxn>
                <a:cxn ang="0">
                  <a:pos x="T10" y="T11"/>
                </a:cxn>
              </a:cxnLst>
              <a:rect l="0" t="0" r="r" b="b"/>
              <a:pathLst>
                <a:path w="345" h="401">
                  <a:moveTo>
                    <a:pt x="305" y="181"/>
                  </a:moveTo>
                  <a:cubicBezTo>
                    <a:pt x="196" y="133"/>
                    <a:pt x="94" y="72"/>
                    <a:pt x="0" y="0"/>
                  </a:cubicBezTo>
                  <a:cubicBezTo>
                    <a:pt x="0" y="5"/>
                    <a:pt x="0" y="11"/>
                    <a:pt x="0" y="16"/>
                  </a:cubicBezTo>
                  <a:cubicBezTo>
                    <a:pt x="0" y="83"/>
                    <a:pt x="4" y="148"/>
                    <a:pt x="13" y="212"/>
                  </a:cubicBezTo>
                  <a:cubicBezTo>
                    <a:pt x="114" y="288"/>
                    <a:pt x="226" y="352"/>
                    <a:pt x="345" y="401"/>
                  </a:cubicBezTo>
                  <a:cubicBezTo>
                    <a:pt x="327" y="330"/>
                    <a:pt x="313" y="256"/>
                    <a:pt x="305" y="18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9" name="Freeform 35">
              <a:extLst>
                <a:ext uri="{FF2B5EF4-FFF2-40B4-BE49-F238E27FC236}">
                  <a16:creationId xmlns:a16="http://schemas.microsoft.com/office/drawing/2014/main" id="{DB9DB61A-9193-48BB-86E8-5CF013696FB5}"/>
                </a:ext>
              </a:extLst>
            </p:cNvPr>
            <p:cNvSpPr>
              <a:spLocks/>
            </p:cNvSpPr>
            <p:nvPr/>
          </p:nvSpPr>
          <p:spPr bwMode="auto">
            <a:xfrm>
              <a:off x="327343" y="3901758"/>
              <a:ext cx="588962" cy="715963"/>
            </a:xfrm>
            <a:custGeom>
              <a:avLst/>
              <a:gdLst>
                <a:gd name="T0" fmla="*/ 296 w 305"/>
                <a:gd name="T1" fmla="*/ 166 h 372"/>
                <a:gd name="T2" fmla="*/ 14 w 305"/>
                <a:gd name="T3" fmla="*/ 0 h 372"/>
                <a:gd name="T4" fmla="*/ 0 w 305"/>
                <a:gd name="T5" fmla="*/ 191 h 372"/>
                <a:gd name="T6" fmla="*/ 305 w 305"/>
                <a:gd name="T7" fmla="*/ 372 h 372"/>
                <a:gd name="T8" fmla="*/ 296 w 305"/>
                <a:gd name="T9" fmla="*/ 207 h 372"/>
                <a:gd name="T10" fmla="*/ 296 w 305"/>
                <a:gd name="T11" fmla="*/ 166 h 372"/>
              </a:gdLst>
              <a:ahLst/>
              <a:cxnLst>
                <a:cxn ang="0">
                  <a:pos x="T0" y="T1"/>
                </a:cxn>
                <a:cxn ang="0">
                  <a:pos x="T2" y="T3"/>
                </a:cxn>
                <a:cxn ang="0">
                  <a:pos x="T4" y="T5"/>
                </a:cxn>
                <a:cxn ang="0">
                  <a:pos x="T6" y="T7"/>
                </a:cxn>
                <a:cxn ang="0">
                  <a:pos x="T8" y="T9"/>
                </a:cxn>
                <a:cxn ang="0">
                  <a:pos x="T10" y="T11"/>
                </a:cxn>
              </a:cxnLst>
              <a:rect l="0" t="0" r="r" b="b"/>
              <a:pathLst>
                <a:path w="305" h="372">
                  <a:moveTo>
                    <a:pt x="296" y="166"/>
                  </a:moveTo>
                  <a:cubicBezTo>
                    <a:pt x="196" y="121"/>
                    <a:pt x="102" y="65"/>
                    <a:pt x="14" y="0"/>
                  </a:cubicBezTo>
                  <a:cubicBezTo>
                    <a:pt x="6" y="62"/>
                    <a:pt x="1" y="126"/>
                    <a:pt x="0" y="191"/>
                  </a:cubicBezTo>
                  <a:cubicBezTo>
                    <a:pt x="94" y="263"/>
                    <a:pt x="196" y="324"/>
                    <a:pt x="305" y="372"/>
                  </a:cubicBezTo>
                  <a:cubicBezTo>
                    <a:pt x="299" y="318"/>
                    <a:pt x="296" y="263"/>
                    <a:pt x="296" y="207"/>
                  </a:cubicBezTo>
                  <a:cubicBezTo>
                    <a:pt x="296" y="193"/>
                    <a:pt x="296" y="180"/>
                    <a:pt x="296" y="1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0" name="Freeform 36">
              <a:extLst>
                <a:ext uri="{FF2B5EF4-FFF2-40B4-BE49-F238E27FC236}">
                  <a16:creationId xmlns:a16="http://schemas.microsoft.com/office/drawing/2014/main" id="{9C955F38-B5D4-4D91-8F4E-F74F9B2B841C}"/>
                </a:ext>
              </a:extLst>
            </p:cNvPr>
            <p:cNvSpPr>
              <a:spLocks/>
            </p:cNvSpPr>
            <p:nvPr/>
          </p:nvSpPr>
          <p:spPr bwMode="auto">
            <a:xfrm>
              <a:off x="2338705" y="6730683"/>
              <a:ext cx="904875" cy="344488"/>
            </a:xfrm>
            <a:custGeom>
              <a:avLst/>
              <a:gdLst>
                <a:gd name="T0" fmla="*/ 235 w 468"/>
                <a:gd name="T1" fmla="*/ 0 h 179"/>
                <a:gd name="T2" fmla="*/ 0 w 468"/>
                <a:gd name="T3" fmla="*/ 38 h 179"/>
                <a:gd name="T4" fmla="*/ 321 w 468"/>
                <a:gd name="T5" fmla="*/ 179 h 179"/>
                <a:gd name="T6" fmla="*/ 468 w 468"/>
                <a:gd name="T7" fmla="*/ 125 h 179"/>
                <a:gd name="T8" fmla="*/ 235 w 468"/>
                <a:gd name="T9" fmla="*/ 0 h 179"/>
              </a:gdLst>
              <a:ahLst/>
              <a:cxnLst>
                <a:cxn ang="0">
                  <a:pos x="T0" y="T1"/>
                </a:cxn>
                <a:cxn ang="0">
                  <a:pos x="T2" y="T3"/>
                </a:cxn>
                <a:cxn ang="0">
                  <a:pos x="T4" y="T5"/>
                </a:cxn>
                <a:cxn ang="0">
                  <a:pos x="T6" y="T7"/>
                </a:cxn>
                <a:cxn ang="0">
                  <a:pos x="T8" y="T9"/>
                </a:cxn>
              </a:cxnLst>
              <a:rect l="0" t="0" r="r" b="b"/>
              <a:pathLst>
                <a:path w="468" h="179">
                  <a:moveTo>
                    <a:pt x="235" y="0"/>
                  </a:moveTo>
                  <a:cubicBezTo>
                    <a:pt x="159" y="19"/>
                    <a:pt x="81" y="32"/>
                    <a:pt x="0" y="38"/>
                  </a:cubicBezTo>
                  <a:cubicBezTo>
                    <a:pt x="100" y="97"/>
                    <a:pt x="208" y="144"/>
                    <a:pt x="321" y="179"/>
                  </a:cubicBezTo>
                  <a:cubicBezTo>
                    <a:pt x="371" y="164"/>
                    <a:pt x="420" y="146"/>
                    <a:pt x="468" y="125"/>
                  </a:cubicBezTo>
                  <a:cubicBezTo>
                    <a:pt x="387" y="90"/>
                    <a:pt x="309" y="48"/>
                    <a:pt x="235"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1" name="Freeform 37">
              <a:extLst>
                <a:ext uri="{FF2B5EF4-FFF2-40B4-BE49-F238E27FC236}">
                  <a16:creationId xmlns:a16="http://schemas.microsoft.com/office/drawing/2014/main" id="{F153CEE0-06C6-4D7B-90AB-0E1EAE367BF9}"/>
                </a:ext>
              </a:extLst>
            </p:cNvPr>
            <p:cNvSpPr>
              <a:spLocks/>
            </p:cNvSpPr>
            <p:nvPr/>
          </p:nvSpPr>
          <p:spPr bwMode="auto">
            <a:xfrm>
              <a:off x="1811655" y="6411596"/>
              <a:ext cx="981075" cy="392113"/>
            </a:xfrm>
            <a:custGeom>
              <a:avLst/>
              <a:gdLst>
                <a:gd name="T0" fmla="*/ 149 w 507"/>
                <a:gd name="T1" fmla="*/ 7 h 204"/>
                <a:gd name="T2" fmla="*/ 0 w 507"/>
                <a:gd name="T3" fmla="*/ 0 h 204"/>
                <a:gd name="T4" fmla="*/ 272 w 507"/>
                <a:gd name="T5" fmla="*/ 204 h 204"/>
                <a:gd name="T6" fmla="*/ 507 w 507"/>
                <a:gd name="T7" fmla="*/ 166 h 204"/>
                <a:gd name="T8" fmla="*/ 296 w 507"/>
                <a:gd name="T9" fmla="*/ 0 h 204"/>
                <a:gd name="T10" fmla="*/ 149 w 507"/>
                <a:gd name="T11" fmla="*/ 7 h 204"/>
              </a:gdLst>
              <a:ahLst/>
              <a:cxnLst>
                <a:cxn ang="0">
                  <a:pos x="T0" y="T1"/>
                </a:cxn>
                <a:cxn ang="0">
                  <a:pos x="T2" y="T3"/>
                </a:cxn>
                <a:cxn ang="0">
                  <a:pos x="T4" y="T5"/>
                </a:cxn>
                <a:cxn ang="0">
                  <a:pos x="T6" y="T7"/>
                </a:cxn>
                <a:cxn ang="0">
                  <a:pos x="T8" y="T9"/>
                </a:cxn>
                <a:cxn ang="0">
                  <a:pos x="T10" y="T11"/>
                </a:cxn>
              </a:cxnLst>
              <a:rect l="0" t="0" r="r" b="b"/>
              <a:pathLst>
                <a:path w="507" h="204">
                  <a:moveTo>
                    <a:pt x="149" y="7"/>
                  </a:moveTo>
                  <a:cubicBezTo>
                    <a:pt x="99" y="7"/>
                    <a:pt x="49" y="4"/>
                    <a:pt x="0" y="0"/>
                  </a:cubicBezTo>
                  <a:cubicBezTo>
                    <a:pt x="83" y="78"/>
                    <a:pt x="174" y="146"/>
                    <a:pt x="272" y="204"/>
                  </a:cubicBezTo>
                  <a:cubicBezTo>
                    <a:pt x="353" y="198"/>
                    <a:pt x="431" y="185"/>
                    <a:pt x="507" y="166"/>
                  </a:cubicBezTo>
                  <a:cubicBezTo>
                    <a:pt x="432" y="117"/>
                    <a:pt x="361" y="61"/>
                    <a:pt x="296" y="0"/>
                  </a:cubicBezTo>
                  <a:cubicBezTo>
                    <a:pt x="248" y="4"/>
                    <a:pt x="199" y="7"/>
                    <a:pt x="149" y="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2" name="Freeform 38">
              <a:extLst>
                <a:ext uri="{FF2B5EF4-FFF2-40B4-BE49-F238E27FC236}">
                  <a16:creationId xmlns:a16="http://schemas.microsoft.com/office/drawing/2014/main" id="{E5FC3960-69D3-4E8A-BFF0-32CABC234348}"/>
                </a:ext>
              </a:extLst>
            </p:cNvPr>
            <p:cNvSpPr>
              <a:spLocks/>
            </p:cNvSpPr>
            <p:nvPr/>
          </p:nvSpPr>
          <p:spPr bwMode="auto">
            <a:xfrm>
              <a:off x="1419543" y="5955983"/>
              <a:ext cx="965200" cy="469900"/>
            </a:xfrm>
            <a:custGeom>
              <a:avLst/>
              <a:gdLst>
                <a:gd name="T0" fmla="*/ 499 w 499"/>
                <a:gd name="T1" fmla="*/ 237 h 244"/>
                <a:gd name="T2" fmla="*/ 325 w 499"/>
                <a:gd name="T3" fmla="*/ 41 h 244"/>
                <a:gd name="T4" fmla="*/ 0 w 499"/>
                <a:gd name="T5" fmla="*/ 0 h 244"/>
                <a:gd name="T6" fmla="*/ 203 w 499"/>
                <a:gd name="T7" fmla="*/ 237 h 244"/>
                <a:gd name="T8" fmla="*/ 352 w 499"/>
                <a:gd name="T9" fmla="*/ 244 h 244"/>
                <a:gd name="T10" fmla="*/ 499 w 499"/>
                <a:gd name="T11" fmla="*/ 237 h 244"/>
              </a:gdLst>
              <a:ahLst/>
              <a:cxnLst>
                <a:cxn ang="0">
                  <a:pos x="T0" y="T1"/>
                </a:cxn>
                <a:cxn ang="0">
                  <a:pos x="T2" y="T3"/>
                </a:cxn>
                <a:cxn ang="0">
                  <a:pos x="T4" y="T5"/>
                </a:cxn>
                <a:cxn ang="0">
                  <a:pos x="T6" y="T7"/>
                </a:cxn>
                <a:cxn ang="0">
                  <a:pos x="T8" y="T9"/>
                </a:cxn>
                <a:cxn ang="0">
                  <a:pos x="T10" y="T11"/>
                </a:cxn>
              </a:cxnLst>
              <a:rect l="0" t="0" r="r" b="b"/>
              <a:pathLst>
                <a:path w="499" h="244">
                  <a:moveTo>
                    <a:pt x="499" y="237"/>
                  </a:moveTo>
                  <a:cubicBezTo>
                    <a:pt x="436" y="177"/>
                    <a:pt x="377" y="111"/>
                    <a:pt x="325" y="41"/>
                  </a:cubicBezTo>
                  <a:cubicBezTo>
                    <a:pt x="213" y="39"/>
                    <a:pt x="104" y="25"/>
                    <a:pt x="0" y="0"/>
                  </a:cubicBezTo>
                  <a:cubicBezTo>
                    <a:pt x="59" y="86"/>
                    <a:pt x="128" y="165"/>
                    <a:pt x="203" y="237"/>
                  </a:cubicBezTo>
                  <a:cubicBezTo>
                    <a:pt x="252" y="241"/>
                    <a:pt x="302" y="244"/>
                    <a:pt x="352" y="244"/>
                  </a:cubicBezTo>
                  <a:cubicBezTo>
                    <a:pt x="402" y="244"/>
                    <a:pt x="451" y="241"/>
                    <a:pt x="499" y="23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3" name="Freeform 39">
              <a:extLst>
                <a:ext uri="{FF2B5EF4-FFF2-40B4-BE49-F238E27FC236}">
                  <a16:creationId xmlns:a16="http://schemas.microsoft.com/office/drawing/2014/main" id="{02F9578B-82CE-4D45-A1B7-9758292B7177}"/>
                </a:ext>
              </a:extLst>
            </p:cNvPr>
            <p:cNvSpPr>
              <a:spLocks/>
            </p:cNvSpPr>
            <p:nvPr/>
          </p:nvSpPr>
          <p:spPr bwMode="auto">
            <a:xfrm>
              <a:off x="1154430" y="5489258"/>
              <a:ext cx="893762" cy="544513"/>
            </a:xfrm>
            <a:custGeom>
              <a:avLst/>
              <a:gdLst>
                <a:gd name="T0" fmla="*/ 0 w 462"/>
                <a:gd name="T1" fmla="*/ 0 h 283"/>
                <a:gd name="T2" fmla="*/ 137 w 462"/>
                <a:gd name="T3" fmla="*/ 242 h 283"/>
                <a:gd name="T4" fmla="*/ 462 w 462"/>
                <a:gd name="T5" fmla="*/ 283 h 283"/>
                <a:gd name="T6" fmla="*/ 331 w 462"/>
                <a:gd name="T7" fmla="*/ 73 h 283"/>
                <a:gd name="T8" fmla="*/ 0 w 462"/>
                <a:gd name="T9" fmla="*/ 0 h 283"/>
              </a:gdLst>
              <a:ahLst/>
              <a:cxnLst>
                <a:cxn ang="0">
                  <a:pos x="T0" y="T1"/>
                </a:cxn>
                <a:cxn ang="0">
                  <a:pos x="T2" y="T3"/>
                </a:cxn>
                <a:cxn ang="0">
                  <a:pos x="T4" y="T5"/>
                </a:cxn>
                <a:cxn ang="0">
                  <a:pos x="T6" y="T7"/>
                </a:cxn>
                <a:cxn ang="0">
                  <a:pos x="T8" y="T9"/>
                </a:cxn>
              </a:cxnLst>
              <a:rect l="0" t="0" r="r" b="b"/>
              <a:pathLst>
                <a:path w="462" h="283">
                  <a:moveTo>
                    <a:pt x="0" y="0"/>
                  </a:moveTo>
                  <a:cubicBezTo>
                    <a:pt x="38" y="85"/>
                    <a:pt x="84" y="166"/>
                    <a:pt x="137" y="242"/>
                  </a:cubicBezTo>
                  <a:cubicBezTo>
                    <a:pt x="241" y="267"/>
                    <a:pt x="350" y="281"/>
                    <a:pt x="462" y="283"/>
                  </a:cubicBezTo>
                  <a:cubicBezTo>
                    <a:pt x="413" y="217"/>
                    <a:pt x="369" y="147"/>
                    <a:pt x="331" y="73"/>
                  </a:cubicBezTo>
                  <a:cubicBezTo>
                    <a:pt x="216" y="61"/>
                    <a:pt x="105" y="3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4" name="Freeform 40">
              <a:extLst>
                <a:ext uri="{FF2B5EF4-FFF2-40B4-BE49-F238E27FC236}">
                  <a16:creationId xmlns:a16="http://schemas.microsoft.com/office/drawing/2014/main" id="{2574B67C-EB19-4773-9D12-F00CA26F78A4}"/>
                </a:ext>
              </a:extLst>
            </p:cNvPr>
            <p:cNvSpPr>
              <a:spLocks/>
            </p:cNvSpPr>
            <p:nvPr/>
          </p:nvSpPr>
          <p:spPr bwMode="auto">
            <a:xfrm>
              <a:off x="2792730" y="6605271"/>
              <a:ext cx="736600" cy="366713"/>
            </a:xfrm>
            <a:custGeom>
              <a:avLst/>
              <a:gdLst>
                <a:gd name="T0" fmla="*/ 0 w 381"/>
                <a:gd name="T1" fmla="*/ 65 h 190"/>
                <a:gd name="T2" fmla="*/ 233 w 381"/>
                <a:gd name="T3" fmla="*/ 190 h 190"/>
                <a:gd name="T4" fmla="*/ 381 w 381"/>
                <a:gd name="T5" fmla="*/ 117 h 190"/>
                <a:gd name="T6" fmla="*/ 204 w 381"/>
                <a:gd name="T7" fmla="*/ 0 h 190"/>
                <a:gd name="T8" fmla="*/ 0 w 381"/>
                <a:gd name="T9" fmla="*/ 65 h 190"/>
              </a:gdLst>
              <a:ahLst/>
              <a:cxnLst>
                <a:cxn ang="0">
                  <a:pos x="T0" y="T1"/>
                </a:cxn>
                <a:cxn ang="0">
                  <a:pos x="T2" y="T3"/>
                </a:cxn>
                <a:cxn ang="0">
                  <a:pos x="T4" y="T5"/>
                </a:cxn>
                <a:cxn ang="0">
                  <a:pos x="T6" y="T7"/>
                </a:cxn>
                <a:cxn ang="0">
                  <a:pos x="T8" y="T9"/>
                </a:cxn>
              </a:cxnLst>
              <a:rect l="0" t="0" r="r" b="b"/>
              <a:pathLst>
                <a:path w="381" h="190">
                  <a:moveTo>
                    <a:pt x="0" y="65"/>
                  </a:moveTo>
                  <a:cubicBezTo>
                    <a:pt x="74" y="113"/>
                    <a:pt x="152" y="155"/>
                    <a:pt x="233" y="190"/>
                  </a:cubicBezTo>
                  <a:cubicBezTo>
                    <a:pt x="284" y="168"/>
                    <a:pt x="333" y="144"/>
                    <a:pt x="381" y="117"/>
                  </a:cubicBezTo>
                  <a:cubicBezTo>
                    <a:pt x="319" y="82"/>
                    <a:pt x="260" y="43"/>
                    <a:pt x="204" y="0"/>
                  </a:cubicBezTo>
                  <a:cubicBezTo>
                    <a:pt x="138" y="26"/>
                    <a:pt x="70" y="48"/>
                    <a:pt x="0" y="6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5" name="Freeform 41">
              <a:extLst>
                <a:ext uri="{FF2B5EF4-FFF2-40B4-BE49-F238E27FC236}">
                  <a16:creationId xmlns:a16="http://schemas.microsoft.com/office/drawing/2014/main" id="{386F27F8-728D-448B-AB3B-6745CA865A3B}"/>
                </a:ext>
              </a:extLst>
            </p:cNvPr>
            <p:cNvSpPr>
              <a:spLocks/>
            </p:cNvSpPr>
            <p:nvPr/>
          </p:nvSpPr>
          <p:spPr bwMode="auto">
            <a:xfrm>
              <a:off x="2384743" y="6322696"/>
              <a:ext cx="803275" cy="407988"/>
            </a:xfrm>
            <a:custGeom>
              <a:avLst/>
              <a:gdLst>
                <a:gd name="T0" fmla="*/ 250 w 415"/>
                <a:gd name="T1" fmla="*/ 0 h 212"/>
                <a:gd name="T2" fmla="*/ 0 w 415"/>
                <a:gd name="T3" fmla="*/ 46 h 212"/>
                <a:gd name="T4" fmla="*/ 211 w 415"/>
                <a:gd name="T5" fmla="*/ 212 h 212"/>
                <a:gd name="T6" fmla="*/ 415 w 415"/>
                <a:gd name="T7" fmla="*/ 147 h 212"/>
                <a:gd name="T8" fmla="*/ 250 w 415"/>
                <a:gd name="T9" fmla="*/ 0 h 212"/>
              </a:gdLst>
              <a:ahLst/>
              <a:cxnLst>
                <a:cxn ang="0">
                  <a:pos x="T0" y="T1"/>
                </a:cxn>
                <a:cxn ang="0">
                  <a:pos x="T2" y="T3"/>
                </a:cxn>
                <a:cxn ang="0">
                  <a:pos x="T4" y="T5"/>
                </a:cxn>
                <a:cxn ang="0">
                  <a:pos x="T6" y="T7"/>
                </a:cxn>
                <a:cxn ang="0">
                  <a:pos x="T8" y="T9"/>
                </a:cxn>
              </a:cxnLst>
              <a:rect l="0" t="0" r="r" b="b"/>
              <a:pathLst>
                <a:path w="415" h="212">
                  <a:moveTo>
                    <a:pt x="250" y="0"/>
                  </a:moveTo>
                  <a:cubicBezTo>
                    <a:pt x="169" y="22"/>
                    <a:pt x="86" y="37"/>
                    <a:pt x="0" y="46"/>
                  </a:cubicBezTo>
                  <a:cubicBezTo>
                    <a:pt x="65" y="107"/>
                    <a:pt x="136" y="163"/>
                    <a:pt x="211" y="212"/>
                  </a:cubicBezTo>
                  <a:cubicBezTo>
                    <a:pt x="281" y="195"/>
                    <a:pt x="349" y="173"/>
                    <a:pt x="415" y="147"/>
                  </a:cubicBezTo>
                  <a:cubicBezTo>
                    <a:pt x="356" y="102"/>
                    <a:pt x="301" y="53"/>
                    <a:pt x="25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6" name="Freeform 42">
              <a:extLst>
                <a:ext uri="{FF2B5EF4-FFF2-40B4-BE49-F238E27FC236}">
                  <a16:creationId xmlns:a16="http://schemas.microsoft.com/office/drawing/2014/main" id="{88405CC7-82A6-4B72-99CD-2F6E77CB1F40}"/>
                </a:ext>
              </a:extLst>
            </p:cNvPr>
            <p:cNvSpPr>
              <a:spLocks/>
            </p:cNvSpPr>
            <p:nvPr/>
          </p:nvSpPr>
          <p:spPr bwMode="auto">
            <a:xfrm>
              <a:off x="2048193" y="5994083"/>
              <a:ext cx="820737" cy="417513"/>
            </a:xfrm>
            <a:custGeom>
              <a:avLst/>
              <a:gdLst>
                <a:gd name="T0" fmla="*/ 27 w 424"/>
                <a:gd name="T1" fmla="*/ 22 h 217"/>
                <a:gd name="T2" fmla="*/ 0 w 424"/>
                <a:gd name="T3" fmla="*/ 21 h 217"/>
                <a:gd name="T4" fmla="*/ 174 w 424"/>
                <a:gd name="T5" fmla="*/ 217 h 217"/>
                <a:gd name="T6" fmla="*/ 424 w 424"/>
                <a:gd name="T7" fmla="*/ 171 h 217"/>
                <a:gd name="T8" fmla="*/ 280 w 424"/>
                <a:gd name="T9" fmla="*/ 0 h 217"/>
                <a:gd name="T10" fmla="*/ 27 w 424"/>
                <a:gd name="T11" fmla="*/ 22 h 217"/>
              </a:gdLst>
              <a:ahLst/>
              <a:cxnLst>
                <a:cxn ang="0">
                  <a:pos x="T0" y="T1"/>
                </a:cxn>
                <a:cxn ang="0">
                  <a:pos x="T2" y="T3"/>
                </a:cxn>
                <a:cxn ang="0">
                  <a:pos x="T4" y="T5"/>
                </a:cxn>
                <a:cxn ang="0">
                  <a:pos x="T6" y="T7"/>
                </a:cxn>
                <a:cxn ang="0">
                  <a:pos x="T8" y="T9"/>
                </a:cxn>
                <a:cxn ang="0">
                  <a:pos x="T10" y="T11"/>
                </a:cxn>
              </a:cxnLst>
              <a:rect l="0" t="0" r="r" b="b"/>
              <a:pathLst>
                <a:path w="424" h="217">
                  <a:moveTo>
                    <a:pt x="27" y="22"/>
                  </a:moveTo>
                  <a:cubicBezTo>
                    <a:pt x="18" y="22"/>
                    <a:pt x="9" y="21"/>
                    <a:pt x="0" y="21"/>
                  </a:cubicBezTo>
                  <a:cubicBezTo>
                    <a:pt x="52" y="91"/>
                    <a:pt x="111" y="157"/>
                    <a:pt x="174" y="217"/>
                  </a:cubicBezTo>
                  <a:cubicBezTo>
                    <a:pt x="260" y="208"/>
                    <a:pt x="343" y="193"/>
                    <a:pt x="424" y="171"/>
                  </a:cubicBezTo>
                  <a:cubicBezTo>
                    <a:pt x="372" y="118"/>
                    <a:pt x="324" y="61"/>
                    <a:pt x="280" y="0"/>
                  </a:cubicBezTo>
                  <a:cubicBezTo>
                    <a:pt x="198" y="14"/>
                    <a:pt x="113" y="22"/>
                    <a:pt x="27" y="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7" name="Freeform 43">
              <a:extLst>
                <a:ext uri="{FF2B5EF4-FFF2-40B4-BE49-F238E27FC236}">
                  <a16:creationId xmlns:a16="http://schemas.microsoft.com/office/drawing/2014/main" id="{301FAA61-C714-4DAB-A537-9BDCDF6FE5FE}"/>
                </a:ext>
              </a:extLst>
            </p:cNvPr>
            <p:cNvSpPr>
              <a:spLocks/>
            </p:cNvSpPr>
            <p:nvPr/>
          </p:nvSpPr>
          <p:spPr bwMode="auto">
            <a:xfrm>
              <a:off x="1794193" y="5630546"/>
              <a:ext cx="795337" cy="406400"/>
            </a:xfrm>
            <a:custGeom>
              <a:avLst/>
              <a:gdLst>
                <a:gd name="T0" fmla="*/ 411 w 411"/>
                <a:gd name="T1" fmla="*/ 189 h 211"/>
                <a:gd name="T2" fmla="*/ 296 w 411"/>
                <a:gd name="T3" fmla="*/ 2 h 211"/>
                <a:gd name="T4" fmla="*/ 158 w 411"/>
                <a:gd name="T5" fmla="*/ 8 h 211"/>
                <a:gd name="T6" fmla="*/ 0 w 411"/>
                <a:gd name="T7" fmla="*/ 0 h 211"/>
                <a:gd name="T8" fmla="*/ 131 w 411"/>
                <a:gd name="T9" fmla="*/ 210 h 211"/>
                <a:gd name="T10" fmla="*/ 158 w 411"/>
                <a:gd name="T11" fmla="*/ 211 h 211"/>
                <a:gd name="T12" fmla="*/ 411 w 411"/>
                <a:gd name="T13" fmla="*/ 189 h 211"/>
              </a:gdLst>
              <a:ahLst/>
              <a:cxnLst>
                <a:cxn ang="0">
                  <a:pos x="T0" y="T1"/>
                </a:cxn>
                <a:cxn ang="0">
                  <a:pos x="T2" y="T3"/>
                </a:cxn>
                <a:cxn ang="0">
                  <a:pos x="T4" y="T5"/>
                </a:cxn>
                <a:cxn ang="0">
                  <a:pos x="T6" y="T7"/>
                </a:cxn>
                <a:cxn ang="0">
                  <a:pos x="T8" y="T9"/>
                </a:cxn>
                <a:cxn ang="0">
                  <a:pos x="T10" y="T11"/>
                </a:cxn>
                <a:cxn ang="0">
                  <a:pos x="T12" y="T13"/>
                </a:cxn>
              </a:cxnLst>
              <a:rect l="0" t="0" r="r" b="b"/>
              <a:pathLst>
                <a:path w="411" h="211">
                  <a:moveTo>
                    <a:pt x="411" y="189"/>
                  </a:moveTo>
                  <a:cubicBezTo>
                    <a:pt x="369" y="130"/>
                    <a:pt x="330" y="67"/>
                    <a:pt x="296" y="2"/>
                  </a:cubicBezTo>
                  <a:cubicBezTo>
                    <a:pt x="251" y="6"/>
                    <a:pt x="205" y="8"/>
                    <a:pt x="158" y="8"/>
                  </a:cubicBezTo>
                  <a:cubicBezTo>
                    <a:pt x="105" y="8"/>
                    <a:pt x="52" y="5"/>
                    <a:pt x="0" y="0"/>
                  </a:cubicBezTo>
                  <a:cubicBezTo>
                    <a:pt x="38" y="74"/>
                    <a:pt x="82" y="144"/>
                    <a:pt x="131" y="210"/>
                  </a:cubicBezTo>
                  <a:cubicBezTo>
                    <a:pt x="140" y="210"/>
                    <a:pt x="149" y="211"/>
                    <a:pt x="158" y="211"/>
                  </a:cubicBezTo>
                  <a:cubicBezTo>
                    <a:pt x="244" y="211"/>
                    <a:pt x="329" y="203"/>
                    <a:pt x="411" y="18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8" name="Freeform 44">
              <a:extLst>
                <a:ext uri="{FF2B5EF4-FFF2-40B4-BE49-F238E27FC236}">
                  <a16:creationId xmlns:a16="http://schemas.microsoft.com/office/drawing/2014/main" id="{4A68CDE8-EA02-428F-8C23-FD6D735B6ED3}"/>
                </a:ext>
              </a:extLst>
            </p:cNvPr>
            <p:cNvSpPr>
              <a:spLocks/>
            </p:cNvSpPr>
            <p:nvPr/>
          </p:nvSpPr>
          <p:spPr bwMode="auto">
            <a:xfrm>
              <a:off x="3188018" y="6430646"/>
              <a:ext cx="627062" cy="400050"/>
            </a:xfrm>
            <a:custGeom>
              <a:avLst/>
              <a:gdLst>
                <a:gd name="T0" fmla="*/ 187 w 325"/>
                <a:gd name="T1" fmla="*/ 0 h 208"/>
                <a:gd name="T2" fmla="*/ 0 w 325"/>
                <a:gd name="T3" fmla="*/ 91 h 208"/>
                <a:gd name="T4" fmla="*/ 177 w 325"/>
                <a:gd name="T5" fmla="*/ 208 h 208"/>
                <a:gd name="T6" fmla="*/ 325 w 325"/>
                <a:gd name="T7" fmla="*/ 113 h 208"/>
                <a:gd name="T8" fmla="*/ 187 w 325"/>
                <a:gd name="T9" fmla="*/ 0 h 208"/>
              </a:gdLst>
              <a:ahLst/>
              <a:cxnLst>
                <a:cxn ang="0">
                  <a:pos x="T0" y="T1"/>
                </a:cxn>
                <a:cxn ang="0">
                  <a:pos x="T2" y="T3"/>
                </a:cxn>
                <a:cxn ang="0">
                  <a:pos x="T4" y="T5"/>
                </a:cxn>
                <a:cxn ang="0">
                  <a:pos x="T6" y="T7"/>
                </a:cxn>
                <a:cxn ang="0">
                  <a:pos x="T8" y="T9"/>
                </a:cxn>
              </a:cxnLst>
              <a:rect l="0" t="0" r="r" b="b"/>
              <a:pathLst>
                <a:path w="325" h="208">
                  <a:moveTo>
                    <a:pt x="187" y="0"/>
                  </a:moveTo>
                  <a:cubicBezTo>
                    <a:pt x="127" y="35"/>
                    <a:pt x="65" y="65"/>
                    <a:pt x="0" y="91"/>
                  </a:cubicBezTo>
                  <a:cubicBezTo>
                    <a:pt x="56" y="134"/>
                    <a:pt x="115" y="173"/>
                    <a:pt x="177" y="208"/>
                  </a:cubicBezTo>
                  <a:cubicBezTo>
                    <a:pt x="228" y="179"/>
                    <a:pt x="278" y="148"/>
                    <a:pt x="325" y="113"/>
                  </a:cubicBezTo>
                  <a:cubicBezTo>
                    <a:pt x="277" y="78"/>
                    <a:pt x="231" y="40"/>
                    <a:pt x="18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9" name="Freeform 45">
              <a:extLst>
                <a:ext uri="{FF2B5EF4-FFF2-40B4-BE49-F238E27FC236}">
                  <a16:creationId xmlns:a16="http://schemas.microsoft.com/office/drawing/2014/main" id="{83A49BDF-BCFE-46D7-8DCF-84D77D76DF53}"/>
                </a:ext>
              </a:extLst>
            </p:cNvPr>
            <p:cNvSpPr>
              <a:spLocks/>
            </p:cNvSpPr>
            <p:nvPr/>
          </p:nvSpPr>
          <p:spPr bwMode="auto">
            <a:xfrm>
              <a:off x="2868930" y="6168708"/>
              <a:ext cx="679450" cy="436563"/>
            </a:xfrm>
            <a:custGeom>
              <a:avLst/>
              <a:gdLst>
                <a:gd name="T0" fmla="*/ 223 w 352"/>
                <a:gd name="T1" fmla="*/ 0 h 227"/>
                <a:gd name="T2" fmla="*/ 0 w 352"/>
                <a:gd name="T3" fmla="*/ 80 h 227"/>
                <a:gd name="T4" fmla="*/ 165 w 352"/>
                <a:gd name="T5" fmla="*/ 227 h 227"/>
                <a:gd name="T6" fmla="*/ 352 w 352"/>
                <a:gd name="T7" fmla="*/ 136 h 227"/>
                <a:gd name="T8" fmla="*/ 223 w 352"/>
                <a:gd name="T9" fmla="*/ 0 h 227"/>
              </a:gdLst>
              <a:ahLst/>
              <a:cxnLst>
                <a:cxn ang="0">
                  <a:pos x="T0" y="T1"/>
                </a:cxn>
                <a:cxn ang="0">
                  <a:pos x="T2" y="T3"/>
                </a:cxn>
                <a:cxn ang="0">
                  <a:pos x="T4" y="T5"/>
                </a:cxn>
                <a:cxn ang="0">
                  <a:pos x="T6" y="T7"/>
                </a:cxn>
                <a:cxn ang="0">
                  <a:pos x="T8" y="T9"/>
                </a:cxn>
              </a:cxnLst>
              <a:rect l="0" t="0" r="r" b="b"/>
              <a:pathLst>
                <a:path w="352" h="227">
                  <a:moveTo>
                    <a:pt x="223" y="0"/>
                  </a:moveTo>
                  <a:cubicBezTo>
                    <a:pt x="151" y="32"/>
                    <a:pt x="77" y="59"/>
                    <a:pt x="0" y="80"/>
                  </a:cubicBezTo>
                  <a:cubicBezTo>
                    <a:pt x="51" y="133"/>
                    <a:pt x="106" y="182"/>
                    <a:pt x="165" y="227"/>
                  </a:cubicBezTo>
                  <a:cubicBezTo>
                    <a:pt x="230" y="201"/>
                    <a:pt x="292" y="171"/>
                    <a:pt x="352" y="136"/>
                  </a:cubicBezTo>
                  <a:cubicBezTo>
                    <a:pt x="306" y="94"/>
                    <a:pt x="263" y="48"/>
                    <a:pt x="22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0" name="Freeform 46">
              <a:extLst>
                <a:ext uri="{FF2B5EF4-FFF2-40B4-BE49-F238E27FC236}">
                  <a16:creationId xmlns:a16="http://schemas.microsoft.com/office/drawing/2014/main" id="{BE80E153-E993-498C-9613-28CBFFCADEE5}"/>
                </a:ext>
              </a:extLst>
            </p:cNvPr>
            <p:cNvSpPr>
              <a:spLocks/>
            </p:cNvSpPr>
            <p:nvPr/>
          </p:nvSpPr>
          <p:spPr bwMode="auto">
            <a:xfrm>
              <a:off x="3548380" y="6200458"/>
              <a:ext cx="554037" cy="447675"/>
            </a:xfrm>
            <a:custGeom>
              <a:avLst/>
              <a:gdLst>
                <a:gd name="T0" fmla="*/ 180 w 286"/>
                <a:gd name="T1" fmla="*/ 0 h 233"/>
                <a:gd name="T2" fmla="*/ 0 w 286"/>
                <a:gd name="T3" fmla="*/ 120 h 233"/>
                <a:gd name="T4" fmla="*/ 138 w 286"/>
                <a:gd name="T5" fmla="*/ 233 h 233"/>
                <a:gd name="T6" fmla="*/ 286 w 286"/>
                <a:gd name="T7" fmla="*/ 110 h 233"/>
                <a:gd name="T8" fmla="*/ 180 w 286"/>
                <a:gd name="T9" fmla="*/ 0 h 233"/>
              </a:gdLst>
              <a:ahLst/>
              <a:cxnLst>
                <a:cxn ang="0">
                  <a:pos x="T0" y="T1"/>
                </a:cxn>
                <a:cxn ang="0">
                  <a:pos x="T2" y="T3"/>
                </a:cxn>
                <a:cxn ang="0">
                  <a:pos x="T4" y="T5"/>
                </a:cxn>
                <a:cxn ang="0">
                  <a:pos x="T6" y="T7"/>
                </a:cxn>
                <a:cxn ang="0">
                  <a:pos x="T8" y="T9"/>
                </a:cxn>
              </a:cxnLst>
              <a:rect l="0" t="0" r="r" b="b"/>
              <a:pathLst>
                <a:path w="286" h="233">
                  <a:moveTo>
                    <a:pt x="180" y="0"/>
                  </a:moveTo>
                  <a:cubicBezTo>
                    <a:pt x="123" y="44"/>
                    <a:pt x="63" y="84"/>
                    <a:pt x="0" y="120"/>
                  </a:cubicBezTo>
                  <a:cubicBezTo>
                    <a:pt x="44" y="160"/>
                    <a:pt x="90" y="198"/>
                    <a:pt x="138" y="233"/>
                  </a:cubicBezTo>
                  <a:cubicBezTo>
                    <a:pt x="190" y="195"/>
                    <a:pt x="239" y="154"/>
                    <a:pt x="286" y="110"/>
                  </a:cubicBezTo>
                  <a:cubicBezTo>
                    <a:pt x="249" y="75"/>
                    <a:pt x="213" y="38"/>
                    <a:pt x="18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grpSp>
      <p:sp>
        <p:nvSpPr>
          <p:cNvPr id="51" name="TextBox 50">
            <a:extLst>
              <a:ext uri="{FF2B5EF4-FFF2-40B4-BE49-F238E27FC236}">
                <a16:creationId xmlns:a16="http://schemas.microsoft.com/office/drawing/2014/main" id="{44B7F157-2EE1-49BF-B885-7496974E8001}"/>
              </a:ext>
            </a:extLst>
          </p:cNvPr>
          <p:cNvSpPr txBox="1"/>
          <p:nvPr/>
        </p:nvSpPr>
        <p:spPr>
          <a:xfrm>
            <a:off x="11145947" y="6156805"/>
            <a:ext cx="488731" cy="276999"/>
          </a:xfrm>
          <a:prstGeom prst="rect">
            <a:avLst/>
          </a:prstGeom>
          <a:noFill/>
        </p:spPr>
        <p:txBody>
          <a:bodyPr wrap="square" rtlCol="0">
            <a:spAutoFit/>
          </a:bodyPr>
          <a:lstStyle/>
          <a:p>
            <a:pPr algn="ctr"/>
            <a:fld id="{691AF18D-0852-4468-85C6-A271F63CD70E}" type="slidenum">
              <a:rPr lang="en-US" sz="1200" b="1" smtClean="0">
                <a:solidFill>
                  <a:schemeClr val="accent1"/>
                </a:solidFill>
                <a:latin typeface="+mj-lt"/>
              </a:rPr>
              <a:pPr algn="ctr"/>
              <a:t>10</a:t>
            </a:fld>
            <a:endParaRPr lang="en-US" sz="1200" b="1" dirty="0">
              <a:solidFill>
                <a:schemeClr val="accent1"/>
              </a:solidFill>
              <a:latin typeface="+mj-lt"/>
              <a:ea typeface="Open Sans Light" panose="020B0306030504020204" pitchFamily="34" charset="0"/>
              <a:cs typeface="Open Sans Light" panose="020B0306030504020204" pitchFamily="34" charset="0"/>
            </a:endParaRPr>
          </a:p>
        </p:txBody>
      </p:sp>
      <p:sp>
        <p:nvSpPr>
          <p:cNvPr id="52" name="Freeform 9">
            <a:extLst>
              <a:ext uri="{FF2B5EF4-FFF2-40B4-BE49-F238E27FC236}">
                <a16:creationId xmlns:a16="http://schemas.microsoft.com/office/drawing/2014/main" id="{D987B3DC-5A49-44A8-A4D4-8C297725AD17}"/>
              </a:ext>
            </a:extLst>
          </p:cNvPr>
          <p:cNvSpPr>
            <a:spLocks/>
          </p:cNvSpPr>
          <p:nvPr/>
        </p:nvSpPr>
        <p:spPr bwMode="auto">
          <a:xfrm>
            <a:off x="11573969" y="6193534"/>
            <a:ext cx="188118" cy="230382"/>
          </a:xfrm>
          <a:custGeom>
            <a:avLst/>
            <a:gdLst>
              <a:gd name="T0" fmla="*/ 1580 w 1676"/>
              <a:gd name="T1" fmla="*/ 862 h 2064"/>
              <a:gd name="T2" fmla="*/ 1580 w 1676"/>
              <a:gd name="T3" fmla="*/ 862 h 2064"/>
              <a:gd name="T4" fmla="*/ 325 w 1676"/>
              <a:gd name="T5" fmla="*/ 45 h 2064"/>
              <a:gd name="T6" fmla="*/ 110 w 1676"/>
              <a:gd name="T7" fmla="*/ 37 h 2064"/>
              <a:gd name="T8" fmla="*/ 0 w 1676"/>
              <a:gd name="T9" fmla="*/ 222 h 2064"/>
              <a:gd name="T10" fmla="*/ 0 w 1676"/>
              <a:gd name="T11" fmla="*/ 702 h 2064"/>
              <a:gd name="T12" fmla="*/ 38 w 1676"/>
              <a:gd name="T13" fmla="*/ 769 h 2064"/>
              <a:gd name="T14" fmla="*/ 115 w 1676"/>
              <a:gd name="T15" fmla="*/ 774 h 2064"/>
              <a:gd name="T16" fmla="*/ 240 w 1676"/>
              <a:gd name="T17" fmla="*/ 746 h 2064"/>
              <a:gd name="T18" fmla="*/ 531 w 1676"/>
              <a:gd name="T19" fmla="*/ 1038 h 2064"/>
              <a:gd name="T20" fmla="*/ 240 w 1676"/>
              <a:gd name="T21" fmla="*/ 1329 h 2064"/>
              <a:gd name="T22" fmla="*/ 115 w 1676"/>
              <a:gd name="T23" fmla="*/ 1301 h 2064"/>
              <a:gd name="T24" fmla="*/ 38 w 1676"/>
              <a:gd name="T25" fmla="*/ 1306 h 2064"/>
              <a:gd name="T26" fmla="*/ 0 w 1676"/>
              <a:gd name="T27" fmla="*/ 1374 h 2064"/>
              <a:gd name="T28" fmla="*/ 0 w 1676"/>
              <a:gd name="T29" fmla="*/ 1854 h 2064"/>
              <a:gd name="T30" fmla="*/ 110 w 1676"/>
              <a:gd name="T31" fmla="*/ 2038 h 2064"/>
              <a:gd name="T32" fmla="*/ 210 w 1676"/>
              <a:gd name="T33" fmla="*/ 2064 h 2064"/>
              <a:gd name="T34" fmla="*/ 325 w 1676"/>
              <a:gd name="T35" fmla="*/ 2030 h 2064"/>
              <a:gd name="T36" fmla="*/ 1580 w 1676"/>
              <a:gd name="T37" fmla="*/ 1214 h 2064"/>
              <a:gd name="T38" fmla="*/ 1676 w 1676"/>
              <a:gd name="T39" fmla="*/ 1038 h 2064"/>
              <a:gd name="T40" fmla="*/ 1580 w 1676"/>
              <a:gd name="T41" fmla="*/ 86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6" h="2064">
                <a:moveTo>
                  <a:pt x="1580" y="862"/>
                </a:moveTo>
                <a:cubicBezTo>
                  <a:pt x="1580" y="862"/>
                  <a:pt x="1580" y="862"/>
                  <a:pt x="1580" y="862"/>
                </a:cubicBezTo>
                <a:cubicBezTo>
                  <a:pt x="325" y="45"/>
                  <a:pt x="325" y="45"/>
                  <a:pt x="325" y="45"/>
                </a:cubicBezTo>
                <a:cubicBezTo>
                  <a:pt x="260" y="3"/>
                  <a:pt x="178" y="0"/>
                  <a:pt x="110" y="37"/>
                </a:cubicBezTo>
                <a:cubicBezTo>
                  <a:pt x="42" y="74"/>
                  <a:pt x="0" y="144"/>
                  <a:pt x="0" y="222"/>
                </a:cubicBezTo>
                <a:cubicBezTo>
                  <a:pt x="0" y="702"/>
                  <a:pt x="0" y="702"/>
                  <a:pt x="0" y="702"/>
                </a:cubicBezTo>
                <a:cubicBezTo>
                  <a:pt x="0" y="729"/>
                  <a:pt x="14" y="755"/>
                  <a:pt x="38" y="769"/>
                </a:cubicBezTo>
                <a:cubicBezTo>
                  <a:pt x="61" y="784"/>
                  <a:pt x="90" y="786"/>
                  <a:pt x="115" y="774"/>
                </a:cubicBezTo>
                <a:cubicBezTo>
                  <a:pt x="154" y="755"/>
                  <a:pt x="196" y="746"/>
                  <a:pt x="240" y="746"/>
                </a:cubicBezTo>
                <a:cubicBezTo>
                  <a:pt x="401" y="746"/>
                  <a:pt x="531" y="877"/>
                  <a:pt x="531" y="1038"/>
                </a:cubicBezTo>
                <a:cubicBezTo>
                  <a:pt x="531" y="1199"/>
                  <a:pt x="401" y="1329"/>
                  <a:pt x="240" y="1329"/>
                </a:cubicBezTo>
                <a:cubicBezTo>
                  <a:pt x="196" y="1329"/>
                  <a:pt x="154" y="1320"/>
                  <a:pt x="115" y="1301"/>
                </a:cubicBezTo>
                <a:cubicBezTo>
                  <a:pt x="90" y="1290"/>
                  <a:pt x="61" y="1291"/>
                  <a:pt x="38" y="1306"/>
                </a:cubicBezTo>
                <a:cubicBezTo>
                  <a:pt x="14" y="1321"/>
                  <a:pt x="0" y="1346"/>
                  <a:pt x="0" y="1374"/>
                </a:cubicBezTo>
                <a:cubicBezTo>
                  <a:pt x="0" y="1854"/>
                  <a:pt x="0" y="1854"/>
                  <a:pt x="0" y="1854"/>
                </a:cubicBezTo>
                <a:cubicBezTo>
                  <a:pt x="0" y="1931"/>
                  <a:pt x="42" y="2002"/>
                  <a:pt x="110" y="2038"/>
                </a:cubicBezTo>
                <a:cubicBezTo>
                  <a:pt x="141" y="2055"/>
                  <a:pt x="175" y="2064"/>
                  <a:pt x="210" y="2064"/>
                </a:cubicBezTo>
                <a:cubicBezTo>
                  <a:pt x="251" y="2064"/>
                  <a:pt x="291" y="2052"/>
                  <a:pt x="325" y="2030"/>
                </a:cubicBezTo>
                <a:cubicBezTo>
                  <a:pt x="1580" y="1214"/>
                  <a:pt x="1580" y="1214"/>
                  <a:pt x="1580" y="1214"/>
                </a:cubicBezTo>
                <a:cubicBezTo>
                  <a:pt x="1640" y="1175"/>
                  <a:pt x="1676" y="1109"/>
                  <a:pt x="1676" y="1038"/>
                </a:cubicBezTo>
                <a:cubicBezTo>
                  <a:pt x="1676" y="966"/>
                  <a:pt x="1640" y="901"/>
                  <a:pt x="1580" y="862"/>
                </a:cubicBezTo>
                <a:close/>
              </a:path>
            </a:pathLst>
          </a:custGeom>
          <a:gradFill>
            <a:gsLst>
              <a:gs pos="0">
                <a:schemeClr val="accent1"/>
              </a:gs>
              <a:gs pos="83000">
                <a:schemeClr val="accent2"/>
              </a:gs>
              <a:gs pos="100000">
                <a:schemeClr val="accent3"/>
              </a:gs>
            </a:gsLst>
            <a:lin ang="42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54" name="Rectangle: Rounded Corners 53">
            <a:extLst>
              <a:ext uri="{FF2B5EF4-FFF2-40B4-BE49-F238E27FC236}">
                <a16:creationId xmlns:a16="http://schemas.microsoft.com/office/drawing/2014/main" id="{BE484247-3685-4915-9650-AC7FA7F373D0}"/>
              </a:ext>
            </a:extLst>
          </p:cNvPr>
          <p:cNvSpPr/>
          <p:nvPr/>
        </p:nvSpPr>
        <p:spPr>
          <a:xfrm>
            <a:off x="1258413" y="1840375"/>
            <a:ext cx="3243737" cy="4074364"/>
          </a:xfrm>
          <a:prstGeom prst="roundRect">
            <a:avLst>
              <a:gd name="adj" fmla="val 1323"/>
            </a:avLst>
          </a:prstGeom>
          <a:gradFill>
            <a:gsLst>
              <a:gs pos="0">
                <a:schemeClr val="accent1"/>
              </a:gs>
              <a:gs pos="83000">
                <a:schemeClr val="accent2"/>
              </a:gs>
              <a:gs pos="100000">
                <a:schemeClr val="accent3"/>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6" name="Freeform 9">
            <a:extLst>
              <a:ext uri="{FF2B5EF4-FFF2-40B4-BE49-F238E27FC236}">
                <a16:creationId xmlns:a16="http://schemas.microsoft.com/office/drawing/2014/main" id="{560D1FF1-FD85-4F8E-BE3A-594034E64167}"/>
              </a:ext>
            </a:extLst>
          </p:cNvPr>
          <p:cNvSpPr>
            <a:spLocks/>
          </p:cNvSpPr>
          <p:nvPr/>
        </p:nvSpPr>
        <p:spPr bwMode="auto">
          <a:xfrm rot="8100000">
            <a:off x="7212697" y="2044476"/>
            <a:ext cx="149277" cy="148716"/>
          </a:xfrm>
          <a:custGeom>
            <a:avLst/>
            <a:gdLst>
              <a:gd name="T0" fmla="*/ 1065 w 1065"/>
              <a:gd name="T1" fmla="*/ 0 h 1061"/>
              <a:gd name="T2" fmla="*/ 299 w 1065"/>
              <a:gd name="T3" fmla="*/ 0 h 1061"/>
              <a:gd name="T4" fmla="*/ 0 w 1065"/>
              <a:gd name="T5" fmla="*/ 0 h 1061"/>
              <a:gd name="T6" fmla="*/ 0 w 1065"/>
              <a:gd name="T7" fmla="*/ 298 h 1061"/>
              <a:gd name="T8" fmla="*/ 0 w 1065"/>
              <a:gd name="T9" fmla="*/ 1061 h 1061"/>
              <a:gd name="T10" fmla="*/ 299 w 1065"/>
              <a:gd name="T11" fmla="*/ 1061 h 1061"/>
              <a:gd name="T12" fmla="*/ 299 w 1065"/>
              <a:gd name="T13" fmla="*/ 298 h 1061"/>
              <a:gd name="T14" fmla="*/ 1065 w 1065"/>
              <a:gd name="T15" fmla="*/ 298 h 1061"/>
              <a:gd name="T16" fmla="*/ 1065 w 1065"/>
              <a:gd name="T17" fmla="*/ 0 h 1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5" h="1061">
                <a:moveTo>
                  <a:pt x="1065" y="0"/>
                </a:moveTo>
                <a:lnTo>
                  <a:pt x="299" y="0"/>
                </a:lnTo>
                <a:lnTo>
                  <a:pt x="0" y="0"/>
                </a:lnTo>
                <a:lnTo>
                  <a:pt x="0" y="298"/>
                </a:lnTo>
                <a:lnTo>
                  <a:pt x="0" y="1061"/>
                </a:lnTo>
                <a:lnTo>
                  <a:pt x="299" y="1061"/>
                </a:lnTo>
                <a:lnTo>
                  <a:pt x="299" y="298"/>
                </a:lnTo>
                <a:lnTo>
                  <a:pt x="1065" y="298"/>
                </a:lnTo>
                <a:lnTo>
                  <a:pt x="1065" y="0"/>
                </a:lnTo>
                <a:close/>
              </a:path>
            </a:pathLst>
          </a:custGeom>
          <a:gradFill>
            <a:gsLst>
              <a:gs pos="0">
                <a:schemeClr val="accent1"/>
              </a:gs>
              <a:gs pos="83000">
                <a:schemeClr val="accent2"/>
              </a:gs>
              <a:gs pos="100000">
                <a:schemeClr val="accent3"/>
              </a:gs>
            </a:gsLst>
            <a:lin ang="42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63" name="TextBox 62">
            <a:extLst>
              <a:ext uri="{FF2B5EF4-FFF2-40B4-BE49-F238E27FC236}">
                <a16:creationId xmlns:a16="http://schemas.microsoft.com/office/drawing/2014/main" id="{7A2D1C7F-411B-4049-B6E3-AAB9601A1363}"/>
              </a:ext>
            </a:extLst>
          </p:cNvPr>
          <p:cNvSpPr txBox="1"/>
          <p:nvPr/>
        </p:nvSpPr>
        <p:spPr>
          <a:xfrm>
            <a:off x="8162970" y="2321550"/>
            <a:ext cx="3157071" cy="2278829"/>
          </a:xfrm>
          <a:prstGeom prst="rect">
            <a:avLst/>
          </a:prstGeom>
          <a:noFill/>
        </p:spPr>
        <p:txBody>
          <a:bodyPr wrap="square" rtlCol="0">
            <a:spAutoFit/>
          </a:bodyPr>
          <a:lstStyle/>
          <a:p>
            <a:pPr>
              <a:lnSpc>
                <a:spcPct val="150000"/>
              </a:lnSpc>
            </a:pPr>
            <a:r>
              <a:rPr lang="en-US" sz="1200" dirty="0"/>
              <a:t>Security is everyone’s job. Developers, service engineers, and program and product managers must understand security basics and know how to build security into software and services to make products more secure while still addressing business needs and delivering user value.</a:t>
            </a:r>
          </a:p>
        </p:txBody>
      </p:sp>
      <p:sp>
        <p:nvSpPr>
          <p:cNvPr id="64" name="TextBox 63">
            <a:extLst>
              <a:ext uri="{FF2B5EF4-FFF2-40B4-BE49-F238E27FC236}">
                <a16:creationId xmlns:a16="http://schemas.microsoft.com/office/drawing/2014/main" id="{374B31F3-0F3A-43C4-AC1A-82E041E0FC9F}"/>
              </a:ext>
            </a:extLst>
          </p:cNvPr>
          <p:cNvSpPr txBox="1"/>
          <p:nvPr/>
        </p:nvSpPr>
        <p:spPr>
          <a:xfrm>
            <a:off x="8165830" y="1964499"/>
            <a:ext cx="2170361" cy="400110"/>
          </a:xfrm>
          <a:prstGeom prst="rect">
            <a:avLst/>
          </a:prstGeom>
          <a:noFill/>
        </p:spPr>
        <p:txBody>
          <a:bodyPr wrap="square" rtlCol="0">
            <a:spAutoFit/>
          </a:bodyPr>
          <a:lstStyle/>
          <a:p>
            <a:r>
              <a:rPr lang="en-US" sz="2000" b="1" dirty="0">
                <a:solidFill>
                  <a:schemeClr val="accent1"/>
                </a:solidFill>
                <a:latin typeface="+mj-lt"/>
              </a:rPr>
              <a:t>Provide training</a:t>
            </a:r>
            <a:endParaRPr lang="en-ID" sz="2000" b="1" dirty="0">
              <a:solidFill>
                <a:schemeClr val="accent1"/>
              </a:solidFill>
              <a:latin typeface="+mj-lt"/>
            </a:endParaRPr>
          </a:p>
        </p:txBody>
      </p:sp>
      <p:sp>
        <p:nvSpPr>
          <p:cNvPr id="66" name="TextBox 65">
            <a:extLst>
              <a:ext uri="{FF2B5EF4-FFF2-40B4-BE49-F238E27FC236}">
                <a16:creationId xmlns:a16="http://schemas.microsoft.com/office/drawing/2014/main" id="{2BF433BC-67AD-449A-B16F-7EB46DE03CF2}"/>
              </a:ext>
            </a:extLst>
          </p:cNvPr>
          <p:cNvSpPr txBox="1"/>
          <p:nvPr/>
        </p:nvSpPr>
        <p:spPr>
          <a:xfrm>
            <a:off x="4802015" y="2023423"/>
            <a:ext cx="1907193" cy="400110"/>
          </a:xfrm>
          <a:prstGeom prst="rect">
            <a:avLst/>
          </a:prstGeom>
          <a:noFill/>
        </p:spPr>
        <p:txBody>
          <a:bodyPr wrap="square" rtlCol="0">
            <a:spAutoFit/>
          </a:bodyPr>
          <a:lstStyle/>
          <a:p>
            <a:r>
              <a:rPr lang="en-US" sz="2000" b="1" dirty="0">
                <a:solidFill>
                  <a:schemeClr val="accent1"/>
                </a:solidFill>
                <a:latin typeface="+mj-lt"/>
              </a:rPr>
              <a:t>SDL standard</a:t>
            </a:r>
            <a:endParaRPr lang="en-ID" sz="2000" b="1" dirty="0">
              <a:solidFill>
                <a:schemeClr val="accent1"/>
              </a:solidFill>
              <a:latin typeface="+mj-lt"/>
            </a:endParaRPr>
          </a:p>
        </p:txBody>
      </p:sp>
      <p:pic>
        <p:nvPicPr>
          <p:cNvPr id="68" name="Graphic 67" descr="Bullseye">
            <a:extLst>
              <a:ext uri="{FF2B5EF4-FFF2-40B4-BE49-F238E27FC236}">
                <a16:creationId xmlns:a16="http://schemas.microsoft.com/office/drawing/2014/main" id="{8CD1CBDB-BFEE-439E-A8DE-8EC0ACE71C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3787" y="3517479"/>
            <a:ext cx="2379520" cy="2379520"/>
          </a:xfrm>
          <a:prstGeom prst="rect">
            <a:avLst/>
          </a:prstGeom>
        </p:spPr>
      </p:pic>
      <p:sp>
        <p:nvSpPr>
          <p:cNvPr id="69" name="TextBox 68">
            <a:extLst>
              <a:ext uri="{FF2B5EF4-FFF2-40B4-BE49-F238E27FC236}">
                <a16:creationId xmlns:a16="http://schemas.microsoft.com/office/drawing/2014/main" id="{18B75DD5-BB14-42CA-867F-866F83EF4EEF}"/>
              </a:ext>
            </a:extLst>
          </p:cNvPr>
          <p:cNvSpPr txBox="1"/>
          <p:nvPr/>
        </p:nvSpPr>
        <p:spPr>
          <a:xfrm>
            <a:off x="1563525" y="2348538"/>
            <a:ext cx="2780029" cy="1077218"/>
          </a:xfrm>
          <a:prstGeom prst="rect">
            <a:avLst/>
          </a:prstGeom>
          <a:noFill/>
        </p:spPr>
        <p:txBody>
          <a:bodyPr wrap="square" rtlCol="0">
            <a:spAutoFit/>
          </a:bodyPr>
          <a:lstStyle/>
          <a:p>
            <a:r>
              <a:rPr lang="en-US" sz="3200" b="1" dirty="0">
                <a:solidFill>
                  <a:schemeClr val="bg2"/>
                </a:solidFill>
                <a:latin typeface="+mj-lt"/>
              </a:rPr>
              <a:t>“Core Security training”</a:t>
            </a:r>
            <a:endParaRPr lang="en-ID" sz="3200" b="1" dirty="0">
              <a:solidFill>
                <a:schemeClr val="bg2"/>
              </a:solidFill>
              <a:latin typeface="+mj-lt"/>
            </a:endParaRPr>
          </a:p>
        </p:txBody>
      </p:sp>
      <p:sp>
        <p:nvSpPr>
          <p:cNvPr id="67" name="TextBox 66">
            <a:extLst>
              <a:ext uri="{FF2B5EF4-FFF2-40B4-BE49-F238E27FC236}">
                <a16:creationId xmlns:a16="http://schemas.microsoft.com/office/drawing/2014/main" id="{87947E74-F40B-4C55-A2E4-AB070DCDDB31}"/>
              </a:ext>
            </a:extLst>
          </p:cNvPr>
          <p:cNvSpPr txBox="1"/>
          <p:nvPr/>
        </p:nvSpPr>
        <p:spPr>
          <a:xfrm>
            <a:off x="4628735" y="2364609"/>
            <a:ext cx="2902551" cy="893834"/>
          </a:xfrm>
          <a:prstGeom prst="rect">
            <a:avLst/>
          </a:prstGeom>
          <a:noFill/>
        </p:spPr>
        <p:txBody>
          <a:bodyPr wrap="square" rtlCol="0">
            <a:spAutoFit/>
          </a:bodyPr>
          <a:lstStyle/>
          <a:p>
            <a:pPr>
              <a:lnSpc>
                <a:spcPct val="150000"/>
              </a:lnSpc>
            </a:pPr>
            <a:r>
              <a:rPr lang="en-US" sz="1200" dirty="0"/>
              <a:t>Individuals who develop software programs should attend at least one security training class each year.</a:t>
            </a:r>
          </a:p>
        </p:txBody>
      </p:sp>
      <p:sp>
        <p:nvSpPr>
          <p:cNvPr id="71" name="Text Placeholder 52">
            <a:extLst>
              <a:ext uri="{FF2B5EF4-FFF2-40B4-BE49-F238E27FC236}">
                <a16:creationId xmlns:a16="http://schemas.microsoft.com/office/drawing/2014/main" id="{B41B6990-9F68-4195-9365-3294238B03D7}"/>
              </a:ext>
            </a:extLst>
          </p:cNvPr>
          <p:cNvSpPr>
            <a:spLocks noGrp="1"/>
          </p:cNvSpPr>
          <p:nvPr>
            <p:ph type="body" sz="quarter" idx="11"/>
          </p:nvPr>
        </p:nvSpPr>
        <p:spPr>
          <a:xfrm>
            <a:off x="2198688" y="295275"/>
            <a:ext cx="7794625" cy="830263"/>
          </a:xfrm>
        </p:spPr>
        <p:txBody>
          <a:bodyPr>
            <a:normAutofit/>
          </a:bodyPr>
          <a:lstStyle/>
          <a:p>
            <a:r>
              <a:rPr lang="en-US" sz="3600" dirty="0">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b="100000"/>
                  </a:path>
                  <a:tileRect t="-100000" r="-100000"/>
                </a:gradFill>
              </a:rPr>
              <a:t>Training</a:t>
            </a:r>
            <a:endParaRPr lang="en-ID" sz="3600" dirty="0">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b="100000"/>
                </a:path>
                <a:tileRect t="-100000" r="-100000"/>
              </a:gradFill>
            </a:endParaRPr>
          </a:p>
        </p:txBody>
      </p:sp>
      <p:sp>
        <p:nvSpPr>
          <p:cNvPr id="72" name="Rectangle 71">
            <a:extLst>
              <a:ext uri="{FF2B5EF4-FFF2-40B4-BE49-F238E27FC236}">
                <a16:creationId xmlns:a16="http://schemas.microsoft.com/office/drawing/2014/main" id="{6AFEC604-D477-48C8-A9C4-1AD1CF7CEC0E}"/>
              </a:ext>
            </a:extLst>
          </p:cNvPr>
          <p:cNvSpPr/>
          <p:nvPr/>
        </p:nvSpPr>
        <p:spPr>
          <a:xfrm>
            <a:off x="4771571" y="498456"/>
            <a:ext cx="456244" cy="471154"/>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8FC738D8-610B-4F80-B1BD-B96F6AD2CD9C}"/>
              </a:ext>
            </a:extLst>
          </p:cNvPr>
          <p:cNvGrpSpPr/>
          <p:nvPr/>
        </p:nvGrpSpPr>
        <p:grpSpPr>
          <a:xfrm>
            <a:off x="294649" y="366739"/>
            <a:ext cx="1383702" cy="364849"/>
            <a:chOff x="341547" y="1035241"/>
            <a:chExt cx="1383702" cy="364849"/>
          </a:xfrm>
        </p:grpSpPr>
        <p:pic>
          <p:nvPicPr>
            <p:cNvPr id="74" name="Picture 73">
              <a:extLst>
                <a:ext uri="{FF2B5EF4-FFF2-40B4-BE49-F238E27FC236}">
                  <a16:creationId xmlns:a16="http://schemas.microsoft.com/office/drawing/2014/main" id="{CE96BF74-FEB6-4E66-BBA8-D2B34076E939}"/>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547" y="1035241"/>
              <a:ext cx="364849" cy="364849"/>
            </a:xfrm>
            <a:prstGeom prst="rect">
              <a:avLst/>
            </a:prstGeom>
          </p:spPr>
        </p:pic>
        <p:sp>
          <p:nvSpPr>
            <p:cNvPr id="75" name="TextBox 74">
              <a:extLst>
                <a:ext uri="{FF2B5EF4-FFF2-40B4-BE49-F238E27FC236}">
                  <a16:creationId xmlns:a16="http://schemas.microsoft.com/office/drawing/2014/main" id="{BD4F5BB3-31E1-4D9C-96C3-634B80488DA7}"/>
                </a:ext>
              </a:extLst>
            </p:cNvPr>
            <p:cNvSpPr txBox="1"/>
            <p:nvPr/>
          </p:nvSpPr>
          <p:spPr>
            <a:xfrm>
              <a:off x="614047" y="1099526"/>
              <a:ext cx="1111202" cy="253916"/>
            </a:xfrm>
            <a:prstGeom prst="rect">
              <a:avLst/>
            </a:prstGeom>
            <a:noFill/>
          </p:spPr>
          <p:txBody>
            <a:bodyPr wrap="none" rtlCol="0">
              <a:spAutoFit/>
            </a:bodyPr>
            <a:lstStyle/>
            <a:p>
              <a:r>
                <a:rPr lang="en-US" sz="1050"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rPr>
                <a:t>Microsoft SDL</a:t>
              </a:r>
              <a:endParaRPr lang="en-US"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endParaRPr>
            </a:p>
          </p:txBody>
        </p:sp>
      </p:grpSp>
      <p:sp>
        <p:nvSpPr>
          <p:cNvPr id="59" name="TextBox 58">
            <a:extLst>
              <a:ext uri="{FF2B5EF4-FFF2-40B4-BE49-F238E27FC236}">
                <a16:creationId xmlns:a16="http://schemas.microsoft.com/office/drawing/2014/main" id="{612D5981-748E-498B-B583-9E89E7043C04}"/>
              </a:ext>
            </a:extLst>
          </p:cNvPr>
          <p:cNvSpPr txBox="1"/>
          <p:nvPr/>
        </p:nvSpPr>
        <p:spPr>
          <a:xfrm>
            <a:off x="5585279" y="887326"/>
            <a:ext cx="782587" cy="338554"/>
          </a:xfrm>
          <a:prstGeom prst="rect">
            <a:avLst/>
          </a:prstGeom>
          <a:noFill/>
        </p:spPr>
        <p:txBody>
          <a:bodyPr wrap="none" rtlCol="0">
            <a:spAutoFit/>
          </a:bodyPr>
          <a:lstStyle/>
          <a:p>
            <a:r>
              <a:rPr lang="en-US" sz="1600" dirty="0">
                <a:solidFill>
                  <a:schemeClr val="bg1">
                    <a:lumMod val="75000"/>
                  </a:schemeClr>
                </a:solidFill>
                <a:latin typeface="+mj-lt"/>
              </a:rPr>
              <a:t>(1 of 7)</a:t>
            </a:r>
          </a:p>
        </p:txBody>
      </p:sp>
    </p:spTree>
    <p:extLst>
      <p:ext uri="{BB962C8B-B14F-4D97-AF65-F5344CB8AC3E}">
        <p14:creationId xmlns:p14="http://schemas.microsoft.com/office/powerpoint/2010/main" val="187458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40000" decel="4000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1000" fill="hold"/>
                                        <p:tgtEl>
                                          <p:spTgt spid="54"/>
                                        </p:tgtEl>
                                        <p:attrNameLst>
                                          <p:attrName>ppt_x</p:attrName>
                                        </p:attrNameLst>
                                      </p:cBhvr>
                                      <p:tavLst>
                                        <p:tav tm="0">
                                          <p:val>
                                            <p:strVal val="#ppt_x"/>
                                          </p:val>
                                        </p:tav>
                                        <p:tav tm="100000">
                                          <p:val>
                                            <p:strVal val="#ppt_x"/>
                                          </p:val>
                                        </p:tav>
                                      </p:tavLst>
                                    </p:anim>
                                    <p:anim calcmode="lin" valueType="num">
                                      <p:cBhvr additive="base">
                                        <p:cTn id="8" dur="1000" fill="hold"/>
                                        <p:tgtEl>
                                          <p:spTgt spid="54"/>
                                        </p:tgtEl>
                                        <p:attrNameLst>
                                          <p:attrName>ppt_y</p:attrName>
                                        </p:attrNameLst>
                                      </p:cBhvr>
                                      <p:tavLst>
                                        <p:tav tm="0">
                                          <p:val>
                                            <p:strVal val="1+#ppt_h/2"/>
                                          </p:val>
                                        </p:tav>
                                        <p:tav tm="100000">
                                          <p:val>
                                            <p:strVal val="#ppt_y"/>
                                          </p:val>
                                        </p:tav>
                                      </p:tavLst>
                                    </p:anim>
                                  </p:childTnLst>
                                </p:cTn>
                              </p:par>
                              <p:par>
                                <p:cTn id="9" presetID="2" presetClass="entr" presetSubtype="4" accel="40000" decel="40000" fill="hold" nodeType="with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additive="base">
                                        <p:cTn id="11" dur="1000" fill="hold"/>
                                        <p:tgtEl>
                                          <p:spTgt spid="68"/>
                                        </p:tgtEl>
                                        <p:attrNameLst>
                                          <p:attrName>ppt_x</p:attrName>
                                        </p:attrNameLst>
                                      </p:cBhvr>
                                      <p:tavLst>
                                        <p:tav tm="0">
                                          <p:val>
                                            <p:strVal val="#ppt_x"/>
                                          </p:val>
                                        </p:tav>
                                        <p:tav tm="100000">
                                          <p:val>
                                            <p:strVal val="#ppt_x"/>
                                          </p:val>
                                        </p:tav>
                                      </p:tavLst>
                                    </p:anim>
                                    <p:anim calcmode="lin" valueType="num">
                                      <p:cBhvr additive="base">
                                        <p:cTn id="12" dur="1000" fill="hold"/>
                                        <p:tgtEl>
                                          <p:spTgt spid="68"/>
                                        </p:tgtEl>
                                        <p:attrNameLst>
                                          <p:attrName>ppt_y</p:attrName>
                                        </p:attrNameLst>
                                      </p:cBhvr>
                                      <p:tavLst>
                                        <p:tav tm="0">
                                          <p:val>
                                            <p:strVal val="1+#ppt_h/2"/>
                                          </p:val>
                                        </p:tav>
                                        <p:tav tm="100000">
                                          <p:val>
                                            <p:strVal val="#ppt_y"/>
                                          </p:val>
                                        </p:tav>
                                      </p:tavLst>
                                    </p:anim>
                                  </p:childTnLst>
                                </p:cTn>
                              </p:par>
                              <p:par>
                                <p:cTn id="13" presetID="2" presetClass="entr" presetSubtype="4" accel="40000" decel="4000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anim calcmode="lin" valueType="num">
                                      <p:cBhvr additive="base">
                                        <p:cTn id="15" dur="1000" fill="hold"/>
                                        <p:tgtEl>
                                          <p:spTgt spid="69"/>
                                        </p:tgtEl>
                                        <p:attrNameLst>
                                          <p:attrName>ppt_x</p:attrName>
                                        </p:attrNameLst>
                                      </p:cBhvr>
                                      <p:tavLst>
                                        <p:tav tm="0">
                                          <p:val>
                                            <p:strVal val="#ppt_x"/>
                                          </p:val>
                                        </p:tav>
                                        <p:tav tm="100000">
                                          <p:val>
                                            <p:strVal val="#ppt_x"/>
                                          </p:val>
                                        </p:tav>
                                      </p:tavLst>
                                    </p:anim>
                                    <p:anim calcmode="lin" valueType="num">
                                      <p:cBhvr additive="base">
                                        <p:cTn id="16" dur="1000" fill="hold"/>
                                        <p:tgtEl>
                                          <p:spTgt spid="69"/>
                                        </p:tgtEl>
                                        <p:attrNameLst>
                                          <p:attrName>ppt_y</p:attrName>
                                        </p:attrNameLst>
                                      </p:cBhvr>
                                      <p:tavLst>
                                        <p:tav tm="0">
                                          <p:val>
                                            <p:strVal val="1+#ppt_h/2"/>
                                          </p:val>
                                        </p:tav>
                                        <p:tav tm="100000">
                                          <p:val>
                                            <p:strVal val="#ppt_y"/>
                                          </p:val>
                                        </p:tav>
                                      </p:tavLst>
                                    </p:anim>
                                  </p:childTnLst>
                                </p:cTn>
                              </p:par>
                              <p:par>
                                <p:cTn id="17" presetID="2" presetClass="entr" presetSubtype="8" accel="40000" decel="4000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1000" fill="hold"/>
                                        <p:tgtEl>
                                          <p:spTgt spid="55"/>
                                        </p:tgtEl>
                                        <p:attrNameLst>
                                          <p:attrName>ppt_x</p:attrName>
                                        </p:attrNameLst>
                                      </p:cBhvr>
                                      <p:tavLst>
                                        <p:tav tm="0">
                                          <p:val>
                                            <p:strVal val="0-#ppt_w/2"/>
                                          </p:val>
                                        </p:tav>
                                        <p:tav tm="100000">
                                          <p:val>
                                            <p:strVal val="#ppt_x"/>
                                          </p:val>
                                        </p:tav>
                                      </p:tavLst>
                                    </p:anim>
                                    <p:anim calcmode="lin" valueType="num">
                                      <p:cBhvr additive="base">
                                        <p:cTn id="20" dur="1000" fill="hold"/>
                                        <p:tgtEl>
                                          <p:spTgt spid="55"/>
                                        </p:tgtEl>
                                        <p:attrNameLst>
                                          <p:attrName>ppt_y</p:attrName>
                                        </p:attrNameLst>
                                      </p:cBhvr>
                                      <p:tavLst>
                                        <p:tav tm="0">
                                          <p:val>
                                            <p:strVal val="#ppt_y"/>
                                          </p:val>
                                        </p:tav>
                                        <p:tav tm="100000">
                                          <p:val>
                                            <p:strVal val="#ppt_y"/>
                                          </p:val>
                                        </p:tav>
                                      </p:tavLst>
                                    </p:anim>
                                  </p:childTnLst>
                                </p:cTn>
                              </p:par>
                              <p:par>
                                <p:cTn id="21" presetID="2" presetClass="entr" presetSubtype="8" accel="40000" decel="4000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cBhvr additive="base">
                                        <p:cTn id="23" dur="1000" fill="hold"/>
                                        <p:tgtEl>
                                          <p:spTgt spid="56"/>
                                        </p:tgtEl>
                                        <p:attrNameLst>
                                          <p:attrName>ppt_x</p:attrName>
                                        </p:attrNameLst>
                                      </p:cBhvr>
                                      <p:tavLst>
                                        <p:tav tm="0">
                                          <p:val>
                                            <p:strVal val="0-#ppt_w/2"/>
                                          </p:val>
                                        </p:tav>
                                        <p:tav tm="100000">
                                          <p:val>
                                            <p:strVal val="#ppt_x"/>
                                          </p:val>
                                        </p:tav>
                                      </p:tavLst>
                                    </p:anim>
                                    <p:anim calcmode="lin" valueType="num">
                                      <p:cBhvr additive="base">
                                        <p:cTn id="24" dur="1000" fill="hold"/>
                                        <p:tgtEl>
                                          <p:spTgt spid="56"/>
                                        </p:tgtEl>
                                        <p:attrNameLst>
                                          <p:attrName>ppt_y</p:attrName>
                                        </p:attrNameLst>
                                      </p:cBhvr>
                                      <p:tavLst>
                                        <p:tav tm="0">
                                          <p:val>
                                            <p:strVal val="#ppt_y"/>
                                          </p:val>
                                        </p:tav>
                                        <p:tav tm="100000">
                                          <p:val>
                                            <p:strVal val="#ppt_y"/>
                                          </p:val>
                                        </p:tav>
                                      </p:tavLst>
                                    </p:anim>
                                  </p:childTnLst>
                                </p:cTn>
                              </p:par>
                              <p:par>
                                <p:cTn id="25" presetID="2" presetClass="entr" presetSubtype="8" accel="40000" decel="4000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 calcmode="lin" valueType="num">
                                      <p:cBhvr additive="base">
                                        <p:cTn id="27" dur="1000" fill="hold"/>
                                        <p:tgtEl>
                                          <p:spTgt spid="66"/>
                                        </p:tgtEl>
                                        <p:attrNameLst>
                                          <p:attrName>ppt_x</p:attrName>
                                        </p:attrNameLst>
                                      </p:cBhvr>
                                      <p:tavLst>
                                        <p:tav tm="0">
                                          <p:val>
                                            <p:strVal val="0-#ppt_w/2"/>
                                          </p:val>
                                        </p:tav>
                                        <p:tav tm="100000">
                                          <p:val>
                                            <p:strVal val="#ppt_x"/>
                                          </p:val>
                                        </p:tav>
                                      </p:tavLst>
                                    </p:anim>
                                    <p:anim calcmode="lin" valueType="num">
                                      <p:cBhvr additive="base">
                                        <p:cTn id="28" dur="1000" fill="hold"/>
                                        <p:tgtEl>
                                          <p:spTgt spid="66"/>
                                        </p:tgtEl>
                                        <p:attrNameLst>
                                          <p:attrName>ppt_y</p:attrName>
                                        </p:attrNameLst>
                                      </p:cBhvr>
                                      <p:tavLst>
                                        <p:tav tm="0">
                                          <p:val>
                                            <p:strVal val="#ppt_y"/>
                                          </p:val>
                                        </p:tav>
                                        <p:tav tm="100000">
                                          <p:val>
                                            <p:strVal val="#ppt_y"/>
                                          </p:val>
                                        </p:tav>
                                      </p:tavLst>
                                    </p:anim>
                                  </p:childTnLst>
                                </p:cTn>
                              </p:par>
                              <p:par>
                                <p:cTn id="29" presetID="2" presetClass="entr" presetSubtype="8" accel="40000" decel="4000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1000" fill="hold"/>
                                        <p:tgtEl>
                                          <p:spTgt spid="67"/>
                                        </p:tgtEl>
                                        <p:attrNameLst>
                                          <p:attrName>ppt_x</p:attrName>
                                        </p:attrNameLst>
                                      </p:cBhvr>
                                      <p:tavLst>
                                        <p:tav tm="0">
                                          <p:val>
                                            <p:strVal val="0-#ppt_w/2"/>
                                          </p:val>
                                        </p:tav>
                                        <p:tav tm="100000">
                                          <p:val>
                                            <p:strVal val="#ppt_x"/>
                                          </p:val>
                                        </p:tav>
                                      </p:tavLst>
                                    </p:anim>
                                    <p:anim calcmode="lin" valueType="num">
                                      <p:cBhvr additive="base">
                                        <p:cTn id="32" dur="1000" fill="hold"/>
                                        <p:tgtEl>
                                          <p:spTgt spid="67"/>
                                        </p:tgtEl>
                                        <p:attrNameLst>
                                          <p:attrName>ppt_y</p:attrName>
                                        </p:attrNameLst>
                                      </p:cBhvr>
                                      <p:tavLst>
                                        <p:tav tm="0">
                                          <p:val>
                                            <p:strVal val="#ppt_y"/>
                                          </p:val>
                                        </p:tav>
                                        <p:tav tm="100000">
                                          <p:val>
                                            <p:strVal val="#ppt_y"/>
                                          </p:val>
                                        </p:tav>
                                      </p:tavLst>
                                    </p:anim>
                                  </p:childTnLst>
                                </p:cTn>
                              </p:par>
                              <p:par>
                                <p:cTn id="33" presetID="10" presetClass="entr" presetSubtype="0" fill="hold" grpId="0" nodeType="withEffect">
                                  <p:stCondLst>
                                    <p:cond delay="50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500"/>
                                        <p:tgtEl>
                                          <p:spTgt spid="64"/>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71">
                                            <p:txEl>
                                              <p:pRg st="0" end="0"/>
                                            </p:txEl>
                                          </p:spTgt>
                                        </p:tgtEl>
                                        <p:attrNameLst>
                                          <p:attrName>style.visibility</p:attrName>
                                        </p:attrNameLst>
                                      </p:cBhvr>
                                      <p:to>
                                        <p:strVal val="visible"/>
                                      </p:to>
                                    </p:set>
                                    <p:animEffect transition="in" filter="fade">
                                      <p:cBhvr>
                                        <p:cTn id="41" dur="500"/>
                                        <p:tgtEl>
                                          <p:spTgt spid="71">
                                            <p:txEl>
                                              <p:pRg st="0" end="0"/>
                                            </p:txEl>
                                          </p:spTgt>
                                        </p:tgtEl>
                                      </p:cBhvr>
                                    </p:animEffect>
                                  </p:childTnLst>
                                </p:cTn>
                              </p:par>
                              <p:par>
                                <p:cTn id="42" presetID="10" presetClass="entr" presetSubtype="0" fill="hold" grpId="0" nodeType="withEffect">
                                  <p:stCondLst>
                                    <p:cond delay="500"/>
                                  </p:stCondLst>
                                  <p:childTnLst>
                                    <p:set>
                                      <p:cBhvr>
                                        <p:cTn id="43" dur="1" fill="hold">
                                          <p:stCondLst>
                                            <p:cond delay="0"/>
                                          </p:stCondLst>
                                        </p:cTn>
                                        <p:tgtEl>
                                          <p:spTgt spid="72"/>
                                        </p:tgtEl>
                                        <p:attrNameLst>
                                          <p:attrName>style.visibility</p:attrName>
                                        </p:attrNameLst>
                                      </p:cBhvr>
                                      <p:to>
                                        <p:strVal val="visible"/>
                                      </p:to>
                                    </p:set>
                                    <p:animEffect transition="in" filter="fade">
                                      <p:cBhvr>
                                        <p:cTn id="44" dur="500"/>
                                        <p:tgtEl>
                                          <p:spTgt spid="72"/>
                                        </p:tgtEl>
                                      </p:cBhvr>
                                    </p:animEffect>
                                  </p:childTnLst>
                                </p:cTn>
                              </p:par>
                              <p:par>
                                <p:cTn id="45" presetID="16" presetClass="entr" presetSubtype="21" fill="hold" grpId="0" nodeType="withEffect">
                                  <p:stCondLst>
                                    <p:cond delay="500"/>
                                  </p:stCondLst>
                                  <p:childTnLst>
                                    <p:set>
                                      <p:cBhvr>
                                        <p:cTn id="46" dur="1" fill="hold">
                                          <p:stCondLst>
                                            <p:cond delay="0"/>
                                          </p:stCondLst>
                                        </p:cTn>
                                        <p:tgtEl>
                                          <p:spTgt spid="59"/>
                                        </p:tgtEl>
                                        <p:attrNameLst>
                                          <p:attrName>style.visibility</p:attrName>
                                        </p:attrNameLst>
                                      </p:cBhvr>
                                      <p:to>
                                        <p:strVal val="visible"/>
                                      </p:to>
                                    </p:set>
                                    <p:animEffect transition="in" filter="barn(inVertical)">
                                      <p:cBhvr>
                                        <p:cTn id="4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4" grpId="0" animBg="1"/>
      <p:bldP spid="56" grpId="0" animBg="1"/>
      <p:bldP spid="63" grpId="0"/>
      <p:bldP spid="64" grpId="0"/>
      <p:bldP spid="66" grpId="0"/>
      <p:bldP spid="69" grpId="0"/>
      <p:bldP spid="67" grpId="0"/>
      <p:bldP spid="71" grpId="0" build="p"/>
      <p:bldP spid="72" grpId="0" animBg="1"/>
      <p:bldP spid="5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33CCA8-99A8-493B-A004-58832194C33C}"/>
              </a:ext>
            </a:extLst>
          </p:cNvPr>
          <p:cNvGrpSpPr/>
          <p:nvPr/>
        </p:nvGrpSpPr>
        <p:grpSpPr>
          <a:xfrm>
            <a:off x="-594361" y="4389985"/>
            <a:ext cx="2791777" cy="2751226"/>
            <a:chOff x="-815657" y="2355533"/>
            <a:chExt cx="4918074" cy="4846638"/>
          </a:xfrm>
        </p:grpSpPr>
        <p:sp>
          <p:nvSpPr>
            <p:cNvPr id="4" name="Freeform 5">
              <a:extLst>
                <a:ext uri="{FF2B5EF4-FFF2-40B4-BE49-F238E27FC236}">
                  <a16:creationId xmlns:a16="http://schemas.microsoft.com/office/drawing/2014/main" id="{8DFDEA51-DA41-45C2-AAFF-040ACF67A243}"/>
                </a:ext>
              </a:extLst>
            </p:cNvPr>
            <p:cNvSpPr>
              <a:spLocks/>
            </p:cNvSpPr>
            <p:nvPr/>
          </p:nvSpPr>
          <p:spPr bwMode="auto">
            <a:xfrm>
              <a:off x="-815657" y="4106546"/>
              <a:ext cx="3201987" cy="3095625"/>
            </a:xfrm>
            <a:custGeom>
              <a:avLst/>
              <a:gdLst>
                <a:gd name="T0" fmla="*/ 3 w 1656"/>
                <a:gd name="T1" fmla="*/ 0 h 1609"/>
                <a:gd name="T2" fmla="*/ 0 w 1656"/>
                <a:gd name="T3" fmla="*/ 101 h 1609"/>
                <a:gd name="T4" fmla="*/ 1508 w 1656"/>
                <a:gd name="T5" fmla="*/ 1609 h 1609"/>
                <a:gd name="T6" fmla="*/ 1656 w 1656"/>
                <a:gd name="T7" fmla="*/ 1602 h 1609"/>
                <a:gd name="T8" fmla="*/ 811 w 1656"/>
                <a:gd name="T9" fmla="*/ 1237 h 1609"/>
                <a:gd name="T10" fmla="*/ 3 w 1656"/>
                <a:gd name="T11" fmla="*/ 0 h 1609"/>
              </a:gdLst>
              <a:ahLst/>
              <a:cxnLst>
                <a:cxn ang="0">
                  <a:pos x="T0" y="T1"/>
                </a:cxn>
                <a:cxn ang="0">
                  <a:pos x="T2" y="T3"/>
                </a:cxn>
                <a:cxn ang="0">
                  <a:pos x="T4" y="T5"/>
                </a:cxn>
                <a:cxn ang="0">
                  <a:pos x="T6" y="T7"/>
                </a:cxn>
                <a:cxn ang="0">
                  <a:pos x="T8" y="T9"/>
                </a:cxn>
                <a:cxn ang="0">
                  <a:pos x="T10" y="T11"/>
                </a:cxn>
              </a:cxnLst>
              <a:rect l="0" t="0" r="r" b="b"/>
              <a:pathLst>
                <a:path w="1656" h="1609">
                  <a:moveTo>
                    <a:pt x="3" y="0"/>
                  </a:moveTo>
                  <a:cubicBezTo>
                    <a:pt x="1" y="34"/>
                    <a:pt x="0" y="67"/>
                    <a:pt x="0" y="101"/>
                  </a:cubicBezTo>
                  <a:cubicBezTo>
                    <a:pt x="0" y="934"/>
                    <a:pt x="675" y="1609"/>
                    <a:pt x="1508" y="1609"/>
                  </a:cubicBezTo>
                  <a:cubicBezTo>
                    <a:pt x="1558" y="1609"/>
                    <a:pt x="1607" y="1607"/>
                    <a:pt x="1656" y="1602"/>
                  </a:cubicBezTo>
                  <a:cubicBezTo>
                    <a:pt x="1334" y="1571"/>
                    <a:pt x="1042" y="1438"/>
                    <a:pt x="811" y="1237"/>
                  </a:cubicBezTo>
                  <a:cubicBezTo>
                    <a:pt x="357" y="1000"/>
                    <a:pt x="39" y="539"/>
                    <a:pt x="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5" name="Freeform 6">
              <a:extLst>
                <a:ext uri="{FF2B5EF4-FFF2-40B4-BE49-F238E27FC236}">
                  <a16:creationId xmlns:a16="http://schemas.microsoft.com/office/drawing/2014/main" id="{D0A6FDE6-53F5-4EBF-B16D-A0408F20A3BA}"/>
                </a:ext>
              </a:extLst>
            </p:cNvPr>
            <p:cNvSpPr>
              <a:spLocks/>
            </p:cNvSpPr>
            <p:nvPr/>
          </p:nvSpPr>
          <p:spPr bwMode="auto">
            <a:xfrm>
              <a:off x="-809307" y="3911283"/>
              <a:ext cx="1562100" cy="2574925"/>
            </a:xfrm>
            <a:custGeom>
              <a:avLst/>
              <a:gdLst>
                <a:gd name="T0" fmla="*/ 808 w 808"/>
                <a:gd name="T1" fmla="*/ 1338 h 1338"/>
                <a:gd name="T2" fmla="*/ 451 w 808"/>
                <a:gd name="T3" fmla="*/ 877 h 1338"/>
                <a:gd name="T4" fmla="*/ 10 w 808"/>
                <a:gd name="T5" fmla="*/ 0 h 1338"/>
                <a:gd name="T6" fmla="*/ 0 w 808"/>
                <a:gd name="T7" fmla="*/ 101 h 1338"/>
                <a:gd name="T8" fmla="*/ 808 w 808"/>
                <a:gd name="T9" fmla="*/ 1338 h 1338"/>
              </a:gdLst>
              <a:ahLst/>
              <a:cxnLst>
                <a:cxn ang="0">
                  <a:pos x="T0" y="T1"/>
                </a:cxn>
                <a:cxn ang="0">
                  <a:pos x="T2" y="T3"/>
                </a:cxn>
                <a:cxn ang="0">
                  <a:pos x="T4" y="T5"/>
                </a:cxn>
                <a:cxn ang="0">
                  <a:pos x="T6" y="T7"/>
                </a:cxn>
                <a:cxn ang="0">
                  <a:pos x="T8" y="T9"/>
                </a:cxn>
              </a:cxnLst>
              <a:rect l="0" t="0" r="r" b="b"/>
              <a:pathLst>
                <a:path w="808" h="1338">
                  <a:moveTo>
                    <a:pt x="808" y="1338"/>
                  </a:moveTo>
                  <a:cubicBezTo>
                    <a:pt x="661" y="1209"/>
                    <a:pt x="540" y="1053"/>
                    <a:pt x="451" y="877"/>
                  </a:cubicBezTo>
                  <a:cubicBezTo>
                    <a:pt x="216" y="647"/>
                    <a:pt x="56" y="342"/>
                    <a:pt x="10" y="0"/>
                  </a:cubicBezTo>
                  <a:cubicBezTo>
                    <a:pt x="6" y="33"/>
                    <a:pt x="3" y="67"/>
                    <a:pt x="0" y="101"/>
                  </a:cubicBezTo>
                  <a:cubicBezTo>
                    <a:pt x="36" y="640"/>
                    <a:pt x="354" y="1101"/>
                    <a:pt x="808" y="1338"/>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6" name="Freeform 7">
              <a:extLst>
                <a:ext uri="{FF2B5EF4-FFF2-40B4-BE49-F238E27FC236}">
                  <a16:creationId xmlns:a16="http://schemas.microsoft.com/office/drawing/2014/main" id="{5AF9DB10-00FA-40F4-9CE8-FD3814127619}"/>
                </a:ext>
              </a:extLst>
            </p:cNvPr>
            <p:cNvSpPr>
              <a:spLocks/>
            </p:cNvSpPr>
            <p:nvPr/>
          </p:nvSpPr>
          <p:spPr bwMode="auto">
            <a:xfrm>
              <a:off x="-790257" y="3717608"/>
              <a:ext cx="852487" cy="1882775"/>
            </a:xfrm>
            <a:custGeom>
              <a:avLst/>
              <a:gdLst>
                <a:gd name="T0" fmla="*/ 17 w 441"/>
                <a:gd name="T1" fmla="*/ 0 h 978"/>
                <a:gd name="T2" fmla="*/ 0 w 441"/>
                <a:gd name="T3" fmla="*/ 101 h 978"/>
                <a:gd name="T4" fmla="*/ 441 w 441"/>
                <a:gd name="T5" fmla="*/ 978 h 978"/>
                <a:gd name="T6" fmla="*/ 321 w 441"/>
                <a:gd name="T7" fmla="*/ 643 h 978"/>
                <a:gd name="T8" fmla="*/ 17 w 441"/>
                <a:gd name="T9" fmla="*/ 0 h 978"/>
              </a:gdLst>
              <a:ahLst/>
              <a:cxnLst>
                <a:cxn ang="0">
                  <a:pos x="T0" y="T1"/>
                </a:cxn>
                <a:cxn ang="0">
                  <a:pos x="T2" y="T3"/>
                </a:cxn>
                <a:cxn ang="0">
                  <a:pos x="T4" y="T5"/>
                </a:cxn>
                <a:cxn ang="0">
                  <a:pos x="T6" y="T7"/>
                </a:cxn>
                <a:cxn ang="0">
                  <a:pos x="T8" y="T9"/>
                </a:cxn>
              </a:cxnLst>
              <a:rect l="0" t="0" r="r" b="b"/>
              <a:pathLst>
                <a:path w="441" h="978">
                  <a:moveTo>
                    <a:pt x="17" y="0"/>
                  </a:moveTo>
                  <a:cubicBezTo>
                    <a:pt x="11" y="33"/>
                    <a:pt x="5" y="67"/>
                    <a:pt x="0" y="101"/>
                  </a:cubicBezTo>
                  <a:cubicBezTo>
                    <a:pt x="46" y="443"/>
                    <a:pt x="206" y="748"/>
                    <a:pt x="441" y="978"/>
                  </a:cubicBezTo>
                  <a:cubicBezTo>
                    <a:pt x="389" y="873"/>
                    <a:pt x="348" y="760"/>
                    <a:pt x="321" y="643"/>
                  </a:cubicBezTo>
                  <a:cubicBezTo>
                    <a:pt x="173" y="459"/>
                    <a:pt x="66" y="240"/>
                    <a:pt x="1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7" name="Freeform 8">
              <a:extLst>
                <a:ext uri="{FF2B5EF4-FFF2-40B4-BE49-F238E27FC236}">
                  <a16:creationId xmlns:a16="http://schemas.microsoft.com/office/drawing/2014/main" id="{245E6B78-1B03-402D-A924-EC16096FF5DE}"/>
                </a:ext>
              </a:extLst>
            </p:cNvPr>
            <p:cNvSpPr>
              <a:spLocks/>
            </p:cNvSpPr>
            <p:nvPr/>
          </p:nvSpPr>
          <p:spPr bwMode="auto">
            <a:xfrm>
              <a:off x="-756920" y="3523933"/>
              <a:ext cx="587375" cy="1430338"/>
            </a:xfrm>
            <a:custGeom>
              <a:avLst/>
              <a:gdLst>
                <a:gd name="T0" fmla="*/ 268 w 304"/>
                <a:gd name="T1" fmla="*/ 496 h 744"/>
                <a:gd name="T2" fmla="*/ 25 w 304"/>
                <a:gd name="T3" fmla="*/ 0 h 744"/>
                <a:gd name="T4" fmla="*/ 0 w 304"/>
                <a:gd name="T5" fmla="*/ 101 h 744"/>
                <a:gd name="T6" fmla="*/ 304 w 304"/>
                <a:gd name="T7" fmla="*/ 744 h 744"/>
                <a:gd name="T8" fmla="*/ 268 w 304"/>
                <a:gd name="T9" fmla="*/ 496 h 744"/>
              </a:gdLst>
              <a:ahLst/>
              <a:cxnLst>
                <a:cxn ang="0">
                  <a:pos x="T0" y="T1"/>
                </a:cxn>
                <a:cxn ang="0">
                  <a:pos x="T2" y="T3"/>
                </a:cxn>
                <a:cxn ang="0">
                  <a:pos x="T4" y="T5"/>
                </a:cxn>
                <a:cxn ang="0">
                  <a:pos x="T6" y="T7"/>
                </a:cxn>
                <a:cxn ang="0">
                  <a:pos x="T8" y="T9"/>
                </a:cxn>
              </a:cxnLst>
              <a:rect l="0" t="0" r="r" b="b"/>
              <a:pathLst>
                <a:path w="304" h="744">
                  <a:moveTo>
                    <a:pt x="268" y="496"/>
                  </a:moveTo>
                  <a:cubicBezTo>
                    <a:pt x="159" y="349"/>
                    <a:pt x="75" y="181"/>
                    <a:pt x="25" y="0"/>
                  </a:cubicBezTo>
                  <a:cubicBezTo>
                    <a:pt x="16" y="33"/>
                    <a:pt x="7" y="67"/>
                    <a:pt x="0" y="101"/>
                  </a:cubicBezTo>
                  <a:cubicBezTo>
                    <a:pt x="49" y="341"/>
                    <a:pt x="156" y="560"/>
                    <a:pt x="304" y="744"/>
                  </a:cubicBezTo>
                  <a:cubicBezTo>
                    <a:pt x="285" y="664"/>
                    <a:pt x="273" y="581"/>
                    <a:pt x="268" y="4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8" name="Freeform 9">
              <a:extLst>
                <a:ext uri="{FF2B5EF4-FFF2-40B4-BE49-F238E27FC236}">
                  <a16:creationId xmlns:a16="http://schemas.microsoft.com/office/drawing/2014/main" id="{8E1A53F2-314F-479D-908D-6CBE866E1FB8}"/>
                </a:ext>
              </a:extLst>
            </p:cNvPr>
            <p:cNvSpPr>
              <a:spLocks/>
            </p:cNvSpPr>
            <p:nvPr/>
          </p:nvSpPr>
          <p:spPr bwMode="auto">
            <a:xfrm>
              <a:off x="-709295" y="3328671"/>
              <a:ext cx="471487" cy="1149350"/>
            </a:xfrm>
            <a:custGeom>
              <a:avLst/>
              <a:gdLst>
                <a:gd name="T0" fmla="*/ 244 w 244"/>
                <a:gd name="T1" fmla="*/ 396 h 597"/>
                <a:gd name="T2" fmla="*/ 32 w 244"/>
                <a:gd name="T3" fmla="*/ 0 h 597"/>
                <a:gd name="T4" fmla="*/ 0 w 244"/>
                <a:gd name="T5" fmla="*/ 101 h 597"/>
                <a:gd name="T6" fmla="*/ 243 w 244"/>
                <a:gd name="T7" fmla="*/ 597 h 597"/>
                <a:gd name="T8" fmla="*/ 241 w 244"/>
                <a:gd name="T9" fmla="*/ 505 h 597"/>
                <a:gd name="T10" fmla="*/ 244 w 244"/>
                <a:gd name="T11" fmla="*/ 396 h 597"/>
              </a:gdLst>
              <a:ahLst/>
              <a:cxnLst>
                <a:cxn ang="0">
                  <a:pos x="T0" y="T1"/>
                </a:cxn>
                <a:cxn ang="0">
                  <a:pos x="T2" y="T3"/>
                </a:cxn>
                <a:cxn ang="0">
                  <a:pos x="T4" y="T5"/>
                </a:cxn>
                <a:cxn ang="0">
                  <a:pos x="T6" y="T7"/>
                </a:cxn>
                <a:cxn ang="0">
                  <a:pos x="T8" y="T9"/>
                </a:cxn>
                <a:cxn ang="0">
                  <a:pos x="T10" y="T11"/>
                </a:cxn>
              </a:cxnLst>
              <a:rect l="0" t="0" r="r" b="b"/>
              <a:pathLst>
                <a:path w="244" h="597">
                  <a:moveTo>
                    <a:pt x="244" y="396"/>
                  </a:moveTo>
                  <a:cubicBezTo>
                    <a:pt x="155" y="276"/>
                    <a:pt x="83" y="143"/>
                    <a:pt x="32" y="0"/>
                  </a:cubicBezTo>
                  <a:cubicBezTo>
                    <a:pt x="20" y="33"/>
                    <a:pt x="9" y="66"/>
                    <a:pt x="0" y="101"/>
                  </a:cubicBezTo>
                  <a:cubicBezTo>
                    <a:pt x="50" y="282"/>
                    <a:pt x="134" y="450"/>
                    <a:pt x="243" y="597"/>
                  </a:cubicBezTo>
                  <a:cubicBezTo>
                    <a:pt x="241" y="566"/>
                    <a:pt x="241" y="536"/>
                    <a:pt x="241" y="505"/>
                  </a:cubicBezTo>
                  <a:cubicBezTo>
                    <a:pt x="241" y="469"/>
                    <a:pt x="242" y="432"/>
                    <a:pt x="244" y="3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9" name="Freeform 10">
              <a:extLst>
                <a:ext uri="{FF2B5EF4-FFF2-40B4-BE49-F238E27FC236}">
                  <a16:creationId xmlns:a16="http://schemas.microsoft.com/office/drawing/2014/main" id="{125399BD-04F6-445B-9F7F-7A7179FCB80B}"/>
                </a:ext>
              </a:extLst>
            </p:cNvPr>
            <p:cNvSpPr>
              <a:spLocks/>
            </p:cNvSpPr>
            <p:nvPr/>
          </p:nvSpPr>
          <p:spPr bwMode="auto">
            <a:xfrm>
              <a:off x="-647382" y="3133408"/>
              <a:ext cx="454025" cy="957263"/>
            </a:xfrm>
            <a:custGeom>
              <a:avLst/>
              <a:gdLst>
                <a:gd name="T0" fmla="*/ 235 w 235"/>
                <a:gd name="T1" fmla="*/ 325 h 498"/>
                <a:gd name="T2" fmla="*/ 40 w 235"/>
                <a:gd name="T3" fmla="*/ 0 h 498"/>
                <a:gd name="T4" fmla="*/ 0 w 235"/>
                <a:gd name="T5" fmla="*/ 102 h 498"/>
                <a:gd name="T6" fmla="*/ 212 w 235"/>
                <a:gd name="T7" fmla="*/ 498 h 498"/>
                <a:gd name="T8" fmla="*/ 235 w 235"/>
                <a:gd name="T9" fmla="*/ 325 h 498"/>
              </a:gdLst>
              <a:ahLst/>
              <a:cxnLst>
                <a:cxn ang="0">
                  <a:pos x="T0" y="T1"/>
                </a:cxn>
                <a:cxn ang="0">
                  <a:pos x="T2" y="T3"/>
                </a:cxn>
                <a:cxn ang="0">
                  <a:pos x="T4" y="T5"/>
                </a:cxn>
                <a:cxn ang="0">
                  <a:pos x="T6" y="T7"/>
                </a:cxn>
                <a:cxn ang="0">
                  <a:pos x="T8" y="T9"/>
                </a:cxn>
              </a:cxnLst>
              <a:rect l="0" t="0" r="r" b="b"/>
              <a:pathLst>
                <a:path w="235" h="498">
                  <a:moveTo>
                    <a:pt x="235" y="325"/>
                  </a:moveTo>
                  <a:cubicBezTo>
                    <a:pt x="157" y="226"/>
                    <a:pt x="91" y="117"/>
                    <a:pt x="40" y="0"/>
                  </a:cubicBezTo>
                  <a:cubicBezTo>
                    <a:pt x="25" y="33"/>
                    <a:pt x="12" y="67"/>
                    <a:pt x="0" y="102"/>
                  </a:cubicBezTo>
                  <a:cubicBezTo>
                    <a:pt x="51" y="245"/>
                    <a:pt x="123" y="378"/>
                    <a:pt x="212" y="498"/>
                  </a:cubicBezTo>
                  <a:cubicBezTo>
                    <a:pt x="217" y="439"/>
                    <a:pt x="224" y="382"/>
                    <a:pt x="235" y="32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0" name="Freeform 11">
              <a:extLst>
                <a:ext uri="{FF2B5EF4-FFF2-40B4-BE49-F238E27FC236}">
                  <a16:creationId xmlns:a16="http://schemas.microsoft.com/office/drawing/2014/main" id="{F2A071C3-46C4-4F74-81C5-AF41BC6F9BC0}"/>
                </a:ext>
              </a:extLst>
            </p:cNvPr>
            <p:cNvSpPr>
              <a:spLocks/>
            </p:cNvSpPr>
            <p:nvPr/>
          </p:nvSpPr>
          <p:spPr bwMode="auto">
            <a:xfrm>
              <a:off x="-569595" y="2938146"/>
              <a:ext cx="449262" cy="819150"/>
            </a:xfrm>
            <a:custGeom>
              <a:avLst/>
              <a:gdLst>
                <a:gd name="T0" fmla="*/ 49 w 233"/>
                <a:gd name="T1" fmla="*/ 0 h 426"/>
                <a:gd name="T2" fmla="*/ 0 w 233"/>
                <a:gd name="T3" fmla="*/ 101 h 426"/>
                <a:gd name="T4" fmla="*/ 195 w 233"/>
                <a:gd name="T5" fmla="*/ 426 h 426"/>
                <a:gd name="T6" fmla="*/ 233 w 233"/>
                <a:gd name="T7" fmla="*/ 270 h 426"/>
                <a:gd name="T8" fmla="*/ 49 w 233"/>
                <a:gd name="T9" fmla="*/ 0 h 426"/>
              </a:gdLst>
              <a:ahLst/>
              <a:cxnLst>
                <a:cxn ang="0">
                  <a:pos x="T0" y="T1"/>
                </a:cxn>
                <a:cxn ang="0">
                  <a:pos x="T2" y="T3"/>
                </a:cxn>
                <a:cxn ang="0">
                  <a:pos x="T4" y="T5"/>
                </a:cxn>
                <a:cxn ang="0">
                  <a:pos x="T6" y="T7"/>
                </a:cxn>
                <a:cxn ang="0">
                  <a:pos x="T8" y="T9"/>
                </a:cxn>
              </a:cxnLst>
              <a:rect l="0" t="0" r="r" b="b"/>
              <a:pathLst>
                <a:path w="233" h="426">
                  <a:moveTo>
                    <a:pt x="49" y="0"/>
                  </a:moveTo>
                  <a:cubicBezTo>
                    <a:pt x="32" y="33"/>
                    <a:pt x="15" y="67"/>
                    <a:pt x="0" y="101"/>
                  </a:cubicBezTo>
                  <a:cubicBezTo>
                    <a:pt x="51" y="218"/>
                    <a:pt x="117" y="327"/>
                    <a:pt x="195" y="426"/>
                  </a:cubicBezTo>
                  <a:cubicBezTo>
                    <a:pt x="205" y="373"/>
                    <a:pt x="218" y="321"/>
                    <a:pt x="233" y="270"/>
                  </a:cubicBezTo>
                  <a:cubicBezTo>
                    <a:pt x="162" y="188"/>
                    <a:pt x="101" y="97"/>
                    <a:pt x="49"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1" name="Freeform 12">
              <a:extLst>
                <a:ext uri="{FF2B5EF4-FFF2-40B4-BE49-F238E27FC236}">
                  <a16:creationId xmlns:a16="http://schemas.microsoft.com/office/drawing/2014/main" id="{3CBFC142-3BB1-48C8-BC5B-7B9DE6CE3072}"/>
                </a:ext>
              </a:extLst>
            </p:cNvPr>
            <p:cNvSpPr>
              <a:spLocks/>
            </p:cNvSpPr>
            <p:nvPr/>
          </p:nvSpPr>
          <p:spPr bwMode="auto">
            <a:xfrm>
              <a:off x="-475932" y="2744471"/>
              <a:ext cx="457200" cy="712788"/>
            </a:xfrm>
            <a:custGeom>
              <a:avLst/>
              <a:gdLst>
                <a:gd name="T0" fmla="*/ 236 w 236"/>
                <a:gd name="T1" fmla="*/ 227 h 371"/>
                <a:gd name="T2" fmla="*/ 59 w 236"/>
                <a:gd name="T3" fmla="*/ 0 h 371"/>
                <a:gd name="T4" fmla="*/ 0 w 236"/>
                <a:gd name="T5" fmla="*/ 101 h 371"/>
                <a:gd name="T6" fmla="*/ 184 w 236"/>
                <a:gd name="T7" fmla="*/ 371 h 371"/>
                <a:gd name="T8" fmla="*/ 236 w 236"/>
                <a:gd name="T9" fmla="*/ 227 h 371"/>
              </a:gdLst>
              <a:ahLst/>
              <a:cxnLst>
                <a:cxn ang="0">
                  <a:pos x="T0" y="T1"/>
                </a:cxn>
                <a:cxn ang="0">
                  <a:pos x="T2" y="T3"/>
                </a:cxn>
                <a:cxn ang="0">
                  <a:pos x="T4" y="T5"/>
                </a:cxn>
                <a:cxn ang="0">
                  <a:pos x="T6" y="T7"/>
                </a:cxn>
                <a:cxn ang="0">
                  <a:pos x="T8" y="T9"/>
                </a:cxn>
              </a:cxnLst>
              <a:rect l="0" t="0" r="r" b="b"/>
              <a:pathLst>
                <a:path w="236" h="371">
                  <a:moveTo>
                    <a:pt x="236" y="227"/>
                  </a:moveTo>
                  <a:cubicBezTo>
                    <a:pt x="170" y="157"/>
                    <a:pt x="111" y="81"/>
                    <a:pt x="59" y="0"/>
                  </a:cubicBezTo>
                  <a:cubicBezTo>
                    <a:pt x="38" y="33"/>
                    <a:pt x="18" y="67"/>
                    <a:pt x="0" y="101"/>
                  </a:cubicBezTo>
                  <a:cubicBezTo>
                    <a:pt x="52" y="198"/>
                    <a:pt x="113" y="289"/>
                    <a:pt x="184" y="371"/>
                  </a:cubicBezTo>
                  <a:cubicBezTo>
                    <a:pt x="199" y="322"/>
                    <a:pt x="216" y="274"/>
                    <a:pt x="236" y="22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2" name="Freeform 13">
              <a:extLst>
                <a:ext uri="{FF2B5EF4-FFF2-40B4-BE49-F238E27FC236}">
                  <a16:creationId xmlns:a16="http://schemas.microsoft.com/office/drawing/2014/main" id="{D9679187-D188-4986-985C-95636C8CB57F}"/>
                </a:ext>
              </a:extLst>
            </p:cNvPr>
            <p:cNvSpPr>
              <a:spLocks/>
            </p:cNvSpPr>
            <p:nvPr/>
          </p:nvSpPr>
          <p:spPr bwMode="auto">
            <a:xfrm>
              <a:off x="-361632" y="2549208"/>
              <a:ext cx="469900" cy="631825"/>
            </a:xfrm>
            <a:custGeom>
              <a:avLst/>
              <a:gdLst>
                <a:gd name="T0" fmla="*/ 70 w 243"/>
                <a:gd name="T1" fmla="*/ 0 h 328"/>
                <a:gd name="T2" fmla="*/ 0 w 243"/>
                <a:gd name="T3" fmla="*/ 101 h 328"/>
                <a:gd name="T4" fmla="*/ 177 w 243"/>
                <a:gd name="T5" fmla="*/ 328 h 328"/>
                <a:gd name="T6" fmla="*/ 243 w 243"/>
                <a:gd name="T7" fmla="*/ 191 h 328"/>
                <a:gd name="T8" fmla="*/ 70 w 243"/>
                <a:gd name="T9" fmla="*/ 0 h 328"/>
              </a:gdLst>
              <a:ahLst/>
              <a:cxnLst>
                <a:cxn ang="0">
                  <a:pos x="T0" y="T1"/>
                </a:cxn>
                <a:cxn ang="0">
                  <a:pos x="T2" y="T3"/>
                </a:cxn>
                <a:cxn ang="0">
                  <a:pos x="T4" y="T5"/>
                </a:cxn>
                <a:cxn ang="0">
                  <a:pos x="T6" y="T7"/>
                </a:cxn>
                <a:cxn ang="0">
                  <a:pos x="T8" y="T9"/>
                </a:cxn>
              </a:cxnLst>
              <a:rect l="0" t="0" r="r" b="b"/>
              <a:pathLst>
                <a:path w="243" h="328">
                  <a:moveTo>
                    <a:pt x="70" y="0"/>
                  </a:moveTo>
                  <a:cubicBezTo>
                    <a:pt x="46" y="33"/>
                    <a:pt x="22" y="66"/>
                    <a:pt x="0" y="101"/>
                  </a:cubicBezTo>
                  <a:cubicBezTo>
                    <a:pt x="52" y="182"/>
                    <a:pt x="111" y="258"/>
                    <a:pt x="177" y="328"/>
                  </a:cubicBezTo>
                  <a:cubicBezTo>
                    <a:pt x="197" y="281"/>
                    <a:pt x="219" y="235"/>
                    <a:pt x="243" y="191"/>
                  </a:cubicBezTo>
                  <a:cubicBezTo>
                    <a:pt x="180" y="132"/>
                    <a:pt x="122" y="68"/>
                    <a:pt x="7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3" name="Freeform 14">
              <a:extLst>
                <a:ext uri="{FF2B5EF4-FFF2-40B4-BE49-F238E27FC236}">
                  <a16:creationId xmlns:a16="http://schemas.microsoft.com/office/drawing/2014/main" id="{987391EC-FEC1-42BF-B7BB-3BF64449C333}"/>
                </a:ext>
              </a:extLst>
            </p:cNvPr>
            <p:cNvSpPr>
              <a:spLocks/>
            </p:cNvSpPr>
            <p:nvPr/>
          </p:nvSpPr>
          <p:spPr bwMode="auto">
            <a:xfrm>
              <a:off x="-226695" y="2355533"/>
              <a:ext cx="490537" cy="561975"/>
            </a:xfrm>
            <a:custGeom>
              <a:avLst/>
              <a:gdLst>
                <a:gd name="T0" fmla="*/ 173 w 253"/>
                <a:gd name="T1" fmla="*/ 292 h 292"/>
                <a:gd name="T2" fmla="*/ 253 w 253"/>
                <a:gd name="T3" fmla="*/ 160 h 292"/>
                <a:gd name="T4" fmla="*/ 84 w 253"/>
                <a:gd name="T5" fmla="*/ 0 h 292"/>
                <a:gd name="T6" fmla="*/ 0 w 253"/>
                <a:gd name="T7" fmla="*/ 101 h 292"/>
                <a:gd name="T8" fmla="*/ 173 w 253"/>
                <a:gd name="T9" fmla="*/ 292 h 292"/>
              </a:gdLst>
              <a:ahLst/>
              <a:cxnLst>
                <a:cxn ang="0">
                  <a:pos x="T0" y="T1"/>
                </a:cxn>
                <a:cxn ang="0">
                  <a:pos x="T2" y="T3"/>
                </a:cxn>
                <a:cxn ang="0">
                  <a:pos x="T4" y="T5"/>
                </a:cxn>
                <a:cxn ang="0">
                  <a:pos x="T6" y="T7"/>
                </a:cxn>
                <a:cxn ang="0">
                  <a:pos x="T8" y="T9"/>
                </a:cxn>
              </a:cxnLst>
              <a:rect l="0" t="0" r="r" b="b"/>
              <a:pathLst>
                <a:path w="253" h="292">
                  <a:moveTo>
                    <a:pt x="173" y="292"/>
                  </a:moveTo>
                  <a:cubicBezTo>
                    <a:pt x="197" y="247"/>
                    <a:pt x="224" y="203"/>
                    <a:pt x="253" y="160"/>
                  </a:cubicBezTo>
                  <a:cubicBezTo>
                    <a:pt x="193" y="111"/>
                    <a:pt x="136" y="57"/>
                    <a:pt x="84" y="0"/>
                  </a:cubicBezTo>
                  <a:cubicBezTo>
                    <a:pt x="55" y="32"/>
                    <a:pt x="27" y="66"/>
                    <a:pt x="0" y="101"/>
                  </a:cubicBezTo>
                  <a:cubicBezTo>
                    <a:pt x="52" y="169"/>
                    <a:pt x="110" y="233"/>
                    <a:pt x="173" y="29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4" name="Freeform 19">
              <a:extLst>
                <a:ext uri="{FF2B5EF4-FFF2-40B4-BE49-F238E27FC236}">
                  <a16:creationId xmlns:a16="http://schemas.microsoft.com/office/drawing/2014/main" id="{B0F8D4C9-3EF5-4D39-9D66-6CC3E3AFC05D}"/>
                </a:ext>
              </a:extLst>
            </p:cNvPr>
            <p:cNvSpPr>
              <a:spLocks/>
            </p:cNvSpPr>
            <p:nvPr/>
          </p:nvSpPr>
          <p:spPr bwMode="auto">
            <a:xfrm>
              <a:off x="752793" y="6486208"/>
              <a:ext cx="1920875" cy="703263"/>
            </a:xfrm>
            <a:custGeom>
              <a:avLst/>
              <a:gdLst>
                <a:gd name="T0" fmla="*/ 515 w 993"/>
                <a:gd name="T1" fmla="*/ 159 h 365"/>
                <a:gd name="T2" fmla="*/ 0 w 993"/>
                <a:gd name="T3" fmla="*/ 0 h 365"/>
                <a:gd name="T4" fmla="*/ 845 w 993"/>
                <a:gd name="T5" fmla="*/ 365 h 365"/>
                <a:gd name="T6" fmla="*/ 993 w 993"/>
                <a:gd name="T7" fmla="*/ 343 h 365"/>
                <a:gd name="T8" fmla="*/ 515 w 993"/>
                <a:gd name="T9" fmla="*/ 159 h 365"/>
              </a:gdLst>
              <a:ahLst/>
              <a:cxnLst>
                <a:cxn ang="0">
                  <a:pos x="T0" y="T1"/>
                </a:cxn>
                <a:cxn ang="0">
                  <a:pos x="T2" y="T3"/>
                </a:cxn>
                <a:cxn ang="0">
                  <a:pos x="T4" y="T5"/>
                </a:cxn>
                <a:cxn ang="0">
                  <a:pos x="T6" y="T7"/>
                </a:cxn>
                <a:cxn ang="0">
                  <a:pos x="T8" y="T9"/>
                </a:cxn>
              </a:cxnLst>
              <a:rect l="0" t="0" r="r" b="b"/>
              <a:pathLst>
                <a:path w="993" h="365">
                  <a:moveTo>
                    <a:pt x="515" y="159"/>
                  </a:moveTo>
                  <a:cubicBezTo>
                    <a:pt x="331" y="137"/>
                    <a:pt x="157" y="82"/>
                    <a:pt x="0" y="0"/>
                  </a:cubicBezTo>
                  <a:cubicBezTo>
                    <a:pt x="231" y="201"/>
                    <a:pt x="523" y="334"/>
                    <a:pt x="845" y="365"/>
                  </a:cubicBezTo>
                  <a:cubicBezTo>
                    <a:pt x="895" y="360"/>
                    <a:pt x="944" y="353"/>
                    <a:pt x="993" y="343"/>
                  </a:cubicBezTo>
                  <a:cubicBezTo>
                    <a:pt x="821" y="309"/>
                    <a:pt x="660" y="246"/>
                    <a:pt x="515" y="15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5" name="Freeform 20">
              <a:extLst>
                <a:ext uri="{FF2B5EF4-FFF2-40B4-BE49-F238E27FC236}">
                  <a16:creationId xmlns:a16="http://schemas.microsoft.com/office/drawing/2014/main" id="{3167E0F4-60B3-4B01-BE55-417B2AE9AA22}"/>
                </a:ext>
              </a:extLst>
            </p:cNvPr>
            <p:cNvSpPr>
              <a:spLocks/>
            </p:cNvSpPr>
            <p:nvPr/>
          </p:nvSpPr>
          <p:spPr bwMode="auto">
            <a:xfrm>
              <a:off x="62230" y="5600383"/>
              <a:ext cx="1685925" cy="1192213"/>
            </a:xfrm>
            <a:custGeom>
              <a:avLst/>
              <a:gdLst>
                <a:gd name="T0" fmla="*/ 523 w 872"/>
                <a:gd name="T1" fmla="*/ 333 h 620"/>
                <a:gd name="T2" fmla="*/ 0 w 872"/>
                <a:gd name="T3" fmla="*/ 0 h 620"/>
                <a:gd name="T4" fmla="*/ 357 w 872"/>
                <a:gd name="T5" fmla="*/ 461 h 620"/>
                <a:gd name="T6" fmla="*/ 872 w 872"/>
                <a:gd name="T7" fmla="*/ 620 h 620"/>
                <a:gd name="T8" fmla="*/ 523 w 872"/>
                <a:gd name="T9" fmla="*/ 333 h 620"/>
              </a:gdLst>
              <a:ahLst/>
              <a:cxnLst>
                <a:cxn ang="0">
                  <a:pos x="T0" y="T1"/>
                </a:cxn>
                <a:cxn ang="0">
                  <a:pos x="T2" y="T3"/>
                </a:cxn>
                <a:cxn ang="0">
                  <a:pos x="T4" y="T5"/>
                </a:cxn>
                <a:cxn ang="0">
                  <a:pos x="T6" y="T7"/>
                </a:cxn>
                <a:cxn ang="0">
                  <a:pos x="T8" y="T9"/>
                </a:cxn>
              </a:cxnLst>
              <a:rect l="0" t="0" r="r" b="b"/>
              <a:pathLst>
                <a:path w="872" h="620">
                  <a:moveTo>
                    <a:pt x="523" y="333"/>
                  </a:moveTo>
                  <a:cubicBezTo>
                    <a:pt x="326" y="258"/>
                    <a:pt x="148" y="144"/>
                    <a:pt x="0" y="0"/>
                  </a:cubicBezTo>
                  <a:cubicBezTo>
                    <a:pt x="89" y="176"/>
                    <a:pt x="210" y="332"/>
                    <a:pt x="357" y="461"/>
                  </a:cubicBezTo>
                  <a:cubicBezTo>
                    <a:pt x="514" y="543"/>
                    <a:pt x="688" y="598"/>
                    <a:pt x="872" y="620"/>
                  </a:cubicBezTo>
                  <a:cubicBezTo>
                    <a:pt x="742" y="542"/>
                    <a:pt x="624" y="445"/>
                    <a:pt x="523" y="33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6" name="Freeform 21">
              <a:extLst>
                <a:ext uri="{FF2B5EF4-FFF2-40B4-BE49-F238E27FC236}">
                  <a16:creationId xmlns:a16="http://schemas.microsoft.com/office/drawing/2014/main" id="{D053F95B-4B50-4D4E-BD59-A903DE9A1C0F}"/>
                </a:ext>
              </a:extLst>
            </p:cNvPr>
            <p:cNvSpPr>
              <a:spLocks/>
            </p:cNvSpPr>
            <p:nvPr/>
          </p:nvSpPr>
          <p:spPr bwMode="auto">
            <a:xfrm>
              <a:off x="-169545" y="4954271"/>
              <a:ext cx="1243012" cy="1285875"/>
            </a:xfrm>
            <a:custGeom>
              <a:avLst/>
              <a:gdLst>
                <a:gd name="T0" fmla="*/ 433 w 643"/>
                <a:gd name="T1" fmla="*/ 367 h 668"/>
                <a:gd name="T2" fmla="*/ 0 w 643"/>
                <a:gd name="T3" fmla="*/ 0 h 668"/>
                <a:gd name="T4" fmla="*/ 120 w 643"/>
                <a:gd name="T5" fmla="*/ 335 h 668"/>
                <a:gd name="T6" fmla="*/ 643 w 643"/>
                <a:gd name="T7" fmla="*/ 668 h 668"/>
                <a:gd name="T8" fmla="*/ 433 w 643"/>
                <a:gd name="T9" fmla="*/ 367 h 668"/>
              </a:gdLst>
              <a:ahLst/>
              <a:cxnLst>
                <a:cxn ang="0">
                  <a:pos x="T0" y="T1"/>
                </a:cxn>
                <a:cxn ang="0">
                  <a:pos x="T2" y="T3"/>
                </a:cxn>
                <a:cxn ang="0">
                  <a:pos x="T4" y="T5"/>
                </a:cxn>
                <a:cxn ang="0">
                  <a:pos x="T6" y="T7"/>
                </a:cxn>
                <a:cxn ang="0">
                  <a:pos x="T8" y="T9"/>
                </a:cxn>
              </a:cxnLst>
              <a:rect l="0" t="0" r="r" b="b"/>
              <a:pathLst>
                <a:path w="643" h="668">
                  <a:moveTo>
                    <a:pt x="433" y="367"/>
                  </a:moveTo>
                  <a:cubicBezTo>
                    <a:pt x="266" y="273"/>
                    <a:pt x="119" y="148"/>
                    <a:pt x="0" y="0"/>
                  </a:cubicBezTo>
                  <a:cubicBezTo>
                    <a:pt x="27" y="117"/>
                    <a:pt x="68" y="230"/>
                    <a:pt x="120" y="335"/>
                  </a:cubicBezTo>
                  <a:cubicBezTo>
                    <a:pt x="268" y="479"/>
                    <a:pt x="446" y="593"/>
                    <a:pt x="643" y="668"/>
                  </a:cubicBezTo>
                  <a:cubicBezTo>
                    <a:pt x="561" y="577"/>
                    <a:pt x="491" y="476"/>
                    <a:pt x="433" y="36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7" name="Freeform 22">
              <a:extLst>
                <a:ext uri="{FF2B5EF4-FFF2-40B4-BE49-F238E27FC236}">
                  <a16:creationId xmlns:a16="http://schemas.microsoft.com/office/drawing/2014/main" id="{328938D3-014F-4606-BEC7-D693E00784B8}"/>
                </a:ext>
              </a:extLst>
            </p:cNvPr>
            <p:cNvSpPr>
              <a:spLocks/>
            </p:cNvSpPr>
            <p:nvPr/>
          </p:nvSpPr>
          <p:spPr bwMode="auto">
            <a:xfrm>
              <a:off x="-239395" y="4478021"/>
              <a:ext cx="906462" cy="1182688"/>
            </a:xfrm>
            <a:custGeom>
              <a:avLst/>
              <a:gdLst>
                <a:gd name="T0" fmla="*/ 0 w 469"/>
                <a:gd name="T1" fmla="*/ 0 h 615"/>
                <a:gd name="T2" fmla="*/ 36 w 469"/>
                <a:gd name="T3" fmla="*/ 248 h 615"/>
                <a:gd name="T4" fmla="*/ 469 w 469"/>
                <a:gd name="T5" fmla="*/ 615 h 615"/>
                <a:gd name="T6" fmla="*/ 357 w 469"/>
                <a:gd name="T7" fmla="*/ 343 h 615"/>
                <a:gd name="T8" fmla="*/ 0 w 469"/>
                <a:gd name="T9" fmla="*/ 0 h 615"/>
              </a:gdLst>
              <a:ahLst/>
              <a:cxnLst>
                <a:cxn ang="0">
                  <a:pos x="T0" y="T1"/>
                </a:cxn>
                <a:cxn ang="0">
                  <a:pos x="T2" y="T3"/>
                </a:cxn>
                <a:cxn ang="0">
                  <a:pos x="T4" y="T5"/>
                </a:cxn>
                <a:cxn ang="0">
                  <a:pos x="T6" y="T7"/>
                </a:cxn>
                <a:cxn ang="0">
                  <a:pos x="T8" y="T9"/>
                </a:cxn>
              </a:cxnLst>
              <a:rect l="0" t="0" r="r" b="b"/>
              <a:pathLst>
                <a:path w="469" h="615">
                  <a:moveTo>
                    <a:pt x="0" y="0"/>
                  </a:moveTo>
                  <a:cubicBezTo>
                    <a:pt x="5" y="85"/>
                    <a:pt x="17" y="168"/>
                    <a:pt x="36" y="248"/>
                  </a:cubicBezTo>
                  <a:cubicBezTo>
                    <a:pt x="155" y="396"/>
                    <a:pt x="302" y="521"/>
                    <a:pt x="469" y="615"/>
                  </a:cubicBezTo>
                  <a:cubicBezTo>
                    <a:pt x="423" y="529"/>
                    <a:pt x="385" y="438"/>
                    <a:pt x="357" y="343"/>
                  </a:cubicBezTo>
                  <a:cubicBezTo>
                    <a:pt x="220" y="249"/>
                    <a:pt x="99" y="133"/>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8" name="Freeform 23">
              <a:extLst>
                <a:ext uri="{FF2B5EF4-FFF2-40B4-BE49-F238E27FC236}">
                  <a16:creationId xmlns:a16="http://schemas.microsoft.com/office/drawing/2014/main" id="{1B6E76AF-C7DB-4ED2-A246-F411749183C1}"/>
                </a:ext>
              </a:extLst>
            </p:cNvPr>
            <p:cNvSpPr>
              <a:spLocks/>
            </p:cNvSpPr>
            <p:nvPr/>
          </p:nvSpPr>
          <p:spPr bwMode="auto">
            <a:xfrm>
              <a:off x="-242570" y="4090671"/>
              <a:ext cx="693737" cy="1047750"/>
            </a:xfrm>
            <a:custGeom>
              <a:avLst/>
              <a:gdLst>
                <a:gd name="T0" fmla="*/ 359 w 359"/>
                <a:gd name="T1" fmla="*/ 544 h 544"/>
                <a:gd name="T2" fmla="*/ 308 w 359"/>
                <a:gd name="T3" fmla="*/ 305 h 544"/>
                <a:gd name="T4" fmla="*/ 3 w 359"/>
                <a:gd name="T5" fmla="*/ 0 h 544"/>
                <a:gd name="T6" fmla="*/ 0 w 359"/>
                <a:gd name="T7" fmla="*/ 109 h 544"/>
                <a:gd name="T8" fmla="*/ 2 w 359"/>
                <a:gd name="T9" fmla="*/ 201 h 544"/>
                <a:gd name="T10" fmla="*/ 359 w 359"/>
                <a:gd name="T11" fmla="*/ 544 h 544"/>
              </a:gdLst>
              <a:ahLst/>
              <a:cxnLst>
                <a:cxn ang="0">
                  <a:pos x="T0" y="T1"/>
                </a:cxn>
                <a:cxn ang="0">
                  <a:pos x="T2" y="T3"/>
                </a:cxn>
                <a:cxn ang="0">
                  <a:pos x="T4" y="T5"/>
                </a:cxn>
                <a:cxn ang="0">
                  <a:pos x="T6" y="T7"/>
                </a:cxn>
                <a:cxn ang="0">
                  <a:pos x="T8" y="T9"/>
                </a:cxn>
                <a:cxn ang="0">
                  <a:pos x="T10" y="T11"/>
                </a:cxn>
              </a:cxnLst>
              <a:rect l="0" t="0" r="r" b="b"/>
              <a:pathLst>
                <a:path w="359" h="544">
                  <a:moveTo>
                    <a:pt x="359" y="544"/>
                  </a:moveTo>
                  <a:cubicBezTo>
                    <a:pt x="336" y="467"/>
                    <a:pt x="318" y="387"/>
                    <a:pt x="308" y="305"/>
                  </a:cubicBezTo>
                  <a:cubicBezTo>
                    <a:pt x="192" y="218"/>
                    <a:pt x="90" y="116"/>
                    <a:pt x="3" y="0"/>
                  </a:cubicBezTo>
                  <a:cubicBezTo>
                    <a:pt x="1" y="36"/>
                    <a:pt x="0" y="73"/>
                    <a:pt x="0" y="109"/>
                  </a:cubicBezTo>
                  <a:cubicBezTo>
                    <a:pt x="0" y="140"/>
                    <a:pt x="0" y="170"/>
                    <a:pt x="2" y="201"/>
                  </a:cubicBezTo>
                  <a:cubicBezTo>
                    <a:pt x="101" y="334"/>
                    <a:pt x="222" y="450"/>
                    <a:pt x="359" y="544"/>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9" name="Freeform 24">
              <a:extLst>
                <a:ext uri="{FF2B5EF4-FFF2-40B4-BE49-F238E27FC236}">
                  <a16:creationId xmlns:a16="http://schemas.microsoft.com/office/drawing/2014/main" id="{386B32E4-A7CD-4E96-AA9E-A0FF944D1691}"/>
                </a:ext>
              </a:extLst>
            </p:cNvPr>
            <p:cNvSpPr>
              <a:spLocks/>
            </p:cNvSpPr>
            <p:nvPr/>
          </p:nvSpPr>
          <p:spPr bwMode="auto">
            <a:xfrm>
              <a:off x="-237807" y="3757296"/>
              <a:ext cx="590550" cy="920750"/>
            </a:xfrm>
            <a:custGeom>
              <a:avLst/>
              <a:gdLst>
                <a:gd name="T0" fmla="*/ 292 w 305"/>
                <a:gd name="T1" fmla="*/ 266 h 478"/>
                <a:gd name="T2" fmla="*/ 23 w 305"/>
                <a:gd name="T3" fmla="*/ 0 h 478"/>
                <a:gd name="T4" fmla="*/ 0 w 305"/>
                <a:gd name="T5" fmla="*/ 173 h 478"/>
                <a:gd name="T6" fmla="*/ 305 w 305"/>
                <a:gd name="T7" fmla="*/ 478 h 478"/>
                <a:gd name="T8" fmla="*/ 292 w 305"/>
                <a:gd name="T9" fmla="*/ 282 h 478"/>
                <a:gd name="T10" fmla="*/ 292 w 305"/>
                <a:gd name="T11" fmla="*/ 266 h 478"/>
              </a:gdLst>
              <a:ahLst/>
              <a:cxnLst>
                <a:cxn ang="0">
                  <a:pos x="T0" y="T1"/>
                </a:cxn>
                <a:cxn ang="0">
                  <a:pos x="T2" y="T3"/>
                </a:cxn>
                <a:cxn ang="0">
                  <a:pos x="T4" y="T5"/>
                </a:cxn>
                <a:cxn ang="0">
                  <a:pos x="T6" y="T7"/>
                </a:cxn>
                <a:cxn ang="0">
                  <a:pos x="T8" y="T9"/>
                </a:cxn>
                <a:cxn ang="0">
                  <a:pos x="T10" y="T11"/>
                </a:cxn>
              </a:cxnLst>
              <a:rect l="0" t="0" r="r" b="b"/>
              <a:pathLst>
                <a:path w="305" h="478">
                  <a:moveTo>
                    <a:pt x="292" y="266"/>
                  </a:moveTo>
                  <a:cubicBezTo>
                    <a:pt x="192" y="189"/>
                    <a:pt x="101" y="100"/>
                    <a:pt x="23" y="0"/>
                  </a:cubicBezTo>
                  <a:cubicBezTo>
                    <a:pt x="12" y="57"/>
                    <a:pt x="5" y="114"/>
                    <a:pt x="0" y="173"/>
                  </a:cubicBezTo>
                  <a:cubicBezTo>
                    <a:pt x="87" y="289"/>
                    <a:pt x="189" y="391"/>
                    <a:pt x="305" y="478"/>
                  </a:cubicBezTo>
                  <a:cubicBezTo>
                    <a:pt x="296" y="414"/>
                    <a:pt x="292" y="349"/>
                    <a:pt x="292" y="282"/>
                  </a:cubicBezTo>
                  <a:cubicBezTo>
                    <a:pt x="292" y="277"/>
                    <a:pt x="292" y="271"/>
                    <a:pt x="292" y="2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0" name="Freeform 25">
              <a:extLst>
                <a:ext uri="{FF2B5EF4-FFF2-40B4-BE49-F238E27FC236}">
                  <a16:creationId xmlns:a16="http://schemas.microsoft.com/office/drawing/2014/main" id="{FF386BF0-D42E-4617-90A6-85E39A2590E7}"/>
                </a:ext>
              </a:extLst>
            </p:cNvPr>
            <p:cNvSpPr>
              <a:spLocks/>
            </p:cNvSpPr>
            <p:nvPr/>
          </p:nvSpPr>
          <p:spPr bwMode="auto">
            <a:xfrm>
              <a:off x="-193357" y="3457258"/>
              <a:ext cx="547687" cy="812800"/>
            </a:xfrm>
            <a:custGeom>
              <a:avLst/>
              <a:gdLst>
                <a:gd name="T0" fmla="*/ 269 w 283"/>
                <a:gd name="T1" fmla="*/ 422 h 422"/>
                <a:gd name="T2" fmla="*/ 283 w 283"/>
                <a:gd name="T3" fmla="*/ 231 h 422"/>
                <a:gd name="T4" fmla="*/ 38 w 283"/>
                <a:gd name="T5" fmla="*/ 0 h 422"/>
                <a:gd name="T6" fmla="*/ 0 w 283"/>
                <a:gd name="T7" fmla="*/ 156 h 422"/>
                <a:gd name="T8" fmla="*/ 269 w 283"/>
                <a:gd name="T9" fmla="*/ 422 h 422"/>
              </a:gdLst>
              <a:ahLst/>
              <a:cxnLst>
                <a:cxn ang="0">
                  <a:pos x="T0" y="T1"/>
                </a:cxn>
                <a:cxn ang="0">
                  <a:pos x="T2" y="T3"/>
                </a:cxn>
                <a:cxn ang="0">
                  <a:pos x="T4" y="T5"/>
                </a:cxn>
                <a:cxn ang="0">
                  <a:pos x="T6" y="T7"/>
                </a:cxn>
                <a:cxn ang="0">
                  <a:pos x="T8" y="T9"/>
                </a:cxn>
              </a:cxnLst>
              <a:rect l="0" t="0" r="r" b="b"/>
              <a:pathLst>
                <a:path w="283" h="422">
                  <a:moveTo>
                    <a:pt x="269" y="422"/>
                  </a:moveTo>
                  <a:cubicBezTo>
                    <a:pt x="270" y="357"/>
                    <a:pt x="275" y="293"/>
                    <a:pt x="283" y="231"/>
                  </a:cubicBezTo>
                  <a:cubicBezTo>
                    <a:pt x="193" y="163"/>
                    <a:pt x="111" y="86"/>
                    <a:pt x="38" y="0"/>
                  </a:cubicBezTo>
                  <a:cubicBezTo>
                    <a:pt x="23" y="51"/>
                    <a:pt x="10" y="103"/>
                    <a:pt x="0" y="156"/>
                  </a:cubicBezTo>
                  <a:cubicBezTo>
                    <a:pt x="78" y="256"/>
                    <a:pt x="169" y="345"/>
                    <a:pt x="269" y="4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1" name="Freeform 26">
              <a:extLst>
                <a:ext uri="{FF2B5EF4-FFF2-40B4-BE49-F238E27FC236}">
                  <a16:creationId xmlns:a16="http://schemas.microsoft.com/office/drawing/2014/main" id="{B805C640-AB4F-4D8D-A4CB-3F69F666FA78}"/>
                </a:ext>
              </a:extLst>
            </p:cNvPr>
            <p:cNvSpPr>
              <a:spLocks/>
            </p:cNvSpPr>
            <p:nvPr/>
          </p:nvSpPr>
          <p:spPr bwMode="auto">
            <a:xfrm>
              <a:off x="-120332" y="3181033"/>
              <a:ext cx="544512" cy="720725"/>
            </a:xfrm>
            <a:custGeom>
              <a:avLst/>
              <a:gdLst>
                <a:gd name="T0" fmla="*/ 52 w 281"/>
                <a:gd name="T1" fmla="*/ 0 h 375"/>
                <a:gd name="T2" fmla="*/ 0 w 281"/>
                <a:gd name="T3" fmla="*/ 144 h 375"/>
                <a:gd name="T4" fmla="*/ 245 w 281"/>
                <a:gd name="T5" fmla="*/ 375 h 375"/>
                <a:gd name="T6" fmla="*/ 281 w 281"/>
                <a:gd name="T7" fmla="*/ 198 h 375"/>
                <a:gd name="T8" fmla="*/ 52 w 281"/>
                <a:gd name="T9" fmla="*/ 0 h 375"/>
              </a:gdLst>
              <a:ahLst/>
              <a:cxnLst>
                <a:cxn ang="0">
                  <a:pos x="T0" y="T1"/>
                </a:cxn>
                <a:cxn ang="0">
                  <a:pos x="T2" y="T3"/>
                </a:cxn>
                <a:cxn ang="0">
                  <a:pos x="T4" y="T5"/>
                </a:cxn>
                <a:cxn ang="0">
                  <a:pos x="T6" y="T7"/>
                </a:cxn>
                <a:cxn ang="0">
                  <a:pos x="T8" y="T9"/>
                </a:cxn>
              </a:cxnLst>
              <a:rect l="0" t="0" r="r" b="b"/>
              <a:pathLst>
                <a:path w="281" h="375">
                  <a:moveTo>
                    <a:pt x="52" y="0"/>
                  </a:moveTo>
                  <a:cubicBezTo>
                    <a:pt x="32" y="47"/>
                    <a:pt x="15" y="95"/>
                    <a:pt x="0" y="144"/>
                  </a:cubicBezTo>
                  <a:cubicBezTo>
                    <a:pt x="73" y="230"/>
                    <a:pt x="155" y="307"/>
                    <a:pt x="245" y="375"/>
                  </a:cubicBezTo>
                  <a:cubicBezTo>
                    <a:pt x="254" y="314"/>
                    <a:pt x="265" y="255"/>
                    <a:pt x="281" y="198"/>
                  </a:cubicBezTo>
                  <a:cubicBezTo>
                    <a:pt x="198" y="140"/>
                    <a:pt x="121" y="73"/>
                    <a:pt x="52"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2" name="Freeform 27">
              <a:extLst>
                <a:ext uri="{FF2B5EF4-FFF2-40B4-BE49-F238E27FC236}">
                  <a16:creationId xmlns:a16="http://schemas.microsoft.com/office/drawing/2014/main" id="{58CCEDD1-BC45-4356-BDB4-326E6ED4D1A1}"/>
                </a:ext>
              </a:extLst>
            </p:cNvPr>
            <p:cNvSpPr>
              <a:spLocks/>
            </p:cNvSpPr>
            <p:nvPr/>
          </p:nvSpPr>
          <p:spPr bwMode="auto">
            <a:xfrm>
              <a:off x="-18732" y="2917508"/>
              <a:ext cx="547687" cy="644525"/>
            </a:xfrm>
            <a:custGeom>
              <a:avLst/>
              <a:gdLst>
                <a:gd name="T0" fmla="*/ 229 w 283"/>
                <a:gd name="T1" fmla="*/ 335 h 335"/>
                <a:gd name="T2" fmla="*/ 283 w 283"/>
                <a:gd name="T3" fmla="*/ 169 h 335"/>
                <a:gd name="T4" fmla="*/ 66 w 283"/>
                <a:gd name="T5" fmla="*/ 0 h 335"/>
                <a:gd name="T6" fmla="*/ 0 w 283"/>
                <a:gd name="T7" fmla="*/ 137 h 335"/>
                <a:gd name="T8" fmla="*/ 229 w 283"/>
                <a:gd name="T9" fmla="*/ 335 h 335"/>
              </a:gdLst>
              <a:ahLst/>
              <a:cxnLst>
                <a:cxn ang="0">
                  <a:pos x="T0" y="T1"/>
                </a:cxn>
                <a:cxn ang="0">
                  <a:pos x="T2" y="T3"/>
                </a:cxn>
                <a:cxn ang="0">
                  <a:pos x="T4" y="T5"/>
                </a:cxn>
                <a:cxn ang="0">
                  <a:pos x="T6" y="T7"/>
                </a:cxn>
                <a:cxn ang="0">
                  <a:pos x="T8" y="T9"/>
                </a:cxn>
              </a:cxnLst>
              <a:rect l="0" t="0" r="r" b="b"/>
              <a:pathLst>
                <a:path w="283" h="335">
                  <a:moveTo>
                    <a:pt x="229" y="335"/>
                  </a:moveTo>
                  <a:cubicBezTo>
                    <a:pt x="243" y="278"/>
                    <a:pt x="262" y="223"/>
                    <a:pt x="283" y="169"/>
                  </a:cubicBezTo>
                  <a:cubicBezTo>
                    <a:pt x="205" y="119"/>
                    <a:pt x="133" y="63"/>
                    <a:pt x="66" y="0"/>
                  </a:cubicBezTo>
                  <a:cubicBezTo>
                    <a:pt x="42" y="44"/>
                    <a:pt x="20" y="90"/>
                    <a:pt x="0" y="137"/>
                  </a:cubicBezTo>
                  <a:cubicBezTo>
                    <a:pt x="69" y="210"/>
                    <a:pt x="146" y="277"/>
                    <a:pt x="229" y="33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3" name="Freeform 29">
              <a:extLst>
                <a:ext uri="{FF2B5EF4-FFF2-40B4-BE49-F238E27FC236}">
                  <a16:creationId xmlns:a16="http://schemas.microsoft.com/office/drawing/2014/main" id="{9707B463-03AC-4198-923C-2C95C155C45F}"/>
                </a:ext>
              </a:extLst>
            </p:cNvPr>
            <p:cNvSpPr>
              <a:spLocks/>
            </p:cNvSpPr>
            <p:nvPr/>
          </p:nvSpPr>
          <p:spPr bwMode="auto">
            <a:xfrm>
              <a:off x="1748155" y="6792596"/>
              <a:ext cx="1211262" cy="354013"/>
            </a:xfrm>
            <a:custGeom>
              <a:avLst/>
              <a:gdLst>
                <a:gd name="T0" fmla="*/ 182 w 626"/>
                <a:gd name="T1" fmla="*/ 11 h 184"/>
                <a:gd name="T2" fmla="*/ 0 w 626"/>
                <a:gd name="T3" fmla="*/ 0 h 184"/>
                <a:gd name="T4" fmla="*/ 478 w 626"/>
                <a:gd name="T5" fmla="*/ 184 h 184"/>
                <a:gd name="T6" fmla="*/ 626 w 626"/>
                <a:gd name="T7" fmla="*/ 147 h 184"/>
                <a:gd name="T8" fmla="*/ 305 w 626"/>
                <a:gd name="T9" fmla="*/ 6 h 184"/>
                <a:gd name="T10" fmla="*/ 182 w 626"/>
                <a:gd name="T11" fmla="*/ 11 h 184"/>
              </a:gdLst>
              <a:ahLst/>
              <a:cxnLst>
                <a:cxn ang="0">
                  <a:pos x="T0" y="T1"/>
                </a:cxn>
                <a:cxn ang="0">
                  <a:pos x="T2" y="T3"/>
                </a:cxn>
                <a:cxn ang="0">
                  <a:pos x="T4" y="T5"/>
                </a:cxn>
                <a:cxn ang="0">
                  <a:pos x="T6" y="T7"/>
                </a:cxn>
                <a:cxn ang="0">
                  <a:pos x="T8" y="T9"/>
                </a:cxn>
                <a:cxn ang="0">
                  <a:pos x="T10" y="T11"/>
                </a:cxn>
              </a:cxnLst>
              <a:rect l="0" t="0" r="r" b="b"/>
              <a:pathLst>
                <a:path w="626" h="184">
                  <a:moveTo>
                    <a:pt x="182" y="11"/>
                  </a:moveTo>
                  <a:cubicBezTo>
                    <a:pt x="120" y="11"/>
                    <a:pt x="60" y="7"/>
                    <a:pt x="0" y="0"/>
                  </a:cubicBezTo>
                  <a:cubicBezTo>
                    <a:pt x="145" y="87"/>
                    <a:pt x="306" y="150"/>
                    <a:pt x="478" y="184"/>
                  </a:cubicBezTo>
                  <a:cubicBezTo>
                    <a:pt x="528" y="174"/>
                    <a:pt x="577" y="162"/>
                    <a:pt x="626" y="147"/>
                  </a:cubicBezTo>
                  <a:cubicBezTo>
                    <a:pt x="513" y="112"/>
                    <a:pt x="405" y="65"/>
                    <a:pt x="305" y="6"/>
                  </a:cubicBezTo>
                  <a:cubicBezTo>
                    <a:pt x="265" y="9"/>
                    <a:pt x="224" y="11"/>
                    <a:pt x="182" y="1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4" name="Freeform 30">
              <a:extLst>
                <a:ext uri="{FF2B5EF4-FFF2-40B4-BE49-F238E27FC236}">
                  <a16:creationId xmlns:a16="http://schemas.microsoft.com/office/drawing/2014/main" id="{BE300660-D804-4A04-8C75-FF661EFBF732}"/>
                </a:ext>
              </a:extLst>
            </p:cNvPr>
            <p:cNvSpPr>
              <a:spLocks/>
            </p:cNvSpPr>
            <p:nvPr/>
          </p:nvSpPr>
          <p:spPr bwMode="auto">
            <a:xfrm>
              <a:off x="1073468" y="6240146"/>
              <a:ext cx="1265237" cy="573088"/>
            </a:xfrm>
            <a:custGeom>
              <a:avLst/>
              <a:gdLst>
                <a:gd name="T0" fmla="*/ 654 w 654"/>
                <a:gd name="T1" fmla="*/ 293 h 298"/>
                <a:gd name="T2" fmla="*/ 382 w 654"/>
                <a:gd name="T3" fmla="*/ 89 h 298"/>
                <a:gd name="T4" fmla="*/ 0 w 654"/>
                <a:gd name="T5" fmla="*/ 0 h 298"/>
                <a:gd name="T6" fmla="*/ 349 w 654"/>
                <a:gd name="T7" fmla="*/ 287 h 298"/>
                <a:gd name="T8" fmla="*/ 531 w 654"/>
                <a:gd name="T9" fmla="*/ 298 h 298"/>
                <a:gd name="T10" fmla="*/ 654 w 654"/>
                <a:gd name="T11" fmla="*/ 293 h 298"/>
              </a:gdLst>
              <a:ahLst/>
              <a:cxnLst>
                <a:cxn ang="0">
                  <a:pos x="T0" y="T1"/>
                </a:cxn>
                <a:cxn ang="0">
                  <a:pos x="T2" y="T3"/>
                </a:cxn>
                <a:cxn ang="0">
                  <a:pos x="T4" y="T5"/>
                </a:cxn>
                <a:cxn ang="0">
                  <a:pos x="T6" y="T7"/>
                </a:cxn>
                <a:cxn ang="0">
                  <a:pos x="T8" y="T9"/>
                </a:cxn>
                <a:cxn ang="0">
                  <a:pos x="T10" y="T11"/>
                </a:cxn>
              </a:cxnLst>
              <a:rect l="0" t="0" r="r" b="b"/>
              <a:pathLst>
                <a:path w="654" h="298">
                  <a:moveTo>
                    <a:pt x="654" y="293"/>
                  </a:moveTo>
                  <a:cubicBezTo>
                    <a:pt x="556" y="235"/>
                    <a:pt x="465" y="167"/>
                    <a:pt x="382" y="89"/>
                  </a:cubicBezTo>
                  <a:cubicBezTo>
                    <a:pt x="249" y="76"/>
                    <a:pt x="121" y="45"/>
                    <a:pt x="0" y="0"/>
                  </a:cubicBezTo>
                  <a:cubicBezTo>
                    <a:pt x="101" y="112"/>
                    <a:pt x="219" y="209"/>
                    <a:pt x="349" y="287"/>
                  </a:cubicBezTo>
                  <a:cubicBezTo>
                    <a:pt x="409" y="294"/>
                    <a:pt x="469" y="298"/>
                    <a:pt x="531" y="298"/>
                  </a:cubicBezTo>
                  <a:cubicBezTo>
                    <a:pt x="573" y="298"/>
                    <a:pt x="614" y="296"/>
                    <a:pt x="654" y="29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5" name="Freeform 31">
              <a:extLst>
                <a:ext uri="{FF2B5EF4-FFF2-40B4-BE49-F238E27FC236}">
                  <a16:creationId xmlns:a16="http://schemas.microsoft.com/office/drawing/2014/main" id="{2AEDD5D1-C1C3-47BA-95DF-AFE85642DA26}"/>
                </a:ext>
              </a:extLst>
            </p:cNvPr>
            <p:cNvSpPr>
              <a:spLocks/>
            </p:cNvSpPr>
            <p:nvPr/>
          </p:nvSpPr>
          <p:spPr bwMode="auto">
            <a:xfrm>
              <a:off x="667068" y="5660708"/>
              <a:ext cx="1144587" cy="750888"/>
            </a:xfrm>
            <a:custGeom>
              <a:avLst/>
              <a:gdLst>
                <a:gd name="T0" fmla="*/ 389 w 592"/>
                <a:gd name="T1" fmla="*/ 153 h 390"/>
                <a:gd name="T2" fmla="*/ 0 w 592"/>
                <a:gd name="T3" fmla="*/ 0 h 390"/>
                <a:gd name="T4" fmla="*/ 210 w 592"/>
                <a:gd name="T5" fmla="*/ 301 h 390"/>
                <a:gd name="T6" fmla="*/ 592 w 592"/>
                <a:gd name="T7" fmla="*/ 390 h 390"/>
                <a:gd name="T8" fmla="*/ 389 w 592"/>
                <a:gd name="T9" fmla="*/ 153 h 390"/>
              </a:gdLst>
              <a:ahLst/>
              <a:cxnLst>
                <a:cxn ang="0">
                  <a:pos x="T0" y="T1"/>
                </a:cxn>
                <a:cxn ang="0">
                  <a:pos x="T2" y="T3"/>
                </a:cxn>
                <a:cxn ang="0">
                  <a:pos x="T4" y="T5"/>
                </a:cxn>
                <a:cxn ang="0">
                  <a:pos x="T6" y="T7"/>
                </a:cxn>
                <a:cxn ang="0">
                  <a:pos x="T8" y="T9"/>
                </a:cxn>
              </a:cxnLst>
              <a:rect l="0" t="0" r="r" b="b"/>
              <a:pathLst>
                <a:path w="592" h="390">
                  <a:moveTo>
                    <a:pt x="389" y="153"/>
                  </a:moveTo>
                  <a:cubicBezTo>
                    <a:pt x="251" y="120"/>
                    <a:pt x="120" y="68"/>
                    <a:pt x="0" y="0"/>
                  </a:cubicBezTo>
                  <a:cubicBezTo>
                    <a:pt x="58" y="109"/>
                    <a:pt x="128" y="210"/>
                    <a:pt x="210" y="301"/>
                  </a:cubicBezTo>
                  <a:cubicBezTo>
                    <a:pt x="331" y="346"/>
                    <a:pt x="459" y="377"/>
                    <a:pt x="592" y="390"/>
                  </a:cubicBezTo>
                  <a:cubicBezTo>
                    <a:pt x="517" y="318"/>
                    <a:pt x="448" y="239"/>
                    <a:pt x="389" y="15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6" name="Freeform 32">
              <a:extLst>
                <a:ext uri="{FF2B5EF4-FFF2-40B4-BE49-F238E27FC236}">
                  <a16:creationId xmlns:a16="http://schemas.microsoft.com/office/drawing/2014/main" id="{08C1E02E-4EAD-47C7-91F3-873DD2BA148C}"/>
                </a:ext>
              </a:extLst>
            </p:cNvPr>
            <p:cNvSpPr>
              <a:spLocks/>
            </p:cNvSpPr>
            <p:nvPr/>
          </p:nvSpPr>
          <p:spPr bwMode="auto">
            <a:xfrm>
              <a:off x="451168" y="5138421"/>
              <a:ext cx="968375" cy="817563"/>
            </a:xfrm>
            <a:custGeom>
              <a:avLst/>
              <a:gdLst>
                <a:gd name="T0" fmla="*/ 364 w 501"/>
                <a:gd name="T1" fmla="*/ 183 h 425"/>
                <a:gd name="T2" fmla="*/ 0 w 501"/>
                <a:gd name="T3" fmla="*/ 0 h 425"/>
                <a:gd name="T4" fmla="*/ 112 w 501"/>
                <a:gd name="T5" fmla="*/ 272 h 425"/>
                <a:gd name="T6" fmla="*/ 501 w 501"/>
                <a:gd name="T7" fmla="*/ 425 h 425"/>
                <a:gd name="T8" fmla="*/ 364 w 501"/>
                <a:gd name="T9" fmla="*/ 183 h 425"/>
              </a:gdLst>
              <a:ahLst/>
              <a:cxnLst>
                <a:cxn ang="0">
                  <a:pos x="T0" y="T1"/>
                </a:cxn>
                <a:cxn ang="0">
                  <a:pos x="T2" y="T3"/>
                </a:cxn>
                <a:cxn ang="0">
                  <a:pos x="T4" y="T5"/>
                </a:cxn>
                <a:cxn ang="0">
                  <a:pos x="T6" y="T7"/>
                </a:cxn>
                <a:cxn ang="0">
                  <a:pos x="T8" y="T9"/>
                </a:cxn>
              </a:cxnLst>
              <a:rect l="0" t="0" r="r" b="b"/>
              <a:pathLst>
                <a:path w="501" h="425">
                  <a:moveTo>
                    <a:pt x="364" y="183"/>
                  </a:moveTo>
                  <a:cubicBezTo>
                    <a:pt x="233" y="138"/>
                    <a:pt x="111" y="76"/>
                    <a:pt x="0" y="0"/>
                  </a:cubicBezTo>
                  <a:cubicBezTo>
                    <a:pt x="28" y="95"/>
                    <a:pt x="66" y="186"/>
                    <a:pt x="112" y="272"/>
                  </a:cubicBezTo>
                  <a:cubicBezTo>
                    <a:pt x="232" y="340"/>
                    <a:pt x="363" y="392"/>
                    <a:pt x="501" y="425"/>
                  </a:cubicBezTo>
                  <a:cubicBezTo>
                    <a:pt x="448" y="349"/>
                    <a:pt x="402" y="268"/>
                    <a:pt x="364" y="18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7" name="Freeform 33">
              <a:extLst>
                <a:ext uri="{FF2B5EF4-FFF2-40B4-BE49-F238E27FC236}">
                  <a16:creationId xmlns:a16="http://schemas.microsoft.com/office/drawing/2014/main" id="{B5615415-2D6E-4308-B4AB-A34160183AC2}"/>
                </a:ext>
              </a:extLst>
            </p:cNvPr>
            <p:cNvSpPr>
              <a:spLocks/>
            </p:cNvSpPr>
            <p:nvPr/>
          </p:nvSpPr>
          <p:spPr bwMode="auto">
            <a:xfrm>
              <a:off x="352743" y="4678046"/>
              <a:ext cx="801687" cy="811213"/>
            </a:xfrm>
            <a:custGeom>
              <a:avLst/>
              <a:gdLst>
                <a:gd name="T0" fmla="*/ 0 w 415"/>
                <a:gd name="T1" fmla="*/ 0 h 422"/>
                <a:gd name="T2" fmla="*/ 51 w 415"/>
                <a:gd name="T3" fmla="*/ 239 h 422"/>
                <a:gd name="T4" fmla="*/ 415 w 415"/>
                <a:gd name="T5" fmla="*/ 422 h 422"/>
                <a:gd name="T6" fmla="*/ 332 w 415"/>
                <a:gd name="T7" fmla="*/ 189 h 422"/>
                <a:gd name="T8" fmla="*/ 0 w 415"/>
                <a:gd name="T9" fmla="*/ 0 h 422"/>
              </a:gdLst>
              <a:ahLst/>
              <a:cxnLst>
                <a:cxn ang="0">
                  <a:pos x="T0" y="T1"/>
                </a:cxn>
                <a:cxn ang="0">
                  <a:pos x="T2" y="T3"/>
                </a:cxn>
                <a:cxn ang="0">
                  <a:pos x="T4" y="T5"/>
                </a:cxn>
                <a:cxn ang="0">
                  <a:pos x="T6" y="T7"/>
                </a:cxn>
                <a:cxn ang="0">
                  <a:pos x="T8" y="T9"/>
                </a:cxn>
              </a:cxnLst>
              <a:rect l="0" t="0" r="r" b="b"/>
              <a:pathLst>
                <a:path w="415" h="422">
                  <a:moveTo>
                    <a:pt x="0" y="0"/>
                  </a:moveTo>
                  <a:cubicBezTo>
                    <a:pt x="10" y="82"/>
                    <a:pt x="28" y="162"/>
                    <a:pt x="51" y="239"/>
                  </a:cubicBezTo>
                  <a:cubicBezTo>
                    <a:pt x="162" y="315"/>
                    <a:pt x="284" y="377"/>
                    <a:pt x="415" y="422"/>
                  </a:cubicBezTo>
                  <a:cubicBezTo>
                    <a:pt x="381" y="347"/>
                    <a:pt x="353" y="269"/>
                    <a:pt x="332" y="189"/>
                  </a:cubicBezTo>
                  <a:cubicBezTo>
                    <a:pt x="213" y="140"/>
                    <a:pt x="101" y="7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8" name="Freeform 34">
              <a:extLst>
                <a:ext uri="{FF2B5EF4-FFF2-40B4-BE49-F238E27FC236}">
                  <a16:creationId xmlns:a16="http://schemas.microsoft.com/office/drawing/2014/main" id="{481666ED-14B1-4808-9BF4-2F05F34EA28B}"/>
                </a:ext>
              </a:extLst>
            </p:cNvPr>
            <p:cNvSpPr>
              <a:spLocks/>
            </p:cNvSpPr>
            <p:nvPr/>
          </p:nvSpPr>
          <p:spPr bwMode="auto">
            <a:xfrm>
              <a:off x="327343" y="4270058"/>
              <a:ext cx="666750" cy="771525"/>
            </a:xfrm>
            <a:custGeom>
              <a:avLst/>
              <a:gdLst>
                <a:gd name="T0" fmla="*/ 305 w 345"/>
                <a:gd name="T1" fmla="*/ 181 h 401"/>
                <a:gd name="T2" fmla="*/ 0 w 345"/>
                <a:gd name="T3" fmla="*/ 0 h 401"/>
                <a:gd name="T4" fmla="*/ 0 w 345"/>
                <a:gd name="T5" fmla="*/ 16 h 401"/>
                <a:gd name="T6" fmla="*/ 13 w 345"/>
                <a:gd name="T7" fmla="*/ 212 h 401"/>
                <a:gd name="T8" fmla="*/ 345 w 345"/>
                <a:gd name="T9" fmla="*/ 401 h 401"/>
                <a:gd name="T10" fmla="*/ 305 w 345"/>
                <a:gd name="T11" fmla="*/ 181 h 401"/>
              </a:gdLst>
              <a:ahLst/>
              <a:cxnLst>
                <a:cxn ang="0">
                  <a:pos x="T0" y="T1"/>
                </a:cxn>
                <a:cxn ang="0">
                  <a:pos x="T2" y="T3"/>
                </a:cxn>
                <a:cxn ang="0">
                  <a:pos x="T4" y="T5"/>
                </a:cxn>
                <a:cxn ang="0">
                  <a:pos x="T6" y="T7"/>
                </a:cxn>
                <a:cxn ang="0">
                  <a:pos x="T8" y="T9"/>
                </a:cxn>
                <a:cxn ang="0">
                  <a:pos x="T10" y="T11"/>
                </a:cxn>
              </a:cxnLst>
              <a:rect l="0" t="0" r="r" b="b"/>
              <a:pathLst>
                <a:path w="345" h="401">
                  <a:moveTo>
                    <a:pt x="305" y="181"/>
                  </a:moveTo>
                  <a:cubicBezTo>
                    <a:pt x="196" y="133"/>
                    <a:pt x="94" y="72"/>
                    <a:pt x="0" y="0"/>
                  </a:cubicBezTo>
                  <a:cubicBezTo>
                    <a:pt x="0" y="5"/>
                    <a:pt x="0" y="11"/>
                    <a:pt x="0" y="16"/>
                  </a:cubicBezTo>
                  <a:cubicBezTo>
                    <a:pt x="0" y="83"/>
                    <a:pt x="4" y="148"/>
                    <a:pt x="13" y="212"/>
                  </a:cubicBezTo>
                  <a:cubicBezTo>
                    <a:pt x="114" y="288"/>
                    <a:pt x="226" y="352"/>
                    <a:pt x="345" y="401"/>
                  </a:cubicBezTo>
                  <a:cubicBezTo>
                    <a:pt x="327" y="330"/>
                    <a:pt x="313" y="256"/>
                    <a:pt x="305" y="18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9" name="Freeform 35">
              <a:extLst>
                <a:ext uri="{FF2B5EF4-FFF2-40B4-BE49-F238E27FC236}">
                  <a16:creationId xmlns:a16="http://schemas.microsoft.com/office/drawing/2014/main" id="{DB9DB61A-9193-48BB-86E8-5CF013696FB5}"/>
                </a:ext>
              </a:extLst>
            </p:cNvPr>
            <p:cNvSpPr>
              <a:spLocks/>
            </p:cNvSpPr>
            <p:nvPr/>
          </p:nvSpPr>
          <p:spPr bwMode="auto">
            <a:xfrm>
              <a:off x="327343" y="3901758"/>
              <a:ext cx="588962" cy="715963"/>
            </a:xfrm>
            <a:custGeom>
              <a:avLst/>
              <a:gdLst>
                <a:gd name="T0" fmla="*/ 296 w 305"/>
                <a:gd name="T1" fmla="*/ 166 h 372"/>
                <a:gd name="T2" fmla="*/ 14 w 305"/>
                <a:gd name="T3" fmla="*/ 0 h 372"/>
                <a:gd name="T4" fmla="*/ 0 w 305"/>
                <a:gd name="T5" fmla="*/ 191 h 372"/>
                <a:gd name="T6" fmla="*/ 305 w 305"/>
                <a:gd name="T7" fmla="*/ 372 h 372"/>
                <a:gd name="T8" fmla="*/ 296 w 305"/>
                <a:gd name="T9" fmla="*/ 207 h 372"/>
                <a:gd name="T10" fmla="*/ 296 w 305"/>
                <a:gd name="T11" fmla="*/ 166 h 372"/>
              </a:gdLst>
              <a:ahLst/>
              <a:cxnLst>
                <a:cxn ang="0">
                  <a:pos x="T0" y="T1"/>
                </a:cxn>
                <a:cxn ang="0">
                  <a:pos x="T2" y="T3"/>
                </a:cxn>
                <a:cxn ang="0">
                  <a:pos x="T4" y="T5"/>
                </a:cxn>
                <a:cxn ang="0">
                  <a:pos x="T6" y="T7"/>
                </a:cxn>
                <a:cxn ang="0">
                  <a:pos x="T8" y="T9"/>
                </a:cxn>
                <a:cxn ang="0">
                  <a:pos x="T10" y="T11"/>
                </a:cxn>
              </a:cxnLst>
              <a:rect l="0" t="0" r="r" b="b"/>
              <a:pathLst>
                <a:path w="305" h="372">
                  <a:moveTo>
                    <a:pt x="296" y="166"/>
                  </a:moveTo>
                  <a:cubicBezTo>
                    <a:pt x="196" y="121"/>
                    <a:pt x="102" y="65"/>
                    <a:pt x="14" y="0"/>
                  </a:cubicBezTo>
                  <a:cubicBezTo>
                    <a:pt x="6" y="62"/>
                    <a:pt x="1" y="126"/>
                    <a:pt x="0" y="191"/>
                  </a:cubicBezTo>
                  <a:cubicBezTo>
                    <a:pt x="94" y="263"/>
                    <a:pt x="196" y="324"/>
                    <a:pt x="305" y="372"/>
                  </a:cubicBezTo>
                  <a:cubicBezTo>
                    <a:pt x="299" y="318"/>
                    <a:pt x="296" y="263"/>
                    <a:pt x="296" y="207"/>
                  </a:cubicBezTo>
                  <a:cubicBezTo>
                    <a:pt x="296" y="193"/>
                    <a:pt x="296" y="180"/>
                    <a:pt x="296" y="1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0" name="Freeform 36">
              <a:extLst>
                <a:ext uri="{FF2B5EF4-FFF2-40B4-BE49-F238E27FC236}">
                  <a16:creationId xmlns:a16="http://schemas.microsoft.com/office/drawing/2014/main" id="{9C955F38-B5D4-4D91-8F4E-F74F9B2B841C}"/>
                </a:ext>
              </a:extLst>
            </p:cNvPr>
            <p:cNvSpPr>
              <a:spLocks/>
            </p:cNvSpPr>
            <p:nvPr/>
          </p:nvSpPr>
          <p:spPr bwMode="auto">
            <a:xfrm>
              <a:off x="2338705" y="6730683"/>
              <a:ext cx="904875" cy="344488"/>
            </a:xfrm>
            <a:custGeom>
              <a:avLst/>
              <a:gdLst>
                <a:gd name="T0" fmla="*/ 235 w 468"/>
                <a:gd name="T1" fmla="*/ 0 h 179"/>
                <a:gd name="T2" fmla="*/ 0 w 468"/>
                <a:gd name="T3" fmla="*/ 38 h 179"/>
                <a:gd name="T4" fmla="*/ 321 w 468"/>
                <a:gd name="T5" fmla="*/ 179 h 179"/>
                <a:gd name="T6" fmla="*/ 468 w 468"/>
                <a:gd name="T7" fmla="*/ 125 h 179"/>
                <a:gd name="T8" fmla="*/ 235 w 468"/>
                <a:gd name="T9" fmla="*/ 0 h 179"/>
              </a:gdLst>
              <a:ahLst/>
              <a:cxnLst>
                <a:cxn ang="0">
                  <a:pos x="T0" y="T1"/>
                </a:cxn>
                <a:cxn ang="0">
                  <a:pos x="T2" y="T3"/>
                </a:cxn>
                <a:cxn ang="0">
                  <a:pos x="T4" y="T5"/>
                </a:cxn>
                <a:cxn ang="0">
                  <a:pos x="T6" y="T7"/>
                </a:cxn>
                <a:cxn ang="0">
                  <a:pos x="T8" y="T9"/>
                </a:cxn>
              </a:cxnLst>
              <a:rect l="0" t="0" r="r" b="b"/>
              <a:pathLst>
                <a:path w="468" h="179">
                  <a:moveTo>
                    <a:pt x="235" y="0"/>
                  </a:moveTo>
                  <a:cubicBezTo>
                    <a:pt x="159" y="19"/>
                    <a:pt x="81" y="32"/>
                    <a:pt x="0" y="38"/>
                  </a:cubicBezTo>
                  <a:cubicBezTo>
                    <a:pt x="100" y="97"/>
                    <a:pt x="208" y="144"/>
                    <a:pt x="321" y="179"/>
                  </a:cubicBezTo>
                  <a:cubicBezTo>
                    <a:pt x="371" y="164"/>
                    <a:pt x="420" y="146"/>
                    <a:pt x="468" y="125"/>
                  </a:cubicBezTo>
                  <a:cubicBezTo>
                    <a:pt x="387" y="90"/>
                    <a:pt x="309" y="48"/>
                    <a:pt x="235"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1" name="Freeform 37">
              <a:extLst>
                <a:ext uri="{FF2B5EF4-FFF2-40B4-BE49-F238E27FC236}">
                  <a16:creationId xmlns:a16="http://schemas.microsoft.com/office/drawing/2014/main" id="{F153CEE0-06C6-4D7B-90AB-0E1EAE367BF9}"/>
                </a:ext>
              </a:extLst>
            </p:cNvPr>
            <p:cNvSpPr>
              <a:spLocks/>
            </p:cNvSpPr>
            <p:nvPr/>
          </p:nvSpPr>
          <p:spPr bwMode="auto">
            <a:xfrm>
              <a:off x="1811655" y="6411596"/>
              <a:ext cx="981075" cy="392113"/>
            </a:xfrm>
            <a:custGeom>
              <a:avLst/>
              <a:gdLst>
                <a:gd name="T0" fmla="*/ 149 w 507"/>
                <a:gd name="T1" fmla="*/ 7 h 204"/>
                <a:gd name="T2" fmla="*/ 0 w 507"/>
                <a:gd name="T3" fmla="*/ 0 h 204"/>
                <a:gd name="T4" fmla="*/ 272 w 507"/>
                <a:gd name="T5" fmla="*/ 204 h 204"/>
                <a:gd name="T6" fmla="*/ 507 w 507"/>
                <a:gd name="T7" fmla="*/ 166 h 204"/>
                <a:gd name="T8" fmla="*/ 296 w 507"/>
                <a:gd name="T9" fmla="*/ 0 h 204"/>
                <a:gd name="T10" fmla="*/ 149 w 507"/>
                <a:gd name="T11" fmla="*/ 7 h 204"/>
              </a:gdLst>
              <a:ahLst/>
              <a:cxnLst>
                <a:cxn ang="0">
                  <a:pos x="T0" y="T1"/>
                </a:cxn>
                <a:cxn ang="0">
                  <a:pos x="T2" y="T3"/>
                </a:cxn>
                <a:cxn ang="0">
                  <a:pos x="T4" y="T5"/>
                </a:cxn>
                <a:cxn ang="0">
                  <a:pos x="T6" y="T7"/>
                </a:cxn>
                <a:cxn ang="0">
                  <a:pos x="T8" y="T9"/>
                </a:cxn>
                <a:cxn ang="0">
                  <a:pos x="T10" y="T11"/>
                </a:cxn>
              </a:cxnLst>
              <a:rect l="0" t="0" r="r" b="b"/>
              <a:pathLst>
                <a:path w="507" h="204">
                  <a:moveTo>
                    <a:pt x="149" y="7"/>
                  </a:moveTo>
                  <a:cubicBezTo>
                    <a:pt x="99" y="7"/>
                    <a:pt x="49" y="4"/>
                    <a:pt x="0" y="0"/>
                  </a:cubicBezTo>
                  <a:cubicBezTo>
                    <a:pt x="83" y="78"/>
                    <a:pt x="174" y="146"/>
                    <a:pt x="272" y="204"/>
                  </a:cubicBezTo>
                  <a:cubicBezTo>
                    <a:pt x="353" y="198"/>
                    <a:pt x="431" y="185"/>
                    <a:pt x="507" y="166"/>
                  </a:cubicBezTo>
                  <a:cubicBezTo>
                    <a:pt x="432" y="117"/>
                    <a:pt x="361" y="61"/>
                    <a:pt x="296" y="0"/>
                  </a:cubicBezTo>
                  <a:cubicBezTo>
                    <a:pt x="248" y="4"/>
                    <a:pt x="199" y="7"/>
                    <a:pt x="149" y="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2" name="Freeform 38">
              <a:extLst>
                <a:ext uri="{FF2B5EF4-FFF2-40B4-BE49-F238E27FC236}">
                  <a16:creationId xmlns:a16="http://schemas.microsoft.com/office/drawing/2014/main" id="{E5FC3960-69D3-4E8A-BFF0-32CABC234348}"/>
                </a:ext>
              </a:extLst>
            </p:cNvPr>
            <p:cNvSpPr>
              <a:spLocks/>
            </p:cNvSpPr>
            <p:nvPr/>
          </p:nvSpPr>
          <p:spPr bwMode="auto">
            <a:xfrm>
              <a:off x="1419543" y="5955983"/>
              <a:ext cx="965200" cy="469900"/>
            </a:xfrm>
            <a:custGeom>
              <a:avLst/>
              <a:gdLst>
                <a:gd name="T0" fmla="*/ 499 w 499"/>
                <a:gd name="T1" fmla="*/ 237 h 244"/>
                <a:gd name="T2" fmla="*/ 325 w 499"/>
                <a:gd name="T3" fmla="*/ 41 h 244"/>
                <a:gd name="T4" fmla="*/ 0 w 499"/>
                <a:gd name="T5" fmla="*/ 0 h 244"/>
                <a:gd name="T6" fmla="*/ 203 w 499"/>
                <a:gd name="T7" fmla="*/ 237 h 244"/>
                <a:gd name="T8" fmla="*/ 352 w 499"/>
                <a:gd name="T9" fmla="*/ 244 h 244"/>
                <a:gd name="T10" fmla="*/ 499 w 499"/>
                <a:gd name="T11" fmla="*/ 237 h 244"/>
              </a:gdLst>
              <a:ahLst/>
              <a:cxnLst>
                <a:cxn ang="0">
                  <a:pos x="T0" y="T1"/>
                </a:cxn>
                <a:cxn ang="0">
                  <a:pos x="T2" y="T3"/>
                </a:cxn>
                <a:cxn ang="0">
                  <a:pos x="T4" y="T5"/>
                </a:cxn>
                <a:cxn ang="0">
                  <a:pos x="T6" y="T7"/>
                </a:cxn>
                <a:cxn ang="0">
                  <a:pos x="T8" y="T9"/>
                </a:cxn>
                <a:cxn ang="0">
                  <a:pos x="T10" y="T11"/>
                </a:cxn>
              </a:cxnLst>
              <a:rect l="0" t="0" r="r" b="b"/>
              <a:pathLst>
                <a:path w="499" h="244">
                  <a:moveTo>
                    <a:pt x="499" y="237"/>
                  </a:moveTo>
                  <a:cubicBezTo>
                    <a:pt x="436" y="177"/>
                    <a:pt x="377" y="111"/>
                    <a:pt x="325" y="41"/>
                  </a:cubicBezTo>
                  <a:cubicBezTo>
                    <a:pt x="213" y="39"/>
                    <a:pt x="104" y="25"/>
                    <a:pt x="0" y="0"/>
                  </a:cubicBezTo>
                  <a:cubicBezTo>
                    <a:pt x="59" y="86"/>
                    <a:pt x="128" y="165"/>
                    <a:pt x="203" y="237"/>
                  </a:cubicBezTo>
                  <a:cubicBezTo>
                    <a:pt x="252" y="241"/>
                    <a:pt x="302" y="244"/>
                    <a:pt x="352" y="244"/>
                  </a:cubicBezTo>
                  <a:cubicBezTo>
                    <a:pt x="402" y="244"/>
                    <a:pt x="451" y="241"/>
                    <a:pt x="499" y="23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3" name="Freeform 39">
              <a:extLst>
                <a:ext uri="{FF2B5EF4-FFF2-40B4-BE49-F238E27FC236}">
                  <a16:creationId xmlns:a16="http://schemas.microsoft.com/office/drawing/2014/main" id="{02F9578B-82CE-4D45-A1B7-9758292B7177}"/>
                </a:ext>
              </a:extLst>
            </p:cNvPr>
            <p:cNvSpPr>
              <a:spLocks/>
            </p:cNvSpPr>
            <p:nvPr/>
          </p:nvSpPr>
          <p:spPr bwMode="auto">
            <a:xfrm>
              <a:off x="1154430" y="5489258"/>
              <a:ext cx="893762" cy="544513"/>
            </a:xfrm>
            <a:custGeom>
              <a:avLst/>
              <a:gdLst>
                <a:gd name="T0" fmla="*/ 0 w 462"/>
                <a:gd name="T1" fmla="*/ 0 h 283"/>
                <a:gd name="T2" fmla="*/ 137 w 462"/>
                <a:gd name="T3" fmla="*/ 242 h 283"/>
                <a:gd name="T4" fmla="*/ 462 w 462"/>
                <a:gd name="T5" fmla="*/ 283 h 283"/>
                <a:gd name="T6" fmla="*/ 331 w 462"/>
                <a:gd name="T7" fmla="*/ 73 h 283"/>
                <a:gd name="T8" fmla="*/ 0 w 462"/>
                <a:gd name="T9" fmla="*/ 0 h 283"/>
              </a:gdLst>
              <a:ahLst/>
              <a:cxnLst>
                <a:cxn ang="0">
                  <a:pos x="T0" y="T1"/>
                </a:cxn>
                <a:cxn ang="0">
                  <a:pos x="T2" y="T3"/>
                </a:cxn>
                <a:cxn ang="0">
                  <a:pos x="T4" y="T5"/>
                </a:cxn>
                <a:cxn ang="0">
                  <a:pos x="T6" y="T7"/>
                </a:cxn>
                <a:cxn ang="0">
                  <a:pos x="T8" y="T9"/>
                </a:cxn>
              </a:cxnLst>
              <a:rect l="0" t="0" r="r" b="b"/>
              <a:pathLst>
                <a:path w="462" h="283">
                  <a:moveTo>
                    <a:pt x="0" y="0"/>
                  </a:moveTo>
                  <a:cubicBezTo>
                    <a:pt x="38" y="85"/>
                    <a:pt x="84" y="166"/>
                    <a:pt x="137" y="242"/>
                  </a:cubicBezTo>
                  <a:cubicBezTo>
                    <a:pt x="241" y="267"/>
                    <a:pt x="350" y="281"/>
                    <a:pt x="462" y="283"/>
                  </a:cubicBezTo>
                  <a:cubicBezTo>
                    <a:pt x="413" y="217"/>
                    <a:pt x="369" y="147"/>
                    <a:pt x="331" y="73"/>
                  </a:cubicBezTo>
                  <a:cubicBezTo>
                    <a:pt x="216" y="61"/>
                    <a:pt x="105" y="3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4" name="Freeform 40">
              <a:extLst>
                <a:ext uri="{FF2B5EF4-FFF2-40B4-BE49-F238E27FC236}">
                  <a16:creationId xmlns:a16="http://schemas.microsoft.com/office/drawing/2014/main" id="{2574B67C-EB19-4773-9D12-F00CA26F78A4}"/>
                </a:ext>
              </a:extLst>
            </p:cNvPr>
            <p:cNvSpPr>
              <a:spLocks/>
            </p:cNvSpPr>
            <p:nvPr/>
          </p:nvSpPr>
          <p:spPr bwMode="auto">
            <a:xfrm>
              <a:off x="2792730" y="6605271"/>
              <a:ext cx="736600" cy="366713"/>
            </a:xfrm>
            <a:custGeom>
              <a:avLst/>
              <a:gdLst>
                <a:gd name="T0" fmla="*/ 0 w 381"/>
                <a:gd name="T1" fmla="*/ 65 h 190"/>
                <a:gd name="T2" fmla="*/ 233 w 381"/>
                <a:gd name="T3" fmla="*/ 190 h 190"/>
                <a:gd name="T4" fmla="*/ 381 w 381"/>
                <a:gd name="T5" fmla="*/ 117 h 190"/>
                <a:gd name="T6" fmla="*/ 204 w 381"/>
                <a:gd name="T7" fmla="*/ 0 h 190"/>
                <a:gd name="T8" fmla="*/ 0 w 381"/>
                <a:gd name="T9" fmla="*/ 65 h 190"/>
              </a:gdLst>
              <a:ahLst/>
              <a:cxnLst>
                <a:cxn ang="0">
                  <a:pos x="T0" y="T1"/>
                </a:cxn>
                <a:cxn ang="0">
                  <a:pos x="T2" y="T3"/>
                </a:cxn>
                <a:cxn ang="0">
                  <a:pos x="T4" y="T5"/>
                </a:cxn>
                <a:cxn ang="0">
                  <a:pos x="T6" y="T7"/>
                </a:cxn>
                <a:cxn ang="0">
                  <a:pos x="T8" y="T9"/>
                </a:cxn>
              </a:cxnLst>
              <a:rect l="0" t="0" r="r" b="b"/>
              <a:pathLst>
                <a:path w="381" h="190">
                  <a:moveTo>
                    <a:pt x="0" y="65"/>
                  </a:moveTo>
                  <a:cubicBezTo>
                    <a:pt x="74" y="113"/>
                    <a:pt x="152" y="155"/>
                    <a:pt x="233" y="190"/>
                  </a:cubicBezTo>
                  <a:cubicBezTo>
                    <a:pt x="284" y="168"/>
                    <a:pt x="333" y="144"/>
                    <a:pt x="381" y="117"/>
                  </a:cubicBezTo>
                  <a:cubicBezTo>
                    <a:pt x="319" y="82"/>
                    <a:pt x="260" y="43"/>
                    <a:pt x="204" y="0"/>
                  </a:cubicBezTo>
                  <a:cubicBezTo>
                    <a:pt x="138" y="26"/>
                    <a:pt x="70" y="48"/>
                    <a:pt x="0" y="6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5" name="Freeform 41">
              <a:extLst>
                <a:ext uri="{FF2B5EF4-FFF2-40B4-BE49-F238E27FC236}">
                  <a16:creationId xmlns:a16="http://schemas.microsoft.com/office/drawing/2014/main" id="{386F27F8-728D-448B-AB3B-6745CA865A3B}"/>
                </a:ext>
              </a:extLst>
            </p:cNvPr>
            <p:cNvSpPr>
              <a:spLocks/>
            </p:cNvSpPr>
            <p:nvPr/>
          </p:nvSpPr>
          <p:spPr bwMode="auto">
            <a:xfrm>
              <a:off x="2384743" y="6322696"/>
              <a:ext cx="803275" cy="407988"/>
            </a:xfrm>
            <a:custGeom>
              <a:avLst/>
              <a:gdLst>
                <a:gd name="T0" fmla="*/ 250 w 415"/>
                <a:gd name="T1" fmla="*/ 0 h 212"/>
                <a:gd name="T2" fmla="*/ 0 w 415"/>
                <a:gd name="T3" fmla="*/ 46 h 212"/>
                <a:gd name="T4" fmla="*/ 211 w 415"/>
                <a:gd name="T5" fmla="*/ 212 h 212"/>
                <a:gd name="T6" fmla="*/ 415 w 415"/>
                <a:gd name="T7" fmla="*/ 147 h 212"/>
                <a:gd name="T8" fmla="*/ 250 w 415"/>
                <a:gd name="T9" fmla="*/ 0 h 212"/>
              </a:gdLst>
              <a:ahLst/>
              <a:cxnLst>
                <a:cxn ang="0">
                  <a:pos x="T0" y="T1"/>
                </a:cxn>
                <a:cxn ang="0">
                  <a:pos x="T2" y="T3"/>
                </a:cxn>
                <a:cxn ang="0">
                  <a:pos x="T4" y="T5"/>
                </a:cxn>
                <a:cxn ang="0">
                  <a:pos x="T6" y="T7"/>
                </a:cxn>
                <a:cxn ang="0">
                  <a:pos x="T8" y="T9"/>
                </a:cxn>
              </a:cxnLst>
              <a:rect l="0" t="0" r="r" b="b"/>
              <a:pathLst>
                <a:path w="415" h="212">
                  <a:moveTo>
                    <a:pt x="250" y="0"/>
                  </a:moveTo>
                  <a:cubicBezTo>
                    <a:pt x="169" y="22"/>
                    <a:pt x="86" y="37"/>
                    <a:pt x="0" y="46"/>
                  </a:cubicBezTo>
                  <a:cubicBezTo>
                    <a:pt x="65" y="107"/>
                    <a:pt x="136" y="163"/>
                    <a:pt x="211" y="212"/>
                  </a:cubicBezTo>
                  <a:cubicBezTo>
                    <a:pt x="281" y="195"/>
                    <a:pt x="349" y="173"/>
                    <a:pt x="415" y="147"/>
                  </a:cubicBezTo>
                  <a:cubicBezTo>
                    <a:pt x="356" y="102"/>
                    <a:pt x="301" y="53"/>
                    <a:pt x="25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6" name="Freeform 42">
              <a:extLst>
                <a:ext uri="{FF2B5EF4-FFF2-40B4-BE49-F238E27FC236}">
                  <a16:creationId xmlns:a16="http://schemas.microsoft.com/office/drawing/2014/main" id="{88405CC7-82A6-4B72-99CD-2F6E77CB1F40}"/>
                </a:ext>
              </a:extLst>
            </p:cNvPr>
            <p:cNvSpPr>
              <a:spLocks/>
            </p:cNvSpPr>
            <p:nvPr/>
          </p:nvSpPr>
          <p:spPr bwMode="auto">
            <a:xfrm>
              <a:off x="2048193" y="5994083"/>
              <a:ext cx="820737" cy="417513"/>
            </a:xfrm>
            <a:custGeom>
              <a:avLst/>
              <a:gdLst>
                <a:gd name="T0" fmla="*/ 27 w 424"/>
                <a:gd name="T1" fmla="*/ 22 h 217"/>
                <a:gd name="T2" fmla="*/ 0 w 424"/>
                <a:gd name="T3" fmla="*/ 21 h 217"/>
                <a:gd name="T4" fmla="*/ 174 w 424"/>
                <a:gd name="T5" fmla="*/ 217 h 217"/>
                <a:gd name="T6" fmla="*/ 424 w 424"/>
                <a:gd name="T7" fmla="*/ 171 h 217"/>
                <a:gd name="T8" fmla="*/ 280 w 424"/>
                <a:gd name="T9" fmla="*/ 0 h 217"/>
                <a:gd name="T10" fmla="*/ 27 w 424"/>
                <a:gd name="T11" fmla="*/ 22 h 217"/>
              </a:gdLst>
              <a:ahLst/>
              <a:cxnLst>
                <a:cxn ang="0">
                  <a:pos x="T0" y="T1"/>
                </a:cxn>
                <a:cxn ang="0">
                  <a:pos x="T2" y="T3"/>
                </a:cxn>
                <a:cxn ang="0">
                  <a:pos x="T4" y="T5"/>
                </a:cxn>
                <a:cxn ang="0">
                  <a:pos x="T6" y="T7"/>
                </a:cxn>
                <a:cxn ang="0">
                  <a:pos x="T8" y="T9"/>
                </a:cxn>
                <a:cxn ang="0">
                  <a:pos x="T10" y="T11"/>
                </a:cxn>
              </a:cxnLst>
              <a:rect l="0" t="0" r="r" b="b"/>
              <a:pathLst>
                <a:path w="424" h="217">
                  <a:moveTo>
                    <a:pt x="27" y="22"/>
                  </a:moveTo>
                  <a:cubicBezTo>
                    <a:pt x="18" y="22"/>
                    <a:pt x="9" y="21"/>
                    <a:pt x="0" y="21"/>
                  </a:cubicBezTo>
                  <a:cubicBezTo>
                    <a:pt x="52" y="91"/>
                    <a:pt x="111" y="157"/>
                    <a:pt x="174" y="217"/>
                  </a:cubicBezTo>
                  <a:cubicBezTo>
                    <a:pt x="260" y="208"/>
                    <a:pt x="343" y="193"/>
                    <a:pt x="424" y="171"/>
                  </a:cubicBezTo>
                  <a:cubicBezTo>
                    <a:pt x="372" y="118"/>
                    <a:pt x="324" y="61"/>
                    <a:pt x="280" y="0"/>
                  </a:cubicBezTo>
                  <a:cubicBezTo>
                    <a:pt x="198" y="14"/>
                    <a:pt x="113" y="22"/>
                    <a:pt x="27" y="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7" name="Freeform 43">
              <a:extLst>
                <a:ext uri="{FF2B5EF4-FFF2-40B4-BE49-F238E27FC236}">
                  <a16:creationId xmlns:a16="http://schemas.microsoft.com/office/drawing/2014/main" id="{301FAA61-C714-4DAB-A537-9BDCDF6FE5FE}"/>
                </a:ext>
              </a:extLst>
            </p:cNvPr>
            <p:cNvSpPr>
              <a:spLocks/>
            </p:cNvSpPr>
            <p:nvPr/>
          </p:nvSpPr>
          <p:spPr bwMode="auto">
            <a:xfrm>
              <a:off x="1794193" y="5630546"/>
              <a:ext cx="795337" cy="406400"/>
            </a:xfrm>
            <a:custGeom>
              <a:avLst/>
              <a:gdLst>
                <a:gd name="T0" fmla="*/ 411 w 411"/>
                <a:gd name="T1" fmla="*/ 189 h 211"/>
                <a:gd name="T2" fmla="*/ 296 w 411"/>
                <a:gd name="T3" fmla="*/ 2 h 211"/>
                <a:gd name="T4" fmla="*/ 158 w 411"/>
                <a:gd name="T5" fmla="*/ 8 h 211"/>
                <a:gd name="T6" fmla="*/ 0 w 411"/>
                <a:gd name="T7" fmla="*/ 0 h 211"/>
                <a:gd name="T8" fmla="*/ 131 w 411"/>
                <a:gd name="T9" fmla="*/ 210 h 211"/>
                <a:gd name="T10" fmla="*/ 158 w 411"/>
                <a:gd name="T11" fmla="*/ 211 h 211"/>
                <a:gd name="T12" fmla="*/ 411 w 411"/>
                <a:gd name="T13" fmla="*/ 189 h 211"/>
              </a:gdLst>
              <a:ahLst/>
              <a:cxnLst>
                <a:cxn ang="0">
                  <a:pos x="T0" y="T1"/>
                </a:cxn>
                <a:cxn ang="0">
                  <a:pos x="T2" y="T3"/>
                </a:cxn>
                <a:cxn ang="0">
                  <a:pos x="T4" y="T5"/>
                </a:cxn>
                <a:cxn ang="0">
                  <a:pos x="T6" y="T7"/>
                </a:cxn>
                <a:cxn ang="0">
                  <a:pos x="T8" y="T9"/>
                </a:cxn>
                <a:cxn ang="0">
                  <a:pos x="T10" y="T11"/>
                </a:cxn>
                <a:cxn ang="0">
                  <a:pos x="T12" y="T13"/>
                </a:cxn>
              </a:cxnLst>
              <a:rect l="0" t="0" r="r" b="b"/>
              <a:pathLst>
                <a:path w="411" h="211">
                  <a:moveTo>
                    <a:pt x="411" y="189"/>
                  </a:moveTo>
                  <a:cubicBezTo>
                    <a:pt x="369" y="130"/>
                    <a:pt x="330" y="67"/>
                    <a:pt x="296" y="2"/>
                  </a:cubicBezTo>
                  <a:cubicBezTo>
                    <a:pt x="251" y="6"/>
                    <a:pt x="205" y="8"/>
                    <a:pt x="158" y="8"/>
                  </a:cubicBezTo>
                  <a:cubicBezTo>
                    <a:pt x="105" y="8"/>
                    <a:pt x="52" y="5"/>
                    <a:pt x="0" y="0"/>
                  </a:cubicBezTo>
                  <a:cubicBezTo>
                    <a:pt x="38" y="74"/>
                    <a:pt x="82" y="144"/>
                    <a:pt x="131" y="210"/>
                  </a:cubicBezTo>
                  <a:cubicBezTo>
                    <a:pt x="140" y="210"/>
                    <a:pt x="149" y="211"/>
                    <a:pt x="158" y="211"/>
                  </a:cubicBezTo>
                  <a:cubicBezTo>
                    <a:pt x="244" y="211"/>
                    <a:pt x="329" y="203"/>
                    <a:pt x="411" y="18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8" name="Freeform 44">
              <a:extLst>
                <a:ext uri="{FF2B5EF4-FFF2-40B4-BE49-F238E27FC236}">
                  <a16:creationId xmlns:a16="http://schemas.microsoft.com/office/drawing/2014/main" id="{4A68CDE8-EA02-428F-8C23-FD6D735B6ED3}"/>
                </a:ext>
              </a:extLst>
            </p:cNvPr>
            <p:cNvSpPr>
              <a:spLocks/>
            </p:cNvSpPr>
            <p:nvPr/>
          </p:nvSpPr>
          <p:spPr bwMode="auto">
            <a:xfrm>
              <a:off x="3188018" y="6430646"/>
              <a:ext cx="627062" cy="400050"/>
            </a:xfrm>
            <a:custGeom>
              <a:avLst/>
              <a:gdLst>
                <a:gd name="T0" fmla="*/ 187 w 325"/>
                <a:gd name="T1" fmla="*/ 0 h 208"/>
                <a:gd name="T2" fmla="*/ 0 w 325"/>
                <a:gd name="T3" fmla="*/ 91 h 208"/>
                <a:gd name="T4" fmla="*/ 177 w 325"/>
                <a:gd name="T5" fmla="*/ 208 h 208"/>
                <a:gd name="T6" fmla="*/ 325 w 325"/>
                <a:gd name="T7" fmla="*/ 113 h 208"/>
                <a:gd name="T8" fmla="*/ 187 w 325"/>
                <a:gd name="T9" fmla="*/ 0 h 208"/>
              </a:gdLst>
              <a:ahLst/>
              <a:cxnLst>
                <a:cxn ang="0">
                  <a:pos x="T0" y="T1"/>
                </a:cxn>
                <a:cxn ang="0">
                  <a:pos x="T2" y="T3"/>
                </a:cxn>
                <a:cxn ang="0">
                  <a:pos x="T4" y="T5"/>
                </a:cxn>
                <a:cxn ang="0">
                  <a:pos x="T6" y="T7"/>
                </a:cxn>
                <a:cxn ang="0">
                  <a:pos x="T8" y="T9"/>
                </a:cxn>
              </a:cxnLst>
              <a:rect l="0" t="0" r="r" b="b"/>
              <a:pathLst>
                <a:path w="325" h="208">
                  <a:moveTo>
                    <a:pt x="187" y="0"/>
                  </a:moveTo>
                  <a:cubicBezTo>
                    <a:pt x="127" y="35"/>
                    <a:pt x="65" y="65"/>
                    <a:pt x="0" y="91"/>
                  </a:cubicBezTo>
                  <a:cubicBezTo>
                    <a:pt x="56" y="134"/>
                    <a:pt x="115" y="173"/>
                    <a:pt x="177" y="208"/>
                  </a:cubicBezTo>
                  <a:cubicBezTo>
                    <a:pt x="228" y="179"/>
                    <a:pt x="278" y="148"/>
                    <a:pt x="325" y="113"/>
                  </a:cubicBezTo>
                  <a:cubicBezTo>
                    <a:pt x="277" y="78"/>
                    <a:pt x="231" y="40"/>
                    <a:pt x="18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9" name="Freeform 45">
              <a:extLst>
                <a:ext uri="{FF2B5EF4-FFF2-40B4-BE49-F238E27FC236}">
                  <a16:creationId xmlns:a16="http://schemas.microsoft.com/office/drawing/2014/main" id="{83A49BDF-BCFE-46D7-8DCF-84D77D76DF53}"/>
                </a:ext>
              </a:extLst>
            </p:cNvPr>
            <p:cNvSpPr>
              <a:spLocks/>
            </p:cNvSpPr>
            <p:nvPr/>
          </p:nvSpPr>
          <p:spPr bwMode="auto">
            <a:xfrm>
              <a:off x="2868930" y="6168708"/>
              <a:ext cx="679450" cy="436563"/>
            </a:xfrm>
            <a:custGeom>
              <a:avLst/>
              <a:gdLst>
                <a:gd name="T0" fmla="*/ 223 w 352"/>
                <a:gd name="T1" fmla="*/ 0 h 227"/>
                <a:gd name="T2" fmla="*/ 0 w 352"/>
                <a:gd name="T3" fmla="*/ 80 h 227"/>
                <a:gd name="T4" fmla="*/ 165 w 352"/>
                <a:gd name="T5" fmla="*/ 227 h 227"/>
                <a:gd name="T6" fmla="*/ 352 w 352"/>
                <a:gd name="T7" fmla="*/ 136 h 227"/>
                <a:gd name="T8" fmla="*/ 223 w 352"/>
                <a:gd name="T9" fmla="*/ 0 h 227"/>
              </a:gdLst>
              <a:ahLst/>
              <a:cxnLst>
                <a:cxn ang="0">
                  <a:pos x="T0" y="T1"/>
                </a:cxn>
                <a:cxn ang="0">
                  <a:pos x="T2" y="T3"/>
                </a:cxn>
                <a:cxn ang="0">
                  <a:pos x="T4" y="T5"/>
                </a:cxn>
                <a:cxn ang="0">
                  <a:pos x="T6" y="T7"/>
                </a:cxn>
                <a:cxn ang="0">
                  <a:pos x="T8" y="T9"/>
                </a:cxn>
              </a:cxnLst>
              <a:rect l="0" t="0" r="r" b="b"/>
              <a:pathLst>
                <a:path w="352" h="227">
                  <a:moveTo>
                    <a:pt x="223" y="0"/>
                  </a:moveTo>
                  <a:cubicBezTo>
                    <a:pt x="151" y="32"/>
                    <a:pt x="77" y="59"/>
                    <a:pt x="0" y="80"/>
                  </a:cubicBezTo>
                  <a:cubicBezTo>
                    <a:pt x="51" y="133"/>
                    <a:pt x="106" y="182"/>
                    <a:pt x="165" y="227"/>
                  </a:cubicBezTo>
                  <a:cubicBezTo>
                    <a:pt x="230" y="201"/>
                    <a:pt x="292" y="171"/>
                    <a:pt x="352" y="136"/>
                  </a:cubicBezTo>
                  <a:cubicBezTo>
                    <a:pt x="306" y="94"/>
                    <a:pt x="263" y="48"/>
                    <a:pt x="22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0" name="Freeform 46">
              <a:extLst>
                <a:ext uri="{FF2B5EF4-FFF2-40B4-BE49-F238E27FC236}">
                  <a16:creationId xmlns:a16="http://schemas.microsoft.com/office/drawing/2014/main" id="{BE80E153-E993-498C-9613-28CBFFCADEE5}"/>
                </a:ext>
              </a:extLst>
            </p:cNvPr>
            <p:cNvSpPr>
              <a:spLocks/>
            </p:cNvSpPr>
            <p:nvPr/>
          </p:nvSpPr>
          <p:spPr bwMode="auto">
            <a:xfrm>
              <a:off x="3548380" y="6200458"/>
              <a:ext cx="554037" cy="447675"/>
            </a:xfrm>
            <a:custGeom>
              <a:avLst/>
              <a:gdLst>
                <a:gd name="T0" fmla="*/ 180 w 286"/>
                <a:gd name="T1" fmla="*/ 0 h 233"/>
                <a:gd name="T2" fmla="*/ 0 w 286"/>
                <a:gd name="T3" fmla="*/ 120 h 233"/>
                <a:gd name="T4" fmla="*/ 138 w 286"/>
                <a:gd name="T5" fmla="*/ 233 h 233"/>
                <a:gd name="T6" fmla="*/ 286 w 286"/>
                <a:gd name="T7" fmla="*/ 110 h 233"/>
                <a:gd name="T8" fmla="*/ 180 w 286"/>
                <a:gd name="T9" fmla="*/ 0 h 233"/>
              </a:gdLst>
              <a:ahLst/>
              <a:cxnLst>
                <a:cxn ang="0">
                  <a:pos x="T0" y="T1"/>
                </a:cxn>
                <a:cxn ang="0">
                  <a:pos x="T2" y="T3"/>
                </a:cxn>
                <a:cxn ang="0">
                  <a:pos x="T4" y="T5"/>
                </a:cxn>
                <a:cxn ang="0">
                  <a:pos x="T6" y="T7"/>
                </a:cxn>
                <a:cxn ang="0">
                  <a:pos x="T8" y="T9"/>
                </a:cxn>
              </a:cxnLst>
              <a:rect l="0" t="0" r="r" b="b"/>
              <a:pathLst>
                <a:path w="286" h="233">
                  <a:moveTo>
                    <a:pt x="180" y="0"/>
                  </a:moveTo>
                  <a:cubicBezTo>
                    <a:pt x="123" y="44"/>
                    <a:pt x="63" y="84"/>
                    <a:pt x="0" y="120"/>
                  </a:cubicBezTo>
                  <a:cubicBezTo>
                    <a:pt x="44" y="160"/>
                    <a:pt x="90" y="198"/>
                    <a:pt x="138" y="233"/>
                  </a:cubicBezTo>
                  <a:cubicBezTo>
                    <a:pt x="190" y="195"/>
                    <a:pt x="239" y="154"/>
                    <a:pt x="286" y="110"/>
                  </a:cubicBezTo>
                  <a:cubicBezTo>
                    <a:pt x="249" y="75"/>
                    <a:pt x="213" y="38"/>
                    <a:pt x="18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grpSp>
      <p:sp>
        <p:nvSpPr>
          <p:cNvPr id="51" name="TextBox 50">
            <a:extLst>
              <a:ext uri="{FF2B5EF4-FFF2-40B4-BE49-F238E27FC236}">
                <a16:creationId xmlns:a16="http://schemas.microsoft.com/office/drawing/2014/main" id="{44B7F157-2EE1-49BF-B885-7496974E8001}"/>
              </a:ext>
            </a:extLst>
          </p:cNvPr>
          <p:cNvSpPr txBox="1"/>
          <p:nvPr/>
        </p:nvSpPr>
        <p:spPr>
          <a:xfrm>
            <a:off x="11145947" y="6156805"/>
            <a:ext cx="488731" cy="276999"/>
          </a:xfrm>
          <a:prstGeom prst="rect">
            <a:avLst/>
          </a:prstGeom>
          <a:noFill/>
        </p:spPr>
        <p:txBody>
          <a:bodyPr wrap="square" rtlCol="0">
            <a:spAutoFit/>
          </a:bodyPr>
          <a:lstStyle/>
          <a:p>
            <a:pPr algn="ctr"/>
            <a:fld id="{691AF18D-0852-4468-85C6-A271F63CD70E}" type="slidenum">
              <a:rPr lang="en-US" sz="1200" b="1" smtClean="0">
                <a:solidFill>
                  <a:schemeClr val="accent1"/>
                </a:solidFill>
                <a:latin typeface="+mj-lt"/>
              </a:rPr>
              <a:pPr algn="ctr"/>
              <a:t>11</a:t>
            </a:fld>
            <a:endParaRPr lang="en-US" sz="1200" b="1" dirty="0">
              <a:solidFill>
                <a:schemeClr val="accent1"/>
              </a:solidFill>
              <a:latin typeface="+mj-lt"/>
              <a:ea typeface="Open Sans Light" panose="020B0306030504020204" pitchFamily="34" charset="0"/>
              <a:cs typeface="Open Sans Light" panose="020B0306030504020204" pitchFamily="34" charset="0"/>
            </a:endParaRPr>
          </a:p>
        </p:txBody>
      </p:sp>
      <p:sp>
        <p:nvSpPr>
          <p:cNvPr id="52" name="Freeform 9">
            <a:extLst>
              <a:ext uri="{FF2B5EF4-FFF2-40B4-BE49-F238E27FC236}">
                <a16:creationId xmlns:a16="http://schemas.microsoft.com/office/drawing/2014/main" id="{D987B3DC-5A49-44A8-A4D4-8C297725AD17}"/>
              </a:ext>
            </a:extLst>
          </p:cNvPr>
          <p:cNvSpPr>
            <a:spLocks/>
          </p:cNvSpPr>
          <p:nvPr/>
        </p:nvSpPr>
        <p:spPr bwMode="auto">
          <a:xfrm>
            <a:off x="11573969" y="6193534"/>
            <a:ext cx="188118" cy="230382"/>
          </a:xfrm>
          <a:custGeom>
            <a:avLst/>
            <a:gdLst>
              <a:gd name="T0" fmla="*/ 1580 w 1676"/>
              <a:gd name="T1" fmla="*/ 862 h 2064"/>
              <a:gd name="T2" fmla="*/ 1580 w 1676"/>
              <a:gd name="T3" fmla="*/ 862 h 2064"/>
              <a:gd name="T4" fmla="*/ 325 w 1676"/>
              <a:gd name="T5" fmla="*/ 45 h 2064"/>
              <a:gd name="T6" fmla="*/ 110 w 1676"/>
              <a:gd name="T7" fmla="*/ 37 h 2064"/>
              <a:gd name="T8" fmla="*/ 0 w 1676"/>
              <a:gd name="T9" fmla="*/ 222 h 2064"/>
              <a:gd name="T10" fmla="*/ 0 w 1676"/>
              <a:gd name="T11" fmla="*/ 702 h 2064"/>
              <a:gd name="T12" fmla="*/ 38 w 1676"/>
              <a:gd name="T13" fmla="*/ 769 h 2064"/>
              <a:gd name="T14" fmla="*/ 115 w 1676"/>
              <a:gd name="T15" fmla="*/ 774 h 2064"/>
              <a:gd name="T16" fmla="*/ 240 w 1676"/>
              <a:gd name="T17" fmla="*/ 746 h 2064"/>
              <a:gd name="T18" fmla="*/ 531 w 1676"/>
              <a:gd name="T19" fmla="*/ 1038 h 2064"/>
              <a:gd name="T20" fmla="*/ 240 w 1676"/>
              <a:gd name="T21" fmla="*/ 1329 h 2064"/>
              <a:gd name="T22" fmla="*/ 115 w 1676"/>
              <a:gd name="T23" fmla="*/ 1301 h 2064"/>
              <a:gd name="T24" fmla="*/ 38 w 1676"/>
              <a:gd name="T25" fmla="*/ 1306 h 2064"/>
              <a:gd name="T26" fmla="*/ 0 w 1676"/>
              <a:gd name="T27" fmla="*/ 1374 h 2064"/>
              <a:gd name="T28" fmla="*/ 0 w 1676"/>
              <a:gd name="T29" fmla="*/ 1854 h 2064"/>
              <a:gd name="T30" fmla="*/ 110 w 1676"/>
              <a:gd name="T31" fmla="*/ 2038 h 2064"/>
              <a:gd name="T32" fmla="*/ 210 w 1676"/>
              <a:gd name="T33" fmla="*/ 2064 h 2064"/>
              <a:gd name="T34" fmla="*/ 325 w 1676"/>
              <a:gd name="T35" fmla="*/ 2030 h 2064"/>
              <a:gd name="T36" fmla="*/ 1580 w 1676"/>
              <a:gd name="T37" fmla="*/ 1214 h 2064"/>
              <a:gd name="T38" fmla="*/ 1676 w 1676"/>
              <a:gd name="T39" fmla="*/ 1038 h 2064"/>
              <a:gd name="T40" fmla="*/ 1580 w 1676"/>
              <a:gd name="T41" fmla="*/ 86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6" h="2064">
                <a:moveTo>
                  <a:pt x="1580" y="862"/>
                </a:moveTo>
                <a:cubicBezTo>
                  <a:pt x="1580" y="862"/>
                  <a:pt x="1580" y="862"/>
                  <a:pt x="1580" y="862"/>
                </a:cubicBezTo>
                <a:cubicBezTo>
                  <a:pt x="325" y="45"/>
                  <a:pt x="325" y="45"/>
                  <a:pt x="325" y="45"/>
                </a:cubicBezTo>
                <a:cubicBezTo>
                  <a:pt x="260" y="3"/>
                  <a:pt x="178" y="0"/>
                  <a:pt x="110" y="37"/>
                </a:cubicBezTo>
                <a:cubicBezTo>
                  <a:pt x="42" y="74"/>
                  <a:pt x="0" y="144"/>
                  <a:pt x="0" y="222"/>
                </a:cubicBezTo>
                <a:cubicBezTo>
                  <a:pt x="0" y="702"/>
                  <a:pt x="0" y="702"/>
                  <a:pt x="0" y="702"/>
                </a:cubicBezTo>
                <a:cubicBezTo>
                  <a:pt x="0" y="729"/>
                  <a:pt x="14" y="755"/>
                  <a:pt x="38" y="769"/>
                </a:cubicBezTo>
                <a:cubicBezTo>
                  <a:pt x="61" y="784"/>
                  <a:pt x="90" y="786"/>
                  <a:pt x="115" y="774"/>
                </a:cubicBezTo>
                <a:cubicBezTo>
                  <a:pt x="154" y="755"/>
                  <a:pt x="196" y="746"/>
                  <a:pt x="240" y="746"/>
                </a:cubicBezTo>
                <a:cubicBezTo>
                  <a:pt x="401" y="746"/>
                  <a:pt x="531" y="877"/>
                  <a:pt x="531" y="1038"/>
                </a:cubicBezTo>
                <a:cubicBezTo>
                  <a:pt x="531" y="1199"/>
                  <a:pt x="401" y="1329"/>
                  <a:pt x="240" y="1329"/>
                </a:cubicBezTo>
                <a:cubicBezTo>
                  <a:pt x="196" y="1329"/>
                  <a:pt x="154" y="1320"/>
                  <a:pt x="115" y="1301"/>
                </a:cubicBezTo>
                <a:cubicBezTo>
                  <a:pt x="90" y="1290"/>
                  <a:pt x="61" y="1291"/>
                  <a:pt x="38" y="1306"/>
                </a:cubicBezTo>
                <a:cubicBezTo>
                  <a:pt x="14" y="1321"/>
                  <a:pt x="0" y="1346"/>
                  <a:pt x="0" y="1374"/>
                </a:cubicBezTo>
                <a:cubicBezTo>
                  <a:pt x="0" y="1854"/>
                  <a:pt x="0" y="1854"/>
                  <a:pt x="0" y="1854"/>
                </a:cubicBezTo>
                <a:cubicBezTo>
                  <a:pt x="0" y="1931"/>
                  <a:pt x="42" y="2002"/>
                  <a:pt x="110" y="2038"/>
                </a:cubicBezTo>
                <a:cubicBezTo>
                  <a:pt x="141" y="2055"/>
                  <a:pt x="175" y="2064"/>
                  <a:pt x="210" y="2064"/>
                </a:cubicBezTo>
                <a:cubicBezTo>
                  <a:pt x="251" y="2064"/>
                  <a:pt x="291" y="2052"/>
                  <a:pt x="325" y="2030"/>
                </a:cubicBezTo>
                <a:cubicBezTo>
                  <a:pt x="1580" y="1214"/>
                  <a:pt x="1580" y="1214"/>
                  <a:pt x="1580" y="1214"/>
                </a:cubicBezTo>
                <a:cubicBezTo>
                  <a:pt x="1640" y="1175"/>
                  <a:pt x="1676" y="1109"/>
                  <a:pt x="1676" y="1038"/>
                </a:cubicBezTo>
                <a:cubicBezTo>
                  <a:pt x="1676" y="966"/>
                  <a:pt x="1640" y="901"/>
                  <a:pt x="1580" y="862"/>
                </a:cubicBezTo>
                <a:close/>
              </a:path>
            </a:pathLst>
          </a:custGeom>
          <a:gradFill>
            <a:gsLst>
              <a:gs pos="0">
                <a:schemeClr val="accent1"/>
              </a:gs>
              <a:gs pos="83000">
                <a:schemeClr val="accent2"/>
              </a:gs>
              <a:gs pos="100000">
                <a:schemeClr val="accent3"/>
              </a:gs>
            </a:gsLst>
            <a:lin ang="42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71" name="Text Placeholder 52">
            <a:extLst>
              <a:ext uri="{FF2B5EF4-FFF2-40B4-BE49-F238E27FC236}">
                <a16:creationId xmlns:a16="http://schemas.microsoft.com/office/drawing/2014/main" id="{B41B6990-9F68-4195-9365-3294238B03D7}"/>
              </a:ext>
            </a:extLst>
          </p:cNvPr>
          <p:cNvSpPr>
            <a:spLocks noGrp="1"/>
          </p:cNvSpPr>
          <p:nvPr>
            <p:ph type="body" sz="quarter" idx="11"/>
          </p:nvPr>
        </p:nvSpPr>
        <p:spPr>
          <a:xfrm>
            <a:off x="2198688" y="295275"/>
            <a:ext cx="7794625" cy="830263"/>
          </a:xfrm>
        </p:spPr>
        <p:txBody>
          <a:bodyPr>
            <a:normAutofit/>
          </a:bodyPr>
          <a:lstStyle/>
          <a:p>
            <a:r>
              <a:rPr lang="en-US" sz="3600" dirty="0">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b="100000"/>
                  </a:path>
                  <a:tileRect t="-100000" r="-100000"/>
                </a:gradFill>
              </a:rPr>
              <a:t>Training</a:t>
            </a:r>
            <a:endParaRPr lang="en-ID" sz="3600" dirty="0">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b="100000"/>
                </a:path>
                <a:tileRect t="-100000" r="-100000"/>
              </a:gradFill>
            </a:endParaRPr>
          </a:p>
        </p:txBody>
      </p:sp>
      <p:sp>
        <p:nvSpPr>
          <p:cNvPr id="72" name="Rectangle 71">
            <a:extLst>
              <a:ext uri="{FF2B5EF4-FFF2-40B4-BE49-F238E27FC236}">
                <a16:creationId xmlns:a16="http://schemas.microsoft.com/office/drawing/2014/main" id="{6AFEC604-D477-48C8-A9C4-1AD1CF7CEC0E}"/>
              </a:ext>
            </a:extLst>
          </p:cNvPr>
          <p:cNvSpPr/>
          <p:nvPr/>
        </p:nvSpPr>
        <p:spPr>
          <a:xfrm>
            <a:off x="4771571" y="498456"/>
            <a:ext cx="456244" cy="471154"/>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8FC738D8-610B-4F80-B1BD-B96F6AD2CD9C}"/>
              </a:ext>
            </a:extLst>
          </p:cNvPr>
          <p:cNvGrpSpPr/>
          <p:nvPr/>
        </p:nvGrpSpPr>
        <p:grpSpPr>
          <a:xfrm>
            <a:off x="294649" y="366739"/>
            <a:ext cx="1383702" cy="364849"/>
            <a:chOff x="341547" y="1035241"/>
            <a:chExt cx="1383702" cy="364849"/>
          </a:xfrm>
        </p:grpSpPr>
        <p:pic>
          <p:nvPicPr>
            <p:cNvPr id="74" name="Picture 73">
              <a:extLst>
                <a:ext uri="{FF2B5EF4-FFF2-40B4-BE49-F238E27FC236}">
                  <a16:creationId xmlns:a16="http://schemas.microsoft.com/office/drawing/2014/main" id="{CE96BF74-FEB6-4E66-BBA8-D2B34076E93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547" y="1035241"/>
              <a:ext cx="364849" cy="364849"/>
            </a:xfrm>
            <a:prstGeom prst="rect">
              <a:avLst/>
            </a:prstGeom>
          </p:spPr>
        </p:pic>
        <p:sp>
          <p:nvSpPr>
            <p:cNvPr id="75" name="TextBox 74">
              <a:extLst>
                <a:ext uri="{FF2B5EF4-FFF2-40B4-BE49-F238E27FC236}">
                  <a16:creationId xmlns:a16="http://schemas.microsoft.com/office/drawing/2014/main" id="{BD4F5BB3-31E1-4D9C-96C3-634B80488DA7}"/>
                </a:ext>
              </a:extLst>
            </p:cNvPr>
            <p:cNvSpPr txBox="1"/>
            <p:nvPr/>
          </p:nvSpPr>
          <p:spPr>
            <a:xfrm>
              <a:off x="614047" y="1099526"/>
              <a:ext cx="1111202" cy="253916"/>
            </a:xfrm>
            <a:prstGeom prst="rect">
              <a:avLst/>
            </a:prstGeom>
            <a:noFill/>
          </p:spPr>
          <p:txBody>
            <a:bodyPr wrap="none" rtlCol="0">
              <a:spAutoFit/>
            </a:bodyPr>
            <a:lstStyle/>
            <a:p>
              <a:r>
                <a:rPr lang="en-US" sz="1050"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rPr>
                <a:t>Microsoft SDL</a:t>
              </a:r>
              <a:endParaRPr lang="en-US"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endParaRPr>
            </a:p>
          </p:txBody>
        </p:sp>
      </p:grpSp>
      <p:sp>
        <p:nvSpPr>
          <p:cNvPr id="42" name="TextBox 41">
            <a:extLst>
              <a:ext uri="{FF2B5EF4-FFF2-40B4-BE49-F238E27FC236}">
                <a16:creationId xmlns:a16="http://schemas.microsoft.com/office/drawing/2014/main" id="{830F947B-FF40-4DA4-99CF-8D5375AF48DD}"/>
              </a:ext>
            </a:extLst>
          </p:cNvPr>
          <p:cNvSpPr txBox="1"/>
          <p:nvPr/>
        </p:nvSpPr>
        <p:spPr>
          <a:xfrm>
            <a:off x="477073" y="1054829"/>
            <a:ext cx="2322735" cy="461665"/>
          </a:xfrm>
          <a:prstGeom prst="rect">
            <a:avLst/>
          </a:prstGeom>
          <a:noFill/>
        </p:spPr>
        <p:txBody>
          <a:bodyPr wrap="square" rtlCol="0">
            <a:spAutoFit/>
          </a:bodyPr>
          <a:lstStyle/>
          <a:p>
            <a:r>
              <a:rPr lang="en-US" sz="2400" b="1" dirty="0">
                <a:solidFill>
                  <a:schemeClr val="accent1">
                    <a:lumMod val="75000"/>
                  </a:schemeClr>
                </a:solidFill>
              </a:rPr>
              <a:t>Review</a:t>
            </a:r>
          </a:p>
        </p:txBody>
      </p:sp>
      <p:sp>
        <p:nvSpPr>
          <p:cNvPr id="45" name="TextBox 44">
            <a:extLst>
              <a:ext uri="{FF2B5EF4-FFF2-40B4-BE49-F238E27FC236}">
                <a16:creationId xmlns:a16="http://schemas.microsoft.com/office/drawing/2014/main" id="{79F08F14-7007-46DF-B04C-D00BCFD7A094}"/>
              </a:ext>
            </a:extLst>
          </p:cNvPr>
          <p:cNvSpPr txBox="1"/>
          <p:nvPr/>
        </p:nvSpPr>
        <p:spPr>
          <a:xfrm>
            <a:off x="-141742" y="1381223"/>
            <a:ext cx="45719" cy="369332"/>
          </a:xfrm>
          <a:prstGeom prst="rect">
            <a:avLst/>
          </a:prstGeom>
          <a:noFill/>
        </p:spPr>
        <p:txBody>
          <a:bodyPr wrap="square" rtlCol="0">
            <a:spAutoFit/>
          </a:bodyPr>
          <a:lstStyle/>
          <a:p>
            <a:endParaRPr lang="en-US">
              <a:latin typeface="+mj-lt"/>
            </a:endParaRPr>
          </a:p>
        </p:txBody>
      </p:sp>
      <p:sp>
        <p:nvSpPr>
          <p:cNvPr id="2" name="Rectangle 1">
            <a:extLst>
              <a:ext uri="{FF2B5EF4-FFF2-40B4-BE49-F238E27FC236}">
                <a16:creationId xmlns:a16="http://schemas.microsoft.com/office/drawing/2014/main" id="{FA616016-D547-41AA-AAD5-5ED3CB80A48E}"/>
              </a:ext>
            </a:extLst>
          </p:cNvPr>
          <p:cNvSpPr>
            <a:spLocks noChangeArrowheads="1"/>
          </p:cNvSpPr>
          <p:nvPr/>
        </p:nvSpPr>
        <p:spPr bwMode="auto">
          <a:xfrm>
            <a:off x="674466" y="1791396"/>
            <a:ext cx="3399514"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1">
                    <a:lumMod val="50000"/>
                  </a:schemeClr>
                </a:solidFill>
                <a:effectLst/>
                <a:latin typeface="+mj-lt"/>
              </a:rPr>
              <a:t>Secure design</a:t>
            </a:r>
            <a:endParaRPr kumimoji="0" lang="en-US" altLang="en-US" sz="1800" b="0" i="0" u="none" strike="noStrike" cap="none" normalizeH="0" baseline="0" dirty="0">
              <a:ln>
                <a:noFill/>
              </a:ln>
              <a:solidFill>
                <a:schemeClr val="accent1">
                  <a:lumMod val="50000"/>
                </a:schemeClr>
              </a:solidFill>
              <a:effectLst/>
              <a:latin typeface="+mj-lt"/>
            </a:endParaRPr>
          </a:p>
          <a:p>
            <a:pPr lvl="1"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mj-lt"/>
              </a:rPr>
              <a:t>Attack surface reduction</a:t>
            </a:r>
          </a:p>
          <a:p>
            <a:pPr lvl="1"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mj-lt"/>
              </a:rPr>
              <a:t>Defense in depth</a:t>
            </a:r>
          </a:p>
          <a:p>
            <a:pPr lvl="1"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mj-lt"/>
              </a:rPr>
              <a:t>Principle of least privilege</a:t>
            </a:r>
          </a:p>
          <a:p>
            <a:pPr lvl="1"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mj-lt"/>
              </a:rPr>
              <a:t>Secure defaults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mj-lt"/>
            </a:endParaRPr>
          </a:p>
        </p:txBody>
      </p:sp>
      <p:sp>
        <p:nvSpPr>
          <p:cNvPr id="41" name="Rectangle 1">
            <a:extLst>
              <a:ext uri="{FF2B5EF4-FFF2-40B4-BE49-F238E27FC236}">
                <a16:creationId xmlns:a16="http://schemas.microsoft.com/office/drawing/2014/main" id="{2D40386D-B78D-48D7-91E5-16F7DFFC175E}"/>
              </a:ext>
            </a:extLst>
          </p:cNvPr>
          <p:cNvSpPr>
            <a:spLocks noChangeArrowheads="1"/>
          </p:cNvSpPr>
          <p:nvPr/>
        </p:nvSpPr>
        <p:spPr bwMode="auto">
          <a:xfrm>
            <a:off x="659498" y="4111727"/>
            <a:ext cx="3653590"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1">
                    <a:lumMod val="50000"/>
                  </a:schemeClr>
                </a:solidFill>
                <a:effectLst/>
                <a:latin typeface="+mj-lt"/>
              </a:rPr>
              <a:t>Threat Modeling</a:t>
            </a:r>
            <a:endParaRPr kumimoji="0" lang="en-US" altLang="en-US" sz="1800" b="0" i="0" u="none" strike="noStrike" cap="none" normalizeH="0" baseline="0" dirty="0">
              <a:ln>
                <a:noFill/>
              </a:ln>
              <a:solidFill>
                <a:schemeClr val="accent1">
                  <a:lumMod val="50000"/>
                </a:schemeClr>
              </a:solidFill>
              <a:effectLst/>
              <a:latin typeface="+mj-lt"/>
            </a:endParaRPr>
          </a:p>
          <a:p>
            <a:pPr lvl="1"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mj-lt"/>
              </a:rPr>
              <a:t>Overview of threat modeling</a:t>
            </a:r>
          </a:p>
          <a:p>
            <a:pPr lvl="1"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mj-lt"/>
              </a:rPr>
              <a:t>Design to a threat model</a:t>
            </a:r>
          </a:p>
          <a:p>
            <a:pPr lvl="1"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mj-lt"/>
              </a:rPr>
              <a:t>Coding to a threat model</a:t>
            </a:r>
          </a:p>
          <a:p>
            <a:pPr lvl="1"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mj-lt"/>
              </a:rPr>
              <a:t>Testing to a threat model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mj-lt"/>
            </a:endParaRPr>
          </a:p>
        </p:txBody>
      </p:sp>
      <p:sp>
        <p:nvSpPr>
          <p:cNvPr id="43" name="Rectangle 1">
            <a:extLst>
              <a:ext uri="{FF2B5EF4-FFF2-40B4-BE49-F238E27FC236}">
                <a16:creationId xmlns:a16="http://schemas.microsoft.com/office/drawing/2014/main" id="{605D613D-9D58-4927-82AC-7C59DE3390CC}"/>
              </a:ext>
            </a:extLst>
          </p:cNvPr>
          <p:cNvSpPr>
            <a:spLocks noChangeArrowheads="1"/>
          </p:cNvSpPr>
          <p:nvPr/>
        </p:nvSpPr>
        <p:spPr bwMode="auto">
          <a:xfrm>
            <a:off x="4597853" y="1837562"/>
            <a:ext cx="3285082"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1">
                    <a:lumMod val="50000"/>
                  </a:schemeClr>
                </a:solidFill>
                <a:effectLst/>
                <a:latin typeface="+mj-lt"/>
              </a:rPr>
              <a:t>Secure Coding</a:t>
            </a:r>
          </a:p>
          <a:p>
            <a:pPr lvl="1"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mj-lt"/>
              </a:rPr>
              <a:t>Buffer overruns</a:t>
            </a:r>
          </a:p>
          <a:p>
            <a:pPr lvl="1"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mj-lt"/>
              </a:rPr>
              <a:t>Integer arithmetic errors</a:t>
            </a:r>
          </a:p>
          <a:p>
            <a:pPr lvl="1"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mj-lt"/>
              </a:rPr>
              <a:t>Cross site scripting</a:t>
            </a:r>
          </a:p>
          <a:p>
            <a:pPr lvl="1"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mj-lt"/>
              </a:rPr>
              <a:t>SQL injection</a:t>
            </a:r>
          </a:p>
          <a:p>
            <a:pPr lvl="1"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mj-lt"/>
              </a:rPr>
              <a:t>Weak cryptography</a:t>
            </a:r>
          </a:p>
          <a:p>
            <a:pPr lvl="1"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mj-lt"/>
              </a:rPr>
              <a:t>Managed code issues</a:t>
            </a:r>
          </a:p>
        </p:txBody>
      </p:sp>
      <p:sp>
        <p:nvSpPr>
          <p:cNvPr id="44" name="Rectangle 1">
            <a:extLst>
              <a:ext uri="{FF2B5EF4-FFF2-40B4-BE49-F238E27FC236}">
                <a16:creationId xmlns:a16="http://schemas.microsoft.com/office/drawing/2014/main" id="{8CC74B59-ACD7-409E-AB32-BE70586C999C}"/>
              </a:ext>
            </a:extLst>
          </p:cNvPr>
          <p:cNvSpPr>
            <a:spLocks noChangeArrowheads="1"/>
          </p:cNvSpPr>
          <p:nvPr/>
        </p:nvSpPr>
        <p:spPr bwMode="auto">
          <a:xfrm>
            <a:off x="4597853" y="4193679"/>
            <a:ext cx="299629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1">
                    <a:lumMod val="50000"/>
                  </a:schemeClr>
                </a:solidFill>
                <a:effectLst/>
                <a:latin typeface="+mj-lt"/>
              </a:rPr>
              <a:t>Security Testing</a:t>
            </a:r>
          </a:p>
          <a:p>
            <a:pPr lvl="1"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mj-lt"/>
              </a:rPr>
              <a:t>Security testing vs Functional testing</a:t>
            </a:r>
          </a:p>
          <a:p>
            <a:pPr lvl="1"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mj-lt"/>
              </a:rPr>
              <a:t>Risk assessment</a:t>
            </a:r>
          </a:p>
          <a:p>
            <a:pPr lvl="1"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mj-lt"/>
              </a:rPr>
              <a:t>Test methodologies</a:t>
            </a:r>
          </a:p>
          <a:p>
            <a:pPr lvl="1"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mj-lt"/>
              </a:rPr>
              <a:t>Test automation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mj-lt"/>
            </a:endParaRPr>
          </a:p>
        </p:txBody>
      </p:sp>
      <p:sp>
        <p:nvSpPr>
          <p:cNvPr id="46" name="Rectangle 1">
            <a:extLst>
              <a:ext uri="{FF2B5EF4-FFF2-40B4-BE49-F238E27FC236}">
                <a16:creationId xmlns:a16="http://schemas.microsoft.com/office/drawing/2014/main" id="{2E6CC504-6916-4EB9-8197-74979333D0A9}"/>
              </a:ext>
            </a:extLst>
          </p:cNvPr>
          <p:cNvSpPr>
            <a:spLocks noChangeArrowheads="1"/>
          </p:cNvSpPr>
          <p:nvPr/>
        </p:nvSpPr>
        <p:spPr bwMode="auto">
          <a:xfrm>
            <a:off x="8317134" y="1791396"/>
            <a:ext cx="32004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accent1">
                    <a:lumMod val="50000"/>
                  </a:schemeClr>
                </a:solidFill>
                <a:effectLst/>
                <a:latin typeface="+mj-lt"/>
              </a:rPr>
              <a:t>Privacy</a:t>
            </a:r>
          </a:p>
          <a:p>
            <a:pPr lvl="1"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mj-lt"/>
              </a:rPr>
              <a:t>Types of privacy data</a:t>
            </a:r>
          </a:p>
          <a:p>
            <a:pPr lvl="1"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mj-lt"/>
              </a:rPr>
              <a:t>Privacy design best practices</a:t>
            </a:r>
          </a:p>
          <a:p>
            <a:pPr lvl="1"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mj-lt"/>
              </a:rPr>
              <a:t>Risk analysis</a:t>
            </a:r>
          </a:p>
          <a:p>
            <a:pPr lvl="1"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mj-lt"/>
              </a:rPr>
              <a:t>Privacy development best practices</a:t>
            </a:r>
          </a:p>
          <a:p>
            <a:pPr lvl="1" eaLnBrk="0" fontAlgn="base" hangingPunct="0">
              <a:spcBef>
                <a:spcPct val="0"/>
              </a:spcBef>
              <a:spcAft>
                <a:spcPct val="0"/>
              </a:spcAft>
              <a:buFontTx/>
              <a:buChar char="•"/>
            </a:pPr>
            <a:r>
              <a:rPr kumimoji="0" lang="en-US" altLang="en-US" sz="1600" b="0" i="0" u="none" strike="noStrike" cap="none" normalizeH="0" baseline="0" dirty="0">
                <a:ln>
                  <a:noFill/>
                </a:ln>
                <a:solidFill>
                  <a:schemeClr val="tx1"/>
                </a:solidFill>
                <a:effectLst/>
                <a:latin typeface="+mj-lt"/>
              </a:rPr>
              <a:t>Privacy testing best practices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mj-lt"/>
            </a:endParaRPr>
          </a:p>
        </p:txBody>
      </p:sp>
      <p:sp>
        <p:nvSpPr>
          <p:cNvPr id="54" name="TextBox 53">
            <a:extLst>
              <a:ext uri="{FF2B5EF4-FFF2-40B4-BE49-F238E27FC236}">
                <a16:creationId xmlns:a16="http://schemas.microsoft.com/office/drawing/2014/main" id="{E442DBDA-3AFA-407A-99FA-4B30C4A11800}"/>
              </a:ext>
            </a:extLst>
          </p:cNvPr>
          <p:cNvSpPr txBox="1"/>
          <p:nvPr/>
        </p:nvSpPr>
        <p:spPr>
          <a:xfrm>
            <a:off x="5585279" y="887326"/>
            <a:ext cx="782587" cy="338554"/>
          </a:xfrm>
          <a:prstGeom prst="rect">
            <a:avLst/>
          </a:prstGeom>
          <a:noFill/>
        </p:spPr>
        <p:txBody>
          <a:bodyPr wrap="none" rtlCol="0">
            <a:spAutoFit/>
          </a:bodyPr>
          <a:lstStyle/>
          <a:p>
            <a:r>
              <a:rPr lang="en-US" sz="1600" dirty="0">
                <a:solidFill>
                  <a:schemeClr val="bg1">
                    <a:lumMod val="75000"/>
                  </a:schemeClr>
                </a:solidFill>
                <a:latin typeface="+mj-lt"/>
              </a:rPr>
              <a:t>(1 of 7)</a:t>
            </a:r>
          </a:p>
        </p:txBody>
      </p:sp>
    </p:spTree>
    <p:extLst>
      <p:ext uri="{BB962C8B-B14F-4D97-AF65-F5344CB8AC3E}">
        <p14:creationId xmlns:p14="http://schemas.microsoft.com/office/powerpoint/2010/main" val="407327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6" presetClass="entr" presetSubtype="21" fill="hold" grpId="0" nodeType="withEffect">
                                  <p:stCondLst>
                                    <p:cond delay="500"/>
                                  </p:stCondLst>
                                  <p:childTnLst>
                                    <p:set>
                                      <p:cBhvr>
                                        <p:cTn id="12" dur="1" fill="hold">
                                          <p:stCondLst>
                                            <p:cond delay="0"/>
                                          </p:stCondLst>
                                        </p:cTn>
                                        <p:tgtEl>
                                          <p:spTgt spid="54"/>
                                        </p:tgtEl>
                                        <p:attrNameLst>
                                          <p:attrName>style.visibility</p:attrName>
                                        </p:attrNameLst>
                                      </p:cBhvr>
                                      <p:to>
                                        <p:strVal val="visible"/>
                                      </p:to>
                                    </p:set>
                                    <p:animEffect transition="in" filter="barn(inVertical)">
                                      <p:cBhvr>
                                        <p:cTn id="13" dur="500"/>
                                        <p:tgtEl>
                                          <p:spTgt spid="5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P spid="72" grpId="0" animBg="1"/>
      <p:bldP spid="42" grpId="0"/>
      <p:bldP spid="2" grpId="0"/>
      <p:bldP spid="41" grpId="0"/>
      <p:bldP spid="43" grpId="0"/>
      <p:bldP spid="44" grpId="0"/>
      <p:bldP spid="46" grpId="0"/>
      <p:bldP spid="5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33CCA8-99A8-493B-A004-58832194C33C}"/>
              </a:ext>
            </a:extLst>
          </p:cNvPr>
          <p:cNvGrpSpPr/>
          <p:nvPr/>
        </p:nvGrpSpPr>
        <p:grpSpPr>
          <a:xfrm>
            <a:off x="-594361" y="4389985"/>
            <a:ext cx="2791777" cy="2751226"/>
            <a:chOff x="-815657" y="2355533"/>
            <a:chExt cx="4918074" cy="4846638"/>
          </a:xfrm>
        </p:grpSpPr>
        <p:sp>
          <p:nvSpPr>
            <p:cNvPr id="4" name="Freeform 5">
              <a:extLst>
                <a:ext uri="{FF2B5EF4-FFF2-40B4-BE49-F238E27FC236}">
                  <a16:creationId xmlns:a16="http://schemas.microsoft.com/office/drawing/2014/main" id="{8DFDEA51-DA41-45C2-AAFF-040ACF67A243}"/>
                </a:ext>
              </a:extLst>
            </p:cNvPr>
            <p:cNvSpPr>
              <a:spLocks/>
            </p:cNvSpPr>
            <p:nvPr/>
          </p:nvSpPr>
          <p:spPr bwMode="auto">
            <a:xfrm>
              <a:off x="-815657" y="4106546"/>
              <a:ext cx="3201987" cy="3095625"/>
            </a:xfrm>
            <a:custGeom>
              <a:avLst/>
              <a:gdLst>
                <a:gd name="T0" fmla="*/ 3 w 1656"/>
                <a:gd name="T1" fmla="*/ 0 h 1609"/>
                <a:gd name="T2" fmla="*/ 0 w 1656"/>
                <a:gd name="T3" fmla="*/ 101 h 1609"/>
                <a:gd name="T4" fmla="*/ 1508 w 1656"/>
                <a:gd name="T5" fmla="*/ 1609 h 1609"/>
                <a:gd name="T6" fmla="*/ 1656 w 1656"/>
                <a:gd name="T7" fmla="*/ 1602 h 1609"/>
                <a:gd name="T8" fmla="*/ 811 w 1656"/>
                <a:gd name="T9" fmla="*/ 1237 h 1609"/>
                <a:gd name="T10" fmla="*/ 3 w 1656"/>
                <a:gd name="T11" fmla="*/ 0 h 1609"/>
              </a:gdLst>
              <a:ahLst/>
              <a:cxnLst>
                <a:cxn ang="0">
                  <a:pos x="T0" y="T1"/>
                </a:cxn>
                <a:cxn ang="0">
                  <a:pos x="T2" y="T3"/>
                </a:cxn>
                <a:cxn ang="0">
                  <a:pos x="T4" y="T5"/>
                </a:cxn>
                <a:cxn ang="0">
                  <a:pos x="T6" y="T7"/>
                </a:cxn>
                <a:cxn ang="0">
                  <a:pos x="T8" y="T9"/>
                </a:cxn>
                <a:cxn ang="0">
                  <a:pos x="T10" y="T11"/>
                </a:cxn>
              </a:cxnLst>
              <a:rect l="0" t="0" r="r" b="b"/>
              <a:pathLst>
                <a:path w="1656" h="1609">
                  <a:moveTo>
                    <a:pt x="3" y="0"/>
                  </a:moveTo>
                  <a:cubicBezTo>
                    <a:pt x="1" y="34"/>
                    <a:pt x="0" y="67"/>
                    <a:pt x="0" y="101"/>
                  </a:cubicBezTo>
                  <a:cubicBezTo>
                    <a:pt x="0" y="934"/>
                    <a:pt x="675" y="1609"/>
                    <a:pt x="1508" y="1609"/>
                  </a:cubicBezTo>
                  <a:cubicBezTo>
                    <a:pt x="1558" y="1609"/>
                    <a:pt x="1607" y="1607"/>
                    <a:pt x="1656" y="1602"/>
                  </a:cubicBezTo>
                  <a:cubicBezTo>
                    <a:pt x="1334" y="1571"/>
                    <a:pt x="1042" y="1438"/>
                    <a:pt x="811" y="1237"/>
                  </a:cubicBezTo>
                  <a:cubicBezTo>
                    <a:pt x="357" y="1000"/>
                    <a:pt x="39" y="539"/>
                    <a:pt x="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5" name="Freeform 6">
              <a:extLst>
                <a:ext uri="{FF2B5EF4-FFF2-40B4-BE49-F238E27FC236}">
                  <a16:creationId xmlns:a16="http://schemas.microsoft.com/office/drawing/2014/main" id="{D0A6FDE6-53F5-4EBF-B16D-A0408F20A3BA}"/>
                </a:ext>
              </a:extLst>
            </p:cNvPr>
            <p:cNvSpPr>
              <a:spLocks/>
            </p:cNvSpPr>
            <p:nvPr/>
          </p:nvSpPr>
          <p:spPr bwMode="auto">
            <a:xfrm>
              <a:off x="-809307" y="3911283"/>
              <a:ext cx="1562100" cy="2574925"/>
            </a:xfrm>
            <a:custGeom>
              <a:avLst/>
              <a:gdLst>
                <a:gd name="T0" fmla="*/ 808 w 808"/>
                <a:gd name="T1" fmla="*/ 1338 h 1338"/>
                <a:gd name="T2" fmla="*/ 451 w 808"/>
                <a:gd name="T3" fmla="*/ 877 h 1338"/>
                <a:gd name="T4" fmla="*/ 10 w 808"/>
                <a:gd name="T5" fmla="*/ 0 h 1338"/>
                <a:gd name="T6" fmla="*/ 0 w 808"/>
                <a:gd name="T7" fmla="*/ 101 h 1338"/>
                <a:gd name="T8" fmla="*/ 808 w 808"/>
                <a:gd name="T9" fmla="*/ 1338 h 1338"/>
              </a:gdLst>
              <a:ahLst/>
              <a:cxnLst>
                <a:cxn ang="0">
                  <a:pos x="T0" y="T1"/>
                </a:cxn>
                <a:cxn ang="0">
                  <a:pos x="T2" y="T3"/>
                </a:cxn>
                <a:cxn ang="0">
                  <a:pos x="T4" y="T5"/>
                </a:cxn>
                <a:cxn ang="0">
                  <a:pos x="T6" y="T7"/>
                </a:cxn>
                <a:cxn ang="0">
                  <a:pos x="T8" y="T9"/>
                </a:cxn>
              </a:cxnLst>
              <a:rect l="0" t="0" r="r" b="b"/>
              <a:pathLst>
                <a:path w="808" h="1338">
                  <a:moveTo>
                    <a:pt x="808" y="1338"/>
                  </a:moveTo>
                  <a:cubicBezTo>
                    <a:pt x="661" y="1209"/>
                    <a:pt x="540" y="1053"/>
                    <a:pt x="451" y="877"/>
                  </a:cubicBezTo>
                  <a:cubicBezTo>
                    <a:pt x="216" y="647"/>
                    <a:pt x="56" y="342"/>
                    <a:pt x="10" y="0"/>
                  </a:cubicBezTo>
                  <a:cubicBezTo>
                    <a:pt x="6" y="33"/>
                    <a:pt x="3" y="67"/>
                    <a:pt x="0" y="101"/>
                  </a:cubicBezTo>
                  <a:cubicBezTo>
                    <a:pt x="36" y="640"/>
                    <a:pt x="354" y="1101"/>
                    <a:pt x="808" y="1338"/>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6" name="Freeform 7">
              <a:extLst>
                <a:ext uri="{FF2B5EF4-FFF2-40B4-BE49-F238E27FC236}">
                  <a16:creationId xmlns:a16="http://schemas.microsoft.com/office/drawing/2014/main" id="{5AF9DB10-00FA-40F4-9CE8-FD3814127619}"/>
                </a:ext>
              </a:extLst>
            </p:cNvPr>
            <p:cNvSpPr>
              <a:spLocks/>
            </p:cNvSpPr>
            <p:nvPr/>
          </p:nvSpPr>
          <p:spPr bwMode="auto">
            <a:xfrm>
              <a:off x="-790257" y="3717608"/>
              <a:ext cx="852487" cy="1882775"/>
            </a:xfrm>
            <a:custGeom>
              <a:avLst/>
              <a:gdLst>
                <a:gd name="T0" fmla="*/ 17 w 441"/>
                <a:gd name="T1" fmla="*/ 0 h 978"/>
                <a:gd name="T2" fmla="*/ 0 w 441"/>
                <a:gd name="T3" fmla="*/ 101 h 978"/>
                <a:gd name="T4" fmla="*/ 441 w 441"/>
                <a:gd name="T5" fmla="*/ 978 h 978"/>
                <a:gd name="T6" fmla="*/ 321 w 441"/>
                <a:gd name="T7" fmla="*/ 643 h 978"/>
                <a:gd name="T8" fmla="*/ 17 w 441"/>
                <a:gd name="T9" fmla="*/ 0 h 978"/>
              </a:gdLst>
              <a:ahLst/>
              <a:cxnLst>
                <a:cxn ang="0">
                  <a:pos x="T0" y="T1"/>
                </a:cxn>
                <a:cxn ang="0">
                  <a:pos x="T2" y="T3"/>
                </a:cxn>
                <a:cxn ang="0">
                  <a:pos x="T4" y="T5"/>
                </a:cxn>
                <a:cxn ang="0">
                  <a:pos x="T6" y="T7"/>
                </a:cxn>
                <a:cxn ang="0">
                  <a:pos x="T8" y="T9"/>
                </a:cxn>
              </a:cxnLst>
              <a:rect l="0" t="0" r="r" b="b"/>
              <a:pathLst>
                <a:path w="441" h="978">
                  <a:moveTo>
                    <a:pt x="17" y="0"/>
                  </a:moveTo>
                  <a:cubicBezTo>
                    <a:pt x="11" y="33"/>
                    <a:pt x="5" y="67"/>
                    <a:pt x="0" y="101"/>
                  </a:cubicBezTo>
                  <a:cubicBezTo>
                    <a:pt x="46" y="443"/>
                    <a:pt x="206" y="748"/>
                    <a:pt x="441" y="978"/>
                  </a:cubicBezTo>
                  <a:cubicBezTo>
                    <a:pt x="389" y="873"/>
                    <a:pt x="348" y="760"/>
                    <a:pt x="321" y="643"/>
                  </a:cubicBezTo>
                  <a:cubicBezTo>
                    <a:pt x="173" y="459"/>
                    <a:pt x="66" y="240"/>
                    <a:pt x="1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7" name="Freeform 8">
              <a:extLst>
                <a:ext uri="{FF2B5EF4-FFF2-40B4-BE49-F238E27FC236}">
                  <a16:creationId xmlns:a16="http://schemas.microsoft.com/office/drawing/2014/main" id="{245E6B78-1B03-402D-A924-EC16096FF5DE}"/>
                </a:ext>
              </a:extLst>
            </p:cNvPr>
            <p:cNvSpPr>
              <a:spLocks/>
            </p:cNvSpPr>
            <p:nvPr/>
          </p:nvSpPr>
          <p:spPr bwMode="auto">
            <a:xfrm>
              <a:off x="-756920" y="3523933"/>
              <a:ext cx="587375" cy="1430338"/>
            </a:xfrm>
            <a:custGeom>
              <a:avLst/>
              <a:gdLst>
                <a:gd name="T0" fmla="*/ 268 w 304"/>
                <a:gd name="T1" fmla="*/ 496 h 744"/>
                <a:gd name="T2" fmla="*/ 25 w 304"/>
                <a:gd name="T3" fmla="*/ 0 h 744"/>
                <a:gd name="T4" fmla="*/ 0 w 304"/>
                <a:gd name="T5" fmla="*/ 101 h 744"/>
                <a:gd name="T6" fmla="*/ 304 w 304"/>
                <a:gd name="T7" fmla="*/ 744 h 744"/>
                <a:gd name="T8" fmla="*/ 268 w 304"/>
                <a:gd name="T9" fmla="*/ 496 h 744"/>
              </a:gdLst>
              <a:ahLst/>
              <a:cxnLst>
                <a:cxn ang="0">
                  <a:pos x="T0" y="T1"/>
                </a:cxn>
                <a:cxn ang="0">
                  <a:pos x="T2" y="T3"/>
                </a:cxn>
                <a:cxn ang="0">
                  <a:pos x="T4" y="T5"/>
                </a:cxn>
                <a:cxn ang="0">
                  <a:pos x="T6" y="T7"/>
                </a:cxn>
                <a:cxn ang="0">
                  <a:pos x="T8" y="T9"/>
                </a:cxn>
              </a:cxnLst>
              <a:rect l="0" t="0" r="r" b="b"/>
              <a:pathLst>
                <a:path w="304" h="744">
                  <a:moveTo>
                    <a:pt x="268" y="496"/>
                  </a:moveTo>
                  <a:cubicBezTo>
                    <a:pt x="159" y="349"/>
                    <a:pt x="75" y="181"/>
                    <a:pt x="25" y="0"/>
                  </a:cubicBezTo>
                  <a:cubicBezTo>
                    <a:pt x="16" y="33"/>
                    <a:pt x="7" y="67"/>
                    <a:pt x="0" y="101"/>
                  </a:cubicBezTo>
                  <a:cubicBezTo>
                    <a:pt x="49" y="341"/>
                    <a:pt x="156" y="560"/>
                    <a:pt x="304" y="744"/>
                  </a:cubicBezTo>
                  <a:cubicBezTo>
                    <a:pt x="285" y="664"/>
                    <a:pt x="273" y="581"/>
                    <a:pt x="268" y="4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8" name="Freeform 9">
              <a:extLst>
                <a:ext uri="{FF2B5EF4-FFF2-40B4-BE49-F238E27FC236}">
                  <a16:creationId xmlns:a16="http://schemas.microsoft.com/office/drawing/2014/main" id="{8E1A53F2-314F-479D-908D-6CBE866E1FB8}"/>
                </a:ext>
              </a:extLst>
            </p:cNvPr>
            <p:cNvSpPr>
              <a:spLocks/>
            </p:cNvSpPr>
            <p:nvPr/>
          </p:nvSpPr>
          <p:spPr bwMode="auto">
            <a:xfrm>
              <a:off x="-709295" y="3328671"/>
              <a:ext cx="471487" cy="1149350"/>
            </a:xfrm>
            <a:custGeom>
              <a:avLst/>
              <a:gdLst>
                <a:gd name="T0" fmla="*/ 244 w 244"/>
                <a:gd name="T1" fmla="*/ 396 h 597"/>
                <a:gd name="T2" fmla="*/ 32 w 244"/>
                <a:gd name="T3" fmla="*/ 0 h 597"/>
                <a:gd name="T4" fmla="*/ 0 w 244"/>
                <a:gd name="T5" fmla="*/ 101 h 597"/>
                <a:gd name="T6" fmla="*/ 243 w 244"/>
                <a:gd name="T7" fmla="*/ 597 h 597"/>
                <a:gd name="T8" fmla="*/ 241 w 244"/>
                <a:gd name="T9" fmla="*/ 505 h 597"/>
                <a:gd name="T10" fmla="*/ 244 w 244"/>
                <a:gd name="T11" fmla="*/ 396 h 597"/>
              </a:gdLst>
              <a:ahLst/>
              <a:cxnLst>
                <a:cxn ang="0">
                  <a:pos x="T0" y="T1"/>
                </a:cxn>
                <a:cxn ang="0">
                  <a:pos x="T2" y="T3"/>
                </a:cxn>
                <a:cxn ang="0">
                  <a:pos x="T4" y="T5"/>
                </a:cxn>
                <a:cxn ang="0">
                  <a:pos x="T6" y="T7"/>
                </a:cxn>
                <a:cxn ang="0">
                  <a:pos x="T8" y="T9"/>
                </a:cxn>
                <a:cxn ang="0">
                  <a:pos x="T10" y="T11"/>
                </a:cxn>
              </a:cxnLst>
              <a:rect l="0" t="0" r="r" b="b"/>
              <a:pathLst>
                <a:path w="244" h="597">
                  <a:moveTo>
                    <a:pt x="244" y="396"/>
                  </a:moveTo>
                  <a:cubicBezTo>
                    <a:pt x="155" y="276"/>
                    <a:pt x="83" y="143"/>
                    <a:pt x="32" y="0"/>
                  </a:cubicBezTo>
                  <a:cubicBezTo>
                    <a:pt x="20" y="33"/>
                    <a:pt x="9" y="66"/>
                    <a:pt x="0" y="101"/>
                  </a:cubicBezTo>
                  <a:cubicBezTo>
                    <a:pt x="50" y="282"/>
                    <a:pt x="134" y="450"/>
                    <a:pt x="243" y="597"/>
                  </a:cubicBezTo>
                  <a:cubicBezTo>
                    <a:pt x="241" y="566"/>
                    <a:pt x="241" y="536"/>
                    <a:pt x="241" y="505"/>
                  </a:cubicBezTo>
                  <a:cubicBezTo>
                    <a:pt x="241" y="469"/>
                    <a:pt x="242" y="432"/>
                    <a:pt x="244" y="3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9" name="Freeform 10">
              <a:extLst>
                <a:ext uri="{FF2B5EF4-FFF2-40B4-BE49-F238E27FC236}">
                  <a16:creationId xmlns:a16="http://schemas.microsoft.com/office/drawing/2014/main" id="{125399BD-04F6-445B-9F7F-7A7179FCB80B}"/>
                </a:ext>
              </a:extLst>
            </p:cNvPr>
            <p:cNvSpPr>
              <a:spLocks/>
            </p:cNvSpPr>
            <p:nvPr/>
          </p:nvSpPr>
          <p:spPr bwMode="auto">
            <a:xfrm>
              <a:off x="-647382" y="3133408"/>
              <a:ext cx="454025" cy="957263"/>
            </a:xfrm>
            <a:custGeom>
              <a:avLst/>
              <a:gdLst>
                <a:gd name="T0" fmla="*/ 235 w 235"/>
                <a:gd name="T1" fmla="*/ 325 h 498"/>
                <a:gd name="T2" fmla="*/ 40 w 235"/>
                <a:gd name="T3" fmla="*/ 0 h 498"/>
                <a:gd name="T4" fmla="*/ 0 w 235"/>
                <a:gd name="T5" fmla="*/ 102 h 498"/>
                <a:gd name="T6" fmla="*/ 212 w 235"/>
                <a:gd name="T7" fmla="*/ 498 h 498"/>
                <a:gd name="T8" fmla="*/ 235 w 235"/>
                <a:gd name="T9" fmla="*/ 325 h 498"/>
              </a:gdLst>
              <a:ahLst/>
              <a:cxnLst>
                <a:cxn ang="0">
                  <a:pos x="T0" y="T1"/>
                </a:cxn>
                <a:cxn ang="0">
                  <a:pos x="T2" y="T3"/>
                </a:cxn>
                <a:cxn ang="0">
                  <a:pos x="T4" y="T5"/>
                </a:cxn>
                <a:cxn ang="0">
                  <a:pos x="T6" y="T7"/>
                </a:cxn>
                <a:cxn ang="0">
                  <a:pos x="T8" y="T9"/>
                </a:cxn>
              </a:cxnLst>
              <a:rect l="0" t="0" r="r" b="b"/>
              <a:pathLst>
                <a:path w="235" h="498">
                  <a:moveTo>
                    <a:pt x="235" y="325"/>
                  </a:moveTo>
                  <a:cubicBezTo>
                    <a:pt x="157" y="226"/>
                    <a:pt x="91" y="117"/>
                    <a:pt x="40" y="0"/>
                  </a:cubicBezTo>
                  <a:cubicBezTo>
                    <a:pt x="25" y="33"/>
                    <a:pt x="12" y="67"/>
                    <a:pt x="0" y="102"/>
                  </a:cubicBezTo>
                  <a:cubicBezTo>
                    <a:pt x="51" y="245"/>
                    <a:pt x="123" y="378"/>
                    <a:pt x="212" y="498"/>
                  </a:cubicBezTo>
                  <a:cubicBezTo>
                    <a:pt x="217" y="439"/>
                    <a:pt x="224" y="382"/>
                    <a:pt x="235" y="32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0" name="Freeform 11">
              <a:extLst>
                <a:ext uri="{FF2B5EF4-FFF2-40B4-BE49-F238E27FC236}">
                  <a16:creationId xmlns:a16="http://schemas.microsoft.com/office/drawing/2014/main" id="{F2A071C3-46C4-4F74-81C5-AF41BC6F9BC0}"/>
                </a:ext>
              </a:extLst>
            </p:cNvPr>
            <p:cNvSpPr>
              <a:spLocks/>
            </p:cNvSpPr>
            <p:nvPr/>
          </p:nvSpPr>
          <p:spPr bwMode="auto">
            <a:xfrm>
              <a:off x="-569595" y="2938146"/>
              <a:ext cx="449262" cy="819150"/>
            </a:xfrm>
            <a:custGeom>
              <a:avLst/>
              <a:gdLst>
                <a:gd name="T0" fmla="*/ 49 w 233"/>
                <a:gd name="T1" fmla="*/ 0 h 426"/>
                <a:gd name="T2" fmla="*/ 0 w 233"/>
                <a:gd name="T3" fmla="*/ 101 h 426"/>
                <a:gd name="T4" fmla="*/ 195 w 233"/>
                <a:gd name="T5" fmla="*/ 426 h 426"/>
                <a:gd name="T6" fmla="*/ 233 w 233"/>
                <a:gd name="T7" fmla="*/ 270 h 426"/>
                <a:gd name="T8" fmla="*/ 49 w 233"/>
                <a:gd name="T9" fmla="*/ 0 h 426"/>
              </a:gdLst>
              <a:ahLst/>
              <a:cxnLst>
                <a:cxn ang="0">
                  <a:pos x="T0" y="T1"/>
                </a:cxn>
                <a:cxn ang="0">
                  <a:pos x="T2" y="T3"/>
                </a:cxn>
                <a:cxn ang="0">
                  <a:pos x="T4" y="T5"/>
                </a:cxn>
                <a:cxn ang="0">
                  <a:pos x="T6" y="T7"/>
                </a:cxn>
                <a:cxn ang="0">
                  <a:pos x="T8" y="T9"/>
                </a:cxn>
              </a:cxnLst>
              <a:rect l="0" t="0" r="r" b="b"/>
              <a:pathLst>
                <a:path w="233" h="426">
                  <a:moveTo>
                    <a:pt x="49" y="0"/>
                  </a:moveTo>
                  <a:cubicBezTo>
                    <a:pt x="32" y="33"/>
                    <a:pt x="15" y="67"/>
                    <a:pt x="0" y="101"/>
                  </a:cubicBezTo>
                  <a:cubicBezTo>
                    <a:pt x="51" y="218"/>
                    <a:pt x="117" y="327"/>
                    <a:pt x="195" y="426"/>
                  </a:cubicBezTo>
                  <a:cubicBezTo>
                    <a:pt x="205" y="373"/>
                    <a:pt x="218" y="321"/>
                    <a:pt x="233" y="270"/>
                  </a:cubicBezTo>
                  <a:cubicBezTo>
                    <a:pt x="162" y="188"/>
                    <a:pt x="101" y="97"/>
                    <a:pt x="49"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1" name="Freeform 12">
              <a:extLst>
                <a:ext uri="{FF2B5EF4-FFF2-40B4-BE49-F238E27FC236}">
                  <a16:creationId xmlns:a16="http://schemas.microsoft.com/office/drawing/2014/main" id="{3CBFC142-3BB1-48C8-BC5B-7B9DE6CE3072}"/>
                </a:ext>
              </a:extLst>
            </p:cNvPr>
            <p:cNvSpPr>
              <a:spLocks/>
            </p:cNvSpPr>
            <p:nvPr/>
          </p:nvSpPr>
          <p:spPr bwMode="auto">
            <a:xfrm>
              <a:off x="-475932" y="2744471"/>
              <a:ext cx="457200" cy="712788"/>
            </a:xfrm>
            <a:custGeom>
              <a:avLst/>
              <a:gdLst>
                <a:gd name="T0" fmla="*/ 236 w 236"/>
                <a:gd name="T1" fmla="*/ 227 h 371"/>
                <a:gd name="T2" fmla="*/ 59 w 236"/>
                <a:gd name="T3" fmla="*/ 0 h 371"/>
                <a:gd name="T4" fmla="*/ 0 w 236"/>
                <a:gd name="T5" fmla="*/ 101 h 371"/>
                <a:gd name="T6" fmla="*/ 184 w 236"/>
                <a:gd name="T7" fmla="*/ 371 h 371"/>
                <a:gd name="T8" fmla="*/ 236 w 236"/>
                <a:gd name="T9" fmla="*/ 227 h 371"/>
              </a:gdLst>
              <a:ahLst/>
              <a:cxnLst>
                <a:cxn ang="0">
                  <a:pos x="T0" y="T1"/>
                </a:cxn>
                <a:cxn ang="0">
                  <a:pos x="T2" y="T3"/>
                </a:cxn>
                <a:cxn ang="0">
                  <a:pos x="T4" y="T5"/>
                </a:cxn>
                <a:cxn ang="0">
                  <a:pos x="T6" y="T7"/>
                </a:cxn>
                <a:cxn ang="0">
                  <a:pos x="T8" y="T9"/>
                </a:cxn>
              </a:cxnLst>
              <a:rect l="0" t="0" r="r" b="b"/>
              <a:pathLst>
                <a:path w="236" h="371">
                  <a:moveTo>
                    <a:pt x="236" y="227"/>
                  </a:moveTo>
                  <a:cubicBezTo>
                    <a:pt x="170" y="157"/>
                    <a:pt x="111" y="81"/>
                    <a:pt x="59" y="0"/>
                  </a:cubicBezTo>
                  <a:cubicBezTo>
                    <a:pt x="38" y="33"/>
                    <a:pt x="18" y="67"/>
                    <a:pt x="0" y="101"/>
                  </a:cubicBezTo>
                  <a:cubicBezTo>
                    <a:pt x="52" y="198"/>
                    <a:pt x="113" y="289"/>
                    <a:pt x="184" y="371"/>
                  </a:cubicBezTo>
                  <a:cubicBezTo>
                    <a:pt x="199" y="322"/>
                    <a:pt x="216" y="274"/>
                    <a:pt x="236" y="22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2" name="Freeform 13">
              <a:extLst>
                <a:ext uri="{FF2B5EF4-FFF2-40B4-BE49-F238E27FC236}">
                  <a16:creationId xmlns:a16="http://schemas.microsoft.com/office/drawing/2014/main" id="{D9679187-D188-4986-985C-95636C8CB57F}"/>
                </a:ext>
              </a:extLst>
            </p:cNvPr>
            <p:cNvSpPr>
              <a:spLocks/>
            </p:cNvSpPr>
            <p:nvPr/>
          </p:nvSpPr>
          <p:spPr bwMode="auto">
            <a:xfrm>
              <a:off x="-361632" y="2549208"/>
              <a:ext cx="469900" cy="631825"/>
            </a:xfrm>
            <a:custGeom>
              <a:avLst/>
              <a:gdLst>
                <a:gd name="T0" fmla="*/ 70 w 243"/>
                <a:gd name="T1" fmla="*/ 0 h 328"/>
                <a:gd name="T2" fmla="*/ 0 w 243"/>
                <a:gd name="T3" fmla="*/ 101 h 328"/>
                <a:gd name="T4" fmla="*/ 177 w 243"/>
                <a:gd name="T5" fmla="*/ 328 h 328"/>
                <a:gd name="T6" fmla="*/ 243 w 243"/>
                <a:gd name="T7" fmla="*/ 191 h 328"/>
                <a:gd name="T8" fmla="*/ 70 w 243"/>
                <a:gd name="T9" fmla="*/ 0 h 328"/>
              </a:gdLst>
              <a:ahLst/>
              <a:cxnLst>
                <a:cxn ang="0">
                  <a:pos x="T0" y="T1"/>
                </a:cxn>
                <a:cxn ang="0">
                  <a:pos x="T2" y="T3"/>
                </a:cxn>
                <a:cxn ang="0">
                  <a:pos x="T4" y="T5"/>
                </a:cxn>
                <a:cxn ang="0">
                  <a:pos x="T6" y="T7"/>
                </a:cxn>
                <a:cxn ang="0">
                  <a:pos x="T8" y="T9"/>
                </a:cxn>
              </a:cxnLst>
              <a:rect l="0" t="0" r="r" b="b"/>
              <a:pathLst>
                <a:path w="243" h="328">
                  <a:moveTo>
                    <a:pt x="70" y="0"/>
                  </a:moveTo>
                  <a:cubicBezTo>
                    <a:pt x="46" y="33"/>
                    <a:pt x="22" y="66"/>
                    <a:pt x="0" y="101"/>
                  </a:cubicBezTo>
                  <a:cubicBezTo>
                    <a:pt x="52" y="182"/>
                    <a:pt x="111" y="258"/>
                    <a:pt x="177" y="328"/>
                  </a:cubicBezTo>
                  <a:cubicBezTo>
                    <a:pt x="197" y="281"/>
                    <a:pt x="219" y="235"/>
                    <a:pt x="243" y="191"/>
                  </a:cubicBezTo>
                  <a:cubicBezTo>
                    <a:pt x="180" y="132"/>
                    <a:pt x="122" y="68"/>
                    <a:pt x="7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3" name="Freeform 14">
              <a:extLst>
                <a:ext uri="{FF2B5EF4-FFF2-40B4-BE49-F238E27FC236}">
                  <a16:creationId xmlns:a16="http://schemas.microsoft.com/office/drawing/2014/main" id="{987391EC-FEC1-42BF-B7BB-3BF64449C333}"/>
                </a:ext>
              </a:extLst>
            </p:cNvPr>
            <p:cNvSpPr>
              <a:spLocks/>
            </p:cNvSpPr>
            <p:nvPr/>
          </p:nvSpPr>
          <p:spPr bwMode="auto">
            <a:xfrm>
              <a:off x="-226695" y="2355533"/>
              <a:ext cx="490537" cy="561975"/>
            </a:xfrm>
            <a:custGeom>
              <a:avLst/>
              <a:gdLst>
                <a:gd name="T0" fmla="*/ 173 w 253"/>
                <a:gd name="T1" fmla="*/ 292 h 292"/>
                <a:gd name="T2" fmla="*/ 253 w 253"/>
                <a:gd name="T3" fmla="*/ 160 h 292"/>
                <a:gd name="T4" fmla="*/ 84 w 253"/>
                <a:gd name="T5" fmla="*/ 0 h 292"/>
                <a:gd name="T6" fmla="*/ 0 w 253"/>
                <a:gd name="T7" fmla="*/ 101 h 292"/>
                <a:gd name="T8" fmla="*/ 173 w 253"/>
                <a:gd name="T9" fmla="*/ 292 h 292"/>
              </a:gdLst>
              <a:ahLst/>
              <a:cxnLst>
                <a:cxn ang="0">
                  <a:pos x="T0" y="T1"/>
                </a:cxn>
                <a:cxn ang="0">
                  <a:pos x="T2" y="T3"/>
                </a:cxn>
                <a:cxn ang="0">
                  <a:pos x="T4" y="T5"/>
                </a:cxn>
                <a:cxn ang="0">
                  <a:pos x="T6" y="T7"/>
                </a:cxn>
                <a:cxn ang="0">
                  <a:pos x="T8" y="T9"/>
                </a:cxn>
              </a:cxnLst>
              <a:rect l="0" t="0" r="r" b="b"/>
              <a:pathLst>
                <a:path w="253" h="292">
                  <a:moveTo>
                    <a:pt x="173" y="292"/>
                  </a:moveTo>
                  <a:cubicBezTo>
                    <a:pt x="197" y="247"/>
                    <a:pt x="224" y="203"/>
                    <a:pt x="253" y="160"/>
                  </a:cubicBezTo>
                  <a:cubicBezTo>
                    <a:pt x="193" y="111"/>
                    <a:pt x="136" y="57"/>
                    <a:pt x="84" y="0"/>
                  </a:cubicBezTo>
                  <a:cubicBezTo>
                    <a:pt x="55" y="32"/>
                    <a:pt x="27" y="66"/>
                    <a:pt x="0" y="101"/>
                  </a:cubicBezTo>
                  <a:cubicBezTo>
                    <a:pt x="52" y="169"/>
                    <a:pt x="110" y="233"/>
                    <a:pt x="173" y="29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4" name="Freeform 19">
              <a:extLst>
                <a:ext uri="{FF2B5EF4-FFF2-40B4-BE49-F238E27FC236}">
                  <a16:creationId xmlns:a16="http://schemas.microsoft.com/office/drawing/2014/main" id="{B0F8D4C9-3EF5-4D39-9D66-6CC3E3AFC05D}"/>
                </a:ext>
              </a:extLst>
            </p:cNvPr>
            <p:cNvSpPr>
              <a:spLocks/>
            </p:cNvSpPr>
            <p:nvPr/>
          </p:nvSpPr>
          <p:spPr bwMode="auto">
            <a:xfrm>
              <a:off x="752793" y="6486208"/>
              <a:ext cx="1920875" cy="703263"/>
            </a:xfrm>
            <a:custGeom>
              <a:avLst/>
              <a:gdLst>
                <a:gd name="T0" fmla="*/ 515 w 993"/>
                <a:gd name="T1" fmla="*/ 159 h 365"/>
                <a:gd name="T2" fmla="*/ 0 w 993"/>
                <a:gd name="T3" fmla="*/ 0 h 365"/>
                <a:gd name="T4" fmla="*/ 845 w 993"/>
                <a:gd name="T5" fmla="*/ 365 h 365"/>
                <a:gd name="T6" fmla="*/ 993 w 993"/>
                <a:gd name="T7" fmla="*/ 343 h 365"/>
                <a:gd name="T8" fmla="*/ 515 w 993"/>
                <a:gd name="T9" fmla="*/ 159 h 365"/>
              </a:gdLst>
              <a:ahLst/>
              <a:cxnLst>
                <a:cxn ang="0">
                  <a:pos x="T0" y="T1"/>
                </a:cxn>
                <a:cxn ang="0">
                  <a:pos x="T2" y="T3"/>
                </a:cxn>
                <a:cxn ang="0">
                  <a:pos x="T4" y="T5"/>
                </a:cxn>
                <a:cxn ang="0">
                  <a:pos x="T6" y="T7"/>
                </a:cxn>
                <a:cxn ang="0">
                  <a:pos x="T8" y="T9"/>
                </a:cxn>
              </a:cxnLst>
              <a:rect l="0" t="0" r="r" b="b"/>
              <a:pathLst>
                <a:path w="993" h="365">
                  <a:moveTo>
                    <a:pt x="515" y="159"/>
                  </a:moveTo>
                  <a:cubicBezTo>
                    <a:pt x="331" y="137"/>
                    <a:pt x="157" y="82"/>
                    <a:pt x="0" y="0"/>
                  </a:cubicBezTo>
                  <a:cubicBezTo>
                    <a:pt x="231" y="201"/>
                    <a:pt x="523" y="334"/>
                    <a:pt x="845" y="365"/>
                  </a:cubicBezTo>
                  <a:cubicBezTo>
                    <a:pt x="895" y="360"/>
                    <a:pt x="944" y="353"/>
                    <a:pt x="993" y="343"/>
                  </a:cubicBezTo>
                  <a:cubicBezTo>
                    <a:pt x="821" y="309"/>
                    <a:pt x="660" y="246"/>
                    <a:pt x="515" y="15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5" name="Freeform 20">
              <a:extLst>
                <a:ext uri="{FF2B5EF4-FFF2-40B4-BE49-F238E27FC236}">
                  <a16:creationId xmlns:a16="http://schemas.microsoft.com/office/drawing/2014/main" id="{3167E0F4-60B3-4B01-BE55-417B2AE9AA22}"/>
                </a:ext>
              </a:extLst>
            </p:cNvPr>
            <p:cNvSpPr>
              <a:spLocks/>
            </p:cNvSpPr>
            <p:nvPr/>
          </p:nvSpPr>
          <p:spPr bwMode="auto">
            <a:xfrm>
              <a:off x="62230" y="5600383"/>
              <a:ext cx="1685925" cy="1192213"/>
            </a:xfrm>
            <a:custGeom>
              <a:avLst/>
              <a:gdLst>
                <a:gd name="T0" fmla="*/ 523 w 872"/>
                <a:gd name="T1" fmla="*/ 333 h 620"/>
                <a:gd name="T2" fmla="*/ 0 w 872"/>
                <a:gd name="T3" fmla="*/ 0 h 620"/>
                <a:gd name="T4" fmla="*/ 357 w 872"/>
                <a:gd name="T5" fmla="*/ 461 h 620"/>
                <a:gd name="T6" fmla="*/ 872 w 872"/>
                <a:gd name="T7" fmla="*/ 620 h 620"/>
                <a:gd name="T8" fmla="*/ 523 w 872"/>
                <a:gd name="T9" fmla="*/ 333 h 620"/>
              </a:gdLst>
              <a:ahLst/>
              <a:cxnLst>
                <a:cxn ang="0">
                  <a:pos x="T0" y="T1"/>
                </a:cxn>
                <a:cxn ang="0">
                  <a:pos x="T2" y="T3"/>
                </a:cxn>
                <a:cxn ang="0">
                  <a:pos x="T4" y="T5"/>
                </a:cxn>
                <a:cxn ang="0">
                  <a:pos x="T6" y="T7"/>
                </a:cxn>
                <a:cxn ang="0">
                  <a:pos x="T8" y="T9"/>
                </a:cxn>
              </a:cxnLst>
              <a:rect l="0" t="0" r="r" b="b"/>
              <a:pathLst>
                <a:path w="872" h="620">
                  <a:moveTo>
                    <a:pt x="523" y="333"/>
                  </a:moveTo>
                  <a:cubicBezTo>
                    <a:pt x="326" y="258"/>
                    <a:pt x="148" y="144"/>
                    <a:pt x="0" y="0"/>
                  </a:cubicBezTo>
                  <a:cubicBezTo>
                    <a:pt x="89" y="176"/>
                    <a:pt x="210" y="332"/>
                    <a:pt x="357" y="461"/>
                  </a:cubicBezTo>
                  <a:cubicBezTo>
                    <a:pt x="514" y="543"/>
                    <a:pt x="688" y="598"/>
                    <a:pt x="872" y="620"/>
                  </a:cubicBezTo>
                  <a:cubicBezTo>
                    <a:pt x="742" y="542"/>
                    <a:pt x="624" y="445"/>
                    <a:pt x="523" y="33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6" name="Freeform 21">
              <a:extLst>
                <a:ext uri="{FF2B5EF4-FFF2-40B4-BE49-F238E27FC236}">
                  <a16:creationId xmlns:a16="http://schemas.microsoft.com/office/drawing/2014/main" id="{D053F95B-4B50-4D4E-BD59-A903DE9A1C0F}"/>
                </a:ext>
              </a:extLst>
            </p:cNvPr>
            <p:cNvSpPr>
              <a:spLocks/>
            </p:cNvSpPr>
            <p:nvPr/>
          </p:nvSpPr>
          <p:spPr bwMode="auto">
            <a:xfrm>
              <a:off x="-169545" y="4954271"/>
              <a:ext cx="1243012" cy="1285875"/>
            </a:xfrm>
            <a:custGeom>
              <a:avLst/>
              <a:gdLst>
                <a:gd name="T0" fmla="*/ 433 w 643"/>
                <a:gd name="T1" fmla="*/ 367 h 668"/>
                <a:gd name="T2" fmla="*/ 0 w 643"/>
                <a:gd name="T3" fmla="*/ 0 h 668"/>
                <a:gd name="T4" fmla="*/ 120 w 643"/>
                <a:gd name="T5" fmla="*/ 335 h 668"/>
                <a:gd name="T6" fmla="*/ 643 w 643"/>
                <a:gd name="T7" fmla="*/ 668 h 668"/>
                <a:gd name="T8" fmla="*/ 433 w 643"/>
                <a:gd name="T9" fmla="*/ 367 h 668"/>
              </a:gdLst>
              <a:ahLst/>
              <a:cxnLst>
                <a:cxn ang="0">
                  <a:pos x="T0" y="T1"/>
                </a:cxn>
                <a:cxn ang="0">
                  <a:pos x="T2" y="T3"/>
                </a:cxn>
                <a:cxn ang="0">
                  <a:pos x="T4" y="T5"/>
                </a:cxn>
                <a:cxn ang="0">
                  <a:pos x="T6" y="T7"/>
                </a:cxn>
                <a:cxn ang="0">
                  <a:pos x="T8" y="T9"/>
                </a:cxn>
              </a:cxnLst>
              <a:rect l="0" t="0" r="r" b="b"/>
              <a:pathLst>
                <a:path w="643" h="668">
                  <a:moveTo>
                    <a:pt x="433" y="367"/>
                  </a:moveTo>
                  <a:cubicBezTo>
                    <a:pt x="266" y="273"/>
                    <a:pt x="119" y="148"/>
                    <a:pt x="0" y="0"/>
                  </a:cubicBezTo>
                  <a:cubicBezTo>
                    <a:pt x="27" y="117"/>
                    <a:pt x="68" y="230"/>
                    <a:pt x="120" y="335"/>
                  </a:cubicBezTo>
                  <a:cubicBezTo>
                    <a:pt x="268" y="479"/>
                    <a:pt x="446" y="593"/>
                    <a:pt x="643" y="668"/>
                  </a:cubicBezTo>
                  <a:cubicBezTo>
                    <a:pt x="561" y="577"/>
                    <a:pt x="491" y="476"/>
                    <a:pt x="433" y="36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7" name="Freeform 22">
              <a:extLst>
                <a:ext uri="{FF2B5EF4-FFF2-40B4-BE49-F238E27FC236}">
                  <a16:creationId xmlns:a16="http://schemas.microsoft.com/office/drawing/2014/main" id="{328938D3-014F-4606-BEC7-D693E00784B8}"/>
                </a:ext>
              </a:extLst>
            </p:cNvPr>
            <p:cNvSpPr>
              <a:spLocks/>
            </p:cNvSpPr>
            <p:nvPr/>
          </p:nvSpPr>
          <p:spPr bwMode="auto">
            <a:xfrm>
              <a:off x="-239395" y="4478021"/>
              <a:ext cx="906462" cy="1182688"/>
            </a:xfrm>
            <a:custGeom>
              <a:avLst/>
              <a:gdLst>
                <a:gd name="T0" fmla="*/ 0 w 469"/>
                <a:gd name="T1" fmla="*/ 0 h 615"/>
                <a:gd name="T2" fmla="*/ 36 w 469"/>
                <a:gd name="T3" fmla="*/ 248 h 615"/>
                <a:gd name="T4" fmla="*/ 469 w 469"/>
                <a:gd name="T5" fmla="*/ 615 h 615"/>
                <a:gd name="T6" fmla="*/ 357 w 469"/>
                <a:gd name="T7" fmla="*/ 343 h 615"/>
                <a:gd name="T8" fmla="*/ 0 w 469"/>
                <a:gd name="T9" fmla="*/ 0 h 615"/>
              </a:gdLst>
              <a:ahLst/>
              <a:cxnLst>
                <a:cxn ang="0">
                  <a:pos x="T0" y="T1"/>
                </a:cxn>
                <a:cxn ang="0">
                  <a:pos x="T2" y="T3"/>
                </a:cxn>
                <a:cxn ang="0">
                  <a:pos x="T4" y="T5"/>
                </a:cxn>
                <a:cxn ang="0">
                  <a:pos x="T6" y="T7"/>
                </a:cxn>
                <a:cxn ang="0">
                  <a:pos x="T8" y="T9"/>
                </a:cxn>
              </a:cxnLst>
              <a:rect l="0" t="0" r="r" b="b"/>
              <a:pathLst>
                <a:path w="469" h="615">
                  <a:moveTo>
                    <a:pt x="0" y="0"/>
                  </a:moveTo>
                  <a:cubicBezTo>
                    <a:pt x="5" y="85"/>
                    <a:pt x="17" y="168"/>
                    <a:pt x="36" y="248"/>
                  </a:cubicBezTo>
                  <a:cubicBezTo>
                    <a:pt x="155" y="396"/>
                    <a:pt x="302" y="521"/>
                    <a:pt x="469" y="615"/>
                  </a:cubicBezTo>
                  <a:cubicBezTo>
                    <a:pt x="423" y="529"/>
                    <a:pt x="385" y="438"/>
                    <a:pt x="357" y="343"/>
                  </a:cubicBezTo>
                  <a:cubicBezTo>
                    <a:pt x="220" y="249"/>
                    <a:pt x="99" y="133"/>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8" name="Freeform 23">
              <a:extLst>
                <a:ext uri="{FF2B5EF4-FFF2-40B4-BE49-F238E27FC236}">
                  <a16:creationId xmlns:a16="http://schemas.microsoft.com/office/drawing/2014/main" id="{1B6E76AF-C7DB-4ED2-A246-F411749183C1}"/>
                </a:ext>
              </a:extLst>
            </p:cNvPr>
            <p:cNvSpPr>
              <a:spLocks/>
            </p:cNvSpPr>
            <p:nvPr/>
          </p:nvSpPr>
          <p:spPr bwMode="auto">
            <a:xfrm>
              <a:off x="-242570" y="4090671"/>
              <a:ext cx="693737" cy="1047750"/>
            </a:xfrm>
            <a:custGeom>
              <a:avLst/>
              <a:gdLst>
                <a:gd name="T0" fmla="*/ 359 w 359"/>
                <a:gd name="T1" fmla="*/ 544 h 544"/>
                <a:gd name="T2" fmla="*/ 308 w 359"/>
                <a:gd name="T3" fmla="*/ 305 h 544"/>
                <a:gd name="T4" fmla="*/ 3 w 359"/>
                <a:gd name="T5" fmla="*/ 0 h 544"/>
                <a:gd name="T6" fmla="*/ 0 w 359"/>
                <a:gd name="T7" fmla="*/ 109 h 544"/>
                <a:gd name="T8" fmla="*/ 2 w 359"/>
                <a:gd name="T9" fmla="*/ 201 h 544"/>
                <a:gd name="T10" fmla="*/ 359 w 359"/>
                <a:gd name="T11" fmla="*/ 544 h 544"/>
              </a:gdLst>
              <a:ahLst/>
              <a:cxnLst>
                <a:cxn ang="0">
                  <a:pos x="T0" y="T1"/>
                </a:cxn>
                <a:cxn ang="0">
                  <a:pos x="T2" y="T3"/>
                </a:cxn>
                <a:cxn ang="0">
                  <a:pos x="T4" y="T5"/>
                </a:cxn>
                <a:cxn ang="0">
                  <a:pos x="T6" y="T7"/>
                </a:cxn>
                <a:cxn ang="0">
                  <a:pos x="T8" y="T9"/>
                </a:cxn>
                <a:cxn ang="0">
                  <a:pos x="T10" y="T11"/>
                </a:cxn>
              </a:cxnLst>
              <a:rect l="0" t="0" r="r" b="b"/>
              <a:pathLst>
                <a:path w="359" h="544">
                  <a:moveTo>
                    <a:pt x="359" y="544"/>
                  </a:moveTo>
                  <a:cubicBezTo>
                    <a:pt x="336" y="467"/>
                    <a:pt x="318" y="387"/>
                    <a:pt x="308" y="305"/>
                  </a:cubicBezTo>
                  <a:cubicBezTo>
                    <a:pt x="192" y="218"/>
                    <a:pt x="90" y="116"/>
                    <a:pt x="3" y="0"/>
                  </a:cubicBezTo>
                  <a:cubicBezTo>
                    <a:pt x="1" y="36"/>
                    <a:pt x="0" y="73"/>
                    <a:pt x="0" y="109"/>
                  </a:cubicBezTo>
                  <a:cubicBezTo>
                    <a:pt x="0" y="140"/>
                    <a:pt x="0" y="170"/>
                    <a:pt x="2" y="201"/>
                  </a:cubicBezTo>
                  <a:cubicBezTo>
                    <a:pt x="101" y="334"/>
                    <a:pt x="222" y="450"/>
                    <a:pt x="359" y="544"/>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9" name="Freeform 24">
              <a:extLst>
                <a:ext uri="{FF2B5EF4-FFF2-40B4-BE49-F238E27FC236}">
                  <a16:creationId xmlns:a16="http://schemas.microsoft.com/office/drawing/2014/main" id="{386B32E4-A7CD-4E96-AA9E-A0FF944D1691}"/>
                </a:ext>
              </a:extLst>
            </p:cNvPr>
            <p:cNvSpPr>
              <a:spLocks/>
            </p:cNvSpPr>
            <p:nvPr/>
          </p:nvSpPr>
          <p:spPr bwMode="auto">
            <a:xfrm>
              <a:off x="-237807" y="3757296"/>
              <a:ext cx="590550" cy="920750"/>
            </a:xfrm>
            <a:custGeom>
              <a:avLst/>
              <a:gdLst>
                <a:gd name="T0" fmla="*/ 292 w 305"/>
                <a:gd name="T1" fmla="*/ 266 h 478"/>
                <a:gd name="T2" fmla="*/ 23 w 305"/>
                <a:gd name="T3" fmla="*/ 0 h 478"/>
                <a:gd name="T4" fmla="*/ 0 w 305"/>
                <a:gd name="T5" fmla="*/ 173 h 478"/>
                <a:gd name="T6" fmla="*/ 305 w 305"/>
                <a:gd name="T7" fmla="*/ 478 h 478"/>
                <a:gd name="T8" fmla="*/ 292 w 305"/>
                <a:gd name="T9" fmla="*/ 282 h 478"/>
                <a:gd name="T10" fmla="*/ 292 w 305"/>
                <a:gd name="T11" fmla="*/ 266 h 478"/>
              </a:gdLst>
              <a:ahLst/>
              <a:cxnLst>
                <a:cxn ang="0">
                  <a:pos x="T0" y="T1"/>
                </a:cxn>
                <a:cxn ang="0">
                  <a:pos x="T2" y="T3"/>
                </a:cxn>
                <a:cxn ang="0">
                  <a:pos x="T4" y="T5"/>
                </a:cxn>
                <a:cxn ang="0">
                  <a:pos x="T6" y="T7"/>
                </a:cxn>
                <a:cxn ang="0">
                  <a:pos x="T8" y="T9"/>
                </a:cxn>
                <a:cxn ang="0">
                  <a:pos x="T10" y="T11"/>
                </a:cxn>
              </a:cxnLst>
              <a:rect l="0" t="0" r="r" b="b"/>
              <a:pathLst>
                <a:path w="305" h="478">
                  <a:moveTo>
                    <a:pt x="292" y="266"/>
                  </a:moveTo>
                  <a:cubicBezTo>
                    <a:pt x="192" y="189"/>
                    <a:pt x="101" y="100"/>
                    <a:pt x="23" y="0"/>
                  </a:cubicBezTo>
                  <a:cubicBezTo>
                    <a:pt x="12" y="57"/>
                    <a:pt x="5" y="114"/>
                    <a:pt x="0" y="173"/>
                  </a:cubicBezTo>
                  <a:cubicBezTo>
                    <a:pt x="87" y="289"/>
                    <a:pt x="189" y="391"/>
                    <a:pt x="305" y="478"/>
                  </a:cubicBezTo>
                  <a:cubicBezTo>
                    <a:pt x="296" y="414"/>
                    <a:pt x="292" y="349"/>
                    <a:pt x="292" y="282"/>
                  </a:cubicBezTo>
                  <a:cubicBezTo>
                    <a:pt x="292" y="277"/>
                    <a:pt x="292" y="271"/>
                    <a:pt x="292" y="2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0" name="Freeform 25">
              <a:extLst>
                <a:ext uri="{FF2B5EF4-FFF2-40B4-BE49-F238E27FC236}">
                  <a16:creationId xmlns:a16="http://schemas.microsoft.com/office/drawing/2014/main" id="{FF386BF0-D42E-4617-90A6-85E39A2590E7}"/>
                </a:ext>
              </a:extLst>
            </p:cNvPr>
            <p:cNvSpPr>
              <a:spLocks/>
            </p:cNvSpPr>
            <p:nvPr/>
          </p:nvSpPr>
          <p:spPr bwMode="auto">
            <a:xfrm>
              <a:off x="-193357" y="3457258"/>
              <a:ext cx="547687" cy="812800"/>
            </a:xfrm>
            <a:custGeom>
              <a:avLst/>
              <a:gdLst>
                <a:gd name="T0" fmla="*/ 269 w 283"/>
                <a:gd name="T1" fmla="*/ 422 h 422"/>
                <a:gd name="T2" fmla="*/ 283 w 283"/>
                <a:gd name="T3" fmla="*/ 231 h 422"/>
                <a:gd name="T4" fmla="*/ 38 w 283"/>
                <a:gd name="T5" fmla="*/ 0 h 422"/>
                <a:gd name="T6" fmla="*/ 0 w 283"/>
                <a:gd name="T7" fmla="*/ 156 h 422"/>
                <a:gd name="T8" fmla="*/ 269 w 283"/>
                <a:gd name="T9" fmla="*/ 422 h 422"/>
              </a:gdLst>
              <a:ahLst/>
              <a:cxnLst>
                <a:cxn ang="0">
                  <a:pos x="T0" y="T1"/>
                </a:cxn>
                <a:cxn ang="0">
                  <a:pos x="T2" y="T3"/>
                </a:cxn>
                <a:cxn ang="0">
                  <a:pos x="T4" y="T5"/>
                </a:cxn>
                <a:cxn ang="0">
                  <a:pos x="T6" y="T7"/>
                </a:cxn>
                <a:cxn ang="0">
                  <a:pos x="T8" y="T9"/>
                </a:cxn>
              </a:cxnLst>
              <a:rect l="0" t="0" r="r" b="b"/>
              <a:pathLst>
                <a:path w="283" h="422">
                  <a:moveTo>
                    <a:pt x="269" y="422"/>
                  </a:moveTo>
                  <a:cubicBezTo>
                    <a:pt x="270" y="357"/>
                    <a:pt x="275" y="293"/>
                    <a:pt x="283" y="231"/>
                  </a:cubicBezTo>
                  <a:cubicBezTo>
                    <a:pt x="193" y="163"/>
                    <a:pt x="111" y="86"/>
                    <a:pt x="38" y="0"/>
                  </a:cubicBezTo>
                  <a:cubicBezTo>
                    <a:pt x="23" y="51"/>
                    <a:pt x="10" y="103"/>
                    <a:pt x="0" y="156"/>
                  </a:cubicBezTo>
                  <a:cubicBezTo>
                    <a:pt x="78" y="256"/>
                    <a:pt x="169" y="345"/>
                    <a:pt x="269" y="4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1" name="Freeform 26">
              <a:extLst>
                <a:ext uri="{FF2B5EF4-FFF2-40B4-BE49-F238E27FC236}">
                  <a16:creationId xmlns:a16="http://schemas.microsoft.com/office/drawing/2014/main" id="{B805C640-AB4F-4D8D-A4CB-3F69F666FA78}"/>
                </a:ext>
              </a:extLst>
            </p:cNvPr>
            <p:cNvSpPr>
              <a:spLocks/>
            </p:cNvSpPr>
            <p:nvPr/>
          </p:nvSpPr>
          <p:spPr bwMode="auto">
            <a:xfrm>
              <a:off x="-120332" y="3181033"/>
              <a:ext cx="544512" cy="720725"/>
            </a:xfrm>
            <a:custGeom>
              <a:avLst/>
              <a:gdLst>
                <a:gd name="T0" fmla="*/ 52 w 281"/>
                <a:gd name="T1" fmla="*/ 0 h 375"/>
                <a:gd name="T2" fmla="*/ 0 w 281"/>
                <a:gd name="T3" fmla="*/ 144 h 375"/>
                <a:gd name="T4" fmla="*/ 245 w 281"/>
                <a:gd name="T5" fmla="*/ 375 h 375"/>
                <a:gd name="T6" fmla="*/ 281 w 281"/>
                <a:gd name="T7" fmla="*/ 198 h 375"/>
                <a:gd name="T8" fmla="*/ 52 w 281"/>
                <a:gd name="T9" fmla="*/ 0 h 375"/>
              </a:gdLst>
              <a:ahLst/>
              <a:cxnLst>
                <a:cxn ang="0">
                  <a:pos x="T0" y="T1"/>
                </a:cxn>
                <a:cxn ang="0">
                  <a:pos x="T2" y="T3"/>
                </a:cxn>
                <a:cxn ang="0">
                  <a:pos x="T4" y="T5"/>
                </a:cxn>
                <a:cxn ang="0">
                  <a:pos x="T6" y="T7"/>
                </a:cxn>
                <a:cxn ang="0">
                  <a:pos x="T8" y="T9"/>
                </a:cxn>
              </a:cxnLst>
              <a:rect l="0" t="0" r="r" b="b"/>
              <a:pathLst>
                <a:path w="281" h="375">
                  <a:moveTo>
                    <a:pt x="52" y="0"/>
                  </a:moveTo>
                  <a:cubicBezTo>
                    <a:pt x="32" y="47"/>
                    <a:pt x="15" y="95"/>
                    <a:pt x="0" y="144"/>
                  </a:cubicBezTo>
                  <a:cubicBezTo>
                    <a:pt x="73" y="230"/>
                    <a:pt x="155" y="307"/>
                    <a:pt x="245" y="375"/>
                  </a:cubicBezTo>
                  <a:cubicBezTo>
                    <a:pt x="254" y="314"/>
                    <a:pt x="265" y="255"/>
                    <a:pt x="281" y="198"/>
                  </a:cubicBezTo>
                  <a:cubicBezTo>
                    <a:pt x="198" y="140"/>
                    <a:pt x="121" y="73"/>
                    <a:pt x="52"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2" name="Freeform 27">
              <a:extLst>
                <a:ext uri="{FF2B5EF4-FFF2-40B4-BE49-F238E27FC236}">
                  <a16:creationId xmlns:a16="http://schemas.microsoft.com/office/drawing/2014/main" id="{58CCEDD1-BC45-4356-BDB4-326E6ED4D1A1}"/>
                </a:ext>
              </a:extLst>
            </p:cNvPr>
            <p:cNvSpPr>
              <a:spLocks/>
            </p:cNvSpPr>
            <p:nvPr/>
          </p:nvSpPr>
          <p:spPr bwMode="auto">
            <a:xfrm>
              <a:off x="-18732" y="2917508"/>
              <a:ext cx="547687" cy="644525"/>
            </a:xfrm>
            <a:custGeom>
              <a:avLst/>
              <a:gdLst>
                <a:gd name="T0" fmla="*/ 229 w 283"/>
                <a:gd name="T1" fmla="*/ 335 h 335"/>
                <a:gd name="T2" fmla="*/ 283 w 283"/>
                <a:gd name="T3" fmla="*/ 169 h 335"/>
                <a:gd name="T4" fmla="*/ 66 w 283"/>
                <a:gd name="T5" fmla="*/ 0 h 335"/>
                <a:gd name="T6" fmla="*/ 0 w 283"/>
                <a:gd name="T7" fmla="*/ 137 h 335"/>
                <a:gd name="T8" fmla="*/ 229 w 283"/>
                <a:gd name="T9" fmla="*/ 335 h 335"/>
              </a:gdLst>
              <a:ahLst/>
              <a:cxnLst>
                <a:cxn ang="0">
                  <a:pos x="T0" y="T1"/>
                </a:cxn>
                <a:cxn ang="0">
                  <a:pos x="T2" y="T3"/>
                </a:cxn>
                <a:cxn ang="0">
                  <a:pos x="T4" y="T5"/>
                </a:cxn>
                <a:cxn ang="0">
                  <a:pos x="T6" y="T7"/>
                </a:cxn>
                <a:cxn ang="0">
                  <a:pos x="T8" y="T9"/>
                </a:cxn>
              </a:cxnLst>
              <a:rect l="0" t="0" r="r" b="b"/>
              <a:pathLst>
                <a:path w="283" h="335">
                  <a:moveTo>
                    <a:pt x="229" y="335"/>
                  </a:moveTo>
                  <a:cubicBezTo>
                    <a:pt x="243" y="278"/>
                    <a:pt x="262" y="223"/>
                    <a:pt x="283" y="169"/>
                  </a:cubicBezTo>
                  <a:cubicBezTo>
                    <a:pt x="205" y="119"/>
                    <a:pt x="133" y="63"/>
                    <a:pt x="66" y="0"/>
                  </a:cubicBezTo>
                  <a:cubicBezTo>
                    <a:pt x="42" y="44"/>
                    <a:pt x="20" y="90"/>
                    <a:pt x="0" y="137"/>
                  </a:cubicBezTo>
                  <a:cubicBezTo>
                    <a:pt x="69" y="210"/>
                    <a:pt x="146" y="277"/>
                    <a:pt x="229" y="33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3" name="Freeform 29">
              <a:extLst>
                <a:ext uri="{FF2B5EF4-FFF2-40B4-BE49-F238E27FC236}">
                  <a16:creationId xmlns:a16="http://schemas.microsoft.com/office/drawing/2014/main" id="{9707B463-03AC-4198-923C-2C95C155C45F}"/>
                </a:ext>
              </a:extLst>
            </p:cNvPr>
            <p:cNvSpPr>
              <a:spLocks/>
            </p:cNvSpPr>
            <p:nvPr/>
          </p:nvSpPr>
          <p:spPr bwMode="auto">
            <a:xfrm>
              <a:off x="1748155" y="6792596"/>
              <a:ext cx="1211262" cy="354013"/>
            </a:xfrm>
            <a:custGeom>
              <a:avLst/>
              <a:gdLst>
                <a:gd name="T0" fmla="*/ 182 w 626"/>
                <a:gd name="T1" fmla="*/ 11 h 184"/>
                <a:gd name="T2" fmla="*/ 0 w 626"/>
                <a:gd name="T3" fmla="*/ 0 h 184"/>
                <a:gd name="T4" fmla="*/ 478 w 626"/>
                <a:gd name="T5" fmla="*/ 184 h 184"/>
                <a:gd name="T6" fmla="*/ 626 w 626"/>
                <a:gd name="T7" fmla="*/ 147 h 184"/>
                <a:gd name="T8" fmla="*/ 305 w 626"/>
                <a:gd name="T9" fmla="*/ 6 h 184"/>
                <a:gd name="T10" fmla="*/ 182 w 626"/>
                <a:gd name="T11" fmla="*/ 11 h 184"/>
              </a:gdLst>
              <a:ahLst/>
              <a:cxnLst>
                <a:cxn ang="0">
                  <a:pos x="T0" y="T1"/>
                </a:cxn>
                <a:cxn ang="0">
                  <a:pos x="T2" y="T3"/>
                </a:cxn>
                <a:cxn ang="0">
                  <a:pos x="T4" y="T5"/>
                </a:cxn>
                <a:cxn ang="0">
                  <a:pos x="T6" y="T7"/>
                </a:cxn>
                <a:cxn ang="0">
                  <a:pos x="T8" y="T9"/>
                </a:cxn>
                <a:cxn ang="0">
                  <a:pos x="T10" y="T11"/>
                </a:cxn>
              </a:cxnLst>
              <a:rect l="0" t="0" r="r" b="b"/>
              <a:pathLst>
                <a:path w="626" h="184">
                  <a:moveTo>
                    <a:pt x="182" y="11"/>
                  </a:moveTo>
                  <a:cubicBezTo>
                    <a:pt x="120" y="11"/>
                    <a:pt x="60" y="7"/>
                    <a:pt x="0" y="0"/>
                  </a:cubicBezTo>
                  <a:cubicBezTo>
                    <a:pt x="145" y="87"/>
                    <a:pt x="306" y="150"/>
                    <a:pt x="478" y="184"/>
                  </a:cubicBezTo>
                  <a:cubicBezTo>
                    <a:pt x="528" y="174"/>
                    <a:pt x="577" y="162"/>
                    <a:pt x="626" y="147"/>
                  </a:cubicBezTo>
                  <a:cubicBezTo>
                    <a:pt x="513" y="112"/>
                    <a:pt x="405" y="65"/>
                    <a:pt x="305" y="6"/>
                  </a:cubicBezTo>
                  <a:cubicBezTo>
                    <a:pt x="265" y="9"/>
                    <a:pt x="224" y="11"/>
                    <a:pt x="182" y="1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4" name="Freeform 30">
              <a:extLst>
                <a:ext uri="{FF2B5EF4-FFF2-40B4-BE49-F238E27FC236}">
                  <a16:creationId xmlns:a16="http://schemas.microsoft.com/office/drawing/2014/main" id="{BE300660-D804-4A04-8C75-FF661EFBF732}"/>
                </a:ext>
              </a:extLst>
            </p:cNvPr>
            <p:cNvSpPr>
              <a:spLocks/>
            </p:cNvSpPr>
            <p:nvPr/>
          </p:nvSpPr>
          <p:spPr bwMode="auto">
            <a:xfrm>
              <a:off x="1073468" y="6240146"/>
              <a:ext cx="1265237" cy="573088"/>
            </a:xfrm>
            <a:custGeom>
              <a:avLst/>
              <a:gdLst>
                <a:gd name="T0" fmla="*/ 654 w 654"/>
                <a:gd name="T1" fmla="*/ 293 h 298"/>
                <a:gd name="T2" fmla="*/ 382 w 654"/>
                <a:gd name="T3" fmla="*/ 89 h 298"/>
                <a:gd name="T4" fmla="*/ 0 w 654"/>
                <a:gd name="T5" fmla="*/ 0 h 298"/>
                <a:gd name="T6" fmla="*/ 349 w 654"/>
                <a:gd name="T7" fmla="*/ 287 h 298"/>
                <a:gd name="T8" fmla="*/ 531 w 654"/>
                <a:gd name="T9" fmla="*/ 298 h 298"/>
                <a:gd name="T10" fmla="*/ 654 w 654"/>
                <a:gd name="T11" fmla="*/ 293 h 298"/>
              </a:gdLst>
              <a:ahLst/>
              <a:cxnLst>
                <a:cxn ang="0">
                  <a:pos x="T0" y="T1"/>
                </a:cxn>
                <a:cxn ang="0">
                  <a:pos x="T2" y="T3"/>
                </a:cxn>
                <a:cxn ang="0">
                  <a:pos x="T4" y="T5"/>
                </a:cxn>
                <a:cxn ang="0">
                  <a:pos x="T6" y="T7"/>
                </a:cxn>
                <a:cxn ang="0">
                  <a:pos x="T8" y="T9"/>
                </a:cxn>
                <a:cxn ang="0">
                  <a:pos x="T10" y="T11"/>
                </a:cxn>
              </a:cxnLst>
              <a:rect l="0" t="0" r="r" b="b"/>
              <a:pathLst>
                <a:path w="654" h="298">
                  <a:moveTo>
                    <a:pt x="654" y="293"/>
                  </a:moveTo>
                  <a:cubicBezTo>
                    <a:pt x="556" y="235"/>
                    <a:pt x="465" y="167"/>
                    <a:pt x="382" y="89"/>
                  </a:cubicBezTo>
                  <a:cubicBezTo>
                    <a:pt x="249" y="76"/>
                    <a:pt x="121" y="45"/>
                    <a:pt x="0" y="0"/>
                  </a:cubicBezTo>
                  <a:cubicBezTo>
                    <a:pt x="101" y="112"/>
                    <a:pt x="219" y="209"/>
                    <a:pt x="349" y="287"/>
                  </a:cubicBezTo>
                  <a:cubicBezTo>
                    <a:pt x="409" y="294"/>
                    <a:pt x="469" y="298"/>
                    <a:pt x="531" y="298"/>
                  </a:cubicBezTo>
                  <a:cubicBezTo>
                    <a:pt x="573" y="298"/>
                    <a:pt x="614" y="296"/>
                    <a:pt x="654" y="29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5" name="Freeform 31">
              <a:extLst>
                <a:ext uri="{FF2B5EF4-FFF2-40B4-BE49-F238E27FC236}">
                  <a16:creationId xmlns:a16="http://schemas.microsoft.com/office/drawing/2014/main" id="{2AEDD5D1-C1C3-47BA-95DF-AFE85642DA26}"/>
                </a:ext>
              </a:extLst>
            </p:cNvPr>
            <p:cNvSpPr>
              <a:spLocks/>
            </p:cNvSpPr>
            <p:nvPr/>
          </p:nvSpPr>
          <p:spPr bwMode="auto">
            <a:xfrm>
              <a:off x="667068" y="5660708"/>
              <a:ext cx="1144587" cy="750888"/>
            </a:xfrm>
            <a:custGeom>
              <a:avLst/>
              <a:gdLst>
                <a:gd name="T0" fmla="*/ 389 w 592"/>
                <a:gd name="T1" fmla="*/ 153 h 390"/>
                <a:gd name="T2" fmla="*/ 0 w 592"/>
                <a:gd name="T3" fmla="*/ 0 h 390"/>
                <a:gd name="T4" fmla="*/ 210 w 592"/>
                <a:gd name="T5" fmla="*/ 301 h 390"/>
                <a:gd name="T6" fmla="*/ 592 w 592"/>
                <a:gd name="T7" fmla="*/ 390 h 390"/>
                <a:gd name="T8" fmla="*/ 389 w 592"/>
                <a:gd name="T9" fmla="*/ 153 h 390"/>
              </a:gdLst>
              <a:ahLst/>
              <a:cxnLst>
                <a:cxn ang="0">
                  <a:pos x="T0" y="T1"/>
                </a:cxn>
                <a:cxn ang="0">
                  <a:pos x="T2" y="T3"/>
                </a:cxn>
                <a:cxn ang="0">
                  <a:pos x="T4" y="T5"/>
                </a:cxn>
                <a:cxn ang="0">
                  <a:pos x="T6" y="T7"/>
                </a:cxn>
                <a:cxn ang="0">
                  <a:pos x="T8" y="T9"/>
                </a:cxn>
              </a:cxnLst>
              <a:rect l="0" t="0" r="r" b="b"/>
              <a:pathLst>
                <a:path w="592" h="390">
                  <a:moveTo>
                    <a:pt x="389" y="153"/>
                  </a:moveTo>
                  <a:cubicBezTo>
                    <a:pt x="251" y="120"/>
                    <a:pt x="120" y="68"/>
                    <a:pt x="0" y="0"/>
                  </a:cubicBezTo>
                  <a:cubicBezTo>
                    <a:pt x="58" y="109"/>
                    <a:pt x="128" y="210"/>
                    <a:pt x="210" y="301"/>
                  </a:cubicBezTo>
                  <a:cubicBezTo>
                    <a:pt x="331" y="346"/>
                    <a:pt x="459" y="377"/>
                    <a:pt x="592" y="390"/>
                  </a:cubicBezTo>
                  <a:cubicBezTo>
                    <a:pt x="517" y="318"/>
                    <a:pt x="448" y="239"/>
                    <a:pt x="389" y="15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6" name="Freeform 32">
              <a:extLst>
                <a:ext uri="{FF2B5EF4-FFF2-40B4-BE49-F238E27FC236}">
                  <a16:creationId xmlns:a16="http://schemas.microsoft.com/office/drawing/2014/main" id="{08C1E02E-4EAD-47C7-91F3-873DD2BA148C}"/>
                </a:ext>
              </a:extLst>
            </p:cNvPr>
            <p:cNvSpPr>
              <a:spLocks/>
            </p:cNvSpPr>
            <p:nvPr/>
          </p:nvSpPr>
          <p:spPr bwMode="auto">
            <a:xfrm>
              <a:off x="451168" y="5138421"/>
              <a:ext cx="968375" cy="817563"/>
            </a:xfrm>
            <a:custGeom>
              <a:avLst/>
              <a:gdLst>
                <a:gd name="T0" fmla="*/ 364 w 501"/>
                <a:gd name="T1" fmla="*/ 183 h 425"/>
                <a:gd name="T2" fmla="*/ 0 w 501"/>
                <a:gd name="T3" fmla="*/ 0 h 425"/>
                <a:gd name="T4" fmla="*/ 112 w 501"/>
                <a:gd name="T5" fmla="*/ 272 h 425"/>
                <a:gd name="T6" fmla="*/ 501 w 501"/>
                <a:gd name="T7" fmla="*/ 425 h 425"/>
                <a:gd name="T8" fmla="*/ 364 w 501"/>
                <a:gd name="T9" fmla="*/ 183 h 425"/>
              </a:gdLst>
              <a:ahLst/>
              <a:cxnLst>
                <a:cxn ang="0">
                  <a:pos x="T0" y="T1"/>
                </a:cxn>
                <a:cxn ang="0">
                  <a:pos x="T2" y="T3"/>
                </a:cxn>
                <a:cxn ang="0">
                  <a:pos x="T4" y="T5"/>
                </a:cxn>
                <a:cxn ang="0">
                  <a:pos x="T6" y="T7"/>
                </a:cxn>
                <a:cxn ang="0">
                  <a:pos x="T8" y="T9"/>
                </a:cxn>
              </a:cxnLst>
              <a:rect l="0" t="0" r="r" b="b"/>
              <a:pathLst>
                <a:path w="501" h="425">
                  <a:moveTo>
                    <a:pt x="364" y="183"/>
                  </a:moveTo>
                  <a:cubicBezTo>
                    <a:pt x="233" y="138"/>
                    <a:pt x="111" y="76"/>
                    <a:pt x="0" y="0"/>
                  </a:cubicBezTo>
                  <a:cubicBezTo>
                    <a:pt x="28" y="95"/>
                    <a:pt x="66" y="186"/>
                    <a:pt x="112" y="272"/>
                  </a:cubicBezTo>
                  <a:cubicBezTo>
                    <a:pt x="232" y="340"/>
                    <a:pt x="363" y="392"/>
                    <a:pt x="501" y="425"/>
                  </a:cubicBezTo>
                  <a:cubicBezTo>
                    <a:pt x="448" y="349"/>
                    <a:pt x="402" y="268"/>
                    <a:pt x="364" y="18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7" name="Freeform 33">
              <a:extLst>
                <a:ext uri="{FF2B5EF4-FFF2-40B4-BE49-F238E27FC236}">
                  <a16:creationId xmlns:a16="http://schemas.microsoft.com/office/drawing/2014/main" id="{B5615415-2D6E-4308-B4AB-A34160183AC2}"/>
                </a:ext>
              </a:extLst>
            </p:cNvPr>
            <p:cNvSpPr>
              <a:spLocks/>
            </p:cNvSpPr>
            <p:nvPr/>
          </p:nvSpPr>
          <p:spPr bwMode="auto">
            <a:xfrm>
              <a:off x="352743" y="4678046"/>
              <a:ext cx="801687" cy="811213"/>
            </a:xfrm>
            <a:custGeom>
              <a:avLst/>
              <a:gdLst>
                <a:gd name="T0" fmla="*/ 0 w 415"/>
                <a:gd name="T1" fmla="*/ 0 h 422"/>
                <a:gd name="T2" fmla="*/ 51 w 415"/>
                <a:gd name="T3" fmla="*/ 239 h 422"/>
                <a:gd name="T4" fmla="*/ 415 w 415"/>
                <a:gd name="T5" fmla="*/ 422 h 422"/>
                <a:gd name="T6" fmla="*/ 332 w 415"/>
                <a:gd name="T7" fmla="*/ 189 h 422"/>
                <a:gd name="T8" fmla="*/ 0 w 415"/>
                <a:gd name="T9" fmla="*/ 0 h 422"/>
              </a:gdLst>
              <a:ahLst/>
              <a:cxnLst>
                <a:cxn ang="0">
                  <a:pos x="T0" y="T1"/>
                </a:cxn>
                <a:cxn ang="0">
                  <a:pos x="T2" y="T3"/>
                </a:cxn>
                <a:cxn ang="0">
                  <a:pos x="T4" y="T5"/>
                </a:cxn>
                <a:cxn ang="0">
                  <a:pos x="T6" y="T7"/>
                </a:cxn>
                <a:cxn ang="0">
                  <a:pos x="T8" y="T9"/>
                </a:cxn>
              </a:cxnLst>
              <a:rect l="0" t="0" r="r" b="b"/>
              <a:pathLst>
                <a:path w="415" h="422">
                  <a:moveTo>
                    <a:pt x="0" y="0"/>
                  </a:moveTo>
                  <a:cubicBezTo>
                    <a:pt x="10" y="82"/>
                    <a:pt x="28" y="162"/>
                    <a:pt x="51" y="239"/>
                  </a:cubicBezTo>
                  <a:cubicBezTo>
                    <a:pt x="162" y="315"/>
                    <a:pt x="284" y="377"/>
                    <a:pt x="415" y="422"/>
                  </a:cubicBezTo>
                  <a:cubicBezTo>
                    <a:pt x="381" y="347"/>
                    <a:pt x="353" y="269"/>
                    <a:pt x="332" y="189"/>
                  </a:cubicBezTo>
                  <a:cubicBezTo>
                    <a:pt x="213" y="140"/>
                    <a:pt x="101" y="7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8" name="Freeform 34">
              <a:extLst>
                <a:ext uri="{FF2B5EF4-FFF2-40B4-BE49-F238E27FC236}">
                  <a16:creationId xmlns:a16="http://schemas.microsoft.com/office/drawing/2014/main" id="{481666ED-14B1-4808-9BF4-2F05F34EA28B}"/>
                </a:ext>
              </a:extLst>
            </p:cNvPr>
            <p:cNvSpPr>
              <a:spLocks/>
            </p:cNvSpPr>
            <p:nvPr/>
          </p:nvSpPr>
          <p:spPr bwMode="auto">
            <a:xfrm>
              <a:off x="327343" y="4270058"/>
              <a:ext cx="666750" cy="771525"/>
            </a:xfrm>
            <a:custGeom>
              <a:avLst/>
              <a:gdLst>
                <a:gd name="T0" fmla="*/ 305 w 345"/>
                <a:gd name="T1" fmla="*/ 181 h 401"/>
                <a:gd name="T2" fmla="*/ 0 w 345"/>
                <a:gd name="T3" fmla="*/ 0 h 401"/>
                <a:gd name="T4" fmla="*/ 0 w 345"/>
                <a:gd name="T5" fmla="*/ 16 h 401"/>
                <a:gd name="T6" fmla="*/ 13 w 345"/>
                <a:gd name="T7" fmla="*/ 212 h 401"/>
                <a:gd name="T8" fmla="*/ 345 w 345"/>
                <a:gd name="T9" fmla="*/ 401 h 401"/>
                <a:gd name="T10" fmla="*/ 305 w 345"/>
                <a:gd name="T11" fmla="*/ 181 h 401"/>
              </a:gdLst>
              <a:ahLst/>
              <a:cxnLst>
                <a:cxn ang="0">
                  <a:pos x="T0" y="T1"/>
                </a:cxn>
                <a:cxn ang="0">
                  <a:pos x="T2" y="T3"/>
                </a:cxn>
                <a:cxn ang="0">
                  <a:pos x="T4" y="T5"/>
                </a:cxn>
                <a:cxn ang="0">
                  <a:pos x="T6" y="T7"/>
                </a:cxn>
                <a:cxn ang="0">
                  <a:pos x="T8" y="T9"/>
                </a:cxn>
                <a:cxn ang="0">
                  <a:pos x="T10" y="T11"/>
                </a:cxn>
              </a:cxnLst>
              <a:rect l="0" t="0" r="r" b="b"/>
              <a:pathLst>
                <a:path w="345" h="401">
                  <a:moveTo>
                    <a:pt x="305" y="181"/>
                  </a:moveTo>
                  <a:cubicBezTo>
                    <a:pt x="196" y="133"/>
                    <a:pt x="94" y="72"/>
                    <a:pt x="0" y="0"/>
                  </a:cubicBezTo>
                  <a:cubicBezTo>
                    <a:pt x="0" y="5"/>
                    <a:pt x="0" y="11"/>
                    <a:pt x="0" y="16"/>
                  </a:cubicBezTo>
                  <a:cubicBezTo>
                    <a:pt x="0" y="83"/>
                    <a:pt x="4" y="148"/>
                    <a:pt x="13" y="212"/>
                  </a:cubicBezTo>
                  <a:cubicBezTo>
                    <a:pt x="114" y="288"/>
                    <a:pt x="226" y="352"/>
                    <a:pt x="345" y="401"/>
                  </a:cubicBezTo>
                  <a:cubicBezTo>
                    <a:pt x="327" y="330"/>
                    <a:pt x="313" y="256"/>
                    <a:pt x="305" y="18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9" name="Freeform 35">
              <a:extLst>
                <a:ext uri="{FF2B5EF4-FFF2-40B4-BE49-F238E27FC236}">
                  <a16:creationId xmlns:a16="http://schemas.microsoft.com/office/drawing/2014/main" id="{DB9DB61A-9193-48BB-86E8-5CF013696FB5}"/>
                </a:ext>
              </a:extLst>
            </p:cNvPr>
            <p:cNvSpPr>
              <a:spLocks/>
            </p:cNvSpPr>
            <p:nvPr/>
          </p:nvSpPr>
          <p:spPr bwMode="auto">
            <a:xfrm>
              <a:off x="327343" y="3901758"/>
              <a:ext cx="588962" cy="715963"/>
            </a:xfrm>
            <a:custGeom>
              <a:avLst/>
              <a:gdLst>
                <a:gd name="T0" fmla="*/ 296 w 305"/>
                <a:gd name="T1" fmla="*/ 166 h 372"/>
                <a:gd name="T2" fmla="*/ 14 w 305"/>
                <a:gd name="T3" fmla="*/ 0 h 372"/>
                <a:gd name="T4" fmla="*/ 0 w 305"/>
                <a:gd name="T5" fmla="*/ 191 h 372"/>
                <a:gd name="T6" fmla="*/ 305 w 305"/>
                <a:gd name="T7" fmla="*/ 372 h 372"/>
                <a:gd name="T8" fmla="*/ 296 w 305"/>
                <a:gd name="T9" fmla="*/ 207 h 372"/>
                <a:gd name="T10" fmla="*/ 296 w 305"/>
                <a:gd name="T11" fmla="*/ 166 h 372"/>
              </a:gdLst>
              <a:ahLst/>
              <a:cxnLst>
                <a:cxn ang="0">
                  <a:pos x="T0" y="T1"/>
                </a:cxn>
                <a:cxn ang="0">
                  <a:pos x="T2" y="T3"/>
                </a:cxn>
                <a:cxn ang="0">
                  <a:pos x="T4" y="T5"/>
                </a:cxn>
                <a:cxn ang="0">
                  <a:pos x="T6" y="T7"/>
                </a:cxn>
                <a:cxn ang="0">
                  <a:pos x="T8" y="T9"/>
                </a:cxn>
                <a:cxn ang="0">
                  <a:pos x="T10" y="T11"/>
                </a:cxn>
              </a:cxnLst>
              <a:rect l="0" t="0" r="r" b="b"/>
              <a:pathLst>
                <a:path w="305" h="372">
                  <a:moveTo>
                    <a:pt x="296" y="166"/>
                  </a:moveTo>
                  <a:cubicBezTo>
                    <a:pt x="196" y="121"/>
                    <a:pt x="102" y="65"/>
                    <a:pt x="14" y="0"/>
                  </a:cubicBezTo>
                  <a:cubicBezTo>
                    <a:pt x="6" y="62"/>
                    <a:pt x="1" y="126"/>
                    <a:pt x="0" y="191"/>
                  </a:cubicBezTo>
                  <a:cubicBezTo>
                    <a:pt x="94" y="263"/>
                    <a:pt x="196" y="324"/>
                    <a:pt x="305" y="372"/>
                  </a:cubicBezTo>
                  <a:cubicBezTo>
                    <a:pt x="299" y="318"/>
                    <a:pt x="296" y="263"/>
                    <a:pt x="296" y="207"/>
                  </a:cubicBezTo>
                  <a:cubicBezTo>
                    <a:pt x="296" y="193"/>
                    <a:pt x="296" y="180"/>
                    <a:pt x="296" y="1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0" name="Freeform 36">
              <a:extLst>
                <a:ext uri="{FF2B5EF4-FFF2-40B4-BE49-F238E27FC236}">
                  <a16:creationId xmlns:a16="http://schemas.microsoft.com/office/drawing/2014/main" id="{9C955F38-B5D4-4D91-8F4E-F74F9B2B841C}"/>
                </a:ext>
              </a:extLst>
            </p:cNvPr>
            <p:cNvSpPr>
              <a:spLocks/>
            </p:cNvSpPr>
            <p:nvPr/>
          </p:nvSpPr>
          <p:spPr bwMode="auto">
            <a:xfrm>
              <a:off x="2338705" y="6730683"/>
              <a:ext cx="904875" cy="344488"/>
            </a:xfrm>
            <a:custGeom>
              <a:avLst/>
              <a:gdLst>
                <a:gd name="T0" fmla="*/ 235 w 468"/>
                <a:gd name="T1" fmla="*/ 0 h 179"/>
                <a:gd name="T2" fmla="*/ 0 w 468"/>
                <a:gd name="T3" fmla="*/ 38 h 179"/>
                <a:gd name="T4" fmla="*/ 321 w 468"/>
                <a:gd name="T5" fmla="*/ 179 h 179"/>
                <a:gd name="T6" fmla="*/ 468 w 468"/>
                <a:gd name="T7" fmla="*/ 125 h 179"/>
                <a:gd name="T8" fmla="*/ 235 w 468"/>
                <a:gd name="T9" fmla="*/ 0 h 179"/>
              </a:gdLst>
              <a:ahLst/>
              <a:cxnLst>
                <a:cxn ang="0">
                  <a:pos x="T0" y="T1"/>
                </a:cxn>
                <a:cxn ang="0">
                  <a:pos x="T2" y="T3"/>
                </a:cxn>
                <a:cxn ang="0">
                  <a:pos x="T4" y="T5"/>
                </a:cxn>
                <a:cxn ang="0">
                  <a:pos x="T6" y="T7"/>
                </a:cxn>
                <a:cxn ang="0">
                  <a:pos x="T8" y="T9"/>
                </a:cxn>
              </a:cxnLst>
              <a:rect l="0" t="0" r="r" b="b"/>
              <a:pathLst>
                <a:path w="468" h="179">
                  <a:moveTo>
                    <a:pt x="235" y="0"/>
                  </a:moveTo>
                  <a:cubicBezTo>
                    <a:pt x="159" y="19"/>
                    <a:pt x="81" y="32"/>
                    <a:pt x="0" y="38"/>
                  </a:cubicBezTo>
                  <a:cubicBezTo>
                    <a:pt x="100" y="97"/>
                    <a:pt x="208" y="144"/>
                    <a:pt x="321" y="179"/>
                  </a:cubicBezTo>
                  <a:cubicBezTo>
                    <a:pt x="371" y="164"/>
                    <a:pt x="420" y="146"/>
                    <a:pt x="468" y="125"/>
                  </a:cubicBezTo>
                  <a:cubicBezTo>
                    <a:pt x="387" y="90"/>
                    <a:pt x="309" y="48"/>
                    <a:pt x="235"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1" name="Freeform 37">
              <a:extLst>
                <a:ext uri="{FF2B5EF4-FFF2-40B4-BE49-F238E27FC236}">
                  <a16:creationId xmlns:a16="http://schemas.microsoft.com/office/drawing/2014/main" id="{F153CEE0-06C6-4D7B-90AB-0E1EAE367BF9}"/>
                </a:ext>
              </a:extLst>
            </p:cNvPr>
            <p:cNvSpPr>
              <a:spLocks/>
            </p:cNvSpPr>
            <p:nvPr/>
          </p:nvSpPr>
          <p:spPr bwMode="auto">
            <a:xfrm>
              <a:off x="1811655" y="6411596"/>
              <a:ext cx="981075" cy="392113"/>
            </a:xfrm>
            <a:custGeom>
              <a:avLst/>
              <a:gdLst>
                <a:gd name="T0" fmla="*/ 149 w 507"/>
                <a:gd name="T1" fmla="*/ 7 h 204"/>
                <a:gd name="T2" fmla="*/ 0 w 507"/>
                <a:gd name="T3" fmla="*/ 0 h 204"/>
                <a:gd name="T4" fmla="*/ 272 w 507"/>
                <a:gd name="T5" fmla="*/ 204 h 204"/>
                <a:gd name="T6" fmla="*/ 507 w 507"/>
                <a:gd name="T7" fmla="*/ 166 h 204"/>
                <a:gd name="T8" fmla="*/ 296 w 507"/>
                <a:gd name="T9" fmla="*/ 0 h 204"/>
                <a:gd name="T10" fmla="*/ 149 w 507"/>
                <a:gd name="T11" fmla="*/ 7 h 204"/>
              </a:gdLst>
              <a:ahLst/>
              <a:cxnLst>
                <a:cxn ang="0">
                  <a:pos x="T0" y="T1"/>
                </a:cxn>
                <a:cxn ang="0">
                  <a:pos x="T2" y="T3"/>
                </a:cxn>
                <a:cxn ang="0">
                  <a:pos x="T4" y="T5"/>
                </a:cxn>
                <a:cxn ang="0">
                  <a:pos x="T6" y="T7"/>
                </a:cxn>
                <a:cxn ang="0">
                  <a:pos x="T8" y="T9"/>
                </a:cxn>
                <a:cxn ang="0">
                  <a:pos x="T10" y="T11"/>
                </a:cxn>
              </a:cxnLst>
              <a:rect l="0" t="0" r="r" b="b"/>
              <a:pathLst>
                <a:path w="507" h="204">
                  <a:moveTo>
                    <a:pt x="149" y="7"/>
                  </a:moveTo>
                  <a:cubicBezTo>
                    <a:pt x="99" y="7"/>
                    <a:pt x="49" y="4"/>
                    <a:pt x="0" y="0"/>
                  </a:cubicBezTo>
                  <a:cubicBezTo>
                    <a:pt x="83" y="78"/>
                    <a:pt x="174" y="146"/>
                    <a:pt x="272" y="204"/>
                  </a:cubicBezTo>
                  <a:cubicBezTo>
                    <a:pt x="353" y="198"/>
                    <a:pt x="431" y="185"/>
                    <a:pt x="507" y="166"/>
                  </a:cubicBezTo>
                  <a:cubicBezTo>
                    <a:pt x="432" y="117"/>
                    <a:pt x="361" y="61"/>
                    <a:pt x="296" y="0"/>
                  </a:cubicBezTo>
                  <a:cubicBezTo>
                    <a:pt x="248" y="4"/>
                    <a:pt x="199" y="7"/>
                    <a:pt x="149" y="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2" name="Freeform 38">
              <a:extLst>
                <a:ext uri="{FF2B5EF4-FFF2-40B4-BE49-F238E27FC236}">
                  <a16:creationId xmlns:a16="http://schemas.microsoft.com/office/drawing/2014/main" id="{E5FC3960-69D3-4E8A-BFF0-32CABC234348}"/>
                </a:ext>
              </a:extLst>
            </p:cNvPr>
            <p:cNvSpPr>
              <a:spLocks/>
            </p:cNvSpPr>
            <p:nvPr/>
          </p:nvSpPr>
          <p:spPr bwMode="auto">
            <a:xfrm>
              <a:off x="1419543" y="5955983"/>
              <a:ext cx="965200" cy="469900"/>
            </a:xfrm>
            <a:custGeom>
              <a:avLst/>
              <a:gdLst>
                <a:gd name="T0" fmla="*/ 499 w 499"/>
                <a:gd name="T1" fmla="*/ 237 h 244"/>
                <a:gd name="T2" fmla="*/ 325 w 499"/>
                <a:gd name="T3" fmla="*/ 41 h 244"/>
                <a:gd name="T4" fmla="*/ 0 w 499"/>
                <a:gd name="T5" fmla="*/ 0 h 244"/>
                <a:gd name="T6" fmla="*/ 203 w 499"/>
                <a:gd name="T7" fmla="*/ 237 h 244"/>
                <a:gd name="T8" fmla="*/ 352 w 499"/>
                <a:gd name="T9" fmla="*/ 244 h 244"/>
                <a:gd name="T10" fmla="*/ 499 w 499"/>
                <a:gd name="T11" fmla="*/ 237 h 244"/>
              </a:gdLst>
              <a:ahLst/>
              <a:cxnLst>
                <a:cxn ang="0">
                  <a:pos x="T0" y="T1"/>
                </a:cxn>
                <a:cxn ang="0">
                  <a:pos x="T2" y="T3"/>
                </a:cxn>
                <a:cxn ang="0">
                  <a:pos x="T4" y="T5"/>
                </a:cxn>
                <a:cxn ang="0">
                  <a:pos x="T6" y="T7"/>
                </a:cxn>
                <a:cxn ang="0">
                  <a:pos x="T8" y="T9"/>
                </a:cxn>
                <a:cxn ang="0">
                  <a:pos x="T10" y="T11"/>
                </a:cxn>
              </a:cxnLst>
              <a:rect l="0" t="0" r="r" b="b"/>
              <a:pathLst>
                <a:path w="499" h="244">
                  <a:moveTo>
                    <a:pt x="499" y="237"/>
                  </a:moveTo>
                  <a:cubicBezTo>
                    <a:pt x="436" y="177"/>
                    <a:pt x="377" y="111"/>
                    <a:pt x="325" y="41"/>
                  </a:cubicBezTo>
                  <a:cubicBezTo>
                    <a:pt x="213" y="39"/>
                    <a:pt x="104" y="25"/>
                    <a:pt x="0" y="0"/>
                  </a:cubicBezTo>
                  <a:cubicBezTo>
                    <a:pt x="59" y="86"/>
                    <a:pt x="128" y="165"/>
                    <a:pt x="203" y="237"/>
                  </a:cubicBezTo>
                  <a:cubicBezTo>
                    <a:pt x="252" y="241"/>
                    <a:pt x="302" y="244"/>
                    <a:pt x="352" y="244"/>
                  </a:cubicBezTo>
                  <a:cubicBezTo>
                    <a:pt x="402" y="244"/>
                    <a:pt x="451" y="241"/>
                    <a:pt x="499" y="23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3" name="Freeform 39">
              <a:extLst>
                <a:ext uri="{FF2B5EF4-FFF2-40B4-BE49-F238E27FC236}">
                  <a16:creationId xmlns:a16="http://schemas.microsoft.com/office/drawing/2014/main" id="{02F9578B-82CE-4D45-A1B7-9758292B7177}"/>
                </a:ext>
              </a:extLst>
            </p:cNvPr>
            <p:cNvSpPr>
              <a:spLocks/>
            </p:cNvSpPr>
            <p:nvPr/>
          </p:nvSpPr>
          <p:spPr bwMode="auto">
            <a:xfrm>
              <a:off x="1154430" y="5489258"/>
              <a:ext cx="893762" cy="544513"/>
            </a:xfrm>
            <a:custGeom>
              <a:avLst/>
              <a:gdLst>
                <a:gd name="T0" fmla="*/ 0 w 462"/>
                <a:gd name="T1" fmla="*/ 0 h 283"/>
                <a:gd name="T2" fmla="*/ 137 w 462"/>
                <a:gd name="T3" fmla="*/ 242 h 283"/>
                <a:gd name="T4" fmla="*/ 462 w 462"/>
                <a:gd name="T5" fmla="*/ 283 h 283"/>
                <a:gd name="T6" fmla="*/ 331 w 462"/>
                <a:gd name="T7" fmla="*/ 73 h 283"/>
                <a:gd name="T8" fmla="*/ 0 w 462"/>
                <a:gd name="T9" fmla="*/ 0 h 283"/>
              </a:gdLst>
              <a:ahLst/>
              <a:cxnLst>
                <a:cxn ang="0">
                  <a:pos x="T0" y="T1"/>
                </a:cxn>
                <a:cxn ang="0">
                  <a:pos x="T2" y="T3"/>
                </a:cxn>
                <a:cxn ang="0">
                  <a:pos x="T4" y="T5"/>
                </a:cxn>
                <a:cxn ang="0">
                  <a:pos x="T6" y="T7"/>
                </a:cxn>
                <a:cxn ang="0">
                  <a:pos x="T8" y="T9"/>
                </a:cxn>
              </a:cxnLst>
              <a:rect l="0" t="0" r="r" b="b"/>
              <a:pathLst>
                <a:path w="462" h="283">
                  <a:moveTo>
                    <a:pt x="0" y="0"/>
                  </a:moveTo>
                  <a:cubicBezTo>
                    <a:pt x="38" y="85"/>
                    <a:pt x="84" y="166"/>
                    <a:pt x="137" y="242"/>
                  </a:cubicBezTo>
                  <a:cubicBezTo>
                    <a:pt x="241" y="267"/>
                    <a:pt x="350" y="281"/>
                    <a:pt x="462" y="283"/>
                  </a:cubicBezTo>
                  <a:cubicBezTo>
                    <a:pt x="413" y="217"/>
                    <a:pt x="369" y="147"/>
                    <a:pt x="331" y="73"/>
                  </a:cubicBezTo>
                  <a:cubicBezTo>
                    <a:pt x="216" y="61"/>
                    <a:pt x="105" y="3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4" name="Freeform 40">
              <a:extLst>
                <a:ext uri="{FF2B5EF4-FFF2-40B4-BE49-F238E27FC236}">
                  <a16:creationId xmlns:a16="http://schemas.microsoft.com/office/drawing/2014/main" id="{2574B67C-EB19-4773-9D12-F00CA26F78A4}"/>
                </a:ext>
              </a:extLst>
            </p:cNvPr>
            <p:cNvSpPr>
              <a:spLocks/>
            </p:cNvSpPr>
            <p:nvPr/>
          </p:nvSpPr>
          <p:spPr bwMode="auto">
            <a:xfrm>
              <a:off x="2792730" y="6605271"/>
              <a:ext cx="736600" cy="366713"/>
            </a:xfrm>
            <a:custGeom>
              <a:avLst/>
              <a:gdLst>
                <a:gd name="T0" fmla="*/ 0 w 381"/>
                <a:gd name="T1" fmla="*/ 65 h 190"/>
                <a:gd name="T2" fmla="*/ 233 w 381"/>
                <a:gd name="T3" fmla="*/ 190 h 190"/>
                <a:gd name="T4" fmla="*/ 381 w 381"/>
                <a:gd name="T5" fmla="*/ 117 h 190"/>
                <a:gd name="T6" fmla="*/ 204 w 381"/>
                <a:gd name="T7" fmla="*/ 0 h 190"/>
                <a:gd name="T8" fmla="*/ 0 w 381"/>
                <a:gd name="T9" fmla="*/ 65 h 190"/>
              </a:gdLst>
              <a:ahLst/>
              <a:cxnLst>
                <a:cxn ang="0">
                  <a:pos x="T0" y="T1"/>
                </a:cxn>
                <a:cxn ang="0">
                  <a:pos x="T2" y="T3"/>
                </a:cxn>
                <a:cxn ang="0">
                  <a:pos x="T4" y="T5"/>
                </a:cxn>
                <a:cxn ang="0">
                  <a:pos x="T6" y="T7"/>
                </a:cxn>
                <a:cxn ang="0">
                  <a:pos x="T8" y="T9"/>
                </a:cxn>
              </a:cxnLst>
              <a:rect l="0" t="0" r="r" b="b"/>
              <a:pathLst>
                <a:path w="381" h="190">
                  <a:moveTo>
                    <a:pt x="0" y="65"/>
                  </a:moveTo>
                  <a:cubicBezTo>
                    <a:pt x="74" y="113"/>
                    <a:pt x="152" y="155"/>
                    <a:pt x="233" y="190"/>
                  </a:cubicBezTo>
                  <a:cubicBezTo>
                    <a:pt x="284" y="168"/>
                    <a:pt x="333" y="144"/>
                    <a:pt x="381" y="117"/>
                  </a:cubicBezTo>
                  <a:cubicBezTo>
                    <a:pt x="319" y="82"/>
                    <a:pt x="260" y="43"/>
                    <a:pt x="204" y="0"/>
                  </a:cubicBezTo>
                  <a:cubicBezTo>
                    <a:pt x="138" y="26"/>
                    <a:pt x="70" y="48"/>
                    <a:pt x="0" y="6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5" name="Freeform 41">
              <a:extLst>
                <a:ext uri="{FF2B5EF4-FFF2-40B4-BE49-F238E27FC236}">
                  <a16:creationId xmlns:a16="http://schemas.microsoft.com/office/drawing/2014/main" id="{386F27F8-728D-448B-AB3B-6745CA865A3B}"/>
                </a:ext>
              </a:extLst>
            </p:cNvPr>
            <p:cNvSpPr>
              <a:spLocks/>
            </p:cNvSpPr>
            <p:nvPr/>
          </p:nvSpPr>
          <p:spPr bwMode="auto">
            <a:xfrm>
              <a:off x="2384743" y="6322696"/>
              <a:ext cx="803275" cy="407988"/>
            </a:xfrm>
            <a:custGeom>
              <a:avLst/>
              <a:gdLst>
                <a:gd name="T0" fmla="*/ 250 w 415"/>
                <a:gd name="T1" fmla="*/ 0 h 212"/>
                <a:gd name="T2" fmla="*/ 0 w 415"/>
                <a:gd name="T3" fmla="*/ 46 h 212"/>
                <a:gd name="T4" fmla="*/ 211 w 415"/>
                <a:gd name="T5" fmla="*/ 212 h 212"/>
                <a:gd name="T6" fmla="*/ 415 w 415"/>
                <a:gd name="T7" fmla="*/ 147 h 212"/>
                <a:gd name="T8" fmla="*/ 250 w 415"/>
                <a:gd name="T9" fmla="*/ 0 h 212"/>
              </a:gdLst>
              <a:ahLst/>
              <a:cxnLst>
                <a:cxn ang="0">
                  <a:pos x="T0" y="T1"/>
                </a:cxn>
                <a:cxn ang="0">
                  <a:pos x="T2" y="T3"/>
                </a:cxn>
                <a:cxn ang="0">
                  <a:pos x="T4" y="T5"/>
                </a:cxn>
                <a:cxn ang="0">
                  <a:pos x="T6" y="T7"/>
                </a:cxn>
                <a:cxn ang="0">
                  <a:pos x="T8" y="T9"/>
                </a:cxn>
              </a:cxnLst>
              <a:rect l="0" t="0" r="r" b="b"/>
              <a:pathLst>
                <a:path w="415" h="212">
                  <a:moveTo>
                    <a:pt x="250" y="0"/>
                  </a:moveTo>
                  <a:cubicBezTo>
                    <a:pt x="169" y="22"/>
                    <a:pt x="86" y="37"/>
                    <a:pt x="0" y="46"/>
                  </a:cubicBezTo>
                  <a:cubicBezTo>
                    <a:pt x="65" y="107"/>
                    <a:pt x="136" y="163"/>
                    <a:pt x="211" y="212"/>
                  </a:cubicBezTo>
                  <a:cubicBezTo>
                    <a:pt x="281" y="195"/>
                    <a:pt x="349" y="173"/>
                    <a:pt x="415" y="147"/>
                  </a:cubicBezTo>
                  <a:cubicBezTo>
                    <a:pt x="356" y="102"/>
                    <a:pt x="301" y="53"/>
                    <a:pt x="25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6" name="Freeform 42">
              <a:extLst>
                <a:ext uri="{FF2B5EF4-FFF2-40B4-BE49-F238E27FC236}">
                  <a16:creationId xmlns:a16="http://schemas.microsoft.com/office/drawing/2014/main" id="{88405CC7-82A6-4B72-99CD-2F6E77CB1F40}"/>
                </a:ext>
              </a:extLst>
            </p:cNvPr>
            <p:cNvSpPr>
              <a:spLocks/>
            </p:cNvSpPr>
            <p:nvPr/>
          </p:nvSpPr>
          <p:spPr bwMode="auto">
            <a:xfrm>
              <a:off x="2048193" y="5994083"/>
              <a:ext cx="820737" cy="417513"/>
            </a:xfrm>
            <a:custGeom>
              <a:avLst/>
              <a:gdLst>
                <a:gd name="T0" fmla="*/ 27 w 424"/>
                <a:gd name="T1" fmla="*/ 22 h 217"/>
                <a:gd name="T2" fmla="*/ 0 w 424"/>
                <a:gd name="T3" fmla="*/ 21 h 217"/>
                <a:gd name="T4" fmla="*/ 174 w 424"/>
                <a:gd name="T5" fmla="*/ 217 h 217"/>
                <a:gd name="T6" fmla="*/ 424 w 424"/>
                <a:gd name="T7" fmla="*/ 171 h 217"/>
                <a:gd name="T8" fmla="*/ 280 w 424"/>
                <a:gd name="T9" fmla="*/ 0 h 217"/>
                <a:gd name="T10" fmla="*/ 27 w 424"/>
                <a:gd name="T11" fmla="*/ 22 h 217"/>
              </a:gdLst>
              <a:ahLst/>
              <a:cxnLst>
                <a:cxn ang="0">
                  <a:pos x="T0" y="T1"/>
                </a:cxn>
                <a:cxn ang="0">
                  <a:pos x="T2" y="T3"/>
                </a:cxn>
                <a:cxn ang="0">
                  <a:pos x="T4" y="T5"/>
                </a:cxn>
                <a:cxn ang="0">
                  <a:pos x="T6" y="T7"/>
                </a:cxn>
                <a:cxn ang="0">
                  <a:pos x="T8" y="T9"/>
                </a:cxn>
                <a:cxn ang="0">
                  <a:pos x="T10" y="T11"/>
                </a:cxn>
              </a:cxnLst>
              <a:rect l="0" t="0" r="r" b="b"/>
              <a:pathLst>
                <a:path w="424" h="217">
                  <a:moveTo>
                    <a:pt x="27" y="22"/>
                  </a:moveTo>
                  <a:cubicBezTo>
                    <a:pt x="18" y="22"/>
                    <a:pt x="9" y="21"/>
                    <a:pt x="0" y="21"/>
                  </a:cubicBezTo>
                  <a:cubicBezTo>
                    <a:pt x="52" y="91"/>
                    <a:pt x="111" y="157"/>
                    <a:pt x="174" y="217"/>
                  </a:cubicBezTo>
                  <a:cubicBezTo>
                    <a:pt x="260" y="208"/>
                    <a:pt x="343" y="193"/>
                    <a:pt x="424" y="171"/>
                  </a:cubicBezTo>
                  <a:cubicBezTo>
                    <a:pt x="372" y="118"/>
                    <a:pt x="324" y="61"/>
                    <a:pt x="280" y="0"/>
                  </a:cubicBezTo>
                  <a:cubicBezTo>
                    <a:pt x="198" y="14"/>
                    <a:pt x="113" y="22"/>
                    <a:pt x="27" y="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7" name="Freeform 43">
              <a:extLst>
                <a:ext uri="{FF2B5EF4-FFF2-40B4-BE49-F238E27FC236}">
                  <a16:creationId xmlns:a16="http://schemas.microsoft.com/office/drawing/2014/main" id="{301FAA61-C714-4DAB-A537-9BDCDF6FE5FE}"/>
                </a:ext>
              </a:extLst>
            </p:cNvPr>
            <p:cNvSpPr>
              <a:spLocks/>
            </p:cNvSpPr>
            <p:nvPr/>
          </p:nvSpPr>
          <p:spPr bwMode="auto">
            <a:xfrm>
              <a:off x="1794193" y="5630546"/>
              <a:ext cx="795337" cy="406400"/>
            </a:xfrm>
            <a:custGeom>
              <a:avLst/>
              <a:gdLst>
                <a:gd name="T0" fmla="*/ 411 w 411"/>
                <a:gd name="T1" fmla="*/ 189 h 211"/>
                <a:gd name="T2" fmla="*/ 296 w 411"/>
                <a:gd name="T3" fmla="*/ 2 h 211"/>
                <a:gd name="T4" fmla="*/ 158 w 411"/>
                <a:gd name="T5" fmla="*/ 8 h 211"/>
                <a:gd name="T6" fmla="*/ 0 w 411"/>
                <a:gd name="T7" fmla="*/ 0 h 211"/>
                <a:gd name="T8" fmla="*/ 131 w 411"/>
                <a:gd name="T9" fmla="*/ 210 h 211"/>
                <a:gd name="T10" fmla="*/ 158 w 411"/>
                <a:gd name="T11" fmla="*/ 211 h 211"/>
                <a:gd name="T12" fmla="*/ 411 w 411"/>
                <a:gd name="T13" fmla="*/ 189 h 211"/>
              </a:gdLst>
              <a:ahLst/>
              <a:cxnLst>
                <a:cxn ang="0">
                  <a:pos x="T0" y="T1"/>
                </a:cxn>
                <a:cxn ang="0">
                  <a:pos x="T2" y="T3"/>
                </a:cxn>
                <a:cxn ang="0">
                  <a:pos x="T4" y="T5"/>
                </a:cxn>
                <a:cxn ang="0">
                  <a:pos x="T6" y="T7"/>
                </a:cxn>
                <a:cxn ang="0">
                  <a:pos x="T8" y="T9"/>
                </a:cxn>
                <a:cxn ang="0">
                  <a:pos x="T10" y="T11"/>
                </a:cxn>
                <a:cxn ang="0">
                  <a:pos x="T12" y="T13"/>
                </a:cxn>
              </a:cxnLst>
              <a:rect l="0" t="0" r="r" b="b"/>
              <a:pathLst>
                <a:path w="411" h="211">
                  <a:moveTo>
                    <a:pt x="411" y="189"/>
                  </a:moveTo>
                  <a:cubicBezTo>
                    <a:pt x="369" y="130"/>
                    <a:pt x="330" y="67"/>
                    <a:pt x="296" y="2"/>
                  </a:cubicBezTo>
                  <a:cubicBezTo>
                    <a:pt x="251" y="6"/>
                    <a:pt x="205" y="8"/>
                    <a:pt x="158" y="8"/>
                  </a:cubicBezTo>
                  <a:cubicBezTo>
                    <a:pt x="105" y="8"/>
                    <a:pt x="52" y="5"/>
                    <a:pt x="0" y="0"/>
                  </a:cubicBezTo>
                  <a:cubicBezTo>
                    <a:pt x="38" y="74"/>
                    <a:pt x="82" y="144"/>
                    <a:pt x="131" y="210"/>
                  </a:cubicBezTo>
                  <a:cubicBezTo>
                    <a:pt x="140" y="210"/>
                    <a:pt x="149" y="211"/>
                    <a:pt x="158" y="211"/>
                  </a:cubicBezTo>
                  <a:cubicBezTo>
                    <a:pt x="244" y="211"/>
                    <a:pt x="329" y="203"/>
                    <a:pt x="411" y="18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8" name="Freeform 44">
              <a:extLst>
                <a:ext uri="{FF2B5EF4-FFF2-40B4-BE49-F238E27FC236}">
                  <a16:creationId xmlns:a16="http://schemas.microsoft.com/office/drawing/2014/main" id="{4A68CDE8-EA02-428F-8C23-FD6D735B6ED3}"/>
                </a:ext>
              </a:extLst>
            </p:cNvPr>
            <p:cNvSpPr>
              <a:spLocks/>
            </p:cNvSpPr>
            <p:nvPr/>
          </p:nvSpPr>
          <p:spPr bwMode="auto">
            <a:xfrm>
              <a:off x="3188018" y="6430646"/>
              <a:ext cx="627062" cy="400050"/>
            </a:xfrm>
            <a:custGeom>
              <a:avLst/>
              <a:gdLst>
                <a:gd name="T0" fmla="*/ 187 w 325"/>
                <a:gd name="T1" fmla="*/ 0 h 208"/>
                <a:gd name="T2" fmla="*/ 0 w 325"/>
                <a:gd name="T3" fmla="*/ 91 h 208"/>
                <a:gd name="T4" fmla="*/ 177 w 325"/>
                <a:gd name="T5" fmla="*/ 208 h 208"/>
                <a:gd name="T6" fmla="*/ 325 w 325"/>
                <a:gd name="T7" fmla="*/ 113 h 208"/>
                <a:gd name="T8" fmla="*/ 187 w 325"/>
                <a:gd name="T9" fmla="*/ 0 h 208"/>
              </a:gdLst>
              <a:ahLst/>
              <a:cxnLst>
                <a:cxn ang="0">
                  <a:pos x="T0" y="T1"/>
                </a:cxn>
                <a:cxn ang="0">
                  <a:pos x="T2" y="T3"/>
                </a:cxn>
                <a:cxn ang="0">
                  <a:pos x="T4" y="T5"/>
                </a:cxn>
                <a:cxn ang="0">
                  <a:pos x="T6" y="T7"/>
                </a:cxn>
                <a:cxn ang="0">
                  <a:pos x="T8" y="T9"/>
                </a:cxn>
              </a:cxnLst>
              <a:rect l="0" t="0" r="r" b="b"/>
              <a:pathLst>
                <a:path w="325" h="208">
                  <a:moveTo>
                    <a:pt x="187" y="0"/>
                  </a:moveTo>
                  <a:cubicBezTo>
                    <a:pt x="127" y="35"/>
                    <a:pt x="65" y="65"/>
                    <a:pt x="0" y="91"/>
                  </a:cubicBezTo>
                  <a:cubicBezTo>
                    <a:pt x="56" y="134"/>
                    <a:pt x="115" y="173"/>
                    <a:pt x="177" y="208"/>
                  </a:cubicBezTo>
                  <a:cubicBezTo>
                    <a:pt x="228" y="179"/>
                    <a:pt x="278" y="148"/>
                    <a:pt x="325" y="113"/>
                  </a:cubicBezTo>
                  <a:cubicBezTo>
                    <a:pt x="277" y="78"/>
                    <a:pt x="231" y="40"/>
                    <a:pt x="18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9" name="Freeform 45">
              <a:extLst>
                <a:ext uri="{FF2B5EF4-FFF2-40B4-BE49-F238E27FC236}">
                  <a16:creationId xmlns:a16="http://schemas.microsoft.com/office/drawing/2014/main" id="{83A49BDF-BCFE-46D7-8DCF-84D77D76DF53}"/>
                </a:ext>
              </a:extLst>
            </p:cNvPr>
            <p:cNvSpPr>
              <a:spLocks/>
            </p:cNvSpPr>
            <p:nvPr/>
          </p:nvSpPr>
          <p:spPr bwMode="auto">
            <a:xfrm>
              <a:off x="2868930" y="6168708"/>
              <a:ext cx="679450" cy="436563"/>
            </a:xfrm>
            <a:custGeom>
              <a:avLst/>
              <a:gdLst>
                <a:gd name="T0" fmla="*/ 223 w 352"/>
                <a:gd name="T1" fmla="*/ 0 h 227"/>
                <a:gd name="T2" fmla="*/ 0 w 352"/>
                <a:gd name="T3" fmla="*/ 80 h 227"/>
                <a:gd name="T4" fmla="*/ 165 w 352"/>
                <a:gd name="T5" fmla="*/ 227 h 227"/>
                <a:gd name="T6" fmla="*/ 352 w 352"/>
                <a:gd name="T7" fmla="*/ 136 h 227"/>
                <a:gd name="T8" fmla="*/ 223 w 352"/>
                <a:gd name="T9" fmla="*/ 0 h 227"/>
              </a:gdLst>
              <a:ahLst/>
              <a:cxnLst>
                <a:cxn ang="0">
                  <a:pos x="T0" y="T1"/>
                </a:cxn>
                <a:cxn ang="0">
                  <a:pos x="T2" y="T3"/>
                </a:cxn>
                <a:cxn ang="0">
                  <a:pos x="T4" y="T5"/>
                </a:cxn>
                <a:cxn ang="0">
                  <a:pos x="T6" y="T7"/>
                </a:cxn>
                <a:cxn ang="0">
                  <a:pos x="T8" y="T9"/>
                </a:cxn>
              </a:cxnLst>
              <a:rect l="0" t="0" r="r" b="b"/>
              <a:pathLst>
                <a:path w="352" h="227">
                  <a:moveTo>
                    <a:pt x="223" y="0"/>
                  </a:moveTo>
                  <a:cubicBezTo>
                    <a:pt x="151" y="32"/>
                    <a:pt x="77" y="59"/>
                    <a:pt x="0" y="80"/>
                  </a:cubicBezTo>
                  <a:cubicBezTo>
                    <a:pt x="51" y="133"/>
                    <a:pt x="106" y="182"/>
                    <a:pt x="165" y="227"/>
                  </a:cubicBezTo>
                  <a:cubicBezTo>
                    <a:pt x="230" y="201"/>
                    <a:pt x="292" y="171"/>
                    <a:pt x="352" y="136"/>
                  </a:cubicBezTo>
                  <a:cubicBezTo>
                    <a:pt x="306" y="94"/>
                    <a:pt x="263" y="48"/>
                    <a:pt x="22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0" name="Freeform 46">
              <a:extLst>
                <a:ext uri="{FF2B5EF4-FFF2-40B4-BE49-F238E27FC236}">
                  <a16:creationId xmlns:a16="http://schemas.microsoft.com/office/drawing/2014/main" id="{BE80E153-E993-498C-9613-28CBFFCADEE5}"/>
                </a:ext>
              </a:extLst>
            </p:cNvPr>
            <p:cNvSpPr>
              <a:spLocks/>
            </p:cNvSpPr>
            <p:nvPr/>
          </p:nvSpPr>
          <p:spPr bwMode="auto">
            <a:xfrm>
              <a:off x="3548380" y="6200458"/>
              <a:ext cx="554037" cy="447675"/>
            </a:xfrm>
            <a:custGeom>
              <a:avLst/>
              <a:gdLst>
                <a:gd name="T0" fmla="*/ 180 w 286"/>
                <a:gd name="T1" fmla="*/ 0 h 233"/>
                <a:gd name="T2" fmla="*/ 0 w 286"/>
                <a:gd name="T3" fmla="*/ 120 h 233"/>
                <a:gd name="T4" fmla="*/ 138 w 286"/>
                <a:gd name="T5" fmla="*/ 233 h 233"/>
                <a:gd name="T6" fmla="*/ 286 w 286"/>
                <a:gd name="T7" fmla="*/ 110 h 233"/>
                <a:gd name="T8" fmla="*/ 180 w 286"/>
                <a:gd name="T9" fmla="*/ 0 h 233"/>
              </a:gdLst>
              <a:ahLst/>
              <a:cxnLst>
                <a:cxn ang="0">
                  <a:pos x="T0" y="T1"/>
                </a:cxn>
                <a:cxn ang="0">
                  <a:pos x="T2" y="T3"/>
                </a:cxn>
                <a:cxn ang="0">
                  <a:pos x="T4" y="T5"/>
                </a:cxn>
                <a:cxn ang="0">
                  <a:pos x="T6" y="T7"/>
                </a:cxn>
                <a:cxn ang="0">
                  <a:pos x="T8" y="T9"/>
                </a:cxn>
              </a:cxnLst>
              <a:rect l="0" t="0" r="r" b="b"/>
              <a:pathLst>
                <a:path w="286" h="233">
                  <a:moveTo>
                    <a:pt x="180" y="0"/>
                  </a:moveTo>
                  <a:cubicBezTo>
                    <a:pt x="123" y="44"/>
                    <a:pt x="63" y="84"/>
                    <a:pt x="0" y="120"/>
                  </a:cubicBezTo>
                  <a:cubicBezTo>
                    <a:pt x="44" y="160"/>
                    <a:pt x="90" y="198"/>
                    <a:pt x="138" y="233"/>
                  </a:cubicBezTo>
                  <a:cubicBezTo>
                    <a:pt x="190" y="195"/>
                    <a:pt x="239" y="154"/>
                    <a:pt x="286" y="110"/>
                  </a:cubicBezTo>
                  <a:cubicBezTo>
                    <a:pt x="249" y="75"/>
                    <a:pt x="213" y="38"/>
                    <a:pt x="18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grpSp>
      <p:sp>
        <p:nvSpPr>
          <p:cNvPr id="51" name="TextBox 50">
            <a:extLst>
              <a:ext uri="{FF2B5EF4-FFF2-40B4-BE49-F238E27FC236}">
                <a16:creationId xmlns:a16="http://schemas.microsoft.com/office/drawing/2014/main" id="{44B7F157-2EE1-49BF-B885-7496974E8001}"/>
              </a:ext>
            </a:extLst>
          </p:cNvPr>
          <p:cNvSpPr txBox="1"/>
          <p:nvPr/>
        </p:nvSpPr>
        <p:spPr>
          <a:xfrm>
            <a:off x="11145947" y="6156805"/>
            <a:ext cx="488731" cy="276999"/>
          </a:xfrm>
          <a:prstGeom prst="rect">
            <a:avLst/>
          </a:prstGeom>
          <a:noFill/>
        </p:spPr>
        <p:txBody>
          <a:bodyPr wrap="square" rtlCol="0">
            <a:spAutoFit/>
          </a:bodyPr>
          <a:lstStyle/>
          <a:p>
            <a:pPr algn="ctr"/>
            <a:fld id="{691AF18D-0852-4468-85C6-A271F63CD70E}" type="slidenum">
              <a:rPr lang="en-US" sz="1200" b="1" smtClean="0">
                <a:solidFill>
                  <a:schemeClr val="accent1"/>
                </a:solidFill>
                <a:latin typeface="+mj-lt"/>
              </a:rPr>
              <a:pPr algn="ctr"/>
              <a:t>12</a:t>
            </a:fld>
            <a:endParaRPr lang="en-US" sz="1200" b="1" dirty="0">
              <a:solidFill>
                <a:schemeClr val="accent1"/>
              </a:solidFill>
              <a:latin typeface="+mj-lt"/>
              <a:ea typeface="Open Sans Light" panose="020B0306030504020204" pitchFamily="34" charset="0"/>
              <a:cs typeface="Open Sans Light" panose="020B0306030504020204" pitchFamily="34" charset="0"/>
            </a:endParaRPr>
          </a:p>
        </p:txBody>
      </p:sp>
      <p:sp>
        <p:nvSpPr>
          <p:cNvPr id="52" name="Freeform 9">
            <a:extLst>
              <a:ext uri="{FF2B5EF4-FFF2-40B4-BE49-F238E27FC236}">
                <a16:creationId xmlns:a16="http://schemas.microsoft.com/office/drawing/2014/main" id="{D987B3DC-5A49-44A8-A4D4-8C297725AD17}"/>
              </a:ext>
            </a:extLst>
          </p:cNvPr>
          <p:cNvSpPr>
            <a:spLocks/>
          </p:cNvSpPr>
          <p:nvPr/>
        </p:nvSpPr>
        <p:spPr bwMode="auto">
          <a:xfrm>
            <a:off x="11573969" y="6193534"/>
            <a:ext cx="188118" cy="230382"/>
          </a:xfrm>
          <a:custGeom>
            <a:avLst/>
            <a:gdLst>
              <a:gd name="T0" fmla="*/ 1580 w 1676"/>
              <a:gd name="T1" fmla="*/ 862 h 2064"/>
              <a:gd name="T2" fmla="*/ 1580 w 1676"/>
              <a:gd name="T3" fmla="*/ 862 h 2064"/>
              <a:gd name="T4" fmla="*/ 325 w 1676"/>
              <a:gd name="T5" fmla="*/ 45 h 2064"/>
              <a:gd name="T6" fmla="*/ 110 w 1676"/>
              <a:gd name="T7" fmla="*/ 37 h 2064"/>
              <a:gd name="T8" fmla="*/ 0 w 1676"/>
              <a:gd name="T9" fmla="*/ 222 h 2064"/>
              <a:gd name="T10" fmla="*/ 0 w 1676"/>
              <a:gd name="T11" fmla="*/ 702 h 2064"/>
              <a:gd name="T12" fmla="*/ 38 w 1676"/>
              <a:gd name="T13" fmla="*/ 769 h 2064"/>
              <a:gd name="T14" fmla="*/ 115 w 1676"/>
              <a:gd name="T15" fmla="*/ 774 h 2064"/>
              <a:gd name="T16" fmla="*/ 240 w 1676"/>
              <a:gd name="T17" fmla="*/ 746 h 2064"/>
              <a:gd name="T18" fmla="*/ 531 w 1676"/>
              <a:gd name="T19" fmla="*/ 1038 h 2064"/>
              <a:gd name="T20" fmla="*/ 240 w 1676"/>
              <a:gd name="T21" fmla="*/ 1329 h 2064"/>
              <a:gd name="T22" fmla="*/ 115 w 1676"/>
              <a:gd name="T23" fmla="*/ 1301 h 2064"/>
              <a:gd name="T24" fmla="*/ 38 w 1676"/>
              <a:gd name="T25" fmla="*/ 1306 h 2064"/>
              <a:gd name="T26" fmla="*/ 0 w 1676"/>
              <a:gd name="T27" fmla="*/ 1374 h 2064"/>
              <a:gd name="T28" fmla="*/ 0 w 1676"/>
              <a:gd name="T29" fmla="*/ 1854 h 2064"/>
              <a:gd name="T30" fmla="*/ 110 w 1676"/>
              <a:gd name="T31" fmla="*/ 2038 h 2064"/>
              <a:gd name="T32" fmla="*/ 210 w 1676"/>
              <a:gd name="T33" fmla="*/ 2064 h 2064"/>
              <a:gd name="T34" fmla="*/ 325 w 1676"/>
              <a:gd name="T35" fmla="*/ 2030 h 2064"/>
              <a:gd name="T36" fmla="*/ 1580 w 1676"/>
              <a:gd name="T37" fmla="*/ 1214 h 2064"/>
              <a:gd name="T38" fmla="*/ 1676 w 1676"/>
              <a:gd name="T39" fmla="*/ 1038 h 2064"/>
              <a:gd name="T40" fmla="*/ 1580 w 1676"/>
              <a:gd name="T41" fmla="*/ 86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6" h="2064">
                <a:moveTo>
                  <a:pt x="1580" y="862"/>
                </a:moveTo>
                <a:cubicBezTo>
                  <a:pt x="1580" y="862"/>
                  <a:pt x="1580" y="862"/>
                  <a:pt x="1580" y="862"/>
                </a:cubicBezTo>
                <a:cubicBezTo>
                  <a:pt x="325" y="45"/>
                  <a:pt x="325" y="45"/>
                  <a:pt x="325" y="45"/>
                </a:cubicBezTo>
                <a:cubicBezTo>
                  <a:pt x="260" y="3"/>
                  <a:pt x="178" y="0"/>
                  <a:pt x="110" y="37"/>
                </a:cubicBezTo>
                <a:cubicBezTo>
                  <a:pt x="42" y="74"/>
                  <a:pt x="0" y="144"/>
                  <a:pt x="0" y="222"/>
                </a:cubicBezTo>
                <a:cubicBezTo>
                  <a:pt x="0" y="702"/>
                  <a:pt x="0" y="702"/>
                  <a:pt x="0" y="702"/>
                </a:cubicBezTo>
                <a:cubicBezTo>
                  <a:pt x="0" y="729"/>
                  <a:pt x="14" y="755"/>
                  <a:pt x="38" y="769"/>
                </a:cubicBezTo>
                <a:cubicBezTo>
                  <a:pt x="61" y="784"/>
                  <a:pt x="90" y="786"/>
                  <a:pt x="115" y="774"/>
                </a:cubicBezTo>
                <a:cubicBezTo>
                  <a:pt x="154" y="755"/>
                  <a:pt x="196" y="746"/>
                  <a:pt x="240" y="746"/>
                </a:cubicBezTo>
                <a:cubicBezTo>
                  <a:pt x="401" y="746"/>
                  <a:pt x="531" y="877"/>
                  <a:pt x="531" y="1038"/>
                </a:cubicBezTo>
                <a:cubicBezTo>
                  <a:pt x="531" y="1199"/>
                  <a:pt x="401" y="1329"/>
                  <a:pt x="240" y="1329"/>
                </a:cubicBezTo>
                <a:cubicBezTo>
                  <a:pt x="196" y="1329"/>
                  <a:pt x="154" y="1320"/>
                  <a:pt x="115" y="1301"/>
                </a:cubicBezTo>
                <a:cubicBezTo>
                  <a:pt x="90" y="1290"/>
                  <a:pt x="61" y="1291"/>
                  <a:pt x="38" y="1306"/>
                </a:cubicBezTo>
                <a:cubicBezTo>
                  <a:pt x="14" y="1321"/>
                  <a:pt x="0" y="1346"/>
                  <a:pt x="0" y="1374"/>
                </a:cubicBezTo>
                <a:cubicBezTo>
                  <a:pt x="0" y="1854"/>
                  <a:pt x="0" y="1854"/>
                  <a:pt x="0" y="1854"/>
                </a:cubicBezTo>
                <a:cubicBezTo>
                  <a:pt x="0" y="1931"/>
                  <a:pt x="42" y="2002"/>
                  <a:pt x="110" y="2038"/>
                </a:cubicBezTo>
                <a:cubicBezTo>
                  <a:pt x="141" y="2055"/>
                  <a:pt x="175" y="2064"/>
                  <a:pt x="210" y="2064"/>
                </a:cubicBezTo>
                <a:cubicBezTo>
                  <a:pt x="251" y="2064"/>
                  <a:pt x="291" y="2052"/>
                  <a:pt x="325" y="2030"/>
                </a:cubicBezTo>
                <a:cubicBezTo>
                  <a:pt x="1580" y="1214"/>
                  <a:pt x="1580" y="1214"/>
                  <a:pt x="1580" y="1214"/>
                </a:cubicBezTo>
                <a:cubicBezTo>
                  <a:pt x="1640" y="1175"/>
                  <a:pt x="1676" y="1109"/>
                  <a:pt x="1676" y="1038"/>
                </a:cubicBezTo>
                <a:cubicBezTo>
                  <a:pt x="1676" y="966"/>
                  <a:pt x="1640" y="901"/>
                  <a:pt x="1580" y="862"/>
                </a:cubicBezTo>
                <a:close/>
              </a:path>
            </a:pathLst>
          </a:custGeom>
          <a:gradFill>
            <a:gsLst>
              <a:gs pos="0">
                <a:schemeClr val="accent1"/>
              </a:gs>
              <a:gs pos="83000">
                <a:schemeClr val="accent2"/>
              </a:gs>
              <a:gs pos="100000">
                <a:schemeClr val="accent3"/>
              </a:gs>
            </a:gsLst>
            <a:lin ang="4200000" scaled="0"/>
          </a:gradFill>
          <a:ln>
            <a:noFill/>
          </a:ln>
        </p:spPr>
        <p:txBody>
          <a:bodyPr vert="horz" wrap="square" lIns="91440" tIns="45720" rIns="91440" bIns="45720" numCol="1" anchor="t" anchorCtr="0" compatLnSpc="1">
            <a:prstTxWarp prst="textNoShape">
              <a:avLst/>
            </a:prstTxWarp>
          </a:bodyPr>
          <a:lstStyle/>
          <a:p>
            <a:endParaRPr lang="en-ID"/>
          </a:p>
        </p:txBody>
      </p:sp>
      <p:grpSp>
        <p:nvGrpSpPr>
          <p:cNvPr id="73" name="Group 72">
            <a:extLst>
              <a:ext uri="{FF2B5EF4-FFF2-40B4-BE49-F238E27FC236}">
                <a16:creationId xmlns:a16="http://schemas.microsoft.com/office/drawing/2014/main" id="{E743FF76-63C6-4E8B-81C5-43BDFEC5B381}"/>
              </a:ext>
            </a:extLst>
          </p:cNvPr>
          <p:cNvGrpSpPr/>
          <p:nvPr/>
        </p:nvGrpSpPr>
        <p:grpSpPr>
          <a:xfrm>
            <a:off x="294649" y="366739"/>
            <a:ext cx="1383702" cy="364849"/>
            <a:chOff x="341547" y="1035241"/>
            <a:chExt cx="1383702" cy="364849"/>
          </a:xfrm>
        </p:grpSpPr>
        <p:pic>
          <p:nvPicPr>
            <p:cNvPr id="74" name="Picture 73">
              <a:extLst>
                <a:ext uri="{FF2B5EF4-FFF2-40B4-BE49-F238E27FC236}">
                  <a16:creationId xmlns:a16="http://schemas.microsoft.com/office/drawing/2014/main" id="{2E209474-F5C4-4A22-8B21-AA843FDDA85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547" y="1035241"/>
              <a:ext cx="364849" cy="364849"/>
            </a:xfrm>
            <a:prstGeom prst="rect">
              <a:avLst/>
            </a:prstGeom>
          </p:spPr>
        </p:pic>
        <p:sp>
          <p:nvSpPr>
            <p:cNvPr id="75" name="TextBox 74">
              <a:extLst>
                <a:ext uri="{FF2B5EF4-FFF2-40B4-BE49-F238E27FC236}">
                  <a16:creationId xmlns:a16="http://schemas.microsoft.com/office/drawing/2014/main" id="{83FD651F-8230-4597-919C-1E608E90BFA1}"/>
                </a:ext>
              </a:extLst>
            </p:cNvPr>
            <p:cNvSpPr txBox="1"/>
            <p:nvPr/>
          </p:nvSpPr>
          <p:spPr>
            <a:xfrm>
              <a:off x="614047" y="1099526"/>
              <a:ext cx="1111202" cy="253916"/>
            </a:xfrm>
            <a:prstGeom prst="rect">
              <a:avLst/>
            </a:prstGeom>
            <a:noFill/>
          </p:spPr>
          <p:txBody>
            <a:bodyPr wrap="none" rtlCol="0">
              <a:spAutoFit/>
            </a:bodyPr>
            <a:lstStyle/>
            <a:p>
              <a:r>
                <a:rPr lang="en-US" sz="1050"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rPr>
                <a:t>Microsoft SDL</a:t>
              </a:r>
              <a:endParaRPr lang="en-US"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endParaRPr>
            </a:p>
          </p:txBody>
        </p:sp>
      </p:grpSp>
      <p:sp>
        <p:nvSpPr>
          <p:cNvPr id="77" name="TextBox 76">
            <a:extLst>
              <a:ext uri="{FF2B5EF4-FFF2-40B4-BE49-F238E27FC236}">
                <a16:creationId xmlns:a16="http://schemas.microsoft.com/office/drawing/2014/main" id="{E34212BE-83EA-47F2-A0EE-C37034444A9F}"/>
              </a:ext>
            </a:extLst>
          </p:cNvPr>
          <p:cNvSpPr txBox="1"/>
          <p:nvPr/>
        </p:nvSpPr>
        <p:spPr>
          <a:xfrm>
            <a:off x="1924012" y="2057583"/>
            <a:ext cx="5317368" cy="339837"/>
          </a:xfrm>
          <a:prstGeom prst="rect">
            <a:avLst/>
          </a:prstGeom>
          <a:noFill/>
        </p:spPr>
        <p:txBody>
          <a:bodyPr wrap="square" rtlCol="0">
            <a:spAutoFit/>
          </a:bodyPr>
          <a:lstStyle/>
          <a:p>
            <a:pPr>
              <a:lnSpc>
                <a:spcPct val="150000"/>
              </a:lnSpc>
            </a:pPr>
            <a:r>
              <a:rPr lang="en-US" sz="1200" dirty="0"/>
              <a:t>Assign security responsibilities, responsible and advisor(audit)</a:t>
            </a:r>
          </a:p>
        </p:txBody>
      </p:sp>
      <p:sp>
        <p:nvSpPr>
          <p:cNvPr id="78" name="TextBox 77">
            <a:extLst>
              <a:ext uri="{FF2B5EF4-FFF2-40B4-BE49-F238E27FC236}">
                <a16:creationId xmlns:a16="http://schemas.microsoft.com/office/drawing/2014/main" id="{7F2C4A31-7FEE-4FF1-A501-D2A36D4923A8}"/>
              </a:ext>
            </a:extLst>
          </p:cNvPr>
          <p:cNvSpPr txBox="1"/>
          <p:nvPr/>
        </p:nvSpPr>
        <p:spPr>
          <a:xfrm>
            <a:off x="1901710" y="1716397"/>
            <a:ext cx="4194289" cy="400110"/>
          </a:xfrm>
          <a:prstGeom prst="rect">
            <a:avLst/>
          </a:prstGeom>
          <a:noFill/>
        </p:spPr>
        <p:txBody>
          <a:bodyPr wrap="square" rtlCol="0">
            <a:spAutoFit/>
          </a:bodyPr>
          <a:lstStyle/>
          <a:p>
            <a:r>
              <a:rPr lang="en-US" sz="2000" b="1" dirty="0">
                <a:solidFill>
                  <a:schemeClr val="accent1">
                    <a:lumMod val="75000"/>
                  </a:schemeClr>
                </a:solidFill>
                <a:latin typeface="+mj-lt"/>
              </a:rPr>
              <a:t>Security Requirements</a:t>
            </a:r>
            <a:endParaRPr lang="en-ID" sz="2000" b="1" dirty="0">
              <a:solidFill>
                <a:schemeClr val="accent1">
                  <a:lumMod val="75000"/>
                </a:schemeClr>
              </a:solidFill>
              <a:latin typeface="+mj-lt"/>
            </a:endParaRPr>
          </a:p>
        </p:txBody>
      </p:sp>
      <p:grpSp>
        <p:nvGrpSpPr>
          <p:cNvPr id="96" name="Group 95">
            <a:extLst>
              <a:ext uri="{FF2B5EF4-FFF2-40B4-BE49-F238E27FC236}">
                <a16:creationId xmlns:a16="http://schemas.microsoft.com/office/drawing/2014/main" id="{9D79D418-B4F3-4ED6-A0EE-8E1043696DFD}"/>
              </a:ext>
            </a:extLst>
          </p:cNvPr>
          <p:cNvGrpSpPr/>
          <p:nvPr/>
        </p:nvGrpSpPr>
        <p:grpSpPr>
          <a:xfrm>
            <a:off x="1128132" y="1690044"/>
            <a:ext cx="406035" cy="396240"/>
            <a:chOff x="1149468" y="1690044"/>
            <a:chExt cx="406035" cy="396240"/>
          </a:xfrm>
        </p:grpSpPr>
        <p:sp>
          <p:nvSpPr>
            <p:cNvPr id="76" name="Oval 75">
              <a:extLst>
                <a:ext uri="{FF2B5EF4-FFF2-40B4-BE49-F238E27FC236}">
                  <a16:creationId xmlns:a16="http://schemas.microsoft.com/office/drawing/2014/main" id="{EE98AC50-A2C0-49FD-BFBB-665A79FD950B}"/>
                </a:ext>
              </a:extLst>
            </p:cNvPr>
            <p:cNvSpPr/>
            <p:nvPr/>
          </p:nvSpPr>
          <p:spPr>
            <a:xfrm>
              <a:off x="1149468" y="1775295"/>
              <a:ext cx="310898" cy="310898"/>
            </a:xfrm>
            <a:prstGeom prst="ellipse">
              <a:avLst/>
            </a:prstGeom>
            <a:noFill/>
            <a:ln w="28575">
              <a:gradFill>
                <a:gsLst>
                  <a:gs pos="0">
                    <a:schemeClr val="accent1"/>
                  </a:gs>
                  <a:gs pos="83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79" name="Graphic 78" descr="Checkmark">
              <a:extLst>
                <a:ext uri="{FF2B5EF4-FFF2-40B4-BE49-F238E27FC236}">
                  <a16:creationId xmlns:a16="http://schemas.microsoft.com/office/drawing/2014/main" id="{C81994A5-EA1A-434F-9F1C-50761B897A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9263" y="1690044"/>
              <a:ext cx="396240" cy="396240"/>
            </a:xfrm>
            <a:prstGeom prst="rect">
              <a:avLst/>
            </a:prstGeom>
          </p:spPr>
        </p:pic>
      </p:grpSp>
      <p:sp>
        <p:nvSpPr>
          <p:cNvPr id="81" name="TextBox 80">
            <a:extLst>
              <a:ext uri="{FF2B5EF4-FFF2-40B4-BE49-F238E27FC236}">
                <a16:creationId xmlns:a16="http://schemas.microsoft.com/office/drawing/2014/main" id="{F0B58E69-50FB-4970-B2FE-12B3F6FCBDDD}"/>
              </a:ext>
            </a:extLst>
          </p:cNvPr>
          <p:cNvSpPr txBox="1"/>
          <p:nvPr/>
        </p:nvSpPr>
        <p:spPr>
          <a:xfrm>
            <a:off x="1884388" y="2987223"/>
            <a:ext cx="5438976" cy="1724831"/>
          </a:xfrm>
          <a:prstGeom prst="rect">
            <a:avLst/>
          </a:prstGeom>
          <a:noFill/>
        </p:spPr>
        <p:txBody>
          <a:bodyPr wrap="square" rtlCol="0">
            <a:spAutoFit/>
          </a:bodyPr>
          <a:lstStyle/>
          <a:p>
            <a:pPr>
              <a:lnSpc>
                <a:spcPct val="150000"/>
              </a:lnSpc>
            </a:pPr>
            <a:r>
              <a:rPr lang="en-US" sz="1200" dirty="0"/>
              <a:t>Defined to stablish  minimum acceptable level of security and privacy </a:t>
            </a:r>
          </a:p>
          <a:p>
            <a:pPr>
              <a:lnSpc>
                <a:spcPct val="150000"/>
              </a:lnSpc>
            </a:pPr>
            <a:r>
              <a:rPr lang="en-US" sz="1200" dirty="0"/>
              <a:t> </a:t>
            </a:r>
            <a:r>
              <a:rPr lang="en-US" sz="1200" dirty="0" err="1"/>
              <a:t>e.g</a:t>
            </a:r>
            <a:r>
              <a:rPr lang="en-US" sz="1200" dirty="0"/>
              <a:t>: </a:t>
            </a:r>
          </a:p>
          <a:p>
            <a:pPr marL="171450" indent="-171450">
              <a:lnSpc>
                <a:spcPct val="150000"/>
              </a:lnSpc>
              <a:buFont typeface="Arial" panose="020B0604020202020204" pitchFamily="34" charset="0"/>
              <a:buChar char="•"/>
            </a:pPr>
            <a:r>
              <a:rPr lang="en-US" sz="1200" dirty="0"/>
              <a:t>All compiler warnings must be triaged and fixed prior to code check-in</a:t>
            </a:r>
          </a:p>
          <a:p>
            <a:pPr marL="171450" indent="-171450">
              <a:lnSpc>
                <a:spcPct val="150000"/>
              </a:lnSpc>
              <a:buFont typeface="Arial" panose="020B0604020202020204" pitchFamily="34" charset="0"/>
              <a:buChar char="•"/>
            </a:pPr>
            <a:r>
              <a:rPr lang="en-US" sz="1200" dirty="0"/>
              <a:t>No known vulnerabilities in the application with a “critical” or “important” rating at time of release. </a:t>
            </a:r>
          </a:p>
          <a:p>
            <a:pPr>
              <a:lnSpc>
                <a:spcPct val="150000"/>
              </a:lnSpc>
            </a:pPr>
            <a:r>
              <a:rPr lang="en-US" sz="1200" dirty="0"/>
              <a:t>How risky is to my business. Release or not!</a:t>
            </a:r>
          </a:p>
        </p:txBody>
      </p:sp>
      <p:sp>
        <p:nvSpPr>
          <p:cNvPr id="82" name="TextBox 81">
            <a:extLst>
              <a:ext uri="{FF2B5EF4-FFF2-40B4-BE49-F238E27FC236}">
                <a16:creationId xmlns:a16="http://schemas.microsoft.com/office/drawing/2014/main" id="{A77289BD-D778-4E3B-AABB-40D01FCB4BA2}"/>
              </a:ext>
            </a:extLst>
          </p:cNvPr>
          <p:cNvSpPr txBox="1"/>
          <p:nvPr/>
        </p:nvSpPr>
        <p:spPr>
          <a:xfrm>
            <a:off x="1862087" y="2646037"/>
            <a:ext cx="4233912" cy="400110"/>
          </a:xfrm>
          <a:prstGeom prst="rect">
            <a:avLst/>
          </a:prstGeom>
          <a:noFill/>
        </p:spPr>
        <p:txBody>
          <a:bodyPr wrap="square" rtlCol="0">
            <a:spAutoFit/>
          </a:bodyPr>
          <a:lstStyle/>
          <a:p>
            <a:r>
              <a:rPr lang="en-US" sz="2000" b="1" dirty="0">
                <a:solidFill>
                  <a:schemeClr val="accent1">
                    <a:lumMod val="75000"/>
                  </a:schemeClr>
                </a:solidFill>
                <a:latin typeface="+mj-lt"/>
              </a:rPr>
              <a:t>Quality Gates/Bug Bars</a:t>
            </a:r>
            <a:endParaRPr lang="en-ID" sz="2000" b="1" dirty="0">
              <a:solidFill>
                <a:schemeClr val="accent1">
                  <a:lumMod val="75000"/>
                </a:schemeClr>
              </a:solidFill>
              <a:latin typeface="+mj-lt"/>
            </a:endParaRPr>
          </a:p>
        </p:txBody>
      </p:sp>
      <p:grpSp>
        <p:nvGrpSpPr>
          <p:cNvPr id="97" name="Group 96">
            <a:extLst>
              <a:ext uri="{FF2B5EF4-FFF2-40B4-BE49-F238E27FC236}">
                <a16:creationId xmlns:a16="http://schemas.microsoft.com/office/drawing/2014/main" id="{E29BF5F2-E30E-4B54-81EE-9E92E11A73BC}"/>
              </a:ext>
            </a:extLst>
          </p:cNvPr>
          <p:cNvGrpSpPr/>
          <p:nvPr/>
        </p:nvGrpSpPr>
        <p:grpSpPr>
          <a:xfrm>
            <a:off x="1128132" y="2619684"/>
            <a:ext cx="406035" cy="396240"/>
            <a:chOff x="1109844" y="2619684"/>
            <a:chExt cx="406035" cy="396240"/>
          </a:xfrm>
        </p:grpSpPr>
        <p:sp>
          <p:nvSpPr>
            <p:cNvPr id="80" name="Oval 79">
              <a:extLst>
                <a:ext uri="{FF2B5EF4-FFF2-40B4-BE49-F238E27FC236}">
                  <a16:creationId xmlns:a16="http://schemas.microsoft.com/office/drawing/2014/main" id="{B78EE72D-2FA9-4685-BD58-D38893CC71B3}"/>
                </a:ext>
              </a:extLst>
            </p:cNvPr>
            <p:cNvSpPr/>
            <p:nvPr/>
          </p:nvSpPr>
          <p:spPr>
            <a:xfrm>
              <a:off x="1109844" y="2704935"/>
              <a:ext cx="310898" cy="310898"/>
            </a:xfrm>
            <a:prstGeom prst="ellipse">
              <a:avLst/>
            </a:prstGeom>
            <a:noFill/>
            <a:ln w="28575">
              <a:gradFill>
                <a:gsLst>
                  <a:gs pos="0">
                    <a:schemeClr val="accent1"/>
                  </a:gs>
                  <a:gs pos="83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83" name="Graphic 82" descr="Checkmark">
              <a:extLst>
                <a:ext uri="{FF2B5EF4-FFF2-40B4-BE49-F238E27FC236}">
                  <a16:creationId xmlns:a16="http://schemas.microsoft.com/office/drawing/2014/main" id="{4B3D0D87-E586-4780-B5D1-1291B39E1F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9639" y="2619684"/>
              <a:ext cx="396240" cy="396240"/>
            </a:xfrm>
            <a:prstGeom prst="rect">
              <a:avLst/>
            </a:prstGeom>
          </p:spPr>
        </p:pic>
      </p:grpSp>
      <p:sp>
        <p:nvSpPr>
          <p:cNvPr id="85" name="TextBox 84">
            <a:extLst>
              <a:ext uri="{FF2B5EF4-FFF2-40B4-BE49-F238E27FC236}">
                <a16:creationId xmlns:a16="http://schemas.microsoft.com/office/drawing/2014/main" id="{315292AD-ECD9-4CEB-9338-F1F821A4B088}"/>
              </a:ext>
            </a:extLst>
          </p:cNvPr>
          <p:cNvSpPr txBox="1"/>
          <p:nvPr/>
        </p:nvSpPr>
        <p:spPr>
          <a:xfrm>
            <a:off x="1881340" y="5093824"/>
            <a:ext cx="3339355" cy="339837"/>
          </a:xfrm>
          <a:prstGeom prst="rect">
            <a:avLst/>
          </a:prstGeom>
          <a:noFill/>
        </p:spPr>
        <p:txBody>
          <a:bodyPr wrap="square" rtlCol="0">
            <a:spAutoFit/>
          </a:bodyPr>
          <a:lstStyle/>
          <a:p>
            <a:pPr>
              <a:lnSpc>
                <a:spcPct val="150000"/>
              </a:lnSpc>
            </a:pPr>
            <a:r>
              <a:rPr lang="en-US" sz="1200" dirty="0"/>
              <a:t>Privacy risk levels:</a:t>
            </a:r>
          </a:p>
        </p:txBody>
      </p:sp>
      <p:sp>
        <p:nvSpPr>
          <p:cNvPr id="86" name="TextBox 85">
            <a:extLst>
              <a:ext uri="{FF2B5EF4-FFF2-40B4-BE49-F238E27FC236}">
                <a16:creationId xmlns:a16="http://schemas.microsoft.com/office/drawing/2014/main" id="{7DA05A33-7175-484E-9778-73C6E4F53363}"/>
              </a:ext>
            </a:extLst>
          </p:cNvPr>
          <p:cNvSpPr txBox="1"/>
          <p:nvPr/>
        </p:nvSpPr>
        <p:spPr>
          <a:xfrm>
            <a:off x="1859039" y="4695490"/>
            <a:ext cx="5317368" cy="400110"/>
          </a:xfrm>
          <a:prstGeom prst="rect">
            <a:avLst/>
          </a:prstGeom>
          <a:noFill/>
        </p:spPr>
        <p:txBody>
          <a:bodyPr wrap="square" rtlCol="0">
            <a:spAutoFit/>
          </a:bodyPr>
          <a:lstStyle/>
          <a:p>
            <a:r>
              <a:rPr lang="en-US" sz="2000" b="1" dirty="0">
                <a:solidFill>
                  <a:schemeClr val="accent1">
                    <a:lumMod val="75000"/>
                  </a:schemeClr>
                </a:solidFill>
                <a:latin typeface="+mj-lt"/>
              </a:rPr>
              <a:t>Security and Privacy Risk Assessment</a:t>
            </a:r>
            <a:endParaRPr lang="en-ID" sz="2000" b="1" dirty="0">
              <a:solidFill>
                <a:schemeClr val="accent1">
                  <a:lumMod val="75000"/>
                </a:schemeClr>
              </a:solidFill>
              <a:latin typeface="+mj-lt"/>
            </a:endParaRPr>
          </a:p>
        </p:txBody>
      </p:sp>
      <p:grpSp>
        <p:nvGrpSpPr>
          <p:cNvPr id="95" name="Group 94">
            <a:extLst>
              <a:ext uri="{FF2B5EF4-FFF2-40B4-BE49-F238E27FC236}">
                <a16:creationId xmlns:a16="http://schemas.microsoft.com/office/drawing/2014/main" id="{C5EE83BB-B8D2-42BF-BAE1-C609D3D5F705}"/>
              </a:ext>
            </a:extLst>
          </p:cNvPr>
          <p:cNvGrpSpPr/>
          <p:nvPr/>
        </p:nvGrpSpPr>
        <p:grpSpPr>
          <a:xfrm>
            <a:off x="1128132" y="4726285"/>
            <a:ext cx="406035" cy="396240"/>
            <a:chOff x="1106796" y="4726285"/>
            <a:chExt cx="406035" cy="396240"/>
          </a:xfrm>
        </p:grpSpPr>
        <p:sp>
          <p:nvSpPr>
            <p:cNvPr id="84" name="Oval 83">
              <a:extLst>
                <a:ext uri="{FF2B5EF4-FFF2-40B4-BE49-F238E27FC236}">
                  <a16:creationId xmlns:a16="http://schemas.microsoft.com/office/drawing/2014/main" id="{B52CAFAC-2AB0-4960-A8C9-AA2B8374D9C1}"/>
                </a:ext>
              </a:extLst>
            </p:cNvPr>
            <p:cNvSpPr/>
            <p:nvPr/>
          </p:nvSpPr>
          <p:spPr>
            <a:xfrm>
              <a:off x="1106796" y="4811536"/>
              <a:ext cx="310898" cy="310898"/>
            </a:xfrm>
            <a:prstGeom prst="ellipse">
              <a:avLst/>
            </a:prstGeom>
            <a:noFill/>
            <a:ln w="28575">
              <a:gradFill>
                <a:gsLst>
                  <a:gs pos="0">
                    <a:schemeClr val="accent1"/>
                  </a:gs>
                  <a:gs pos="83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87" name="Graphic 86" descr="Checkmark">
              <a:extLst>
                <a:ext uri="{FF2B5EF4-FFF2-40B4-BE49-F238E27FC236}">
                  <a16:creationId xmlns:a16="http://schemas.microsoft.com/office/drawing/2014/main" id="{2FDDB5BB-4871-4BAD-99BE-67537D1885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6591" y="4726285"/>
              <a:ext cx="396240" cy="396240"/>
            </a:xfrm>
            <a:prstGeom prst="rect">
              <a:avLst/>
            </a:prstGeom>
          </p:spPr>
        </p:pic>
      </p:grpSp>
      <p:sp>
        <p:nvSpPr>
          <p:cNvPr id="88" name="Text Placeholder 52">
            <a:extLst>
              <a:ext uri="{FF2B5EF4-FFF2-40B4-BE49-F238E27FC236}">
                <a16:creationId xmlns:a16="http://schemas.microsoft.com/office/drawing/2014/main" id="{379774CD-CEC2-44A6-9BED-A9D07893E64F}"/>
              </a:ext>
            </a:extLst>
          </p:cNvPr>
          <p:cNvSpPr>
            <a:spLocks noGrp="1"/>
          </p:cNvSpPr>
          <p:nvPr>
            <p:ph type="body" sz="quarter" idx="11"/>
          </p:nvPr>
        </p:nvSpPr>
        <p:spPr>
          <a:xfrm>
            <a:off x="2198688" y="295275"/>
            <a:ext cx="7794625" cy="830263"/>
          </a:xfrm>
        </p:spPr>
        <p:txBody>
          <a:bodyPr>
            <a:normAutofit/>
          </a:bodyPr>
          <a:lstStyle/>
          <a:p>
            <a:r>
              <a:rPr lang="en-US" sz="3600" dirty="0">
                <a:gradFill flip="none" rotWithShape="1">
                  <a:gsLst>
                    <a:gs pos="0">
                      <a:srgbClr val="159202">
                        <a:shade val="30000"/>
                        <a:satMod val="115000"/>
                      </a:srgbClr>
                    </a:gs>
                    <a:gs pos="50000">
                      <a:srgbClr val="159202">
                        <a:shade val="67500"/>
                        <a:satMod val="115000"/>
                      </a:srgbClr>
                    </a:gs>
                    <a:gs pos="100000">
                      <a:srgbClr val="159202">
                        <a:shade val="100000"/>
                        <a:satMod val="115000"/>
                      </a:srgbClr>
                    </a:gs>
                  </a:gsLst>
                  <a:path path="circle">
                    <a:fillToRect l="100000" b="100000"/>
                  </a:path>
                  <a:tileRect t="-100000" r="-100000"/>
                </a:gradFill>
              </a:rPr>
              <a:t>Requirements</a:t>
            </a:r>
            <a:endParaRPr lang="en-ID" sz="3600" dirty="0">
              <a:gradFill flip="none" rotWithShape="1">
                <a:gsLst>
                  <a:gs pos="0">
                    <a:srgbClr val="159202">
                      <a:shade val="30000"/>
                      <a:satMod val="115000"/>
                    </a:srgbClr>
                  </a:gs>
                  <a:gs pos="50000">
                    <a:srgbClr val="159202">
                      <a:shade val="67500"/>
                      <a:satMod val="115000"/>
                    </a:srgbClr>
                  </a:gs>
                  <a:gs pos="100000">
                    <a:srgbClr val="159202">
                      <a:shade val="100000"/>
                      <a:satMod val="115000"/>
                    </a:srgbClr>
                  </a:gs>
                </a:gsLst>
                <a:path path="circle">
                  <a:fillToRect l="100000" b="100000"/>
                </a:path>
                <a:tileRect t="-100000" r="-100000"/>
              </a:gradFill>
            </a:endParaRPr>
          </a:p>
        </p:txBody>
      </p:sp>
      <p:sp>
        <p:nvSpPr>
          <p:cNvPr id="89" name="Rectangle 88">
            <a:extLst>
              <a:ext uri="{FF2B5EF4-FFF2-40B4-BE49-F238E27FC236}">
                <a16:creationId xmlns:a16="http://schemas.microsoft.com/office/drawing/2014/main" id="{F0669947-A03F-4C67-AB07-6A6FD4ECEF09}"/>
              </a:ext>
            </a:extLst>
          </p:cNvPr>
          <p:cNvSpPr/>
          <p:nvPr/>
        </p:nvSpPr>
        <p:spPr>
          <a:xfrm>
            <a:off x="4273554" y="498456"/>
            <a:ext cx="456244" cy="471154"/>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6898DDAC-7BB1-46AF-8F01-AE737A4CF29B}"/>
              </a:ext>
            </a:extLst>
          </p:cNvPr>
          <p:cNvSpPr txBox="1"/>
          <p:nvPr/>
        </p:nvSpPr>
        <p:spPr>
          <a:xfrm>
            <a:off x="8021068" y="3537058"/>
            <a:ext cx="3473905" cy="1785104"/>
          </a:xfrm>
          <a:prstGeom prst="rect">
            <a:avLst/>
          </a:prstGeom>
          <a:noFill/>
        </p:spPr>
        <p:txBody>
          <a:bodyPr wrap="square" rtlCol="0">
            <a:spAutoFit/>
          </a:bodyPr>
          <a:lstStyle/>
          <a:p>
            <a:pPr algn="ctr"/>
            <a:r>
              <a:rPr lang="en-US" sz="1400" b="1" dirty="0"/>
              <a:t>Security bug effect</a:t>
            </a:r>
            <a:r>
              <a:rPr lang="en-US" sz="1200" dirty="0"/>
              <a:t>	</a:t>
            </a:r>
          </a:p>
          <a:p>
            <a:pPr algn="ctr"/>
            <a:r>
              <a:rPr lang="fa-IR" sz="1200" b="1" dirty="0"/>
              <a:t>)</a:t>
            </a:r>
            <a:r>
              <a:rPr lang="en-US" sz="1200" b="1" dirty="0"/>
              <a:t>STRIDE</a:t>
            </a:r>
            <a:r>
              <a:rPr lang="fa-IR" sz="1200" b="1" dirty="0"/>
              <a:t>(</a:t>
            </a:r>
            <a:endParaRPr lang="en-US" sz="1200" b="1" dirty="0"/>
          </a:p>
          <a:p>
            <a:pPr>
              <a:buFont typeface="Arial" panose="020B0604020202020204" pitchFamily="34" charset="0"/>
              <a:buChar char="•"/>
            </a:pPr>
            <a:r>
              <a:rPr lang="en-US" sz="1200" dirty="0"/>
              <a:t>Spoofing</a:t>
            </a:r>
          </a:p>
          <a:p>
            <a:pPr>
              <a:buFont typeface="Arial" panose="020B0604020202020204" pitchFamily="34" charset="0"/>
              <a:buChar char="•"/>
            </a:pPr>
            <a:r>
              <a:rPr lang="en-US" sz="1200" dirty="0"/>
              <a:t>Tampering</a:t>
            </a:r>
          </a:p>
          <a:p>
            <a:pPr>
              <a:buFont typeface="Arial" panose="020B0604020202020204" pitchFamily="34" charset="0"/>
              <a:buChar char="•"/>
            </a:pPr>
            <a:r>
              <a:rPr lang="en-US" sz="1200" dirty="0"/>
              <a:t>Repudiation</a:t>
            </a:r>
          </a:p>
          <a:p>
            <a:pPr>
              <a:buFont typeface="Arial" panose="020B0604020202020204" pitchFamily="34" charset="0"/>
              <a:buChar char="•"/>
            </a:pPr>
            <a:r>
              <a:rPr lang="en-US" sz="1200" dirty="0"/>
              <a:t>Information Disclosure</a:t>
            </a:r>
          </a:p>
          <a:p>
            <a:pPr>
              <a:buFont typeface="Arial" panose="020B0604020202020204" pitchFamily="34" charset="0"/>
              <a:buChar char="•"/>
            </a:pPr>
            <a:r>
              <a:rPr lang="en-US" sz="1200" dirty="0"/>
              <a:t>Denial of Service (DoS)</a:t>
            </a:r>
          </a:p>
          <a:p>
            <a:pPr>
              <a:buFont typeface="Arial" panose="020B0604020202020204" pitchFamily="34" charset="0"/>
              <a:buChar char="•"/>
            </a:pPr>
            <a:r>
              <a:rPr lang="en-US" sz="1200" dirty="0"/>
              <a:t>Elevation of Privilege (</a:t>
            </a:r>
            <a:r>
              <a:rPr lang="en-US" sz="1200" dirty="0" err="1"/>
              <a:t>EoP</a:t>
            </a:r>
            <a:r>
              <a:rPr lang="en-US" sz="1200" dirty="0"/>
              <a:t>)</a:t>
            </a:r>
          </a:p>
          <a:p>
            <a:endParaRPr lang="en-US" sz="1200" dirty="0"/>
          </a:p>
        </p:txBody>
      </p:sp>
      <p:sp>
        <p:nvSpPr>
          <p:cNvPr id="91" name="TextBox 90">
            <a:extLst>
              <a:ext uri="{FF2B5EF4-FFF2-40B4-BE49-F238E27FC236}">
                <a16:creationId xmlns:a16="http://schemas.microsoft.com/office/drawing/2014/main" id="{B0D946E4-3646-4AE8-A821-A1D681FB3C43}"/>
              </a:ext>
            </a:extLst>
          </p:cNvPr>
          <p:cNvSpPr txBox="1"/>
          <p:nvPr/>
        </p:nvSpPr>
        <p:spPr>
          <a:xfrm>
            <a:off x="8021069" y="2025985"/>
            <a:ext cx="3473905" cy="1384995"/>
          </a:xfrm>
          <a:prstGeom prst="rect">
            <a:avLst/>
          </a:prstGeom>
          <a:noFill/>
        </p:spPr>
        <p:txBody>
          <a:bodyPr wrap="square">
            <a:spAutoFit/>
          </a:bodyPr>
          <a:lstStyle/>
          <a:p>
            <a:pPr algn="ctr"/>
            <a:r>
              <a:rPr lang="en-US" sz="1400" b="1" dirty="0"/>
              <a:t>Security level</a:t>
            </a:r>
          </a:p>
          <a:p>
            <a:pPr>
              <a:buFont typeface="+mj-lt"/>
              <a:buAutoNum type="arabicPeriod"/>
            </a:pPr>
            <a:r>
              <a:rPr lang="en-US" sz="1400" dirty="0"/>
              <a:t>Critical</a:t>
            </a:r>
          </a:p>
          <a:p>
            <a:pPr>
              <a:buFont typeface="+mj-lt"/>
              <a:buAutoNum type="arabicPeriod"/>
            </a:pPr>
            <a:r>
              <a:rPr lang="en-US" sz="1400" dirty="0"/>
              <a:t>Important</a:t>
            </a:r>
          </a:p>
          <a:p>
            <a:pPr>
              <a:buFont typeface="+mj-lt"/>
              <a:buAutoNum type="arabicPeriod"/>
            </a:pPr>
            <a:r>
              <a:rPr lang="en-US" sz="1400" dirty="0"/>
              <a:t>Moderate</a:t>
            </a:r>
          </a:p>
          <a:p>
            <a:pPr>
              <a:buFont typeface="+mj-lt"/>
              <a:buAutoNum type="arabicPeriod"/>
            </a:pPr>
            <a:r>
              <a:rPr lang="en-US" sz="1400" dirty="0"/>
              <a:t>Low</a:t>
            </a:r>
          </a:p>
          <a:p>
            <a:pPr>
              <a:buFont typeface="+mj-lt"/>
              <a:buAutoNum type="arabicPeriod"/>
            </a:pPr>
            <a:r>
              <a:rPr lang="en-US" sz="1400" dirty="0"/>
              <a:t>None</a:t>
            </a:r>
          </a:p>
        </p:txBody>
      </p:sp>
      <p:sp>
        <p:nvSpPr>
          <p:cNvPr id="93" name="TextBox 92">
            <a:extLst>
              <a:ext uri="{FF2B5EF4-FFF2-40B4-BE49-F238E27FC236}">
                <a16:creationId xmlns:a16="http://schemas.microsoft.com/office/drawing/2014/main" id="{80601738-DBE5-465F-A7C5-82252471486F}"/>
              </a:ext>
            </a:extLst>
          </p:cNvPr>
          <p:cNvSpPr txBox="1"/>
          <p:nvPr/>
        </p:nvSpPr>
        <p:spPr>
          <a:xfrm>
            <a:off x="2197416" y="5522534"/>
            <a:ext cx="6392636" cy="646331"/>
          </a:xfrm>
          <a:prstGeom prst="rect">
            <a:avLst/>
          </a:prstGeom>
          <a:noFill/>
        </p:spPr>
        <p:txBody>
          <a:bodyPr wrap="square">
            <a:spAutoFit/>
          </a:bodyPr>
          <a:lstStyle/>
          <a:p>
            <a:pPr>
              <a:buFont typeface="Arial" panose="020B0604020202020204" pitchFamily="34" charset="0"/>
              <a:buChar char="•"/>
            </a:pPr>
            <a:r>
              <a:rPr lang="en-US" sz="1200" b="1" dirty="0"/>
              <a:t>P1 – High Privacy Risk</a:t>
            </a:r>
            <a:endParaRPr lang="fa-IR" sz="1200" dirty="0"/>
          </a:p>
          <a:p>
            <a:pPr>
              <a:buFont typeface="Arial" panose="020B0604020202020204" pitchFamily="34" charset="0"/>
              <a:buChar char="•"/>
            </a:pPr>
            <a:r>
              <a:rPr lang="en-US" sz="1200" b="1" dirty="0"/>
              <a:t>P2 – Moderate Privacy Risk</a:t>
            </a:r>
            <a:endParaRPr lang="fa-IR" sz="1200" b="1" dirty="0"/>
          </a:p>
          <a:p>
            <a:pPr>
              <a:buFont typeface="Arial" panose="020B0604020202020204" pitchFamily="34" charset="0"/>
              <a:buChar char="•"/>
            </a:pPr>
            <a:r>
              <a:rPr lang="en-US" sz="1200" b="1" dirty="0"/>
              <a:t>P3 – Low Privacy Risk</a:t>
            </a:r>
            <a:endParaRPr lang="en-US" sz="1200" dirty="0"/>
          </a:p>
        </p:txBody>
      </p:sp>
      <p:sp>
        <p:nvSpPr>
          <p:cNvPr id="94" name="TextBox 93">
            <a:extLst>
              <a:ext uri="{FF2B5EF4-FFF2-40B4-BE49-F238E27FC236}">
                <a16:creationId xmlns:a16="http://schemas.microsoft.com/office/drawing/2014/main" id="{53971D93-3729-49A0-9365-D7A78ED92B06}"/>
              </a:ext>
            </a:extLst>
          </p:cNvPr>
          <p:cNvSpPr txBox="1"/>
          <p:nvPr/>
        </p:nvSpPr>
        <p:spPr>
          <a:xfrm>
            <a:off x="5585279" y="887326"/>
            <a:ext cx="782587" cy="338554"/>
          </a:xfrm>
          <a:prstGeom prst="rect">
            <a:avLst/>
          </a:prstGeom>
          <a:noFill/>
        </p:spPr>
        <p:txBody>
          <a:bodyPr wrap="none" rtlCol="0">
            <a:spAutoFit/>
          </a:bodyPr>
          <a:lstStyle/>
          <a:p>
            <a:r>
              <a:rPr lang="en-US" sz="1600" dirty="0">
                <a:solidFill>
                  <a:schemeClr val="bg1">
                    <a:lumMod val="75000"/>
                  </a:schemeClr>
                </a:solidFill>
                <a:latin typeface="+mj-lt"/>
              </a:rPr>
              <a:t>(2 of 7)</a:t>
            </a:r>
          </a:p>
        </p:txBody>
      </p:sp>
    </p:spTree>
    <p:extLst>
      <p:ext uri="{BB962C8B-B14F-4D97-AF65-F5344CB8AC3E}">
        <p14:creationId xmlns:p14="http://schemas.microsoft.com/office/powerpoint/2010/main" val="410565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500"/>
                                        <p:tgtEl>
                                          <p:spTgt spid="85"/>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88">
                                            <p:txEl>
                                              <p:pRg st="0" end="0"/>
                                            </p:txEl>
                                          </p:spTgt>
                                        </p:tgtEl>
                                        <p:attrNameLst>
                                          <p:attrName>style.visibility</p:attrName>
                                        </p:attrNameLst>
                                      </p:cBhvr>
                                      <p:to>
                                        <p:strVal val="visible"/>
                                      </p:to>
                                    </p:set>
                                    <p:animEffect transition="in" filter="fade">
                                      <p:cBhvr>
                                        <p:cTn id="25" dur="500"/>
                                        <p:tgtEl>
                                          <p:spTgt spid="88">
                                            <p:txEl>
                                              <p:pRg st="0" end="0"/>
                                            </p:txEl>
                                          </p:spTgt>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89"/>
                                        </p:tgtEl>
                                        <p:attrNameLst>
                                          <p:attrName>style.visibility</p:attrName>
                                        </p:attrNameLst>
                                      </p:cBhvr>
                                      <p:to>
                                        <p:strVal val="visible"/>
                                      </p:to>
                                    </p:set>
                                    <p:animEffect transition="in" filter="fade">
                                      <p:cBhvr>
                                        <p:cTn id="28" dur="500"/>
                                        <p:tgtEl>
                                          <p:spTgt spid="89"/>
                                        </p:tgtEl>
                                      </p:cBhvr>
                                    </p:animEffect>
                                  </p:childTnLst>
                                </p:cTn>
                              </p:par>
                              <p:par>
                                <p:cTn id="29" presetID="16" presetClass="entr" presetSubtype="21" fill="hold" grpId="0" nodeType="withEffect">
                                  <p:stCondLst>
                                    <p:cond delay="500"/>
                                  </p:stCondLst>
                                  <p:childTnLst>
                                    <p:set>
                                      <p:cBhvr>
                                        <p:cTn id="30" dur="1" fill="hold">
                                          <p:stCondLst>
                                            <p:cond delay="0"/>
                                          </p:stCondLst>
                                        </p:cTn>
                                        <p:tgtEl>
                                          <p:spTgt spid="94"/>
                                        </p:tgtEl>
                                        <p:attrNameLst>
                                          <p:attrName>style.visibility</p:attrName>
                                        </p:attrNameLst>
                                      </p:cBhvr>
                                      <p:to>
                                        <p:strVal val="visible"/>
                                      </p:to>
                                    </p:set>
                                    <p:animEffect transition="in" filter="barn(inVertical)">
                                      <p:cBhvr>
                                        <p:cTn id="31" dur="500"/>
                                        <p:tgtEl>
                                          <p:spTgt spid="9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91"/>
                                        </p:tgtEl>
                                        <p:attrNameLst>
                                          <p:attrName>style.visibility</p:attrName>
                                        </p:attrNameLst>
                                      </p:cBhvr>
                                      <p:to>
                                        <p:strVal val="visible"/>
                                      </p:to>
                                    </p:set>
                                    <p:animEffect transition="in" filter="fade">
                                      <p:cBhvr>
                                        <p:cTn id="37" dur="500"/>
                                        <p:tgtEl>
                                          <p:spTgt spid="91"/>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93"/>
                                        </p:tgtEl>
                                        <p:attrNameLst>
                                          <p:attrName>style.visibility</p:attrName>
                                        </p:attrNameLst>
                                      </p:cBhvr>
                                      <p:to>
                                        <p:strVal val="visible"/>
                                      </p:to>
                                    </p:set>
                                    <p:animEffect transition="in" filter="fade">
                                      <p:cBhvr>
                                        <p:cTn id="40" dur="500"/>
                                        <p:tgtEl>
                                          <p:spTgt spid="93"/>
                                        </p:tgtEl>
                                      </p:cBhvr>
                                    </p:animEffect>
                                  </p:childTnLst>
                                </p:cTn>
                              </p:par>
                              <p:par>
                                <p:cTn id="41" presetID="10" presetClass="entr" presetSubtype="0" fill="hold" nodeType="withEffect">
                                  <p:stCondLst>
                                    <p:cond delay="500"/>
                                  </p:stCondLst>
                                  <p:childTnLst>
                                    <p:set>
                                      <p:cBhvr>
                                        <p:cTn id="42" dur="1" fill="hold">
                                          <p:stCondLst>
                                            <p:cond delay="0"/>
                                          </p:stCondLst>
                                        </p:cTn>
                                        <p:tgtEl>
                                          <p:spTgt spid="96"/>
                                        </p:tgtEl>
                                        <p:attrNameLst>
                                          <p:attrName>style.visibility</p:attrName>
                                        </p:attrNameLst>
                                      </p:cBhvr>
                                      <p:to>
                                        <p:strVal val="visible"/>
                                      </p:to>
                                    </p:set>
                                    <p:animEffect transition="in" filter="fade">
                                      <p:cBhvr>
                                        <p:cTn id="43" dur="500"/>
                                        <p:tgtEl>
                                          <p:spTgt spid="96"/>
                                        </p:tgtEl>
                                      </p:cBhvr>
                                    </p:animEffect>
                                  </p:childTnLst>
                                </p:cTn>
                              </p:par>
                              <p:par>
                                <p:cTn id="44" presetID="10" presetClass="entr" presetSubtype="0" fill="hold" nodeType="withEffect">
                                  <p:stCondLst>
                                    <p:cond delay="500"/>
                                  </p:stCondLst>
                                  <p:childTnLst>
                                    <p:set>
                                      <p:cBhvr>
                                        <p:cTn id="45" dur="1" fill="hold">
                                          <p:stCondLst>
                                            <p:cond delay="0"/>
                                          </p:stCondLst>
                                        </p:cTn>
                                        <p:tgtEl>
                                          <p:spTgt spid="97"/>
                                        </p:tgtEl>
                                        <p:attrNameLst>
                                          <p:attrName>style.visibility</p:attrName>
                                        </p:attrNameLst>
                                      </p:cBhvr>
                                      <p:to>
                                        <p:strVal val="visible"/>
                                      </p:to>
                                    </p:set>
                                    <p:animEffect transition="in" filter="fade">
                                      <p:cBhvr>
                                        <p:cTn id="46" dur="500"/>
                                        <p:tgtEl>
                                          <p:spTgt spid="97"/>
                                        </p:tgtEl>
                                      </p:cBhvr>
                                    </p:animEffect>
                                  </p:childTnLst>
                                </p:cTn>
                              </p:par>
                              <p:par>
                                <p:cTn id="47" presetID="10" presetClass="entr" presetSubtype="0" fill="hold" nodeType="withEffect">
                                  <p:stCondLst>
                                    <p:cond delay="500"/>
                                  </p:stCondLst>
                                  <p:childTnLst>
                                    <p:set>
                                      <p:cBhvr>
                                        <p:cTn id="48" dur="1" fill="hold">
                                          <p:stCondLst>
                                            <p:cond delay="0"/>
                                          </p:stCondLst>
                                        </p:cTn>
                                        <p:tgtEl>
                                          <p:spTgt spid="95"/>
                                        </p:tgtEl>
                                        <p:attrNameLst>
                                          <p:attrName>style.visibility</p:attrName>
                                        </p:attrNameLst>
                                      </p:cBhvr>
                                      <p:to>
                                        <p:strVal val="visible"/>
                                      </p:to>
                                    </p:set>
                                    <p:animEffect transition="in" filter="fade">
                                      <p:cBhvr>
                                        <p:cTn id="49"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81" grpId="0"/>
      <p:bldP spid="82" grpId="0"/>
      <p:bldP spid="85" grpId="0"/>
      <p:bldP spid="86" grpId="0"/>
      <p:bldP spid="88" grpId="0" build="p"/>
      <p:bldP spid="89" grpId="0" animBg="1"/>
      <p:bldP spid="62" grpId="0"/>
      <p:bldP spid="91" grpId="0"/>
      <p:bldP spid="93" grpId="0"/>
      <p:bldP spid="9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33CCA8-99A8-493B-A004-58832194C33C}"/>
              </a:ext>
            </a:extLst>
          </p:cNvPr>
          <p:cNvGrpSpPr/>
          <p:nvPr/>
        </p:nvGrpSpPr>
        <p:grpSpPr>
          <a:xfrm>
            <a:off x="-594361" y="4389985"/>
            <a:ext cx="2791777" cy="2751226"/>
            <a:chOff x="-815657" y="2355533"/>
            <a:chExt cx="4918074" cy="4846638"/>
          </a:xfrm>
        </p:grpSpPr>
        <p:sp>
          <p:nvSpPr>
            <p:cNvPr id="4" name="Freeform 5">
              <a:extLst>
                <a:ext uri="{FF2B5EF4-FFF2-40B4-BE49-F238E27FC236}">
                  <a16:creationId xmlns:a16="http://schemas.microsoft.com/office/drawing/2014/main" id="{8DFDEA51-DA41-45C2-AAFF-040ACF67A243}"/>
                </a:ext>
              </a:extLst>
            </p:cNvPr>
            <p:cNvSpPr>
              <a:spLocks/>
            </p:cNvSpPr>
            <p:nvPr/>
          </p:nvSpPr>
          <p:spPr bwMode="auto">
            <a:xfrm>
              <a:off x="-815657" y="4106546"/>
              <a:ext cx="3201987" cy="3095625"/>
            </a:xfrm>
            <a:custGeom>
              <a:avLst/>
              <a:gdLst>
                <a:gd name="T0" fmla="*/ 3 w 1656"/>
                <a:gd name="T1" fmla="*/ 0 h 1609"/>
                <a:gd name="T2" fmla="*/ 0 w 1656"/>
                <a:gd name="T3" fmla="*/ 101 h 1609"/>
                <a:gd name="T4" fmla="*/ 1508 w 1656"/>
                <a:gd name="T5" fmla="*/ 1609 h 1609"/>
                <a:gd name="T6" fmla="*/ 1656 w 1656"/>
                <a:gd name="T7" fmla="*/ 1602 h 1609"/>
                <a:gd name="T8" fmla="*/ 811 w 1656"/>
                <a:gd name="T9" fmla="*/ 1237 h 1609"/>
                <a:gd name="T10" fmla="*/ 3 w 1656"/>
                <a:gd name="T11" fmla="*/ 0 h 1609"/>
              </a:gdLst>
              <a:ahLst/>
              <a:cxnLst>
                <a:cxn ang="0">
                  <a:pos x="T0" y="T1"/>
                </a:cxn>
                <a:cxn ang="0">
                  <a:pos x="T2" y="T3"/>
                </a:cxn>
                <a:cxn ang="0">
                  <a:pos x="T4" y="T5"/>
                </a:cxn>
                <a:cxn ang="0">
                  <a:pos x="T6" y="T7"/>
                </a:cxn>
                <a:cxn ang="0">
                  <a:pos x="T8" y="T9"/>
                </a:cxn>
                <a:cxn ang="0">
                  <a:pos x="T10" y="T11"/>
                </a:cxn>
              </a:cxnLst>
              <a:rect l="0" t="0" r="r" b="b"/>
              <a:pathLst>
                <a:path w="1656" h="1609">
                  <a:moveTo>
                    <a:pt x="3" y="0"/>
                  </a:moveTo>
                  <a:cubicBezTo>
                    <a:pt x="1" y="34"/>
                    <a:pt x="0" y="67"/>
                    <a:pt x="0" y="101"/>
                  </a:cubicBezTo>
                  <a:cubicBezTo>
                    <a:pt x="0" y="934"/>
                    <a:pt x="675" y="1609"/>
                    <a:pt x="1508" y="1609"/>
                  </a:cubicBezTo>
                  <a:cubicBezTo>
                    <a:pt x="1558" y="1609"/>
                    <a:pt x="1607" y="1607"/>
                    <a:pt x="1656" y="1602"/>
                  </a:cubicBezTo>
                  <a:cubicBezTo>
                    <a:pt x="1334" y="1571"/>
                    <a:pt x="1042" y="1438"/>
                    <a:pt x="811" y="1237"/>
                  </a:cubicBezTo>
                  <a:cubicBezTo>
                    <a:pt x="357" y="1000"/>
                    <a:pt x="39" y="539"/>
                    <a:pt x="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5" name="Freeform 6">
              <a:extLst>
                <a:ext uri="{FF2B5EF4-FFF2-40B4-BE49-F238E27FC236}">
                  <a16:creationId xmlns:a16="http://schemas.microsoft.com/office/drawing/2014/main" id="{D0A6FDE6-53F5-4EBF-B16D-A0408F20A3BA}"/>
                </a:ext>
              </a:extLst>
            </p:cNvPr>
            <p:cNvSpPr>
              <a:spLocks/>
            </p:cNvSpPr>
            <p:nvPr/>
          </p:nvSpPr>
          <p:spPr bwMode="auto">
            <a:xfrm>
              <a:off x="-809307" y="3911283"/>
              <a:ext cx="1562100" cy="2574925"/>
            </a:xfrm>
            <a:custGeom>
              <a:avLst/>
              <a:gdLst>
                <a:gd name="T0" fmla="*/ 808 w 808"/>
                <a:gd name="T1" fmla="*/ 1338 h 1338"/>
                <a:gd name="T2" fmla="*/ 451 w 808"/>
                <a:gd name="T3" fmla="*/ 877 h 1338"/>
                <a:gd name="T4" fmla="*/ 10 w 808"/>
                <a:gd name="T5" fmla="*/ 0 h 1338"/>
                <a:gd name="T6" fmla="*/ 0 w 808"/>
                <a:gd name="T7" fmla="*/ 101 h 1338"/>
                <a:gd name="T8" fmla="*/ 808 w 808"/>
                <a:gd name="T9" fmla="*/ 1338 h 1338"/>
              </a:gdLst>
              <a:ahLst/>
              <a:cxnLst>
                <a:cxn ang="0">
                  <a:pos x="T0" y="T1"/>
                </a:cxn>
                <a:cxn ang="0">
                  <a:pos x="T2" y="T3"/>
                </a:cxn>
                <a:cxn ang="0">
                  <a:pos x="T4" y="T5"/>
                </a:cxn>
                <a:cxn ang="0">
                  <a:pos x="T6" y="T7"/>
                </a:cxn>
                <a:cxn ang="0">
                  <a:pos x="T8" y="T9"/>
                </a:cxn>
              </a:cxnLst>
              <a:rect l="0" t="0" r="r" b="b"/>
              <a:pathLst>
                <a:path w="808" h="1338">
                  <a:moveTo>
                    <a:pt x="808" y="1338"/>
                  </a:moveTo>
                  <a:cubicBezTo>
                    <a:pt x="661" y="1209"/>
                    <a:pt x="540" y="1053"/>
                    <a:pt x="451" y="877"/>
                  </a:cubicBezTo>
                  <a:cubicBezTo>
                    <a:pt x="216" y="647"/>
                    <a:pt x="56" y="342"/>
                    <a:pt x="10" y="0"/>
                  </a:cubicBezTo>
                  <a:cubicBezTo>
                    <a:pt x="6" y="33"/>
                    <a:pt x="3" y="67"/>
                    <a:pt x="0" y="101"/>
                  </a:cubicBezTo>
                  <a:cubicBezTo>
                    <a:pt x="36" y="640"/>
                    <a:pt x="354" y="1101"/>
                    <a:pt x="808" y="1338"/>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6" name="Freeform 7">
              <a:extLst>
                <a:ext uri="{FF2B5EF4-FFF2-40B4-BE49-F238E27FC236}">
                  <a16:creationId xmlns:a16="http://schemas.microsoft.com/office/drawing/2014/main" id="{5AF9DB10-00FA-40F4-9CE8-FD3814127619}"/>
                </a:ext>
              </a:extLst>
            </p:cNvPr>
            <p:cNvSpPr>
              <a:spLocks/>
            </p:cNvSpPr>
            <p:nvPr/>
          </p:nvSpPr>
          <p:spPr bwMode="auto">
            <a:xfrm>
              <a:off x="-790257" y="3717608"/>
              <a:ext cx="852487" cy="1882775"/>
            </a:xfrm>
            <a:custGeom>
              <a:avLst/>
              <a:gdLst>
                <a:gd name="T0" fmla="*/ 17 w 441"/>
                <a:gd name="T1" fmla="*/ 0 h 978"/>
                <a:gd name="T2" fmla="*/ 0 w 441"/>
                <a:gd name="T3" fmla="*/ 101 h 978"/>
                <a:gd name="T4" fmla="*/ 441 w 441"/>
                <a:gd name="T5" fmla="*/ 978 h 978"/>
                <a:gd name="T6" fmla="*/ 321 w 441"/>
                <a:gd name="T7" fmla="*/ 643 h 978"/>
                <a:gd name="T8" fmla="*/ 17 w 441"/>
                <a:gd name="T9" fmla="*/ 0 h 978"/>
              </a:gdLst>
              <a:ahLst/>
              <a:cxnLst>
                <a:cxn ang="0">
                  <a:pos x="T0" y="T1"/>
                </a:cxn>
                <a:cxn ang="0">
                  <a:pos x="T2" y="T3"/>
                </a:cxn>
                <a:cxn ang="0">
                  <a:pos x="T4" y="T5"/>
                </a:cxn>
                <a:cxn ang="0">
                  <a:pos x="T6" y="T7"/>
                </a:cxn>
                <a:cxn ang="0">
                  <a:pos x="T8" y="T9"/>
                </a:cxn>
              </a:cxnLst>
              <a:rect l="0" t="0" r="r" b="b"/>
              <a:pathLst>
                <a:path w="441" h="978">
                  <a:moveTo>
                    <a:pt x="17" y="0"/>
                  </a:moveTo>
                  <a:cubicBezTo>
                    <a:pt x="11" y="33"/>
                    <a:pt x="5" y="67"/>
                    <a:pt x="0" y="101"/>
                  </a:cubicBezTo>
                  <a:cubicBezTo>
                    <a:pt x="46" y="443"/>
                    <a:pt x="206" y="748"/>
                    <a:pt x="441" y="978"/>
                  </a:cubicBezTo>
                  <a:cubicBezTo>
                    <a:pt x="389" y="873"/>
                    <a:pt x="348" y="760"/>
                    <a:pt x="321" y="643"/>
                  </a:cubicBezTo>
                  <a:cubicBezTo>
                    <a:pt x="173" y="459"/>
                    <a:pt x="66" y="240"/>
                    <a:pt x="1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7" name="Freeform 8">
              <a:extLst>
                <a:ext uri="{FF2B5EF4-FFF2-40B4-BE49-F238E27FC236}">
                  <a16:creationId xmlns:a16="http://schemas.microsoft.com/office/drawing/2014/main" id="{245E6B78-1B03-402D-A924-EC16096FF5DE}"/>
                </a:ext>
              </a:extLst>
            </p:cNvPr>
            <p:cNvSpPr>
              <a:spLocks/>
            </p:cNvSpPr>
            <p:nvPr/>
          </p:nvSpPr>
          <p:spPr bwMode="auto">
            <a:xfrm>
              <a:off x="-756920" y="3523933"/>
              <a:ext cx="587375" cy="1430338"/>
            </a:xfrm>
            <a:custGeom>
              <a:avLst/>
              <a:gdLst>
                <a:gd name="T0" fmla="*/ 268 w 304"/>
                <a:gd name="T1" fmla="*/ 496 h 744"/>
                <a:gd name="T2" fmla="*/ 25 w 304"/>
                <a:gd name="T3" fmla="*/ 0 h 744"/>
                <a:gd name="T4" fmla="*/ 0 w 304"/>
                <a:gd name="T5" fmla="*/ 101 h 744"/>
                <a:gd name="T6" fmla="*/ 304 w 304"/>
                <a:gd name="T7" fmla="*/ 744 h 744"/>
                <a:gd name="T8" fmla="*/ 268 w 304"/>
                <a:gd name="T9" fmla="*/ 496 h 744"/>
              </a:gdLst>
              <a:ahLst/>
              <a:cxnLst>
                <a:cxn ang="0">
                  <a:pos x="T0" y="T1"/>
                </a:cxn>
                <a:cxn ang="0">
                  <a:pos x="T2" y="T3"/>
                </a:cxn>
                <a:cxn ang="0">
                  <a:pos x="T4" y="T5"/>
                </a:cxn>
                <a:cxn ang="0">
                  <a:pos x="T6" y="T7"/>
                </a:cxn>
                <a:cxn ang="0">
                  <a:pos x="T8" y="T9"/>
                </a:cxn>
              </a:cxnLst>
              <a:rect l="0" t="0" r="r" b="b"/>
              <a:pathLst>
                <a:path w="304" h="744">
                  <a:moveTo>
                    <a:pt x="268" y="496"/>
                  </a:moveTo>
                  <a:cubicBezTo>
                    <a:pt x="159" y="349"/>
                    <a:pt x="75" y="181"/>
                    <a:pt x="25" y="0"/>
                  </a:cubicBezTo>
                  <a:cubicBezTo>
                    <a:pt x="16" y="33"/>
                    <a:pt x="7" y="67"/>
                    <a:pt x="0" y="101"/>
                  </a:cubicBezTo>
                  <a:cubicBezTo>
                    <a:pt x="49" y="341"/>
                    <a:pt x="156" y="560"/>
                    <a:pt x="304" y="744"/>
                  </a:cubicBezTo>
                  <a:cubicBezTo>
                    <a:pt x="285" y="664"/>
                    <a:pt x="273" y="581"/>
                    <a:pt x="268" y="4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8" name="Freeform 9">
              <a:extLst>
                <a:ext uri="{FF2B5EF4-FFF2-40B4-BE49-F238E27FC236}">
                  <a16:creationId xmlns:a16="http://schemas.microsoft.com/office/drawing/2014/main" id="{8E1A53F2-314F-479D-908D-6CBE866E1FB8}"/>
                </a:ext>
              </a:extLst>
            </p:cNvPr>
            <p:cNvSpPr>
              <a:spLocks/>
            </p:cNvSpPr>
            <p:nvPr/>
          </p:nvSpPr>
          <p:spPr bwMode="auto">
            <a:xfrm>
              <a:off x="-709295" y="3328671"/>
              <a:ext cx="471487" cy="1149350"/>
            </a:xfrm>
            <a:custGeom>
              <a:avLst/>
              <a:gdLst>
                <a:gd name="T0" fmla="*/ 244 w 244"/>
                <a:gd name="T1" fmla="*/ 396 h 597"/>
                <a:gd name="T2" fmla="*/ 32 w 244"/>
                <a:gd name="T3" fmla="*/ 0 h 597"/>
                <a:gd name="T4" fmla="*/ 0 w 244"/>
                <a:gd name="T5" fmla="*/ 101 h 597"/>
                <a:gd name="T6" fmla="*/ 243 w 244"/>
                <a:gd name="T7" fmla="*/ 597 h 597"/>
                <a:gd name="T8" fmla="*/ 241 w 244"/>
                <a:gd name="T9" fmla="*/ 505 h 597"/>
                <a:gd name="T10" fmla="*/ 244 w 244"/>
                <a:gd name="T11" fmla="*/ 396 h 597"/>
              </a:gdLst>
              <a:ahLst/>
              <a:cxnLst>
                <a:cxn ang="0">
                  <a:pos x="T0" y="T1"/>
                </a:cxn>
                <a:cxn ang="0">
                  <a:pos x="T2" y="T3"/>
                </a:cxn>
                <a:cxn ang="0">
                  <a:pos x="T4" y="T5"/>
                </a:cxn>
                <a:cxn ang="0">
                  <a:pos x="T6" y="T7"/>
                </a:cxn>
                <a:cxn ang="0">
                  <a:pos x="T8" y="T9"/>
                </a:cxn>
                <a:cxn ang="0">
                  <a:pos x="T10" y="T11"/>
                </a:cxn>
              </a:cxnLst>
              <a:rect l="0" t="0" r="r" b="b"/>
              <a:pathLst>
                <a:path w="244" h="597">
                  <a:moveTo>
                    <a:pt x="244" y="396"/>
                  </a:moveTo>
                  <a:cubicBezTo>
                    <a:pt x="155" y="276"/>
                    <a:pt x="83" y="143"/>
                    <a:pt x="32" y="0"/>
                  </a:cubicBezTo>
                  <a:cubicBezTo>
                    <a:pt x="20" y="33"/>
                    <a:pt x="9" y="66"/>
                    <a:pt x="0" y="101"/>
                  </a:cubicBezTo>
                  <a:cubicBezTo>
                    <a:pt x="50" y="282"/>
                    <a:pt x="134" y="450"/>
                    <a:pt x="243" y="597"/>
                  </a:cubicBezTo>
                  <a:cubicBezTo>
                    <a:pt x="241" y="566"/>
                    <a:pt x="241" y="536"/>
                    <a:pt x="241" y="505"/>
                  </a:cubicBezTo>
                  <a:cubicBezTo>
                    <a:pt x="241" y="469"/>
                    <a:pt x="242" y="432"/>
                    <a:pt x="244" y="3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9" name="Freeform 10">
              <a:extLst>
                <a:ext uri="{FF2B5EF4-FFF2-40B4-BE49-F238E27FC236}">
                  <a16:creationId xmlns:a16="http://schemas.microsoft.com/office/drawing/2014/main" id="{125399BD-04F6-445B-9F7F-7A7179FCB80B}"/>
                </a:ext>
              </a:extLst>
            </p:cNvPr>
            <p:cNvSpPr>
              <a:spLocks/>
            </p:cNvSpPr>
            <p:nvPr/>
          </p:nvSpPr>
          <p:spPr bwMode="auto">
            <a:xfrm>
              <a:off x="-647382" y="3133408"/>
              <a:ext cx="454025" cy="957263"/>
            </a:xfrm>
            <a:custGeom>
              <a:avLst/>
              <a:gdLst>
                <a:gd name="T0" fmla="*/ 235 w 235"/>
                <a:gd name="T1" fmla="*/ 325 h 498"/>
                <a:gd name="T2" fmla="*/ 40 w 235"/>
                <a:gd name="T3" fmla="*/ 0 h 498"/>
                <a:gd name="T4" fmla="*/ 0 w 235"/>
                <a:gd name="T5" fmla="*/ 102 h 498"/>
                <a:gd name="T6" fmla="*/ 212 w 235"/>
                <a:gd name="T7" fmla="*/ 498 h 498"/>
                <a:gd name="T8" fmla="*/ 235 w 235"/>
                <a:gd name="T9" fmla="*/ 325 h 498"/>
              </a:gdLst>
              <a:ahLst/>
              <a:cxnLst>
                <a:cxn ang="0">
                  <a:pos x="T0" y="T1"/>
                </a:cxn>
                <a:cxn ang="0">
                  <a:pos x="T2" y="T3"/>
                </a:cxn>
                <a:cxn ang="0">
                  <a:pos x="T4" y="T5"/>
                </a:cxn>
                <a:cxn ang="0">
                  <a:pos x="T6" y="T7"/>
                </a:cxn>
                <a:cxn ang="0">
                  <a:pos x="T8" y="T9"/>
                </a:cxn>
              </a:cxnLst>
              <a:rect l="0" t="0" r="r" b="b"/>
              <a:pathLst>
                <a:path w="235" h="498">
                  <a:moveTo>
                    <a:pt x="235" y="325"/>
                  </a:moveTo>
                  <a:cubicBezTo>
                    <a:pt x="157" y="226"/>
                    <a:pt x="91" y="117"/>
                    <a:pt x="40" y="0"/>
                  </a:cubicBezTo>
                  <a:cubicBezTo>
                    <a:pt x="25" y="33"/>
                    <a:pt x="12" y="67"/>
                    <a:pt x="0" y="102"/>
                  </a:cubicBezTo>
                  <a:cubicBezTo>
                    <a:pt x="51" y="245"/>
                    <a:pt x="123" y="378"/>
                    <a:pt x="212" y="498"/>
                  </a:cubicBezTo>
                  <a:cubicBezTo>
                    <a:pt x="217" y="439"/>
                    <a:pt x="224" y="382"/>
                    <a:pt x="235" y="32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0" name="Freeform 11">
              <a:extLst>
                <a:ext uri="{FF2B5EF4-FFF2-40B4-BE49-F238E27FC236}">
                  <a16:creationId xmlns:a16="http://schemas.microsoft.com/office/drawing/2014/main" id="{F2A071C3-46C4-4F74-81C5-AF41BC6F9BC0}"/>
                </a:ext>
              </a:extLst>
            </p:cNvPr>
            <p:cNvSpPr>
              <a:spLocks/>
            </p:cNvSpPr>
            <p:nvPr/>
          </p:nvSpPr>
          <p:spPr bwMode="auto">
            <a:xfrm>
              <a:off x="-569595" y="2938146"/>
              <a:ext cx="449262" cy="819150"/>
            </a:xfrm>
            <a:custGeom>
              <a:avLst/>
              <a:gdLst>
                <a:gd name="T0" fmla="*/ 49 w 233"/>
                <a:gd name="T1" fmla="*/ 0 h 426"/>
                <a:gd name="T2" fmla="*/ 0 w 233"/>
                <a:gd name="T3" fmla="*/ 101 h 426"/>
                <a:gd name="T4" fmla="*/ 195 w 233"/>
                <a:gd name="T5" fmla="*/ 426 h 426"/>
                <a:gd name="T6" fmla="*/ 233 w 233"/>
                <a:gd name="T7" fmla="*/ 270 h 426"/>
                <a:gd name="T8" fmla="*/ 49 w 233"/>
                <a:gd name="T9" fmla="*/ 0 h 426"/>
              </a:gdLst>
              <a:ahLst/>
              <a:cxnLst>
                <a:cxn ang="0">
                  <a:pos x="T0" y="T1"/>
                </a:cxn>
                <a:cxn ang="0">
                  <a:pos x="T2" y="T3"/>
                </a:cxn>
                <a:cxn ang="0">
                  <a:pos x="T4" y="T5"/>
                </a:cxn>
                <a:cxn ang="0">
                  <a:pos x="T6" y="T7"/>
                </a:cxn>
                <a:cxn ang="0">
                  <a:pos x="T8" y="T9"/>
                </a:cxn>
              </a:cxnLst>
              <a:rect l="0" t="0" r="r" b="b"/>
              <a:pathLst>
                <a:path w="233" h="426">
                  <a:moveTo>
                    <a:pt x="49" y="0"/>
                  </a:moveTo>
                  <a:cubicBezTo>
                    <a:pt x="32" y="33"/>
                    <a:pt x="15" y="67"/>
                    <a:pt x="0" y="101"/>
                  </a:cubicBezTo>
                  <a:cubicBezTo>
                    <a:pt x="51" y="218"/>
                    <a:pt x="117" y="327"/>
                    <a:pt x="195" y="426"/>
                  </a:cubicBezTo>
                  <a:cubicBezTo>
                    <a:pt x="205" y="373"/>
                    <a:pt x="218" y="321"/>
                    <a:pt x="233" y="270"/>
                  </a:cubicBezTo>
                  <a:cubicBezTo>
                    <a:pt x="162" y="188"/>
                    <a:pt x="101" y="97"/>
                    <a:pt x="49"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1" name="Freeform 12">
              <a:extLst>
                <a:ext uri="{FF2B5EF4-FFF2-40B4-BE49-F238E27FC236}">
                  <a16:creationId xmlns:a16="http://schemas.microsoft.com/office/drawing/2014/main" id="{3CBFC142-3BB1-48C8-BC5B-7B9DE6CE3072}"/>
                </a:ext>
              </a:extLst>
            </p:cNvPr>
            <p:cNvSpPr>
              <a:spLocks/>
            </p:cNvSpPr>
            <p:nvPr/>
          </p:nvSpPr>
          <p:spPr bwMode="auto">
            <a:xfrm>
              <a:off x="-475932" y="2744471"/>
              <a:ext cx="457200" cy="712788"/>
            </a:xfrm>
            <a:custGeom>
              <a:avLst/>
              <a:gdLst>
                <a:gd name="T0" fmla="*/ 236 w 236"/>
                <a:gd name="T1" fmla="*/ 227 h 371"/>
                <a:gd name="T2" fmla="*/ 59 w 236"/>
                <a:gd name="T3" fmla="*/ 0 h 371"/>
                <a:gd name="T4" fmla="*/ 0 w 236"/>
                <a:gd name="T5" fmla="*/ 101 h 371"/>
                <a:gd name="T6" fmla="*/ 184 w 236"/>
                <a:gd name="T7" fmla="*/ 371 h 371"/>
                <a:gd name="T8" fmla="*/ 236 w 236"/>
                <a:gd name="T9" fmla="*/ 227 h 371"/>
              </a:gdLst>
              <a:ahLst/>
              <a:cxnLst>
                <a:cxn ang="0">
                  <a:pos x="T0" y="T1"/>
                </a:cxn>
                <a:cxn ang="0">
                  <a:pos x="T2" y="T3"/>
                </a:cxn>
                <a:cxn ang="0">
                  <a:pos x="T4" y="T5"/>
                </a:cxn>
                <a:cxn ang="0">
                  <a:pos x="T6" y="T7"/>
                </a:cxn>
                <a:cxn ang="0">
                  <a:pos x="T8" y="T9"/>
                </a:cxn>
              </a:cxnLst>
              <a:rect l="0" t="0" r="r" b="b"/>
              <a:pathLst>
                <a:path w="236" h="371">
                  <a:moveTo>
                    <a:pt x="236" y="227"/>
                  </a:moveTo>
                  <a:cubicBezTo>
                    <a:pt x="170" y="157"/>
                    <a:pt x="111" y="81"/>
                    <a:pt x="59" y="0"/>
                  </a:cubicBezTo>
                  <a:cubicBezTo>
                    <a:pt x="38" y="33"/>
                    <a:pt x="18" y="67"/>
                    <a:pt x="0" y="101"/>
                  </a:cubicBezTo>
                  <a:cubicBezTo>
                    <a:pt x="52" y="198"/>
                    <a:pt x="113" y="289"/>
                    <a:pt x="184" y="371"/>
                  </a:cubicBezTo>
                  <a:cubicBezTo>
                    <a:pt x="199" y="322"/>
                    <a:pt x="216" y="274"/>
                    <a:pt x="236" y="22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2" name="Freeform 13">
              <a:extLst>
                <a:ext uri="{FF2B5EF4-FFF2-40B4-BE49-F238E27FC236}">
                  <a16:creationId xmlns:a16="http://schemas.microsoft.com/office/drawing/2014/main" id="{D9679187-D188-4986-985C-95636C8CB57F}"/>
                </a:ext>
              </a:extLst>
            </p:cNvPr>
            <p:cNvSpPr>
              <a:spLocks/>
            </p:cNvSpPr>
            <p:nvPr/>
          </p:nvSpPr>
          <p:spPr bwMode="auto">
            <a:xfrm>
              <a:off x="-361632" y="2549208"/>
              <a:ext cx="469900" cy="631825"/>
            </a:xfrm>
            <a:custGeom>
              <a:avLst/>
              <a:gdLst>
                <a:gd name="T0" fmla="*/ 70 w 243"/>
                <a:gd name="T1" fmla="*/ 0 h 328"/>
                <a:gd name="T2" fmla="*/ 0 w 243"/>
                <a:gd name="T3" fmla="*/ 101 h 328"/>
                <a:gd name="T4" fmla="*/ 177 w 243"/>
                <a:gd name="T5" fmla="*/ 328 h 328"/>
                <a:gd name="T6" fmla="*/ 243 w 243"/>
                <a:gd name="T7" fmla="*/ 191 h 328"/>
                <a:gd name="T8" fmla="*/ 70 w 243"/>
                <a:gd name="T9" fmla="*/ 0 h 328"/>
              </a:gdLst>
              <a:ahLst/>
              <a:cxnLst>
                <a:cxn ang="0">
                  <a:pos x="T0" y="T1"/>
                </a:cxn>
                <a:cxn ang="0">
                  <a:pos x="T2" y="T3"/>
                </a:cxn>
                <a:cxn ang="0">
                  <a:pos x="T4" y="T5"/>
                </a:cxn>
                <a:cxn ang="0">
                  <a:pos x="T6" y="T7"/>
                </a:cxn>
                <a:cxn ang="0">
                  <a:pos x="T8" y="T9"/>
                </a:cxn>
              </a:cxnLst>
              <a:rect l="0" t="0" r="r" b="b"/>
              <a:pathLst>
                <a:path w="243" h="328">
                  <a:moveTo>
                    <a:pt x="70" y="0"/>
                  </a:moveTo>
                  <a:cubicBezTo>
                    <a:pt x="46" y="33"/>
                    <a:pt x="22" y="66"/>
                    <a:pt x="0" y="101"/>
                  </a:cubicBezTo>
                  <a:cubicBezTo>
                    <a:pt x="52" y="182"/>
                    <a:pt x="111" y="258"/>
                    <a:pt x="177" y="328"/>
                  </a:cubicBezTo>
                  <a:cubicBezTo>
                    <a:pt x="197" y="281"/>
                    <a:pt x="219" y="235"/>
                    <a:pt x="243" y="191"/>
                  </a:cubicBezTo>
                  <a:cubicBezTo>
                    <a:pt x="180" y="132"/>
                    <a:pt x="122" y="68"/>
                    <a:pt x="7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3" name="Freeform 14">
              <a:extLst>
                <a:ext uri="{FF2B5EF4-FFF2-40B4-BE49-F238E27FC236}">
                  <a16:creationId xmlns:a16="http://schemas.microsoft.com/office/drawing/2014/main" id="{987391EC-FEC1-42BF-B7BB-3BF64449C333}"/>
                </a:ext>
              </a:extLst>
            </p:cNvPr>
            <p:cNvSpPr>
              <a:spLocks/>
            </p:cNvSpPr>
            <p:nvPr/>
          </p:nvSpPr>
          <p:spPr bwMode="auto">
            <a:xfrm>
              <a:off x="-226695" y="2355533"/>
              <a:ext cx="490537" cy="561975"/>
            </a:xfrm>
            <a:custGeom>
              <a:avLst/>
              <a:gdLst>
                <a:gd name="T0" fmla="*/ 173 w 253"/>
                <a:gd name="T1" fmla="*/ 292 h 292"/>
                <a:gd name="T2" fmla="*/ 253 w 253"/>
                <a:gd name="T3" fmla="*/ 160 h 292"/>
                <a:gd name="T4" fmla="*/ 84 w 253"/>
                <a:gd name="T5" fmla="*/ 0 h 292"/>
                <a:gd name="T6" fmla="*/ 0 w 253"/>
                <a:gd name="T7" fmla="*/ 101 h 292"/>
                <a:gd name="T8" fmla="*/ 173 w 253"/>
                <a:gd name="T9" fmla="*/ 292 h 292"/>
              </a:gdLst>
              <a:ahLst/>
              <a:cxnLst>
                <a:cxn ang="0">
                  <a:pos x="T0" y="T1"/>
                </a:cxn>
                <a:cxn ang="0">
                  <a:pos x="T2" y="T3"/>
                </a:cxn>
                <a:cxn ang="0">
                  <a:pos x="T4" y="T5"/>
                </a:cxn>
                <a:cxn ang="0">
                  <a:pos x="T6" y="T7"/>
                </a:cxn>
                <a:cxn ang="0">
                  <a:pos x="T8" y="T9"/>
                </a:cxn>
              </a:cxnLst>
              <a:rect l="0" t="0" r="r" b="b"/>
              <a:pathLst>
                <a:path w="253" h="292">
                  <a:moveTo>
                    <a:pt x="173" y="292"/>
                  </a:moveTo>
                  <a:cubicBezTo>
                    <a:pt x="197" y="247"/>
                    <a:pt x="224" y="203"/>
                    <a:pt x="253" y="160"/>
                  </a:cubicBezTo>
                  <a:cubicBezTo>
                    <a:pt x="193" y="111"/>
                    <a:pt x="136" y="57"/>
                    <a:pt x="84" y="0"/>
                  </a:cubicBezTo>
                  <a:cubicBezTo>
                    <a:pt x="55" y="32"/>
                    <a:pt x="27" y="66"/>
                    <a:pt x="0" y="101"/>
                  </a:cubicBezTo>
                  <a:cubicBezTo>
                    <a:pt x="52" y="169"/>
                    <a:pt x="110" y="233"/>
                    <a:pt x="173" y="29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4" name="Freeform 19">
              <a:extLst>
                <a:ext uri="{FF2B5EF4-FFF2-40B4-BE49-F238E27FC236}">
                  <a16:creationId xmlns:a16="http://schemas.microsoft.com/office/drawing/2014/main" id="{B0F8D4C9-3EF5-4D39-9D66-6CC3E3AFC05D}"/>
                </a:ext>
              </a:extLst>
            </p:cNvPr>
            <p:cNvSpPr>
              <a:spLocks/>
            </p:cNvSpPr>
            <p:nvPr/>
          </p:nvSpPr>
          <p:spPr bwMode="auto">
            <a:xfrm>
              <a:off x="752793" y="6486208"/>
              <a:ext cx="1920875" cy="703263"/>
            </a:xfrm>
            <a:custGeom>
              <a:avLst/>
              <a:gdLst>
                <a:gd name="T0" fmla="*/ 515 w 993"/>
                <a:gd name="T1" fmla="*/ 159 h 365"/>
                <a:gd name="T2" fmla="*/ 0 w 993"/>
                <a:gd name="T3" fmla="*/ 0 h 365"/>
                <a:gd name="T4" fmla="*/ 845 w 993"/>
                <a:gd name="T5" fmla="*/ 365 h 365"/>
                <a:gd name="T6" fmla="*/ 993 w 993"/>
                <a:gd name="T7" fmla="*/ 343 h 365"/>
                <a:gd name="T8" fmla="*/ 515 w 993"/>
                <a:gd name="T9" fmla="*/ 159 h 365"/>
              </a:gdLst>
              <a:ahLst/>
              <a:cxnLst>
                <a:cxn ang="0">
                  <a:pos x="T0" y="T1"/>
                </a:cxn>
                <a:cxn ang="0">
                  <a:pos x="T2" y="T3"/>
                </a:cxn>
                <a:cxn ang="0">
                  <a:pos x="T4" y="T5"/>
                </a:cxn>
                <a:cxn ang="0">
                  <a:pos x="T6" y="T7"/>
                </a:cxn>
                <a:cxn ang="0">
                  <a:pos x="T8" y="T9"/>
                </a:cxn>
              </a:cxnLst>
              <a:rect l="0" t="0" r="r" b="b"/>
              <a:pathLst>
                <a:path w="993" h="365">
                  <a:moveTo>
                    <a:pt x="515" y="159"/>
                  </a:moveTo>
                  <a:cubicBezTo>
                    <a:pt x="331" y="137"/>
                    <a:pt x="157" y="82"/>
                    <a:pt x="0" y="0"/>
                  </a:cubicBezTo>
                  <a:cubicBezTo>
                    <a:pt x="231" y="201"/>
                    <a:pt x="523" y="334"/>
                    <a:pt x="845" y="365"/>
                  </a:cubicBezTo>
                  <a:cubicBezTo>
                    <a:pt x="895" y="360"/>
                    <a:pt x="944" y="353"/>
                    <a:pt x="993" y="343"/>
                  </a:cubicBezTo>
                  <a:cubicBezTo>
                    <a:pt x="821" y="309"/>
                    <a:pt x="660" y="246"/>
                    <a:pt x="515" y="15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5" name="Freeform 20">
              <a:extLst>
                <a:ext uri="{FF2B5EF4-FFF2-40B4-BE49-F238E27FC236}">
                  <a16:creationId xmlns:a16="http://schemas.microsoft.com/office/drawing/2014/main" id="{3167E0F4-60B3-4B01-BE55-417B2AE9AA22}"/>
                </a:ext>
              </a:extLst>
            </p:cNvPr>
            <p:cNvSpPr>
              <a:spLocks/>
            </p:cNvSpPr>
            <p:nvPr/>
          </p:nvSpPr>
          <p:spPr bwMode="auto">
            <a:xfrm>
              <a:off x="62230" y="5600383"/>
              <a:ext cx="1685925" cy="1192213"/>
            </a:xfrm>
            <a:custGeom>
              <a:avLst/>
              <a:gdLst>
                <a:gd name="T0" fmla="*/ 523 w 872"/>
                <a:gd name="T1" fmla="*/ 333 h 620"/>
                <a:gd name="T2" fmla="*/ 0 w 872"/>
                <a:gd name="T3" fmla="*/ 0 h 620"/>
                <a:gd name="T4" fmla="*/ 357 w 872"/>
                <a:gd name="T5" fmla="*/ 461 h 620"/>
                <a:gd name="T6" fmla="*/ 872 w 872"/>
                <a:gd name="T7" fmla="*/ 620 h 620"/>
                <a:gd name="T8" fmla="*/ 523 w 872"/>
                <a:gd name="T9" fmla="*/ 333 h 620"/>
              </a:gdLst>
              <a:ahLst/>
              <a:cxnLst>
                <a:cxn ang="0">
                  <a:pos x="T0" y="T1"/>
                </a:cxn>
                <a:cxn ang="0">
                  <a:pos x="T2" y="T3"/>
                </a:cxn>
                <a:cxn ang="0">
                  <a:pos x="T4" y="T5"/>
                </a:cxn>
                <a:cxn ang="0">
                  <a:pos x="T6" y="T7"/>
                </a:cxn>
                <a:cxn ang="0">
                  <a:pos x="T8" y="T9"/>
                </a:cxn>
              </a:cxnLst>
              <a:rect l="0" t="0" r="r" b="b"/>
              <a:pathLst>
                <a:path w="872" h="620">
                  <a:moveTo>
                    <a:pt x="523" y="333"/>
                  </a:moveTo>
                  <a:cubicBezTo>
                    <a:pt x="326" y="258"/>
                    <a:pt x="148" y="144"/>
                    <a:pt x="0" y="0"/>
                  </a:cubicBezTo>
                  <a:cubicBezTo>
                    <a:pt x="89" y="176"/>
                    <a:pt x="210" y="332"/>
                    <a:pt x="357" y="461"/>
                  </a:cubicBezTo>
                  <a:cubicBezTo>
                    <a:pt x="514" y="543"/>
                    <a:pt x="688" y="598"/>
                    <a:pt x="872" y="620"/>
                  </a:cubicBezTo>
                  <a:cubicBezTo>
                    <a:pt x="742" y="542"/>
                    <a:pt x="624" y="445"/>
                    <a:pt x="523" y="33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6" name="Freeform 21">
              <a:extLst>
                <a:ext uri="{FF2B5EF4-FFF2-40B4-BE49-F238E27FC236}">
                  <a16:creationId xmlns:a16="http://schemas.microsoft.com/office/drawing/2014/main" id="{D053F95B-4B50-4D4E-BD59-A903DE9A1C0F}"/>
                </a:ext>
              </a:extLst>
            </p:cNvPr>
            <p:cNvSpPr>
              <a:spLocks/>
            </p:cNvSpPr>
            <p:nvPr/>
          </p:nvSpPr>
          <p:spPr bwMode="auto">
            <a:xfrm>
              <a:off x="-169545" y="4954271"/>
              <a:ext cx="1243012" cy="1285875"/>
            </a:xfrm>
            <a:custGeom>
              <a:avLst/>
              <a:gdLst>
                <a:gd name="T0" fmla="*/ 433 w 643"/>
                <a:gd name="T1" fmla="*/ 367 h 668"/>
                <a:gd name="T2" fmla="*/ 0 w 643"/>
                <a:gd name="T3" fmla="*/ 0 h 668"/>
                <a:gd name="T4" fmla="*/ 120 w 643"/>
                <a:gd name="T5" fmla="*/ 335 h 668"/>
                <a:gd name="T6" fmla="*/ 643 w 643"/>
                <a:gd name="T7" fmla="*/ 668 h 668"/>
                <a:gd name="T8" fmla="*/ 433 w 643"/>
                <a:gd name="T9" fmla="*/ 367 h 668"/>
              </a:gdLst>
              <a:ahLst/>
              <a:cxnLst>
                <a:cxn ang="0">
                  <a:pos x="T0" y="T1"/>
                </a:cxn>
                <a:cxn ang="0">
                  <a:pos x="T2" y="T3"/>
                </a:cxn>
                <a:cxn ang="0">
                  <a:pos x="T4" y="T5"/>
                </a:cxn>
                <a:cxn ang="0">
                  <a:pos x="T6" y="T7"/>
                </a:cxn>
                <a:cxn ang="0">
                  <a:pos x="T8" y="T9"/>
                </a:cxn>
              </a:cxnLst>
              <a:rect l="0" t="0" r="r" b="b"/>
              <a:pathLst>
                <a:path w="643" h="668">
                  <a:moveTo>
                    <a:pt x="433" y="367"/>
                  </a:moveTo>
                  <a:cubicBezTo>
                    <a:pt x="266" y="273"/>
                    <a:pt x="119" y="148"/>
                    <a:pt x="0" y="0"/>
                  </a:cubicBezTo>
                  <a:cubicBezTo>
                    <a:pt x="27" y="117"/>
                    <a:pt x="68" y="230"/>
                    <a:pt x="120" y="335"/>
                  </a:cubicBezTo>
                  <a:cubicBezTo>
                    <a:pt x="268" y="479"/>
                    <a:pt x="446" y="593"/>
                    <a:pt x="643" y="668"/>
                  </a:cubicBezTo>
                  <a:cubicBezTo>
                    <a:pt x="561" y="577"/>
                    <a:pt x="491" y="476"/>
                    <a:pt x="433" y="36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7" name="Freeform 22">
              <a:extLst>
                <a:ext uri="{FF2B5EF4-FFF2-40B4-BE49-F238E27FC236}">
                  <a16:creationId xmlns:a16="http://schemas.microsoft.com/office/drawing/2014/main" id="{328938D3-014F-4606-BEC7-D693E00784B8}"/>
                </a:ext>
              </a:extLst>
            </p:cNvPr>
            <p:cNvSpPr>
              <a:spLocks/>
            </p:cNvSpPr>
            <p:nvPr/>
          </p:nvSpPr>
          <p:spPr bwMode="auto">
            <a:xfrm>
              <a:off x="-239395" y="4478021"/>
              <a:ext cx="906462" cy="1182688"/>
            </a:xfrm>
            <a:custGeom>
              <a:avLst/>
              <a:gdLst>
                <a:gd name="T0" fmla="*/ 0 w 469"/>
                <a:gd name="T1" fmla="*/ 0 h 615"/>
                <a:gd name="T2" fmla="*/ 36 w 469"/>
                <a:gd name="T3" fmla="*/ 248 h 615"/>
                <a:gd name="T4" fmla="*/ 469 w 469"/>
                <a:gd name="T5" fmla="*/ 615 h 615"/>
                <a:gd name="T6" fmla="*/ 357 w 469"/>
                <a:gd name="T7" fmla="*/ 343 h 615"/>
                <a:gd name="T8" fmla="*/ 0 w 469"/>
                <a:gd name="T9" fmla="*/ 0 h 615"/>
              </a:gdLst>
              <a:ahLst/>
              <a:cxnLst>
                <a:cxn ang="0">
                  <a:pos x="T0" y="T1"/>
                </a:cxn>
                <a:cxn ang="0">
                  <a:pos x="T2" y="T3"/>
                </a:cxn>
                <a:cxn ang="0">
                  <a:pos x="T4" y="T5"/>
                </a:cxn>
                <a:cxn ang="0">
                  <a:pos x="T6" y="T7"/>
                </a:cxn>
                <a:cxn ang="0">
                  <a:pos x="T8" y="T9"/>
                </a:cxn>
              </a:cxnLst>
              <a:rect l="0" t="0" r="r" b="b"/>
              <a:pathLst>
                <a:path w="469" h="615">
                  <a:moveTo>
                    <a:pt x="0" y="0"/>
                  </a:moveTo>
                  <a:cubicBezTo>
                    <a:pt x="5" y="85"/>
                    <a:pt x="17" y="168"/>
                    <a:pt x="36" y="248"/>
                  </a:cubicBezTo>
                  <a:cubicBezTo>
                    <a:pt x="155" y="396"/>
                    <a:pt x="302" y="521"/>
                    <a:pt x="469" y="615"/>
                  </a:cubicBezTo>
                  <a:cubicBezTo>
                    <a:pt x="423" y="529"/>
                    <a:pt x="385" y="438"/>
                    <a:pt x="357" y="343"/>
                  </a:cubicBezTo>
                  <a:cubicBezTo>
                    <a:pt x="220" y="249"/>
                    <a:pt x="99" y="133"/>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8" name="Freeform 23">
              <a:extLst>
                <a:ext uri="{FF2B5EF4-FFF2-40B4-BE49-F238E27FC236}">
                  <a16:creationId xmlns:a16="http://schemas.microsoft.com/office/drawing/2014/main" id="{1B6E76AF-C7DB-4ED2-A246-F411749183C1}"/>
                </a:ext>
              </a:extLst>
            </p:cNvPr>
            <p:cNvSpPr>
              <a:spLocks/>
            </p:cNvSpPr>
            <p:nvPr/>
          </p:nvSpPr>
          <p:spPr bwMode="auto">
            <a:xfrm>
              <a:off x="-242570" y="4090671"/>
              <a:ext cx="693737" cy="1047750"/>
            </a:xfrm>
            <a:custGeom>
              <a:avLst/>
              <a:gdLst>
                <a:gd name="T0" fmla="*/ 359 w 359"/>
                <a:gd name="T1" fmla="*/ 544 h 544"/>
                <a:gd name="T2" fmla="*/ 308 w 359"/>
                <a:gd name="T3" fmla="*/ 305 h 544"/>
                <a:gd name="T4" fmla="*/ 3 w 359"/>
                <a:gd name="T5" fmla="*/ 0 h 544"/>
                <a:gd name="T6" fmla="*/ 0 w 359"/>
                <a:gd name="T7" fmla="*/ 109 h 544"/>
                <a:gd name="T8" fmla="*/ 2 w 359"/>
                <a:gd name="T9" fmla="*/ 201 h 544"/>
                <a:gd name="T10" fmla="*/ 359 w 359"/>
                <a:gd name="T11" fmla="*/ 544 h 544"/>
              </a:gdLst>
              <a:ahLst/>
              <a:cxnLst>
                <a:cxn ang="0">
                  <a:pos x="T0" y="T1"/>
                </a:cxn>
                <a:cxn ang="0">
                  <a:pos x="T2" y="T3"/>
                </a:cxn>
                <a:cxn ang="0">
                  <a:pos x="T4" y="T5"/>
                </a:cxn>
                <a:cxn ang="0">
                  <a:pos x="T6" y="T7"/>
                </a:cxn>
                <a:cxn ang="0">
                  <a:pos x="T8" y="T9"/>
                </a:cxn>
                <a:cxn ang="0">
                  <a:pos x="T10" y="T11"/>
                </a:cxn>
              </a:cxnLst>
              <a:rect l="0" t="0" r="r" b="b"/>
              <a:pathLst>
                <a:path w="359" h="544">
                  <a:moveTo>
                    <a:pt x="359" y="544"/>
                  </a:moveTo>
                  <a:cubicBezTo>
                    <a:pt x="336" y="467"/>
                    <a:pt x="318" y="387"/>
                    <a:pt x="308" y="305"/>
                  </a:cubicBezTo>
                  <a:cubicBezTo>
                    <a:pt x="192" y="218"/>
                    <a:pt x="90" y="116"/>
                    <a:pt x="3" y="0"/>
                  </a:cubicBezTo>
                  <a:cubicBezTo>
                    <a:pt x="1" y="36"/>
                    <a:pt x="0" y="73"/>
                    <a:pt x="0" y="109"/>
                  </a:cubicBezTo>
                  <a:cubicBezTo>
                    <a:pt x="0" y="140"/>
                    <a:pt x="0" y="170"/>
                    <a:pt x="2" y="201"/>
                  </a:cubicBezTo>
                  <a:cubicBezTo>
                    <a:pt x="101" y="334"/>
                    <a:pt x="222" y="450"/>
                    <a:pt x="359" y="544"/>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9" name="Freeform 24">
              <a:extLst>
                <a:ext uri="{FF2B5EF4-FFF2-40B4-BE49-F238E27FC236}">
                  <a16:creationId xmlns:a16="http://schemas.microsoft.com/office/drawing/2014/main" id="{386B32E4-A7CD-4E96-AA9E-A0FF944D1691}"/>
                </a:ext>
              </a:extLst>
            </p:cNvPr>
            <p:cNvSpPr>
              <a:spLocks/>
            </p:cNvSpPr>
            <p:nvPr/>
          </p:nvSpPr>
          <p:spPr bwMode="auto">
            <a:xfrm>
              <a:off x="-237807" y="3757296"/>
              <a:ext cx="590550" cy="920750"/>
            </a:xfrm>
            <a:custGeom>
              <a:avLst/>
              <a:gdLst>
                <a:gd name="T0" fmla="*/ 292 w 305"/>
                <a:gd name="T1" fmla="*/ 266 h 478"/>
                <a:gd name="T2" fmla="*/ 23 w 305"/>
                <a:gd name="T3" fmla="*/ 0 h 478"/>
                <a:gd name="T4" fmla="*/ 0 w 305"/>
                <a:gd name="T5" fmla="*/ 173 h 478"/>
                <a:gd name="T6" fmla="*/ 305 w 305"/>
                <a:gd name="T7" fmla="*/ 478 h 478"/>
                <a:gd name="T8" fmla="*/ 292 w 305"/>
                <a:gd name="T9" fmla="*/ 282 h 478"/>
                <a:gd name="T10" fmla="*/ 292 w 305"/>
                <a:gd name="T11" fmla="*/ 266 h 478"/>
              </a:gdLst>
              <a:ahLst/>
              <a:cxnLst>
                <a:cxn ang="0">
                  <a:pos x="T0" y="T1"/>
                </a:cxn>
                <a:cxn ang="0">
                  <a:pos x="T2" y="T3"/>
                </a:cxn>
                <a:cxn ang="0">
                  <a:pos x="T4" y="T5"/>
                </a:cxn>
                <a:cxn ang="0">
                  <a:pos x="T6" y="T7"/>
                </a:cxn>
                <a:cxn ang="0">
                  <a:pos x="T8" y="T9"/>
                </a:cxn>
                <a:cxn ang="0">
                  <a:pos x="T10" y="T11"/>
                </a:cxn>
              </a:cxnLst>
              <a:rect l="0" t="0" r="r" b="b"/>
              <a:pathLst>
                <a:path w="305" h="478">
                  <a:moveTo>
                    <a:pt x="292" y="266"/>
                  </a:moveTo>
                  <a:cubicBezTo>
                    <a:pt x="192" y="189"/>
                    <a:pt x="101" y="100"/>
                    <a:pt x="23" y="0"/>
                  </a:cubicBezTo>
                  <a:cubicBezTo>
                    <a:pt x="12" y="57"/>
                    <a:pt x="5" y="114"/>
                    <a:pt x="0" y="173"/>
                  </a:cubicBezTo>
                  <a:cubicBezTo>
                    <a:pt x="87" y="289"/>
                    <a:pt x="189" y="391"/>
                    <a:pt x="305" y="478"/>
                  </a:cubicBezTo>
                  <a:cubicBezTo>
                    <a:pt x="296" y="414"/>
                    <a:pt x="292" y="349"/>
                    <a:pt x="292" y="282"/>
                  </a:cubicBezTo>
                  <a:cubicBezTo>
                    <a:pt x="292" y="277"/>
                    <a:pt x="292" y="271"/>
                    <a:pt x="292" y="2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0" name="Freeform 25">
              <a:extLst>
                <a:ext uri="{FF2B5EF4-FFF2-40B4-BE49-F238E27FC236}">
                  <a16:creationId xmlns:a16="http://schemas.microsoft.com/office/drawing/2014/main" id="{FF386BF0-D42E-4617-90A6-85E39A2590E7}"/>
                </a:ext>
              </a:extLst>
            </p:cNvPr>
            <p:cNvSpPr>
              <a:spLocks/>
            </p:cNvSpPr>
            <p:nvPr/>
          </p:nvSpPr>
          <p:spPr bwMode="auto">
            <a:xfrm>
              <a:off x="-193357" y="3457258"/>
              <a:ext cx="547687" cy="812800"/>
            </a:xfrm>
            <a:custGeom>
              <a:avLst/>
              <a:gdLst>
                <a:gd name="T0" fmla="*/ 269 w 283"/>
                <a:gd name="T1" fmla="*/ 422 h 422"/>
                <a:gd name="T2" fmla="*/ 283 w 283"/>
                <a:gd name="T3" fmla="*/ 231 h 422"/>
                <a:gd name="T4" fmla="*/ 38 w 283"/>
                <a:gd name="T5" fmla="*/ 0 h 422"/>
                <a:gd name="T6" fmla="*/ 0 w 283"/>
                <a:gd name="T7" fmla="*/ 156 h 422"/>
                <a:gd name="T8" fmla="*/ 269 w 283"/>
                <a:gd name="T9" fmla="*/ 422 h 422"/>
              </a:gdLst>
              <a:ahLst/>
              <a:cxnLst>
                <a:cxn ang="0">
                  <a:pos x="T0" y="T1"/>
                </a:cxn>
                <a:cxn ang="0">
                  <a:pos x="T2" y="T3"/>
                </a:cxn>
                <a:cxn ang="0">
                  <a:pos x="T4" y="T5"/>
                </a:cxn>
                <a:cxn ang="0">
                  <a:pos x="T6" y="T7"/>
                </a:cxn>
                <a:cxn ang="0">
                  <a:pos x="T8" y="T9"/>
                </a:cxn>
              </a:cxnLst>
              <a:rect l="0" t="0" r="r" b="b"/>
              <a:pathLst>
                <a:path w="283" h="422">
                  <a:moveTo>
                    <a:pt x="269" y="422"/>
                  </a:moveTo>
                  <a:cubicBezTo>
                    <a:pt x="270" y="357"/>
                    <a:pt x="275" y="293"/>
                    <a:pt x="283" y="231"/>
                  </a:cubicBezTo>
                  <a:cubicBezTo>
                    <a:pt x="193" y="163"/>
                    <a:pt x="111" y="86"/>
                    <a:pt x="38" y="0"/>
                  </a:cubicBezTo>
                  <a:cubicBezTo>
                    <a:pt x="23" y="51"/>
                    <a:pt x="10" y="103"/>
                    <a:pt x="0" y="156"/>
                  </a:cubicBezTo>
                  <a:cubicBezTo>
                    <a:pt x="78" y="256"/>
                    <a:pt x="169" y="345"/>
                    <a:pt x="269" y="4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1" name="Freeform 26">
              <a:extLst>
                <a:ext uri="{FF2B5EF4-FFF2-40B4-BE49-F238E27FC236}">
                  <a16:creationId xmlns:a16="http://schemas.microsoft.com/office/drawing/2014/main" id="{B805C640-AB4F-4D8D-A4CB-3F69F666FA78}"/>
                </a:ext>
              </a:extLst>
            </p:cNvPr>
            <p:cNvSpPr>
              <a:spLocks/>
            </p:cNvSpPr>
            <p:nvPr/>
          </p:nvSpPr>
          <p:spPr bwMode="auto">
            <a:xfrm>
              <a:off x="-120332" y="3181033"/>
              <a:ext cx="544512" cy="720725"/>
            </a:xfrm>
            <a:custGeom>
              <a:avLst/>
              <a:gdLst>
                <a:gd name="T0" fmla="*/ 52 w 281"/>
                <a:gd name="T1" fmla="*/ 0 h 375"/>
                <a:gd name="T2" fmla="*/ 0 w 281"/>
                <a:gd name="T3" fmla="*/ 144 h 375"/>
                <a:gd name="T4" fmla="*/ 245 w 281"/>
                <a:gd name="T5" fmla="*/ 375 h 375"/>
                <a:gd name="T6" fmla="*/ 281 w 281"/>
                <a:gd name="T7" fmla="*/ 198 h 375"/>
                <a:gd name="T8" fmla="*/ 52 w 281"/>
                <a:gd name="T9" fmla="*/ 0 h 375"/>
              </a:gdLst>
              <a:ahLst/>
              <a:cxnLst>
                <a:cxn ang="0">
                  <a:pos x="T0" y="T1"/>
                </a:cxn>
                <a:cxn ang="0">
                  <a:pos x="T2" y="T3"/>
                </a:cxn>
                <a:cxn ang="0">
                  <a:pos x="T4" y="T5"/>
                </a:cxn>
                <a:cxn ang="0">
                  <a:pos x="T6" y="T7"/>
                </a:cxn>
                <a:cxn ang="0">
                  <a:pos x="T8" y="T9"/>
                </a:cxn>
              </a:cxnLst>
              <a:rect l="0" t="0" r="r" b="b"/>
              <a:pathLst>
                <a:path w="281" h="375">
                  <a:moveTo>
                    <a:pt x="52" y="0"/>
                  </a:moveTo>
                  <a:cubicBezTo>
                    <a:pt x="32" y="47"/>
                    <a:pt x="15" y="95"/>
                    <a:pt x="0" y="144"/>
                  </a:cubicBezTo>
                  <a:cubicBezTo>
                    <a:pt x="73" y="230"/>
                    <a:pt x="155" y="307"/>
                    <a:pt x="245" y="375"/>
                  </a:cubicBezTo>
                  <a:cubicBezTo>
                    <a:pt x="254" y="314"/>
                    <a:pt x="265" y="255"/>
                    <a:pt x="281" y="198"/>
                  </a:cubicBezTo>
                  <a:cubicBezTo>
                    <a:pt x="198" y="140"/>
                    <a:pt x="121" y="73"/>
                    <a:pt x="52"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2" name="Freeform 27">
              <a:extLst>
                <a:ext uri="{FF2B5EF4-FFF2-40B4-BE49-F238E27FC236}">
                  <a16:creationId xmlns:a16="http://schemas.microsoft.com/office/drawing/2014/main" id="{58CCEDD1-BC45-4356-BDB4-326E6ED4D1A1}"/>
                </a:ext>
              </a:extLst>
            </p:cNvPr>
            <p:cNvSpPr>
              <a:spLocks/>
            </p:cNvSpPr>
            <p:nvPr/>
          </p:nvSpPr>
          <p:spPr bwMode="auto">
            <a:xfrm>
              <a:off x="-18732" y="2917508"/>
              <a:ext cx="547687" cy="644525"/>
            </a:xfrm>
            <a:custGeom>
              <a:avLst/>
              <a:gdLst>
                <a:gd name="T0" fmla="*/ 229 w 283"/>
                <a:gd name="T1" fmla="*/ 335 h 335"/>
                <a:gd name="T2" fmla="*/ 283 w 283"/>
                <a:gd name="T3" fmla="*/ 169 h 335"/>
                <a:gd name="T4" fmla="*/ 66 w 283"/>
                <a:gd name="T5" fmla="*/ 0 h 335"/>
                <a:gd name="T6" fmla="*/ 0 w 283"/>
                <a:gd name="T7" fmla="*/ 137 h 335"/>
                <a:gd name="T8" fmla="*/ 229 w 283"/>
                <a:gd name="T9" fmla="*/ 335 h 335"/>
              </a:gdLst>
              <a:ahLst/>
              <a:cxnLst>
                <a:cxn ang="0">
                  <a:pos x="T0" y="T1"/>
                </a:cxn>
                <a:cxn ang="0">
                  <a:pos x="T2" y="T3"/>
                </a:cxn>
                <a:cxn ang="0">
                  <a:pos x="T4" y="T5"/>
                </a:cxn>
                <a:cxn ang="0">
                  <a:pos x="T6" y="T7"/>
                </a:cxn>
                <a:cxn ang="0">
                  <a:pos x="T8" y="T9"/>
                </a:cxn>
              </a:cxnLst>
              <a:rect l="0" t="0" r="r" b="b"/>
              <a:pathLst>
                <a:path w="283" h="335">
                  <a:moveTo>
                    <a:pt x="229" y="335"/>
                  </a:moveTo>
                  <a:cubicBezTo>
                    <a:pt x="243" y="278"/>
                    <a:pt x="262" y="223"/>
                    <a:pt x="283" y="169"/>
                  </a:cubicBezTo>
                  <a:cubicBezTo>
                    <a:pt x="205" y="119"/>
                    <a:pt x="133" y="63"/>
                    <a:pt x="66" y="0"/>
                  </a:cubicBezTo>
                  <a:cubicBezTo>
                    <a:pt x="42" y="44"/>
                    <a:pt x="20" y="90"/>
                    <a:pt x="0" y="137"/>
                  </a:cubicBezTo>
                  <a:cubicBezTo>
                    <a:pt x="69" y="210"/>
                    <a:pt x="146" y="277"/>
                    <a:pt x="229" y="33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3" name="Freeform 29">
              <a:extLst>
                <a:ext uri="{FF2B5EF4-FFF2-40B4-BE49-F238E27FC236}">
                  <a16:creationId xmlns:a16="http://schemas.microsoft.com/office/drawing/2014/main" id="{9707B463-03AC-4198-923C-2C95C155C45F}"/>
                </a:ext>
              </a:extLst>
            </p:cNvPr>
            <p:cNvSpPr>
              <a:spLocks/>
            </p:cNvSpPr>
            <p:nvPr/>
          </p:nvSpPr>
          <p:spPr bwMode="auto">
            <a:xfrm>
              <a:off x="1748155" y="6792596"/>
              <a:ext cx="1211262" cy="354013"/>
            </a:xfrm>
            <a:custGeom>
              <a:avLst/>
              <a:gdLst>
                <a:gd name="T0" fmla="*/ 182 w 626"/>
                <a:gd name="T1" fmla="*/ 11 h 184"/>
                <a:gd name="T2" fmla="*/ 0 w 626"/>
                <a:gd name="T3" fmla="*/ 0 h 184"/>
                <a:gd name="T4" fmla="*/ 478 w 626"/>
                <a:gd name="T5" fmla="*/ 184 h 184"/>
                <a:gd name="T6" fmla="*/ 626 w 626"/>
                <a:gd name="T7" fmla="*/ 147 h 184"/>
                <a:gd name="T8" fmla="*/ 305 w 626"/>
                <a:gd name="T9" fmla="*/ 6 h 184"/>
                <a:gd name="T10" fmla="*/ 182 w 626"/>
                <a:gd name="T11" fmla="*/ 11 h 184"/>
              </a:gdLst>
              <a:ahLst/>
              <a:cxnLst>
                <a:cxn ang="0">
                  <a:pos x="T0" y="T1"/>
                </a:cxn>
                <a:cxn ang="0">
                  <a:pos x="T2" y="T3"/>
                </a:cxn>
                <a:cxn ang="0">
                  <a:pos x="T4" y="T5"/>
                </a:cxn>
                <a:cxn ang="0">
                  <a:pos x="T6" y="T7"/>
                </a:cxn>
                <a:cxn ang="0">
                  <a:pos x="T8" y="T9"/>
                </a:cxn>
                <a:cxn ang="0">
                  <a:pos x="T10" y="T11"/>
                </a:cxn>
              </a:cxnLst>
              <a:rect l="0" t="0" r="r" b="b"/>
              <a:pathLst>
                <a:path w="626" h="184">
                  <a:moveTo>
                    <a:pt x="182" y="11"/>
                  </a:moveTo>
                  <a:cubicBezTo>
                    <a:pt x="120" y="11"/>
                    <a:pt x="60" y="7"/>
                    <a:pt x="0" y="0"/>
                  </a:cubicBezTo>
                  <a:cubicBezTo>
                    <a:pt x="145" y="87"/>
                    <a:pt x="306" y="150"/>
                    <a:pt x="478" y="184"/>
                  </a:cubicBezTo>
                  <a:cubicBezTo>
                    <a:pt x="528" y="174"/>
                    <a:pt x="577" y="162"/>
                    <a:pt x="626" y="147"/>
                  </a:cubicBezTo>
                  <a:cubicBezTo>
                    <a:pt x="513" y="112"/>
                    <a:pt x="405" y="65"/>
                    <a:pt x="305" y="6"/>
                  </a:cubicBezTo>
                  <a:cubicBezTo>
                    <a:pt x="265" y="9"/>
                    <a:pt x="224" y="11"/>
                    <a:pt x="182" y="1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4" name="Freeform 30">
              <a:extLst>
                <a:ext uri="{FF2B5EF4-FFF2-40B4-BE49-F238E27FC236}">
                  <a16:creationId xmlns:a16="http://schemas.microsoft.com/office/drawing/2014/main" id="{BE300660-D804-4A04-8C75-FF661EFBF732}"/>
                </a:ext>
              </a:extLst>
            </p:cNvPr>
            <p:cNvSpPr>
              <a:spLocks/>
            </p:cNvSpPr>
            <p:nvPr/>
          </p:nvSpPr>
          <p:spPr bwMode="auto">
            <a:xfrm>
              <a:off x="1073468" y="6240146"/>
              <a:ext cx="1265237" cy="573088"/>
            </a:xfrm>
            <a:custGeom>
              <a:avLst/>
              <a:gdLst>
                <a:gd name="T0" fmla="*/ 654 w 654"/>
                <a:gd name="T1" fmla="*/ 293 h 298"/>
                <a:gd name="T2" fmla="*/ 382 w 654"/>
                <a:gd name="T3" fmla="*/ 89 h 298"/>
                <a:gd name="T4" fmla="*/ 0 w 654"/>
                <a:gd name="T5" fmla="*/ 0 h 298"/>
                <a:gd name="T6" fmla="*/ 349 w 654"/>
                <a:gd name="T7" fmla="*/ 287 h 298"/>
                <a:gd name="T8" fmla="*/ 531 w 654"/>
                <a:gd name="T9" fmla="*/ 298 h 298"/>
                <a:gd name="T10" fmla="*/ 654 w 654"/>
                <a:gd name="T11" fmla="*/ 293 h 298"/>
              </a:gdLst>
              <a:ahLst/>
              <a:cxnLst>
                <a:cxn ang="0">
                  <a:pos x="T0" y="T1"/>
                </a:cxn>
                <a:cxn ang="0">
                  <a:pos x="T2" y="T3"/>
                </a:cxn>
                <a:cxn ang="0">
                  <a:pos x="T4" y="T5"/>
                </a:cxn>
                <a:cxn ang="0">
                  <a:pos x="T6" y="T7"/>
                </a:cxn>
                <a:cxn ang="0">
                  <a:pos x="T8" y="T9"/>
                </a:cxn>
                <a:cxn ang="0">
                  <a:pos x="T10" y="T11"/>
                </a:cxn>
              </a:cxnLst>
              <a:rect l="0" t="0" r="r" b="b"/>
              <a:pathLst>
                <a:path w="654" h="298">
                  <a:moveTo>
                    <a:pt x="654" y="293"/>
                  </a:moveTo>
                  <a:cubicBezTo>
                    <a:pt x="556" y="235"/>
                    <a:pt x="465" y="167"/>
                    <a:pt x="382" y="89"/>
                  </a:cubicBezTo>
                  <a:cubicBezTo>
                    <a:pt x="249" y="76"/>
                    <a:pt x="121" y="45"/>
                    <a:pt x="0" y="0"/>
                  </a:cubicBezTo>
                  <a:cubicBezTo>
                    <a:pt x="101" y="112"/>
                    <a:pt x="219" y="209"/>
                    <a:pt x="349" y="287"/>
                  </a:cubicBezTo>
                  <a:cubicBezTo>
                    <a:pt x="409" y="294"/>
                    <a:pt x="469" y="298"/>
                    <a:pt x="531" y="298"/>
                  </a:cubicBezTo>
                  <a:cubicBezTo>
                    <a:pt x="573" y="298"/>
                    <a:pt x="614" y="296"/>
                    <a:pt x="654" y="29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5" name="Freeform 31">
              <a:extLst>
                <a:ext uri="{FF2B5EF4-FFF2-40B4-BE49-F238E27FC236}">
                  <a16:creationId xmlns:a16="http://schemas.microsoft.com/office/drawing/2014/main" id="{2AEDD5D1-C1C3-47BA-95DF-AFE85642DA26}"/>
                </a:ext>
              </a:extLst>
            </p:cNvPr>
            <p:cNvSpPr>
              <a:spLocks/>
            </p:cNvSpPr>
            <p:nvPr/>
          </p:nvSpPr>
          <p:spPr bwMode="auto">
            <a:xfrm>
              <a:off x="667068" y="5660708"/>
              <a:ext cx="1144587" cy="750888"/>
            </a:xfrm>
            <a:custGeom>
              <a:avLst/>
              <a:gdLst>
                <a:gd name="T0" fmla="*/ 389 w 592"/>
                <a:gd name="T1" fmla="*/ 153 h 390"/>
                <a:gd name="T2" fmla="*/ 0 w 592"/>
                <a:gd name="T3" fmla="*/ 0 h 390"/>
                <a:gd name="T4" fmla="*/ 210 w 592"/>
                <a:gd name="T5" fmla="*/ 301 h 390"/>
                <a:gd name="T6" fmla="*/ 592 w 592"/>
                <a:gd name="T7" fmla="*/ 390 h 390"/>
                <a:gd name="T8" fmla="*/ 389 w 592"/>
                <a:gd name="T9" fmla="*/ 153 h 390"/>
              </a:gdLst>
              <a:ahLst/>
              <a:cxnLst>
                <a:cxn ang="0">
                  <a:pos x="T0" y="T1"/>
                </a:cxn>
                <a:cxn ang="0">
                  <a:pos x="T2" y="T3"/>
                </a:cxn>
                <a:cxn ang="0">
                  <a:pos x="T4" y="T5"/>
                </a:cxn>
                <a:cxn ang="0">
                  <a:pos x="T6" y="T7"/>
                </a:cxn>
                <a:cxn ang="0">
                  <a:pos x="T8" y="T9"/>
                </a:cxn>
              </a:cxnLst>
              <a:rect l="0" t="0" r="r" b="b"/>
              <a:pathLst>
                <a:path w="592" h="390">
                  <a:moveTo>
                    <a:pt x="389" y="153"/>
                  </a:moveTo>
                  <a:cubicBezTo>
                    <a:pt x="251" y="120"/>
                    <a:pt x="120" y="68"/>
                    <a:pt x="0" y="0"/>
                  </a:cubicBezTo>
                  <a:cubicBezTo>
                    <a:pt x="58" y="109"/>
                    <a:pt x="128" y="210"/>
                    <a:pt x="210" y="301"/>
                  </a:cubicBezTo>
                  <a:cubicBezTo>
                    <a:pt x="331" y="346"/>
                    <a:pt x="459" y="377"/>
                    <a:pt x="592" y="390"/>
                  </a:cubicBezTo>
                  <a:cubicBezTo>
                    <a:pt x="517" y="318"/>
                    <a:pt x="448" y="239"/>
                    <a:pt x="389" y="15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6" name="Freeform 32">
              <a:extLst>
                <a:ext uri="{FF2B5EF4-FFF2-40B4-BE49-F238E27FC236}">
                  <a16:creationId xmlns:a16="http://schemas.microsoft.com/office/drawing/2014/main" id="{08C1E02E-4EAD-47C7-91F3-873DD2BA148C}"/>
                </a:ext>
              </a:extLst>
            </p:cNvPr>
            <p:cNvSpPr>
              <a:spLocks/>
            </p:cNvSpPr>
            <p:nvPr/>
          </p:nvSpPr>
          <p:spPr bwMode="auto">
            <a:xfrm>
              <a:off x="451168" y="5138421"/>
              <a:ext cx="968375" cy="817563"/>
            </a:xfrm>
            <a:custGeom>
              <a:avLst/>
              <a:gdLst>
                <a:gd name="T0" fmla="*/ 364 w 501"/>
                <a:gd name="T1" fmla="*/ 183 h 425"/>
                <a:gd name="T2" fmla="*/ 0 w 501"/>
                <a:gd name="T3" fmla="*/ 0 h 425"/>
                <a:gd name="T4" fmla="*/ 112 w 501"/>
                <a:gd name="T5" fmla="*/ 272 h 425"/>
                <a:gd name="T6" fmla="*/ 501 w 501"/>
                <a:gd name="T7" fmla="*/ 425 h 425"/>
                <a:gd name="T8" fmla="*/ 364 w 501"/>
                <a:gd name="T9" fmla="*/ 183 h 425"/>
              </a:gdLst>
              <a:ahLst/>
              <a:cxnLst>
                <a:cxn ang="0">
                  <a:pos x="T0" y="T1"/>
                </a:cxn>
                <a:cxn ang="0">
                  <a:pos x="T2" y="T3"/>
                </a:cxn>
                <a:cxn ang="0">
                  <a:pos x="T4" y="T5"/>
                </a:cxn>
                <a:cxn ang="0">
                  <a:pos x="T6" y="T7"/>
                </a:cxn>
                <a:cxn ang="0">
                  <a:pos x="T8" y="T9"/>
                </a:cxn>
              </a:cxnLst>
              <a:rect l="0" t="0" r="r" b="b"/>
              <a:pathLst>
                <a:path w="501" h="425">
                  <a:moveTo>
                    <a:pt x="364" y="183"/>
                  </a:moveTo>
                  <a:cubicBezTo>
                    <a:pt x="233" y="138"/>
                    <a:pt x="111" y="76"/>
                    <a:pt x="0" y="0"/>
                  </a:cubicBezTo>
                  <a:cubicBezTo>
                    <a:pt x="28" y="95"/>
                    <a:pt x="66" y="186"/>
                    <a:pt x="112" y="272"/>
                  </a:cubicBezTo>
                  <a:cubicBezTo>
                    <a:pt x="232" y="340"/>
                    <a:pt x="363" y="392"/>
                    <a:pt x="501" y="425"/>
                  </a:cubicBezTo>
                  <a:cubicBezTo>
                    <a:pt x="448" y="349"/>
                    <a:pt x="402" y="268"/>
                    <a:pt x="364" y="18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7" name="Freeform 33">
              <a:extLst>
                <a:ext uri="{FF2B5EF4-FFF2-40B4-BE49-F238E27FC236}">
                  <a16:creationId xmlns:a16="http://schemas.microsoft.com/office/drawing/2014/main" id="{B5615415-2D6E-4308-B4AB-A34160183AC2}"/>
                </a:ext>
              </a:extLst>
            </p:cNvPr>
            <p:cNvSpPr>
              <a:spLocks/>
            </p:cNvSpPr>
            <p:nvPr/>
          </p:nvSpPr>
          <p:spPr bwMode="auto">
            <a:xfrm>
              <a:off x="352743" y="4678046"/>
              <a:ext cx="801687" cy="811213"/>
            </a:xfrm>
            <a:custGeom>
              <a:avLst/>
              <a:gdLst>
                <a:gd name="T0" fmla="*/ 0 w 415"/>
                <a:gd name="T1" fmla="*/ 0 h 422"/>
                <a:gd name="T2" fmla="*/ 51 w 415"/>
                <a:gd name="T3" fmla="*/ 239 h 422"/>
                <a:gd name="T4" fmla="*/ 415 w 415"/>
                <a:gd name="T5" fmla="*/ 422 h 422"/>
                <a:gd name="T6" fmla="*/ 332 w 415"/>
                <a:gd name="T7" fmla="*/ 189 h 422"/>
                <a:gd name="T8" fmla="*/ 0 w 415"/>
                <a:gd name="T9" fmla="*/ 0 h 422"/>
              </a:gdLst>
              <a:ahLst/>
              <a:cxnLst>
                <a:cxn ang="0">
                  <a:pos x="T0" y="T1"/>
                </a:cxn>
                <a:cxn ang="0">
                  <a:pos x="T2" y="T3"/>
                </a:cxn>
                <a:cxn ang="0">
                  <a:pos x="T4" y="T5"/>
                </a:cxn>
                <a:cxn ang="0">
                  <a:pos x="T6" y="T7"/>
                </a:cxn>
                <a:cxn ang="0">
                  <a:pos x="T8" y="T9"/>
                </a:cxn>
              </a:cxnLst>
              <a:rect l="0" t="0" r="r" b="b"/>
              <a:pathLst>
                <a:path w="415" h="422">
                  <a:moveTo>
                    <a:pt x="0" y="0"/>
                  </a:moveTo>
                  <a:cubicBezTo>
                    <a:pt x="10" y="82"/>
                    <a:pt x="28" y="162"/>
                    <a:pt x="51" y="239"/>
                  </a:cubicBezTo>
                  <a:cubicBezTo>
                    <a:pt x="162" y="315"/>
                    <a:pt x="284" y="377"/>
                    <a:pt x="415" y="422"/>
                  </a:cubicBezTo>
                  <a:cubicBezTo>
                    <a:pt x="381" y="347"/>
                    <a:pt x="353" y="269"/>
                    <a:pt x="332" y="189"/>
                  </a:cubicBezTo>
                  <a:cubicBezTo>
                    <a:pt x="213" y="140"/>
                    <a:pt x="101" y="7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8" name="Freeform 34">
              <a:extLst>
                <a:ext uri="{FF2B5EF4-FFF2-40B4-BE49-F238E27FC236}">
                  <a16:creationId xmlns:a16="http://schemas.microsoft.com/office/drawing/2014/main" id="{481666ED-14B1-4808-9BF4-2F05F34EA28B}"/>
                </a:ext>
              </a:extLst>
            </p:cNvPr>
            <p:cNvSpPr>
              <a:spLocks/>
            </p:cNvSpPr>
            <p:nvPr/>
          </p:nvSpPr>
          <p:spPr bwMode="auto">
            <a:xfrm>
              <a:off x="327343" y="4270058"/>
              <a:ext cx="666750" cy="771525"/>
            </a:xfrm>
            <a:custGeom>
              <a:avLst/>
              <a:gdLst>
                <a:gd name="T0" fmla="*/ 305 w 345"/>
                <a:gd name="T1" fmla="*/ 181 h 401"/>
                <a:gd name="T2" fmla="*/ 0 w 345"/>
                <a:gd name="T3" fmla="*/ 0 h 401"/>
                <a:gd name="T4" fmla="*/ 0 w 345"/>
                <a:gd name="T5" fmla="*/ 16 h 401"/>
                <a:gd name="T6" fmla="*/ 13 w 345"/>
                <a:gd name="T7" fmla="*/ 212 h 401"/>
                <a:gd name="T8" fmla="*/ 345 w 345"/>
                <a:gd name="T9" fmla="*/ 401 h 401"/>
                <a:gd name="T10" fmla="*/ 305 w 345"/>
                <a:gd name="T11" fmla="*/ 181 h 401"/>
              </a:gdLst>
              <a:ahLst/>
              <a:cxnLst>
                <a:cxn ang="0">
                  <a:pos x="T0" y="T1"/>
                </a:cxn>
                <a:cxn ang="0">
                  <a:pos x="T2" y="T3"/>
                </a:cxn>
                <a:cxn ang="0">
                  <a:pos x="T4" y="T5"/>
                </a:cxn>
                <a:cxn ang="0">
                  <a:pos x="T6" y="T7"/>
                </a:cxn>
                <a:cxn ang="0">
                  <a:pos x="T8" y="T9"/>
                </a:cxn>
                <a:cxn ang="0">
                  <a:pos x="T10" y="T11"/>
                </a:cxn>
              </a:cxnLst>
              <a:rect l="0" t="0" r="r" b="b"/>
              <a:pathLst>
                <a:path w="345" h="401">
                  <a:moveTo>
                    <a:pt x="305" y="181"/>
                  </a:moveTo>
                  <a:cubicBezTo>
                    <a:pt x="196" y="133"/>
                    <a:pt x="94" y="72"/>
                    <a:pt x="0" y="0"/>
                  </a:cubicBezTo>
                  <a:cubicBezTo>
                    <a:pt x="0" y="5"/>
                    <a:pt x="0" y="11"/>
                    <a:pt x="0" y="16"/>
                  </a:cubicBezTo>
                  <a:cubicBezTo>
                    <a:pt x="0" y="83"/>
                    <a:pt x="4" y="148"/>
                    <a:pt x="13" y="212"/>
                  </a:cubicBezTo>
                  <a:cubicBezTo>
                    <a:pt x="114" y="288"/>
                    <a:pt x="226" y="352"/>
                    <a:pt x="345" y="401"/>
                  </a:cubicBezTo>
                  <a:cubicBezTo>
                    <a:pt x="327" y="330"/>
                    <a:pt x="313" y="256"/>
                    <a:pt x="305" y="18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9" name="Freeform 35">
              <a:extLst>
                <a:ext uri="{FF2B5EF4-FFF2-40B4-BE49-F238E27FC236}">
                  <a16:creationId xmlns:a16="http://schemas.microsoft.com/office/drawing/2014/main" id="{DB9DB61A-9193-48BB-86E8-5CF013696FB5}"/>
                </a:ext>
              </a:extLst>
            </p:cNvPr>
            <p:cNvSpPr>
              <a:spLocks/>
            </p:cNvSpPr>
            <p:nvPr/>
          </p:nvSpPr>
          <p:spPr bwMode="auto">
            <a:xfrm>
              <a:off x="327343" y="3901758"/>
              <a:ext cx="588962" cy="715963"/>
            </a:xfrm>
            <a:custGeom>
              <a:avLst/>
              <a:gdLst>
                <a:gd name="T0" fmla="*/ 296 w 305"/>
                <a:gd name="T1" fmla="*/ 166 h 372"/>
                <a:gd name="T2" fmla="*/ 14 w 305"/>
                <a:gd name="T3" fmla="*/ 0 h 372"/>
                <a:gd name="T4" fmla="*/ 0 w 305"/>
                <a:gd name="T5" fmla="*/ 191 h 372"/>
                <a:gd name="T6" fmla="*/ 305 w 305"/>
                <a:gd name="T7" fmla="*/ 372 h 372"/>
                <a:gd name="T8" fmla="*/ 296 w 305"/>
                <a:gd name="T9" fmla="*/ 207 h 372"/>
                <a:gd name="T10" fmla="*/ 296 w 305"/>
                <a:gd name="T11" fmla="*/ 166 h 372"/>
              </a:gdLst>
              <a:ahLst/>
              <a:cxnLst>
                <a:cxn ang="0">
                  <a:pos x="T0" y="T1"/>
                </a:cxn>
                <a:cxn ang="0">
                  <a:pos x="T2" y="T3"/>
                </a:cxn>
                <a:cxn ang="0">
                  <a:pos x="T4" y="T5"/>
                </a:cxn>
                <a:cxn ang="0">
                  <a:pos x="T6" y="T7"/>
                </a:cxn>
                <a:cxn ang="0">
                  <a:pos x="T8" y="T9"/>
                </a:cxn>
                <a:cxn ang="0">
                  <a:pos x="T10" y="T11"/>
                </a:cxn>
              </a:cxnLst>
              <a:rect l="0" t="0" r="r" b="b"/>
              <a:pathLst>
                <a:path w="305" h="372">
                  <a:moveTo>
                    <a:pt x="296" y="166"/>
                  </a:moveTo>
                  <a:cubicBezTo>
                    <a:pt x="196" y="121"/>
                    <a:pt x="102" y="65"/>
                    <a:pt x="14" y="0"/>
                  </a:cubicBezTo>
                  <a:cubicBezTo>
                    <a:pt x="6" y="62"/>
                    <a:pt x="1" y="126"/>
                    <a:pt x="0" y="191"/>
                  </a:cubicBezTo>
                  <a:cubicBezTo>
                    <a:pt x="94" y="263"/>
                    <a:pt x="196" y="324"/>
                    <a:pt x="305" y="372"/>
                  </a:cubicBezTo>
                  <a:cubicBezTo>
                    <a:pt x="299" y="318"/>
                    <a:pt x="296" y="263"/>
                    <a:pt x="296" y="207"/>
                  </a:cubicBezTo>
                  <a:cubicBezTo>
                    <a:pt x="296" y="193"/>
                    <a:pt x="296" y="180"/>
                    <a:pt x="296" y="1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0" name="Freeform 36">
              <a:extLst>
                <a:ext uri="{FF2B5EF4-FFF2-40B4-BE49-F238E27FC236}">
                  <a16:creationId xmlns:a16="http://schemas.microsoft.com/office/drawing/2014/main" id="{9C955F38-B5D4-4D91-8F4E-F74F9B2B841C}"/>
                </a:ext>
              </a:extLst>
            </p:cNvPr>
            <p:cNvSpPr>
              <a:spLocks/>
            </p:cNvSpPr>
            <p:nvPr/>
          </p:nvSpPr>
          <p:spPr bwMode="auto">
            <a:xfrm>
              <a:off x="2338705" y="6730683"/>
              <a:ext cx="904875" cy="344488"/>
            </a:xfrm>
            <a:custGeom>
              <a:avLst/>
              <a:gdLst>
                <a:gd name="T0" fmla="*/ 235 w 468"/>
                <a:gd name="T1" fmla="*/ 0 h 179"/>
                <a:gd name="T2" fmla="*/ 0 w 468"/>
                <a:gd name="T3" fmla="*/ 38 h 179"/>
                <a:gd name="T4" fmla="*/ 321 w 468"/>
                <a:gd name="T5" fmla="*/ 179 h 179"/>
                <a:gd name="T6" fmla="*/ 468 w 468"/>
                <a:gd name="T7" fmla="*/ 125 h 179"/>
                <a:gd name="T8" fmla="*/ 235 w 468"/>
                <a:gd name="T9" fmla="*/ 0 h 179"/>
              </a:gdLst>
              <a:ahLst/>
              <a:cxnLst>
                <a:cxn ang="0">
                  <a:pos x="T0" y="T1"/>
                </a:cxn>
                <a:cxn ang="0">
                  <a:pos x="T2" y="T3"/>
                </a:cxn>
                <a:cxn ang="0">
                  <a:pos x="T4" y="T5"/>
                </a:cxn>
                <a:cxn ang="0">
                  <a:pos x="T6" y="T7"/>
                </a:cxn>
                <a:cxn ang="0">
                  <a:pos x="T8" y="T9"/>
                </a:cxn>
              </a:cxnLst>
              <a:rect l="0" t="0" r="r" b="b"/>
              <a:pathLst>
                <a:path w="468" h="179">
                  <a:moveTo>
                    <a:pt x="235" y="0"/>
                  </a:moveTo>
                  <a:cubicBezTo>
                    <a:pt x="159" y="19"/>
                    <a:pt x="81" y="32"/>
                    <a:pt x="0" y="38"/>
                  </a:cubicBezTo>
                  <a:cubicBezTo>
                    <a:pt x="100" y="97"/>
                    <a:pt x="208" y="144"/>
                    <a:pt x="321" y="179"/>
                  </a:cubicBezTo>
                  <a:cubicBezTo>
                    <a:pt x="371" y="164"/>
                    <a:pt x="420" y="146"/>
                    <a:pt x="468" y="125"/>
                  </a:cubicBezTo>
                  <a:cubicBezTo>
                    <a:pt x="387" y="90"/>
                    <a:pt x="309" y="48"/>
                    <a:pt x="235"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1" name="Freeform 37">
              <a:extLst>
                <a:ext uri="{FF2B5EF4-FFF2-40B4-BE49-F238E27FC236}">
                  <a16:creationId xmlns:a16="http://schemas.microsoft.com/office/drawing/2014/main" id="{F153CEE0-06C6-4D7B-90AB-0E1EAE367BF9}"/>
                </a:ext>
              </a:extLst>
            </p:cNvPr>
            <p:cNvSpPr>
              <a:spLocks/>
            </p:cNvSpPr>
            <p:nvPr/>
          </p:nvSpPr>
          <p:spPr bwMode="auto">
            <a:xfrm>
              <a:off x="1811655" y="6411596"/>
              <a:ext cx="981075" cy="392113"/>
            </a:xfrm>
            <a:custGeom>
              <a:avLst/>
              <a:gdLst>
                <a:gd name="T0" fmla="*/ 149 w 507"/>
                <a:gd name="T1" fmla="*/ 7 h 204"/>
                <a:gd name="T2" fmla="*/ 0 w 507"/>
                <a:gd name="T3" fmla="*/ 0 h 204"/>
                <a:gd name="T4" fmla="*/ 272 w 507"/>
                <a:gd name="T5" fmla="*/ 204 h 204"/>
                <a:gd name="T6" fmla="*/ 507 w 507"/>
                <a:gd name="T7" fmla="*/ 166 h 204"/>
                <a:gd name="T8" fmla="*/ 296 w 507"/>
                <a:gd name="T9" fmla="*/ 0 h 204"/>
                <a:gd name="T10" fmla="*/ 149 w 507"/>
                <a:gd name="T11" fmla="*/ 7 h 204"/>
              </a:gdLst>
              <a:ahLst/>
              <a:cxnLst>
                <a:cxn ang="0">
                  <a:pos x="T0" y="T1"/>
                </a:cxn>
                <a:cxn ang="0">
                  <a:pos x="T2" y="T3"/>
                </a:cxn>
                <a:cxn ang="0">
                  <a:pos x="T4" y="T5"/>
                </a:cxn>
                <a:cxn ang="0">
                  <a:pos x="T6" y="T7"/>
                </a:cxn>
                <a:cxn ang="0">
                  <a:pos x="T8" y="T9"/>
                </a:cxn>
                <a:cxn ang="0">
                  <a:pos x="T10" y="T11"/>
                </a:cxn>
              </a:cxnLst>
              <a:rect l="0" t="0" r="r" b="b"/>
              <a:pathLst>
                <a:path w="507" h="204">
                  <a:moveTo>
                    <a:pt x="149" y="7"/>
                  </a:moveTo>
                  <a:cubicBezTo>
                    <a:pt x="99" y="7"/>
                    <a:pt x="49" y="4"/>
                    <a:pt x="0" y="0"/>
                  </a:cubicBezTo>
                  <a:cubicBezTo>
                    <a:pt x="83" y="78"/>
                    <a:pt x="174" y="146"/>
                    <a:pt x="272" y="204"/>
                  </a:cubicBezTo>
                  <a:cubicBezTo>
                    <a:pt x="353" y="198"/>
                    <a:pt x="431" y="185"/>
                    <a:pt x="507" y="166"/>
                  </a:cubicBezTo>
                  <a:cubicBezTo>
                    <a:pt x="432" y="117"/>
                    <a:pt x="361" y="61"/>
                    <a:pt x="296" y="0"/>
                  </a:cubicBezTo>
                  <a:cubicBezTo>
                    <a:pt x="248" y="4"/>
                    <a:pt x="199" y="7"/>
                    <a:pt x="149" y="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2" name="Freeform 38">
              <a:extLst>
                <a:ext uri="{FF2B5EF4-FFF2-40B4-BE49-F238E27FC236}">
                  <a16:creationId xmlns:a16="http://schemas.microsoft.com/office/drawing/2014/main" id="{E5FC3960-69D3-4E8A-BFF0-32CABC234348}"/>
                </a:ext>
              </a:extLst>
            </p:cNvPr>
            <p:cNvSpPr>
              <a:spLocks/>
            </p:cNvSpPr>
            <p:nvPr/>
          </p:nvSpPr>
          <p:spPr bwMode="auto">
            <a:xfrm>
              <a:off x="1419543" y="5955983"/>
              <a:ext cx="965200" cy="469900"/>
            </a:xfrm>
            <a:custGeom>
              <a:avLst/>
              <a:gdLst>
                <a:gd name="T0" fmla="*/ 499 w 499"/>
                <a:gd name="T1" fmla="*/ 237 h 244"/>
                <a:gd name="T2" fmla="*/ 325 w 499"/>
                <a:gd name="T3" fmla="*/ 41 h 244"/>
                <a:gd name="T4" fmla="*/ 0 w 499"/>
                <a:gd name="T5" fmla="*/ 0 h 244"/>
                <a:gd name="T6" fmla="*/ 203 w 499"/>
                <a:gd name="T7" fmla="*/ 237 h 244"/>
                <a:gd name="T8" fmla="*/ 352 w 499"/>
                <a:gd name="T9" fmla="*/ 244 h 244"/>
                <a:gd name="T10" fmla="*/ 499 w 499"/>
                <a:gd name="T11" fmla="*/ 237 h 244"/>
              </a:gdLst>
              <a:ahLst/>
              <a:cxnLst>
                <a:cxn ang="0">
                  <a:pos x="T0" y="T1"/>
                </a:cxn>
                <a:cxn ang="0">
                  <a:pos x="T2" y="T3"/>
                </a:cxn>
                <a:cxn ang="0">
                  <a:pos x="T4" y="T5"/>
                </a:cxn>
                <a:cxn ang="0">
                  <a:pos x="T6" y="T7"/>
                </a:cxn>
                <a:cxn ang="0">
                  <a:pos x="T8" y="T9"/>
                </a:cxn>
                <a:cxn ang="0">
                  <a:pos x="T10" y="T11"/>
                </a:cxn>
              </a:cxnLst>
              <a:rect l="0" t="0" r="r" b="b"/>
              <a:pathLst>
                <a:path w="499" h="244">
                  <a:moveTo>
                    <a:pt x="499" y="237"/>
                  </a:moveTo>
                  <a:cubicBezTo>
                    <a:pt x="436" y="177"/>
                    <a:pt x="377" y="111"/>
                    <a:pt x="325" y="41"/>
                  </a:cubicBezTo>
                  <a:cubicBezTo>
                    <a:pt x="213" y="39"/>
                    <a:pt x="104" y="25"/>
                    <a:pt x="0" y="0"/>
                  </a:cubicBezTo>
                  <a:cubicBezTo>
                    <a:pt x="59" y="86"/>
                    <a:pt x="128" y="165"/>
                    <a:pt x="203" y="237"/>
                  </a:cubicBezTo>
                  <a:cubicBezTo>
                    <a:pt x="252" y="241"/>
                    <a:pt x="302" y="244"/>
                    <a:pt x="352" y="244"/>
                  </a:cubicBezTo>
                  <a:cubicBezTo>
                    <a:pt x="402" y="244"/>
                    <a:pt x="451" y="241"/>
                    <a:pt x="499" y="23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3" name="Freeform 39">
              <a:extLst>
                <a:ext uri="{FF2B5EF4-FFF2-40B4-BE49-F238E27FC236}">
                  <a16:creationId xmlns:a16="http://schemas.microsoft.com/office/drawing/2014/main" id="{02F9578B-82CE-4D45-A1B7-9758292B7177}"/>
                </a:ext>
              </a:extLst>
            </p:cNvPr>
            <p:cNvSpPr>
              <a:spLocks/>
            </p:cNvSpPr>
            <p:nvPr/>
          </p:nvSpPr>
          <p:spPr bwMode="auto">
            <a:xfrm>
              <a:off x="1154430" y="5489258"/>
              <a:ext cx="893762" cy="544513"/>
            </a:xfrm>
            <a:custGeom>
              <a:avLst/>
              <a:gdLst>
                <a:gd name="T0" fmla="*/ 0 w 462"/>
                <a:gd name="T1" fmla="*/ 0 h 283"/>
                <a:gd name="T2" fmla="*/ 137 w 462"/>
                <a:gd name="T3" fmla="*/ 242 h 283"/>
                <a:gd name="T4" fmla="*/ 462 w 462"/>
                <a:gd name="T5" fmla="*/ 283 h 283"/>
                <a:gd name="T6" fmla="*/ 331 w 462"/>
                <a:gd name="T7" fmla="*/ 73 h 283"/>
                <a:gd name="T8" fmla="*/ 0 w 462"/>
                <a:gd name="T9" fmla="*/ 0 h 283"/>
              </a:gdLst>
              <a:ahLst/>
              <a:cxnLst>
                <a:cxn ang="0">
                  <a:pos x="T0" y="T1"/>
                </a:cxn>
                <a:cxn ang="0">
                  <a:pos x="T2" y="T3"/>
                </a:cxn>
                <a:cxn ang="0">
                  <a:pos x="T4" y="T5"/>
                </a:cxn>
                <a:cxn ang="0">
                  <a:pos x="T6" y="T7"/>
                </a:cxn>
                <a:cxn ang="0">
                  <a:pos x="T8" y="T9"/>
                </a:cxn>
              </a:cxnLst>
              <a:rect l="0" t="0" r="r" b="b"/>
              <a:pathLst>
                <a:path w="462" h="283">
                  <a:moveTo>
                    <a:pt x="0" y="0"/>
                  </a:moveTo>
                  <a:cubicBezTo>
                    <a:pt x="38" y="85"/>
                    <a:pt x="84" y="166"/>
                    <a:pt x="137" y="242"/>
                  </a:cubicBezTo>
                  <a:cubicBezTo>
                    <a:pt x="241" y="267"/>
                    <a:pt x="350" y="281"/>
                    <a:pt x="462" y="283"/>
                  </a:cubicBezTo>
                  <a:cubicBezTo>
                    <a:pt x="413" y="217"/>
                    <a:pt x="369" y="147"/>
                    <a:pt x="331" y="73"/>
                  </a:cubicBezTo>
                  <a:cubicBezTo>
                    <a:pt x="216" y="61"/>
                    <a:pt x="105" y="3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4" name="Freeform 40">
              <a:extLst>
                <a:ext uri="{FF2B5EF4-FFF2-40B4-BE49-F238E27FC236}">
                  <a16:creationId xmlns:a16="http://schemas.microsoft.com/office/drawing/2014/main" id="{2574B67C-EB19-4773-9D12-F00CA26F78A4}"/>
                </a:ext>
              </a:extLst>
            </p:cNvPr>
            <p:cNvSpPr>
              <a:spLocks/>
            </p:cNvSpPr>
            <p:nvPr/>
          </p:nvSpPr>
          <p:spPr bwMode="auto">
            <a:xfrm>
              <a:off x="2792730" y="6605271"/>
              <a:ext cx="736600" cy="366713"/>
            </a:xfrm>
            <a:custGeom>
              <a:avLst/>
              <a:gdLst>
                <a:gd name="T0" fmla="*/ 0 w 381"/>
                <a:gd name="T1" fmla="*/ 65 h 190"/>
                <a:gd name="T2" fmla="*/ 233 w 381"/>
                <a:gd name="T3" fmla="*/ 190 h 190"/>
                <a:gd name="T4" fmla="*/ 381 w 381"/>
                <a:gd name="T5" fmla="*/ 117 h 190"/>
                <a:gd name="T6" fmla="*/ 204 w 381"/>
                <a:gd name="T7" fmla="*/ 0 h 190"/>
                <a:gd name="T8" fmla="*/ 0 w 381"/>
                <a:gd name="T9" fmla="*/ 65 h 190"/>
              </a:gdLst>
              <a:ahLst/>
              <a:cxnLst>
                <a:cxn ang="0">
                  <a:pos x="T0" y="T1"/>
                </a:cxn>
                <a:cxn ang="0">
                  <a:pos x="T2" y="T3"/>
                </a:cxn>
                <a:cxn ang="0">
                  <a:pos x="T4" y="T5"/>
                </a:cxn>
                <a:cxn ang="0">
                  <a:pos x="T6" y="T7"/>
                </a:cxn>
                <a:cxn ang="0">
                  <a:pos x="T8" y="T9"/>
                </a:cxn>
              </a:cxnLst>
              <a:rect l="0" t="0" r="r" b="b"/>
              <a:pathLst>
                <a:path w="381" h="190">
                  <a:moveTo>
                    <a:pt x="0" y="65"/>
                  </a:moveTo>
                  <a:cubicBezTo>
                    <a:pt x="74" y="113"/>
                    <a:pt x="152" y="155"/>
                    <a:pt x="233" y="190"/>
                  </a:cubicBezTo>
                  <a:cubicBezTo>
                    <a:pt x="284" y="168"/>
                    <a:pt x="333" y="144"/>
                    <a:pt x="381" y="117"/>
                  </a:cubicBezTo>
                  <a:cubicBezTo>
                    <a:pt x="319" y="82"/>
                    <a:pt x="260" y="43"/>
                    <a:pt x="204" y="0"/>
                  </a:cubicBezTo>
                  <a:cubicBezTo>
                    <a:pt x="138" y="26"/>
                    <a:pt x="70" y="48"/>
                    <a:pt x="0" y="6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5" name="Freeform 41">
              <a:extLst>
                <a:ext uri="{FF2B5EF4-FFF2-40B4-BE49-F238E27FC236}">
                  <a16:creationId xmlns:a16="http://schemas.microsoft.com/office/drawing/2014/main" id="{386F27F8-728D-448B-AB3B-6745CA865A3B}"/>
                </a:ext>
              </a:extLst>
            </p:cNvPr>
            <p:cNvSpPr>
              <a:spLocks/>
            </p:cNvSpPr>
            <p:nvPr/>
          </p:nvSpPr>
          <p:spPr bwMode="auto">
            <a:xfrm>
              <a:off x="2384743" y="6322696"/>
              <a:ext cx="803275" cy="407988"/>
            </a:xfrm>
            <a:custGeom>
              <a:avLst/>
              <a:gdLst>
                <a:gd name="T0" fmla="*/ 250 w 415"/>
                <a:gd name="T1" fmla="*/ 0 h 212"/>
                <a:gd name="T2" fmla="*/ 0 w 415"/>
                <a:gd name="T3" fmla="*/ 46 h 212"/>
                <a:gd name="T4" fmla="*/ 211 w 415"/>
                <a:gd name="T5" fmla="*/ 212 h 212"/>
                <a:gd name="T6" fmla="*/ 415 w 415"/>
                <a:gd name="T7" fmla="*/ 147 h 212"/>
                <a:gd name="T8" fmla="*/ 250 w 415"/>
                <a:gd name="T9" fmla="*/ 0 h 212"/>
              </a:gdLst>
              <a:ahLst/>
              <a:cxnLst>
                <a:cxn ang="0">
                  <a:pos x="T0" y="T1"/>
                </a:cxn>
                <a:cxn ang="0">
                  <a:pos x="T2" y="T3"/>
                </a:cxn>
                <a:cxn ang="0">
                  <a:pos x="T4" y="T5"/>
                </a:cxn>
                <a:cxn ang="0">
                  <a:pos x="T6" y="T7"/>
                </a:cxn>
                <a:cxn ang="0">
                  <a:pos x="T8" y="T9"/>
                </a:cxn>
              </a:cxnLst>
              <a:rect l="0" t="0" r="r" b="b"/>
              <a:pathLst>
                <a:path w="415" h="212">
                  <a:moveTo>
                    <a:pt x="250" y="0"/>
                  </a:moveTo>
                  <a:cubicBezTo>
                    <a:pt x="169" y="22"/>
                    <a:pt x="86" y="37"/>
                    <a:pt x="0" y="46"/>
                  </a:cubicBezTo>
                  <a:cubicBezTo>
                    <a:pt x="65" y="107"/>
                    <a:pt x="136" y="163"/>
                    <a:pt x="211" y="212"/>
                  </a:cubicBezTo>
                  <a:cubicBezTo>
                    <a:pt x="281" y="195"/>
                    <a:pt x="349" y="173"/>
                    <a:pt x="415" y="147"/>
                  </a:cubicBezTo>
                  <a:cubicBezTo>
                    <a:pt x="356" y="102"/>
                    <a:pt x="301" y="53"/>
                    <a:pt x="25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6" name="Freeform 42">
              <a:extLst>
                <a:ext uri="{FF2B5EF4-FFF2-40B4-BE49-F238E27FC236}">
                  <a16:creationId xmlns:a16="http://schemas.microsoft.com/office/drawing/2014/main" id="{88405CC7-82A6-4B72-99CD-2F6E77CB1F40}"/>
                </a:ext>
              </a:extLst>
            </p:cNvPr>
            <p:cNvSpPr>
              <a:spLocks/>
            </p:cNvSpPr>
            <p:nvPr/>
          </p:nvSpPr>
          <p:spPr bwMode="auto">
            <a:xfrm>
              <a:off x="2048193" y="5994083"/>
              <a:ext cx="820737" cy="417513"/>
            </a:xfrm>
            <a:custGeom>
              <a:avLst/>
              <a:gdLst>
                <a:gd name="T0" fmla="*/ 27 w 424"/>
                <a:gd name="T1" fmla="*/ 22 h 217"/>
                <a:gd name="T2" fmla="*/ 0 w 424"/>
                <a:gd name="T3" fmla="*/ 21 h 217"/>
                <a:gd name="T4" fmla="*/ 174 w 424"/>
                <a:gd name="T5" fmla="*/ 217 h 217"/>
                <a:gd name="T6" fmla="*/ 424 w 424"/>
                <a:gd name="T7" fmla="*/ 171 h 217"/>
                <a:gd name="T8" fmla="*/ 280 w 424"/>
                <a:gd name="T9" fmla="*/ 0 h 217"/>
                <a:gd name="T10" fmla="*/ 27 w 424"/>
                <a:gd name="T11" fmla="*/ 22 h 217"/>
              </a:gdLst>
              <a:ahLst/>
              <a:cxnLst>
                <a:cxn ang="0">
                  <a:pos x="T0" y="T1"/>
                </a:cxn>
                <a:cxn ang="0">
                  <a:pos x="T2" y="T3"/>
                </a:cxn>
                <a:cxn ang="0">
                  <a:pos x="T4" y="T5"/>
                </a:cxn>
                <a:cxn ang="0">
                  <a:pos x="T6" y="T7"/>
                </a:cxn>
                <a:cxn ang="0">
                  <a:pos x="T8" y="T9"/>
                </a:cxn>
                <a:cxn ang="0">
                  <a:pos x="T10" y="T11"/>
                </a:cxn>
              </a:cxnLst>
              <a:rect l="0" t="0" r="r" b="b"/>
              <a:pathLst>
                <a:path w="424" h="217">
                  <a:moveTo>
                    <a:pt x="27" y="22"/>
                  </a:moveTo>
                  <a:cubicBezTo>
                    <a:pt x="18" y="22"/>
                    <a:pt x="9" y="21"/>
                    <a:pt x="0" y="21"/>
                  </a:cubicBezTo>
                  <a:cubicBezTo>
                    <a:pt x="52" y="91"/>
                    <a:pt x="111" y="157"/>
                    <a:pt x="174" y="217"/>
                  </a:cubicBezTo>
                  <a:cubicBezTo>
                    <a:pt x="260" y="208"/>
                    <a:pt x="343" y="193"/>
                    <a:pt x="424" y="171"/>
                  </a:cubicBezTo>
                  <a:cubicBezTo>
                    <a:pt x="372" y="118"/>
                    <a:pt x="324" y="61"/>
                    <a:pt x="280" y="0"/>
                  </a:cubicBezTo>
                  <a:cubicBezTo>
                    <a:pt x="198" y="14"/>
                    <a:pt x="113" y="22"/>
                    <a:pt x="27" y="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7" name="Freeform 43">
              <a:extLst>
                <a:ext uri="{FF2B5EF4-FFF2-40B4-BE49-F238E27FC236}">
                  <a16:creationId xmlns:a16="http://schemas.microsoft.com/office/drawing/2014/main" id="{301FAA61-C714-4DAB-A537-9BDCDF6FE5FE}"/>
                </a:ext>
              </a:extLst>
            </p:cNvPr>
            <p:cNvSpPr>
              <a:spLocks/>
            </p:cNvSpPr>
            <p:nvPr/>
          </p:nvSpPr>
          <p:spPr bwMode="auto">
            <a:xfrm>
              <a:off x="1794193" y="5630546"/>
              <a:ext cx="795337" cy="406400"/>
            </a:xfrm>
            <a:custGeom>
              <a:avLst/>
              <a:gdLst>
                <a:gd name="T0" fmla="*/ 411 w 411"/>
                <a:gd name="T1" fmla="*/ 189 h 211"/>
                <a:gd name="T2" fmla="*/ 296 w 411"/>
                <a:gd name="T3" fmla="*/ 2 h 211"/>
                <a:gd name="T4" fmla="*/ 158 w 411"/>
                <a:gd name="T5" fmla="*/ 8 h 211"/>
                <a:gd name="T6" fmla="*/ 0 w 411"/>
                <a:gd name="T7" fmla="*/ 0 h 211"/>
                <a:gd name="T8" fmla="*/ 131 w 411"/>
                <a:gd name="T9" fmla="*/ 210 h 211"/>
                <a:gd name="T10" fmla="*/ 158 w 411"/>
                <a:gd name="T11" fmla="*/ 211 h 211"/>
                <a:gd name="T12" fmla="*/ 411 w 411"/>
                <a:gd name="T13" fmla="*/ 189 h 211"/>
              </a:gdLst>
              <a:ahLst/>
              <a:cxnLst>
                <a:cxn ang="0">
                  <a:pos x="T0" y="T1"/>
                </a:cxn>
                <a:cxn ang="0">
                  <a:pos x="T2" y="T3"/>
                </a:cxn>
                <a:cxn ang="0">
                  <a:pos x="T4" y="T5"/>
                </a:cxn>
                <a:cxn ang="0">
                  <a:pos x="T6" y="T7"/>
                </a:cxn>
                <a:cxn ang="0">
                  <a:pos x="T8" y="T9"/>
                </a:cxn>
                <a:cxn ang="0">
                  <a:pos x="T10" y="T11"/>
                </a:cxn>
                <a:cxn ang="0">
                  <a:pos x="T12" y="T13"/>
                </a:cxn>
              </a:cxnLst>
              <a:rect l="0" t="0" r="r" b="b"/>
              <a:pathLst>
                <a:path w="411" h="211">
                  <a:moveTo>
                    <a:pt x="411" y="189"/>
                  </a:moveTo>
                  <a:cubicBezTo>
                    <a:pt x="369" y="130"/>
                    <a:pt x="330" y="67"/>
                    <a:pt x="296" y="2"/>
                  </a:cubicBezTo>
                  <a:cubicBezTo>
                    <a:pt x="251" y="6"/>
                    <a:pt x="205" y="8"/>
                    <a:pt x="158" y="8"/>
                  </a:cubicBezTo>
                  <a:cubicBezTo>
                    <a:pt x="105" y="8"/>
                    <a:pt x="52" y="5"/>
                    <a:pt x="0" y="0"/>
                  </a:cubicBezTo>
                  <a:cubicBezTo>
                    <a:pt x="38" y="74"/>
                    <a:pt x="82" y="144"/>
                    <a:pt x="131" y="210"/>
                  </a:cubicBezTo>
                  <a:cubicBezTo>
                    <a:pt x="140" y="210"/>
                    <a:pt x="149" y="211"/>
                    <a:pt x="158" y="211"/>
                  </a:cubicBezTo>
                  <a:cubicBezTo>
                    <a:pt x="244" y="211"/>
                    <a:pt x="329" y="203"/>
                    <a:pt x="411" y="18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8" name="Freeform 44">
              <a:extLst>
                <a:ext uri="{FF2B5EF4-FFF2-40B4-BE49-F238E27FC236}">
                  <a16:creationId xmlns:a16="http://schemas.microsoft.com/office/drawing/2014/main" id="{4A68CDE8-EA02-428F-8C23-FD6D735B6ED3}"/>
                </a:ext>
              </a:extLst>
            </p:cNvPr>
            <p:cNvSpPr>
              <a:spLocks/>
            </p:cNvSpPr>
            <p:nvPr/>
          </p:nvSpPr>
          <p:spPr bwMode="auto">
            <a:xfrm>
              <a:off x="3188018" y="6430646"/>
              <a:ext cx="627062" cy="400050"/>
            </a:xfrm>
            <a:custGeom>
              <a:avLst/>
              <a:gdLst>
                <a:gd name="T0" fmla="*/ 187 w 325"/>
                <a:gd name="T1" fmla="*/ 0 h 208"/>
                <a:gd name="T2" fmla="*/ 0 w 325"/>
                <a:gd name="T3" fmla="*/ 91 h 208"/>
                <a:gd name="T4" fmla="*/ 177 w 325"/>
                <a:gd name="T5" fmla="*/ 208 h 208"/>
                <a:gd name="T6" fmla="*/ 325 w 325"/>
                <a:gd name="T7" fmla="*/ 113 h 208"/>
                <a:gd name="T8" fmla="*/ 187 w 325"/>
                <a:gd name="T9" fmla="*/ 0 h 208"/>
              </a:gdLst>
              <a:ahLst/>
              <a:cxnLst>
                <a:cxn ang="0">
                  <a:pos x="T0" y="T1"/>
                </a:cxn>
                <a:cxn ang="0">
                  <a:pos x="T2" y="T3"/>
                </a:cxn>
                <a:cxn ang="0">
                  <a:pos x="T4" y="T5"/>
                </a:cxn>
                <a:cxn ang="0">
                  <a:pos x="T6" y="T7"/>
                </a:cxn>
                <a:cxn ang="0">
                  <a:pos x="T8" y="T9"/>
                </a:cxn>
              </a:cxnLst>
              <a:rect l="0" t="0" r="r" b="b"/>
              <a:pathLst>
                <a:path w="325" h="208">
                  <a:moveTo>
                    <a:pt x="187" y="0"/>
                  </a:moveTo>
                  <a:cubicBezTo>
                    <a:pt x="127" y="35"/>
                    <a:pt x="65" y="65"/>
                    <a:pt x="0" y="91"/>
                  </a:cubicBezTo>
                  <a:cubicBezTo>
                    <a:pt x="56" y="134"/>
                    <a:pt x="115" y="173"/>
                    <a:pt x="177" y="208"/>
                  </a:cubicBezTo>
                  <a:cubicBezTo>
                    <a:pt x="228" y="179"/>
                    <a:pt x="278" y="148"/>
                    <a:pt x="325" y="113"/>
                  </a:cubicBezTo>
                  <a:cubicBezTo>
                    <a:pt x="277" y="78"/>
                    <a:pt x="231" y="40"/>
                    <a:pt x="18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9" name="Freeform 45">
              <a:extLst>
                <a:ext uri="{FF2B5EF4-FFF2-40B4-BE49-F238E27FC236}">
                  <a16:creationId xmlns:a16="http://schemas.microsoft.com/office/drawing/2014/main" id="{83A49BDF-BCFE-46D7-8DCF-84D77D76DF53}"/>
                </a:ext>
              </a:extLst>
            </p:cNvPr>
            <p:cNvSpPr>
              <a:spLocks/>
            </p:cNvSpPr>
            <p:nvPr/>
          </p:nvSpPr>
          <p:spPr bwMode="auto">
            <a:xfrm>
              <a:off x="2868930" y="6168708"/>
              <a:ext cx="679450" cy="436563"/>
            </a:xfrm>
            <a:custGeom>
              <a:avLst/>
              <a:gdLst>
                <a:gd name="T0" fmla="*/ 223 w 352"/>
                <a:gd name="T1" fmla="*/ 0 h 227"/>
                <a:gd name="T2" fmla="*/ 0 w 352"/>
                <a:gd name="T3" fmla="*/ 80 h 227"/>
                <a:gd name="T4" fmla="*/ 165 w 352"/>
                <a:gd name="T5" fmla="*/ 227 h 227"/>
                <a:gd name="T6" fmla="*/ 352 w 352"/>
                <a:gd name="T7" fmla="*/ 136 h 227"/>
                <a:gd name="T8" fmla="*/ 223 w 352"/>
                <a:gd name="T9" fmla="*/ 0 h 227"/>
              </a:gdLst>
              <a:ahLst/>
              <a:cxnLst>
                <a:cxn ang="0">
                  <a:pos x="T0" y="T1"/>
                </a:cxn>
                <a:cxn ang="0">
                  <a:pos x="T2" y="T3"/>
                </a:cxn>
                <a:cxn ang="0">
                  <a:pos x="T4" y="T5"/>
                </a:cxn>
                <a:cxn ang="0">
                  <a:pos x="T6" y="T7"/>
                </a:cxn>
                <a:cxn ang="0">
                  <a:pos x="T8" y="T9"/>
                </a:cxn>
              </a:cxnLst>
              <a:rect l="0" t="0" r="r" b="b"/>
              <a:pathLst>
                <a:path w="352" h="227">
                  <a:moveTo>
                    <a:pt x="223" y="0"/>
                  </a:moveTo>
                  <a:cubicBezTo>
                    <a:pt x="151" y="32"/>
                    <a:pt x="77" y="59"/>
                    <a:pt x="0" y="80"/>
                  </a:cubicBezTo>
                  <a:cubicBezTo>
                    <a:pt x="51" y="133"/>
                    <a:pt x="106" y="182"/>
                    <a:pt x="165" y="227"/>
                  </a:cubicBezTo>
                  <a:cubicBezTo>
                    <a:pt x="230" y="201"/>
                    <a:pt x="292" y="171"/>
                    <a:pt x="352" y="136"/>
                  </a:cubicBezTo>
                  <a:cubicBezTo>
                    <a:pt x="306" y="94"/>
                    <a:pt x="263" y="48"/>
                    <a:pt x="22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0" name="Freeform 46">
              <a:extLst>
                <a:ext uri="{FF2B5EF4-FFF2-40B4-BE49-F238E27FC236}">
                  <a16:creationId xmlns:a16="http://schemas.microsoft.com/office/drawing/2014/main" id="{BE80E153-E993-498C-9613-28CBFFCADEE5}"/>
                </a:ext>
              </a:extLst>
            </p:cNvPr>
            <p:cNvSpPr>
              <a:spLocks/>
            </p:cNvSpPr>
            <p:nvPr/>
          </p:nvSpPr>
          <p:spPr bwMode="auto">
            <a:xfrm>
              <a:off x="3548380" y="6200458"/>
              <a:ext cx="554037" cy="447675"/>
            </a:xfrm>
            <a:custGeom>
              <a:avLst/>
              <a:gdLst>
                <a:gd name="T0" fmla="*/ 180 w 286"/>
                <a:gd name="T1" fmla="*/ 0 h 233"/>
                <a:gd name="T2" fmla="*/ 0 w 286"/>
                <a:gd name="T3" fmla="*/ 120 h 233"/>
                <a:gd name="T4" fmla="*/ 138 w 286"/>
                <a:gd name="T5" fmla="*/ 233 h 233"/>
                <a:gd name="T6" fmla="*/ 286 w 286"/>
                <a:gd name="T7" fmla="*/ 110 h 233"/>
                <a:gd name="T8" fmla="*/ 180 w 286"/>
                <a:gd name="T9" fmla="*/ 0 h 233"/>
              </a:gdLst>
              <a:ahLst/>
              <a:cxnLst>
                <a:cxn ang="0">
                  <a:pos x="T0" y="T1"/>
                </a:cxn>
                <a:cxn ang="0">
                  <a:pos x="T2" y="T3"/>
                </a:cxn>
                <a:cxn ang="0">
                  <a:pos x="T4" y="T5"/>
                </a:cxn>
                <a:cxn ang="0">
                  <a:pos x="T6" y="T7"/>
                </a:cxn>
                <a:cxn ang="0">
                  <a:pos x="T8" y="T9"/>
                </a:cxn>
              </a:cxnLst>
              <a:rect l="0" t="0" r="r" b="b"/>
              <a:pathLst>
                <a:path w="286" h="233">
                  <a:moveTo>
                    <a:pt x="180" y="0"/>
                  </a:moveTo>
                  <a:cubicBezTo>
                    <a:pt x="123" y="44"/>
                    <a:pt x="63" y="84"/>
                    <a:pt x="0" y="120"/>
                  </a:cubicBezTo>
                  <a:cubicBezTo>
                    <a:pt x="44" y="160"/>
                    <a:pt x="90" y="198"/>
                    <a:pt x="138" y="233"/>
                  </a:cubicBezTo>
                  <a:cubicBezTo>
                    <a:pt x="190" y="195"/>
                    <a:pt x="239" y="154"/>
                    <a:pt x="286" y="110"/>
                  </a:cubicBezTo>
                  <a:cubicBezTo>
                    <a:pt x="249" y="75"/>
                    <a:pt x="213" y="38"/>
                    <a:pt x="18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grpSp>
      <p:sp>
        <p:nvSpPr>
          <p:cNvPr id="51" name="TextBox 50">
            <a:extLst>
              <a:ext uri="{FF2B5EF4-FFF2-40B4-BE49-F238E27FC236}">
                <a16:creationId xmlns:a16="http://schemas.microsoft.com/office/drawing/2014/main" id="{44B7F157-2EE1-49BF-B885-7496974E8001}"/>
              </a:ext>
            </a:extLst>
          </p:cNvPr>
          <p:cNvSpPr txBox="1"/>
          <p:nvPr/>
        </p:nvSpPr>
        <p:spPr>
          <a:xfrm>
            <a:off x="11145947" y="6156805"/>
            <a:ext cx="488731" cy="276999"/>
          </a:xfrm>
          <a:prstGeom prst="rect">
            <a:avLst/>
          </a:prstGeom>
          <a:noFill/>
        </p:spPr>
        <p:txBody>
          <a:bodyPr wrap="square" rtlCol="0">
            <a:spAutoFit/>
          </a:bodyPr>
          <a:lstStyle/>
          <a:p>
            <a:pPr algn="ctr"/>
            <a:fld id="{691AF18D-0852-4468-85C6-A271F63CD70E}" type="slidenum">
              <a:rPr lang="en-US" sz="1200" b="1" smtClean="0">
                <a:solidFill>
                  <a:schemeClr val="accent1"/>
                </a:solidFill>
                <a:latin typeface="+mj-lt"/>
              </a:rPr>
              <a:pPr algn="ctr"/>
              <a:t>13</a:t>
            </a:fld>
            <a:endParaRPr lang="en-US" sz="1200" b="1" dirty="0">
              <a:solidFill>
                <a:schemeClr val="accent1"/>
              </a:solidFill>
              <a:latin typeface="+mj-lt"/>
              <a:ea typeface="Open Sans Light" panose="020B0306030504020204" pitchFamily="34" charset="0"/>
              <a:cs typeface="Open Sans Light" panose="020B0306030504020204" pitchFamily="34" charset="0"/>
            </a:endParaRPr>
          </a:p>
        </p:txBody>
      </p:sp>
      <p:sp>
        <p:nvSpPr>
          <p:cNvPr id="52" name="Freeform 9">
            <a:extLst>
              <a:ext uri="{FF2B5EF4-FFF2-40B4-BE49-F238E27FC236}">
                <a16:creationId xmlns:a16="http://schemas.microsoft.com/office/drawing/2014/main" id="{D987B3DC-5A49-44A8-A4D4-8C297725AD17}"/>
              </a:ext>
            </a:extLst>
          </p:cNvPr>
          <p:cNvSpPr>
            <a:spLocks/>
          </p:cNvSpPr>
          <p:nvPr/>
        </p:nvSpPr>
        <p:spPr bwMode="auto">
          <a:xfrm>
            <a:off x="11573969" y="6193534"/>
            <a:ext cx="188118" cy="230382"/>
          </a:xfrm>
          <a:custGeom>
            <a:avLst/>
            <a:gdLst>
              <a:gd name="T0" fmla="*/ 1580 w 1676"/>
              <a:gd name="T1" fmla="*/ 862 h 2064"/>
              <a:gd name="T2" fmla="*/ 1580 w 1676"/>
              <a:gd name="T3" fmla="*/ 862 h 2064"/>
              <a:gd name="T4" fmla="*/ 325 w 1676"/>
              <a:gd name="T5" fmla="*/ 45 h 2064"/>
              <a:gd name="T6" fmla="*/ 110 w 1676"/>
              <a:gd name="T7" fmla="*/ 37 h 2064"/>
              <a:gd name="T8" fmla="*/ 0 w 1676"/>
              <a:gd name="T9" fmla="*/ 222 h 2064"/>
              <a:gd name="T10" fmla="*/ 0 w 1676"/>
              <a:gd name="T11" fmla="*/ 702 h 2064"/>
              <a:gd name="T12" fmla="*/ 38 w 1676"/>
              <a:gd name="T13" fmla="*/ 769 h 2064"/>
              <a:gd name="T14" fmla="*/ 115 w 1676"/>
              <a:gd name="T15" fmla="*/ 774 h 2064"/>
              <a:gd name="T16" fmla="*/ 240 w 1676"/>
              <a:gd name="T17" fmla="*/ 746 h 2064"/>
              <a:gd name="T18" fmla="*/ 531 w 1676"/>
              <a:gd name="T19" fmla="*/ 1038 h 2064"/>
              <a:gd name="T20" fmla="*/ 240 w 1676"/>
              <a:gd name="T21" fmla="*/ 1329 h 2064"/>
              <a:gd name="T22" fmla="*/ 115 w 1676"/>
              <a:gd name="T23" fmla="*/ 1301 h 2064"/>
              <a:gd name="T24" fmla="*/ 38 w 1676"/>
              <a:gd name="T25" fmla="*/ 1306 h 2064"/>
              <a:gd name="T26" fmla="*/ 0 w 1676"/>
              <a:gd name="T27" fmla="*/ 1374 h 2064"/>
              <a:gd name="T28" fmla="*/ 0 w 1676"/>
              <a:gd name="T29" fmla="*/ 1854 h 2064"/>
              <a:gd name="T30" fmla="*/ 110 w 1676"/>
              <a:gd name="T31" fmla="*/ 2038 h 2064"/>
              <a:gd name="T32" fmla="*/ 210 w 1676"/>
              <a:gd name="T33" fmla="*/ 2064 h 2064"/>
              <a:gd name="T34" fmla="*/ 325 w 1676"/>
              <a:gd name="T35" fmla="*/ 2030 h 2064"/>
              <a:gd name="T36" fmla="*/ 1580 w 1676"/>
              <a:gd name="T37" fmla="*/ 1214 h 2064"/>
              <a:gd name="T38" fmla="*/ 1676 w 1676"/>
              <a:gd name="T39" fmla="*/ 1038 h 2064"/>
              <a:gd name="T40" fmla="*/ 1580 w 1676"/>
              <a:gd name="T41" fmla="*/ 86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6" h="2064">
                <a:moveTo>
                  <a:pt x="1580" y="862"/>
                </a:moveTo>
                <a:cubicBezTo>
                  <a:pt x="1580" y="862"/>
                  <a:pt x="1580" y="862"/>
                  <a:pt x="1580" y="862"/>
                </a:cubicBezTo>
                <a:cubicBezTo>
                  <a:pt x="325" y="45"/>
                  <a:pt x="325" y="45"/>
                  <a:pt x="325" y="45"/>
                </a:cubicBezTo>
                <a:cubicBezTo>
                  <a:pt x="260" y="3"/>
                  <a:pt x="178" y="0"/>
                  <a:pt x="110" y="37"/>
                </a:cubicBezTo>
                <a:cubicBezTo>
                  <a:pt x="42" y="74"/>
                  <a:pt x="0" y="144"/>
                  <a:pt x="0" y="222"/>
                </a:cubicBezTo>
                <a:cubicBezTo>
                  <a:pt x="0" y="702"/>
                  <a:pt x="0" y="702"/>
                  <a:pt x="0" y="702"/>
                </a:cubicBezTo>
                <a:cubicBezTo>
                  <a:pt x="0" y="729"/>
                  <a:pt x="14" y="755"/>
                  <a:pt x="38" y="769"/>
                </a:cubicBezTo>
                <a:cubicBezTo>
                  <a:pt x="61" y="784"/>
                  <a:pt x="90" y="786"/>
                  <a:pt x="115" y="774"/>
                </a:cubicBezTo>
                <a:cubicBezTo>
                  <a:pt x="154" y="755"/>
                  <a:pt x="196" y="746"/>
                  <a:pt x="240" y="746"/>
                </a:cubicBezTo>
                <a:cubicBezTo>
                  <a:pt x="401" y="746"/>
                  <a:pt x="531" y="877"/>
                  <a:pt x="531" y="1038"/>
                </a:cubicBezTo>
                <a:cubicBezTo>
                  <a:pt x="531" y="1199"/>
                  <a:pt x="401" y="1329"/>
                  <a:pt x="240" y="1329"/>
                </a:cubicBezTo>
                <a:cubicBezTo>
                  <a:pt x="196" y="1329"/>
                  <a:pt x="154" y="1320"/>
                  <a:pt x="115" y="1301"/>
                </a:cubicBezTo>
                <a:cubicBezTo>
                  <a:pt x="90" y="1290"/>
                  <a:pt x="61" y="1291"/>
                  <a:pt x="38" y="1306"/>
                </a:cubicBezTo>
                <a:cubicBezTo>
                  <a:pt x="14" y="1321"/>
                  <a:pt x="0" y="1346"/>
                  <a:pt x="0" y="1374"/>
                </a:cubicBezTo>
                <a:cubicBezTo>
                  <a:pt x="0" y="1854"/>
                  <a:pt x="0" y="1854"/>
                  <a:pt x="0" y="1854"/>
                </a:cubicBezTo>
                <a:cubicBezTo>
                  <a:pt x="0" y="1931"/>
                  <a:pt x="42" y="2002"/>
                  <a:pt x="110" y="2038"/>
                </a:cubicBezTo>
                <a:cubicBezTo>
                  <a:pt x="141" y="2055"/>
                  <a:pt x="175" y="2064"/>
                  <a:pt x="210" y="2064"/>
                </a:cubicBezTo>
                <a:cubicBezTo>
                  <a:pt x="251" y="2064"/>
                  <a:pt x="291" y="2052"/>
                  <a:pt x="325" y="2030"/>
                </a:cubicBezTo>
                <a:cubicBezTo>
                  <a:pt x="1580" y="1214"/>
                  <a:pt x="1580" y="1214"/>
                  <a:pt x="1580" y="1214"/>
                </a:cubicBezTo>
                <a:cubicBezTo>
                  <a:pt x="1640" y="1175"/>
                  <a:pt x="1676" y="1109"/>
                  <a:pt x="1676" y="1038"/>
                </a:cubicBezTo>
                <a:cubicBezTo>
                  <a:pt x="1676" y="966"/>
                  <a:pt x="1640" y="901"/>
                  <a:pt x="1580" y="862"/>
                </a:cubicBezTo>
                <a:close/>
              </a:path>
            </a:pathLst>
          </a:custGeom>
          <a:gradFill>
            <a:gsLst>
              <a:gs pos="0">
                <a:schemeClr val="accent1"/>
              </a:gs>
              <a:gs pos="83000">
                <a:schemeClr val="accent2"/>
              </a:gs>
              <a:gs pos="100000">
                <a:schemeClr val="accent3"/>
              </a:gs>
            </a:gsLst>
            <a:lin ang="42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72" name="Text Placeholder 52">
            <a:extLst>
              <a:ext uri="{FF2B5EF4-FFF2-40B4-BE49-F238E27FC236}">
                <a16:creationId xmlns:a16="http://schemas.microsoft.com/office/drawing/2014/main" id="{C51824D5-2C8E-41E2-8F22-219F4F4B2201}"/>
              </a:ext>
            </a:extLst>
          </p:cNvPr>
          <p:cNvSpPr>
            <a:spLocks noGrp="1"/>
          </p:cNvSpPr>
          <p:nvPr>
            <p:ph type="body" sz="quarter" idx="11"/>
          </p:nvPr>
        </p:nvSpPr>
        <p:spPr>
          <a:xfrm>
            <a:off x="2198688" y="295275"/>
            <a:ext cx="7794625" cy="830263"/>
          </a:xfrm>
        </p:spPr>
        <p:txBody>
          <a:bodyPr>
            <a:normAutofit/>
          </a:bodyPr>
          <a:lstStyle/>
          <a:p>
            <a:r>
              <a:rPr lang="en-US" sz="3600" dirty="0">
                <a:gradFill flip="none" rotWithShape="1">
                  <a:gsLst>
                    <a:gs pos="0">
                      <a:srgbClr val="159202">
                        <a:shade val="30000"/>
                        <a:satMod val="115000"/>
                      </a:srgbClr>
                    </a:gs>
                    <a:gs pos="50000">
                      <a:srgbClr val="159202">
                        <a:shade val="67500"/>
                        <a:satMod val="115000"/>
                      </a:srgbClr>
                    </a:gs>
                    <a:gs pos="100000">
                      <a:srgbClr val="159202">
                        <a:shade val="100000"/>
                        <a:satMod val="115000"/>
                      </a:srgbClr>
                    </a:gs>
                  </a:gsLst>
                  <a:lin ang="8100000" scaled="1"/>
                  <a:tileRect/>
                </a:gradFill>
              </a:rPr>
              <a:t>Design</a:t>
            </a:r>
            <a:endParaRPr lang="en-ID" sz="3600" dirty="0">
              <a:gradFill flip="none" rotWithShape="1">
                <a:gsLst>
                  <a:gs pos="0">
                    <a:srgbClr val="159202">
                      <a:shade val="30000"/>
                      <a:satMod val="115000"/>
                    </a:srgbClr>
                  </a:gs>
                  <a:gs pos="50000">
                    <a:srgbClr val="159202">
                      <a:shade val="67500"/>
                      <a:satMod val="115000"/>
                    </a:srgbClr>
                  </a:gs>
                  <a:gs pos="100000">
                    <a:srgbClr val="159202">
                      <a:shade val="100000"/>
                      <a:satMod val="115000"/>
                    </a:srgbClr>
                  </a:gs>
                </a:gsLst>
                <a:lin ang="8100000" scaled="1"/>
                <a:tileRect/>
              </a:gradFill>
            </a:endParaRPr>
          </a:p>
        </p:txBody>
      </p:sp>
      <p:sp>
        <p:nvSpPr>
          <p:cNvPr id="73" name="Rectangle 72">
            <a:extLst>
              <a:ext uri="{FF2B5EF4-FFF2-40B4-BE49-F238E27FC236}">
                <a16:creationId xmlns:a16="http://schemas.microsoft.com/office/drawing/2014/main" id="{08855CDB-A3B4-4D92-AEC3-6B620F869D6E}"/>
              </a:ext>
            </a:extLst>
          </p:cNvPr>
          <p:cNvSpPr/>
          <p:nvPr/>
        </p:nvSpPr>
        <p:spPr>
          <a:xfrm>
            <a:off x="4943024" y="498456"/>
            <a:ext cx="456244" cy="471154"/>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4C2B3C9A-4E82-4FEF-97C1-2CFDD7A8A81C}"/>
              </a:ext>
            </a:extLst>
          </p:cNvPr>
          <p:cNvGrpSpPr/>
          <p:nvPr/>
        </p:nvGrpSpPr>
        <p:grpSpPr>
          <a:xfrm>
            <a:off x="294649" y="366739"/>
            <a:ext cx="1383702" cy="364849"/>
            <a:chOff x="341547" y="1035241"/>
            <a:chExt cx="1383702" cy="364849"/>
          </a:xfrm>
        </p:grpSpPr>
        <p:pic>
          <p:nvPicPr>
            <p:cNvPr id="75" name="Picture 74">
              <a:extLst>
                <a:ext uri="{FF2B5EF4-FFF2-40B4-BE49-F238E27FC236}">
                  <a16:creationId xmlns:a16="http://schemas.microsoft.com/office/drawing/2014/main" id="{B4574D08-E196-4006-824F-3A067D00BEC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547" y="1035241"/>
              <a:ext cx="364849" cy="364849"/>
            </a:xfrm>
            <a:prstGeom prst="rect">
              <a:avLst/>
            </a:prstGeom>
          </p:spPr>
        </p:pic>
        <p:sp>
          <p:nvSpPr>
            <p:cNvPr id="76" name="TextBox 75">
              <a:extLst>
                <a:ext uri="{FF2B5EF4-FFF2-40B4-BE49-F238E27FC236}">
                  <a16:creationId xmlns:a16="http://schemas.microsoft.com/office/drawing/2014/main" id="{04E08D56-3F5D-4B80-BB2E-8E184CA1A98E}"/>
                </a:ext>
              </a:extLst>
            </p:cNvPr>
            <p:cNvSpPr txBox="1"/>
            <p:nvPr/>
          </p:nvSpPr>
          <p:spPr>
            <a:xfrm>
              <a:off x="614047" y="1099526"/>
              <a:ext cx="1111202" cy="253916"/>
            </a:xfrm>
            <a:prstGeom prst="rect">
              <a:avLst/>
            </a:prstGeom>
            <a:noFill/>
          </p:spPr>
          <p:txBody>
            <a:bodyPr wrap="none" rtlCol="0">
              <a:spAutoFit/>
            </a:bodyPr>
            <a:lstStyle/>
            <a:p>
              <a:r>
                <a:rPr lang="en-US" sz="1050"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rPr>
                <a:t>Microsoft SDL</a:t>
              </a:r>
              <a:endParaRPr lang="en-US"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endParaRPr>
            </a:p>
          </p:txBody>
        </p:sp>
      </p:grpSp>
      <p:sp>
        <p:nvSpPr>
          <p:cNvPr id="78" name="TextBox 77">
            <a:extLst>
              <a:ext uri="{FF2B5EF4-FFF2-40B4-BE49-F238E27FC236}">
                <a16:creationId xmlns:a16="http://schemas.microsoft.com/office/drawing/2014/main" id="{9EB3CD0A-7DFA-4330-8979-A9CAE1BF497B}"/>
              </a:ext>
            </a:extLst>
          </p:cNvPr>
          <p:cNvSpPr txBox="1"/>
          <p:nvPr/>
        </p:nvSpPr>
        <p:spPr>
          <a:xfrm>
            <a:off x="1924012" y="2057583"/>
            <a:ext cx="3339355" cy="616836"/>
          </a:xfrm>
          <a:prstGeom prst="rect">
            <a:avLst/>
          </a:prstGeom>
          <a:noFill/>
        </p:spPr>
        <p:txBody>
          <a:bodyPr wrap="square" rtlCol="0">
            <a:spAutoFit/>
          </a:bodyPr>
          <a:lstStyle/>
          <a:p>
            <a:pPr>
              <a:lnSpc>
                <a:spcPct val="150000"/>
              </a:lnSpc>
            </a:pPr>
            <a:r>
              <a:rPr lang="en-US" sz="1200" dirty="0"/>
              <a:t>Security and privacy that we exposed directly to users</a:t>
            </a:r>
          </a:p>
        </p:txBody>
      </p:sp>
      <p:sp>
        <p:nvSpPr>
          <p:cNvPr id="79" name="TextBox 78">
            <a:extLst>
              <a:ext uri="{FF2B5EF4-FFF2-40B4-BE49-F238E27FC236}">
                <a16:creationId xmlns:a16="http://schemas.microsoft.com/office/drawing/2014/main" id="{EB6E4613-3164-441C-9D28-FF8CBE076B2A}"/>
              </a:ext>
            </a:extLst>
          </p:cNvPr>
          <p:cNvSpPr txBox="1"/>
          <p:nvPr/>
        </p:nvSpPr>
        <p:spPr>
          <a:xfrm>
            <a:off x="1901710" y="1716397"/>
            <a:ext cx="4194289" cy="400110"/>
          </a:xfrm>
          <a:prstGeom prst="rect">
            <a:avLst/>
          </a:prstGeom>
          <a:noFill/>
        </p:spPr>
        <p:txBody>
          <a:bodyPr wrap="square" rtlCol="0">
            <a:spAutoFit/>
          </a:bodyPr>
          <a:lstStyle/>
          <a:p>
            <a:r>
              <a:rPr lang="en-US" sz="2000" dirty="0"/>
              <a:t>Design Requirements</a:t>
            </a:r>
            <a:endParaRPr lang="en-ID" sz="2000" b="1" dirty="0">
              <a:solidFill>
                <a:schemeClr val="accent1">
                  <a:lumMod val="75000"/>
                </a:schemeClr>
              </a:solidFill>
              <a:latin typeface="+mj-lt"/>
            </a:endParaRPr>
          </a:p>
        </p:txBody>
      </p:sp>
      <p:grpSp>
        <p:nvGrpSpPr>
          <p:cNvPr id="90" name="Group 89">
            <a:extLst>
              <a:ext uri="{FF2B5EF4-FFF2-40B4-BE49-F238E27FC236}">
                <a16:creationId xmlns:a16="http://schemas.microsoft.com/office/drawing/2014/main" id="{E7CEE6F6-6512-4774-8990-4A77BF6D4E64}"/>
              </a:ext>
            </a:extLst>
          </p:cNvPr>
          <p:cNvGrpSpPr/>
          <p:nvPr/>
        </p:nvGrpSpPr>
        <p:grpSpPr>
          <a:xfrm>
            <a:off x="1149468" y="1690044"/>
            <a:ext cx="406035" cy="396240"/>
            <a:chOff x="1149468" y="1690044"/>
            <a:chExt cx="406035" cy="396240"/>
          </a:xfrm>
        </p:grpSpPr>
        <p:sp>
          <p:nvSpPr>
            <p:cNvPr id="77" name="Oval 76">
              <a:extLst>
                <a:ext uri="{FF2B5EF4-FFF2-40B4-BE49-F238E27FC236}">
                  <a16:creationId xmlns:a16="http://schemas.microsoft.com/office/drawing/2014/main" id="{D57E54C1-8517-431E-B29F-78210E3D6254}"/>
                </a:ext>
              </a:extLst>
            </p:cNvPr>
            <p:cNvSpPr/>
            <p:nvPr/>
          </p:nvSpPr>
          <p:spPr>
            <a:xfrm>
              <a:off x="1149468" y="1775295"/>
              <a:ext cx="310898" cy="310898"/>
            </a:xfrm>
            <a:prstGeom prst="ellipse">
              <a:avLst/>
            </a:prstGeom>
            <a:noFill/>
            <a:ln w="28575">
              <a:gradFill>
                <a:gsLst>
                  <a:gs pos="0">
                    <a:schemeClr val="accent1"/>
                  </a:gs>
                  <a:gs pos="83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80" name="Graphic 79" descr="Checkmark">
              <a:extLst>
                <a:ext uri="{FF2B5EF4-FFF2-40B4-BE49-F238E27FC236}">
                  <a16:creationId xmlns:a16="http://schemas.microsoft.com/office/drawing/2014/main" id="{D3CD4F98-6F25-43AA-8E75-DBD3D833E0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9263" y="1690044"/>
              <a:ext cx="396240" cy="396240"/>
            </a:xfrm>
            <a:prstGeom prst="rect">
              <a:avLst/>
            </a:prstGeom>
          </p:spPr>
        </p:pic>
      </p:grpSp>
      <p:sp>
        <p:nvSpPr>
          <p:cNvPr id="82" name="TextBox 81">
            <a:extLst>
              <a:ext uri="{FF2B5EF4-FFF2-40B4-BE49-F238E27FC236}">
                <a16:creationId xmlns:a16="http://schemas.microsoft.com/office/drawing/2014/main" id="{50E5BC89-373A-460B-925A-3967CAD37538}"/>
              </a:ext>
            </a:extLst>
          </p:cNvPr>
          <p:cNvSpPr txBox="1"/>
          <p:nvPr/>
        </p:nvSpPr>
        <p:spPr>
          <a:xfrm>
            <a:off x="1884388" y="3096951"/>
            <a:ext cx="4010226" cy="616836"/>
          </a:xfrm>
          <a:prstGeom prst="rect">
            <a:avLst/>
          </a:prstGeom>
          <a:noFill/>
        </p:spPr>
        <p:txBody>
          <a:bodyPr wrap="square" rtlCol="0">
            <a:spAutoFit/>
          </a:bodyPr>
          <a:lstStyle/>
          <a:p>
            <a:pPr>
              <a:lnSpc>
                <a:spcPct val="150000"/>
              </a:lnSpc>
            </a:pPr>
            <a:r>
              <a:rPr lang="en-US" sz="1200" dirty="0"/>
              <a:t>Shutting off or restricting access to system services or firewall rules</a:t>
            </a:r>
          </a:p>
        </p:txBody>
      </p:sp>
      <p:sp>
        <p:nvSpPr>
          <p:cNvPr id="83" name="TextBox 82">
            <a:extLst>
              <a:ext uri="{FF2B5EF4-FFF2-40B4-BE49-F238E27FC236}">
                <a16:creationId xmlns:a16="http://schemas.microsoft.com/office/drawing/2014/main" id="{940DFC25-6C6E-44DB-877F-3CDE0DDC9011}"/>
              </a:ext>
            </a:extLst>
          </p:cNvPr>
          <p:cNvSpPr txBox="1"/>
          <p:nvPr/>
        </p:nvSpPr>
        <p:spPr>
          <a:xfrm>
            <a:off x="1862087" y="2755765"/>
            <a:ext cx="4233912" cy="400110"/>
          </a:xfrm>
          <a:prstGeom prst="rect">
            <a:avLst/>
          </a:prstGeom>
          <a:noFill/>
        </p:spPr>
        <p:txBody>
          <a:bodyPr wrap="square" rtlCol="0">
            <a:spAutoFit/>
          </a:bodyPr>
          <a:lstStyle/>
          <a:p>
            <a:r>
              <a:rPr lang="en-US" sz="2000" dirty="0"/>
              <a:t>Attack Surface Reduction</a:t>
            </a:r>
            <a:endParaRPr lang="en-ID" sz="2000" b="1" dirty="0">
              <a:solidFill>
                <a:schemeClr val="accent1">
                  <a:lumMod val="75000"/>
                </a:schemeClr>
              </a:solidFill>
              <a:latin typeface="+mj-lt"/>
            </a:endParaRPr>
          </a:p>
        </p:txBody>
      </p:sp>
      <p:grpSp>
        <p:nvGrpSpPr>
          <p:cNvPr id="91" name="Group 90">
            <a:extLst>
              <a:ext uri="{FF2B5EF4-FFF2-40B4-BE49-F238E27FC236}">
                <a16:creationId xmlns:a16="http://schemas.microsoft.com/office/drawing/2014/main" id="{3B57CC8A-FDCE-46C8-B67F-6EB39F72348E}"/>
              </a:ext>
            </a:extLst>
          </p:cNvPr>
          <p:cNvGrpSpPr/>
          <p:nvPr/>
        </p:nvGrpSpPr>
        <p:grpSpPr>
          <a:xfrm>
            <a:off x="1149468" y="2729412"/>
            <a:ext cx="406035" cy="396240"/>
            <a:chOff x="1109844" y="2619684"/>
            <a:chExt cx="406035" cy="396240"/>
          </a:xfrm>
        </p:grpSpPr>
        <p:sp>
          <p:nvSpPr>
            <p:cNvPr id="81" name="Oval 80">
              <a:extLst>
                <a:ext uri="{FF2B5EF4-FFF2-40B4-BE49-F238E27FC236}">
                  <a16:creationId xmlns:a16="http://schemas.microsoft.com/office/drawing/2014/main" id="{B2B0EABB-A3FF-4A7C-A36C-38ED42925DF1}"/>
                </a:ext>
              </a:extLst>
            </p:cNvPr>
            <p:cNvSpPr/>
            <p:nvPr/>
          </p:nvSpPr>
          <p:spPr>
            <a:xfrm>
              <a:off x="1109844" y="2704935"/>
              <a:ext cx="310898" cy="310898"/>
            </a:xfrm>
            <a:prstGeom prst="ellipse">
              <a:avLst/>
            </a:prstGeom>
            <a:noFill/>
            <a:ln w="28575">
              <a:gradFill>
                <a:gsLst>
                  <a:gs pos="0">
                    <a:schemeClr val="accent1"/>
                  </a:gs>
                  <a:gs pos="83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84" name="Graphic 83" descr="Checkmark">
              <a:extLst>
                <a:ext uri="{FF2B5EF4-FFF2-40B4-BE49-F238E27FC236}">
                  <a16:creationId xmlns:a16="http://schemas.microsoft.com/office/drawing/2014/main" id="{56DB8A27-773C-4192-B6F7-1449DD3541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9639" y="2619684"/>
              <a:ext cx="396240" cy="396240"/>
            </a:xfrm>
            <a:prstGeom prst="rect">
              <a:avLst/>
            </a:prstGeom>
          </p:spPr>
        </p:pic>
      </p:grpSp>
      <p:sp>
        <p:nvSpPr>
          <p:cNvPr id="86" name="TextBox 85">
            <a:extLst>
              <a:ext uri="{FF2B5EF4-FFF2-40B4-BE49-F238E27FC236}">
                <a16:creationId xmlns:a16="http://schemas.microsoft.com/office/drawing/2014/main" id="{59594E61-3F14-477B-BDBB-DE427A3898E0}"/>
              </a:ext>
            </a:extLst>
          </p:cNvPr>
          <p:cNvSpPr txBox="1"/>
          <p:nvPr/>
        </p:nvSpPr>
        <p:spPr>
          <a:xfrm>
            <a:off x="1881340" y="4118031"/>
            <a:ext cx="3339355" cy="616836"/>
          </a:xfrm>
          <a:prstGeom prst="rect">
            <a:avLst/>
          </a:prstGeom>
          <a:noFill/>
        </p:spPr>
        <p:txBody>
          <a:bodyPr wrap="square" rtlCol="0">
            <a:spAutoFit/>
          </a:bodyPr>
          <a:lstStyle/>
          <a:p>
            <a:pPr>
              <a:lnSpc>
                <a:spcPct val="150000"/>
              </a:lnSpc>
            </a:pPr>
            <a:r>
              <a:rPr lang="en-US" sz="1200" dirty="0"/>
              <a:t>A team exercise to create a model and maintain it </a:t>
            </a:r>
          </a:p>
        </p:txBody>
      </p:sp>
      <p:grpSp>
        <p:nvGrpSpPr>
          <p:cNvPr id="92" name="Group 91">
            <a:extLst>
              <a:ext uri="{FF2B5EF4-FFF2-40B4-BE49-F238E27FC236}">
                <a16:creationId xmlns:a16="http://schemas.microsoft.com/office/drawing/2014/main" id="{87BAE4BC-F8B5-4EAA-8767-EC57DEF6116A}"/>
              </a:ext>
            </a:extLst>
          </p:cNvPr>
          <p:cNvGrpSpPr/>
          <p:nvPr/>
        </p:nvGrpSpPr>
        <p:grpSpPr>
          <a:xfrm>
            <a:off x="1149468" y="3750492"/>
            <a:ext cx="406035" cy="396240"/>
            <a:chOff x="1106796" y="3485316"/>
            <a:chExt cx="406035" cy="396240"/>
          </a:xfrm>
        </p:grpSpPr>
        <p:sp>
          <p:nvSpPr>
            <p:cNvPr id="85" name="Oval 84">
              <a:extLst>
                <a:ext uri="{FF2B5EF4-FFF2-40B4-BE49-F238E27FC236}">
                  <a16:creationId xmlns:a16="http://schemas.microsoft.com/office/drawing/2014/main" id="{46AC8A7F-CEBF-4C84-BA95-3407D55FD83D}"/>
                </a:ext>
              </a:extLst>
            </p:cNvPr>
            <p:cNvSpPr/>
            <p:nvPr/>
          </p:nvSpPr>
          <p:spPr>
            <a:xfrm>
              <a:off x="1106796" y="3570567"/>
              <a:ext cx="310898" cy="310898"/>
            </a:xfrm>
            <a:prstGeom prst="ellipse">
              <a:avLst/>
            </a:prstGeom>
            <a:noFill/>
            <a:ln w="28575">
              <a:gradFill>
                <a:gsLst>
                  <a:gs pos="0">
                    <a:schemeClr val="accent1"/>
                  </a:gs>
                  <a:gs pos="83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87" name="Graphic 86" descr="Checkmark">
              <a:extLst>
                <a:ext uri="{FF2B5EF4-FFF2-40B4-BE49-F238E27FC236}">
                  <a16:creationId xmlns:a16="http://schemas.microsoft.com/office/drawing/2014/main" id="{274AABD0-F10C-4C16-8514-94B53276D4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6591" y="3485316"/>
              <a:ext cx="396240" cy="396240"/>
            </a:xfrm>
            <a:prstGeom prst="rect">
              <a:avLst/>
            </a:prstGeom>
          </p:spPr>
        </p:pic>
      </p:grpSp>
      <p:sp>
        <p:nvSpPr>
          <p:cNvPr id="88" name="TextBox 87">
            <a:extLst>
              <a:ext uri="{FF2B5EF4-FFF2-40B4-BE49-F238E27FC236}">
                <a16:creationId xmlns:a16="http://schemas.microsoft.com/office/drawing/2014/main" id="{A869EDB9-443F-4398-BFBD-5116353D72D4}"/>
              </a:ext>
            </a:extLst>
          </p:cNvPr>
          <p:cNvSpPr txBox="1"/>
          <p:nvPr/>
        </p:nvSpPr>
        <p:spPr>
          <a:xfrm>
            <a:off x="1859039" y="3776845"/>
            <a:ext cx="5317368" cy="400110"/>
          </a:xfrm>
          <a:prstGeom prst="rect">
            <a:avLst/>
          </a:prstGeom>
          <a:noFill/>
        </p:spPr>
        <p:txBody>
          <a:bodyPr wrap="square" rtlCol="0">
            <a:spAutoFit/>
          </a:bodyPr>
          <a:lstStyle/>
          <a:p>
            <a:r>
              <a:rPr lang="en-US" sz="2000" dirty="0"/>
              <a:t>Threat Modeling </a:t>
            </a:r>
            <a:endParaRPr lang="en-ID" sz="2000" b="1" dirty="0">
              <a:solidFill>
                <a:schemeClr val="accent1">
                  <a:lumMod val="75000"/>
                </a:schemeClr>
              </a:solidFill>
              <a:latin typeface="+mj-lt"/>
            </a:endParaRPr>
          </a:p>
        </p:txBody>
      </p:sp>
      <p:sp>
        <p:nvSpPr>
          <p:cNvPr id="89" name="TextBox 88">
            <a:extLst>
              <a:ext uri="{FF2B5EF4-FFF2-40B4-BE49-F238E27FC236}">
                <a16:creationId xmlns:a16="http://schemas.microsoft.com/office/drawing/2014/main" id="{A6AF4C28-D153-48BD-83FE-C53277CD1FEC}"/>
              </a:ext>
            </a:extLst>
          </p:cNvPr>
          <p:cNvSpPr txBox="1"/>
          <p:nvPr/>
        </p:nvSpPr>
        <p:spPr>
          <a:xfrm>
            <a:off x="5585279" y="887326"/>
            <a:ext cx="782587" cy="338554"/>
          </a:xfrm>
          <a:prstGeom prst="rect">
            <a:avLst/>
          </a:prstGeom>
          <a:noFill/>
        </p:spPr>
        <p:txBody>
          <a:bodyPr wrap="none" rtlCol="0">
            <a:spAutoFit/>
          </a:bodyPr>
          <a:lstStyle/>
          <a:p>
            <a:r>
              <a:rPr lang="en-US" sz="1600" dirty="0">
                <a:solidFill>
                  <a:schemeClr val="bg1">
                    <a:lumMod val="75000"/>
                  </a:schemeClr>
                </a:solidFill>
                <a:latin typeface="+mj-lt"/>
              </a:rPr>
              <a:t>(3 of 7)</a:t>
            </a:r>
          </a:p>
        </p:txBody>
      </p:sp>
    </p:spTree>
    <p:extLst>
      <p:ext uri="{BB962C8B-B14F-4D97-AF65-F5344CB8AC3E}">
        <p14:creationId xmlns:p14="http://schemas.microsoft.com/office/powerpoint/2010/main" val="287347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2">
                                            <p:txEl>
                                              <p:pRg st="0" end="0"/>
                                            </p:txEl>
                                          </p:spTgt>
                                        </p:tgtEl>
                                        <p:attrNameLst>
                                          <p:attrName>style.visibility</p:attrName>
                                        </p:attrNameLst>
                                      </p:cBhvr>
                                      <p:to>
                                        <p:strVal val="visible"/>
                                      </p:to>
                                    </p:set>
                                    <p:animEffect transition="in" filter="fade">
                                      <p:cBhvr>
                                        <p:cTn id="7" dur="500"/>
                                        <p:tgtEl>
                                          <p:spTgt spid="72">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500"/>
                                        <p:tgtEl>
                                          <p:spTgt spid="79"/>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500"/>
                                        <p:tgtEl>
                                          <p:spTgt spid="83"/>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88"/>
                                        </p:tgtEl>
                                        <p:attrNameLst>
                                          <p:attrName>style.visibility</p:attrName>
                                        </p:attrNameLst>
                                      </p:cBhvr>
                                      <p:to>
                                        <p:strVal val="visible"/>
                                      </p:to>
                                    </p:set>
                                    <p:animEffect transition="in" filter="fade">
                                      <p:cBhvr>
                                        <p:cTn id="25" dur="500"/>
                                        <p:tgtEl>
                                          <p:spTgt spid="88"/>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par>
                                <p:cTn id="29" presetID="16" presetClass="entr" presetSubtype="21" fill="hold" grpId="0" nodeType="withEffect">
                                  <p:stCondLst>
                                    <p:cond delay="500"/>
                                  </p:stCondLst>
                                  <p:childTnLst>
                                    <p:set>
                                      <p:cBhvr>
                                        <p:cTn id="30" dur="1" fill="hold">
                                          <p:stCondLst>
                                            <p:cond delay="0"/>
                                          </p:stCondLst>
                                        </p:cTn>
                                        <p:tgtEl>
                                          <p:spTgt spid="89"/>
                                        </p:tgtEl>
                                        <p:attrNameLst>
                                          <p:attrName>style.visibility</p:attrName>
                                        </p:attrNameLst>
                                      </p:cBhvr>
                                      <p:to>
                                        <p:strVal val="visible"/>
                                      </p:to>
                                    </p:set>
                                    <p:animEffect transition="in" filter="barn(inVertical)">
                                      <p:cBhvr>
                                        <p:cTn id="31" dur="500"/>
                                        <p:tgtEl>
                                          <p:spTgt spid="89"/>
                                        </p:tgtEl>
                                      </p:cBhvr>
                                    </p:animEffect>
                                  </p:childTnLst>
                                </p:cTn>
                              </p:par>
                              <p:par>
                                <p:cTn id="32" presetID="10" presetClass="entr" presetSubtype="0" fill="hold" nodeType="withEffect">
                                  <p:stCondLst>
                                    <p:cond delay="500"/>
                                  </p:stCondLst>
                                  <p:childTnLst>
                                    <p:set>
                                      <p:cBhvr>
                                        <p:cTn id="33" dur="1" fill="hold">
                                          <p:stCondLst>
                                            <p:cond delay="0"/>
                                          </p:stCondLst>
                                        </p:cTn>
                                        <p:tgtEl>
                                          <p:spTgt spid="90"/>
                                        </p:tgtEl>
                                        <p:attrNameLst>
                                          <p:attrName>style.visibility</p:attrName>
                                        </p:attrNameLst>
                                      </p:cBhvr>
                                      <p:to>
                                        <p:strVal val="visible"/>
                                      </p:to>
                                    </p:set>
                                    <p:animEffect transition="in" filter="fade">
                                      <p:cBhvr>
                                        <p:cTn id="34" dur="500"/>
                                        <p:tgtEl>
                                          <p:spTgt spid="90"/>
                                        </p:tgtEl>
                                      </p:cBhvr>
                                    </p:animEffect>
                                  </p:childTnLst>
                                </p:cTn>
                              </p:par>
                              <p:par>
                                <p:cTn id="35" presetID="10" presetClass="entr" presetSubtype="0" fill="hold" nodeType="withEffect">
                                  <p:stCondLst>
                                    <p:cond delay="500"/>
                                  </p:stCondLst>
                                  <p:childTnLst>
                                    <p:set>
                                      <p:cBhvr>
                                        <p:cTn id="36" dur="1" fill="hold">
                                          <p:stCondLst>
                                            <p:cond delay="0"/>
                                          </p:stCondLst>
                                        </p:cTn>
                                        <p:tgtEl>
                                          <p:spTgt spid="91"/>
                                        </p:tgtEl>
                                        <p:attrNameLst>
                                          <p:attrName>style.visibility</p:attrName>
                                        </p:attrNameLst>
                                      </p:cBhvr>
                                      <p:to>
                                        <p:strVal val="visible"/>
                                      </p:to>
                                    </p:set>
                                    <p:animEffect transition="in" filter="fade">
                                      <p:cBhvr>
                                        <p:cTn id="37" dur="500"/>
                                        <p:tgtEl>
                                          <p:spTgt spid="91"/>
                                        </p:tgtEl>
                                      </p:cBhvr>
                                    </p:animEffect>
                                  </p:childTnLst>
                                </p:cTn>
                              </p:par>
                              <p:par>
                                <p:cTn id="38" presetID="10" presetClass="entr" presetSubtype="0" fill="hold" nodeType="withEffect">
                                  <p:stCondLst>
                                    <p:cond delay="500"/>
                                  </p:stCondLst>
                                  <p:childTnLst>
                                    <p:set>
                                      <p:cBhvr>
                                        <p:cTn id="39" dur="1" fill="hold">
                                          <p:stCondLst>
                                            <p:cond delay="0"/>
                                          </p:stCondLst>
                                        </p:cTn>
                                        <p:tgtEl>
                                          <p:spTgt spid="92"/>
                                        </p:tgtEl>
                                        <p:attrNameLst>
                                          <p:attrName>style.visibility</p:attrName>
                                        </p:attrNameLst>
                                      </p:cBhvr>
                                      <p:to>
                                        <p:strVal val="visible"/>
                                      </p:to>
                                    </p:set>
                                    <p:animEffect transition="in" filter="fade">
                                      <p:cBhvr>
                                        <p:cTn id="40"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P spid="73" grpId="0" animBg="1"/>
      <p:bldP spid="78" grpId="0"/>
      <p:bldP spid="79" grpId="0"/>
      <p:bldP spid="82" grpId="0"/>
      <p:bldP spid="83" grpId="0"/>
      <p:bldP spid="86" grpId="0"/>
      <p:bldP spid="88" grpId="0"/>
      <p:bldP spid="8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33CCA8-99A8-493B-A004-58832194C33C}"/>
              </a:ext>
            </a:extLst>
          </p:cNvPr>
          <p:cNvGrpSpPr/>
          <p:nvPr/>
        </p:nvGrpSpPr>
        <p:grpSpPr>
          <a:xfrm>
            <a:off x="-594361" y="4389985"/>
            <a:ext cx="2791777" cy="2751226"/>
            <a:chOff x="-815657" y="2355533"/>
            <a:chExt cx="4918074" cy="4846638"/>
          </a:xfrm>
        </p:grpSpPr>
        <p:sp>
          <p:nvSpPr>
            <p:cNvPr id="4" name="Freeform 5">
              <a:extLst>
                <a:ext uri="{FF2B5EF4-FFF2-40B4-BE49-F238E27FC236}">
                  <a16:creationId xmlns:a16="http://schemas.microsoft.com/office/drawing/2014/main" id="{8DFDEA51-DA41-45C2-AAFF-040ACF67A243}"/>
                </a:ext>
              </a:extLst>
            </p:cNvPr>
            <p:cNvSpPr>
              <a:spLocks/>
            </p:cNvSpPr>
            <p:nvPr/>
          </p:nvSpPr>
          <p:spPr bwMode="auto">
            <a:xfrm>
              <a:off x="-815657" y="4106546"/>
              <a:ext cx="3201987" cy="3095625"/>
            </a:xfrm>
            <a:custGeom>
              <a:avLst/>
              <a:gdLst>
                <a:gd name="T0" fmla="*/ 3 w 1656"/>
                <a:gd name="T1" fmla="*/ 0 h 1609"/>
                <a:gd name="T2" fmla="*/ 0 w 1656"/>
                <a:gd name="T3" fmla="*/ 101 h 1609"/>
                <a:gd name="T4" fmla="*/ 1508 w 1656"/>
                <a:gd name="T5" fmla="*/ 1609 h 1609"/>
                <a:gd name="T6" fmla="*/ 1656 w 1656"/>
                <a:gd name="T7" fmla="*/ 1602 h 1609"/>
                <a:gd name="T8" fmla="*/ 811 w 1656"/>
                <a:gd name="T9" fmla="*/ 1237 h 1609"/>
                <a:gd name="T10" fmla="*/ 3 w 1656"/>
                <a:gd name="T11" fmla="*/ 0 h 1609"/>
              </a:gdLst>
              <a:ahLst/>
              <a:cxnLst>
                <a:cxn ang="0">
                  <a:pos x="T0" y="T1"/>
                </a:cxn>
                <a:cxn ang="0">
                  <a:pos x="T2" y="T3"/>
                </a:cxn>
                <a:cxn ang="0">
                  <a:pos x="T4" y="T5"/>
                </a:cxn>
                <a:cxn ang="0">
                  <a:pos x="T6" y="T7"/>
                </a:cxn>
                <a:cxn ang="0">
                  <a:pos x="T8" y="T9"/>
                </a:cxn>
                <a:cxn ang="0">
                  <a:pos x="T10" y="T11"/>
                </a:cxn>
              </a:cxnLst>
              <a:rect l="0" t="0" r="r" b="b"/>
              <a:pathLst>
                <a:path w="1656" h="1609">
                  <a:moveTo>
                    <a:pt x="3" y="0"/>
                  </a:moveTo>
                  <a:cubicBezTo>
                    <a:pt x="1" y="34"/>
                    <a:pt x="0" y="67"/>
                    <a:pt x="0" y="101"/>
                  </a:cubicBezTo>
                  <a:cubicBezTo>
                    <a:pt x="0" y="934"/>
                    <a:pt x="675" y="1609"/>
                    <a:pt x="1508" y="1609"/>
                  </a:cubicBezTo>
                  <a:cubicBezTo>
                    <a:pt x="1558" y="1609"/>
                    <a:pt x="1607" y="1607"/>
                    <a:pt x="1656" y="1602"/>
                  </a:cubicBezTo>
                  <a:cubicBezTo>
                    <a:pt x="1334" y="1571"/>
                    <a:pt x="1042" y="1438"/>
                    <a:pt x="811" y="1237"/>
                  </a:cubicBezTo>
                  <a:cubicBezTo>
                    <a:pt x="357" y="1000"/>
                    <a:pt x="39" y="539"/>
                    <a:pt x="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5" name="Freeform 6">
              <a:extLst>
                <a:ext uri="{FF2B5EF4-FFF2-40B4-BE49-F238E27FC236}">
                  <a16:creationId xmlns:a16="http://schemas.microsoft.com/office/drawing/2014/main" id="{D0A6FDE6-53F5-4EBF-B16D-A0408F20A3BA}"/>
                </a:ext>
              </a:extLst>
            </p:cNvPr>
            <p:cNvSpPr>
              <a:spLocks/>
            </p:cNvSpPr>
            <p:nvPr/>
          </p:nvSpPr>
          <p:spPr bwMode="auto">
            <a:xfrm>
              <a:off x="-809307" y="3911283"/>
              <a:ext cx="1562100" cy="2574925"/>
            </a:xfrm>
            <a:custGeom>
              <a:avLst/>
              <a:gdLst>
                <a:gd name="T0" fmla="*/ 808 w 808"/>
                <a:gd name="T1" fmla="*/ 1338 h 1338"/>
                <a:gd name="T2" fmla="*/ 451 w 808"/>
                <a:gd name="T3" fmla="*/ 877 h 1338"/>
                <a:gd name="T4" fmla="*/ 10 w 808"/>
                <a:gd name="T5" fmla="*/ 0 h 1338"/>
                <a:gd name="T6" fmla="*/ 0 w 808"/>
                <a:gd name="T7" fmla="*/ 101 h 1338"/>
                <a:gd name="T8" fmla="*/ 808 w 808"/>
                <a:gd name="T9" fmla="*/ 1338 h 1338"/>
              </a:gdLst>
              <a:ahLst/>
              <a:cxnLst>
                <a:cxn ang="0">
                  <a:pos x="T0" y="T1"/>
                </a:cxn>
                <a:cxn ang="0">
                  <a:pos x="T2" y="T3"/>
                </a:cxn>
                <a:cxn ang="0">
                  <a:pos x="T4" y="T5"/>
                </a:cxn>
                <a:cxn ang="0">
                  <a:pos x="T6" y="T7"/>
                </a:cxn>
                <a:cxn ang="0">
                  <a:pos x="T8" y="T9"/>
                </a:cxn>
              </a:cxnLst>
              <a:rect l="0" t="0" r="r" b="b"/>
              <a:pathLst>
                <a:path w="808" h="1338">
                  <a:moveTo>
                    <a:pt x="808" y="1338"/>
                  </a:moveTo>
                  <a:cubicBezTo>
                    <a:pt x="661" y="1209"/>
                    <a:pt x="540" y="1053"/>
                    <a:pt x="451" y="877"/>
                  </a:cubicBezTo>
                  <a:cubicBezTo>
                    <a:pt x="216" y="647"/>
                    <a:pt x="56" y="342"/>
                    <a:pt x="10" y="0"/>
                  </a:cubicBezTo>
                  <a:cubicBezTo>
                    <a:pt x="6" y="33"/>
                    <a:pt x="3" y="67"/>
                    <a:pt x="0" y="101"/>
                  </a:cubicBezTo>
                  <a:cubicBezTo>
                    <a:pt x="36" y="640"/>
                    <a:pt x="354" y="1101"/>
                    <a:pt x="808" y="1338"/>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6" name="Freeform 7">
              <a:extLst>
                <a:ext uri="{FF2B5EF4-FFF2-40B4-BE49-F238E27FC236}">
                  <a16:creationId xmlns:a16="http://schemas.microsoft.com/office/drawing/2014/main" id="{5AF9DB10-00FA-40F4-9CE8-FD3814127619}"/>
                </a:ext>
              </a:extLst>
            </p:cNvPr>
            <p:cNvSpPr>
              <a:spLocks/>
            </p:cNvSpPr>
            <p:nvPr/>
          </p:nvSpPr>
          <p:spPr bwMode="auto">
            <a:xfrm>
              <a:off x="-790257" y="3717608"/>
              <a:ext cx="852487" cy="1882775"/>
            </a:xfrm>
            <a:custGeom>
              <a:avLst/>
              <a:gdLst>
                <a:gd name="T0" fmla="*/ 17 w 441"/>
                <a:gd name="T1" fmla="*/ 0 h 978"/>
                <a:gd name="T2" fmla="*/ 0 w 441"/>
                <a:gd name="T3" fmla="*/ 101 h 978"/>
                <a:gd name="T4" fmla="*/ 441 w 441"/>
                <a:gd name="T5" fmla="*/ 978 h 978"/>
                <a:gd name="T6" fmla="*/ 321 w 441"/>
                <a:gd name="T7" fmla="*/ 643 h 978"/>
                <a:gd name="T8" fmla="*/ 17 w 441"/>
                <a:gd name="T9" fmla="*/ 0 h 978"/>
              </a:gdLst>
              <a:ahLst/>
              <a:cxnLst>
                <a:cxn ang="0">
                  <a:pos x="T0" y="T1"/>
                </a:cxn>
                <a:cxn ang="0">
                  <a:pos x="T2" y="T3"/>
                </a:cxn>
                <a:cxn ang="0">
                  <a:pos x="T4" y="T5"/>
                </a:cxn>
                <a:cxn ang="0">
                  <a:pos x="T6" y="T7"/>
                </a:cxn>
                <a:cxn ang="0">
                  <a:pos x="T8" y="T9"/>
                </a:cxn>
              </a:cxnLst>
              <a:rect l="0" t="0" r="r" b="b"/>
              <a:pathLst>
                <a:path w="441" h="978">
                  <a:moveTo>
                    <a:pt x="17" y="0"/>
                  </a:moveTo>
                  <a:cubicBezTo>
                    <a:pt x="11" y="33"/>
                    <a:pt x="5" y="67"/>
                    <a:pt x="0" y="101"/>
                  </a:cubicBezTo>
                  <a:cubicBezTo>
                    <a:pt x="46" y="443"/>
                    <a:pt x="206" y="748"/>
                    <a:pt x="441" y="978"/>
                  </a:cubicBezTo>
                  <a:cubicBezTo>
                    <a:pt x="389" y="873"/>
                    <a:pt x="348" y="760"/>
                    <a:pt x="321" y="643"/>
                  </a:cubicBezTo>
                  <a:cubicBezTo>
                    <a:pt x="173" y="459"/>
                    <a:pt x="66" y="240"/>
                    <a:pt x="1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7" name="Freeform 8">
              <a:extLst>
                <a:ext uri="{FF2B5EF4-FFF2-40B4-BE49-F238E27FC236}">
                  <a16:creationId xmlns:a16="http://schemas.microsoft.com/office/drawing/2014/main" id="{245E6B78-1B03-402D-A924-EC16096FF5DE}"/>
                </a:ext>
              </a:extLst>
            </p:cNvPr>
            <p:cNvSpPr>
              <a:spLocks/>
            </p:cNvSpPr>
            <p:nvPr/>
          </p:nvSpPr>
          <p:spPr bwMode="auto">
            <a:xfrm>
              <a:off x="-756920" y="3523933"/>
              <a:ext cx="587375" cy="1430338"/>
            </a:xfrm>
            <a:custGeom>
              <a:avLst/>
              <a:gdLst>
                <a:gd name="T0" fmla="*/ 268 w 304"/>
                <a:gd name="T1" fmla="*/ 496 h 744"/>
                <a:gd name="T2" fmla="*/ 25 w 304"/>
                <a:gd name="T3" fmla="*/ 0 h 744"/>
                <a:gd name="T4" fmla="*/ 0 w 304"/>
                <a:gd name="T5" fmla="*/ 101 h 744"/>
                <a:gd name="T6" fmla="*/ 304 w 304"/>
                <a:gd name="T7" fmla="*/ 744 h 744"/>
                <a:gd name="T8" fmla="*/ 268 w 304"/>
                <a:gd name="T9" fmla="*/ 496 h 744"/>
              </a:gdLst>
              <a:ahLst/>
              <a:cxnLst>
                <a:cxn ang="0">
                  <a:pos x="T0" y="T1"/>
                </a:cxn>
                <a:cxn ang="0">
                  <a:pos x="T2" y="T3"/>
                </a:cxn>
                <a:cxn ang="0">
                  <a:pos x="T4" y="T5"/>
                </a:cxn>
                <a:cxn ang="0">
                  <a:pos x="T6" y="T7"/>
                </a:cxn>
                <a:cxn ang="0">
                  <a:pos x="T8" y="T9"/>
                </a:cxn>
              </a:cxnLst>
              <a:rect l="0" t="0" r="r" b="b"/>
              <a:pathLst>
                <a:path w="304" h="744">
                  <a:moveTo>
                    <a:pt x="268" y="496"/>
                  </a:moveTo>
                  <a:cubicBezTo>
                    <a:pt x="159" y="349"/>
                    <a:pt x="75" y="181"/>
                    <a:pt x="25" y="0"/>
                  </a:cubicBezTo>
                  <a:cubicBezTo>
                    <a:pt x="16" y="33"/>
                    <a:pt x="7" y="67"/>
                    <a:pt x="0" y="101"/>
                  </a:cubicBezTo>
                  <a:cubicBezTo>
                    <a:pt x="49" y="341"/>
                    <a:pt x="156" y="560"/>
                    <a:pt x="304" y="744"/>
                  </a:cubicBezTo>
                  <a:cubicBezTo>
                    <a:pt x="285" y="664"/>
                    <a:pt x="273" y="581"/>
                    <a:pt x="268" y="4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8" name="Freeform 9">
              <a:extLst>
                <a:ext uri="{FF2B5EF4-FFF2-40B4-BE49-F238E27FC236}">
                  <a16:creationId xmlns:a16="http://schemas.microsoft.com/office/drawing/2014/main" id="{8E1A53F2-314F-479D-908D-6CBE866E1FB8}"/>
                </a:ext>
              </a:extLst>
            </p:cNvPr>
            <p:cNvSpPr>
              <a:spLocks/>
            </p:cNvSpPr>
            <p:nvPr/>
          </p:nvSpPr>
          <p:spPr bwMode="auto">
            <a:xfrm>
              <a:off x="-709295" y="3328671"/>
              <a:ext cx="471487" cy="1149350"/>
            </a:xfrm>
            <a:custGeom>
              <a:avLst/>
              <a:gdLst>
                <a:gd name="T0" fmla="*/ 244 w 244"/>
                <a:gd name="T1" fmla="*/ 396 h 597"/>
                <a:gd name="T2" fmla="*/ 32 w 244"/>
                <a:gd name="T3" fmla="*/ 0 h 597"/>
                <a:gd name="T4" fmla="*/ 0 w 244"/>
                <a:gd name="T5" fmla="*/ 101 h 597"/>
                <a:gd name="T6" fmla="*/ 243 w 244"/>
                <a:gd name="T7" fmla="*/ 597 h 597"/>
                <a:gd name="T8" fmla="*/ 241 w 244"/>
                <a:gd name="T9" fmla="*/ 505 h 597"/>
                <a:gd name="T10" fmla="*/ 244 w 244"/>
                <a:gd name="T11" fmla="*/ 396 h 597"/>
              </a:gdLst>
              <a:ahLst/>
              <a:cxnLst>
                <a:cxn ang="0">
                  <a:pos x="T0" y="T1"/>
                </a:cxn>
                <a:cxn ang="0">
                  <a:pos x="T2" y="T3"/>
                </a:cxn>
                <a:cxn ang="0">
                  <a:pos x="T4" y="T5"/>
                </a:cxn>
                <a:cxn ang="0">
                  <a:pos x="T6" y="T7"/>
                </a:cxn>
                <a:cxn ang="0">
                  <a:pos x="T8" y="T9"/>
                </a:cxn>
                <a:cxn ang="0">
                  <a:pos x="T10" y="T11"/>
                </a:cxn>
              </a:cxnLst>
              <a:rect l="0" t="0" r="r" b="b"/>
              <a:pathLst>
                <a:path w="244" h="597">
                  <a:moveTo>
                    <a:pt x="244" y="396"/>
                  </a:moveTo>
                  <a:cubicBezTo>
                    <a:pt x="155" y="276"/>
                    <a:pt x="83" y="143"/>
                    <a:pt x="32" y="0"/>
                  </a:cubicBezTo>
                  <a:cubicBezTo>
                    <a:pt x="20" y="33"/>
                    <a:pt x="9" y="66"/>
                    <a:pt x="0" y="101"/>
                  </a:cubicBezTo>
                  <a:cubicBezTo>
                    <a:pt x="50" y="282"/>
                    <a:pt x="134" y="450"/>
                    <a:pt x="243" y="597"/>
                  </a:cubicBezTo>
                  <a:cubicBezTo>
                    <a:pt x="241" y="566"/>
                    <a:pt x="241" y="536"/>
                    <a:pt x="241" y="505"/>
                  </a:cubicBezTo>
                  <a:cubicBezTo>
                    <a:pt x="241" y="469"/>
                    <a:pt x="242" y="432"/>
                    <a:pt x="244" y="3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9" name="Freeform 10">
              <a:extLst>
                <a:ext uri="{FF2B5EF4-FFF2-40B4-BE49-F238E27FC236}">
                  <a16:creationId xmlns:a16="http://schemas.microsoft.com/office/drawing/2014/main" id="{125399BD-04F6-445B-9F7F-7A7179FCB80B}"/>
                </a:ext>
              </a:extLst>
            </p:cNvPr>
            <p:cNvSpPr>
              <a:spLocks/>
            </p:cNvSpPr>
            <p:nvPr/>
          </p:nvSpPr>
          <p:spPr bwMode="auto">
            <a:xfrm>
              <a:off x="-647382" y="3133408"/>
              <a:ext cx="454025" cy="957263"/>
            </a:xfrm>
            <a:custGeom>
              <a:avLst/>
              <a:gdLst>
                <a:gd name="T0" fmla="*/ 235 w 235"/>
                <a:gd name="T1" fmla="*/ 325 h 498"/>
                <a:gd name="T2" fmla="*/ 40 w 235"/>
                <a:gd name="T3" fmla="*/ 0 h 498"/>
                <a:gd name="T4" fmla="*/ 0 w 235"/>
                <a:gd name="T5" fmla="*/ 102 h 498"/>
                <a:gd name="T6" fmla="*/ 212 w 235"/>
                <a:gd name="T7" fmla="*/ 498 h 498"/>
                <a:gd name="T8" fmla="*/ 235 w 235"/>
                <a:gd name="T9" fmla="*/ 325 h 498"/>
              </a:gdLst>
              <a:ahLst/>
              <a:cxnLst>
                <a:cxn ang="0">
                  <a:pos x="T0" y="T1"/>
                </a:cxn>
                <a:cxn ang="0">
                  <a:pos x="T2" y="T3"/>
                </a:cxn>
                <a:cxn ang="0">
                  <a:pos x="T4" y="T5"/>
                </a:cxn>
                <a:cxn ang="0">
                  <a:pos x="T6" y="T7"/>
                </a:cxn>
                <a:cxn ang="0">
                  <a:pos x="T8" y="T9"/>
                </a:cxn>
              </a:cxnLst>
              <a:rect l="0" t="0" r="r" b="b"/>
              <a:pathLst>
                <a:path w="235" h="498">
                  <a:moveTo>
                    <a:pt x="235" y="325"/>
                  </a:moveTo>
                  <a:cubicBezTo>
                    <a:pt x="157" y="226"/>
                    <a:pt x="91" y="117"/>
                    <a:pt x="40" y="0"/>
                  </a:cubicBezTo>
                  <a:cubicBezTo>
                    <a:pt x="25" y="33"/>
                    <a:pt x="12" y="67"/>
                    <a:pt x="0" y="102"/>
                  </a:cubicBezTo>
                  <a:cubicBezTo>
                    <a:pt x="51" y="245"/>
                    <a:pt x="123" y="378"/>
                    <a:pt x="212" y="498"/>
                  </a:cubicBezTo>
                  <a:cubicBezTo>
                    <a:pt x="217" y="439"/>
                    <a:pt x="224" y="382"/>
                    <a:pt x="235" y="32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0" name="Freeform 11">
              <a:extLst>
                <a:ext uri="{FF2B5EF4-FFF2-40B4-BE49-F238E27FC236}">
                  <a16:creationId xmlns:a16="http://schemas.microsoft.com/office/drawing/2014/main" id="{F2A071C3-46C4-4F74-81C5-AF41BC6F9BC0}"/>
                </a:ext>
              </a:extLst>
            </p:cNvPr>
            <p:cNvSpPr>
              <a:spLocks/>
            </p:cNvSpPr>
            <p:nvPr/>
          </p:nvSpPr>
          <p:spPr bwMode="auto">
            <a:xfrm>
              <a:off x="-569595" y="2938146"/>
              <a:ext cx="449262" cy="819150"/>
            </a:xfrm>
            <a:custGeom>
              <a:avLst/>
              <a:gdLst>
                <a:gd name="T0" fmla="*/ 49 w 233"/>
                <a:gd name="T1" fmla="*/ 0 h 426"/>
                <a:gd name="T2" fmla="*/ 0 w 233"/>
                <a:gd name="T3" fmla="*/ 101 h 426"/>
                <a:gd name="T4" fmla="*/ 195 w 233"/>
                <a:gd name="T5" fmla="*/ 426 h 426"/>
                <a:gd name="T6" fmla="*/ 233 w 233"/>
                <a:gd name="T7" fmla="*/ 270 h 426"/>
                <a:gd name="T8" fmla="*/ 49 w 233"/>
                <a:gd name="T9" fmla="*/ 0 h 426"/>
              </a:gdLst>
              <a:ahLst/>
              <a:cxnLst>
                <a:cxn ang="0">
                  <a:pos x="T0" y="T1"/>
                </a:cxn>
                <a:cxn ang="0">
                  <a:pos x="T2" y="T3"/>
                </a:cxn>
                <a:cxn ang="0">
                  <a:pos x="T4" y="T5"/>
                </a:cxn>
                <a:cxn ang="0">
                  <a:pos x="T6" y="T7"/>
                </a:cxn>
                <a:cxn ang="0">
                  <a:pos x="T8" y="T9"/>
                </a:cxn>
              </a:cxnLst>
              <a:rect l="0" t="0" r="r" b="b"/>
              <a:pathLst>
                <a:path w="233" h="426">
                  <a:moveTo>
                    <a:pt x="49" y="0"/>
                  </a:moveTo>
                  <a:cubicBezTo>
                    <a:pt x="32" y="33"/>
                    <a:pt x="15" y="67"/>
                    <a:pt x="0" y="101"/>
                  </a:cubicBezTo>
                  <a:cubicBezTo>
                    <a:pt x="51" y="218"/>
                    <a:pt x="117" y="327"/>
                    <a:pt x="195" y="426"/>
                  </a:cubicBezTo>
                  <a:cubicBezTo>
                    <a:pt x="205" y="373"/>
                    <a:pt x="218" y="321"/>
                    <a:pt x="233" y="270"/>
                  </a:cubicBezTo>
                  <a:cubicBezTo>
                    <a:pt x="162" y="188"/>
                    <a:pt x="101" y="97"/>
                    <a:pt x="49"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1" name="Freeform 12">
              <a:extLst>
                <a:ext uri="{FF2B5EF4-FFF2-40B4-BE49-F238E27FC236}">
                  <a16:creationId xmlns:a16="http://schemas.microsoft.com/office/drawing/2014/main" id="{3CBFC142-3BB1-48C8-BC5B-7B9DE6CE3072}"/>
                </a:ext>
              </a:extLst>
            </p:cNvPr>
            <p:cNvSpPr>
              <a:spLocks/>
            </p:cNvSpPr>
            <p:nvPr/>
          </p:nvSpPr>
          <p:spPr bwMode="auto">
            <a:xfrm>
              <a:off x="-475932" y="2744471"/>
              <a:ext cx="457200" cy="712788"/>
            </a:xfrm>
            <a:custGeom>
              <a:avLst/>
              <a:gdLst>
                <a:gd name="T0" fmla="*/ 236 w 236"/>
                <a:gd name="T1" fmla="*/ 227 h 371"/>
                <a:gd name="T2" fmla="*/ 59 w 236"/>
                <a:gd name="T3" fmla="*/ 0 h 371"/>
                <a:gd name="T4" fmla="*/ 0 w 236"/>
                <a:gd name="T5" fmla="*/ 101 h 371"/>
                <a:gd name="T6" fmla="*/ 184 w 236"/>
                <a:gd name="T7" fmla="*/ 371 h 371"/>
                <a:gd name="T8" fmla="*/ 236 w 236"/>
                <a:gd name="T9" fmla="*/ 227 h 371"/>
              </a:gdLst>
              <a:ahLst/>
              <a:cxnLst>
                <a:cxn ang="0">
                  <a:pos x="T0" y="T1"/>
                </a:cxn>
                <a:cxn ang="0">
                  <a:pos x="T2" y="T3"/>
                </a:cxn>
                <a:cxn ang="0">
                  <a:pos x="T4" y="T5"/>
                </a:cxn>
                <a:cxn ang="0">
                  <a:pos x="T6" y="T7"/>
                </a:cxn>
                <a:cxn ang="0">
                  <a:pos x="T8" y="T9"/>
                </a:cxn>
              </a:cxnLst>
              <a:rect l="0" t="0" r="r" b="b"/>
              <a:pathLst>
                <a:path w="236" h="371">
                  <a:moveTo>
                    <a:pt x="236" y="227"/>
                  </a:moveTo>
                  <a:cubicBezTo>
                    <a:pt x="170" y="157"/>
                    <a:pt x="111" y="81"/>
                    <a:pt x="59" y="0"/>
                  </a:cubicBezTo>
                  <a:cubicBezTo>
                    <a:pt x="38" y="33"/>
                    <a:pt x="18" y="67"/>
                    <a:pt x="0" y="101"/>
                  </a:cubicBezTo>
                  <a:cubicBezTo>
                    <a:pt x="52" y="198"/>
                    <a:pt x="113" y="289"/>
                    <a:pt x="184" y="371"/>
                  </a:cubicBezTo>
                  <a:cubicBezTo>
                    <a:pt x="199" y="322"/>
                    <a:pt x="216" y="274"/>
                    <a:pt x="236" y="22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2" name="Freeform 13">
              <a:extLst>
                <a:ext uri="{FF2B5EF4-FFF2-40B4-BE49-F238E27FC236}">
                  <a16:creationId xmlns:a16="http://schemas.microsoft.com/office/drawing/2014/main" id="{D9679187-D188-4986-985C-95636C8CB57F}"/>
                </a:ext>
              </a:extLst>
            </p:cNvPr>
            <p:cNvSpPr>
              <a:spLocks/>
            </p:cNvSpPr>
            <p:nvPr/>
          </p:nvSpPr>
          <p:spPr bwMode="auto">
            <a:xfrm>
              <a:off x="-361632" y="2549208"/>
              <a:ext cx="469900" cy="631825"/>
            </a:xfrm>
            <a:custGeom>
              <a:avLst/>
              <a:gdLst>
                <a:gd name="T0" fmla="*/ 70 w 243"/>
                <a:gd name="T1" fmla="*/ 0 h 328"/>
                <a:gd name="T2" fmla="*/ 0 w 243"/>
                <a:gd name="T3" fmla="*/ 101 h 328"/>
                <a:gd name="T4" fmla="*/ 177 w 243"/>
                <a:gd name="T5" fmla="*/ 328 h 328"/>
                <a:gd name="T6" fmla="*/ 243 w 243"/>
                <a:gd name="T7" fmla="*/ 191 h 328"/>
                <a:gd name="T8" fmla="*/ 70 w 243"/>
                <a:gd name="T9" fmla="*/ 0 h 328"/>
              </a:gdLst>
              <a:ahLst/>
              <a:cxnLst>
                <a:cxn ang="0">
                  <a:pos x="T0" y="T1"/>
                </a:cxn>
                <a:cxn ang="0">
                  <a:pos x="T2" y="T3"/>
                </a:cxn>
                <a:cxn ang="0">
                  <a:pos x="T4" y="T5"/>
                </a:cxn>
                <a:cxn ang="0">
                  <a:pos x="T6" y="T7"/>
                </a:cxn>
                <a:cxn ang="0">
                  <a:pos x="T8" y="T9"/>
                </a:cxn>
              </a:cxnLst>
              <a:rect l="0" t="0" r="r" b="b"/>
              <a:pathLst>
                <a:path w="243" h="328">
                  <a:moveTo>
                    <a:pt x="70" y="0"/>
                  </a:moveTo>
                  <a:cubicBezTo>
                    <a:pt x="46" y="33"/>
                    <a:pt x="22" y="66"/>
                    <a:pt x="0" y="101"/>
                  </a:cubicBezTo>
                  <a:cubicBezTo>
                    <a:pt x="52" y="182"/>
                    <a:pt x="111" y="258"/>
                    <a:pt x="177" y="328"/>
                  </a:cubicBezTo>
                  <a:cubicBezTo>
                    <a:pt x="197" y="281"/>
                    <a:pt x="219" y="235"/>
                    <a:pt x="243" y="191"/>
                  </a:cubicBezTo>
                  <a:cubicBezTo>
                    <a:pt x="180" y="132"/>
                    <a:pt x="122" y="68"/>
                    <a:pt x="7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3" name="Freeform 14">
              <a:extLst>
                <a:ext uri="{FF2B5EF4-FFF2-40B4-BE49-F238E27FC236}">
                  <a16:creationId xmlns:a16="http://schemas.microsoft.com/office/drawing/2014/main" id="{987391EC-FEC1-42BF-B7BB-3BF64449C333}"/>
                </a:ext>
              </a:extLst>
            </p:cNvPr>
            <p:cNvSpPr>
              <a:spLocks/>
            </p:cNvSpPr>
            <p:nvPr/>
          </p:nvSpPr>
          <p:spPr bwMode="auto">
            <a:xfrm>
              <a:off x="-226695" y="2355533"/>
              <a:ext cx="490537" cy="561975"/>
            </a:xfrm>
            <a:custGeom>
              <a:avLst/>
              <a:gdLst>
                <a:gd name="T0" fmla="*/ 173 w 253"/>
                <a:gd name="T1" fmla="*/ 292 h 292"/>
                <a:gd name="T2" fmla="*/ 253 w 253"/>
                <a:gd name="T3" fmla="*/ 160 h 292"/>
                <a:gd name="T4" fmla="*/ 84 w 253"/>
                <a:gd name="T5" fmla="*/ 0 h 292"/>
                <a:gd name="T6" fmla="*/ 0 w 253"/>
                <a:gd name="T7" fmla="*/ 101 h 292"/>
                <a:gd name="T8" fmla="*/ 173 w 253"/>
                <a:gd name="T9" fmla="*/ 292 h 292"/>
              </a:gdLst>
              <a:ahLst/>
              <a:cxnLst>
                <a:cxn ang="0">
                  <a:pos x="T0" y="T1"/>
                </a:cxn>
                <a:cxn ang="0">
                  <a:pos x="T2" y="T3"/>
                </a:cxn>
                <a:cxn ang="0">
                  <a:pos x="T4" y="T5"/>
                </a:cxn>
                <a:cxn ang="0">
                  <a:pos x="T6" y="T7"/>
                </a:cxn>
                <a:cxn ang="0">
                  <a:pos x="T8" y="T9"/>
                </a:cxn>
              </a:cxnLst>
              <a:rect l="0" t="0" r="r" b="b"/>
              <a:pathLst>
                <a:path w="253" h="292">
                  <a:moveTo>
                    <a:pt x="173" y="292"/>
                  </a:moveTo>
                  <a:cubicBezTo>
                    <a:pt x="197" y="247"/>
                    <a:pt x="224" y="203"/>
                    <a:pt x="253" y="160"/>
                  </a:cubicBezTo>
                  <a:cubicBezTo>
                    <a:pt x="193" y="111"/>
                    <a:pt x="136" y="57"/>
                    <a:pt x="84" y="0"/>
                  </a:cubicBezTo>
                  <a:cubicBezTo>
                    <a:pt x="55" y="32"/>
                    <a:pt x="27" y="66"/>
                    <a:pt x="0" y="101"/>
                  </a:cubicBezTo>
                  <a:cubicBezTo>
                    <a:pt x="52" y="169"/>
                    <a:pt x="110" y="233"/>
                    <a:pt x="173" y="29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4" name="Freeform 19">
              <a:extLst>
                <a:ext uri="{FF2B5EF4-FFF2-40B4-BE49-F238E27FC236}">
                  <a16:creationId xmlns:a16="http://schemas.microsoft.com/office/drawing/2014/main" id="{B0F8D4C9-3EF5-4D39-9D66-6CC3E3AFC05D}"/>
                </a:ext>
              </a:extLst>
            </p:cNvPr>
            <p:cNvSpPr>
              <a:spLocks/>
            </p:cNvSpPr>
            <p:nvPr/>
          </p:nvSpPr>
          <p:spPr bwMode="auto">
            <a:xfrm>
              <a:off x="752793" y="6486208"/>
              <a:ext cx="1920875" cy="703263"/>
            </a:xfrm>
            <a:custGeom>
              <a:avLst/>
              <a:gdLst>
                <a:gd name="T0" fmla="*/ 515 w 993"/>
                <a:gd name="T1" fmla="*/ 159 h 365"/>
                <a:gd name="T2" fmla="*/ 0 w 993"/>
                <a:gd name="T3" fmla="*/ 0 h 365"/>
                <a:gd name="T4" fmla="*/ 845 w 993"/>
                <a:gd name="T5" fmla="*/ 365 h 365"/>
                <a:gd name="T6" fmla="*/ 993 w 993"/>
                <a:gd name="T7" fmla="*/ 343 h 365"/>
                <a:gd name="T8" fmla="*/ 515 w 993"/>
                <a:gd name="T9" fmla="*/ 159 h 365"/>
              </a:gdLst>
              <a:ahLst/>
              <a:cxnLst>
                <a:cxn ang="0">
                  <a:pos x="T0" y="T1"/>
                </a:cxn>
                <a:cxn ang="0">
                  <a:pos x="T2" y="T3"/>
                </a:cxn>
                <a:cxn ang="0">
                  <a:pos x="T4" y="T5"/>
                </a:cxn>
                <a:cxn ang="0">
                  <a:pos x="T6" y="T7"/>
                </a:cxn>
                <a:cxn ang="0">
                  <a:pos x="T8" y="T9"/>
                </a:cxn>
              </a:cxnLst>
              <a:rect l="0" t="0" r="r" b="b"/>
              <a:pathLst>
                <a:path w="993" h="365">
                  <a:moveTo>
                    <a:pt x="515" y="159"/>
                  </a:moveTo>
                  <a:cubicBezTo>
                    <a:pt x="331" y="137"/>
                    <a:pt x="157" y="82"/>
                    <a:pt x="0" y="0"/>
                  </a:cubicBezTo>
                  <a:cubicBezTo>
                    <a:pt x="231" y="201"/>
                    <a:pt x="523" y="334"/>
                    <a:pt x="845" y="365"/>
                  </a:cubicBezTo>
                  <a:cubicBezTo>
                    <a:pt x="895" y="360"/>
                    <a:pt x="944" y="353"/>
                    <a:pt x="993" y="343"/>
                  </a:cubicBezTo>
                  <a:cubicBezTo>
                    <a:pt x="821" y="309"/>
                    <a:pt x="660" y="246"/>
                    <a:pt x="515" y="15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5" name="Freeform 20">
              <a:extLst>
                <a:ext uri="{FF2B5EF4-FFF2-40B4-BE49-F238E27FC236}">
                  <a16:creationId xmlns:a16="http://schemas.microsoft.com/office/drawing/2014/main" id="{3167E0F4-60B3-4B01-BE55-417B2AE9AA22}"/>
                </a:ext>
              </a:extLst>
            </p:cNvPr>
            <p:cNvSpPr>
              <a:spLocks/>
            </p:cNvSpPr>
            <p:nvPr/>
          </p:nvSpPr>
          <p:spPr bwMode="auto">
            <a:xfrm>
              <a:off x="62230" y="5600383"/>
              <a:ext cx="1685925" cy="1192213"/>
            </a:xfrm>
            <a:custGeom>
              <a:avLst/>
              <a:gdLst>
                <a:gd name="T0" fmla="*/ 523 w 872"/>
                <a:gd name="T1" fmla="*/ 333 h 620"/>
                <a:gd name="T2" fmla="*/ 0 w 872"/>
                <a:gd name="T3" fmla="*/ 0 h 620"/>
                <a:gd name="T4" fmla="*/ 357 w 872"/>
                <a:gd name="T5" fmla="*/ 461 h 620"/>
                <a:gd name="T6" fmla="*/ 872 w 872"/>
                <a:gd name="T7" fmla="*/ 620 h 620"/>
                <a:gd name="T8" fmla="*/ 523 w 872"/>
                <a:gd name="T9" fmla="*/ 333 h 620"/>
              </a:gdLst>
              <a:ahLst/>
              <a:cxnLst>
                <a:cxn ang="0">
                  <a:pos x="T0" y="T1"/>
                </a:cxn>
                <a:cxn ang="0">
                  <a:pos x="T2" y="T3"/>
                </a:cxn>
                <a:cxn ang="0">
                  <a:pos x="T4" y="T5"/>
                </a:cxn>
                <a:cxn ang="0">
                  <a:pos x="T6" y="T7"/>
                </a:cxn>
                <a:cxn ang="0">
                  <a:pos x="T8" y="T9"/>
                </a:cxn>
              </a:cxnLst>
              <a:rect l="0" t="0" r="r" b="b"/>
              <a:pathLst>
                <a:path w="872" h="620">
                  <a:moveTo>
                    <a:pt x="523" y="333"/>
                  </a:moveTo>
                  <a:cubicBezTo>
                    <a:pt x="326" y="258"/>
                    <a:pt x="148" y="144"/>
                    <a:pt x="0" y="0"/>
                  </a:cubicBezTo>
                  <a:cubicBezTo>
                    <a:pt x="89" y="176"/>
                    <a:pt x="210" y="332"/>
                    <a:pt x="357" y="461"/>
                  </a:cubicBezTo>
                  <a:cubicBezTo>
                    <a:pt x="514" y="543"/>
                    <a:pt x="688" y="598"/>
                    <a:pt x="872" y="620"/>
                  </a:cubicBezTo>
                  <a:cubicBezTo>
                    <a:pt x="742" y="542"/>
                    <a:pt x="624" y="445"/>
                    <a:pt x="523" y="33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6" name="Freeform 21">
              <a:extLst>
                <a:ext uri="{FF2B5EF4-FFF2-40B4-BE49-F238E27FC236}">
                  <a16:creationId xmlns:a16="http://schemas.microsoft.com/office/drawing/2014/main" id="{D053F95B-4B50-4D4E-BD59-A903DE9A1C0F}"/>
                </a:ext>
              </a:extLst>
            </p:cNvPr>
            <p:cNvSpPr>
              <a:spLocks/>
            </p:cNvSpPr>
            <p:nvPr/>
          </p:nvSpPr>
          <p:spPr bwMode="auto">
            <a:xfrm>
              <a:off x="-169545" y="4954271"/>
              <a:ext cx="1243012" cy="1285875"/>
            </a:xfrm>
            <a:custGeom>
              <a:avLst/>
              <a:gdLst>
                <a:gd name="T0" fmla="*/ 433 w 643"/>
                <a:gd name="T1" fmla="*/ 367 h 668"/>
                <a:gd name="T2" fmla="*/ 0 w 643"/>
                <a:gd name="T3" fmla="*/ 0 h 668"/>
                <a:gd name="T4" fmla="*/ 120 w 643"/>
                <a:gd name="T5" fmla="*/ 335 h 668"/>
                <a:gd name="T6" fmla="*/ 643 w 643"/>
                <a:gd name="T7" fmla="*/ 668 h 668"/>
                <a:gd name="T8" fmla="*/ 433 w 643"/>
                <a:gd name="T9" fmla="*/ 367 h 668"/>
              </a:gdLst>
              <a:ahLst/>
              <a:cxnLst>
                <a:cxn ang="0">
                  <a:pos x="T0" y="T1"/>
                </a:cxn>
                <a:cxn ang="0">
                  <a:pos x="T2" y="T3"/>
                </a:cxn>
                <a:cxn ang="0">
                  <a:pos x="T4" y="T5"/>
                </a:cxn>
                <a:cxn ang="0">
                  <a:pos x="T6" y="T7"/>
                </a:cxn>
                <a:cxn ang="0">
                  <a:pos x="T8" y="T9"/>
                </a:cxn>
              </a:cxnLst>
              <a:rect l="0" t="0" r="r" b="b"/>
              <a:pathLst>
                <a:path w="643" h="668">
                  <a:moveTo>
                    <a:pt x="433" y="367"/>
                  </a:moveTo>
                  <a:cubicBezTo>
                    <a:pt x="266" y="273"/>
                    <a:pt x="119" y="148"/>
                    <a:pt x="0" y="0"/>
                  </a:cubicBezTo>
                  <a:cubicBezTo>
                    <a:pt x="27" y="117"/>
                    <a:pt x="68" y="230"/>
                    <a:pt x="120" y="335"/>
                  </a:cubicBezTo>
                  <a:cubicBezTo>
                    <a:pt x="268" y="479"/>
                    <a:pt x="446" y="593"/>
                    <a:pt x="643" y="668"/>
                  </a:cubicBezTo>
                  <a:cubicBezTo>
                    <a:pt x="561" y="577"/>
                    <a:pt x="491" y="476"/>
                    <a:pt x="433" y="36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7" name="Freeform 22">
              <a:extLst>
                <a:ext uri="{FF2B5EF4-FFF2-40B4-BE49-F238E27FC236}">
                  <a16:creationId xmlns:a16="http://schemas.microsoft.com/office/drawing/2014/main" id="{328938D3-014F-4606-BEC7-D693E00784B8}"/>
                </a:ext>
              </a:extLst>
            </p:cNvPr>
            <p:cNvSpPr>
              <a:spLocks/>
            </p:cNvSpPr>
            <p:nvPr/>
          </p:nvSpPr>
          <p:spPr bwMode="auto">
            <a:xfrm>
              <a:off x="-239395" y="4478021"/>
              <a:ext cx="906462" cy="1182688"/>
            </a:xfrm>
            <a:custGeom>
              <a:avLst/>
              <a:gdLst>
                <a:gd name="T0" fmla="*/ 0 w 469"/>
                <a:gd name="T1" fmla="*/ 0 h 615"/>
                <a:gd name="T2" fmla="*/ 36 w 469"/>
                <a:gd name="T3" fmla="*/ 248 h 615"/>
                <a:gd name="T4" fmla="*/ 469 w 469"/>
                <a:gd name="T5" fmla="*/ 615 h 615"/>
                <a:gd name="T6" fmla="*/ 357 w 469"/>
                <a:gd name="T7" fmla="*/ 343 h 615"/>
                <a:gd name="T8" fmla="*/ 0 w 469"/>
                <a:gd name="T9" fmla="*/ 0 h 615"/>
              </a:gdLst>
              <a:ahLst/>
              <a:cxnLst>
                <a:cxn ang="0">
                  <a:pos x="T0" y="T1"/>
                </a:cxn>
                <a:cxn ang="0">
                  <a:pos x="T2" y="T3"/>
                </a:cxn>
                <a:cxn ang="0">
                  <a:pos x="T4" y="T5"/>
                </a:cxn>
                <a:cxn ang="0">
                  <a:pos x="T6" y="T7"/>
                </a:cxn>
                <a:cxn ang="0">
                  <a:pos x="T8" y="T9"/>
                </a:cxn>
              </a:cxnLst>
              <a:rect l="0" t="0" r="r" b="b"/>
              <a:pathLst>
                <a:path w="469" h="615">
                  <a:moveTo>
                    <a:pt x="0" y="0"/>
                  </a:moveTo>
                  <a:cubicBezTo>
                    <a:pt x="5" y="85"/>
                    <a:pt x="17" y="168"/>
                    <a:pt x="36" y="248"/>
                  </a:cubicBezTo>
                  <a:cubicBezTo>
                    <a:pt x="155" y="396"/>
                    <a:pt x="302" y="521"/>
                    <a:pt x="469" y="615"/>
                  </a:cubicBezTo>
                  <a:cubicBezTo>
                    <a:pt x="423" y="529"/>
                    <a:pt x="385" y="438"/>
                    <a:pt x="357" y="343"/>
                  </a:cubicBezTo>
                  <a:cubicBezTo>
                    <a:pt x="220" y="249"/>
                    <a:pt x="99" y="133"/>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8" name="Freeform 23">
              <a:extLst>
                <a:ext uri="{FF2B5EF4-FFF2-40B4-BE49-F238E27FC236}">
                  <a16:creationId xmlns:a16="http://schemas.microsoft.com/office/drawing/2014/main" id="{1B6E76AF-C7DB-4ED2-A246-F411749183C1}"/>
                </a:ext>
              </a:extLst>
            </p:cNvPr>
            <p:cNvSpPr>
              <a:spLocks/>
            </p:cNvSpPr>
            <p:nvPr/>
          </p:nvSpPr>
          <p:spPr bwMode="auto">
            <a:xfrm>
              <a:off x="-242570" y="4090671"/>
              <a:ext cx="693737" cy="1047750"/>
            </a:xfrm>
            <a:custGeom>
              <a:avLst/>
              <a:gdLst>
                <a:gd name="T0" fmla="*/ 359 w 359"/>
                <a:gd name="T1" fmla="*/ 544 h 544"/>
                <a:gd name="T2" fmla="*/ 308 w 359"/>
                <a:gd name="T3" fmla="*/ 305 h 544"/>
                <a:gd name="T4" fmla="*/ 3 w 359"/>
                <a:gd name="T5" fmla="*/ 0 h 544"/>
                <a:gd name="T6" fmla="*/ 0 w 359"/>
                <a:gd name="T7" fmla="*/ 109 h 544"/>
                <a:gd name="T8" fmla="*/ 2 w 359"/>
                <a:gd name="T9" fmla="*/ 201 h 544"/>
                <a:gd name="T10" fmla="*/ 359 w 359"/>
                <a:gd name="T11" fmla="*/ 544 h 544"/>
              </a:gdLst>
              <a:ahLst/>
              <a:cxnLst>
                <a:cxn ang="0">
                  <a:pos x="T0" y="T1"/>
                </a:cxn>
                <a:cxn ang="0">
                  <a:pos x="T2" y="T3"/>
                </a:cxn>
                <a:cxn ang="0">
                  <a:pos x="T4" y="T5"/>
                </a:cxn>
                <a:cxn ang="0">
                  <a:pos x="T6" y="T7"/>
                </a:cxn>
                <a:cxn ang="0">
                  <a:pos x="T8" y="T9"/>
                </a:cxn>
                <a:cxn ang="0">
                  <a:pos x="T10" y="T11"/>
                </a:cxn>
              </a:cxnLst>
              <a:rect l="0" t="0" r="r" b="b"/>
              <a:pathLst>
                <a:path w="359" h="544">
                  <a:moveTo>
                    <a:pt x="359" y="544"/>
                  </a:moveTo>
                  <a:cubicBezTo>
                    <a:pt x="336" y="467"/>
                    <a:pt x="318" y="387"/>
                    <a:pt x="308" y="305"/>
                  </a:cubicBezTo>
                  <a:cubicBezTo>
                    <a:pt x="192" y="218"/>
                    <a:pt x="90" y="116"/>
                    <a:pt x="3" y="0"/>
                  </a:cubicBezTo>
                  <a:cubicBezTo>
                    <a:pt x="1" y="36"/>
                    <a:pt x="0" y="73"/>
                    <a:pt x="0" y="109"/>
                  </a:cubicBezTo>
                  <a:cubicBezTo>
                    <a:pt x="0" y="140"/>
                    <a:pt x="0" y="170"/>
                    <a:pt x="2" y="201"/>
                  </a:cubicBezTo>
                  <a:cubicBezTo>
                    <a:pt x="101" y="334"/>
                    <a:pt x="222" y="450"/>
                    <a:pt x="359" y="544"/>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9" name="Freeform 24">
              <a:extLst>
                <a:ext uri="{FF2B5EF4-FFF2-40B4-BE49-F238E27FC236}">
                  <a16:creationId xmlns:a16="http://schemas.microsoft.com/office/drawing/2014/main" id="{386B32E4-A7CD-4E96-AA9E-A0FF944D1691}"/>
                </a:ext>
              </a:extLst>
            </p:cNvPr>
            <p:cNvSpPr>
              <a:spLocks/>
            </p:cNvSpPr>
            <p:nvPr/>
          </p:nvSpPr>
          <p:spPr bwMode="auto">
            <a:xfrm>
              <a:off x="-237807" y="3757296"/>
              <a:ext cx="590550" cy="920750"/>
            </a:xfrm>
            <a:custGeom>
              <a:avLst/>
              <a:gdLst>
                <a:gd name="T0" fmla="*/ 292 w 305"/>
                <a:gd name="T1" fmla="*/ 266 h 478"/>
                <a:gd name="T2" fmla="*/ 23 w 305"/>
                <a:gd name="T3" fmla="*/ 0 h 478"/>
                <a:gd name="T4" fmla="*/ 0 w 305"/>
                <a:gd name="T5" fmla="*/ 173 h 478"/>
                <a:gd name="T6" fmla="*/ 305 w 305"/>
                <a:gd name="T7" fmla="*/ 478 h 478"/>
                <a:gd name="T8" fmla="*/ 292 w 305"/>
                <a:gd name="T9" fmla="*/ 282 h 478"/>
                <a:gd name="T10" fmla="*/ 292 w 305"/>
                <a:gd name="T11" fmla="*/ 266 h 478"/>
              </a:gdLst>
              <a:ahLst/>
              <a:cxnLst>
                <a:cxn ang="0">
                  <a:pos x="T0" y="T1"/>
                </a:cxn>
                <a:cxn ang="0">
                  <a:pos x="T2" y="T3"/>
                </a:cxn>
                <a:cxn ang="0">
                  <a:pos x="T4" y="T5"/>
                </a:cxn>
                <a:cxn ang="0">
                  <a:pos x="T6" y="T7"/>
                </a:cxn>
                <a:cxn ang="0">
                  <a:pos x="T8" y="T9"/>
                </a:cxn>
                <a:cxn ang="0">
                  <a:pos x="T10" y="T11"/>
                </a:cxn>
              </a:cxnLst>
              <a:rect l="0" t="0" r="r" b="b"/>
              <a:pathLst>
                <a:path w="305" h="478">
                  <a:moveTo>
                    <a:pt x="292" y="266"/>
                  </a:moveTo>
                  <a:cubicBezTo>
                    <a:pt x="192" y="189"/>
                    <a:pt x="101" y="100"/>
                    <a:pt x="23" y="0"/>
                  </a:cubicBezTo>
                  <a:cubicBezTo>
                    <a:pt x="12" y="57"/>
                    <a:pt x="5" y="114"/>
                    <a:pt x="0" y="173"/>
                  </a:cubicBezTo>
                  <a:cubicBezTo>
                    <a:pt x="87" y="289"/>
                    <a:pt x="189" y="391"/>
                    <a:pt x="305" y="478"/>
                  </a:cubicBezTo>
                  <a:cubicBezTo>
                    <a:pt x="296" y="414"/>
                    <a:pt x="292" y="349"/>
                    <a:pt x="292" y="282"/>
                  </a:cubicBezTo>
                  <a:cubicBezTo>
                    <a:pt x="292" y="277"/>
                    <a:pt x="292" y="271"/>
                    <a:pt x="292" y="2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0" name="Freeform 25">
              <a:extLst>
                <a:ext uri="{FF2B5EF4-FFF2-40B4-BE49-F238E27FC236}">
                  <a16:creationId xmlns:a16="http://schemas.microsoft.com/office/drawing/2014/main" id="{FF386BF0-D42E-4617-90A6-85E39A2590E7}"/>
                </a:ext>
              </a:extLst>
            </p:cNvPr>
            <p:cNvSpPr>
              <a:spLocks/>
            </p:cNvSpPr>
            <p:nvPr/>
          </p:nvSpPr>
          <p:spPr bwMode="auto">
            <a:xfrm>
              <a:off x="-193357" y="3457258"/>
              <a:ext cx="547687" cy="812800"/>
            </a:xfrm>
            <a:custGeom>
              <a:avLst/>
              <a:gdLst>
                <a:gd name="T0" fmla="*/ 269 w 283"/>
                <a:gd name="T1" fmla="*/ 422 h 422"/>
                <a:gd name="T2" fmla="*/ 283 w 283"/>
                <a:gd name="T3" fmla="*/ 231 h 422"/>
                <a:gd name="T4" fmla="*/ 38 w 283"/>
                <a:gd name="T5" fmla="*/ 0 h 422"/>
                <a:gd name="T6" fmla="*/ 0 w 283"/>
                <a:gd name="T7" fmla="*/ 156 h 422"/>
                <a:gd name="T8" fmla="*/ 269 w 283"/>
                <a:gd name="T9" fmla="*/ 422 h 422"/>
              </a:gdLst>
              <a:ahLst/>
              <a:cxnLst>
                <a:cxn ang="0">
                  <a:pos x="T0" y="T1"/>
                </a:cxn>
                <a:cxn ang="0">
                  <a:pos x="T2" y="T3"/>
                </a:cxn>
                <a:cxn ang="0">
                  <a:pos x="T4" y="T5"/>
                </a:cxn>
                <a:cxn ang="0">
                  <a:pos x="T6" y="T7"/>
                </a:cxn>
                <a:cxn ang="0">
                  <a:pos x="T8" y="T9"/>
                </a:cxn>
              </a:cxnLst>
              <a:rect l="0" t="0" r="r" b="b"/>
              <a:pathLst>
                <a:path w="283" h="422">
                  <a:moveTo>
                    <a:pt x="269" y="422"/>
                  </a:moveTo>
                  <a:cubicBezTo>
                    <a:pt x="270" y="357"/>
                    <a:pt x="275" y="293"/>
                    <a:pt x="283" y="231"/>
                  </a:cubicBezTo>
                  <a:cubicBezTo>
                    <a:pt x="193" y="163"/>
                    <a:pt x="111" y="86"/>
                    <a:pt x="38" y="0"/>
                  </a:cubicBezTo>
                  <a:cubicBezTo>
                    <a:pt x="23" y="51"/>
                    <a:pt x="10" y="103"/>
                    <a:pt x="0" y="156"/>
                  </a:cubicBezTo>
                  <a:cubicBezTo>
                    <a:pt x="78" y="256"/>
                    <a:pt x="169" y="345"/>
                    <a:pt x="269" y="4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1" name="Freeform 26">
              <a:extLst>
                <a:ext uri="{FF2B5EF4-FFF2-40B4-BE49-F238E27FC236}">
                  <a16:creationId xmlns:a16="http://schemas.microsoft.com/office/drawing/2014/main" id="{B805C640-AB4F-4D8D-A4CB-3F69F666FA78}"/>
                </a:ext>
              </a:extLst>
            </p:cNvPr>
            <p:cNvSpPr>
              <a:spLocks/>
            </p:cNvSpPr>
            <p:nvPr/>
          </p:nvSpPr>
          <p:spPr bwMode="auto">
            <a:xfrm>
              <a:off x="-120332" y="3181033"/>
              <a:ext cx="544512" cy="720725"/>
            </a:xfrm>
            <a:custGeom>
              <a:avLst/>
              <a:gdLst>
                <a:gd name="T0" fmla="*/ 52 w 281"/>
                <a:gd name="T1" fmla="*/ 0 h 375"/>
                <a:gd name="T2" fmla="*/ 0 w 281"/>
                <a:gd name="T3" fmla="*/ 144 h 375"/>
                <a:gd name="T4" fmla="*/ 245 w 281"/>
                <a:gd name="T5" fmla="*/ 375 h 375"/>
                <a:gd name="T6" fmla="*/ 281 w 281"/>
                <a:gd name="T7" fmla="*/ 198 h 375"/>
                <a:gd name="T8" fmla="*/ 52 w 281"/>
                <a:gd name="T9" fmla="*/ 0 h 375"/>
              </a:gdLst>
              <a:ahLst/>
              <a:cxnLst>
                <a:cxn ang="0">
                  <a:pos x="T0" y="T1"/>
                </a:cxn>
                <a:cxn ang="0">
                  <a:pos x="T2" y="T3"/>
                </a:cxn>
                <a:cxn ang="0">
                  <a:pos x="T4" y="T5"/>
                </a:cxn>
                <a:cxn ang="0">
                  <a:pos x="T6" y="T7"/>
                </a:cxn>
                <a:cxn ang="0">
                  <a:pos x="T8" y="T9"/>
                </a:cxn>
              </a:cxnLst>
              <a:rect l="0" t="0" r="r" b="b"/>
              <a:pathLst>
                <a:path w="281" h="375">
                  <a:moveTo>
                    <a:pt x="52" y="0"/>
                  </a:moveTo>
                  <a:cubicBezTo>
                    <a:pt x="32" y="47"/>
                    <a:pt x="15" y="95"/>
                    <a:pt x="0" y="144"/>
                  </a:cubicBezTo>
                  <a:cubicBezTo>
                    <a:pt x="73" y="230"/>
                    <a:pt x="155" y="307"/>
                    <a:pt x="245" y="375"/>
                  </a:cubicBezTo>
                  <a:cubicBezTo>
                    <a:pt x="254" y="314"/>
                    <a:pt x="265" y="255"/>
                    <a:pt x="281" y="198"/>
                  </a:cubicBezTo>
                  <a:cubicBezTo>
                    <a:pt x="198" y="140"/>
                    <a:pt x="121" y="73"/>
                    <a:pt x="52"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2" name="Freeform 27">
              <a:extLst>
                <a:ext uri="{FF2B5EF4-FFF2-40B4-BE49-F238E27FC236}">
                  <a16:creationId xmlns:a16="http://schemas.microsoft.com/office/drawing/2014/main" id="{58CCEDD1-BC45-4356-BDB4-326E6ED4D1A1}"/>
                </a:ext>
              </a:extLst>
            </p:cNvPr>
            <p:cNvSpPr>
              <a:spLocks/>
            </p:cNvSpPr>
            <p:nvPr/>
          </p:nvSpPr>
          <p:spPr bwMode="auto">
            <a:xfrm>
              <a:off x="-18732" y="2917508"/>
              <a:ext cx="547687" cy="644525"/>
            </a:xfrm>
            <a:custGeom>
              <a:avLst/>
              <a:gdLst>
                <a:gd name="T0" fmla="*/ 229 w 283"/>
                <a:gd name="T1" fmla="*/ 335 h 335"/>
                <a:gd name="T2" fmla="*/ 283 w 283"/>
                <a:gd name="T3" fmla="*/ 169 h 335"/>
                <a:gd name="T4" fmla="*/ 66 w 283"/>
                <a:gd name="T5" fmla="*/ 0 h 335"/>
                <a:gd name="T6" fmla="*/ 0 w 283"/>
                <a:gd name="T7" fmla="*/ 137 h 335"/>
                <a:gd name="T8" fmla="*/ 229 w 283"/>
                <a:gd name="T9" fmla="*/ 335 h 335"/>
              </a:gdLst>
              <a:ahLst/>
              <a:cxnLst>
                <a:cxn ang="0">
                  <a:pos x="T0" y="T1"/>
                </a:cxn>
                <a:cxn ang="0">
                  <a:pos x="T2" y="T3"/>
                </a:cxn>
                <a:cxn ang="0">
                  <a:pos x="T4" y="T5"/>
                </a:cxn>
                <a:cxn ang="0">
                  <a:pos x="T6" y="T7"/>
                </a:cxn>
                <a:cxn ang="0">
                  <a:pos x="T8" y="T9"/>
                </a:cxn>
              </a:cxnLst>
              <a:rect l="0" t="0" r="r" b="b"/>
              <a:pathLst>
                <a:path w="283" h="335">
                  <a:moveTo>
                    <a:pt x="229" y="335"/>
                  </a:moveTo>
                  <a:cubicBezTo>
                    <a:pt x="243" y="278"/>
                    <a:pt x="262" y="223"/>
                    <a:pt x="283" y="169"/>
                  </a:cubicBezTo>
                  <a:cubicBezTo>
                    <a:pt x="205" y="119"/>
                    <a:pt x="133" y="63"/>
                    <a:pt x="66" y="0"/>
                  </a:cubicBezTo>
                  <a:cubicBezTo>
                    <a:pt x="42" y="44"/>
                    <a:pt x="20" y="90"/>
                    <a:pt x="0" y="137"/>
                  </a:cubicBezTo>
                  <a:cubicBezTo>
                    <a:pt x="69" y="210"/>
                    <a:pt x="146" y="277"/>
                    <a:pt x="229" y="33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3" name="Freeform 29">
              <a:extLst>
                <a:ext uri="{FF2B5EF4-FFF2-40B4-BE49-F238E27FC236}">
                  <a16:creationId xmlns:a16="http://schemas.microsoft.com/office/drawing/2014/main" id="{9707B463-03AC-4198-923C-2C95C155C45F}"/>
                </a:ext>
              </a:extLst>
            </p:cNvPr>
            <p:cNvSpPr>
              <a:spLocks/>
            </p:cNvSpPr>
            <p:nvPr/>
          </p:nvSpPr>
          <p:spPr bwMode="auto">
            <a:xfrm>
              <a:off x="1748155" y="6792596"/>
              <a:ext cx="1211262" cy="354013"/>
            </a:xfrm>
            <a:custGeom>
              <a:avLst/>
              <a:gdLst>
                <a:gd name="T0" fmla="*/ 182 w 626"/>
                <a:gd name="T1" fmla="*/ 11 h 184"/>
                <a:gd name="T2" fmla="*/ 0 w 626"/>
                <a:gd name="T3" fmla="*/ 0 h 184"/>
                <a:gd name="T4" fmla="*/ 478 w 626"/>
                <a:gd name="T5" fmla="*/ 184 h 184"/>
                <a:gd name="T6" fmla="*/ 626 w 626"/>
                <a:gd name="T7" fmla="*/ 147 h 184"/>
                <a:gd name="T8" fmla="*/ 305 w 626"/>
                <a:gd name="T9" fmla="*/ 6 h 184"/>
                <a:gd name="T10" fmla="*/ 182 w 626"/>
                <a:gd name="T11" fmla="*/ 11 h 184"/>
              </a:gdLst>
              <a:ahLst/>
              <a:cxnLst>
                <a:cxn ang="0">
                  <a:pos x="T0" y="T1"/>
                </a:cxn>
                <a:cxn ang="0">
                  <a:pos x="T2" y="T3"/>
                </a:cxn>
                <a:cxn ang="0">
                  <a:pos x="T4" y="T5"/>
                </a:cxn>
                <a:cxn ang="0">
                  <a:pos x="T6" y="T7"/>
                </a:cxn>
                <a:cxn ang="0">
                  <a:pos x="T8" y="T9"/>
                </a:cxn>
                <a:cxn ang="0">
                  <a:pos x="T10" y="T11"/>
                </a:cxn>
              </a:cxnLst>
              <a:rect l="0" t="0" r="r" b="b"/>
              <a:pathLst>
                <a:path w="626" h="184">
                  <a:moveTo>
                    <a:pt x="182" y="11"/>
                  </a:moveTo>
                  <a:cubicBezTo>
                    <a:pt x="120" y="11"/>
                    <a:pt x="60" y="7"/>
                    <a:pt x="0" y="0"/>
                  </a:cubicBezTo>
                  <a:cubicBezTo>
                    <a:pt x="145" y="87"/>
                    <a:pt x="306" y="150"/>
                    <a:pt x="478" y="184"/>
                  </a:cubicBezTo>
                  <a:cubicBezTo>
                    <a:pt x="528" y="174"/>
                    <a:pt x="577" y="162"/>
                    <a:pt x="626" y="147"/>
                  </a:cubicBezTo>
                  <a:cubicBezTo>
                    <a:pt x="513" y="112"/>
                    <a:pt x="405" y="65"/>
                    <a:pt x="305" y="6"/>
                  </a:cubicBezTo>
                  <a:cubicBezTo>
                    <a:pt x="265" y="9"/>
                    <a:pt x="224" y="11"/>
                    <a:pt x="182" y="1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4" name="Freeform 30">
              <a:extLst>
                <a:ext uri="{FF2B5EF4-FFF2-40B4-BE49-F238E27FC236}">
                  <a16:creationId xmlns:a16="http://schemas.microsoft.com/office/drawing/2014/main" id="{BE300660-D804-4A04-8C75-FF661EFBF732}"/>
                </a:ext>
              </a:extLst>
            </p:cNvPr>
            <p:cNvSpPr>
              <a:spLocks/>
            </p:cNvSpPr>
            <p:nvPr/>
          </p:nvSpPr>
          <p:spPr bwMode="auto">
            <a:xfrm>
              <a:off x="1073468" y="6240146"/>
              <a:ext cx="1265237" cy="573088"/>
            </a:xfrm>
            <a:custGeom>
              <a:avLst/>
              <a:gdLst>
                <a:gd name="T0" fmla="*/ 654 w 654"/>
                <a:gd name="T1" fmla="*/ 293 h 298"/>
                <a:gd name="T2" fmla="*/ 382 w 654"/>
                <a:gd name="T3" fmla="*/ 89 h 298"/>
                <a:gd name="T4" fmla="*/ 0 w 654"/>
                <a:gd name="T5" fmla="*/ 0 h 298"/>
                <a:gd name="T6" fmla="*/ 349 w 654"/>
                <a:gd name="T7" fmla="*/ 287 h 298"/>
                <a:gd name="T8" fmla="*/ 531 w 654"/>
                <a:gd name="T9" fmla="*/ 298 h 298"/>
                <a:gd name="T10" fmla="*/ 654 w 654"/>
                <a:gd name="T11" fmla="*/ 293 h 298"/>
              </a:gdLst>
              <a:ahLst/>
              <a:cxnLst>
                <a:cxn ang="0">
                  <a:pos x="T0" y="T1"/>
                </a:cxn>
                <a:cxn ang="0">
                  <a:pos x="T2" y="T3"/>
                </a:cxn>
                <a:cxn ang="0">
                  <a:pos x="T4" y="T5"/>
                </a:cxn>
                <a:cxn ang="0">
                  <a:pos x="T6" y="T7"/>
                </a:cxn>
                <a:cxn ang="0">
                  <a:pos x="T8" y="T9"/>
                </a:cxn>
                <a:cxn ang="0">
                  <a:pos x="T10" y="T11"/>
                </a:cxn>
              </a:cxnLst>
              <a:rect l="0" t="0" r="r" b="b"/>
              <a:pathLst>
                <a:path w="654" h="298">
                  <a:moveTo>
                    <a:pt x="654" y="293"/>
                  </a:moveTo>
                  <a:cubicBezTo>
                    <a:pt x="556" y="235"/>
                    <a:pt x="465" y="167"/>
                    <a:pt x="382" y="89"/>
                  </a:cubicBezTo>
                  <a:cubicBezTo>
                    <a:pt x="249" y="76"/>
                    <a:pt x="121" y="45"/>
                    <a:pt x="0" y="0"/>
                  </a:cubicBezTo>
                  <a:cubicBezTo>
                    <a:pt x="101" y="112"/>
                    <a:pt x="219" y="209"/>
                    <a:pt x="349" y="287"/>
                  </a:cubicBezTo>
                  <a:cubicBezTo>
                    <a:pt x="409" y="294"/>
                    <a:pt x="469" y="298"/>
                    <a:pt x="531" y="298"/>
                  </a:cubicBezTo>
                  <a:cubicBezTo>
                    <a:pt x="573" y="298"/>
                    <a:pt x="614" y="296"/>
                    <a:pt x="654" y="29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5" name="Freeform 31">
              <a:extLst>
                <a:ext uri="{FF2B5EF4-FFF2-40B4-BE49-F238E27FC236}">
                  <a16:creationId xmlns:a16="http://schemas.microsoft.com/office/drawing/2014/main" id="{2AEDD5D1-C1C3-47BA-95DF-AFE85642DA26}"/>
                </a:ext>
              </a:extLst>
            </p:cNvPr>
            <p:cNvSpPr>
              <a:spLocks/>
            </p:cNvSpPr>
            <p:nvPr/>
          </p:nvSpPr>
          <p:spPr bwMode="auto">
            <a:xfrm>
              <a:off x="667068" y="5660708"/>
              <a:ext cx="1144587" cy="750888"/>
            </a:xfrm>
            <a:custGeom>
              <a:avLst/>
              <a:gdLst>
                <a:gd name="T0" fmla="*/ 389 w 592"/>
                <a:gd name="T1" fmla="*/ 153 h 390"/>
                <a:gd name="T2" fmla="*/ 0 w 592"/>
                <a:gd name="T3" fmla="*/ 0 h 390"/>
                <a:gd name="T4" fmla="*/ 210 w 592"/>
                <a:gd name="T5" fmla="*/ 301 h 390"/>
                <a:gd name="T6" fmla="*/ 592 w 592"/>
                <a:gd name="T7" fmla="*/ 390 h 390"/>
                <a:gd name="T8" fmla="*/ 389 w 592"/>
                <a:gd name="T9" fmla="*/ 153 h 390"/>
              </a:gdLst>
              <a:ahLst/>
              <a:cxnLst>
                <a:cxn ang="0">
                  <a:pos x="T0" y="T1"/>
                </a:cxn>
                <a:cxn ang="0">
                  <a:pos x="T2" y="T3"/>
                </a:cxn>
                <a:cxn ang="0">
                  <a:pos x="T4" y="T5"/>
                </a:cxn>
                <a:cxn ang="0">
                  <a:pos x="T6" y="T7"/>
                </a:cxn>
                <a:cxn ang="0">
                  <a:pos x="T8" y="T9"/>
                </a:cxn>
              </a:cxnLst>
              <a:rect l="0" t="0" r="r" b="b"/>
              <a:pathLst>
                <a:path w="592" h="390">
                  <a:moveTo>
                    <a:pt x="389" y="153"/>
                  </a:moveTo>
                  <a:cubicBezTo>
                    <a:pt x="251" y="120"/>
                    <a:pt x="120" y="68"/>
                    <a:pt x="0" y="0"/>
                  </a:cubicBezTo>
                  <a:cubicBezTo>
                    <a:pt x="58" y="109"/>
                    <a:pt x="128" y="210"/>
                    <a:pt x="210" y="301"/>
                  </a:cubicBezTo>
                  <a:cubicBezTo>
                    <a:pt x="331" y="346"/>
                    <a:pt x="459" y="377"/>
                    <a:pt x="592" y="390"/>
                  </a:cubicBezTo>
                  <a:cubicBezTo>
                    <a:pt x="517" y="318"/>
                    <a:pt x="448" y="239"/>
                    <a:pt x="389" y="15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6" name="Freeform 32">
              <a:extLst>
                <a:ext uri="{FF2B5EF4-FFF2-40B4-BE49-F238E27FC236}">
                  <a16:creationId xmlns:a16="http://schemas.microsoft.com/office/drawing/2014/main" id="{08C1E02E-4EAD-47C7-91F3-873DD2BA148C}"/>
                </a:ext>
              </a:extLst>
            </p:cNvPr>
            <p:cNvSpPr>
              <a:spLocks/>
            </p:cNvSpPr>
            <p:nvPr/>
          </p:nvSpPr>
          <p:spPr bwMode="auto">
            <a:xfrm>
              <a:off x="451168" y="5138421"/>
              <a:ext cx="968375" cy="817563"/>
            </a:xfrm>
            <a:custGeom>
              <a:avLst/>
              <a:gdLst>
                <a:gd name="T0" fmla="*/ 364 w 501"/>
                <a:gd name="T1" fmla="*/ 183 h 425"/>
                <a:gd name="T2" fmla="*/ 0 w 501"/>
                <a:gd name="T3" fmla="*/ 0 h 425"/>
                <a:gd name="T4" fmla="*/ 112 w 501"/>
                <a:gd name="T5" fmla="*/ 272 h 425"/>
                <a:gd name="T6" fmla="*/ 501 w 501"/>
                <a:gd name="T7" fmla="*/ 425 h 425"/>
                <a:gd name="T8" fmla="*/ 364 w 501"/>
                <a:gd name="T9" fmla="*/ 183 h 425"/>
              </a:gdLst>
              <a:ahLst/>
              <a:cxnLst>
                <a:cxn ang="0">
                  <a:pos x="T0" y="T1"/>
                </a:cxn>
                <a:cxn ang="0">
                  <a:pos x="T2" y="T3"/>
                </a:cxn>
                <a:cxn ang="0">
                  <a:pos x="T4" y="T5"/>
                </a:cxn>
                <a:cxn ang="0">
                  <a:pos x="T6" y="T7"/>
                </a:cxn>
                <a:cxn ang="0">
                  <a:pos x="T8" y="T9"/>
                </a:cxn>
              </a:cxnLst>
              <a:rect l="0" t="0" r="r" b="b"/>
              <a:pathLst>
                <a:path w="501" h="425">
                  <a:moveTo>
                    <a:pt x="364" y="183"/>
                  </a:moveTo>
                  <a:cubicBezTo>
                    <a:pt x="233" y="138"/>
                    <a:pt x="111" y="76"/>
                    <a:pt x="0" y="0"/>
                  </a:cubicBezTo>
                  <a:cubicBezTo>
                    <a:pt x="28" y="95"/>
                    <a:pt x="66" y="186"/>
                    <a:pt x="112" y="272"/>
                  </a:cubicBezTo>
                  <a:cubicBezTo>
                    <a:pt x="232" y="340"/>
                    <a:pt x="363" y="392"/>
                    <a:pt x="501" y="425"/>
                  </a:cubicBezTo>
                  <a:cubicBezTo>
                    <a:pt x="448" y="349"/>
                    <a:pt x="402" y="268"/>
                    <a:pt x="364" y="18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7" name="Freeform 33">
              <a:extLst>
                <a:ext uri="{FF2B5EF4-FFF2-40B4-BE49-F238E27FC236}">
                  <a16:creationId xmlns:a16="http://schemas.microsoft.com/office/drawing/2014/main" id="{B5615415-2D6E-4308-B4AB-A34160183AC2}"/>
                </a:ext>
              </a:extLst>
            </p:cNvPr>
            <p:cNvSpPr>
              <a:spLocks/>
            </p:cNvSpPr>
            <p:nvPr/>
          </p:nvSpPr>
          <p:spPr bwMode="auto">
            <a:xfrm>
              <a:off x="352743" y="4678046"/>
              <a:ext cx="801687" cy="811213"/>
            </a:xfrm>
            <a:custGeom>
              <a:avLst/>
              <a:gdLst>
                <a:gd name="T0" fmla="*/ 0 w 415"/>
                <a:gd name="T1" fmla="*/ 0 h 422"/>
                <a:gd name="T2" fmla="*/ 51 w 415"/>
                <a:gd name="T3" fmla="*/ 239 h 422"/>
                <a:gd name="T4" fmla="*/ 415 w 415"/>
                <a:gd name="T5" fmla="*/ 422 h 422"/>
                <a:gd name="T6" fmla="*/ 332 w 415"/>
                <a:gd name="T7" fmla="*/ 189 h 422"/>
                <a:gd name="T8" fmla="*/ 0 w 415"/>
                <a:gd name="T9" fmla="*/ 0 h 422"/>
              </a:gdLst>
              <a:ahLst/>
              <a:cxnLst>
                <a:cxn ang="0">
                  <a:pos x="T0" y="T1"/>
                </a:cxn>
                <a:cxn ang="0">
                  <a:pos x="T2" y="T3"/>
                </a:cxn>
                <a:cxn ang="0">
                  <a:pos x="T4" y="T5"/>
                </a:cxn>
                <a:cxn ang="0">
                  <a:pos x="T6" y="T7"/>
                </a:cxn>
                <a:cxn ang="0">
                  <a:pos x="T8" y="T9"/>
                </a:cxn>
              </a:cxnLst>
              <a:rect l="0" t="0" r="r" b="b"/>
              <a:pathLst>
                <a:path w="415" h="422">
                  <a:moveTo>
                    <a:pt x="0" y="0"/>
                  </a:moveTo>
                  <a:cubicBezTo>
                    <a:pt x="10" y="82"/>
                    <a:pt x="28" y="162"/>
                    <a:pt x="51" y="239"/>
                  </a:cubicBezTo>
                  <a:cubicBezTo>
                    <a:pt x="162" y="315"/>
                    <a:pt x="284" y="377"/>
                    <a:pt x="415" y="422"/>
                  </a:cubicBezTo>
                  <a:cubicBezTo>
                    <a:pt x="381" y="347"/>
                    <a:pt x="353" y="269"/>
                    <a:pt x="332" y="189"/>
                  </a:cubicBezTo>
                  <a:cubicBezTo>
                    <a:pt x="213" y="140"/>
                    <a:pt x="101" y="7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8" name="Freeform 34">
              <a:extLst>
                <a:ext uri="{FF2B5EF4-FFF2-40B4-BE49-F238E27FC236}">
                  <a16:creationId xmlns:a16="http://schemas.microsoft.com/office/drawing/2014/main" id="{481666ED-14B1-4808-9BF4-2F05F34EA28B}"/>
                </a:ext>
              </a:extLst>
            </p:cNvPr>
            <p:cNvSpPr>
              <a:spLocks/>
            </p:cNvSpPr>
            <p:nvPr/>
          </p:nvSpPr>
          <p:spPr bwMode="auto">
            <a:xfrm>
              <a:off x="327343" y="4270058"/>
              <a:ext cx="666750" cy="771525"/>
            </a:xfrm>
            <a:custGeom>
              <a:avLst/>
              <a:gdLst>
                <a:gd name="T0" fmla="*/ 305 w 345"/>
                <a:gd name="T1" fmla="*/ 181 h 401"/>
                <a:gd name="T2" fmla="*/ 0 w 345"/>
                <a:gd name="T3" fmla="*/ 0 h 401"/>
                <a:gd name="T4" fmla="*/ 0 w 345"/>
                <a:gd name="T5" fmla="*/ 16 h 401"/>
                <a:gd name="T6" fmla="*/ 13 w 345"/>
                <a:gd name="T7" fmla="*/ 212 h 401"/>
                <a:gd name="T8" fmla="*/ 345 w 345"/>
                <a:gd name="T9" fmla="*/ 401 h 401"/>
                <a:gd name="T10" fmla="*/ 305 w 345"/>
                <a:gd name="T11" fmla="*/ 181 h 401"/>
              </a:gdLst>
              <a:ahLst/>
              <a:cxnLst>
                <a:cxn ang="0">
                  <a:pos x="T0" y="T1"/>
                </a:cxn>
                <a:cxn ang="0">
                  <a:pos x="T2" y="T3"/>
                </a:cxn>
                <a:cxn ang="0">
                  <a:pos x="T4" y="T5"/>
                </a:cxn>
                <a:cxn ang="0">
                  <a:pos x="T6" y="T7"/>
                </a:cxn>
                <a:cxn ang="0">
                  <a:pos x="T8" y="T9"/>
                </a:cxn>
                <a:cxn ang="0">
                  <a:pos x="T10" y="T11"/>
                </a:cxn>
              </a:cxnLst>
              <a:rect l="0" t="0" r="r" b="b"/>
              <a:pathLst>
                <a:path w="345" h="401">
                  <a:moveTo>
                    <a:pt x="305" y="181"/>
                  </a:moveTo>
                  <a:cubicBezTo>
                    <a:pt x="196" y="133"/>
                    <a:pt x="94" y="72"/>
                    <a:pt x="0" y="0"/>
                  </a:cubicBezTo>
                  <a:cubicBezTo>
                    <a:pt x="0" y="5"/>
                    <a:pt x="0" y="11"/>
                    <a:pt x="0" y="16"/>
                  </a:cubicBezTo>
                  <a:cubicBezTo>
                    <a:pt x="0" y="83"/>
                    <a:pt x="4" y="148"/>
                    <a:pt x="13" y="212"/>
                  </a:cubicBezTo>
                  <a:cubicBezTo>
                    <a:pt x="114" y="288"/>
                    <a:pt x="226" y="352"/>
                    <a:pt x="345" y="401"/>
                  </a:cubicBezTo>
                  <a:cubicBezTo>
                    <a:pt x="327" y="330"/>
                    <a:pt x="313" y="256"/>
                    <a:pt x="305" y="18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9" name="Freeform 35">
              <a:extLst>
                <a:ext uri="{FF2B5EF4-FFF2-40B4-BE49-F238E27FC236}">
                  <a16:creationId xmlns:a16="http://schemas.microsoft.com/office/drawing/2014/main" id="{DB9DB61A-9193-48BB-86E8-5CF013696FB5}"/>
                </a:ext>
              </a:extLst>
            </p:cNvPr>
            <p:cNvSpPr>
              <a:spLocks/>
            </p:cNvSpPr>
            <p:nvPr/>
          </p:nvSpPr>
          <p:spPr bwMode="auto">
            <a:xfrm>
              <a:off x="327343" y="3901758"/>
              <a:ext cx="588962" cy="715963"/>
            </a:xfrm>
            <a:custGeom>
              <a:avLst/>
              <a:gdLst>
                <a:gd name="T0" fmla="*/ 296 w 305"/>
                <a:gd name="T1" fmla="*/ 166 h 372"/>
                <a:gd name="T2" fmla="*/ 14 w 305"/>
                <a:gd name="T3" fmla="*/ 0 h 372"/>
                <a:gd name="T4" fmla="*/ 0 w 305"/>
                <a:gd name="T5" fmla="*/ 191 h 372"/>
                <a:gd name="T6" fmla="*/ 305 w 305"/>
                <a:gd name="T7" fmla="*/ 372 h 372"/>
                <a:gd name="T8" fmla="*/ 296 w 305"/>
                <a:gd name="T9" fmla="*/ 207 h 372"/>
                <a:gd name="T10" fmla="*/ 296 w 305"/>
                <a:gd name="T11" fmla="*/ 166 h 372"/>
              </a:gdLst>
              <a:ahLst/>
              <a:cxnLst>
                <a:cxn ang="0">
                  <a:pos x="T0" y="T1"/>
                </a:cxn>
                <a:cxn ang="0">
                  <a:pos x="T2" y="T3"/>
                </a:cxn>
                <a:cxn ang="0">
                  <a:pos x="T4" y="T5"/>
                </a:cxn>
                <a:cxn ang="0">
                  <a:pos x="T6" y="T7"/>
                </a:cxn>
                <a:cxn ang="0">
                  <a:pos x="T8" y="T9"/>
                </a:cxn>
                <a:cxn ang="0">
                  <a:pos x="T10" y="T11"/>
                </a:cxn>
              </a:cxnLst>
              <a:rect l="0" t="0" r="r" b="b"/>
              <a:pathLst>
                <a:path w="305" h="372">
                  <a:moveTo>
                    <a:pt x="296" y="166"/>
                  </a:moveTo>
                  <a:cubicBezTo>
                    <a:pt x="196" y="121"/>
                    <a:pt x="102" y="65"/>
                    <a:pt x="14" y="0"/>
                  </a:cubicBezTo>
                  <a:cubicBezTo>
                    <a:pt x="6" y="62"/>
                    <a:pt x="1" y="126"/>
                    <a:pt x="0" y="191"/>
                  </a:cubicBezTo>
                  <a:cubicBezTo>
                    <a:pt x="94" y="263"/>
                    <a:pt x="196" y="324"/>
                    <a:pt x="305" y="372"/>
                  </a:cubicBezTo>
                  <a:cubicBezTo>
                    <a:pt x="299" y="318"/>
                    <a:pt x="296" y="263"/>
                    <a:pt x="296" y="207"/>
                  </a:cubicBezTo>
                  <a:cubicBezTo>
                    <a:pt x="296" y="193"/>
                    <a:pt x="296" y="180"/>
                    <a:pt x="296" y="1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0" name="Freeform 36">
              <a:extLst>
                <a:ext uri="{FF2B5EF4-FFF2-40B4-BE49-F238E27FC236}">
                  <a16:creationId xmlns:a16="http://schemas.microsoft.com/office/drawing/2014/main" id="{9C955F38-B5D4-4D91-8F4E-F74F9B2B841C}"/>
                </a:ext>
              </a:extLst>
            </p:cNvPr>
            <p:cNvSpPr>
              <a:spLocks/>
            </p:cNvSpPr>
            <p:nvPr/>
          </p:nvSpPr>
          <p:spPr bwMode="auto">
            <a:xfrm>
              <a:off x="2338705" y="6730683"/>
              <a:ext cx="904875" cy="344488"/>
            </a:xfrm>
            <a:custGeom>
              <a:avLst/>
              <a:gdLst>
                <a:gd name="T0" fmla="*/ 235 w 468"/>
                <a:gd name="T1" fmla="*/ 0 h 179"/>
                <a:gd name="T2" fmla="*/ 0 w 468"/>
                <a:gd name="T3" fmla="*/ 38 h 179"/>
                <a:gd name="T4" fmla="*/ 321 w 468"/>
                <a:gd name="T5" fmla="*/ 179 h 179"/>
                <a:gd name="T6" fmla="*/ 468 w 468"/>
                <a:gd name="T7" fmla="*/ 125 h 179"/>
                <a:gd name="T8" fmla="*/ 235 w 468"/>
                <a:gd name="T9" fmla="*/ 0 h 179"/>
              </a:gdLst>
              <a:ahLst/>
              <a:cxnLst>
                <a:cxn ang="0">
                  <a:pos x="T0" y="T1"/>
                </a:cxn>
                <a:cxn ang="0">
                  <a:pos x="T2" y="T3"/>
                </a:cxn>
                <a:cxn ang="0">
                  <a:pos x="T4" y="T5"/>
                </a:cxn>
                <a:cxn ang="0">
                  <a:pos x="T6" y="T7"/>
                </a:cxn>
                <a:cxn ang="0">
                  <a:pos x="T8" y="T9"/>
                </a:cxn>
              </a:cxnLst>
              <a:rect l="0" t="0" r="r" b="b"/>
              <a:pathLst>
                <a:path w="468" h="179">
                  <a:moveTo>
                    <a:pt x="235" y="0"/>
                  </a:moveTo>
                  <a:cubicBezTo>
                    <a:pt x="159" y="19"/>
                    <a:pt x="81" y="32"/>
                    <a:pt x="0" y="38"/>
                  </a:cubicBezTo>
                  <a:cubicBezTo>
                    <a:pt x="100" y="97"/>
                    <a:pt x="208" y="144"/>
                    <a:pt x="321" y="179"/>
                  </a:cubicBezTo>
                  <a:cubicBezTo>
                    <a:pt x="371" y="164"/>
                    <a:pt x="420" y="146"/>
                    <a:pt x="468" y="125"/>
                  </a:cubicBezTo>
                  <a:cubicBezTo>
                    <a:pt x="387" y="90"/>
                    <a:pt x="309" y="48"/>
                    <a:pt x="235"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1" name="Freeform 37">
              <a:extLst>
                <a:ext uri="{FF2B5EF4-FFF2-40B4-BE49-F238E27FC236}">
                  <a16:creationId xmlns:a16="http://schemas.microsoft.com/office/drawing/2014/main" id="{F153CEE0-06C6-4D7B-90AB-0E1EAE367BF9}"/>
                </a:ext>
              </a:extLst>
            </p:cNvPr>
            <p:cNvSpPr>
              <a:spLocks/>
            </p:cNvSpPr>
            <p:nvPr/>
          </p:nvSpPr>
          <p:spPr bwMode="auto">
            <a:xfrm>
              <a:off x="1811655" y="6411596"/>
              <a:ext cx="981075" cy="392113"/>
            </a:xfrm>
            <a:custGeom>
              <a:avLst/>
              <a:gdLst>
                <a:gd name="T0" fmla="*/ 149 w 507"/>
                <a:gd name="T1" fmla="*/ 7 h 204"/>
                <a:gd name="T2" fmla="*/ 0 w 507"/>
                <a:gd name="T3" fmla="*/ 0 h 204"/>
                <a:gd name="T4" fmla="*/ 272 w 507"/>
                <a:gd name="T5" fmla="*/ 204 h 204"/>
                <a:gd name="T6" fmla="*/ 507 w 507"/>
                <a:gd name="T7" fmla="*/ 166 h 204"/>
                <a:gd name="T8" fmla="*/ 296 w 507"/>
                <a:gd name="T9" fmla="*/ 0 h 204"/>
                <a:gd name="T10" fmla="*/ 149 w 507"/>
                <a:gd name="T11" fmla="*/ 7 h 204"/>
              </a:gdLst>
              <a:ahLst/>
              <a:cxnLst>
                <a:cxn ang="0">
                  <a:pos x="T0" y="T1"/>
                </a:cxn>
                <a:cxn ang="0">
                  <a:pos x="T2" y="T3"/>
                </a:cxn>
                <a:cxn ang="0">
                  <a:pos x="T4" y="T5"/>
                </a:cxn>
                <a:cxn ang="0">
                  <a:pos x="T6" y="T7"/>
                </a:cxn>
                <a:cxn ang="0">
                  <a:pos x="T8" y="T9"/>
                </a:cxn>
                <a:cxn ang="0">
                  <a:pos x="T10" y="T11"/>
                </a:cxn>
              </a:cxnLst>
              <a:rect l="0" t="0" r="r" b="b"/>
              <a:pathLst>
                <a:path w="507" h="204">
                  <a:moveTo>
                    <a:pt x="149" y="7"/>
                  </a:moveTo>
                  <a:cubicBezTo>
                    <a:pt x="99" y="7"/>
                    <a:pt x="49" y="4"/>
                    <a:pt x="0" y="0"/>
                  </a:cubicBezTo>
                  <a:cubicBezTo>
                    <a:pt x="83" y="78"/>
                    <a:pt x="174" y="146"/>
                    <a:pt x="272" y="204"/>
                  </a:cubicBezTo>
                  <a:cubicBezTo>
                    <a:pt x="353" y="198"/>
                    <a:pt x="431" y="185"/>
                    <a:pt x="507" y="166"/>
                  </a:cubicBezTo>
                  <a:cubicBezTo>
                    <a:pt x="432" y="117"/>
                    <a:pt x="361" y="61"/>
                    <a:pt x="296" y="0"/>
                  </a:cubicBezTo>
                  <a:cubicBezTo>
                    <a:pt x="248" y="4"/>
                    <a:pt x="199" y="7"/>
                    <a:pt x="149" y="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2" name="Freeform 38">
              <a:extLst>
                <a:ext uri="{FF2B5EF4-FFF2-40B4-BE49-F238E27FC236}">
                  <a16:creationId xmlns:a16="http://schemas.microsoft.com/office/drawing/2014/main" id="{E5FC3960-69D3-4E8A-BFF0-32CABC234348}"/>
                </a:ext>
              </a:extLst>
            </p:cNvPr>
            <p:cNvSpPr>
              <a:spLocks/>
            </p:cNvSpPr>
            <p:nvPr/>
          </p:nvSpPr>
          <p:spPr bwMode="auto">
            <a:xfrm>
              <a:off x="1419543" y="5955983"/>
              <a:ext cx="965200" cy="469900"/>
            </a:xfrm>
            <a:custGeom>
              <a:avLst/>
              <a:gdLst>
                <a:gd name="T0" fmla="*/ 499 w 499"/>
                <a:gd name="T1" fmla="*/ 237 h 244"/>
                <a:gd name="T2" fmla="*/ 325 w 499"/>
                <a:gd name="T3" fmla="*/ 41 h 244"/>
                <a:gd name="T4" fmla="*/ 0 w 499"/>
                <a:gd name="T5" fmla="*/ 0 h 244"/>
                <a:gd name="T6" fmla="*/ 203 w 499"/>
                <a:gd name="T7" fmla="*/ 237 h 244"/>
                <a:gd name="T8" fmla="*/ 352 w 499"/>
                <a:gd name="T9" fmla="*/ 244 h 244"/>
                <a:gd name="T10" fmla="*/ 499 w 499"/>
                <a:gd name="T11" fmla="*/ 237 h 244"/>
              </a:gdLst>
              <a:ahLst/>
              <a:cxnLst>
                <a:cxn ang="0">
                  <a:pos x="T0" y="T1"/>
                </a:cxn>
                <a:cxn ang="0">
                  <a:pos x="T2" y="T3"/>
                </a:cxn>
                <a:cxn ang="0">
                  <a:pos x="T4" y="T5"/>
                </a:cxn>
                <a:cxn ang="0">
                  <a:pos x="T6" y="T7"/>
                </a:cxn>
                <a:cxn ang="0">
                  <a:pos x="T8" y="T9"/>
                </a:cxn>
                <a:cxn ang="0">
                  <a:pos x="T10" y="T11"/>
                </a:cxn>
              </a:cxnLst>
              <a:rect l="0" t="0" r="r" b="b"/>
              <a:pathLst>
                <a:path w="499" h="244">
                  <a:moveTo>
                    <a:pt x="499" y="237"/>
                  </a:moveTo>
                  <a:cubicBezTo>
                    <a:pt x="436" y="177"/>
                    <a:pt x="377" y="111"/>
                    <a:pt x="325" y="41"/>
                  </a:cubicBezTo>
                  <a:cubicBezTo>
                    <a:pt x="213" y="39"/>
                    <a:pt x="104" y="25"/>
                    <a:pt x="0" y="0"/>
                  </a:cubicBezTo>
                  <a:cubicBezTo>
                    <a:pt x="59" y="86"/>
                    <a:pt x="128" y="165"/>
                    <a:pt x="203" y="237"/>
                  </a:cubicBezTo>
                  <a:cubicBezTo>
                    <a:pt x="252" y="241"/>
                    <a:pt x="302" y="244"/>
                    <a:pt x="352" y="244"/>
                  </a:cubicBezTo>
                  <a:cubicBezTo>
                    <a:pt x="402" y="244"/>
                    <a:pt x="451" y="241"/>
                    <a:pt x="499" y="23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3" name="Freeform 39">
              <a:extLst>
                <a:ext uri="{FF2B5EF4-FFF2-40B4-BE49-F238E27FC236}">
                  <a16:creationId xmlns:a16="http://schemas.microsoft.com/office/drawing/2014/main" id="{02F9578B-82CE-4D45-A1B7-9758292B7177}"/>
                </a:ext>
              </a:extLst>
            </p:cNvPr>
            <p:cNvSpPr>
              <a:spLocks/>
            </p:cNvSpPr>
            <p:nvPr/>
          </p:nvSpPr>
          <p:spPr bwMode="auto">
            <a:xfrm>
              <a:off x="1154430" y="5489258"/>
              <a:ext cx="893762" cy="544513"/>
            </a:xfrm>
            <a:custGeom>
              <a:avLst/>
              <a:gdLst>
                <a:gd name="T0" fmla="*/ 0 w 462"/>
                <a:gd name="T1" fmla="*/ 0 h 283"/>
                <a:gd name="T2" fmla="*/ 137 w 462"/>
                <a:gd name="T3" fmla="*/ 242 h 283"/>
                <a:gd name="T4" fmla="*/ 462 w 462"/>
                <a:gd name="T5" fmla="*/ 283 h 283"/>
                <a:gd name="T6" fmla="*/ 331 w 462"/>
                <a:gd name="T7" fmla="*/ 73 h 283"/>
                <a:gd name="T8" fmla="*/ 0 w 462"/>
                <a:gd name="T9" fmla="*/ 0 h 283"/>
              </a:gdLst>
              <a:ahLst/>
              <a:cxnLst>
                <a:cxn ang="0">
                  <a:pos x="T0" y="T1"/>
                </a:cxn>
                <a:cxn ang="0">
                  <a:pos x="T2" y="T3"/>
                </a:cxn>
                <a:cxn ang="0">
                  <a:pos x="T4" y="T5"/>
                </a:cxn>
                <a:cxn ang="0">
                  <a:pos x="T6" y="T7"/>
                </a:cxn>
                <a:cxn ang="0">
                  <a:pos x="T8" y="T9"/>
                </a:cxn>
              </a:cxnLst>
              <a:rect l="0" t="0" r="r" b="b"/>
              <a:pathLst>
                <a:path w="462" h="283">
                  <a:moveTo>
                    <a:pt x="0" y="0"/>
                  </a:moveTo>
                  <a:cubicBezTo>
                    <a:pt x="38" y="85"/>
                    <a:pt x="84" y="166"/>
                    <a:pt x="137" y="242"/>
                  </a:cubicBezTo>
                  <a:cubicBezTo>
                    <a:pt x="241" y="267"/>
                    <a:pt x="350" y="281"/>
                    <a:pt x="462" y="283"/>
                  </a:cubicBezTo>
                  <a:cubicBezTo>
                    <a:pt x="413" y="217"/>
                    <a:pt x="369" y="147"/>
                    <a:pt x="331" y="73"/>
                  </a:cubicBezTo>
                  <a:cubicBezTo>
                    <a:pt x="216" y="61"/>
                    <a:pt x="105" y="3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4" name="Freeform 40">
              <a:extLst>
                <a:ext uri="{FF2B5EF4-FFF2-40B4-BE49-F238E27FC236}">
                  <a16:creationId xmlns:a16="http://schemas.microsoft.com/office/drawing/2014/main" id="{2574B67C-EB19-4773-9D12-F00CA26F78A4}"/>
                </a:ext>
              </a:extLst>
            </p:cNvPr>
            <p:cNvSpPr>
              <a:spLocks/>
            </p:cNvSpPr>
            <p:nvPr/>
          </p:nvSpPr>
          <p:spPr bwMode="auto">
            <a:xfrm>
              <a:off x="2792730" y="6605271"/>
              <a:ext cx="736600" cy="366713"/>
            </a:xfrm>
            <a:custGeom>
              <a:avLst/>
              <a:gdLst>
                <a:gd name="T0" fmla="*/ 0 w 381"/>
                <a:gd name="T1" fmla="*/ 65 h 190"/>
                <a:gd name="T2" fmla="*/ 233 w 381"/>
                <a:gd name="T3" fmla="*/ 190 h 190"/>
                <a:gd name="T4" fmla="*/ 381 w 381"/>
                <a:gd name="T5" fmla="*/ 117 h 190"/>
                <a:gd name="T6" fmla="*/ 204 w 381"/>
                <a:gd name="T7" fmla="*/ 0 h 190"/>
                <a:gd name="T8" fmla="*/ 0 w 381"/>
                <a:gd name="T9" fmla="*/ 65 h 190"/>
              </a:gdLst>
              <a:ahLst/>
              <a:cxnLst>
                <a:cxn ang="0">
                  <a:pos x="T0" y="T1"/>
                </a:cxn>
                <a:cxn ang="0">
                  <a:pos x="T2" y="T3"/>
                </a:cxn>
                <a:cxn ang="0">
                  <a:pos x="T4" y="T5"/>
                </a:cxn>
                <a:cxn ang="0">
                  <a:pos x="T6" y="T7"/>
                </a:cxn>
                <a:cxn ang="0">
                  <a:pos x="T8" y="T9"/>
                </a:cxn>
              </a:cxnLst>
              <a:rect l="0" t="0" r="r" b="b"/>
              <a:pathLst>
                <a:path w="381" h="190">
                  <a:moveTo>
                    <a:pt x="0" y="65"/>
                  </a:moveTo>
                  <a:cubicBezTo>
                    <a:pt x="74" y="113"/>
                    <a:pt x="152" y="155"/>
                    <a:pt x="233" y="190"/>
                  </a:cubicBezTo>
                  <a:cubicBezTo>
                    <a:pt x="284" y="168"/>
                    <a:pt x="333" y="144"/>
                    <a:pt x="381" y="117"/>
                  </a:cubicBezTo>
                  <a:cubicBezTo>
                    <a:pt x="319" y="82"/>
                    <a:pt x="260" y="43"/>
                    <a:pt x="204" y="0"/>
                  </a:cubicBezTo>
                  <a:cubicBezTo>
                    <a:pt x="138" y="26"/>
                    <a:pt x="70" y="48"/>
                    <a:pt x="0" y="6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5" name="Freeform 41">
              <a:extLst>
                <a:ext uri="{FF2B5EF4-FFF2-40B4-BE49-F238E27FC236}">
                  <a16:creationId xmlns:a16="http://schemas.microsoft.com/office/drawing/2014/main" id="{386F27F8-728D-448B-AB3B-6745CA865A3B}"/>
                </a:ext>
              </a:extLst>
            </p:cNvPr>
            <p:cNvSpPr>
              <a:spLocks/>
            </p:cNvSpPr>
            <p:nvPr/>
          </p:nvSpPr>
          <p:spPr bwMode="auto">
            <a:xfrm>
              <a:off x="2384743" y="6322696"/>
              <a:ext cx="803275" cy="407988"/>
            </a:xfrm>
            <a:custGeom>
              <a:avLst/>
              <a:gdLst>
                <a:gd name="T0" fmla="*/ 250 w 415"/>
                <a:gd name="T1" fmla="*/ 0 h 212"/>
                <a:gd name="T2" fmla="*/ 0 w 415"/>
                <a:gd name="T3" fmla="*/ 46 h 212"/>
                <a:gd name="T4" fmla="*/ 211 w 415"/>
                <a:gd name="T5" fmla="*/ 212 h 212"/>
                <a:gd name="T6" fmla="*/ 415 w 415"/>
                <a:gd name="T7" fmla="*/ 147 h 212"/>
                <a:gd name="T8" fmla="*/ 250 w 415"/>
                <a:gd name="T9" fmla="*/ 0 h 212"/>
              </a:gdLst>
              <a:ahLst/>
              <a:cxnLst>
                <a:cxn ang="0">
                  <a:pos x="T0" y="T1"/>
                </a:cxn>
                <a:cxn ang="0">
                  <a:pos x="T2" y="T3"/>
                </a:cxn>
                <a:cxn ang="0">
                  <a:pos x="T4" y="T5"/>
                </a:cxn>
                <a:cxn ang="0">
                  <a:pos x="T6" y="T7"/>
                </a:cxn>
                <a:cxn ang="0">
                  <a:pos x="T8" y="T9"/>
                </a:cxn>
              </a:cxnLst>
              <a:rect l="0" t="0" r="r" b="b"/>
              <a:pathLst>
                <a:path w="415" h="212">
                  <a:moveTo>
                    <a:pt x="250" y="0"/>
                  </a:moveTo>
                  <a:cubicBezTo>
                    <a:pt x="169" y="22"/>
                    <a:pt x="86" y="37"/>
                    <a:pt x="0" y="46"/>
                  </a:cubicBezTo>
                  <a:cubicBezTo>
                    <a:pt x="65" y="107"/>
                    <a:pt x="136" y="163"/>
                    <a:pt x="211" y="212"/>
                  </a:cubicBezTo>
                  <a:cubicBezTo>
                    <a:pt x="281" y="195"/>
                    <a:pt x="349" y="173"/>
                    <a:pt x="415" y="147"/>
                  </a:cubicBezTo>
                  <a:cubicBezTo>
                    <a:pt x="356" y="102"/>
                    <a:pt x="301" y="53"/>
                    <a:pt x="25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6" name="Freeform 42">
              <a:extLst>
                <a:ext uri="{FF2B5EF4-FFF2-40B4-BE49-F238E27FC236}">
                  <a16:creationId xmlns:a16="http://schemas.microsoft.com/office/drawing/2014/main" id="{88405CC7-82A6-4B72-99CD-2F6E77CB1F40}"/>
                </a:ext>
              </a:extLst>
            </p:cNvPr>
            <p:cNvSpPr>
              <a:spLocks/>
            </p:cNvSpPr>
            <p:nvPr/>
          </p:nvSpPr>
          <p:spPr bwMode="auto">
            <a:xfrm>
              <a:off x="2048193" y="5994083"/>
              <a:ext cx="820737" cy="417513"/>
            </a:xfrm>
            <a:custGeom>
              <a:avLst/>
              <a:gdLst>
                <a:gd name="T0" fmla="*/ 27 w 424"/>
                <a:gd name="T1" fmla="*/ 22 h 217"/>
                <a:gd name="T2" fmla="*/ 0 w 424"/>
                <a:gd name="T3" fmla="*/ 21 h 217"/>
                <a:gd name="T4" fmla="*/ 174 w 424"/>
                <a:gd name="T5" fmla="*/ 217 h 217"/>
                <a:gd name="T6" fmla="*/ 424 w 424"/>
                <a:gd name="T7" fmla="*/ 171 h 217"/>
                <a:gd name="T8" fmla="*/ 280 w 424"/>
                <a:gd name="T9" fmla="*/ 0 h 217"/>
                <a:gd name="T10" fmla="*/ 27 w 424"/>
                <a:gd name="T11" fmla="*/ 22 h 217"/>
              </a:gdLst>
              <a:ahLst/>
              <a:cxnLst>
                <a:cxn ang="0">
                  <a:pos x="T0" y="T1"/>
                </a:cxn>
                <a:cxn ang="0">
                  <a:pos x="T2" y="T3"/>
                </a:cxn>
                <a:cxn ang="0">
                  <a:pos x="T4" y="T5"/>
                </a:cxn>
                <a:cxn ang="0">
                  <a:pos x="T6" y="T7"/>
                </a:cxn>
                <a:cxn ang="0">
                  <a:pos x="T8" y="T9"/>
                </a:cxn>
                <a:cxn ang="0">
                  <a:pos x="T10" y="T11"/>
                </a:cxn>
              </a:cxnLst>
              <a:rect l="0" t="0" r="r" b="b"/>
              <a:pathLst>
                <a:path w="424" h="217">
                  <a:moveTo>
                    <a:pt x="27" y="22"/>
                  </a:moveTo>
                  <a:cubicBezTo>
                    <a:pt x="18" y="22"/>
                    <a:pt x="9" y="21"/>
                    <a:pt x="0" y="21"/>
                  </a:cubicBezTo>
                  <a:cubicBezTo>
                    <a:pt x="52" y="91"/>
                    <a:pt x="111" y="157"/>
                    <a:pt x="174" y="217"/>
                  </a:cubicBezTo>
                  <a:cubicBezTo>
                    <a:pt x="260" y="208"/>
                    <a:pt x="343" y="193"/>
                    <a:pt x="424" y="171"/>
                  </a:cubicBezTo>
                  <a:cubicBezTo>
                    <a:pt x="372" y="118"/>
                    <a:pt x="324" y="61"/>
                    <a:pt x="280" y="0"/>
                  </a:cubicBezTo>
                  <a:cubicBezTo>
                    <a:pt x="198" y="14"/>
                    <a:pt x="113" y="22"/>
                    <a:pt x="27" y="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7" name="Freeform 43">
              <a:extLst>
                <a:ext uri="{FF2B5EF4-FFF2-40B4-BE49-F238E27FC236}">
                  <a16:creationId xmlns:a16="http://schemas.microsoft.com/office/drawing/2014/main" id="{301FAA61-C714-4DAB-A537-9BDCDF6FE5FE}"/>
                </a:ext>
              </a:extLst>
            </p:cNvPr>
            <p:cNvSpPr>
              <a:spLocks/>
            </p:cNvSpPr>
            <p:nvPr/>
          </p:nvSpPr>
          <p:spPr bwMode="auto">
            <a:xfrm>
              <a:off x="1794193" y="5630546"/>
              <a:ext cx="795337" cy="406400"/>
            </a:xfrm>
            <a:custGeom>
              <a:avLst/>
              <a:gdLst>
                <a:gd name="T0" fmla="*/ 411 w 411"/>
                <a:gd name="T1" fmla="*/ 189 h 211"/>
                <a:gd name="T2" fmla="*/ 296 w 411"/>
                <a:gd name="T3" fmla="*/ 2 h 211"/>
                <a:gd name="T4" fmla="*/ 158 w 411"/>
                <a:gd name="T5" fmla="*/ 8 h 211"/>
                <a:gd name="T6" fmla="*/ 0 w 411"/>
                <a:gd name="T7" fmla="*/ 0 h 211"/>
                <a:gd name="T8" fmla="*/ 131 w 411"/>
                <a:gd name="T9" fmla="*/ 210 h 211"/>
                <a:gd name="T10" fmla="*/ 158 w 411"/>
                <a:gd name="T11" fmla="*/ 211 h 211"/>
                <a:gd name="T12" fmla="*/ 411 w 411"/>
                <a:gd name="T13" fmla="*/ 189 h 211"/>
              </a:gdLst>
              <a:ahLst/>
              <a:cxnLst>
                <a:cxn ang="0">
                  <a:pos x="T0" y="T1"/>
                </a:cxn>
                <a:cxn ang="0">
                  <a:pos x="T2" y="T3"/>
                </a:cxn>
                <a:cxn ang="0">
                  <a:pos x="T4" y="T5"/>
                </a:cxn>
                <a:cxn ang="0">
                  <a:pos x="T6" y="T7"/>
                </a:cxn>
                <a:cxn ang="0">
                  <a:pos x="T8" y="T9"/>
                </a:cxn>
                <a:cxn ang="0">
                  <a:pos x="T10" y="T11"/>
                </a:cxn>
                <a:cxn ang="0">
                  <a:pos x="T12" y="T13"/>
                </a:cxn>
              </a:cxnLst>
              <a:rect l="0" t="0" r="r" b="b"/>
              <a:pathLst>
                <a:path w="411" h="211">
                  <a:moveTo>
                    <a:pt x="411" y="189"/>
                  </a:moveTo>
                  <a:cubicBezTo>
                    <a:pt x="369" y="130"/>
                    <a:pt x="330" y="67"/>
                    <a:pt x="296" y="2"/>
                  </a:cubicBezTo>
                  <a:cubicBezTo>
                    <a:pt x="251" y="6"/>
                    <a:pt x="205" y="8"/>
                    <a:pt x="158" y="8"/>
                  </a:cubicBezTo>
                  <a:cubicBezTo>
                    <a:pt x="105" y="8"/>
                    <a:pt x="52" y="5"/>
                    <a:pt x="0" y="0"/>
                  </a:cubicBezTo>
                  <a:cubicBezTo>
                    <a:pt x="38" y="74"/>
                    <a:pt x="82" y="144"/>
                    <a:pt x="131" y="210"/>
                  </a:cubicBezTo>
                  <a:cubicBezTo>
                    <a:pt x="140" y="210"/>
                    <a:pt x="149" y="211"/>
                    <a:pt x="158" y="211"/>
                  </a:cubicBezTo>
                  <a:cubicBezTo>
                    <a:pt x="244" y="211"/>
                    <a:pt x="329" y="203"/>
                    <a:pt x="411" y="18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8" name="Freeform 44">
              <a:extLst>
                <a:ext uri="{FF2B5EF4-FFF2-40B4-BE49-F238E27FC236}">
                  <a16:creationId xmlns:a16="http://schemas.microsoft.com/office/drawing/2014/main" id="{4A68CDE8-EA02-428F-8C23-FD6D735B6ED3}"/>
                </a:ext>
              </a:extLst>
            </p:cNvPr>
            <p:cNvSpPr>
              <a:spLocks/>
            </p:cNvSpPr>
            <p:nvPr/>
          </p:nvSpPr>
          <p:spPr bwMode="auto">
            <a:xfrm>
              <a:off x="3188018" y="6430646"/>
              <a:ext cx="627062" cy="400050"/>
            </a:xfrm>
            <a:custGeom>
              <a:avLst/>
              <a:gdLst>
                <a:gd name="T0" fmla="*/ 187 w 325"/>
                <a:gd name="T1" fmla="*/ 0 h 208"/>
                <a:gd name="T2" fmla="*/ 0 w 325"/>
                <a:gd name="T3" fmla="*/ 91 h 208"/>
                <a:gd name="T4" fmla="*/ 177 w 325"/>
                <a:gd name="T5" fmla="*/ 208 h 208"/>
                <a:gd name="T6" fmla="*/ 325 w 325"/>
                <a:gd name="T7" fmla="*/ 113 h 208"/>
                <a:gd name="T8" fmla="*/ 187 w 325"/>
                <a:gd name="T9" fmla="*/ 0 h 208"/>
              </a:gdLst>
              <a:ahLst/>
              <a:cxnLst>
                <a:cxn ang="0">
                  <a:pos x="T0" y="T1"/>
                </a:cxn>
                <a:cxn ang="0">
                  <a:pos x="T2" y="T3"/>
                </a:cxn>
                <a:cxn ang="0">
                  <a:pos x="T4" y="T5"/>
                </a:cxn>
                <a:cxn ang="0">
                  <a:pos x="T6" y="T7"/>
                </a:cxn>
                <a:cxn ang="0">
                  <a:pos x="T8" y="T9"/>
                </a:cxn>
              </a:cxnLst>
              <a:rect l="0" t="0" r="r" b="b"/>
              <a:pathLst>
                <a:path w="325" h="208">
                  <a:moveTo>
                    <a:pt x="187" y="0"/>
                  </a:moveTo>
                  <a:cubicBezTo>
                    <a:pt x="127" y="35"/>
                    <a:pt x="65" y="65"/>
                    <a:pt x="0" y="91"/>
                  </a:cubicBezTo>
                  <a:cubicBezTo>
                    <a:pt x="56" y="134"/>
                    <a:pt x="115" y="173"/>
                    <a:pt x="177" y="208"/>
                  </a:cubicBezTo>
                  <a:cubicBezTo>
                    <a:pt x="228" y="179"/>
                    <a:pt x="278" y="148"/>
                    <a:pt x="325" y="113"/>
                  </a:cubicBezTo>
                  <a:cubicBezTo>
                    <a:pt x="277" y="78"/>
                    <a:pt x="231" y="40"/>
                    <a:pt x="18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9" name="Freeform 45">
              <a:extLst>
                <a:ext uri="{FF2B5EF4-FFF2-40B4-BE49-F238E27FC236}">
                  <a16:creationId xmlns:a16="http://schemas.microsoft.com/office/drawing/2014/main" id="{83A49BDF-BCFE-46D7-8DCF-84D77D76DF53}"/>
                </a:ext>
              </a:extLst>
            </p:cNvPr>
            <p:cNvSpPr>
              <a:spLocks/>
            </p:cNvSpPr>
            <p:nvPr/>
          </p:nvSpPr>
          <p:spPr bwMode="auto">
            <a:xfrm>
              <a:off x="2868930" y="6168708"/>
              <a:ext cx="679450" cy="436563"/>
            </a:xfrm>
            <a:custGeom>
              <a:avLst/>
              <a:gdLst>
                <a:gd name="T0" fmla="*/ 223 w 352"/>
                <a:gd name="T1" fmla="*/ 0 h 227"/>
                <a:gd name="T2" fmla="*/ 0 w 352"/>
                <a:gd name="T3" fmla="*/ 80 h 227"/>
                <a:gd name="T4" fmla="*/ 165 w 352"/>
                <a:gd name="T5" fmla="*/ 227 h 227"/>
                <a:gd name="T6" fmla="*/ 352 w 352"/>
                <a:gd name="T7" fmla="*/ 136 h 227"/>
                <a:gd name="T8" fmla="*/ 223 w 352"/>
                <a:gd name="T9" fmla="*/ 0 h 227"/>
              </a:gdLst>
              <a:ahLst/>
              <a:cxnLst>
                <a:cxn ang="0">
                  <a:pos x="T0" y="T1"/>
                </a:cxn>
                <a:cxn ang="0">
                  <a:pos x="T2" y="T3"/>
                </a:cxn>
                <a:cxn ang="0">
                  <a:pos x="T4" y="T5"/>
                </a:cxn>
                <a:cxn ang="0">
                  <a:pos x="T6" y="T7"/>
                </a:cxn>
                <a:cxn ang="0">
                  <a:pos x="T8" y="T9"/>
                </a:cxn>
              </a:cxnLst>
              <a:rect l="0" t="0" r="r" b="b"/>
              <a:pathLst>
                <a:path w="352" h="227">
                  <a:moveTo>
                    <a:pt x="223" y="0"/>
                  </a:moveTo>
                  <a:cubicBezTo>
                    <a:pt x="151" y="32"/>
                    <a:pt x="77" y="59"/>
                    <a:pt x="0" y="80"/>
                  </a:cubicBezTo>
                  <a:cubicBezTo>
                    <a:pt x="51" y="133"/>
                    <a:pt x="106" y="182"/>
                    <a:pt x="165" y="227"/>
                  </a:cubicBezTo>
                  <a:cubicBezTo>
                    <a:pt x="230" y="201"/>
                    <a:pt x="292" y="171"/>
                    <a:pt x="352" y="136"/>
                  </a:cubicBezTo>
                  <a:cubicBezTo>
                    <a:pt x="306" y="94"/>
                    <a:pt x="263" y="48"/>
                    <a:pt x="22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0" name="Freeform 46">
              <a:extLst>
                <a:ext uri="{FF2B5EF4-FFF2-40B4-BE49-F238E27FC236}">
                  <a16:creationId xmlns:a16="http://schemas.microsoft.com/office/drawing/2014/main" id="{BE80E153-E993-498C-9613-28CBFFCADEE5}"/>
                </a:ext>
              </a:extLst>
            </p:cNvPr>
            <p:cNvSpPr>
              <a:spLocks/>
            </p:cNvSpPr>
            <p:nvPr/>
          </p:nvSpPr>
          <p:spPr bwMode="auto">
            <a:xfrm>
              <a:off x="3548380" y="6200458"/>
              <a:ext cx="554037" cy="447675"/>
            </a:xfrm>
            <a:custGeom>
              <a:avLst/>
              <a:gdLst>
                <a:gd name="T0" fmla="*/ 180 w 286"/>
                <a:gd name="T1" fmla="*/ 0 h 233"/>
                <a:gd name="T2" fmla="*/ 0 w 286"/>
                <a:gd name="T3" fmla="*/ 120 h 233"/>
                <a:gd name="T4" fmla="*/ 138 w 286"/>
                <a:gd name="T5" fmla="*/ 233 h 233"/>
                <a:gd name="T6" fmla="*/ 286 w 286"/>
                <a:gd name="T7" fmla="*/ 110 h 233"/>
                <a:gd name="T8" fmla="*/ 180 w 286"/>
                <a:gd name="T9" fmla="*/ 0 h 233"/>
              </a:gdLst>
              <a:ahLst/>
              <a:cxnLst>
                <a:cxn ang="0">
                  <a:pos x="T0" y="T1"/>
                </a:cxn>
                <a:cxn ang="0">
                  <a:pos x="T2" y="T3"/>
                </a:cxn>
                <a:cxn ang="0">
                  <a:pos x="T4" y="T5"/>
                </a:cxn>
                <a:cxn ang="0">
                  <a:pos x="T6" y="T7"/>
                </a:cxn>
                <a:cxn ang="0">
                  <a:pos x="T8" y="T9"/>
                </a:cxn>
              </a:cxnLst>
              <a:rect l="0" t="0" r="r" b="b"/>
              <a:pathLst>
                <a:path w="286" h="233">
                  <a:moveTo>
                    <a:pt x="180" y="0"/>
                  </a:moveTo>
                  <a:cubicBezTo>
                    <a:pt x="123" y="44"/>
                    <a:pt x="63" y="84"/>
                    <a:pt x="0" y="120"/>
                  </a:cubicBezTo>
                  <a:cubicBezTo>
                    <a:pt x="44" y="160"/>
                    <a:pt x="90" y="198"/>
                    <a:pt x="138" y="233"/>
                  </a:cubicBezTo>
                  <a:cubicBezTo>
                    <a:pt x="190" y="195"/>
                    <a:pt x="239" y="154"/>
                    <a:pt x="286" y="110"/>
                  </a:cubicBezTo>
                  <a:cubicBezTo>
                    <a:pt x="249" y="75"/>
                    <a:pt x="213" y="38"/>
                    <a:pt x="18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grpSp>
      <p:sp>
        <p:nvSpPr>
          <p:cNvPr id="51" name="TextBox 50">
            <a:extLst>
              <a:ext uri="{FF2B5EF4-FFF2-40B4-BE49-F238E27FC236}">
                <a16:creationId xmlns:a16="http://schemas.microsoft.com/office/drawing/2014/main" id="{44B7F157-2EE1-49BF-B885-7496974E8001}"/>
              </a:ext>
            </a:extLst>
          </p:cNvPr>
          <p:cNvSpPr txBox="1"/>
          <p:nvPr/>
        </p:nvSpPr>
        <p:spPr>
          <a:xfrm>
            <a:off x="11145947" y="6156805"/>
            <a:ext cx="488731" cy="276999"/>
          </a:xfrm>
          <a:prstGeom prst="rect">
            <a:avLst/>
          </a:prstGeom>
          <a:noFill/>
        </p:spPr>
        <p:txBody>
          <a:bodyPr wrap="square" rtlCol="0">
            <a:spAutoFit/>
          </a:bodyPr>
          <a:lstStyle/>
          <a:p>
            <a:pPr algn="ctr"/>
            <a:fld id="{691AF18D-0852-4468-85C6-A271F63CD70E}" type="slidenum">
              <a:rPr lang="en-US" sz="1200" b="1" smtClean="0">
                <a:solidFill>
                  <a:schemeClr val="accent1"/>
                </a:solidFill>
                <a:latin typeface="+mj-lt"/>
              </a:rPr>
              <a:pPr algn="ctr"/>
              <a:t>14</a:t>
            </a:fld>
            <a:endParaRPr lang="en-US" sz="1200" b="1" dirty="0">
              <a:solidFill>
                <a:schemeClr val="accent1"/>
              </a:solidFill>
              <a:latin typeface="+mj-lt"/>
              <a:ea typeface="Open Sans Light" panose="020B0306030504020204" pitchFamily="34" charset="0"/>
              <a:cs typeface="Open Sans Light" panose="020B0306030504020204" pitchFamily="34" charset="0"/>
            </a:endParaRPr>
          </a:p>
        </p:txBody>
      </p:sp>
      <p:sp>
        <p:nvSpPr>
          <p:cNvPr id="52" name="Freeform 9">
            <a:extLst>
              <a:ext uri="{FF2B5EF4-FFF2-40B4-BE49-F238E27FC236}">
                <a16:creationId xmlns:a16="http://schemas.microsoft.com/office/drawing/2014/main" id="{D987B3DC-5A49-44A8-A4D4-8C297725AD17}"/>
              </a:ext>
            </a:extLst>
          </p:cNvPr>
          <p:cNvSpPr>
            <a:spLocks/>
          </p:cNvSpPr>
          <p:nvPr/>
        </p:nvSpPr>
        <p:spPr bwMode="auto">
          <a:xfrm>
            <a:off x="11573969" y="6193534"/>
            <a:ext cx="188118" cy="230382"/>
          </a:xfrm>
          <a:custGeom>
            <a:avLst/>
            <a:gdLst>
              <a:gd name="T0" fmla="*/ 1580 w 1676"/>
              <a:gd name="T1" fmla="*/ 862 h 2064"/>
              <a:gd name="T2" fmla="*/ 1580 w 1676"/>
              <a:gd name="T3" fmla="*/ 862 h 2064"/>
              <a:gd name="T4" fmla="*/ 325 w 1676"/>
              <a:gd name="T5" fmla="*/ 45 h 2064"/>
              <a:gd name="T6" fmla="*/ 110 w 1676"/>
              <a:gd name="T7" fmla="*/ 37 h 2064"/>
              <a:gd name="T8" fmla="*/ 0 w 1676"/>
              <a:gd name="T9" fmla="*/ 222 h 2064"/>
              <a:gd name="T10" fmla="*/ 0 w 1676"/>
              <a:gd name="T11" fmla="*/ 702 h 2064"/>
              <a:gd name="T12" fmla="*/ 38 w 1676"/>
              <a:gd name="T13" fmla="*/ 769 h 2064"/>
              <a:gd name="T14" fmla="*/ 115 w 1676"/>
              <a:gd name="T15" fmla="*/ 774 h 2064"/>
              <a:gd name="T16" fmla="*/ 240 w 1676"/>
              <a:gd name="T17" fmla="*/ 746 h 2064"/>
              <a:gd name="T18" fmla="*/ 531 w 1676"/>
              <a:gd name="T19" fmla="*/ 1038 h 2064"/>
              <a:gd name="T20" fmla="*/ 240 w 1676"/>
              <a:gd name="T21" fmla="*/ 1329 h 2064"/>
              <a:gd name="T22" fmla="*/ 115 w 1676"/>
              <a:gd name="T23" fmla="*/ 1301 h 2064"/>
              <a:gd name="T24" fmla="*/ 38 w 1676"/>
              <a:gd name="T25" fmla="*/ 1306 h 2064"/>
              <a:gd name="T26" fmla="*/ 0 w 1676"/>
              <a:gd name="T27" fmla="*/ 1374 h 2064"/>
              <a:gd name="T28" fmla="*/ 0 w 1676"/>
              <a:gd name="T29" fmla="*/ 1854 h 2064"/>
              <a:gd name="T30" fmla="*/ 110 w 1676"/>
              <a:gd name="T31" fmla="*/ 2038 h 2064"/>
              <a:gd name="T32" fmla="*/ 210 w 1676"/>
              <a:gd name="T33" fmla="*/ 2064 h 2064"/>
              <a:gd name="T34" fmla="*/ 325 w 1676"/>
              <a:gd name="T35" fmla="*/ 2030 h 2064"/>
              <a:gd name="T36" fmla="*/ 1580 w 1676"/>
              <a:gd name="T37" fmla="*/ 1214 h 2064"/>
              <a:gd name="T38" fmla="*/ 1676 w 1676"/>
              <a:gd name="T39" fmla="*/ 1038 h 2064"/>
              <a:gd name="T40" fmla="*/ 1580 w 1676"/>
              <a:gd name="T41" fmla="*/ 86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6" h="2064">
                <a:moveTo>
                  <a:pt x="1580" y="862"/>
                </a:moveTo>
                <a:cubicBezTo>
                  <a:pt x="1580" y="862"/>
                  <a:pt x="1580" y="862"/>
                  <a:pt x="1580" y="862"/>
                </a:cubicBezTo>
                <a:cubicBezTo>
                  <a:pt x="325" y="45"/>
                  <a:pt x="325" y="45"/>
                  <a:pt x="325" y="45"/>
                </a:cubicBezTo>
                <a:cubicBezTo>
                  <a:pt x="260" y="3"/>
                  <a:pt x="178" y="0"/>
                  <a:pt x="110" y="37"/>
                </a:cubicBezTo>
                <a:cubicBezTo>
                  <a:pt x="42" y="74"/>
                  <a:pt x="0" y="144"/>
                  <a:pt x="0" y="222"/>
                </a:cubicBezTo>
                <a:cubicBezTo>
                  <a:pt x="0" y="702"/>
                  <a:pt x="0" y="702"/>
                  <a:pt x="0" y="702"/>
                </a:cubicBezTo>
                <a:cubicBezTo>
                  <a:pt x="0" y="729"/>
                  <a:pt x="14" y="755"/>
                  <a:pt x="38" y="769"/>
                </a:cubicBezTo>
                <a:cubicBezTo>
                  <a:pt x="61" y="784"/>
                  <a:pt x="90" y="786"/>
                  <a:pt x="115" y="774"/>
                </a:cubicBezTo>
                <a:cubicBezTo>
                  <a:pt x="154" y="755"/>
                  <a:pt x="196" y="746"/>
                  <a:pt x="240" y="746"/>
                </a:cubicBezTo>
                <a:cubicBezTo>
                  <a:pt x="401" y="746"/>
                  <a:pt x="531" y="877"/>
                  <a:pt x="531" y="1038"/>
                </a:cubicBezTo>
                <a:cubicBezTo>
                  <a:pt x="531" y="1199"/>
                  <a:pt x="401" y="1329"/>
                  <a:pt x="240" y="1329"/>
                </a:cubicBezTo>
                <a:cubicBezTo>
                  <a:pt x="196" y="1329"/>
                  <a:pt x="154" y="1320"/>
                  <a:pt x="115" y="1301"/>
                </a:cubicBezTo>
                <a:cubicBezTo>
                  <a:pt x="90" y="1290"/>
                  <a:pt x="61" y="1291"/>
                  <a:pt x="38" y="1306"/>
                </a:cubicBezTo>
                <a:cubicBezTo>
                  <a:pt x="14" y="1321"/>
                  <a:pt x="0" y="1346"/>
                  <a:pt x="0" y="1374"/>
                </a:cubicBezTo>
                <a:cubicBezTo>
                  <a:pt x="0" y="1854"/>
                  <a:pt x="0" y="1854"/>
                  <a:pt x="0" y="1854"/>
                </a:cubicBezTo>
                <a:cubicBezTo>
                  <a:pt x="0" y="1931"/>
                  <a:pt x="42" y="2002"/>
                  <a:pt x="110" y="2038"/>
                </a:cubicBezTo>
                <a:cubicBezTo>
                  <a:pt x="141" y="2055"/>
                  <a:pt x="175" y="2064"/>
                  <a:pt x="210" y="2064"/>
                </a:cubicBezTo>
                <a:cubicBezTo>
                  <a:pt x="251" y="2064"/>
                  <a:pt x="291" y="2052"/>
                  <a:pt x="325" y="2030"/>
                </a:cubicBezTo>
                <a:cubicBezTo>
                  <a:pt x="1580" y="1214"/>
                  <a:pt x="1580" y="1214"/>
                  <a:pt x="1580" y="1214"/>
                </a:cubicBezTo>
                <a:cubicBezTo>
                  <a:pt x="1640" y="1175"/>
                  <a:pt x="1676" y="1109"/>
                  <a:pt x="1676" y="1038"/>
                </a:cubicBezTo>
                <a:cubicBezTo>
                  <a:pt x="1676" y="966"/>
                  <a:pt x="1640" y="901"/>
                  <a:pt x="1580" y="862"/>
                </a:cubicBezTo>
                <a:close/>
              </a:path>
            </a:pathLst>
          </a:custGeom>
          <a:gradFill>
            <a:gsLst>
              <a:gs pos="0">
                <a:schemeClr val="accent1"/>
              </a:gs>
              <a:gs pos="83000">
                <a:schemeClr val="accent2"/>
              </a:gs>
              <a:gs pos="100000">
                <a:schemeClr val="accent3"/>
              </a:gs>
            </a:gsLst>
            <a:lin ang="42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71" name="Text Placeholder 52">
            <a:extLst>
              <a:ext uri="{FF2B5EF4-FFF2-40B4-BE49-F238E27FC236}">
                <a16:creationId xmlns:a16="http://schemas.microsoft.com/office/drawing/2014/main" id="{05DFD8AD-E492-4E1E-8850-08B190D05606}"/>
              </a:ext>
            </a:extLst>
          </p:cNvPr>
          <p:cNvSpPr>
            <a:spLocks noGrp="1"/>
          </p:cNvSpPr>
          <p:nvPr>
            <p:ph type="body" sz="quarter" idx="11"/>
          </p:nvPr>
        </p:nvSpPr>
        <p:spPr>
          <a:xfrm>
            <a:off x="2198688" y="295275"/>
            <a:ext cx="7794625" cy="830263"/>
          </a:xfrm>
        </p:spPr>
        <p:txBody>
          <a:bodyPr>
            <a:normAutofit/>
          </a:bodyPr>
          <a:lstStyle/>
          <a:p>
            <a:r>
              <a:rPr lang="en-US" sz="3600" dirty="0">
                <a:gradFill flip="none" rotWithShape="1">
                  <a:gsLst>
                    <a:gs pos="0">
                      <a:srgbClr val="159202">
                        <a:shade val="30000"/>
                        <a:satMod val="115000"/>
                      </a:srgbClr>
                    </a:gs>
                    <a:gs pos="50000">
                      <a:srgbClr val="159202">
                        <a:shade val="67500"/>
                        <a:satMod val="115000"/>
                      </a:srgbClr>
                    </a:gs>
                    <a:gs pos="100000">
                      <a:srgbClr val="159202">
                        <a:shade val="100000"/>
                        <a:satMod val="115000"/>
                      </a:srgbClr>
                    </a:gs>
                  </a:gsLst>
                  <a:path path="circle">
                    <a:fillToRect l="100000" b="100000"/>
                  </a:path>
                  <a:tileRect t="-100000" r="-100000"/>
                </a:gradFill>
              </a:rPr>
              <a:t>Implementation</a:t>
            </a:r>
            <a:endParaRPr lang="en-ID" sz="3600" dirty="0">
              <a:gradFill flip="none" rotWithShape="1">
                <a:gsLst>
                  <a:gs pos="0">
                    <a:srgbClr val="159202">
                      <a:shade val="30000"/>
                      <a:satMod val="115000"/>
                    </a:srgbClr>
                  </a:gs>
                  <a:gs pos="50000">
                    <a:srgbClr val="159202">
                      <a:shade val="67500"/>
                      <a:satMod val="115000"/>
                    </a:srgbClr>
                  </a:gs>
                  <a:gs pos="100000">
                    <a:srgbClr val="159202">
                      <a:shade val="100000"/>
                      <a:satMod val="115000"/>
                    </a:srgbClr>
                  </a:gs>
                </a:gsLst>
                <a:path path="circle">
                  <a:fillToRect l="100000" b="100000"/>
                </a:path>
                <a:tileRect t="-100000" r="-100000"/>
              </a:gradFill>
            </a:endParaRPr>
          </a:p>
        </p:txBody>
      </p:sp>
      <p:sp>
        <p:nvSpPr>
          <p:cNvPr id="72" name="Rectangle 71">
            <a:extLst>
              <a:ext uri="{FF2B5EF4-FFF2-40B4-BE49-F238E27FC236}">
                <a16:creationId xmlns:a16="http://schemas.microsoft.com/office/drawing/2014/main" id="{87A92749-9D19-4E18-9242-A4D225BEE9A3}"/>
              </a:ext>
            </a:extLst>
          </p:cNvPr>
          <p:cNvSpPr/>
          <p:nvPr/>
        </p:nvSpPr>
        <p:spPr>
          <a:xfrm>
            <a:off x="4036793" y="498456"/>
            <a:ext cx="456244" cy="471154"/>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FA3F628D-45DF-4B12-92DE-03C281D5F7AE}"/>
              </a:ext>
            </a:extLst>
          </p:cNvPr>
          <p:cNvSpPr/>
          <p:nvPr/>
        </p:nvSpPr>
        <p:spPr>
          <a:xfrm>
            <a:off x="1122036" y="1775295"/>
            <a:ext cx="310898" cy="310898"/>
          </a:xfrm>
          <a:prstGeom prst="ellipse">
            <a:avLst/>
          </a:prstGeom>
          <a:noFill/>
          <a:ln w="28575">
            <a:gradFill>
              <a:gsLst>
                <a:gs pos="0">
                  <a:schemeClr val="accent1"/>
                </a:gs>
                <a:gs pos="83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4" name="TextBox 73">
            <a:extLst>
              <a:ext uri="{FF2B5EF4-FFF2-40B4-BE49-F238E27FC236}">
                <a16:creationId xmlns:a16="http://schemas.microsoft.com/office/drawing/2014/main" id="{540EEFE0-854F-467B-9A57-7774B3AB2BBF}"/>
              </a:ext>
            </a:extLst>
          </p:cNvPr>
          <p:cNvSpPr txBox="1"/>
          <p:nvPr/>
        </p:nvSpPr>
        <p:spPr>
          <a:xfrm>
            <a:off x="1924012" y="2057583"/>
            <a:ext cx="3339355" cy="339837"/>
          </a:xfrm>
          <a:prstGeom prst="rect">
            <a:avLst/>
          </a:prstGeom>
          <a:noFill/>
        </p:spPr>
        <p:txBody>
          <a:bodyPr wrap="square" rtlCol="0">
            <a:spAutoFit/>
          </a:bodyPr>
          <a:lstStyle/>
          <a:p>
            <a:pPr>
              <a:lnSpc>
                <a:spcPct val="150000"/>
              </a:lnSpc>
            </a:pPr>
            <a:r>
              <a:rPr lang="en-US" sz="1200" dirty="0"/>
              <a:t>Versions, compilers, modules libraries. </a:t>
            </a:r>
          </a:p>
        </p:txBody>
      </p:sp>
      <p:sp>
        <p:nvSpPr>
          <p:cNvPr id="75" name="TextBox 74">
            <a:extLst>
              <a:ext uri="{FF2B5EF4-FFF2-40B4-BE49-F238E27FC236}">
                <a16:creationId xmlns:a16="http://schemas.microsoft.com/office/drawing/2014/main" id="{711F8A8A-437F-415E-9597-EDEC43AC59D1}"/>
              </a:ext>
            </a:extLst>
          </p:cNvPr>
          <p:cNvSpPr txBox="1"/>
          <p:nvPr/>
        </p:nvSpPr>
        <p:spPr>
          <a:xfrm>
            <a:off x="1901710" y="1716397"/>
            <a:ext cx="4194289" cy="400110"/>
          </a:xfrm>
          <a:prstGeom prst="rect">
            <a:avLst/>
          </a:prstGeom>
          <a:noFill/>
        </p:spPr>
        <p:txBody>
          <a:bodyPr wrap="square" rtlCol="0">
            <a:spAutoFit/>
          </a:bodyPr>
          <a:lstStyle/>
          <a:p>
            <a:r>
              <a:rPr lang="en-US" sz="2000" dirty="0"/>
              <a:t>Use Approved Tools</a:t>
            </a:r>
            <a:endParaRPr lang="en-ID" sz="2000" b="1" dirty="0">
              <a:solidFill>
                <a:schemeClr val="accent1">
                  <a:lumMod val="75000"/>
                </a:schemeClr>
              </a:solidFill>
              <a:latin typeface="+mj-lt"/>
            </a:endParaRPr>
          </a:p>
        </p:txBody>
      </p:sp>
      <p:pic>
        <p:nvPicPr>
          <p:cNvPr id="76" name="Graphic 75" descr="Checkmark">
            <a:extLst>
              <a:ext uri="{FF2B5EF4-FFF2-40B4-BE49-F238E27FC236}">
                <a16:creationId xmlns:a16="http://schemas.microsoft.com/office/drawing/2014/main" id="{50E799DF-BCC6-46D7-819A-8494ED68C0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1831" y="1690044"/>
            <a:ext cx="396240" cy="396240"/>
          </a:xfrm>
          <a:prstGeom prst="rect">
            <a:avLst/>
          </a:prstGeom>
        </p:spPr>
      </p:pic>
      <p:sp>
        <p:nvSpPr>
          <p:cNvPr id="77" name="Oval 76">
            <a:extLst>
              <a:ext uri="{FF2B5EF4-FFF2-40B4-BE49-F238E27FC236}">
                <a16:creationId xmlns:a16="http://schemas.microsoft.com/office/drawing/2014/main" id="{B0FDFE5E-DE97-42D2-A752-E654F6BAF525}"/>
              </a:ext>
            </a:extLst>
          </p:cNvPr>
          <p:cNvSpPr/>
          <p:nvPr/>
        </p:nvSpPr>
        <p:spPr>
          <a:xfrm>
            <a:off x="1109844" y="2704935"/>
            <a:ext cx="310898" cy="310898"/>
          </a:xfrm>
          <a:prstGeom prst="ellipse">
            <a:avLst/>
          </a:prstGeom>
          <a:noFill/>
          <a:ln w="28575">
            <a:gradFill>
              <a:gsLst>
                <a:gs pos="0">
                  <a:schemeClr val="accent1"/>
                </a:gs>
                <a:gs pos="83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8" name="TextBox 77">
            <a:extLst>
              <a:ext uri="{FF2B5EF4-FFF2-40B4-BE49-F238E27FC236}">
                <a16:creationId xmlns:a16="http://schemas.microsoft.com/office/drawing/2014/main" id="{AAC1DEC1-0AFE-4C83-A28C-46B3669936AC}"/>
              </a:ext>
            </a:extLst>
          </p:cNvPr>
          <p:cNvSpPr txBox="1"/>
          <p:nvPr/>
        </p:nvSpPr>
        <p:spPr>
          <a:xfrm>
            <a:off x="1884388" y="2987223"/>
            <a:ext cx="3339355" cy="339837"/>
          </a:xfrm>
          <a:prstGeom prst="rect">
            <a:avLst/>
          </a:prstGeom>
          <a:noFill/>
        </p:spPr>
        <p:txBody>
          <a:bodyPr wrap="square" rtlCol="0">
            <a:spAutoFit/>
          </a:bodyPr>
          <a:lstStyle/>
          <a:p>
            <a:pPr>
              <a:lnSpc>
                <a:spcPct val="150000"/>
              </a:lnSpc>
            </a:pPr>
            <a:r>
              <a:rPr lang="en-US" sz="1200" dirty="0"/>
              <a:t>Like: </a:t>
            </a:r>
            <a:r>
              <a:rPr lang="en-US" sz="1200" dirty="0" err="1"/>
              <a:t>Banned.h</a:t>
            </a:r>
            <a:endParaRPr lang="en-US" sz="1200" dirty="0"/>
          </a:p>
        </p:txBody>
      </p:sp>
      <p:sp>
        <p:nvSpPr>
          <p:cNvPr id="79" name="TextBox 78">
            <a:extLst>
              <a:ext uri="{FF2B5EF4-FFF2-40B4-BE49-F238E27FC236}">
                <a16:creationId xmlns:a16="http://schemas.microsoft.com/office/drawing/2014/main" id="{8E8DB6E8-4396-447E-A7F7-10C7EE56ACD0}"/>
              </a:ext>
            </a:extLst>
          </p:cNvPr>
          <p:cNvSpPr txBox="1"/>
          <p:nvPr/>
        </p:nvSpPr>
        <p:spPr>
          <a:xfrm>
            <a:off x="1862087" y="2646037"/>
            <a:ext cx="4233912" cy="400110"/>
          </a:xfrm>
          <a:prstGeom prst="rect">
            <a:avLst/>
          </a:prstGeom>
          <a:noFill/>
        </p:spPr>
        <p:txBody>
          <a:bodyPr wrap="square" rtlCol="0">
            <a:spAutoFit/>
          </a:bodyPr>
          <a:lstStyle/>
          <a:p>
            <a:r>
              <a:rPr lang="en-US" sz="2000" dirty="0"/>
              <a:t>Deprecate Unsafe Functions</a:t>
            </a:r>
            <a:endParaRPr lang="en-ID" sz="2000" b="1" dirty="0">
              <a:solidFill>
                <a:schemeClr val="accent1">
                  <a:lumMod val="75000"/>
                </a:schemeClr>
              </a:solidFill>
              <a:latin typeface="+mj-lt"/>
            </a:endParaRPr>
          </a:p>
        </p:txBody>
      </p:sp>
      <p:pic>
        <p:nvPicPr>
          <p:cNvPr id="80" name="Graphic 79" descr="Checkmark">
            <a:extLst>
              <a:ext uri="{FF2B5EF4-FFF2-40B4-BE49-F238E27FC236}">
                <a16:creationId xmlns:a16="http://schemas.microsoft.com/office/drawing/2014/main" id="{B364C481-B794-4EDF-923A-A18D9F8E3E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9639" y="2619684"/>
            <a:ext cx="396240" cy="396240"/>
          </a:xfrm>
          <a:prstGeom prst="rect">
            <a:avLst/>
          </a:prstGeom>
        </p:spPr>
      </p:pic>
      <p:sp>
        <p:nvSpPr>
          <p:cNvPr id="81" name="Oval 80">
            <a:extLst>
              <a:ext uri="{FF2B5EF4-FFF2-40B4-BE49-F238E27FC236}">
                <a16:creationId xmlns:a16="http://schemas.microsoft.com/office/drawing/2014/main" id="{3C59E053-646D-4066-8C00-14FABB692CE9}"/>
              </a:ext>
            </a:extLst>
          </p:cNvPr>
          <p:cNvSpPr/>
          <p:nvPr/>
        </p:nvSpPr>
        <p:spPr>
          <a:xfrm>
            <a:off x="1115940" y="3570567"/>
            <a:ext cx="310898" cy="310898"/>
          </a:xfrm>
          <a:prstGeom prst="ellipse">
            <a:avLst/>
          </a:prstGeom>
          <a:noFill/>
          <a:ln w="28575">
            <a:gradFill>
              <a:gsLst>
                <a:gs pos="0">
                  <a:schemeClr val="accent1"/>
                </a:gs>
                <a:gs pos="83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2" name="TextBox 81">
            <a:extLst>
              <a:ext uri="{FF2B5EF4-FFF2-40B4-BE49-F238E27FC236}">
                <a16:creationId xmlns:a16="http://schemas.microsoft.com/office/drawing/2014/main" id="{028F6FF1-BACB-4E4D-AAD1-82274578EFEF}"/>
              </a:ext>
            </a:extLst>
          </p:cNvPr>
          <p:cNvSpPr txBox="1"/>
          <p:nvPr/>
        </p:nvSpPr>
        <p:spPr>
          <a:xfrm>
            <a:off x="1881340" y="3852855"/>
            <a:ext cx="3339355" cy="339837"/>
          </a:xfrm>
          <a:prstGeom prst="rect">
            <a:avLst/>
          </a:prstGeom>
          <a:noFill/>
        </p:spPr>
        <p:txBody>
          <a:bodyPr wrap="square" rtlCol="0">
            <a:spAutoFit/>
          </a:bodyPr>
          <a:lstStyle/>
          <a:p>
            <a:pPr>
              <a:lnSpc>
                <a:spcPct val="150000"/>
              </a:lnSpc>
            </a:pPr>
            <a:r>
              <a:rPr lang="en-US" sz="1200" dirty="0"/>
              <a:t>Addons, Manual code review</a:t>
            </a:r>
          </a:p>
        </p:txBody>
      </p:sp>
      <p:pic>
        <p:nvPicPr>
          <p:cNvPr id="83" name="Graphic 82" descr="Checkmark">
            <a:extLst>
              <a:ext uri="{FF2B5EF4-FFF2-40B4-BE49-F238E27FC236}">
                <a16:creationId xmlns:a16="http://schemas.microsoft.com/office/drawing/2014/main" id="{9E88C8D3-A67C-4CCC-98D2-5DE33644CB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5735" y="3485316"/>
            <a:ext cx="396240" cy="396240"/>
          </a:xfrm>
          <a:prstGeom prst="rect">
            <a:avLst/>
          </a:prstGeom>
        </p:spPr>
      </p:pic>
      <p:sp>
        <p:nvSpPr>
          <p:cNvPr id="84" name="TextBox 83">
            <a:extLst>
              <a:ext uri="{FF2B5EF4-FFF2-40B4-BE49-F238E27FC236}">
                <a16:creationId xmlns:a16="http://schemas.microsoft.com/office/drawing/2014/main" id="{419618B3-9AB3-4033-8B57-966C7917CEDC}"/>
              </a:ext>
            </a:extLst>
          </p:cNvPr>
          <p:cNvSpPr txBox="1"/>
          <p:nvPr/>
        </p:nvSpPr>
        <p:spPr>
          <a:xfrm>
            <a:off x="1859039" y="3511669"/>
            <a:ext cx="5317368" cy="400110"/>
          </a:xfrm>
          <a:prstGeom prst="rect">
            <a:avLst/>
          </a:prstGeom>
          <a:noFill/>
        </p:spPr>
        <p:txBody>
          <a:bodyPr wrap="square" rtlCol="0">
            <a:spAutoFit/>
          </a:bodyPr>
          <a:lstStyle/>
          <a:p>
            <a:r>
              <a:rPr lang="en-US" sz="2000" dirty="0"/>
              <a:t>Static Analysis</a:t>
            </a:r>
            <a:endParaRPr lang="en-ID" sz="2000" b="1" dirty="0">
              <a:solidFill>
                <a:schemeClr val="accent1">
                  <a:lumMod val="75000"/>
                </a:schemeClr>
              </a:solidFill>
              <a:latin typeface="+mj-lt"/>
            </a:endParaRPr>
          </a:p>
        </p:txBody>
      </p:sp>
      <p:grpSp>
        <p:nvGrpSpPr>
          <p:cNvPr id="88" name="Group 87">
            <a:extLst>
              <a:ext uri="{FF2B5EF4-FFF2-40B4-BE49-F238E27FC236}">
                <a16:creationId xmlns:a16="http://schemas.microsoft.com/office/drawing/2014/main" id="{190D35CA-6E51-4C39-B0B6-322957DED7E4}"/>
              </a:ext>
            </a:extLst>
          </p:cNvPr>
          <p:cNvGrpSpPr/>
          <p:nvPr/>
        </p:nvGrpSpPr>
        <p:grpSpPr>
          <a:xfrm>
            <a:off x="294649" y="366739"/>
            <a:ext cx="1383702" cy="364849"/>
            <a:chOff x="341547" y="1035241"/>
            <a:chExt cx="1383702" cy="364849"/>
          </a:xfrm>
        </p:grpSpPr>
        <p:pic>
          <p:nvPicPr>
            <p:cNvPr id="89" name="Picture 88">
              <a:extLst>
                <a:ext uri="{FF2B5EF4-FFF2-40B4-BE49-F238E27FC236}">
                  <a16:creationId xmlns:a16="http://schemas.microsoft.com/office/drawing/2014/main" id="{593DAB05-833D-4942-8867-18BBCD531008}"/>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547" y="1035241"/>
              <a:ext cx="364849" cy="364849"/>
            </a:xfrm>
            <a:prstGeom prst="rect">
              <a:avLst/>
            </a:prstGeom>
          </p:spPr>
        </p:pic>
        <p:sp>
          <p:nvSpPr>
            <p:cNvPr id="90" name="TextBox 89">
              <a:extLst>
                <a:ext uri="{FF2B5EF4-FFF2-40B4-BE49-F238E27FC236}">
                  <a16:creationId xmlns:a16="http://schemas.microsoft.com/office/drawing/2014/main" id="{FBB486EB-C205-46DA-945D-29CAB2ADD35C}"/>
                </a:ext>
              </a:extLst>
            </p:cNvPr>
            <p:cNvSpPr txBox="1"/>
            <p:nvPr/>
          </p:nvSpPr>
          <p:spPr>
            <a:xfrm>
              <a:off x="614047" y="1099526"/>
              <a:ext cx="1111202" cy="253916"/>
            </a:xfrm>
            <a:prstGeom prst="rect">
              <a:avLst/>
            </a:prstGeom>
            <a:noFill/>
          </p:spPr>
          <p:txBody>
            <a:bodyPr wrap="none" rtlCol="0">
              <a:spAutoFit/>
            </a:bodyPr>
            <a:lstStyle/>
            <a:p>
              <a:r>
                <a:rPr lang="en-US" sz="1050"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rPr>
                <a:t>Microsoft SDL</a:t>
              </a:r>
              <a:endParaRPr lang="en-US"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endParaRPr>
            </a:p>
          </p:txBody>
        </p:sp>
      </p:grpSp>
      <p:sp>
        <p:nvSpPr>
          <p:cNvPr id="91" name="TextBox 90">
            <a:extLst>
              <a:ext uri="{FF2B5EF4-FFF2-40B4-BE49-F238E27FC236}">
                <a16:creationId xmlns:a16="http://schemas.microsoft.com/office/drawing/2014/main" id="{CDB4558F-10ED-49E7-B10D-161F7B729087}"/>
              </a:ext>
            </a:extLst>
          </p:cNvPr>
          <p:cNvSpPr txBox="1"/>
          <p:nvPr/>
        </p:nvSpPr>
        <p:spPr>
          <a:xfrm>
            <a:off x="5585279" y="887326"/>
            <a:ext cx="782587" cy="338554"/>
          </a:xfrm>
          <a:prstGeom prst="rect">
            <a:avLst/>
          </a:prstGeom>
          <a:noFill/>
        </p:spPr>
        <p:txBody>
          <a:bodyPr wrap="none" rtlCol="0">
            <a:spAutoFit/>
          </a:bodyPr>
          <a:lstStyle/>
          <a:p>
            <a:r>
              <a:rPr lang="en-US" sz="1600" dirty="0">
                <a:solidFill>
                  <a:schemeClr val="bg1">
                    <a:lumMod val="75000"/>
                  </a:schemeClr>
                </a:solidFill>
                <a:latin typeface="+mj-lt"/>
              </a:rPr>
              <a:t>(4 of 7)</a:t>
            </a:r>
          </a:p>
        </p:txBody>
      </p:sp>
    </p:spTree>
    <p:extLst>
      <p:ext uri="{BB962C8B-B14F-4D97-AF65-F5344CB8AC3E}">
        <p14:creationId xmlns:p14="http://schemas.microsoft.com/office/powerpoint/2010/main" val="102843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par>
                                <p:cTn id="17" presetID="10" presetClass="entr" presetSubtype="0" fill="hold" nodeType="withEffect">
                                  <p:stCondLst>
                                    <p:cond delay="50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500"/>
                                        <p:tgtEl>
                                          <p:spTgt spid="7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500"/>
                                        <p:tgtEl>
                                          <p:spTgt spid="77"/>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78"/>
                                        </p:tgtEl>
                                        <p:attrNameLst>
                                          <p:attrName>style.visibility</p:attrName>
                                        </p:attrNameLst>
                                      </p:cBhvr>
                                      <p:to>
                                        <p:strVal val="visible"/>
                                      </p:to>
                                    </p:set>
                                    <p:animEffect transition="in" filter="fade">
                                      <p:cBhvr>
                                        <p:cTn id="25" dur="500"/>
                                        <p:tgtEl>
                                          <p:spTgt spid="78"/>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79"/>
                                        </p:tgtEl>
                                        <p:attrNameLst>
                                          <p:attrName>style.visibility</p:attrName>
                                        </p:attrNameLst>
                                      </p:cBhvr>
                                      <p:to>
                                        <p:strVal val="visible"/>
                                      </p:to>
                                    </p:set>
                                    <p:animEffect transition="in" filter="fade">
                                      <p:cBhvr>
                                        <p:cTn id="28" dur="500"/>
                                        <p:tgtEl>
                                          <p:spTgt spid="79"/>
                                        </p:tgtEl>
                                      </p:cBhvr>
                                    </p:animEffect>
                                  </p:childTnLst>
                                </p:cTn>
                              </p:par>
                              <p:par>
                                <p:cTn id="29" presetID="10" presetClass="entr" presetSubtype="0" fill="hold" nodeType="withEffect">
                                  <p:stCondLst>
                                    <p:cond delay="50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81"/>
                                        </p:tgtEl>
                                        <p:attrNameLst>
                                          <p:attrName>style.visibility</p:attrName>
                                        </p:attrNameLst>
                                      </p:cBhvr>
                                      <p:to>
                                        <p:strVal val="visible"/>
                                      </p:to>
                                    </p:set>
                                    <p:animEffect transition="in" filter="fade">
                                      <p:cBhvr>
                                        <p:cTn id="34" dur="500"/>
                                        <p:tgtEl>
                                          <p:spTgt spid="81"/>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0"/>
                                        <p:tgtEl>
                                          <p:spTgt spid="82"/>
                                        </p:tgtEl>
                                      </p:cBhvr>
                                    </p:animEffect>
                                  </p:childTnLst>
                                </p:cTn>
                              </p:par>
                              <p:par>
                                <p:cTn id="38" presetID="10" presetClass="entr" presetSubtype="0" fill="hold" nodeType="withEffect">
                                  <p:stCondLst>
                                    <p:cond delay="500"/>
                                  </p:stCondLst>
                                  <p:childTnLst>
                                    <p:set>
                                      <p:cBhvr>
                                        <p:cTn id="39" dur="1" fill="hold">
                                          <p:stCondLst>
                                            <p:cond delay="0"/>
                                          </p:stCondLst>
                                        </p:cTn>
                                        <p:tgtEl>
                                          <p:spTgt spid="83"/>
                                        </p:tgtEl>
                                        <p:attrNameLst>
                                          <p:attrName>style.visibility</p:attrName>
                                        </p:attrNameLst>
                                      </p:cBhvr>
                                      <p:to>
                                        <p:strVal val="visible"/>
                                      </p:to>
                                    </p:set>
                                    <p:animEffect transition="in" filter="fade">
                                      <p:cBhvr>
                                        <p:cTn id="40" dur="500"/>
                                        <p:tgtEl>
                                          <p:spTgt spid="83"/>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84"/>
                                        </p:tgtEl>
                                        <p:attrNameLst>
                                          <p:attrName>style.visibility</p:attrName>
                                        </p:attrNameLst>
                                      </p:cBhvr>
                                      <p:to>
                                        <p:strVal val="visible"/>
                                      </p:to>
                                    </p:set>
                                    <p:animEffect transition="in" filter="fade">
                                      <p:cBhvr>
                                        <p:cTn id="43" dur="500"/>
                                        <p:tgtEl>
                                          <p:spTgt spid="84"/>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6" presetClass="entr" presetSubtype="21" fill="hold" grpId="0" nodeType="withEffect">
                                  <p:stCondLst>
                                    <p:cond delay="500"/>
                                  </p:stCondLst>
                                  <p:childTnLst>
                                    <p:set>
                                      <p:cBhvr>
                                        <p:cTn id="48" dur="1" fill="hold">
                                          <p:stCondLst>
                                            <p:cond delay="0"/>
                                          </p:stCondLst>
                                        </p:cTn>
                                        <p:tgtEl>
                                          <p:spTgt spid="91"/>
                                        </p:tgtEl>
                                        <p:attrNameLst>
                                          <p:attrName>style.visibility</p:attrName>
                                        </p:attrNameLst>
                                      </p:cBhvr>
                                      <p:to>
                                        <p:strVal val="visible"/>
                                      </p:to>
                                    </p:set>
                                    <p:animEffect transition="in" filter="barn(inVertical)">
                                      <p:cBhvr>
                                        <p:cTn id="49"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P spid="72" grpId="0" animBg="1"/>
      <p:bldP spid="73" grpId="0" animBg="1"/>
      <p:bldP spid="74" grpId="0"/>
      <p:bldP spid="75" grpId="0"/>
      <p:bldP spid="77" grpId="0" animBg="1"/>
      <p:bldP spid="78" grpId="0"/>
      <p:bldP spid="79" grpId="0"/>
      <p:bldP spid="81" grpId="0" animBg="1"/>
      <p:bldP spid="82" grpId="0"/>
      <p:bldP spid="84" grpId="0"/>
      <p:bldP spid="9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33CCA8-99A8-493B-A004-58832194C33C}"/>
              </a:ext>
            </a:extLst>
          </p:cNvPr>
          <p:cNvGrpSpPr/>
          <p:nvPr/>
        </p:nvGrpSpPr>
        <p:grpSpPr>
          <a:xfrm>
            <a:off x="-594361" y="4389985"/>
            <a:ext cx="2791777" cy="2751226"/>
            <a:chOff x="-815657" y="2355533"/>
            <a:chExt cx="4918074" cy="4846638"/>
          </a:xfrm>
        </p:grpSpPr>
        <p:sp>
          <p:nvSpPr>
            <p:cNvPr id="4" name="Freeform 5">
              <a:extLst>
                <a:ext uri="{FF2B5EF4-FFF2-40B4-BE49-F238E27FC236}">
                  <a16:creationId xmlns:a16="http://schemas.microsoft.com/office/drawing/2014/main" id="{8DFDEA51-DA41-45C2-AAFF-040ACF67A243}"/>
                </a:ext>
              </a:extLst>
            </p:cNvPr>
            <p:cNvSpPr>
              <a:spLocks/>
            </p:cNvSpPr>
            <p:nvPr/>
          </p:nvSpPr>
          <p:spPr bwMode="auto">
            <a:xfrm>
              <a:off x="-815657" y="4106546"/>
              <a:ext cx="3201987" cy="3095625"/>
            </a:xfrm>
            <a:custGeom>
              <a:avLst/>
              <a:gdLst>
                <a:gd name="T0" fmla="*/ 3 w 1656"/>
                <a:gd name="T1" fmla="*/ 0 h 1609"/>
                <a:gd name="T2" fmla="*/ 0 w 1656"/>
                <a:gd name="T3" fmla="*/ 101 h 1609"/>
                <a:gd name="T4" fmla="*/ 1508 w 1656"/>
                <a:gd name="T5" fmla="*/ 1609 h 1609"/>
                <a:gd name="T6" fmla="*/ 1656 w 1656"/>
                <a:gd name="T7" fmla="*/ 1602 h 1609"/>
                <a:gd name="T8" fmla="*/ 811 w 1656"/>
                <a:gd name="T9" fmla="*/ 1237 h 1609"/>
                <a:gd name="T10" fmla="*/ 3 w 1656"/>
                <a:gd name="T11" fmla="*/ 0 h 1609"/>
              </a:gdLst>
              <a:ahLst/>
              <a:cxnLst>
                <a:cxn ang="0">
                  <a:pos x="T0" y="T1"/>
                </a:cxn>
                <a:cxn ang="0">
                  <a:pos x="T2" y="T3"/>
                </a:cxn>
                <a:cxn ang="0">
                  <a:pos x="T4" y="T5"/>
                </a:cxn>
                <a:cxn ang="0">
                  <a:pos x="T6" y="T7"/>
                </a:cxn>
                <a:cxn ang="0">
                  <a:pos x="T8" y="T9"/>
                </a:cxn>
                <a:cxn ang="0">
                  <a:pos x="T10" y="T11"/>
                </a:cxn>
              </a:cxnLst>
              <a:rect l="0" t="0" r="r" b="b"/>
              <a:pathLst>
                <a:path w="1656" h="1609">
                  <a:moveTo>
                    <a:pt x="3" y="0"/>
                  </a:moveTo>
                  <a:cubicBezTo>
                    <a:pt x="1" y="34"/>
                    <a:pt x="0" y="67"/>
                    <a:pt x="0" y="101"/>
                  </a:cubicBezTo>
                  <a:cubicBezTo>
                    <a:pt x="0" y="934"/>
                    <a:pt x="675" y="1609"/>
                    <a:pt x="1508" y="1609"/>
                  </a:cubicBezTo>
                  <a:cubicBezTo>
                    <a:pt x="1558" y="1609"/>
                    <a:pt x="1607" y="1607"/>
                    <a:pt x="1656" y="1602"/>
                  </a:cubicBezTo>
                  <a:cubicBezTo>
                    <a:pt x="1334" y="1571"/>
                    <a:pt x="1042" y="1438"/>
                    <a:pt x="811" y="1237"/>
                  </a:cubicBezTo>
                  <a:cubicBezTo>
                    <a:pt x="357" y="1000"/>
                    <a:pt x="39" y="539"/>
                    <a:pt x="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5" name="Freeform 6">
              <a:extLst>
                <a:ext uri="{FF2B5EF4-FFF2-40B4-BE49-F238E27FC236}">
                  <a16:creationId xmlns:a16="http://schemas.microsoft.com/office/drawing/2014/main" id="{D0A6FDE6-53F5-4EBF-B16D-A0408F20A3BA}"/>
                </a:ext>
              </a:extLst>
            </p:cNvPr>
            <p:cNvSpPr>
              <a:spLocks/>
            </p:cNvSpPr>
            <p:nvPr/>
          </p:nvSpPr>
          <p:spPr bwMode="auto">
            <a:xfrm>
              <a:off x="-809307" y="3911283"/>
              <a:ext cx="1562100" cy="2574925"/>
            </a:xfrm>
            <a:custGeom>
              <a:avLst/>
              <a:gdLst>
                <a:gd name="T0" fmla="*/ 808 w 808"/>
                <a:gd name="T1" fmla="*/ 1338 h 1338"/>
                <a:gd name="T2" fmla="*/ 451 w 808"/>
                <a:gd name="T3" fmla="*/ 877 h 1338"/>
                <a:gd name="T4" fmla="*/ 10 w 808"/>
                <a:gd name="T5" fmla="*/ 0 h 1338"/>
                <a:gd name="T6" fmla="*/ 0 w 808"/>
                <a:gd name="T7" fmla="*/ 101 h 1338"/>
                <a:gd name="T8" fmla="*/ 808 w 808"/>
                <a:gd name="T9" fmla="*/ 1338 h 1338"/>
              </a:gdLst>
              <a:ahLst/>
              <a:cxnLst>
                <a:cxn ang="0">
                  <a:pos x="T0" y="T1"/>
                </a:cxn>
                <a:cxn ang="0">
                  <a:pos x="T2" y="T3"/>
                </a:cxn>
                <a:cxn ang="0">
                  <a:pos x="T4" y="T5"/>
                </a:cxn>
                <a:cxn ang="0">
                  <a:pos x="T6" y="T7"/>
                </a:cxn>
                <a:cxn ang="0">
                  <a:pos x="T8" y="T9"/>
                </a:cxn>
              </a:cxnLst>
              <a:rect l="0" t="0" r="r" b="b"/>
              <a:pathLst>
                <a:path w="808" h="1338">
                  <a:moveTo>
                    <a:pt x="808" y="1338"/>
                  </a:moveTo>
                  <a:cubicBezTo>
                    <a:pt x="661" y="1209"/>
                    <a:pt x="540" y="1053"/>
                    <a:pt x="451" y="877"/>
                  </a:cubicBezTo>
                  <a:cubicBezTo>
                    <a:pt x="216" y="647"/>
                    <a:pt x="56" y="342"/>
                    <a:pt x="10" y="0"/>
                  </a:cubicBezTo>
                  <a:cubicBezTo>
                    <a:pt x="6" y="33"/>
                    <a:pt x="3" y="67"/>
                    <a:pt x="0" y="101"/>
                  </a:cubicBezTo>
                  <a:cubicBezTo>
                    <a:pt x="36" y="640"/>
                    <a:pt x="354" y="1101"/>
                    <a:pt x="808" y="1338"/>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6" name="Freeform 7">
              <a:extLst>
                <a:ext uri="{FF2B5EF4-FFF2-40B4-BE49-F238E27FC236}">
                  <a16:creationId xmlns:a16="http://schemas.microsoft.com/office/drawing/2014/main" id="{5AF9DB10-00FA-40F4-9CE8-FD3814127619}"/>
                </a:ext>
              </a:extLst>
            </p:cNvPr>
            <p:cNvSpPr>
              <a:spLocks/>
            </p:cNvSpPr>
            <p:nvPr/>
          </p:nvSpPr>
          <p:spPr bwMode="auto">
            <a:xfrm>
              <a:off x="-790257" y="3717608"/>
              <a:ext cx="852487" cy="1882775"/>
            </a:xfrm>
            <a:custGeom>
              <a:avLst/>
              <a:gdLst>
                <a:gd name="T0" fmla="*/ 17 w 441"/>
                <a:gd name="T1" fmla="*/ 0 h 978"/>
                <a:gd name="T2" fmla="*/ 0 w 441"/>
                <a:gd name="T3" fmla="*/ 101 h 978"/>
                <a:gd name="T4" fmla="*/ 441 w 441"/>
                <a:gd name="T5" fmla="*/ 978 h 978"/>
                <a:gd name="T6" fmla="*/ 321 w 441"/>
                <a:gd name="T7" fmla="*/ 643 h 978"/>
                <a:gd name="T8" fmla="*/ 17 w 441"/>
                <a:gd name="T9" fmla="*/ 0 h 978"/>
              </a:gdLst>
              <a:ahLst/>
              <a:cxnLst>
                <a:cxn ang="0">
                  <a:pos x="T0" y="T1"/>
                </a:cxn>
                <a:cxn ang="0">
                  <a:pos x="T2" y="T3"/>
                </a:cxn>
                <a:cxn ang="0">
                  <a:pos x="T4" y="T5"/>
                </a:cxn>
                <a:cxn ang="0">
                  <a:pos x="T6" y="T7"/>
                </a:cxn>
                <a:cxn ang="0">
                  <a:pos x="T8" y="T9"/>
                </a:cxn>
              </a:cxnLst>
              <a:rect l="0" t="0" r="r" b="b"/>
              <a:pathLst>
                <a:path w="441" h="978">
                  <a:moveTo>
                    <a:pt x="17" y="0"/>
                  </a:moveTo>
                  <a:cubicBezTo>
                    <a:pt x="11" y="33"/>
                    <a:pt x="5" y="67"/>
                    <a:pt x="0" y="101"/>
                  </a:cubicBezTo>
                  <a:cubicBezTo>
                    <a:pt x="46" y="443"/>
                    <a:pt x="206" y="748"/>
                    <a:pt x="441" y="978"/>
                  </a:cubicBezTo>
                  <a:cubicBezTo>
                    <a:pt x="389" y="873"/>
                    <a:pt x="348" y="760"/>
                    <a:pt x="321" y="643"/>
                  </a:cubicBezTo>
                  <a:cubicBezTo>
                    <a:pt x="173" y="459"/>
                    <a:pt x="66" y="240"/>
                    <a:pt x="1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7" name="Freeform 8">
              <a:extLst>
                <a:ext uri="{FF2B5EF4-FFF2-40B4-BE49-F238E27FC236}">
                  <a16:creationId xmlns:a16="http://schemas.microsoft.com/office/drawing/2014/main" id="{245E6B78-1B03-402D-A924-EC16096FF5DE}"/>
                </a:ext>
              </a:extLst>
            </p:cNvPr>
            <p:cNvSpPr>
              <a:spLocks/>
            </p:cNvSpPr>
            <p:nvPr/>
          </p:nvSpPr>
          <p:spPr bwMode="auto">
            <a:xfrm>
              <a:off x="-756920" y="3523933"/>
              <a:ext cx="587375" cy="1430338"/>
            </a:xfrm>
            <a:custGeom>
              <a:avLst/>
              <a:gdLst>
                <a:gd name="T0" fmla="*/ 268 w 304"/>
                <a:gd name="T1" fmla="*/ 496 h 744"/>
                <a:gd name="T2" fmla="*/ 25 w 304"/>
                <a:gd name="T3" fmla="*/ 0 h 744"/>
                <a:gd name="T4" fmla="*/ 0 w 304"/>
                <a:gd name="T5" fmla="*/ 101 h 744"/>
                <a:gd name="T6" fmla="*/ 304 w 304"/>
                <a:gd name="T7" fmla="*/ 744 h 744"/>
                <a:gd name="T8" fmla="*/ 268 w 304"/>
                <a:gd name="T9" fmla="*/ 496 h 744"/>
              </a:gdLst>
              <a:ahLst/>
              <a:cxnLst>
                <a:cxn ang="0">
                  <a:pos x="T0" y="T1"/>
                </a:cxn>
                <a:cxn ang="0">
                  <a:pos x="T2" y="T3"/>
                </a:cxn>
                <a:cxn ang="0">
                  <a:pos x="T4" y="T5"/>
                </a:cxn>
                <a:cxn ang="0">
                  <a:pos x="T6" y="T7"/>
                </a:cxn>
                <a:cxn ang="0">
                  <a:pos x="T8" y="T9"/>
                </a:cxn>
              </a:cxnLst>
              <a:rect l="0" t="0" r="r" b="b"/>
              <a:pathLst>
                <a:path w="304" h="744">
                  <a:moveTo>
                    <a:pt x="268" y="496"/>
                  </a:moveTo>
                  <a:cubicBezTo>
                    <a:pt x="159" y="349"/>
                    <a:pt x="75" y="181"/>
                    <a:pt x="25" y="0"/>
                  </a:cubicBezTo>
                  <a:cubicBezTo>
                    <a:pt x="16" y="33"/>
                    <a:pt x="7" y="67"/>
                    <a:pt x="0" y="101"/>
                  </a:cubicBezTo>
                  <a:cubicBezTo>
                    <a:pt x="49" y="341"/>
                    <a:pt x="156" y="560"/>
                    <a:pt x="304" y="744"/>
                  </a:cubicBezTo>
                  <a:cubicBezTo>
                    <a:pt x="285" y="664"/>
                    <a:pt x="273" y="581"/>
                    <a:pt x="268" y="4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8" name="Freeform 9">
              <a:extLst>
                <a:ext uri="{FF2B5EF4-FFF2-40B4-BE49-F238E27FC236}">
                  <a16:creationId xmlns:a16="http://schemas.microsoft.com/office/drawing/2014/main" id="{8E1A53F2-314F-479D-908D-6CBE866E1FB8}"/>
                </a:ext>
              </a:extLst>
            </p:cNvPr>
            <p:cNvSpPr>
              <a:spLocks/>
            </p:cNvSpPr>
            <p:nvPr/>
          </p:nvSpPr>
          <p:spPr bwMode="auto">
            <a:xfrm>
              <a:off x="-709295" y="3328671"/>
              <a:ext cx="471487" cy="1149350"/>
            </a:xfrm>
            <a:custGeom>
              <a:avLst/>
              <a:gdLst>
                <a:gd name="T0" fmla="*/ 244 w 244"/>
                <a:gd name="T1" fmla="*/ 396 h 597"/>
                <a:gd name="T2" fmla="*/ 32 w 244"/>
                <a:gd name="T3" fmla="*/ 0 h 597"/>
                <a:gd name="T4" fmla="*/ 0 w 244"/>
                <a:gd name="T5" fmla="*/ 101 h 597"/>
                <a:gd name="T6" fmla="*/ 243 w 244"/>
                <a:gd name="T7" fmla="*/ 597 h 597"/>
                <a:gd name="T8" fmla="*/ 241 w 244"/>
                <a:gd name="T9" fmla="*/ 505 h 597"/>
                <a:gd name="T10" fmla="*/ 244 w 244"/>
                <a:gd name="T11" fmla="*/ 396 h 597"/>
              </a:gdLst>
              <a:ahLst/>
              <a:cxnLst>
                <a:cxn ang="0">
                  <a:pos x="T0" y="T1"/>
                </a:cxn>
                <a:cxn ang="0">
                  <a:pos x="T2" y="T3"/>
                </a:cxn>
                <a:cxn ang="0">
                  <a:pos x="T4" y="T5"/>
                </a:cxn>
                <a:cxn ang="0">
                  <a:pos x="T6" y="T7"/>
                </a:cxn>
                <a:cxn ang="0">
                  <a:pos x="T8" y="T9"/>
                </a:cxn>
                <a:cxn ang="0">
                  <a:pos x="T10" y="T11"/>
                </a:cxn>
              </a:cxnLst>
              <a:rect l="0" t="0" r="r" b="b"/>
              <a:pathLst>
                <a:path w="244" h="597">
                  <a:moveTo>
                    <a:pt x="244" y="396"/>
                  </a:moveTo>
                  <a:cubicBezTo>
                    <a:pt x="155" y="276"/>
                    <a:pt x="83" y="143"/>
                    <a:pt x="32" y="0"/>
                  </a:cubicBezTo>
                  <a:cubicBezTo>
                    <a:pt x="20" y="33"/>
                    <a:pt x="9" y="66"/>
                    <a:pt x="0" y="101"/>
                  </a:cubicBezTo>
                  <a:cubicBezTo>
                    <a:pt x="50" y="282"/>
                    <a:pt x="134" y="450"/>
                    <a:pt x="243" y="597"/>
                  </a:cubicBezTo>
                  <a:cubicBezTo>
                    <a:pt x="241" y="566"/>
                    <a:pt x="241" y="536"/>
                    <a:pt x="241" y="505"/>
                  </a:cubicBezTo>
                  <a:cubicBezTo>
                    <a:pt x="241" y="469"/>
                    <a:pt x="242" y="432"/>
                    <a:pt x="244" y="3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9" name="Freeform 10">
              <a:extLst>
                <a:ext uri="{FF2B5EF4-FFF2-40B4-BE49-F238E27FC236}">
                  <a16:creationId xmlns:a16="http://schemas.microsoft.com/office/drawing/2014/main" id="{125399BD-04F6-445B-9F7F-7A7179FCB80B}"/>
                </a:ext>
              </a:extLst>
            </p:cNvPr>
            <p:cNvSpPr>
              <a:spLocks/>
            </p:cNvSpPr>
            <p:nvPr/>
          </p:nvSpPr>
          <p:spPr bwMode="auto">
            <a:xfrm>
              <a:off x="-647382" y="3133408"/>
              <a:ext cx="454025" cy="957263"/>
            </a:xfrm>
            <a:custGeom>
              <a:avLst/>
              <a:gdLst>
                <a:gd name="T0" fmla="*/ 235 w 235"/>
                <a:gd name="T1" fmla="*/ 325 h 498"/>
                <a:gd name="T2" fmla="*/ 40 w 235"/>
                <a:gd name="T3" fmla="*/ 0 h 498"/>
                <a:gd name="T4" fmla="*/ 0 w 235"/>
                <a:gd name="T5" fmla="*/ 102 h 498"/>
                <a:gd name="T6" fmla="*/ 212 w 235"/>
                <a:gd name="T7" fmla="*/ 498 h 498"/>
                <a:gd name="T8" fmla="*/ 235 w 235"/>
                <a:gd name="T9" fmla="*/ 325 h 498"/>
              </a:gdLst>
              <a:ahLst/>
              <a:cxnLst>
                <a:cxn ang="0">
                  <a:pos x="T0" y="T1"/>
                </a:cxn>
                <a:cxn ang="0">
                  <a:pos x="T2" y="T3"/>
                </a:cxn>
                <a:cxn ang="0">
                  <a:pos x="T4" y="T5"/>
                </a:cxn>
                <a:cxn ang="0">
                  <a:pos x="T6" y="T7"/>
                </a:cxn>
                <a:cxn ang="0">
                  <a:pos x="T8" y="T9"/>
                </a:cxn>
              </a:cxnLst>
              <a:rect l="0" t="0" r="r" b="b"/>
              <a:pathLst>
                <a:path w="235" h="498">
                  <a:moveTo>
                    <a:pt x="235" y="325"/>
                  </a:moveTo>
                  <a:cubicBezTo>
                    <a:pt x="157" y="226"/>
                    <a:pt x="91" y="117"/>
                    <a:pt x="40" y="0"/>
                  </a:cubicBezTo>
                  <a:cubicBezTo>
                    <a:pt x="25" y="33"/>
                    <a:pt x="12" y="67"/>
                    <a:pt x="0" y="102"/>
                  </a:cubicBezTo>
                  <a:cubicBezTo>
                    <a:pt x="51" y="245"/>
                    <a:pt x="123" y="378"/>
                    <a:pt x="212" y="498"/>
                  </a:cubicBezTo>
                  <a:cubicBezTo>
                    <a:pt x="217" y="439"/>
                    <a:pt x="224" y="382"/>
                    <a:pt x="235" y="32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0" name="Freeform 11">
              <a:extLst>
                <a:ext uri="{FF2B5EF4-FFF2-40B4-BE49-F238E27FC236}">
                  <a16:creationId xmlns:a16="http://schemas.microsoft.com/office/drawing/2014/main" id="{F2A071C3-46C4-4F74-81C5-AF41BC6F9BC0}"/>
                </a:ext>
              </a:extLst>
            </p:cNvPr>
            <p:cNvSpPr>
              <a:spLocks/>
            </p:cNvSpPr>
            <p:nvPr/>
          </p:nvSpPr>
          <p:spPr bwMode="auto">
            <a:xfrm>
              <a:off x="-569595" y="2938146"/>
              <a:ext cx="449262" cy="819150"/>
            </a:xfrm>
            <a:custGeom>
              <a:avLst/>
              <a:gdLst>
                <a:gd name="T0" fmla="*/ 49 w 233"/>
                <a:gd name="T1" fmla="*/ 0 h 426"/>
                <a:gd name="T2" fmla="*/ 0 w 233"/>
                <a:gd name="T3" fmla="*/ 101 h 426"/>
                <a:gd name="T4" fmla="*/ 195 w 233"/>
                <a:gd name="T5" fmla="*/ 426 h 426"/>
                <a:gd name="T6" fmla="*/ 233 w 233"/>
                <a:gd name="T7" fmla="*/ 270 h 426"/>
                <a:gd name="T8" fmla="*/ 49 w 233"/>
                <a:gd name="T9" fmla="*/ 0 h 426"/>
              </a:gdLst>
              <a:ahLst/>
              <a:cxnLst>
                <a:cxn ang="0">
                  <a:pos x="T0" y="T1"/>
                </a:cxn>
                <a:cxn ang="0">
                  <a:pos x="T2" y="T3"/>
                </a:cxn>
                <a:cxn ang="0">
                  <a:pos x="T4" y="T5"/>
                </a:cxn>
                <a:cxn ang="0">
                  <a:pos x="T6" y="T7"/>
                </a:cxn>
                <a:cxn ang="0">
                  <a:pos x="T8" y="T9"/>
                </a:cxn>
              </a:cxnLst>
              <a:rect l="0" t="0" r="r" b="b"/>
              <a:pathLst>
                <a:path w="233" h="426">
                  <a:moveTo>
                    <a:pt x="49" y="0"/>
                  </a:moveTo>
                  <a:cubicBezTo>
                    <a:pt x="32" y="33"/>
                    <a:pt x="15" y="67"/>
                    <a:pt x="0" y="101"/>
                  </a:cubicBezTo>
                  <a:cubicBezTo>
                    <a:pt x="51" y="218"/>
                    <a:pt x="117" y="327"/>
                    <a:pt x="195" y="426"/>
                  </a:cubicBezTo>
                  <a:cubicBezTo>
                    <a:pt x="205" y="373"/>
                    <a:pt x="218" y="321"/>
                    <a:pt x="233" y="270"/>
                  </a:cubicBezTo>
                  <a:cubicBezTo>
                    <a:pt x="162" y="188"/>
                    <a:pt x="101" y="97"/>
                    <a:pt x="49"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1" name="Freeform 12">
              <a:extLst>
                <a:ext uri="{FF2B5EF4-FFF2-40B4-BE49-F238E27FC236}">
                  <a16:creationId xmlns:a16="http://schemas.microsoft.com/office/drawing/2014/main" id="{3CBFC142-3BB1-48C8-BC5B-7B9DE6CE3072}"/>
                </a:ext>
              </a:extLst>
            </p:cNvPr>
            <p:cNvSpPr>
              <a:spLocks/>
            </p:cNvSpPr>
            <p:nvPr/>
          </p:nvSpPr>
          <p:spPr bwMode="auto">
            <a:xfrm>
              <a:off x="-475932" y="2744471"/>
              <a:ext cx="457200" cy="712788"/>
            </a:xfrm>
            <a:custGeom>
              <a:avLst/>
              <a:gdLst>
                <a:gd name="T0" fmla="*/ 236 w 236"/>
                <a:gd name="T1" fmla="*/ 227 h 371"/>
                <a:gd name="T2" fmla="*/ 59 w 236"/>
                <a:gd name="T3" fmla="*/ 0 h 371"/>
                <a:gd name="T4" fmla="*/ 0 w 236"/>
                <a:gd name="T5" fmla="*/ 101 h 371"/>
                <a:gd name="T6" fmla="*/ 184 w 236"/>
                <a:gd name="T7" fmla="*/ 371 h 371"/>
                <a:gd name="T8" fmla="*/ 236 w 236"/>
                <a:gd name="T9" fmla="*/ 227 h 371"/>
              </a:gdLst>
              <a:ahLst/>
              <a:cxnLst>
                <a:cxn ang="0">
                  <a:pos x="T0" y="T1"/>
                </a:cxn>
                <a:cxn ang="0">
                  <a:pos x="T2" y="T3"/>
                </a:cxn>
                <a:cxn ang="0">
                  <a:pos x="T4" y="T5"/>
                </a:cxn>
                <a:cxn ang="0">
                  <a:pos x="T6" y="T7"/>
                </a:cxn>
                <a:cxn ang="0">
                  <a:pos x="T8" y="T9"/>
                </a:cxn>
              </a:cxnLst>
              <a:rect l="0" t="0" r="r" b="b"/>
              <a:pathLst>
                <a:path w="236" h="371">
                  <a:moveTo>
                    <a:pt x="236" y="227"/>
                  </a:moveTo>
                  <a:cubicBezTo>
                    <a:pt x="170" y="157"/>
                    <a:pt x="111" y="81"/>
                    <a:pt x="59" y="0"/>
                  </a:cubicBezTo>
                  <a:cubicBezTo>
                    <a:pt x="38" y="33"/>
                    <a:pt x="18" y="67"/>
                    <a:pt x="0" y="101"/>
                  </a:cubicBezTo>
                  <a:cubicBezTo>
                    <a:pt x="52" y="198"/>
                    <a:pt x="113" y="289"/>
                    <a:pt x="184" y="371"/>
                  </a:cubicBezTo>
                  <a:cubicBezTo>
                    <a:pt x="199" y="322"/>
                    <a:pt x="216" y="274"/>
                    <a:pt x="236" y="22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2" name="Freeform 13">
              <a:extLst>
                <a:ext uri="{FF2B5EF4-FFF2-40B4-BE49-F238E27FC236}">
                  <a16:creationId xmlns:a16="http://schemas.microsoft.com/office/drawing/2014/main" id="{D9679187-D188-4986-985C-95636C8CB57F}"/>
                </a:ext>
              </a:extLst>
            </p:cNvPr>
            <p:cNvSpPr>
              <a:spLocks/>
            </p:cNvSpPr>
            <p:nvPr/>
          </p:nvSpPr>
          <p:spPr bwMode="auto">
            <a:xfrm>
              <a:off x="-361632" y="2549208"/>
              <a:ext cx="469900" cy="631825"/>
            </a:xfrm>
            <a:custGeom>
              <a:avLst/>
              <a:gdLst>
                <a:gd name="T0" fmla="*/ 70 w 243"/>
                <a:gd name="T1" fmla="*/ 0 h 328"/>
                <a:gd name="T2" fmla="*/ 0 w 243"/>
                <a:gd name="T3" fmla="*/ 101 h 328"/>
                <a:gd name="T4" fmla="*/ 177 w 243"/>
                <a:gd name="T5" fmla="*/ 328 h 328"/>
                <a:gd name="T6" fmla="*/ 243 w 243"/>
                <a:gd name="T7" fmla="*/ 191 h 328"/>
                <a:gd name="T8" fmla="*/ 70 w 243"/>
                <a:gd name="T9" fmla="*/ 0 h 328"/>
              </a:gdLst>
              <a:ahLst/>
              <a:cxnLst>
                <a:cxn ang="0">
                  <a:pos x="T0" y="T1"/>
                </a:cxn>
                <a:cxn ang="0">
                  <a:pos x="T2" y="T3"/>
                </a:cxn>
                <a:cxn ang="0">
                  <a:pos x="T4" y="T5"/>
                </a:cxn>
                <a:cxn ang="0">
                  <a:pos x="T6" y="T7"/>
                </a:cxn>
                <a:cxn ang="0">
                  <a:pos x="T8" y="T9"/>
                </a:cxn>
              </a:cxnLst>
              <a:rect l="0" t="0" r="r" b="b"/>
              <a:pathLst>
                <a:path w="243" h="328">
                  <a:moveTo>
                    <a:pt x="70" y="0"/>
                  </a:moveTo>
                  <a:cubicBezTo>
                    <a:pt x="46" y="33"/>
                    <a:pt x="22" y="66"/>
                    <a:pt x="0" y="101"/>
                  </a:cubicBezTo>
                  <a:cubicBezTo>
                    <a:pt x="52" y="182"/>
                    <a:pt x="111" y="258"/>
                    <a:pt x="177" y="328"/>
                  </a:cubicBezTo>
                  <a:cubicBezTo>
                    <a:pt x="197" y="281"/>
                    <a:pt x="219" y="235"/>
                    <a:pt x="243" y="191"/>
                  </a:cubicBezTo>
                  <a:cubicBezTo>
                    <a:pt x="180" y="132"/>
                    <a:pt x="122" y="68"/>
                    <a:pt x="7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3" name="Freeform 14">
              <a:extLst>
                <a:ext uri="{FF2B5EF4-FFF2-40B4-BE49-F238E27FC236}">
                  <a16:creationId xmlns:a16="http://schemas.microsoft.com/office/drawing/2014/main" id="{987391EC-FEC1-42BF-B7BB-3BF64449C333}"/>
                </a:ext>
              </a:extLst>
            </p:cNvPr>
            <p:cNvSpPr>
              <a:spLocks/>
            </p:cNvSpPr>
            <p:nvPr/>
          </p:nvSpPr>
          <p:spPr bwMode="auto">
            <a:xfrm>
              <a:off x="-226695" y="2355533"/>
              <a:ext cx="490537" cy="561975"/>
            </a:xfrm>
            <a:custGeom>
              <a:avLst/>
              <a:gdLst>
                <a:gd name="T0" fmla="*/ 173 w 253"/>
                <a:gd name="T1" fmla="*/ 292 h 292"/>
                <a:gd name="T2" fmla="*/ 253 w 253"/>
                <a:gd name="T3" fmla="*/ 160 h 292"/>
                <a:gd name="T4" fmla="*/ 84 w 253"/>
                <a:gd name="T5" fmla="*/ 0 h 292"/>
                <a:gd name="T6" fmla="*/ 0 w 253"/>
                <a:gd name="T7" fmla="*/ 101 h 292"/>
                <a:gd name="T8" fmla="*/ 173 w 253"/>
                <a:gd name="T9" fmla="*/ 292 h 292"/>
              </a:gdLst>
              <a:ahLst/>
              <a:cxnLst>
                <a:cxn ang="0">
                  <a:pos x="T0" y="T1"/>
                </a:cxn>
                <a:cxn ang="0">
                  <a:pos x="T2" y="T3"/>
                </a:cxn>
                <a:cxn ang="0">
                  <a:pos x="T4" y="T5"/>
                </a:cxn>
                <a:cxn ang="0">
                  <a:pos x="T6" y="T7"/>
                </a:cxn>
                <a:cxn ang="0">
                  <a:pos x="T8" y="T9"/>
                </a:cxn>
              </a:cxnLst>
              <a:rect l="0" t="0" r="r" b="b"/>
              <a:pathLst>
                <a:path w="253" h="292">
                  <a:moveTo>
                    <a:pt x="173" y="292"/>
                  </a:moveTo>
                  <a:cubicBezTo>
                    <a:pt x="197" y="247"/>
                    <a:pt x="224" y="203"/>
                    <a:pt x="253" y="160"/>
                  </a:cubicBezTo>
                  <a:cubicBezTo>
                    <a:pt x="193" y="111"/>
                    <a:pt x="136" y="57"/>
                    <a:pt x="84" y="0"/>
                  </a:cubicBezTo>
                  <a:cubicBezTo>
                    <a:pt x="55" y="32"/>
                    <a:pt x="27" y="66"/>
                    <a:pt x="0" y="101"/>
                  </a:cubicBezTo>
                  <a:cubicBezTo>
                    <a:pt x="52" y="169"/>
                    <a:pt x="110" y="233"/>
                    <a:pt x="173" y="29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4" name="Freeform 19">
              <a:extLst>
                <a:ext uri="{FF2B5EF4-FFF2-40B4-BE49-F238E27FC236}">
                  <a16:creationId xmlns:a16="http://schemas.microsoft.com/office/drawing/2014/main" id="{B0F8D4C9-3EF5-4D39-9D66-6CC3E3AFC05D}"/>
                </a:ext>
              </a:extLst>
            </p:cNvPr>
            <p:cNvSpPr>
              <a:spLocks/>
            </p:cNvSpPr>
            <p:nvPr/>
          </p:nvSpPr>
          <p:spPr bwMode="auto">
            <a:xfrm>
              <a:off x="752793" y="6486208"/>
              <a:ext cx="1920875" cy="703263"/>
            </a:xfrm>
            <a:custGeom>
              <a:avLst/>
              <a:gdLst>
                <a:gd name="T0" fmla="*/ 515 w 993"/>
                <a:gd name="T1" fmla="*/ 159 h 365"/>
                <a:gd name="T2" fmla="*/ 0 w 993"/>
                <a:gd name="T3" fmla="*/ 0 h 365"/>
                <a:gd name="T4" fmla="*/ 845 w 993"/>
                <a:gd name="T5" fmla="*/ 365 h 365"/>
                <a:gd name="T6" fmla="*/ 993 w 993"/>
                <a:gd name="T7" fmla="*/ 343 h 365"/>
                <a:gd name="T8" fmla="*/ 515 w 993"/>
                <a:gd name="T9" fmla="*/ 159 h 365"/>
              </a:gdLst>
              <a:ahLst/>
              <a:cxnLst>
                <a:cxn ang="0">
                  <a:pos x="T0" y="T1"/>
                </a:cxn>
                <a:cxn ang="0">
                  <a:pos x="T2" y="T3"/>
                </a:cxn>
                <a:cxn ang="0">
                  <a:pos x="T4" y="T5"/>
                </a:cxn>
                <a:cxn ang="0">
                  <a:pos x="T6" y="T7"/>
                </a:cxn>
                <a:cxn ang="0">
                  <a:pos x="T8" y="T9"/>
                </a:cxn>
              </a:cxnLst>
              <a:rect l="0" t="0" r="r" b="b"/>
              <a:pathLst>
                <a:path w="993" h="365">
                  <a:moveTo>
                    <a:pt x="515" y="159"/>
                  </a:moveTo>
                  <a:cubicBezTo>
                    <a:pt x="331" y="137"/>
                    <a:pt x="157" y="82"/>
                    <a:pt x="0" y="0"/>
                  </a:cubicBezTo>
                  <a:cubicBezTo>
                    <a:pt x="231" y="201"/>
                    <a:pt x="523" y="334"/>
                    <a:pt x="845" y="365"/>
                  </a:cubicBezTo>
                  <a:cubicBezTo>
                    <a:pt x="895" y="360"/>
                    <a:pt x="944" y="353"/>
                    <a:pt x="993" y="343"/>
                  </a:cubicBezTo>
                  <a:cubicBezTo>
                    <a:pt x="821" y="309"/>
                    <a:pt x="660" y="246"/>
                    <a:pt x="515" y="15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5" name="Freeform 20">
              <a:extLst>
                <a:ext uri="{FF2B5EF4-FFF2-40B4-BE49-F238E27FC236}">
                  <a16:creationId xmlns:a16="http://schemas.microsoft.com/office/drawing/2014/main" id="{3167E0F4-60B3-4B01-BE55-417B2AE9AA22}"/>
                </a:ext>
              </a:extLst>
            </p:cNvPr>
            <p:cNvSpPr>
              <a:spLocks/>
            </p:cNvSpPr>
            <p:nvPr/>
          </p:nvSpPr>
          <p:spPr bwMode="auto">
            <a:xfrm>
              <a:off x="62230" y="5600383"/>
              <a:ext cx="1685925" cy="1192213"/>
            </a:xfrm>
            <a:custGeom>
              <a:avLst/>
              <a:gdLst>
                <a:gd name="T0" fmla="*/ 523 w 872"/>
                <a:gd name="T1" fmla="*/ 333 h 620"/>
                <a:gd name="T2" fmla="*/ 0 w 872"/>
                <a:gd name="T3" fmla="*/ 0 h 620"/>
                <a:gd name="T4" fmla="*/ 357 w 872"/>
                <a:gd name="T5" fmla="*/ 461 h 620"/>
                <a:gd name="T6" fmla="*/ 872 w 872"/>
                <a:gd name="T7" fmla="*/ 620 h 620"/>
                <a:gd name="T8" fmla="*/ 523 w 872"/>
                <a:gd name="T9" fmla="*/ 333 h 620"/>
              </a:gdLst>
              <a:ahLst/>
              <a:cxnLst>
                <a:cxn ang="0">
                  <a:pos x="T0" y="T1"/>
                </a:cxn>
                <a:cxn ang="0">
                  <a:pos x="T2" y="T3"/>
                </a:cxn>
                <a:cxn ang="0">
                  <a:pos x="T4" y="T5"/>
                </a:cxn>
                <a:cxn ang="0">
                  <a:pos x="T6" y="T7"/>
                </a:cxn>
                <a:cxn ang="0">
                  <a:pos x="T8" y="T9"/>
                </a:cxn>
              </a:cxnLst>
              <a:rect l="0" t="0" r="r" b="b"/>
              <a:pathLst>
                <a:path w="872" h="620">
                  <a:moveTo>
                    <a:pt x="523" y="333"/>
                  </a:moveTo>
                  <a:cubicBezTo>
                    <a:pt x="326" y="258"/>
                    <a:pt x="148" y="144"/>
                    <a:pt x="0" y="0"/>
                  </a:cubicBezTo>
                  <a:cubicBezTo>
                    <a:pt x="89" y="176"/>
                    <a:pt x="210" y="332"/>
                    <a:pt x="357" y="461"/>
                  </a:cubicBezTo>
                  <a:cubicBezTo>
                    <a:pt x="514" y="543"/>
                    <a:pt x="688" y="598"/>
                    <a:pt x="872" y="620"/>
                  </a:cubicBezTo>
                  <a:cubicBezTo>
                    <a:pt x="742" y="542"/>
                    <a:pt x="624" y="445"/>
                    <a:pt x="523" y="33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6" name="Freeform 21">
              <a:extLst>
                <a:ext uri="{FF2B5EF4-FFF2-40B4-BE49-F238E27FC236}">
                  <a16:creationId xmlns:a16="http://schemas.microsoft.com/office/drawing/2014/main" id="{D053F95B-4B50-4D4E-BD59-A903DE9A1C0F}"/>
                </a:ext>
              </a:extLst>
            </p:cNvPr>
            <p:cNvSpPr>
              <a:spLocks/>
            </p:cNvSpPr>
            <p:nvPr/>
          </p:nvSpPr>
          <p:spPr bwMode="auto">
            <a:xfrm>
              <a:off x="-169545" y="4954271"/>
              <a:ext cx="1243012" cy="1285875"/>
            </a:xfrm>
            <a:custGeom>
              <a:avLst/>
              <a:gdLst>
                <a:gd name="T0" fmla="*/ 433 w 643"/>
                <a:gd name="T1" fmla="*/ 367 h 668"/>
                <a:gd name="T2" fmla="*/ 0 w 643"/>
                <a:gd name="T3" fmla="*/ 0 h 668"/>
                <a:gd name="T4" fmla="*/ 120 w 643"/>
                <a:gd name="T5" fmla="*/ 335 h 668"/>
                <a:gd name="T6" fmla="*/ 643 w 643"/>
                <a:gd name="T7" fmla="*/ 668 h 668"/>
                <a:gd name="T8" fmla="*/ 433 w 643"/>
                <a:gd name="T9" fmla="*/ 367 h 668"/>
              </a:gdLst>
              <a:ahLst/>
              <a:cxnLst>
                <a:cxn ang="0">
                  <a:pos x="T0" y="T1"/>
                </a:cxn>
                <a:cxn ang="0">
                  <a:pos x="T2" y="T3"/>
                </a:cxn>
                <a:cxn ang="0">
                  <a:pos x="T4" y="T5"/>
                </a:cxn>
                <a:cxn ang="0">
                  <a:pos x="T6" y="T7"/>
                </a:cxn>
                <a:cxn ang="0">
                  <a:pos x="T8" y="T9"/>
                </a:cxn>
              </a:cxnLst>
              <a:rect l="0" t="0" r="r" b="b"/>
              <a:pathLst>
                <a:path w="643" h="668">
                  <a:moveTo>
                    <a:pt x="433" y="367"/>
                  </a:moveTo>
                  <a:cubicBezTo>
                    <a:pt x="266" y="273"/>
                    <a:pt x="119" y="148"/>
                    <a:pt x="0" y="0"/>
                  </a:cubicBezTo>
                  <a:cubicBezTo>
                    <a:pt x="27" y="117"/>
                    <a:pt x="68" y="230"/>
                    <a:pt x="120" y="335"/>
                  </a:cubicBezTo>
                  <a:cubicBezTo>
                    <a:pt x="268" y="479"/>
                    <a:pt x="446" y="593"/>
                    <a:pt x="643" y="668"/>
                  </a:cubicBezTo>
                  <a:cubicBezTo>
                    <a:pt x="561" y="577"/>
                    <a:pt x="491" y="476"/>
                    <a:pt x="433" y="36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7" name="Freeform 22">
              <a:extLst>
                <a:ext uri="{FF2B5EF4-FFF2-40B4-BE49-F238E27FC236}">
                  <a16:creationId xmlns:a16="http://schemas.microsoft.com/office/drawing/2014/main" id="{328938D3-014F-4606-BEC7-D693E00784B8}"/>
                </a:ext>
              </a:extLst>
            </p:cNvPr>
            <p:cNvSpPr>
              <a:spLocks/>
            </p:cNvSpPr>
            <p:nvPr/>
          </p:nvSpPr>
          <p:spPr bwMode="auto">
            <a:xfrm>
              <a:off x="-239395" y="4478021"/>
              <a:ext cx="906462" cy="1182688"/>
            </a:xfrm>
            <a:custGeom>
              <a:avLst/>
              <a:gdLst>
                <a:gd name="T0" fmla="*/ 0 w 469"/>
                <a:gd name="T1" fmla="*/ 0 h 615"/>
                <a:gd name="T2" fmla="*/ 36 w 469"/>
                <a:gd name="T3" fmla="*/ 248 h 615"/>
                <a:gd name="T4" fmla="*/ 469 w 469"/>
                <a:gd name="T5" fmla="*/ 615 h 615"/>
                <a:gd name="T6" fmla="*/ 357 w 469"/>
                <a:gd name="T7" fmla="*/ 343 h 615"/>
                <a:gd name="T8" fmla="*/ 0 w 469"/>
                <a:gd name="T9" fmla="*/ 0 h 615"/>
              </a:gdLst>
              <a:ahLst/>
              <a:cxnLst>
                <a:cxn ang="0">
                  <a:pos x="T0" y="T1"/>
                </a:cxn>
                <a:cxn ang="0">
                  <a:pos x="T2" y="T3"/>
                </a:cxn>
                <a:cxn ang="0">
                  <a:pos x="T4" y="T5"/>
                </a:cxn>
                <a:cxn ang="0">
                  <a:pos x="T6" y="T7"/>
                </a:cxn>
                <a:cxn ang="0">
                  <a:pos x="T8" y="T9"/>
                </a:cxn>
              </a:cxnLst>
              <a:rect l="0" t="0" r="r" b="b"/>
              <a:pathLst>
                <a:path w="469" h="615">
                  <a:moveTo>
                    <a:pt x="0" y="0"/>
                  </a:moveTo>
                  <a:cubicBezTo>
                    <a:pt x="5" y="85"/>
                    <a:pt x="17" y="168"/>
                    <a:pt x="36" y="248"/>
                  </a:cubicBezTo>
                  <a:cubicBezTo>
                    <a:pt x="155" y="396"/>
                    <a:pt x="302" y="521"/>
                    <a:pt x="469" y="615"/>
                  </a:cubicBezTo>
                  <a:cubicBezTo>
                    <a:pt x="423" y="529"/>
                    <a:pt x="385" y="438"/>
                    <a:pt x="357" y="343"/>
                  </a:cubicBezTo>
                  <a:cubicBezTo>
                    <a:pt x="220" y="249"/>
                    <a:pt x="99" y="133"/>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8" name="Freeform 23">
              <a:extLst>
                <a:ext uri="{FF2B5EF4-FFF2-40B4-BE49-F238E27FC236}">
                  <a16:creationId xmlns:a16="http://schemas.microsoft.com/office/drawing/2014/main" id="{1B6E76AF-C7DB-4ED2-A246-F411749183C1}"/>
                </a:ext>
              </a:extLst>
            </p:cNvPr>
            <p:cNvSpPr>
              <a:spLocks/>
            </p:cNvSpPr>
            <p:nvPr/>
          </p:nvSpPr>
          <p:spPr bwMode="auto">
            <a:xfrm>
              <a:off x="-242570" y="4090671"/>
              <a:ext cx="693737" cy="1047750"/>
            </a:xfrm>
            <a:custGeom>
              <a:avLst/>
              <a:gdLst>
                <a:gd name="T0" fmla="*/ 359 w 359"/>
                <a:gd name="T1" fmla="*/ 544 h 544"/>
                <a:gd name="T2" fmla="*/ 308 w 359"/>
                <a:gd name="T3" fmla="*/ 305 h 544"/>
                <a:gd name="T4" fmla="*/ 3 w 359"/>
                <a:gd name="T5" fmla="*/ 0 h 544"/>
                <a:gd name="T6" fmla="*/ 0 w 359"/>
                <a:gd name="T7" fmla="*/ 109 h 544"/>
                <a:gd name="T8" fmla="*/ 2 w 359"/>
                <a:gd name="T9" fmla="*/ 201 h 544"/>
                <a:gd name="T10" fmla="*/ 359 w 359"/>
                <a:gd name="T11" fmla="*/ 544 h 544"/>
              </a:gdLst>
              <a:ahLst/>
              <a:cxnLst>
                <a:cxn ang="0">
                  <a:pos x="T0" y="T1"/>
                </a:cxn>
                <a:cxn ang="0">
                  <a:pos x="T2" y="T3"/>
                </a:cxn>
                <a:cxn ang="0">
                  <a:pos x="T4" y="T5"/>
                </a:cxn>
                <a:cxn ang="0">
                  <a:pos x="T6" y="T7"/>
                </a:cxn>
                <a:cxn ang="0">
                  <a:pos x="T8" y="T9"/>
                </a:cxn>
                <a:cxn ang="0">
                  <a:pos x="T10" y="T11"/>
                </a:cxn>
              </a:cxnLst>
              <a:rect l="0" t="0" r="r" b="b"/>
              <a:pathLst>
                <a:path w="359" h="544">
                  <a:moveTo>
                    <a:pt x="359" y="544"/>
                  </a:moveTo>
                  <a:cubicBezTo>
                    <a:pt x="336" y="467"/>
                    <a:pt x="318" y="387"/>
                    <a:pt x="308" y="305"/>
                  </a:cubicBezTo>
                  <a:cubicBezTo>
                    <a:pt x="192" y="218"/>
                    <a:pt x="90" y="116"/>
                    <a:pt x="3" y="0"/>
                  </a:cubicBezTo>
                  <a:cubicBezTo>
                    <a:pt x="1" y="36"/>
                    <a:pt x="0" y="73"/>
                    <a:pt x="0" y="109"/>
                  </a:cubicBezTo>
                  <a:cubicBezTo>
                    <a:pt x="0" y="140"/>
                    <a:pt x="0" y="170"/>
                    <a:pt x="2" y="201"/>
                  </a:cubicBezTo>
                  <a:cubicBezTo>
                    <a:pt x="101" y="334"/>
                    <a:pt x="222" y="450"/>
                    <a:pt x="359" y="544"/>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9" name="Freeform 24">
              <a:extLst>
                <a:ext uri="{FF2B5EF4-FFF2-40B4-BE49-F238E27FC236}">
                  <a16:creationId xmlns:a16="http://schemas.microsoft.com/office/drawing/2014/main" id="{386B32E4-A7CD-4E96-AA9E-A0FF944D1691}"/>
                </a:ext>
              </a:extLst>
            </p:cNvPr>
            <p:cNvSpPr>
              <a:spLocks/>
            </p:cNvSpPr>
            <p:nvPr/>
          </p:nvSpPr>
          <p:spPr bwMode="auto">
            <a:xfrm>
              <a:off x="-237807" y="3757296"/>
              <a:ext cx="590550" cy="920750"/>
            </a:xfrm>
            <a:custGeom>
              <a:avLst/>
              <a:gdLst>
                <a:gd name="T0" fmla="*/ 292 w 305"/>
                <a:gd name="T1" fmla="*/ 266 h 478"/>
                <a:gd name="T2" fmla="*/ 23 w 305"/>
                <a:gd name="T3" fmla="*/ 0 h 478"/>
                <a:gd name="T4" fmla="*/ 0 w 305"/>
                <a:gd name="T5" fmla="*/ 173 h 478"/>
                <a:gd name="T6" fmla="*/ 305 w 305"/>
                <a:gd name="T7" fmla="*/ 478 h 478"/>
                <a:gd name="T8" fmla="*/ 292 w 305"/>
                <a:gd name="T9" fmla="*/ 282 h 478"/>
                <a:gd name="T10" fmla="*/ 292 w 305"/>
                <a:gd name="T11" fmla="*/ 266 h 478"/>
              </a:gdLst>
              <a:ahLst/>
              <a:cxnLst>
                <a:cxn ang="0">
                  <a:pos x="T0" y="T1"/>
                </a:cxn>
                <a:cxn ang="0">
                  <a:pos x="T2" y="T3"/>
                </a:cxn>
                <a:cxn ang="0">
                  <a:pos x="T4" y="T5"/>
                </a:cxn>
                <a:cxn ang="0">
                  <a:pos x="T6" y="T7"/>
                </a:cxn>
                <a:cxn ang="0">
                  <a:pos x="T8" y="T9"/>
                </a:cxn>
                <a:cxn ang="0">
                  <a:pos x="T10" y="T11"/>
                </a:cxn>
              </a:cxnLst>
              <a:rect l="0" t="0" r="r" b="b"/>
              <a:pathLst>
                <a:path w="305" h="478">
                  <a:moveTo>
                    <a:pt x="292" y="266"/>
                  </a:moveTo>
                  <a:cubicBezTo>
                    <a:pt x="192" y="189"/>
                    <a:pt x="101" y="100"/>
                    <a:pt x="23" y="0"/>
                  </a:cubicBezTo>
                  <a:cubicBezTo>
                    <a:pt x="12" y="57"/>
                    <a:pt x="5" y="114"/>
                    <a:pt x="0" y="173"/>
                  </a:cubicBezTo>
                  <a:cubicBezTo>
                    <a:pt x="87" y="289"/>
                    <a:pt x="189" y="391"/>
                    <a:pt x="305" y="478"/>
                  </a:cubicBezTo>
                  <a:cubicBezTo>
                    <a:pt x="296" y="414"/>
                    <a:pt x="292" y="349"/>
                    <a:pt x="292" y="282"/>
                  </a:cubicBezTo>
                  <a:cubicBezTo>
                    <a:pt x="292" y="277"/>
                    <a:pt x="292" y="271"/>
                    <a:pt x="292" y="2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0" name="Freeform 25">
              <a:extLst>
                <a:ext uri="{FF2B5EF4-FFF2-40B4-BE49-F238E27FC236}">
                  <a16:creationId xmlns:a16="http://schemas.microsoft.com/office/drawing/2014/main" id="{FF386BF0-D42E-4617-90A6-85E39A2590E7}"/>
                </a:ext>
              </a:extLst>
            </p:cNvPr>
            <p:cNvSpPr>
              <a:spLocks/>
            </p:cNvSpPr>
            <p:nvPr/>
          </p:nvSpPr>
          <p:spPr bwMode="auto">
            <a:xfrm>
              <a:off x="-193357" y="3457258"/>
              <a:ext cx="547687" cy="812800"/>
            </a:xfrm>
            <a:custGeom>
              <a:avLst/>
              <a:gdLst>
                <a:gd name="T0" fmla="*/ 269 w 283"/>
                <a:gd name="T1" fmla="*/ 422 h 422"/>
                <a:gd name="T2" fmla="*/ 283 w 283"/>
                <a:gd name="T3" fmla="*/ 231 h 422"/>
                <a:gd name="T4" fmla="*/ 38 w 283"/>
                <a:gd name="T5" fmla="*/ 0 h 422"/>
                <a:gd name="T6" fmla="*/ 0 w 283"/>
                <a:gd name="T7" fmla="*/ 156 h 422"/>
                <a:gd name="T8" fmla="*/ 269 w 283"/>
                <a:gd name="T9" fmla="*/ 422 h 422"/>
              </a:gdLst>
              <a:ahLst/>
              <a:cxnLst>
                <a:cxn ang="0">
                  <a:pos x="T0" y="T1"/>
                </a:cxn>
                <a:cxn ang="0">
                  <a:pos x="T2" y="T3"/>
                </a:cxn>
                <a:cxn ang="0">
                  <a:pos x="T4" y="T5"/>
                </a:cxn>
                <a:cxn ang="0">
                  <a:pos x="T6" y="T7"/>
                </a:cxn>
                <a:cxn ang="0">
                  <a:pos x="T8" y="T9"/>
                </a:cxn>
              </a:cxnLst>
              <a:rect l="0" t="0" r="r" b="b"/>
              <a:pathLst>
                <a:path w="283" h="422">
                  <a:moveTo>
                    <a:pt x="269" y="422"/>
                  </a:moveTo>
                  <a:cubicBezTo>
                    <a:pt x="270" y="357"/>
                    <a:pt x="275" y="293"/>
                    <a:pt x="283" y="231"/>
                  </a:cubicBezTo>
                  <a:cubicBezTo>
                    <a:pt x="193" y="163"/>
                    <a:pt x="111" y="86"/>
                    <a:pt x="38" y="0"/>
                  </a:cubicBezTo>
                  <a:cubicBezTo>
                    <a:pt x="23" y="51"/>
                    <a:pt x="10" y="103"/>
                    <a:pt x="0" y="156"/>
                  </a:cubicBezTo>
                  <a:cubicBezTo>
                    <a:pt x="78" y="256"/>
                    <a:pt x="169" y="345"/>
                    <a:pt x="269" y="4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1" name="Freeform 26">
              <a:extLst>
                <a:ext uri="{FF2B5EF4-FFF2-40B4-BE49-F238E27FC236}">
                  <a16:creationId xmlns:a16="http://schemas.microsoft.com/office/drawing/2014/main" id="{B805C640-AB4F-4D8D-A4CB-3F69F666FA78}"/>
                </a:ext>
              </a:extLst>
            </p:cNvPr>
            <p:cNvSpPr>
              <a:spLocks/>
            </p:cNvSpPr>
            <p:nvPr/>
          </p:nvSpPr>
          <p:spPr bwMode="auto">
            <a:xfrm>
              <a:off x="-120332" y="3181033"/>
              <a:ext cx="544512" cy="720725"/>
            </a:xfrm>
            <a:custGeom>
              <a:avLst/>
              <a:gdLst>
                <a:gd name="T0" fmla="*/ 52 w 281"/>
                <a:gd name="T1" fmla="*/ 0 h 375"/>
                <a:gd name="T2" fmla="*/ 0 w 281"/>
                <a:gd name="T3" fmla="*/ 144 h 375"/>
                <a:gd name="T4" fmla="*/ 245 w 281"/>
                <a:gd name="T5" fmla="*/ 375 h 375"/>
                <a:gd name="T6" fmla="*/ 281 w 281"/>
                <a:gd name="T7" fmla="*/ 198 h 375"/>
                <a:gd name="T8" fmla="*/ 52 w 281"/>
                <a:gd name="T9" fmla="*/ 0 h 375"/>
              </a:gdLst>
              <a:ahLst/>
              <a:cxnLst>
                <a:cxn ang="0">
                  <a:pos x="T0" y="T1"/>
                </a:cxn>
                <a:cxn ang="0">
                  <a:pos x="T2" y="T3"/>
                </a:cxn>
                <a:cxn ang="0">
                  <a:pos x="T4" y="T5"/>
                </a:cxn>
                <a:cxn ang="0">
                  <a:pos x="T6" y="T7"/>
                </a:cxn>
                <a:cxn ang="0">
                  <a:pos x="T8" y="T9"/>
                </a:cxn>
              </a:cxnLst>
              <a:rect l="0" t="0" r="r" b="b"/>
              <a:pathLst>
                <a:path w="281" h="375">
                  <a:moveTo>
                    <a:pt x="52" y="0"/>
                  </a:moveTo>
                  <a:cubicBezTo>
                    <a:pt x="32" y="47"/>
                    <a:pt x="15" y="95"/>
                    <a:pt x="0" y="144"/>
                  </a:cubicBezTo>
                  <a:cubicBezTo>
                    <a:pt x="73" y="230"/>
                    <a:pt x="155" y="307"/>
                    <a:pt x="245" y="375"/>
                  </a:cubicBezTo>
                  <a:cubicBezTo>
                    <a:pt x="254" y="314"/>
                    <a:pt x="265" y="255"/>
                    <a:pt x="281" y="198"/>
                  </a:cubicBezTo>
                  <a:cubicBezTo>
                    <a:pt x="198" y="140"/>
                    <a:pt x="121" y="73"/>
                    <a:pt x="52"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2" name="Freeform 27">
              <a:extLst>
                <a:ext uri="{FF2B5EF4-FFF2-40B4-BE49-F238E27FC236}">
                  <a16:creationId xmlns:a16="http://schemas.microsoft.com/office/drawing/2014/main" id="{58CCEDD1-BC45-4356-BDB4-326E6ED4D1A1}"/>
                </a:ext>
              </a:extLst>
            </p:cNvPr>
            <p:cNvSpPr>
              <a:spLocks/>
            </p:cNvSpPr>
            <p:nvPr/>
          </p:nvSpPr>
          <p:spPr bwMode="auto">
            <a:xfrm>
              <a:off x="-18732" y="2917508"/>
              <a:ext cx="547687" cy="644525"/>
            </a:xfrm>
            <a:custGeom>
              <a:avLst/>
              <a:gdLst>
                <a:gd name="T0" fmla="*/ 229 w 283"/>
                <a:gd name="T1" fmla="*/ 335 h 335"/>
                <a:gd name="T2" fmla="*/ 283 w 283"/>
                <a:gd name="T3" fmla="*/ 169 h 335"/>
                <a:gd name="T4" fmla="*/ 66 w 283"/>
                <a:gd name="T5" fmla="*/ 0 h 335"/>
                <a:gd name="T6" fmla="*/ 0 w 283"/>
                <a:gd name="T7" fmla="*/ 137 h 335"/>
                <a:gd name="T8" fmla="*/ 229 w 283"/>
                <a:gd name="T9" fmla="*/ 335 h 335"/>
              </a:gdLst>
              <a:ahLst/>
              <a:cxnLst>
                <a:cxn ang="0">
                  <a:pos x="T0" y="T1"/>
                </a:cxn>
                <a:cxn ang="0">
                  <a:pos x="T2" y="T3"/>
                </a:cxn>
                <a:cxn ang="0">
                  <a:pos x="T4" y="T5"/>
                </a:cxn>
                <a:cxn ang="0">
                  <a:pos x="T6" y="T7"/>
                </a:cxn>
                <a:cxn ang="0">
                  <a:pos x="T8" y="T9"/>
                </a:cxn>
              </a:cxnLst>
              <a:rect l="0" t="0" r="r" b="b"/>
              <a:pathLst>
                <a:path w="283" h="335">
                  <a:moveTo>
                    <a:pt x="229" y="335"/>
                  </a:moveTo>
                  <a:cubicBezTo>
                    <a:pt x="243" y="278"/>
                    <a:pt x="262" y="223"/>
                    <a:pt x="283" y="169"/>
                  </a:cubicBezTo>
                  <a:cubicBezTo>
                    <a:pt x="205" y="119"/>
                    <a:pt x="133" y="63"/>
                    <a:pt x="66" y="0"/>
                  </a:cubicBezTo>
                  <a:cubicBezTo>
                    <a:pt x="42" y="44"/>
                    <a:pt x="20" y="90"/>
                    <a:pt x="0" y="137"/>
                  </a:cubicBezTo>
                  <a:cubicBezTo>
                    <a:pt x="69" y="210"/>
                    <a:pt x="146" y="277"/>
                    <a:pt x="229" y="33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3" name="Freeform 29">
              <a:extLst>
                <a:ext uri="{FF2B5EF4-FFF2-40B4-BE49-F238E27FC236}">
                  <a16:creationId xmlns:a16="http://schemas.microsoft.com/office/drawing/2014/main" id="{9707B463-03AC-4198-923C-2C95C155C45F}"/>
                </a:ext>
              </a:extLst>
            </p:cNvPr>
            <p:cNvSpPr>
              <a:spLocks/>
            </p:cNvSpPr>
            <p:nvPr/>
          </p:nvSpPr>
          <p:spPr bwMode="auto">
            <a:xfrm>
              <a:off x="1748155" y="6792596"/>
              <a:ext cx="1211262" cy="354013"/>
            </a:xfrm>
            <a:custGeom>
              <a:avLst/>
              <a:gdLst>
                <a:gd name="T0" fmla="*/ 182 w 626"/>
                <a:gd name="T1" fmla="*/ 11 h 184"/>
                <a:gd name="T2" fmla="*/ 0 w 626"/>
                <a:gd name="T3" fmla="*/ 0 h 184"/>
                <a:gd name="T4" fmla="*/ 478 w 626"/>
                <a:gd name="T5" fmla="*/ 184 h 184"/>
                <a:gd name="T6" fmla="*/ 626 w 626"/>
                <a:gd name="T7" fmla="*/ 147 h 184"/>
                <a:gd name="T8" fmla="*/ 305 w 626"/>
                <a:gd name="T9" fmla="*/ 6 h 184"/>
                <a:gd name="T10" fmla="*/ 182 w 626"/>
                <a:gd name="T11" fmla="*/ 11 h 184"/>
              </a:gdLst>
              <a:ahLst/>
              <a:cxnLst>
                <a:cxn ang="0">
                  <a:pos x="T0" y="T1"/>
                </a:cxn>
                <a:cxn ang="0">
                  <a:pos x="T2" y="T3"/>
                </a:cxn>
                <a:cxn ang="0">
                  <a:pos x="T4" y="T5"/>
                </a:cxn>
                <a:cxn ang="0">
                  <a:pos x="T6" y="T7"/>
                </a:cxn>
                <a:cxn ang="0">
                  <a:pos x="T8" y="T9"/>
                </a:cxn>
                <a:cxn ang="0">
                  <a:pos x="T10" y="T11"/>
                </a:cxn>
              </a:cxnLst>
              <a:rect l="0" t="0" r="r" b="b"/>
              <a:pathLst>
                <a:path w="626" h="184">
                  <a:moveTo>
                    <a:pt x="182" y="11"/>
                  </a:moveTo>
                  <a:cubicBezTo>
                    <a:pt x="120" y="11"/>
                    <a:pt x="60" y="7"/>
                    <a:pt x="0" y="0"/>
                  </a:cubicBezTo>
                  <a:cubicBezTo>
                    <a:pt x="145" y="87"/>
                    <a:pt x="306" y="150"/>
                    <a:pt x="478" y="184"/>
                  </a:cubicBezTo>
                  <a:cubicBezTo>
                    <a:pt x="528" y="174"/>
                    <a:pt x="577" y="162"/>
                    <a:pt x="626" y="147"/>
                  </a:cubicBezTo>
                  <a:cubicBezTo>
                    <a:pt x="513" y="112"/>
                    <a:pt x="405" y="65"/>
                    <a:pt x="305" y="6"/>
                  </a:cubicBezTo>
                  <a:cubicBezTo>
                    <a:pt x="265" y="9"/>
                    <a:pt x="224" y="11"/>
                    <a:pt x="182" y="1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4" name="Freeform 30">
              <a:extLst>
                <a:ext uri="{FF2B5EF4-FFF2-40B4-BE49-F238E27FC236}">
                  <a16:creationId xmlns:a16="http://schemas.microsoft.com/office/drawing/2014/main" id="{BE300660-D804-4A04-8C75-FF661EFBF732}"/>
                </a:ext>
              </a:extLst>
            </p:cNvPr>
            <p:cNvSpPr>
              <a:spLocks/>
            </p:cNvSpPr>
            <p:nvPr/>
          </p:nvSpPr>
          <p:spPr bwMode="auto">
            <a:xfrm>
              <a:off x="1073468" y="6240146"/>
              <a:ext cx="1265237" cy="573088"/>
            </a:xfrm>
            <a:custGeom>
              <a:avLst/>
              <a:gdLst>
                <a:gd name="T0" fmla="*/ 654 w 654"/>
                <a:gd name="T1" fmla="*/ 293 h 298"/>
                <a:gd name="T2" fmla="*/ 382 w 654"/>
                <a:gd name="T3" fmla="*/ 89 h 298"/>
                <a:gd name="T4" fmla="*/ 0 w 654"/>
                <a:gd name="T5" fmla="*/ 0 h 298"/>
                <a:gd name="T6" fmla="*/ 349 w 654"/>
                <a:gd name="T7" fmla="*/ 287 h 298"/>
                <a:gd name="T8" fmla="*/ 531 w 654"/>
                <a:gd name="T9" fmla="*/ 298 h 298"/>
                <a:gd name="T10" fmla="*/ 654 w 654"/>
                <a:gd name="T11" fmla="*/ 293 h 298"/>
              </a:gdLst>
              <a:ahLst/>
              <a:cxnLst>
                <a:cxn ang="0">
                  <a:pos x="T0" y="T1"/>
                </a:cxn>
                <a:cxn ang="0">
                  <a:pos x="T2" y="T3"/>
                </a:cxn>
                <a:cxn ang="0">
                  <a:pos x="T4" y="T5"/>
                </a:cxn>
                <a:cxn ang="0">
                  <a:pos x="T6" y="T7"/>
                </a:cxn>
                <a:cxn ang="0">
                  <a:pos x="T8" y="T9"/>
                </a:cxn>
                <a:cxn ang="0">
                  <a:pos x="T10" y="T11"/>
                </a:cxn>
              </a:cxnLst>
              <a:rect l="0" t="0" r="r" b="b"/>
              <a:pathLst>
                <a:path w="654" h="298">
                  <a:moveTo>
                    <a:pt x="654" y="293"/>
                  </a:moveTo>
                  <a:cubicBezTo>
                    <a:pt x="556" y="235"/>
                    <a:pt x="465" y="167"/>
                    <a:pt x="382" y="89"/>
                  </a:cubicBezTo>
                  <a:cubicBezTo>
                    <a:pt x="249" y="76"/>
                    <a:pt x="121" y="45"/>
                    <a:pt x="0" y="0"/>
                  </a:cubicBezTo>
                  <a:cubicBezTo>
                    <a:pt x="101" y="112"/>
                    <a:pt x="219" y="209"/>
                    <a:pt x="349" y="287"/>
                  </a:cubicBezTo>
                  <a:cubicBezTo>
                    <a:pt x="409" y="294"/>
                    <a:pt x="469" y="298"/>
                    <a:pt x="531" y="298"/>
                  </a:cubicBezTo>
                  <a:cubicBezTo>
                    <a:pt x="573" y="298"/>
                    <a:pt x="614" y="296"/>
                    <a:pt x="654" y="29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5" name="Freeform 31">
              <a:extLst>
                <a:ext uri="{FF2B5EF4-FFF2-40B4-BE49-F238E27FC236}">
                  <a16:creationId xmlns:a16="http://schemas.microsoft.com/office/drawing/2014/main" id="{2AEDD5D1-C1C3-47BA-95DF-AFE85642DA26}"/>
                </a:ext>
              </a:extLst>
            </p:cNvPr>
            <p:cNvSpPr>
              <a:spLocks/>
            </p:cNvSpPr>
            <p:nvPr/>
          </p:nvSpPr>
          <p:spPr bwMode="auto">
            <a:xfrm>
              <a:off x="667068" y="5660708"/>
              <a:ext cx="1144587" cy="750888"/>
            </a:xfrm>
            <a:custGeom>
              <a:avLst/>
              <a:gdLst>
                <a:gd name="T0" fmla="*/ 389 w 592"/>
                <a:gd name="T1" fmla="*/ 153 h 390"/>
                <a:gd name="T2" fmla="*/ 0 w 592"/>
                <a:gd name="T3" fmla="*/ 0 h 390"/>
                <a:gd name="T4" fmla="*/ 210 w 592"/>
                <a:gd name="T5" fmla="*/ 301 h 390"/>
                <a:gd name="T6" fmla="*/ 592 w 592"/>
                <a:gd name="T7" fmla="*/ 390 h 390"/>
                <a:gd name="T8" fmla="*/ 389 w 592"/>
                <a:gd name="T9" fmla="*/ 153 h 390"/>
              </a:gdLst>
              <a:ahLst/>
              <a:cxnLst>
                <a:cxn ang="0">
                  <a:pos x="T0" y="T1"/>
                </a:cxn>
                <a:cxn ang="0">
                  <a:pos x="T2" y="T3"/>
                </a:cxn>
                <a:cxn ang="0">
                  <a:pos x="T4" y="T5"/>
                </a:cxn>
                <a:cxn ang="0">
                  <a:pos x="T6" y="T7"/>
                </a:cxn>
                <a:cxn ang="0">
                  <a:pos x="T8" y="T9"/>
                </a:cxn>
              </a:cxnLst>
              <a:rect l="0" t="0" r="r" b="b"/>
              <a:pathLst>
                <a:path w="592" h="390">
                  <a:moveTo>
                    <a:pt x="389" y="153"/>
                  </a:moveTo>
                  <a:cubicBezTo>
                    <a:pt x="251" y="120"/>
                    <a:pt x="120" y="68"/>
                    <a:pt x="0" y="0"/>
                  </a:cubicBezTo>
                  <a:cubicBezTo>
                    <a:pt x="58" y="109"/>
                    <a:pt x="128" y="210"/>
                    <a:pt x="210" y="301"/>
                  </a:cubicBezTo>
                  <a:cubicBezTo>
                    <a:pt x="331" y="346"/>
                    <a:pt x="459" y="377"/>
                    <a:pt x="592" y="390"/>
                  </a:cubicBezTo>
                  <a:cubicBezTo>
                    <a:pt x="517" y="318"/>
                    <a:pt x="448" y="239"/>
                    <a:pt x="389" y="15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6" name="Freeform 32">
              <a:extLst>
                <a:ext uri="{FF2B5EF4-FFF2-40B4-BE49-F238E27FC236}">
                  <a16:creationId xmlns:a16="http://schemas.microsoft.com/office/drawing/2014/main" id="{08C1E02E-4EAD-47C7-91F3-873DD2BA148C}"/>
                </a:ext>
              </a:extLst>
            </p:cNvPr>
            <p:cNvSpPr>
              <a:spLocks/>
            </p:cNvSpPr>
            <p:nvPr/>
          </p:nvSpPr>
          <p:spPr bwMode="auto">
            <a:xfrm>
              <a:off x="451168" y="5138421"/>
              <a:ext cx="968375" cy="817563"/>
            </a:xfrm>
            <a:custGeom>
              <a:avLst/>
              <a:gdLst>
                <a:gd name="T0" fmla="*/ 364 w 501"/>
                <a:gd name="T1" fmla="*/ 183 h 425"/>
                <a:gd name="T2" fmla="*/ 0 w 501"/>
                <a:gd name="T3" fmla="*/ 0 h 425"/>
                <a:gd name="T4" fmla="*/ 112 w 501"/>
                <a:gd name="T5" fmla="*/ 272 h 425"/>
                <a:gd name="T6" fmla="*/ 501 w 501"/>
                <a:gd name="T7" fmla="*/ 425 h 425"/>
                <a:gd name="T8" fmla="*/ 364 w 501"/>
                <a:gd name="T9" fmla="*/ 183 h 425"/>
              </a:gdLst>
              <a:ahLst/>
              <a:cxnLst>
                <a:cxn ang="0">
                  <a:pos x="T0" y="T1"/>
                </a:cxn>
                <a:cxn ang="0">
                  <a:pos x="T2" y="T3"/>
                </a:cxn>
                <a:cxn ang="0">
                  <a:pos x="T4" y="T5"/>
                </a:cxn>
                <a:cxn ang="0">
                  <a:pos x="T6" y="T7"/>
                </a:cxn>
                <a:cxn ang="0">
                  <a:pos x="T8" y="T9"/>
                </a:cxn>
              </a:cxnLst>
              <a:rect l="0" t="0" r="r" b="b"/>
              <a:pathLst>
                <a:path w="501" h="425">
                  <a:moveTo>
                    <a:pt x="364" y="183"/>
                  </a:moveTo>
                  <a:cubicBezTo>
                    <a:pt x="233" y="138"/>
                    <a:pt x="111" y="76"/>
                    <a:pt x="0" y="0"/>
                  </a:cubicBezTo>
                  <a:cubicBezTo>
                    <a:pt x="28" y="95"/>
                    <a:pt x="66" y="186"/>
                    <a:pt x="112" y="272"/>
                  </a:cubicBezTo>
                  <a:cubicBezTo>
                    <a:pt x="232" y="340"/>
                    <a:pt x="363" y="392"/>
                    <a:pt x="501" y="425"/>
                  </a:cubicBezTo>
                  <a:cubicBezTo>
                    <a:pt x="448" y="349"/>
                    <a:pt x="402" y="268"/>
                    <a:pt x="364" y="18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7" name="Freeform 33">
              <a:extLst>
                <a:ext uri="{FF2B5EF4-FFF2-40B4-BE49-F238E27FC236}">
                  <a16:creationId xmlns:a16="http://schemas.microsoft.com/office/drawing/2014/main" id="{B5615415-2D6E-4308-B4AB-A34160183AC2}"/>
                </a:ext>
              </a:extLst>
            </p:cNvPr>
            <p:cNvSpPr>
              <a:spLocks/>
            </p:cNvSpPr>
            <p:nvPr/>
          </p:nvSpPr>
          <p:spPr bwMode="auto">
            <a:xfrm>
              <a:off x="352743" y="4678046"/>
              <a:ext cx="801687" cy="811213"/>
            </a:xfrm>
            <a:custGeom>
              <a:avLst/>
              <a:gdLst>
                <a:gd name="T0" fmla="*/ 0 w 415"/>
                <a:gd name="T1" fmla="*/ 0 h 422"/>
                <a:gd name="T2" fmla="*/ 51 w 415"/>
                <a:gd name="T3" fmla="*/ 239 h 422"/>
                <a:gd name="T4" fmla="*/ 415 w 415"/>
                <a:gd name="T5" fmla="*/ 422 h 422"/>
                <a:gd name="T6" fmla="*/ 332 w 415"/>
                <a:gd name="T7" fmla="*/ 189 h 422"/>
                <a:gd name="T8" fmla="*/ 0 w 415"/>
                <a:gd name="T9" fmla="*/ 0 h 422"/>
              </a:gdLst>
              <a:ahLst/>
              <a:cxnLst>
                <a:cxn ang="0">
                  <a:pos x="T0" y="T1"/>
                </a:cxn>
                <a:cxn ang="0">
                  <a:pos x="T2" y="T3"/>
                </a:cxn>
                <a:cxn ang="0">
                  <a:pos x="T4" y="T5"/>
                </a:cxn>
                <a:cxn ang="0">
                  <a:pos x="T6" y="T7"/>
                </a:cxn>
                <a:cxn ang="0">
                  <a:pos x="T8" y="T9"/>
                </a:cxn>
              </a:cxnLst>
              <a:rect l="0" t="0" r="r" b="b"/>
              <a:pathLst>
                <a:path w="415" h="422">
                  <a:moveTo>
                    <a:pt x="0" y="0"/>
                  </a:moveTo>
                  <a:cubicBezTo>
                    <a:pt x="10" y="82"/>
                    <a:pt x="28" y="162"/>
                    <a:pt x="51" y="239"/>
                  </a:cubicBezTo>
                  <a:cubicBezTo>
                    <a:pt x="162" y="315"/>
                    <a:pt x="284" y="377"/>
                    <a:pt x="415" y="422"/>
                  </a:cubicBezTo>
                  <a:cubicBezTo>
                    <a:pt x="381" y="347"/>
                    <a:pt x="353" y="269"/>
                    <a:pt x="332" y="189"/>
                  </a:cubicBezTo>
                  <a:cubicBezTo>
                    <a:pt x="213" y="140"/>
                    <a:pt x="101" y="7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8" name="Freeform 34">
              <a:extLst>
                <a:ext uri="{FF2B5EF4-FFF2-40B4-BE49-F238E27FC236}">
                  <a16:creationId xmlns:a16="http://schemas.microsoft.com/office/drawing/2014/main" id="{481666ED-14B1-4808-9BF4-2F05F34EA28B}"/>
                </a:ext>
              </a:extLst>
            </p:cNvPr>
            <p:cNvSpPr>
              <a:spLocks/>
            </p:cNvSpPr>
            <p:nvPr/>
          </p:nvSpPr>
          <p:spPr bwMode="auto">
            <a:xfrm>
              <a:off x="327343" y="4270058"/>
              <a:ext cx="666750" cy="771525"/>
            </a:xfrm>
            <a:custGeom>
              <a:avLst/>
              <a:gdLst>
                <a:gd name="T0" fmla="*/ 305 w 345"/>
                <a:gd name="T1" fmla="*/ 181 h 401"/>
                <a:gd name="T2" fmla="*/ 0 w 345"/>
                <a:gd name="T3" fmla="*/ 0 h 401"/>
                <a:gd name="T4" fmla="*/ 0 w 345"/>
                <a:gd name="T5" fmla="*/ 16 h 401"/>
                <a:gd name="T6" fmla="*/ 13 w 345"/>
                <a:gd name="T7" fmla="*/ 212 h 401"/>
                <a:gd name="T8" fmla="*/ 345 w 345"/>
                <a:gd name="T9" fmla="*/ 401 h 401"/>
                <a:gd name="T10" fmla="*/ 305 w 345"/>
                <a:gd name="T11" fmla="*/ 181 h 401"/>
              </a:gdLst>
              <a:ahLst/>
              <a:cxnLst>
                <a:cxn ang="0">
                  <a:pos x="T0" y="T1"/>
                </a:cxn>
                <a:cxn ang="0">
                  <a:pos x="T2" y="T3"/>
                </a:cxn>
                <a:cxn ang="0">
                  <a:pos x="T4" y="T5"/>
                </a:cxn>
                <a:cxn ang="0">
                  <a:pos x="T6" y="T7"/>
                </a:cxn>
                <a:cxn ang="0">
                  <a:pos x="T8" y="T9"/>
                </a:cxn>
                <a:cxn ang="0">
                  <a:pos x="T10" y="T11"/>
                </a:cxn>
              </a:cxnLst>
              <a:rect l="0" t="0" r="r" b="b"/>
              <a:pathLst>
                <a:path w="345" h="401">
                  <a:moveTo>
                    <a:pt x="305" y="181"/>
                  </a:moveTo>
                  <a:cubicBezTo>
                    <a:pt x="196" y="133"/>
                    <a:pt x="94" y="72"/>
                    <a:pt x="0" y="0"/>
                  </a:cubicBezTo>
                  <a:cubicBezTo>
                    <a:pt x="0" y="5"/>
                    <a:pt x="0" y="11"/>
                    <a:pt x="0" y="16"/>
                  </a:cubicBezTo>
                  <a:cubicBezTo>
                    <a:pt x="0" y="83"/>
                    <a:pt x="4" y="148"/>
                    <a:pt x="13" y="212"/>
                  </a:cubicBezTo>
                  <a:cubicBezTo>
                    <a:pt x="114" y="288"/>
                    <a:pt x="226" y="352"/>
                    <a:pt x="345" y="401"/>
                  </a:cubicBezTo>
                  <a:cubicBezTo>
                    <a:pt x="327" y="330"/>
                    <a:pt x="313" y="256"/>
                    <a:pt x="305" y="18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9" name="Freeform 35">
              <a:extLst>
                <a:ext uri="{FF2B5EF4-FFF2-40B4-BE49-F238E27FC236}">
                  <a16:creationId xmlns:a16="http://schemas.microsoft.com/office/drawing/2014/main" id="{DB9DB61A-9193-48BB-86E8-5CF013696FB5}"/>
                </a:ext>
              </a:extLst>
            </p:cNvPr>
            <p:cNvSpPr>
              <a:spLocks/>
            </p:cNvSpPr>
            <p:nvPr/>
          </p:nvSpPr>
          <p:spPr bwMode="auto">
            <a:xfrm>
              <a:off x="327343" y="3901758"/>
              <a:ext cx="588962" cy="715963"/>
            </a:xfrm>
            <a:custGeom>
              <a:avLst/>
              <a:gdLst>
                <a:gd name="T0" fmla="*/ 296 w 305"/>
                <a:gd name="T1" fmla="*/ 166 h 372"/>
                <a:gd name="T2" fmla="*/ 14 w 305"/>
                <a:gd name="T3" fmla="*/ 0 h 372"/>
                <a:gd name="T4" fmla="*/ 0 w 305"/>
                <a:gd name="T5" fmla="*/ 191 h 372"/>
                <a:gd name="T6" fmla="*/ 305 w 305"/>
                <a:gd name="T7" fmla="*/ 372 h 372"/>
                <a:gd name="T8" fmla="*/ 296 w 305"/>
                <a:gd name="T9" fmla="*/ 207 h 372"/>
                <a:gd name="T10" fmla="*/ 296 w 305"/>
                <a:gd name="T11" fmla="*/ 166 h 372"/>
              </a:gdLst>
              <a:ahLst/>
              <a:cxnLst>
                <a:cxn ang="0">
                  <a:pos x="T0" y="T1"/>
                </a:cxn>
                <a:cxn ang="0">
                  <a:pos x="T2" y="T3"/>
                </a:cxn>
                <a:cxn ang="0">
                  <a:pos x="T4" y="T5"/>
                </a:cxn>
                <a:cxn ang="0">
                  <a:pos x="T6" y="T7"/>
                </a:cxn>
                <a:cxn ang="0">
                  <a:pos x="T8" y="T9"/>
                </a:cxn>
                <a:cxn ang="0">
                  <a:pos x="T10" y="T11"/>
                </a:cxn>
              </a:cxnLst>
              <a:rect l="0" t="0" r="r" b="b"/>
              <a:pathLst>
                <a:path w="305" h="372">
                  <a:moveTo>
                    <a:pt x="296" y="166"/>
                  </a:moveTo>
                  <a:cubicBezTo>
                    <a:pt x="196" y="121"/>
                    <a:pt x="102" y="65"/>
                    <a:pt x="14" y="0"/>
                  </a:cubicBezTo>
                  <a:cubicBezTo>
                    <a:pt x="6" y="62"/>
                    <a:pt x="1" y="126"/>
                    <a:pt x="0" y="191"/>
                  </a:cubicBezTo>
                  <a:cubicBezTo>
                    <a:pt x="94" y="263"/>
                    <a:pt x="196" y="324"/>
                    <a:pt x="305" y="372"/>
                  </a:cubicBezTo>
                  <a:cubicBezTo>
                    <a:pt x="299" y="318"/>
                    <a:pt x="296" y="263"/>
                    <a:pt x="296" y="207"/>
                  </a:cubicBezTo>
                  <a:cubicBezTo>
                    <a:pt x="296" y="193"/>
                    <a:pt x="296" y="180"/>
                    <a:pt x="296" y="1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0" name="Freeform 36">
              <a:extLst>
                <a:ext uri="{FF2B5EF4-FFF2-40B4-BE49-F238E27FC236}">
                  <a16:creationId xmlns:a16="http://schemas.microsoft.com/office/drawing/2014/main" id="{9C955F38-B5D4-4D91-8F4E-F74F9B2B841C}"/>
                </a:ext>
              </a:extLst>
            </p:cNvPr>
            <p:cNvSpPr>
              <a:spLocks/>
            </p:cNvSpPr>
            <p:nvPr/>
          </p:nvSpPr>
          <p:spPr bwMode="auto">
            <a:xfrm>
              <a:off x="2338705" y="6730683"/>
              <a:ext cx="904875" cy="344488"/>
            </a:xfrm>
            <a:custGeom>
              <a:avLst/>
              <a:gdLst>
                <a:gd name="T0" fmla="*/ 235 w 468"/>
                <a:gd name="T1" fmla="*/ 0 h 179"/>
                <a:gd name="T2" fmla="*/ 0 w 468"/>
                <a:gd name="T3" fmla="*/ 38 h 179"/>
                <a:gd name="T4" fmla="*/ 321 w 468"/>
                <a:gd name="T5" fmla="*/ 179 h 179"/>
                <a:gd name="T6" fmla="*/ 468 w 468"/>
                <a:gd name="T7" fmla="*/ 125 h 179"/>
                <a:gd name="T8" fmla="*/ 235 w 468"/>
                <a:gd name="T9" fmla="*/ 0 h 179"/>
              </a:gdLst>
              <a:ahLst/>
              <a:cxnLst>
                <a:cxn ang="0">
                  <a:pos x="T0" y="T1"/>
                </a:cxn>
                <a:cxn ang="0">
                  <a:pos x="T2" y="T3"/>
                </a:cxn>
                <a:cxn ang="0">
                  <a:pos x="T4" y="T5"/>
                </a:cxn>
                <a:cxn ang="0">
                  <a:pos x="T6" y="T7"/>
                </a:cxn>
                <a:cxn ang="0">
                  <a:pos x="T8" y="T9"/>
                </a:cxn>
              </a:cxnLst>
              <a:rect l="0" t="0" r="r" b="b"/>
              <a:pathLst>
                <a:path w="468" h="179">
                  <a:moveTo>
                    <a:pt x="235" y="0"/>
                  </a:moveTo>
                  <a:cubicBezTo>
                    <a:pt x="159" y="19"/>
                    <a:pt x="81" y="32"/>
                    <a:pt x="0" y="38"/>
                  </a:cubicBezTo>
                  <a:cubicBezTo>
                    <a:pt x="100" y="97"/>
                    <a:pt x="208" y="144"/>
                    <a:pt x="321" y="179"/>
                  </a:cubicBezTo>
                  <a:cubicBezTo>
                    <a:pt x="371" y="164"/>
                    <a:pt x="420" y="146"/>
                    <a:pt x="468" y="125"/>
                  </a:cubicBezTo>
                  <a:cubicBezTo>
                    <a:pt x="387" y="90"/>
                    <a:pt x="309" y="48"/>
                    <a:pt x="235"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1" name="Freeform 37">
              <a:extLst>
                <a:ext uri="{FF2B5EF4-FFF2-40B4-BE49-F238E27FC236}">
                  <a16:creationId xmlns:a16="http://schemas.microsoft.com/office/drawing/2014/main" id="{F153CEE0-06C6-4D7B-90AB-0E1EAE367BF9}"/>
                </a:ext>
              </a:extLst>
            </p:cNvPr>
            <p:cNvSpPr>
              <a:spLocks/>
            </p:cNvSpPr>
            <p:nvPr/>
          </p:nvSpPr>
          <p:spPr bwMode="auto">
            <a:xfrm>
              <a:off x="1811655" y="6411596"/>
              <a:ext cx="981075" cy="392113"/>
            </a:xfrm>
            <a:custGeom>
              <a:avLst/>
              <a:gdLst>
                <a:gd name="T0" fmla="*/ 149 w 507"/>
                <a:gd name="T1" fmla="*/ 7 h 204"/>
                <a:gd name="T2" fmla="*/ 0 w 507"/>
                <a:gd name="T3" fmla="*/ 0 h 204"/>
                <a:gd name="T4" fmla="*/ 272 w 507"/>
                <a:gd name="T5" fmla="*/ 204 h 204"/>
                <a:gd name="T6" fmla="*/ 507 w 507"/>
                <a:gd name="T7" fmla="*/ 166 h 204"/>
                <a:gd name="T8" fmla="*/ 296 w 507"/>
                <a:gd name="T9" fmla="*/ 0 h 204"/>
                <a:gd name="T10" fmla="*/ 149 w 507"/>
                <a:gd name="T11" fmla="*/ 7 h 204"/>
              </a:gdLst>
              <a:ahLst/>
              <a:cxnLst>
                <a:cxn ang="0">
                  <a:pos x="T0" y="T1"/>
                </a:cxn>
                <a:cxn ang="0">
                  <a:pos x="T2" y="T3"/>
                </a:cxn>
                <a:cxn ang="0">
                  <a:pos x="T4" y="T5"/>
                </a:cxn>
                <a:cxn ang="0">
                  <a:pos x="T6" y="T7"/>
                </a:cxn>
                <a:cxn ang="0">
                  <a:pos x="T8" y="T9"/>
                </a:cxn>
                <a:cxn ang="0">
                  <a:pos x="T10" y="T11"/>
                </a:cxn>
              </a:cxnLst>
              <a:rect l="0" t="0" r="r" b="b"/>
              <a:pathLst>
                <a:path w="507" h="204">
                  <a:moveTo>
                    <a:pt x="149" y="7"/>
                  </a:moveTo>
                  <a:cubicBezTo>
                    <a:pt x="99" y="7"/>
                    <a:pt x="49" y="4"/>
                    <a:pt x="0" y="0"/>
                  </a:cubicBezTo>
                  <a:cubicBezTo>
                    <a:pt x="83" y="78"/>
                    <a:pt x="174" y="146"/>
                    <a:pt x="272" y="204"/>
                  </a:cubicBezTo>
                  <a:cubicBezTo>
                    <a:pt x="353" y="198"/>
                    <a:pt x="431" y="185"/>
                    <a:pt x="507" y="166"/>
                  </a:cubicBezTo>
                  <a:cubicBezTo>
                    <a:pt x="432" y="117"/>
                    <a:pt x="361" y="61"/>
                    <a:pt x="296" y="0"/>
                  </a:cubicBezTo>
                  <a:cubicBezTo>
                    <a:pt x="248" y="4"/>
                    <a:pt x="199" y="7"/>
                    <a:pt x="149" y="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2" name="Freeform 38">
              <a:extLst>
                <a:ext uri="{FF2B5EF4-FFF2-40B4-BE49-F238E27FC236}">
                  <a16:creationId xmlns:a16="http://schemas.microsoft.com/office/drawing/2014/main" id="{E5FC3960-69D3-4E8A-BFF0-32CABC234348}"/>
                </a:ext>
              </a:extLst>
            </p:cNvPr>
            <p:cNvSpPr>
              <a:spLocks/>
            </p:cNvSpPr>
            <p:nvPr/>
          </p:nvSpPr>
          <p:spPr bwMode="auto">
            <a:xfrm>
              <a:off x="1419543" y="5955983"/>
              <a:ext cx="965200" cy="469900"/>
            </a:xfrm>
            <a:custGeom>
              <a:avLst/>
              <a:gdLst>
                <a:gd name="T0" fmla="*/ 499 w 499"/>
                <a:gd name="T1" fmla="*/ 237 h 244"/>
                <a:gd name="T2" fmla="*/ 325 w 499"/>
                <a:gd name="T3" fmla="*/ 41 h 244"/>
                <a:gd name="T4" fmla="*/ 0 w 499"/>
                <a:gd name="T5" fmla="*/ 0 h 244"/>
                <a:gd name="T6" fmla="*/ 203 w 499"/>
                <a:gd name="T7" fmla="*/ 237 h 244"/>
                <a:gd name="T8" fmla="*/ 352 w 499"/>
                <a:gd name="T9" fmla="*/ 244 h 244"/>
                <a:gd name="T10" fmla="*/ 499 w 499"/>
                <a:gd name="T11" fmla="*/ 237 h 244"/>
              </a:gdLst>
              <a:ahLst/>
              <a:cxnLst>
                <a:cxn ang="0">
                  <a:pos x="T0" y="T1"/>
                </a:cxn>
                <a:cxn ang="0">
                  <a:pos x="T2" y="T3"/>
                </a:cxn>
                <a:cxn ang="0">
                  <a:pos x="T4" y="T5"/>
                </a:cxn>
                <a:cxn ang="0">
                  <a:pos x="T6" y="T7"/>
                </a:cxn>
                <a:cxn ang="0">
                  <a:pos x="T8" y="T9"/>
                </a:cxn>
                <a:cxn ang="0">
                  <a:pos x="T10" y="T11"/>
                </a:cxn>
              </a:cxnLst>
              <a:rect l="0" t="0" r="r" b="b"/>
              <a:pathLst>
                <a:path w="499" h="244">
                  <a:moveTo>
                    <a:pt x="499" y="237"/>
                  </a:moveTo>
                  <a:cubicBezTo>
                    <a:pt x="436" y="177"/>
                    <a:pt x="377" y="111"/>
                    <a:pt x="325" y="41"/>
                  </a:cubicBezTo>
                  <a:cubicBezTo>
                    <a:pt x="213" y="39"/>
                    <a:pt x="104" y="25"/>
                    <a:pt x="0" y="0"/>
                  </a:cubicBezTo>
                  <a:cubicBezTo>
                    <a:pt x="59" y="86"/>
                    <a:pt x="128" y="165"/>
                    <a:pt x="203" y="237"/>
                  </a:cubicBezTo>
                  <a:cubicBezTo>
                    <a:pt x="252" y="241"/>
                    <a:pt x="302" y="244"/>
                    <a:pt x="352" y="244"/>
                  </a:cubicBezTo>
                  <a:cubicBezTo>
                    <a:pt x="402" y="244"/>
                    <a:pt x="451" y="241"/>
                    <a:pt x="499" y="23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3" name="Freeform 39">
              <a:extLst>
                <a:ext uri="{FF2B5EF4-FFF2-40B4-BE49-F238E27FC236}">
                  <a16:creationId xmlns:a16="http://schemas.microsoft.com/office/drawing/2014/main" id="{02F9578B-82CE-4D45-A1B7-9758292B7177}"/>
                </a:ext>
              </a:extLst>
            </p:cNvPr>
            <p:cNvSpPr>
              <a:spLocks/>
            </p:cNvSpPr>
            <p:nvPr/>
          </p:nvSpPr>
          <p:spPr bwMode="auto">
            <a:xfrm>
              <a:off x="1154430" y="5489258"/>
              <a:ext cx="893762" cy="544513"/>
            </a:xfrm>
            <a:custGeom>
              <a:avLst/>
              <a:gdLst>
                <a:gd name="T0" fmla="*/ 0 w 462"/>
                <a:gd name="T1" fmla="*/ 0 h 283"/>
                <a:gd name="T2" fmla="*/ 137 w 462"/>
                <a:gd name="T3" fmla="*/ 242 h 283"/>
                <a:gd name="T4" fmla="*/ 462 w 462"/>
                <a:gd name="T5" fmla="*/ 283 h 283"/>
                <a:gd name="T6" fmla="*/ 331 w 462"/>
                <a:gd name="T7" fmla="*/ 73 h 283"/>
                <a:gd name="T8" fmla="*/ 0 w 462"/>
                <a:gd name="T9" fmla="*/ 0 h 283"/>
              </a:gdLst>
              <a:ahLst/>
              <a:cxnLst>
                <a:cxn ang="0">
                  <a:pos x="T0" y="T1"/>
                </a:cxn>
                <a:cxn ang="0">
                  <a:pos x="T2" y="T3"/>
                </a:cxn>
                <a:cxn ang="0">
                  <a:pos x="T4" y="T5"/>
                </a:cxn>
                <a:cxn ang="0">
                  <a:pos x="T6" y="T7"/>
                </a:cxn>
                <a:cxn ang="0">
                  <a:pos x="T8" y="T9"/>
                </a:cxn>
              </a:cxnLst>
              <a:rect l="0" t="0" r="r" b="b"/>
              <a:pathLst>
                <a:path w="462" h="283">
                  <a:moveTo>
                    <a:pt x="0" y="0"/>
                  </a:moveTo>
                  <a:cubicBezTo>
                    <a:pt x="38" y="85"/>
                    <a:pt x="84" y="166"/>
                    <a:pt x="137" y="242"/>
                  </a:cubicBezTo>
                  <a:cubicBezTo>
                    <a:pt x="241" y="267"/>
                    <a:pt x="350" y="281"/>
                    <a:pt x="462" y="283"/>
                  </a:cubicBezTo>
                  <a:cubicBezTo>
                    <a:pt x="413" y="217"/>
                    <a:pt x="369" y="147"/>
                    <a:pt x="331" y="73"/>
                  </a:cubicBezTo>
                  <a:cubicBezTo>
                    <a:pt x="216" y="61"/>
                    <a:pt x="105" y="3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4" name="Freeform 40">
              <a:extLst>
                <a:ext uri="{FF2B5EF4-FFF2-40B4-BE49-F238E27FC236}">
                  <a16:creationId xmlns:a16="http://schemas.microsoft.com/office/drawing/2014/main" id="{2574B67C-EB19-4773-9D12-F00CA26F78A4}"/>
                </a:ext>
              </a:extLst>
            </p:cNvPr>
            <p:cNvSpPr>
              <a:spLocks/>
            </p:cNvSpPr>
            <p:nvPr/>
          </p:nvSpPr>
          <p:spPr bwMode="auto">
            <a:xfrm>
              <a:off x="2792730" y="6605271"/>
              <a:ext cx="736600" cy="366713"/>
            </a:xfrm>
            <a:custGeom>
              <a:avLst/>
              <a:gdLst>
                <a:gd name="T0" fmla="*/ 0 w 381"/>
                <a:gd name="T1" fmla="*/ 65 h 190"/>
                <a:gd name="T2" fmla="*/ 233 w 381"/>
                <a:gd name="T3" fmla="*/ 190 h 190"/>
                <a:gd name="T4" fmla="*/ 381 w 381"/>
                <a:gd name="T5" fmla="*/ 117 h 190"/>
                <a:gd name="T6" fmla="*/ 204 w 381"/>
                <a:gd name="T7" fmla="*/ 0 h 190"/>
                <a:gd name="T8" fmla="*/ 0 w 381"/>
                <a:gd name="T9" fmla="*/ 65 h 190"/>
              </a:gdLst>
              <a:ahLst/>
              <a:cxnLst>
                <a:cxn ang="0">
                  <a:pos x="T0" y="T1"/>
                </a:cxn>
                <a:cxn ang="0">
                  <a:pos x="T2" y="T3"/>
                </a:cxn>
                <a:cxn ang="0">
                  <a:pos x="T4" y="T5"/>
                </a:cxn>
                <a:cxn ang="0">
                  <a:pos x="T6" y="T7"/>
                </a:cxn>
                <a:cxn ang="0">
                  <a:pos x="T8" y="T9"/>
                </a:cxn>
              </a:cxnLst>
              <a:rect l="0" t="0" r="r" b="b"/>
              <a:pathLst>
                <a:path w="381" h="190">
                  <a:moveTo>
                    <a:pt x="0" y="65"/>
                  </a:moveTo>
                  <a:cubicBezTo>
                    <a:pt x="74" y="113"/>
                    <a:pt x="152" y="155"/>
                    <a:pt x="233" y="190"/>
                  </a:cubicBezTo>
                  <a:cubicBezTo>
                    <a:pt x="284" y="168"/>
                    <a:pt x="333" y="144"/>
                    <a:pt x="381" y="117"/>
                  </a:cubicBezTo>
                  <a:cubicBezTo>
                    <a:pt x="319" y="82"/>
                    <a:pt x="260" y="43"/>
                    <a:pt x="204" y="0"/>
                  </a:cubicBezTo>
                  <a:cubicBezTo>
                    <a:pt x="138" y="26"/>
                    <a:pt x="70" y="48"/>
                    <a:pt x="0" y="6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5" name="Freeform 41">
              <a:extLst>
                <a:ext uri="{FF2B5EF4-FFF2-40B4-BE49-F238E27FC236}">
                  <a16:creationId xmlns:a16="http://schemas.microsoft.com/office/drawing/2014/main" id="{386F27F8-728D-448B-AB3B-6745CA865A3B}"/>
                </a:ext>
              </a:extLst>
            </p:cNvPr>
            <p:cNvSpPr>
              <a:spLocks/>
            </p:cNvSpPr>
            <p:nvPr/>
          </p:nvSpPr>
          <p:spPr bwMode="auto">
            <a:xfrm>
              <a:off x="2384743" y="6322696"/>
              <a:ext cx="803275" cy="407988"/>
            </a:xfrm>
            <a:custGeom>
              <a:avLst/>
              <a:gdLst>
                <a:gd name="T0" fmla="*/ 250 w 415"/>
                <a:gd name="T1" fmla="*/ 0 h 212"/>
                <a:gd name="T2" fmla="*/ 0 w 415"/>
                <a:gd name="T3" fmla="*/ 46 h 212"/>
                <a:gd name="T4" fmla="*/ 211 w 415"/>
                <a:gd name="T5" fmla="*/ 212 h 212"/>
                <a:gd name="T6" fmla="*/ 415 w 415"/>
                <a:gd name="T7" fmla="*/ 147 h 212"/>
                <a:gd name="T8" fmla="*/ 250 w 415"/>
                <a:gd name="T9" fmla="*/ 0 h 212"/>
              </a:gdLst>
              <a:ahLst/>
              <a:cxnLst>
                <a:cxn ang="0">
                  <a:pos x="T0" y="T1"/>
                </a:cxn>
                <a:cxn ang="0">
                  <a:pos x="T2" y="T3"/>
                </a:cxn>
                <a:cxn ang="0">
                  <a:pos x="T4" y="T5"/>
                </a:cxn>
                <a:cxn ang="0">
                  <a:pos x="T6" y="T7"/>
                </a:cxn>
                <a:cxn ang="0">
                  <a:pos x="T8" y="T9"/>
                </a:cxn>
              </a:cxnLst>
              <a:rect l="0" t="0" r="r" b="b"/>
              <a:pathLst>
                <a:path w="415" h="212">
                  <a:moveTo>
                    <a:pt x="250" y="0"/>
                  </a:moveTo>
                  <a:cubicBezTo>
                    <a:pt x="169" y="22"/>
                    <a:pt x="86" y="37"/>
                    <a:pt x="0" y="46"/>
                  </a:cubicBezTo>
                  <a:cubicBezTo>
                    <a:pt x="65" y="107"/>
                    <a:pt x="136" y="163"/>
                    <a:pt x="211" y="212"/>
                  </a:cubicBezTo>
                  <a:cubicBezTo>
                    <a:pt x="281" y="195"/>
                    <a:pt x="349" y="173"/>
                    <a:pt x="415" y="147"/>
                  </a:cubicBezTo>
                  <a:cubicBezTo>
                    <a:pt x="356" y="102"/>
                    <a:pt x="301" y="53"/>
                    <a:pt x="25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6" name="Freeform 42">
              <a:extLst>
                <a:ext uri="{FF2B5EF4-FFF2-40B4-BE49-F238E27FC236}">
                  <a16:creationId xmlns:a16="http://schemas.microsoft.com/office/drawing/2014/main" id="{88405CC7-82A6-4B72-99CD-2F6E77CB1F40}"/>
                </a:ext>
              </a:extLst>
            </p:cNvPr>
            <p:cNvSpPr>
              <a:spLocks/>
            </p:cNvSpPr>
            <p:nvPr/>
          </p:nvSpPr>
          <p:spPr bwMode="auto">
            <a:xfrm>
              <a:off x="2048193" y="5994083"/>
              <a:ext cx="820737" cy="417513"/>
            </a:xfrm>
            <a:custGeom>
              <a:avLst/>
              <a:gdLst>
                <a:gd name="T0" fmla="*/ 27 w 424"/>
                <a:gd name="T1" fmla="*/ 22 h 217"/>
                <a:gd name="T2" fmla="*/ 0 w 424"/>
                <a:gd name="T3" fmla="*/ 21 h 217"/>
                <a:gd name="T4" fmla="*/ 174 w 424"/>
                <a:gd name="T5" fmla="*/ 217 h 217"/>
                <a:gd name="T6" fmla="*/ 424 w 424"/>
                <a:gd name="T7" fmla="*/ 171 h 217"/>
                <a:gd name="T8" fmla="*/ 280 w 424"/>
                <a:gd name="T9" fmla="*/ 0 h 217"/>
                <a:gd name="T10" fmla="*/ 27 w 424"/>
                <a:gd name="T11" fmla="*/ 22 h 217"/>
              </a:gdLst>
              <a:ahLst/>
              <a:cxnLst>
                <a:cxn ang="0">
                  <a:pos x="T0" y="T1"/>
                </a:cxn>
                <a:cxn ang="0">
                  <a:pos x="T2" y="T3"/>
                </a:cxn>
                <a:cxn ang="0">
                  <a:pos x="T4" y="T5"/>
                </a:cxn>
                <a:cxn ang="0">
                  <a:pos x="T6" y="T7"/>
                </a:cxn>
                <a:cxn ang="0">
                  <a:pos x="T8" y="T9"/>
                </a:cxn>
                <a:cxn ang="0">
                  <a:pos x="T10" y="T11"/>
                </a:cxn>
              </a:cxnLst>
              <a:rect l="0" t="0" r="r" b="b"/>
              <a:pathLst>
                <a:path w="424" h="217">
                  <a:moveTo>
                    <a:pt x="27" y="22"/>
                  </a:moveTo>
                  <a:cubicBezTo>
                    <a:pt x="18" y="22"/>
                    <a:pt x="9" y="21"/>
                    <a:pt x="0" y="21"/>
                  </a:cubicBezTo>
                  <a:cubicBezTo>
                    <a:pt x="52" y="91"/>
                    <a:pt x="111" y="157"/>
                    <a:pt x="174" y="217"/>
                  </a:cubicBezTo>
                  <a:cubicBezTo>
                    <a:pt x="260" y="208"/>
                    <a:pt x="343" y="193"/>
                    <a:pt x="424" y="171"/>
                  </a:cubicBezTo>
                  <a:cubicBezTo>
                    <a:pt x="372" y="118"/>
                    <a:pt x="324" y="61"/>
                    <a:pt x="280" y="0"/>
                  </a:cubicBezTo>
                  <a:cubicBezTo>
                    <a:pt x="198" y="14"/>
                    <a:pt x="113" y="22"/>
                    <a:pt x="27" y="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7" name="Freeform 43">
              <a:extLst>
                <a:ext uri="{FF2B5EF4-FFF2-40B4-BE49-F238E27FC236}">
                  <a16:creationId xmlns:a16="http://schemas.microsoft.com/office/drawing/2014/main" id="{301FAA61-C714-4DAB-A537-9BDCDF6FE5FE}"/>
                </a:ext>
              </a:extLst>
            </p:cNvPr>
            <p:cNvSpPr>
              <a:spLocks/>
            </p:cNvSpPr>
            <p:nvPr/>
          </p:nvSpPr>
          <p:spPr bwMode="auto">
            <a:xfrm>
              <a:off x="1794193" y="5630546"/>
              <a:ext cx="795337" cy="406400"/>
            </a:xfrm>
            <a:custGeom>
              <a:avLst/>
              <a:gdLst>
                <a:gd name="T0" fmla="*/ 411 w 411"/>
                <a:gd name="T1" fmla="*/ 189 h 211"/>
                <a:gd name="T2" fmla="*/ 296 w 411"/>
                <a:gd name="T3" fmla="*/ 2 h 211"/>
                <a:gd name="T4" fmla="*/ 158 w 411"/>
                <a:gd name="T5" fmla="*/ 8 h 211"/>
                <a:gd name="T6" fmla="*/ 0 w 411"/>
                <a:gd name="T7" fmla="*/ 0 h 211"/>
                <a:gd name="T8" fmla="*/ 131 w 411"/>
                <a:gd name="T9" fmla="*/ 210 h 211"/>
                <a:gd name="T10" fmla="*/ 158 w 411"/>
                <a:gd name="T11" fmla="*/ 211 h 211"/>
                <a:gd name="T12" fmla="*/ 411 w 411"/>
                <a:gd name="T13" fmla="*/ 189 h 211"/>
              </a:gdLst>
              <a:ahLst/>
              <a:cxnLst>
                <a:cxn ang="0">
                  <a:pos x="T0" y="T1"/>
                </a:cxn>
                <a:cxn ang="0">
                  <a:pos x="T2" y="T3"/>
                </a:cxn>
                <a:cxn ang="0">
                  <a:pos x="T4" y="T5"/>
                </a:cxn>
                <a:cxn ang="0">
                  <a:pos x="T6" y="T7"/>
                </a:cxn>
                <a:cxn ang="0">
                  <a:pos x="T8" y="T9"/>
                </a:cxn>
                <a:cxn ang="0">
                  <a:pos x="T10" y="T11"/>
                </a:cxn>
                <a:cxn ang="0">
                  <a:pos x="T12" y="T13"/>
                </a:cxn>
              </a:cxnLst>
              <a:rect l="0" t="0" r="r" b="b"/>
              <a:pathLst>
                <a:path w="411" h="211">
                  <a:moveTo>
                    <a:pt x="411" y="189"/>
                  </a:moveTo>
                  <a:cubicBezTo>
                    <a:pt x="369" y="130"/>
                    <a:pt x="330" y="67"/>
                    <a:pt x="296" y="2"/>
                  </a:cubicBezTo>
                  <a:cubicBezTo>
                    <a:pt x="251" y="6"/>
                    <a:pt x="205" y="8"/>
                    <a:pt x="158" y="8"/>
                  </a:cubicBezTo>
                  <a:cubicBezTo>
                    <a:pt x="105" y="8"/>
                    <a:pt x="52" y="5"/>
                    <a:pt x="0" y="0"/>
                  </a:cubicBezTo>
                  <a:cubicBezTo>
                    <a:pt x="38" y="74"/>
                    <a:pt x="82" y="144"/>
                    <a:pt x="131" y="210"/>
                  </a:cubicBezTo>
                  <a:cubicBezTo>
                    <a:pt x="140" y="210"/>
                    <a:pt x="149" y="211"/>
                    <a:pt x="158" y="211"/>
                  </a:cubicBezTo>
                  <a:cubicBezTo>
                    <a:pt x="244" y="211"/>
                    <a:pt x="329" y="203"/>
                    <a:pt x="411" y="18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8" name="Freeform 44">
              <a:extLst>
                <a:ext uri="{FF2B5EF4-FFF2-40B4-BE49-F238E27FC236}">
                  <a16:creationId xmlns:a16="http://schemas.microsoft.com/office/drawing/2014/main" id="{4A68CDE8-EA02-428F-8C23-FD6D735B6ED3}"/>
                </a:ext>
              </a:extLst>
            </p:cNvPr>
            <p:cNvSpPr>
              <a:spLocks/>
            </p:cNvSpPr>
            <p:nvPr/>
          </p:nvSpPr>
          <p:spPr bwMode="auto">
            <a:xfrm>
              <a:off x="3188018" y="6430646"/>
              <a:ext cx="627062" cy="400050"/>
            </a:xfrm>
            <a:custGeom>
              <a:avLst/>
              <a:gdLst>
                <a:gd name="T0" fmla="*/ 187 w 325"/>
                <a:gd name="T1" fmla="*/ 0 h 208"/>
                <a:gd name="T2" fmla="*/ 0 w 325"/>
                <a:gd name="T3" fmla="*/ 91 h 208"/>
                <a:gd name="T4" fmla="*/ 177 w 325"/>
                <a:gd name="T5" fmla="*/ 208 h 208"/>
                <a:gd name="T6" fmla="*/ 325 w 325"/>
                <a:gd name="T7" fmla="*/ 113 h 208"/>
                <a:gd name="T8" fmla="*/ 187 w 325"/>
                <a:gd name="T9" fmla="*/ 0 h 208"/>
              </a:gdLst>
              <a:ahLst/>
              <a:cxnLst>
                <a:cxn ang="0">
                  <a:pos x="T0" y="T1"/>
                </a:cxn>
                <a:cxn ang="0">
                  <a:pos x="T2" y="T3"/>
                </a:cxn>
                <a:cxn ang="0">
                  <a:pos x="T4" y="T5"/>
                </a:cxn>
                <a:cxn ang="0">
                  <a:pos x="T6" y="T7"/>
                </a:cxn>
                <a:cxn ang="0">
                  <a:pos x="T8" y="T9"/>
                </a:cxn>
              </a:cxnLst>
              <a:rect l="0" t="0" r="r" b="b"/>
              <a:pathLst>
                <a:path w="325" h="208">
                  <a:moveTo>
                    <a:pt x="187" y="0"/>
                  </a:moveTo>
                  <a:cubicBezTo>
                    <a:pt x="127" y="35"/>
                    <a:pt x="65" y="65"/>
                    <a:pt x="0" y="91"/>
                  </a:cubicBezTo>
                  <a:cubicBezTo>
                    <a:pt x="56" y="134"/>
                    <a:pt x="115" y="173"/>
                    <a:pt x="177" y="208"/>
                  </a:cubicBezTo>
                  <a:cubicBezTo>
                    <a:pt x="228" y="179"/>
                    <a:pt x="278" y="148"/>
                    <a:pt x="325" y="113"/>
                  </a:cubicBezTo>
                  <a:cubicBezTo>
                    <a:pt x="277" y="78"/>
                    <a:pt x="231" y="40"/>
                    <a:pt x="18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9" name="Freeform 45">
              <a:extLst>
                <a:ext uri="{FF2B5EF4-FFF2-40B4-BE49-F238E27FC236}">
                  <a16:creationId xmlns:a16="http://schemas.microsoft.com/office/drawing/2014/main" id="{83A49BDF-BCFE-46D7-8DCF-84D77D76DF53}"/>
                </a:ext>
              </a:extLst>
            </p:cNvPr>
            <p:cNvSpPr>
              <a:spLocks/>
            </p:cNvSpPr>
            <p:nvPr/>
          </p:nvSpPr>
          <p:spPr bwMode="auto">
            <a:xfrm>
              <a:off x="2868930" y="6168708"/>
              <a:ext cx="679450" cy="436563"/>
            </a:xfrm>
            <a:custGeom>
              <a:avLst/>
              <a:gdLst>
                <a:gd name="T0" fmla="*/ 223 w 352"/>
                <a:gd name="T1" fmla="*/ 0 h 227"/>
                <a:gd name="T2" fmla="*/ 0 w 352"/>
                <a:gd name="T3" fmla="*/ 80 h 227"/>
                <a:gd name="T4" fmla="*/ 165 w 352"/>
                <a:gd name="T5" fmla="*/ 227 h 227"/>
                <a:gd name="T6" fmla="*/ 352 w 352"/>
                <a:gd name="T7" fmla="*/ 136 h 227"/>
                <a:gd name="T8" fmla="*/ 223 w 352"/>
                <a:gd name="T9" fmla="*/ 0 h 227"/>
              </a:gdLst>
              <a:ahLst/>
              <a:cxnLst>
                <a:cxn ang="0">
                  <a:pos x="T0" y="T1"/>
                </a:cxn>
                <a:cxn ang="0">
                  <a:pos x="T2" y="T3"/>
                </a:cxn>
                <a:cxn ang="0">
                  <a:pos x="T4" y="T5"/>
                </a:cxn>
                <a:cxn ang="0">
                  <a:pos x="T6" y="T7"/>
                </a:cxn>
                <a:cxn ang="0">
                  <a:pos x="T8" y="T9"/>
                </a:cxn>
              </a:cxnLst>
              <a:rect l="0" t="0" r="r" b="b"/>
              <a:pathLst>
                <a:path w="352" h="227">
                  <a:moveTo>
                    <a:pt x="223" y="0"/>
                  </a:moveTo>
                  <a:cubicBezTo>
                    <a:pt x="151" y="32"/>
                    <a:pt x="77" y="59"/>
                    <a:pt x="0" y="80"/>
                  </a:cubicBezTo>
                  <a:cubicBezTo>
                    <a:pt x="51" y="133"/>
                    <a:pt x="106" y="182"/>
                    <a:pt x="165" y="227"/>
                  </a:cubicBezTo>
                  <a:cubicBezTo>
                    <a:pt x="230" y="201"/>
                    <a:pt x="292" y="171"/>
                    <a:pt x="352" y="136"/>
                  </a:cubicBezTo>
                  <a:cubicBezTo>
                    <a:pt x="306" y="94"/>
                    <a:pt x="263" y="48"/>
                    <a:pt x="22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0" name="Freeform 46">
              <a:extLst>
                <a:ext uri="{FF2B5EF4-FFF2-40B4-BE49-F238E27FC236}">
                  <a16:creationId xmlns:a16="http://schemas.microsoft.com/office/drawing/2014/main" id="{BE80E153-E993-498C-9613-28CBFFCADEE5}"/>
                </a:ext>
              </a:extLst>
            </p:cNvPr>
            <p:cNvSpPr>
              <a:spLocks/>
            </p:cNvSpPr>
            <p:nvPr/>
          </p:nvSpPr>
          <p:spPr bwMode="auto">
            <a:xfrm>
              <a:off x="3548380" y="6200458"/>
              <a:ext cx="554037" cy="447675"/>
            </a:xfrm>
            <a:custGeom>
              <a:avLst/>
              <a:gdLst>
                <a:gd name="T0" fmla="*/ 180 w 286"/>
                <a:gd name="T1" fmla="*/ 0 h 233"/>
                <a:gd name="T2" fmla="*/ 0 w 286"/>
                <a:gd name="T3" fmla="*/ 120 h 233"/>
                <a:gd name="T4" fmla="*/ 138 w 286"/>
                <a:gd name="T5" fmla="*/ 233 h 233"/>
                <a:gd name="T6" fmla="*/ 286 w 286"/>
                <a:gd name="T7" fmla="*/ 110 h 233"/>
                <a:gd name="T8" fmla="*/ 180 w 286"/>
                <a:gd name="T9" fmla="*/ 0 h 233"/>
              </a:gdLst>
              <a:ahLst/>
              <a:cxnLst>
                <a:cxn ang="0">
                  <a:pos x="T0" y="T1"/>
                </a:cxn>
                <a:cxn ang="0">
                  <a:pos x="T2" y="T3"/>
                </a:cxn>
                <a:cxn ang="0">
                  <a:pos x="T4" y="T5"/>
                </a:cxn>
                <a:cxn ang="0">
                  <a:pos x="T6" y="T7"/>
                </a:cxn>
                <a:cxn ang="0">
                  <a:pos x="T8" y="T9"/>
                </a:cxn>
              </a:cxnLst>
              <a:rect l="0" t="0" r="r" b="b"/>
              <a:pathLst>
                <a:path w="286" h="233">
                  <a:moveTo>
                    <a:pt x="180" y="0"/>
                  </a:moveTo>
                  <a:cubicBezTo>
                    <a:pt x="123" y="44"/>
                    <a:pt x="63" y="84"/>
                    <a:pt x="0" y="120"/>
                  </a:cubicBezTo>
                  <a:cubicBezTo>
                    <a:pt x="44" y="160"/>
                    <a:pt x="90" y="198"/>
                    <a:pt x="138" y="233"/>
                  </a:cubicBezTo>
                  <a:cubicBezTo>
                    <a:pt x="190" y="195"/>
                    <a:pt x="239" y="154"/>
                    <a:pt x="286" y="110"/>
                  </a:cubicBezTo>
                  <a:cubicBezTo>
                    <a:pt x="249" y="75"/>
                    <a:pt x="213" y="38"/>
                    <a:pt x="18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grpSp>
      <p:sp>
        <p:nvSpPr>
          <p:cNvPr id="51" name="TextBox 50">
            <a:extLst>
              <a:ext uri="{FF2B5EF4-FFF2-40B4-BE49-F238E27FC236}">
                <a16:creationId xmlns:a16="http://schemas.microsoft.com/office/drawing/2014/main" id="{44B7F157-2EE1-49BF-B885-7496974E8001}"/>
              </a:ext>
            </a:extLst>
          </p:cNvPr>
          <p:cNvSpPr txBox="1"/>
          <p:nvPr/>
        </p:nvSpPr>
        <p:spPr>
          <a:xfrm>
            <a:off x="11145947" y="6156805"/>
            <a:ext cx="488731" cy="276999"/>
          </a:xfrm>
          <a:prstGeom prst="rect">
            <a:avLst/>
          </a:prstGeom>
          <a:noFill/>
        </p:spPr>
        <p:txBody>
          <a:bodyPr wrap="square" rtlCol="0">
            <a:spAutoFit/>
          </a:bodyPr>
          <a:lstStyle/>
          <a:p>
            <a:pPr algn="ctr"/>
            <a:fld id="{691AF18D-0852-4468-85C6-A271F63CD70E}" type="slidenum">
              <a:rPr lang="en-US" sz="1200" b="1" smtClean="0">
                <a:solidFill>
                  <a:schemeClr val="accent1"/>
                </a:solidFill>
                <a:latin typeface="+mj-lt"/>
              </a:rPr>
              <a:pPr algn="ctr"/>
              <a:t>15</a:t>
            </a:fld>
            <a:endParaRPr lang="en-US" sz="1200" b="1" dirty="0">
              <a:solidFill>
                <a:schemeClr val="accent1"/>
              </a:solidFill>
              <a:latin typeface="+mj-lt"/>
              <a:ea typeface="Open Sans Light" panose="020B0306030504020204" pitchFamily="34" charset="0"/>
              <a:cs typeface="Open Sans Light" panose="020B0306030504020204" pitchFamily="34" charset="0"/>
            </a:endParaRPr>
          </a:p>
        </p:txBody>
      </p:sp>
      <p:sp>
        <p:nvSpPr>
          <p:cNvPr id="52" name="Freeform 9">
            <a:extLst>
              <a:ext uri="{FF2B5EF4-FFF2-40B4-BE49-F238E27FC236}">
                <a16:creationId xmlns:a16="http://schemas.microsoft.com/office/drawing/2014/main" id="{D987B3DC-5A49-44A8-A4D4-8C297725AD17}"/>
              </a:ext>
            </a:extLst>
          </p:cNvPr>
          <p:cNvSpPr>
            <a:spLocks/>
          </p:cNvSpPr>
          <p:nvPr/>
        </p:nvSpPr>
        <p:spPr bwMode="auto">
          <a:xfrm>
            <a:off x="11573969" y="6193534"/>
            <a:ext cx="188118" cy="230382"/>
          </a:xfrm>
          <a:custGeom>
            <a:avLst/>
            <a:gdLst>
              <a:gd name="T0" fmla="*/ 1580 w 1676"/>
              <a:gd name="T1" fmla="*/ 862 h 2064"/>
              <a:gd name="T2" fmla="*/ 1580 w 1676"/>
              <a:gd name="T3" fmla="*/ 862 h 2064"/>
              <a:gd name="T4" fmla="*/ 325 w 1676"/>
              <a:gd name="T5" fmla="*/ 45 h 2064"/>
              <a:gd name="T6" fmla="*/ 110 w 1676"/>
              <a:gd name="T7" fmla="*/ 37 h 2064"/>
              <a:gd name="T8" fmla="*/ 0 w 1676"/>
              <a:gd name="T9" fmla="*/ 222 h 2064"/>
              <a:gd name="T10" fmla="*/ 0 w 1676"/>
              <a:gd name="T11" fmla="*/ 702 h 2064"/>
              <a:gd name="T12" fmla="*/ 38 w 1676"/>
              <a:gd name="T13" fmla="*/ 769 h 2064"/>
              <a:gd name="T14" fmla="*/ 115 w 1676"/>
              <a:gd name="T15" fmla="*/ 774 h 2064"/>
              <a:gd name="T16" fmla="*/ 240 w 1676"/>
              <a:gd name="T17" fmla="*/ 746 h 2064"/>
              <a:gd name="T18" fmla="*/ 531 w 1676"/>
              <a:gd name="T19" fmla="*/ 1038 h 2064"/>
              <a:gd name="T20" fmla="*/ 240 w 1676"/>
              <a:gd name="T21" fmla="*/ 1329 h 2064"/>
              <a:gd name="T22" fmla="*/ 115 w 1676"/>
              <a:gd name="T23" fmla="*/ 1301 h 2064"/>
              <a:gd name="T24" fmla="*/ 38 w 1676"/>
              <a:gd name="T25" fmla="*/ 1306 h 2064"/>
              <a:gd name="T26" fmla="*/ 0 w 1676"/>
              <a:gd name="T27" fmla="*/ 1374 h 2064"/>
              <a:gd name="T28" fmla="*/ 0 w 1676"/>
              <a:gd name="T29" fmla="*/ 1854 h 2064"/>
              <a:gd name="T30" fmla="*/ 110 w 1676"/>
              <a:gd name="T31" fmla="*/ 2038 h 2064"/>
              <a:gd name="T32" fmla="*/ 210 w 1676"/>
              <a:gd name="T33" fmla="*/ 2064 h 2064"/>
              <a:gd name="T34" fmla="*/ 325 w 1676"/>
              <a:gd name="T35" fmla="*/ 2030 h 2064"/>
              <a:gd name="T36" fmla="*/ 1580 w 1676"/>
              <a:gd name="T37" fmla="*/ 1214 h 2064"/>
              <a:gd name="T38" fmla="*/ 1676 w 1676"/>
              <a:gd name="T39" fmla="*/ 1038 h 2064"/>
              <a:gd name="T40" fmla="*/ 1580 w 1676"/>
              <a:gd name="T41" fmla="*/ 86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6" h="2064">
                <a:moveTo>
                  <a:pt x="1580" y="862"/>
                </a:moveTo>
                <a:cubicBezTo>
                  <a:pt x="1580" y="862"/>
                  <a:pt x="1580" y="862"/>
                  <a:pt x="1580" y="862"/>
                </a:cubicBezTo>
                <a:cubicBezTo>
                  <a:pt x="325" y="45"/>
                  <a:pt x="325" y="45"/>
                  <a:pt x="325" y="45"/>
                </a:cubicBezTo>
                <a:cubicBezTo>
                  <a:pt x="260" y="3"/>
                  <a:pt x="178" y="0"/>
                  <a:pt x="110" y="37"/>
                </a:cubicBezTo>
                <a:cubicBezTo>
                  <a:pt x="42" y="74"/>
                  <a:pt x="0" y="144"/>
                  <a:pt x="0" y="222"/>
                </a:cubicBezTo>
                <a:cubicBezTo>
                  <a:pt x="0" y="702"/>
                  <a:pt x="0" y="702"/>
                  <a:pt x="0" y="702"/>
                </a:cubicBezTo>
                <a:cubicBezTo>
                  <a:pt x="0" y="729"/>
                  <a:pt x="14" y="755"/>
                  <a:pt x="38" y="769"/>
                </a:cubicBezTo>
                <a:cubicBezTo>
                  <a:pt x="61" y="784"/>
                  <a:pt x="90" y="786"/>
                  <a:pt x="115" y="774"/>
                </a:cubicBezTo>
                <a:cubicBezTo>
                  <a:pt x="154" y="755"/>
                  <a:pt x="196" y="746"/>
                  <a:pt x="240" y="746"/>
                </a:cubicBezTo>
                <a:cubicBezTo>
                  <a:pt x="401" y="746"/>
                  <a:pt x="531" y="877"/>
                  <a:pt x="531" y="1038"/>
                </a:cubicBezTo>
                <a:cubicBezTo>
                  <a:pt x="531" y="1199"/>
                  <a:pt x="401" y="1329"/>
                  <a:pt x="240" y="1329"/>
                </a:cubicBezTo>
                <a:cubicBezTo>
                  <a:pt x="196" y="1329"/>
                  <a:pt x="154" y="1320"/>
                  <a:pt x="115" y="1301"/>
                </a:cubicBezTo>
                <a:cubicBezTo>
                  <a:pt x="90" y="1290"/>
                  <a:pt x="61" y="1291"/>
                  <a:pt x="38" y="1306"/>
                </a:cubicBezTo>
                <a:cubicBezTo>
                  <a:pt x="14" y="1321"/>
                  <a:pt x="0" y="1346"/>
                  <a:pt x="0" y="1374"/>
                </a:cubicBezTo>
                <a:cubicBezTo>
                  <a:pt x="0" y="1854"/>
                  <a:pt x="0" y="1854"/>
                  <a:pt x="0" y="1854"/>
                </a:cubicBezTo>
                <a:cubicBezTo>
                  <a:pt x="0" y="1931"/>
                  <a:pt x="42" y="2002"/>
                  <a:pt x="110" y="2038"/>
                </a:cubicBezTo>
                <a:cubicBezTo>
                  <a:pt x="141" y="2055"/>
                  <a:pt x="175" y="2064"/>
                  <a:pt x="210" y="2064"/>
                </a:cubicBezTo>
                <a:cubicBezTo>
                  <a:pt x="251" y="2064"/>
                  <a:pt x="291" y="2052"/>
                  <a:pt x="325" y="2030"/>
                </a:cubicBezTo>
                <a:cubicBezTo>
                  <a:pt x="1580" y="1214"/>
                  <a:pt x="1580" y="1214"/>
                  <a:pt x="1580" y="1214"/>
                </a:cubicBezTo>
                <a:cubicBezTo>
                  <a:pt x="1640" y="1175"/>
                  <a:pt x="1676" y="1109"/>
                  <a:pt x="1676" y="1038"/>
                </a:cubicBezTo>
                <a:cubicBezTo>
                  <a:pt x="1676" y="966"/>
                  <a:pt x="1640" y="901"/>
                  <a:pt x="1580" y="862"/>
                </a:cubicBezTo>
                <a:close/>
              </a:path>
            </a:pathLst>
          </a:custGeom>
          <a:gradFill>
            <a:gsLst>
              <a:gs pos="0">
                <a:schemeClr val="accent1"/>
              </a:gs>
              <a:gs pos="83000">
                <a:schemeClr val="accent2"/>
              </a:gs>
              <a:gs pos="100000">
                <a:schemeClr val="accent3"/>
              </a:gs>
            </a:gsLst>
            <a:lin ang="42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71" name="Text Placeholder 52">
            <a:extLst>
              <a:ext uri="{FF2B5EF4-FFF2-40B4-BE49-F238E27FC236}">
                <a16:creationId xmlns:a16="http://schemas.microsoft.com/office/drawing/2014/main" id="{1FF954AA-004D-4880-A539-FC2C7759399D}"/>
              </a:ext>
            </a:extLst>
          </p:cNvPr>
          <p:cNvSpPr>
            <a:spLocks noGrp="1"/>
          </p:cNvSpPr>
          <p:nvPr>
            <p:ph type="body" sz="quarter" idx="11"/>
          </p:nvPr>
        </p:nvSpPr>
        <p:spPr>
          <a:xfrm>
            <a:off x="2198688" y="295275"/>
            <a:ext cx="7794625" cy="830263"/>
          </a:xfrm>
        </p:spPr>
        <p:txBody>
          <a:bodyPr>
            <a:normAutofit/>
          </a:bodyPr>
          <a:lstStyle/>
          <a:p>
            <a:r>
              <a:rPr lang="en-US" sz="3600" dirty="0">
                <a:gradFill flip="none" rotWithShape="1">
                  <a:gsLst>
                    <a:gs pos="0">
                      <a:srgbClr val="159202">
                        <a:shade val="30000"/>
                        <a:satMod val="115000"/>
                      </a:srgbClr>
                    </a:gs>
                    <a:gs pos="50000">
                      <a:srgbClr val="159202">
                        <a:shade val="67500"/>
                        <a:satMod val="115000"/>
                      </a:srgbClr>
                    </a:gs>
                    <a:gs pos="100000">
                      <a:srgbClr val="159202">
                        <a:shade val="100000"/>
                        <a:satMod val="115000"/>
                      </a:srgbClr>
                    </a:gs>
                  </a:gsLst>
                  <a:path path="circle">
                    <a:fillToRect l="100000" b="100000"/>
                  </a:path>
                  <a:tileRect t="-100000" r="-100000"/>
                </a:gradFill>
              </a:rPr>
              <a:t>Verification</a:t>
            </a:r>
            <a:endParaRPr lang="en-ID" sz="3600" dirty="0">
              <a:gradFill flip="none" rotWithShape="1">
                <a:gsLst>
                  <a:gs pos="0">
                    <a:srgbClr val="159202">
                      <a:shade val="30000"/>
                      <a:satMod val="115000"/>
                    </a:srgbClr>
                  </a:gs>
                  <a:gs pos="50000">
                    <a:srgbClr val="159202">
                      <a:shade val="67500"/>
                      <a:satMod val="115000"/>
                    </a:srgbClr>
                  </a:gs>
                  <a:gs pos="100000">
                    <a:srgbClr val="159202">
                      <a:shade val="100000"/>
                      <a:satMod val="115000"/>
                    </a:srgbClr>
                  </a:gs>
                </a:gsLst>
                <a:path path="circle">
                  <a:fillToRect l="100000" b="100000"/>
                </a:path>
                <a:tileRect t="-100000" r="-100000"/>
              </a:gradFill>
            </a:endParaRPr>
          </a:p>
        </p:txBody>
      </p:sp>
      <p:sp>
        <p:nvSpPr>
          <p:cNvPr id="72" name="Rectangle 71">
            <a:extLst>
              <a:ext uri="{FF2B5EF4-FFF2-40B4-BE49-F238E27FC236}">
                <a16:creationId xmlns:a16="http://schemas.microsoft.com/office/drawing/2014/main" id="{67715F11-4920-4F95-9501-67F1270DEEA8}"/>
              </a:ext>
            </a:extLst>
          </p:cNvPr>
          <p:cNvSpPr/>
          <p:nvPr/>
        </p:nvSpPr>
        <p:spPr>
          <a:xfrm>
            <a:off x="4461332" y="498456"/>
            <a:ext cx="456244" cy="471154"/>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256D0DBA-3F18-4D68-9DA5-4420782D08AB}"/>
              </a:ext>
            </a:extLst>
          </p:cNvPr>
          <p:cNvSpPr/>
          <p:nvPr/>
        </p:nvSpPr>
        <p:spPr>
          <a:xfrm>
            <a:off x="1112892" y="1775295"/>
            <a:ext cx="310898" cy="310898"/>
          </a:xfrm>
          <a:prstGeom prst="ellipse">
            <a:avLst/>
          </a:prstGeom>
          <a:noFill/>
          <a:ln w="28575">
            <a:gradFill>
              <a:gsLst>
                <a:gs pos="0">
                  <a:schemeClr val="accent1"/>
                </a:gs>
                <a:gs pos="83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4" name="TextBox 73">
            <a:extLst>
              <a:ext uri="{FF2B5EF4-FFF2-40B4-BE49-F238E27FC236}">
                <a16:creationId xmlns:a16="http://schemas.microsoft.com/office/drawing/2014/main" id="{09A02B12-6D11-4568-84E2-38DC99D8E799}"/>
              </a:ext>
            </a:extLst>
          </p:cNvPr>
          <p:cNvSpPr txBox="1"/>
          <p:nvPr/>
        </p:nvSpPr>
        <p:spPr>
          <a:xfrm>
            <a:off x="1924012" y="2057583"/>
            <a:ext cx="3339355" cy="616836"/>
          </a:xfrm>
          <a:prstGeom prst="rect">
            <a:avLst/>
          </a:prstGeom>
          <a:noFill/>
        </p:spPr>
        <p:txBody>
          <a:bodyPr wrap="square" rtlCol="0">
            <a:spAutoFit/>
          </a:bodyPr>
          <a:lstStyle/>
          <a:p>
            <a:pPr>
              <a:lnSpc>
                <a:spcPct val="150000"/>
              </a:lnSpc>
            </a:pPr>
            <a:r>
              <a:rPr lang="en-US" sz="1200" dirty="0"/>
              <a:t>Memory corruption, user privilege issue</a:t>
            </a:r>
          </a:p>
          <a:p>
            <a:pPr>
              <a:lnSpc>
                <a:spcPct val="150000"/>
              </a:lnSpc>
            </a:pPr>
            <a:r>
              <a:rPr lang="en-US" sz="1200" dirty="0"/>
              <a:t>app verifier</a:t>
            </a:r>
          </a:p>
        </p:txBody>
      </p:sp>
      <p:sp>
        <p:nvSpPr>
          <p:cNvPr id="75" name="TextBox 74">
            <a:extLst>
              <a:ext uri="{FF2B5EF4-FFF2-40B4-BE49-F238E27FC236}">
                <a16:creationId xmlns:a16="http://schemas.microsoft.com/office/drawing/2014/main" id="{8F386E42-5093-4FEB-9F0F-B046DEAA54DC}"/>
              </a:ext>
            </a:extLst>
          </p:cNvPr>
          <p:cNvSpPr txBox="1"/>
          <p:nvPr/>
        </p:nvSpPr>
        <p:spPr>
          <a:xfrm>
            <a:off x="1901710" y="1716397"/>
            <a:ext cx="4194289" cy="400110"/>
          </a:xfrm>
          <a:prstGeom prst="rect">
            <a:avLst/>
          </a:prstGeom>
          <a:noFill/>
        </p:spPr>
        <p:txBody>
          <a:bodyPr wrap="square" rtlCol="0">
            <a:spAutoFit/>
          </a:bodyPr>
          <a:lstStyle/>
          <a:p>
            <a:r>
              <a:rPr lang="en-US" sz="2000" dirty="0"/>
              <a:t>Dynamic Program Analysis</a:t>
            </a:r>
            <a:endParaRPr lang="en-ID" sz="2000" b="1" dirty="0">
              <a:solidFill>
                <a:schemeClr val="accent1">
                  <a:lumMod val="75000"/>
                </a:schemeClr>
              </a:solidFill>
              <a:latin typeface="+mj-lt"/>
            </a:endParaRPr>
          </a:p>
        </p:txBody>
      </p:sp>
      <p:pic>
        <p:nvPicPr>
          <p:cNvPr id="76" name="Graphic 75" descr="Checkmark">
            <a:extLst>
              <a:ext uri="{FF2B5EF4-FFF2-40B4-BE49-F238E27FC236}">
                <a16:creationId xmlns:a16="http://schemas.microsoft.com/office/drawing/2014/main" id="{01885FD0-B905-4A2A-9C25-0F3E930636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2687" y="1690044"/>
            <a:ext cx="396240" cy="396240"/>
          </a:xfrm>
          <a:prstGeom prst="rect">
            <a:avLst/>
          </a:prstGeom>
        </p:spPr>
      </p:pic>
      <p:sp>
        <p:nvSpPr>
          <p:cNvPr id="77" name="Oval 76">
            <a:extLst>
              <a:ext uri="{FF2B5EF4-FFF2-40B4-BE49-F238E27FC236}">
                <a16:creationId xmlns:a16="http://schemas.microsoft.com/office/drawing/2014/main" id="{EE1255BC-6FBE-4A0E-B5F5-988E0DDF3D70}"/>
              </a:ext>
            </a:extLst>
          </p:cNvPr>
          <p:cNvSpPr/>
          <p:nvPr/>
        </p:nvSpPr>
        <p:spPr>
          <a:xfrm>
            <a:off x="1109844" y="2704935"/>
            <a:ext cx="310898" cy="310898"/>
          </a:xfrm>
          <a:prstGeom prst="ellipse">
            <a:avLst/>
          </a:prstGeom>
          <a:noFill/>
          <a:ln w="28575">
            <a:gradFill>
              <a:gsLst>
                <a:gs pos="0">
                  <a:schemeClr val="accent1"/>
                </a:gs>
                <a:gs pos="83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8" name="TextBox 77">
            <a:extLst>
              <a:ext uri="{FF2B5EF4-FFF2-40B4-BE49-F238E27FC236}">
                <a16:creationId xmlns:a16="http://schemas.microsoft.com/office/drawing/2014/main" id="{AEDFE14A-8D39-4173-AA57-F0BC5178D9B3}"/>
              </a:ext>
            </a:extLst>
          </p:cNvPr>
          <p:cNvSpPr txBox="1"/>
          <p:nvPr/>
        </p:nvSpPr>
        <p:spPr>
          <a:xfrm>
            <a:off x="1884388" y="2987223"/>
            <a:ext cx="3339355" cy="339837"/>
          </a:xfrm>
          <a:prstGeom prst="rect">
            <a:avLst/>
          </a:prstGeom>
          <a:noFill/>
        </p:spPr>
        <p:txBody>
          <a:bodyPr wrap="square" rtlCol="0">
            <a:spAutoFit/>
          </a:bodyPr>
          <a:lstStyle/>
          <a:p>
            <a:pPr>
              <a:lnSpc>
                <a:spcPct val="150000"/>
              </a:lnSpc>
            </a:pPr>
            <a:r>
              <a:rPr lang="en-US" sz="1200" dirty="0"/>
              <a:t>Like: </a:t>
            </a:r>
            <a:r>
              <a:rPr lang="en-US" sz="1200" dirty="0" err="1"/>
              <a:t>MiniFuzz</a:t>
            </a:r>
            <a:endParaRPr lang="en-US" sz="1200" dirty="0"/>
          </a:p>
        </p:txBody>
      </p:sp>
      <p:sp>
        <p:nvSpPr>
          <p:cNvPr id="79" name="TextBox 78">
            <a:extLst>
              <a:ext uri="{FF2B5EF4-FFF2-40B4-BE49-F238E27FC236}">
                <a16:creationId xmlns:a16="http://schemas.microsoft.com/office/drawing/2014/main" id="{CB088583-3021-4F36-A008-43392D7179F1}"/>
              </a:ext>
            </a:extLst>
          </p:cNvPr>
          <p:cNvSpPr txBox="1"/>
          <p:nvPr/>
        </p:nvSpPr>
        <p:spPr>
          <a:xfrm>
            <a:off x="1862087" y="2646037"/>
            <a:ext cx="4233912" cy="400110"/>
          </a:xfrm>
          <a:prstGeom prst="rect">
            <a:avLst/>
          </a:prstGeom>
          <a:noFill/>
        </p:spPr>
        <p:txBody>
          <a:bodyPr wrap="square" rtlCol="0">
            <a:spAutoFit/>
          </a:bodyPr>
          <a:lstStyle/>
          <a:p>
            <a:r>
              <a:rPr lang="en-US" sz="2000" dirty="0"/>
              <a:t>Fuzz Testing</a:t>
            </a:r>
            <a:endParaRPr lang="en-ID" sz="2000" b="1" dirty="0">
              <a:solidFill>
                <a:schemeClr val="accent1">
                  <a:lumMod val="75000"/>
                </a:schemeClr>
              </a:solidFill>
              <a:latin typeface="+mj-lt"/>
            </a:endParaRPr>
          </a:p>
        </p:txBody>
      </p:sp>
      <p:pic>
        <p:nvPicPr>
          <p:cNvPr id="80" name="Graphic 79" descr="Checkmark">
            <a:extLst>
              <a:ext uri="{FF2B5EF4-FFF2-40B4-BE49-F238E27FC236}">
                <a16:creationId xmlns:a16="http://schemas.microsoft.com/office/drawing/2014/main" id="{2E8BCBFA-2D4A-408F-8761-A4FD4174C6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9639" y="2619684"/>
            <a:ext cx="396240" cy="396240"/>
          </a:xfrm>
          <a:prstGeom prst="rect">
            <a:avLst/>
          </a:prstGeom>
        </p:spPr>
      </p:pic>
      <p:sp>
        <p:nvSpPr>
          <p:cNvPr id="81" name="Oval 80">
            <a:extLst>
              <a:ext uri="{FF2B5EF4-FFF2-40B4-BE49-F238E27FC236}">
                <a16:creationId xmlns:a16="http://schemas.microsoft.com/office/drawing/2014/main" id="{CF0431EA-D29C-4885-8388-C0D7BC8EF156}"/>
              </a:ext>
            </a:extLst>
          </p:cNvPr>
          <p:cNvSpPr/>
          <p:nvPr/>
        </p:nvSpPr>
        <p:spPr>
          <a:xfrm>
            <a:off x="1106796" y="3570567"/>
            <a:ext cx="310898" cy="310898"/>
          </a:xfrm>
          <a:prstGeom prst="ellipse">
            <a:avLst/>
          </a:prstGeom>
          <a:noFill/>
          <a:ln w="28575">
            <a:gradFill>
              <a:gsLst>
                <a:gs pos="0">
                  <a:schemeClr val="accent1"/>
                </a:gs>
                <a:gs pos="83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2" name="TextBox 81">
            <a:extLst>
              <a:ext uri="{FF2B5EF4-FFF2-40B4-BE49-F238E27FC236}">
                <a16:creationId xmlns:a16="http://schemas.microsoft.com/office/drawing/2014/main" id="{B31EEE03-862B-44EB-9E01-CEC1247F6971}"/>
              </a:ext>
            </a:extLst>
          </p:cNvPr>
          <p:cNvSpPr txBox="1"/>
          <p:nvPr/>
        </p:nvSpPr>
        <p:spPr>
          <a:xfrm>
            <a:off x="1881340" y="3852855"/>
            <a:ext cx="3339355" cy="339837"/>
          </a:xfrm>
          <a:prstGeom prst="rect">
            <a:avLst/>
          </a:prstGeom>
          <a:noFill/>
        </p:spPr>
        <p:txBody>
          <a:bodyPr wrap="square" rtlCol="0">
            <a:spAutoFit/>
          </a:bodyPr>
          <a:lstStyle/>
          <a:p>
            <a:pPr>
              <a:lnSpc>
                <a:spcPct val="150000"/>
              </a:lnSpc>
            </a:pPr>
            <a:r>
              <a:rPr lang="en-US" sz="1200" dirty="0"/>
              <a:t>Reviewing models and surface review</a:t>
            </a:r>
          </a:p>
        </p:txBody>
      </p:sp>
      <p:pic>
        <p:nvPicPr>
          <p:cNvPr id="83" name="Graphic 82" descr="Checkmark">
            <a:extLst>
              <a:ext uri="{FF2B5EF4-FFF2-40B4-BE49-F238E27FC236}">
                <a16:creationId xmlns:a16="http://schemas.microsoft.com/office/drawing/2014/main" id="{AB966B9F-A5B9-4089-A124-4323ECF8D9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6591" y="3485316"/>
            <a:ext cx="396240" cy="396240"/>
          </a:xfrm>
          <a:prstGeom prst="rect">
            <a:avLst/>
          </a:prstGeom>
        </p:spPr>
      </p:pic>
      <p:sp>
        <p:nvSpPr>
          <p:cNvPr id="84" name="TextBox 83">
            <a:extLst>
              <a:ext uri="{FF2B5EF4-FFF2-40B4-BE49-F238E27FC236}">
                <a16:creationId xmlns:a16="http://schemas.microsoft.com/office/drawing/2014/main" id="{24BF620D-9DAA-4490-9E4B-61972E7593C1}"/>
              </a:ext>
            </a:extLst>
          </p:cNvPr>
          <p:cNvSpPr txBox="1"/>
          <p:nvPr/>
        </p:nvSpPr>
        <p:spPr>
          <a:xfrm>
            <a:off x="1859039" y="3511669"/>
            <a:ext cx="5317368" cy="400110"/>
          </a:xfrm>
          <a:prstGeom prst="rect">
            <a:avLst/>
          </a:prstGeom>
          <a:noFill/>
        </p:spPr>
        <p:txBody>
          <a:bodyPr wrap="square" rtlCol="0">
            <a:spAutoFit/>
          </a:bodyPr>
          <a:lstStyle/>
          <a:p>
            <a:r>
              <a:rPr lang="en-US" sz="2000" dirty="0"/>
              <a:t>Threat Model and Attack Surface Review</a:t>
            </a:r>
            <a:endParaRPr lang="en-ID" sz="2000" b="1" dirty="0">
              <a:solidFill>
                <a:schemeClr val="accent1">
                  <a:lumMod val="75000"/>
                </a:schemeClr>
              </a:solidFill>
              <a:latin typeface="+mj-lt"/>
            </a:endParaRPr>
          </a:p>
        </p:txBody>
      </p:sp>
      <p:grpSp>
        <p:nvGrpSpPr>
          <p:cNvPr id="85" name="Group 84">
            <a:extLst>
              <a:ext uri="{FF2B5EF4-FFF2-40B4-BE49-F238E27FC236}">
                <a16:creationId xmlns:a16="http://schemas.microsoft.com/office/drawing/2014/main" id="{1D2783FD-AD76-417D-8CAD-1E300952F4F1}"/>
              </a:ext>
            </a:extLst>
          </p:cNvPr>
          <p:cNvGrpSpPr/>
          <p:nvPr/>
        </p:nvGrpSpPr>
        <p:grpSpPr>
          <a:xfrm>
            <a:off x="294649" y="366739"/>
            <a:ext cx="1383702" cy="364849"/>
            <a:chOff x="341547" y="1035241"/>
            <a:chExt cx="1383702" cy="364849"/>
          </a:xfrm>
        </p:grpSpPr>
        <p:pic>
          <p:nvPicPr>
            <p:cNvPr id="86" name="Picture 85">
              <a:extLst>
                <a:ext uri="{FF2B5EF4-FFF2-40B4-BE49-F238E27FC236}">
                  <a16:creationId xmlns:a16="http://schemas.microsoft.com/office/drawing/2014/main" id="{A34F409F-C24D-4AA6-A861-7E4EB22710C8}"/>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547" y="1035241"/>
              <a:ext cx="364849" cy="364849"/>
            </a:xfrm>
            <a:prstGeom prst="rect">
              <a:avLst/>
            </a:prstGeom>
          </p:spPr>
        </p:pic>
        <p:sp>
          <p:nvSpPr>
            <p:cNvPr id="87" name="TextBox 86">
              <a:extLst>
                <a:ext uri="{FF2B5EF4-FFF2-40B4-BE49-F238E27FC236}">
                  <a16:creationId xmlns:a16="http://schemas.microsoft.com/office/drawing/2014/main" id="{66107024-81CE-4FA1-A74E-9E91049AAC35}"/>
                </a:ext>
              </a:extLst>
            </p:cNvPr>
            <p:cNvSpPr txBox="1"/>
            <p:nvPr/>
          </p:nvSpPr>
          <p:spPr>
            <a:xfrm>
              <a:off x="614047" y="1099526"/>
              <a:ext cx="1111202" cy="253916"/>
            </a:xfrm>
            <a:prstGeom prst="rect">
              <a:avLst/>
            </a:prstGeom>
            <a:noFill/>
          </p:spPr>
          <p:txBody>
            <a:bodyPr wrap="none" rtlCol="0">
              <a:spAutoFit/>
            </a:bodyPr>
            <a:lstStyle/>
            <a:p>
              <a:r>
                <a:rPr lang="en-US" sz="1050"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rPr>
                <a:t>Microsoft SDL</a:t>
              </a:r>
              <a:endParaRPr lang="en-US"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endParaRPr>
            </a:p>
          </p:txBody>
        </p:sp>
      </p:grpSp>
      <p:sp>
        <p:nvSpPr>
          <p:cNvPr id="88" name="TextBox 87">
            <a:extLst>
              <a:ext uri="{FF2B5EF4-FFF2-40B4-BE49-F238E27FC236}">
                <a16:creationId xmlns:a16="http://schemas.microsoft.com/office/drawing/2014/main" id="{9C9CE6B4-60E4-4241-BF2A-50DEDB4FC49E}"/>
              </a:ext>
            </a:extLst>
          </p:cNvPr>
          <p:cNvSpPr txBox="1"/>
          <p:nvPr/>
        </p:nvSpPr>
        <p:spPr>
          <a:xfrm>
            <a:off x="5585279" y="887326"/>
            <a:ext cx="782587" cy="338554"/>
          </a:xfrm>
          <a:prstGeom prst="rect">
            <a:avLst/>
          </a:prstGeom>
          <a:noFill/>
        </p:spPr>
        <p:txBody>
          <a:bodyPr wrap="none" rtlCol="0">
            <a:spAutoFit/>
          </a:bodyPr>
          <a:lstStyle/>
          <a:p>
            <a:r>
              <a:rPr lang="en-US" sz="1600" dirty="0">
                <a:solidFill>
                  <a:schemeClr val="bg1">
                    <a:lumMod val="75000"/>
                  </a:schemeClr>
                </a:solidFill>
                <a:latin typeface="+mj-lt"/>
              </a:rPr>
              <a:t>(5 of 7)</a:t>
            </a:r>
          </a:p>
        </p:txBody>
      </p:sp>
    </p:spTree>
    <p:extLst>
      <p:ext uri="{BB962C8B-B14F-4D97-AF65-F5344CB8AC3E}">
        <p14:creationId xmlns:p14="http://schemas.microsoft.com/office/powerpoint/2010/main" val="251337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par>
                                <p:cTn id="17" presetID="10" presetClass="entr" presetSubtype="0" fill="hold" nodeType="withEffect">
                                  <p:stCondLst>
                                    <p:cond delay="50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500"/>
                                        <p:tgtEl>
                                          <p:spTgt spid="7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500"/>
                                        <p:tgtEl>
                                          <p:spTgt spid="77"/>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78"/>
                                        </p:tgtEl>
                                        <p:attrNameLst>
                                          <p:attrName>style.visibility</p:attrName>
                                        </p:attrNameLst>
                                      </p:cBhvr>
                                      <p:to>
                                        <p:strVal val="visible"/>
                                      </p:to>
                                    </p:set>
                                    <p:animEffect transition="in" filter="fade">
                                      <p:cBhvr>
                                        <p:cTn id="25" dur="500"/>
                                        <p:tgtEl>
                                          <p:spTgt spid="78"/>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79"/>
                                        </p:tgtEl>
                                        <p:attrNameLst>
                                          <p:attrName>style.visibility</p:attrName>
                                        </p:attrNameLst>
                                      </p:cBhvr>
                                      <p:to>
                                        <p:strVal val="visible"/>
                                      </p:to>
                                    </p:set>
                                    <p:animEffect transition="in" filter="fade">
                                      <p:cBhvr>
                                        <p:cTn id="28" dur="500"/>
                                        <p:tgtEl>
                                          <p:spTgt spid="79"/>
                                        </p:tgtEl>
                                      </p:cBhvr>
                                    </p:animEffect>
                                  </p:childTnLst>
                                </p:cTn>
                              </p:par>
                              <p:par>
                                <p:cTn id="29" presetID="10" presetClass="entr" presetSubtype="0" fill="hold" nodeType="withEffect">
                                  <p:stCondLst>
                                    <p:cond delay="50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81"/>
                                        </p:tgtEl>
                                        <p:attrNameLst>
                                          <p:attrName>style.visibility</p:attrName>
                                        </p:attrNameLst>
                                      </p:cBhvr>
                                      <p:to>
                                        <p:strVal val="visible"/>
                                      </p:to>
                                    </p:set>
                                    <p:animEffect transition="in" filter="fade">
                                      <p:cBhvr>
                                        <p:cTn id="34" dur="500"/>
                                        <p:tgtEl>
                                          <p:spTgt spid="81"/>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0"/>
                                        <p:tgtEl>
                                          <p:spTgt spid="82"/>
                                        </p:tgtEl>
                                      </p:cBhvr>
                                    </p:animEffect>
                                  </p:childTnLst>
                                </p:cTn>
                              </p:par>
                              <p:par>
                                <p:cTn id="38" presetID="10" presetClass="entr" presetSubtype="0" fill="hold" nodeType="withEffect">
                                  <p:stCondLst>
                                    <p:cond delay="500"/>
                                  </p:stCondLst>
                                  <p:childTnLst>
                                    <p:set>
                                      <p:cBhvr>
                                        <p:cTn id="39" dur="1" fill="hold">
                                          <p:stCondLst>
                                            <p:cond delay="0"/>
                                          </p:stCondLst>
                                        </p:cTn>
                                        <p:tgtEl>
                                          <p:spTgt spid="83"/>
                                        </p:tgtEl>
                                        <p:attrNameLst>
                                          <p:attrName>style.visibility</p:attrName>
                                        </p:attrNameLst>
                                      </p:cBhvr>
                                      <p:to>
                                        <p:strVal val="visible"/>
                                      </p:to>
                                    </p:set>
                                    <p:animEffect transition="in" filter="fade">
                                      <p:cBhvr>
                                        <p:cTn id="40" dur="500"/>
                                        <p:tgtEl>
                                          <p:spTgt spid="83"/>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84"/>
                                        </p:tgtEl>
                                        <p:attrNameLst>
                                          <p:attrName>style.visibility</p:attrName>
                                        </p:attrNameLst>
                                      </p:cBhvr>
                                      <p:to>
                                        <p:strVal val="visible"/>
                                      </p:to>
                                    </p:set>
                                    <p:animEffect transition="in" filter="fade">
                                      <p:cBhvr>
                                        <p:cTn id="43" dur="500"/>
                                        <p:tgtEl>
                                          <p:spTgt spid="84"/>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6" presetClass="entr" presetSubtype="21" fill="hold" grpId="0" nodeType="withEffect">
                                  <p:stCondLst>
                                    <p:cond delay="500"/>
                                  </p:stCondLst>
                                  <p:childTnLst>
                                    <p:set>
                                      <p:cBhvr>
                                        <p:cTn id="48" dur="1" fill="hold">
                                          <p:stCondLst>
                                            <p:cond delay="0"/>
                                          </p:stCondLst>
                                        </p:cTn>
                                        <p:tgtEl>
                                          <p:spTgt spid="88"/>
                                        </p:tgtEl>
                                        <p:attrNameLst>
                                          <p:attrName>style.visibility</p:attrName>
                                        </p:attrNameLst>
                                      </p:cBhvr>
                                      <p:to>
                                        <p:strVal val="visible"/>
                                      </p:to>
                                    </p:set>
                                    <p:animEffect transition="in" filter="barn(inVertical)">
                                      <p:cBhvr>
                                        <p:cTn id="49"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P spid="72" grpId="0" animBg="1"/>
      <p:bldP spid="73" grpId="0" animBg="1"/>
      <p:bldP spid="74" grpId="0"/>
      <p:bldP spid="75" grpId="0"/>
      <p:bldP spid="77" grpId="0" animBg="1"/>
      <p:bldP spid="78" grpId="0"/>
      <p:bldP spid="79" grpId="0"/>
      <p:bldP spid="81" grpId="0" animBg="1"/>
      <p:bldP spid="82" grpId="0"/>
      <p:bldP spid="84" grpId="0"/>
      <p:bldP spid="8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5">
            <a:extLst>
              <a:ext uri="{FF2B5EF4-FFF2-40B4-BE49-F238E27FC236}">
                <a16:creationId xmlns:a16="http://schemas.microsoft.com/office/drawing/2014/main" id="{4DD95BEE-91E3-4726-A2BC-128DA942CCB7}"/>
              </a:ext>
            </a:extLst>
          </p:cNvPr>
          <p:cNvSpPr>
            <a:spLocks/>
          </p:cNvSpPr>
          <p:nvPr/>
        </p:nvSpPr>
        <p:spPr bwMode="auto">
          <a:xfrm>
            <a:off x="3176" y="1250263"/>
            <a:ext cx="12188823" cy="4074712"/>
          </a:xfrm>
          <a:custGeom>
            <a:avLst/>
            <a:gdLst>
              <a:gd name="T0" fmla="*/ 3550 w 7021"/>
              <a:gd name="T1" fmla="*/ 448 h 2744"/>
              <a:gd name="T2" fmla="*/ 0 w 7021"/>
              <a:gd name="T3" fmla="*/ 0 h 2744"/>
              <a:gd name="T4" fmla="*/ 0 w 7021"/>
              <a:gd name="T5" fmla="*/ 1900 h 2744"/>
              <a:gd name="T6" fmla="*/ 3550 w 7021"/>
              <a:gd name="T7" fmla="*/ 2744 h 2744"/>
              <a:gd name="T8" fmla="*/ 7021 w 7021"/>
              <a:gd name="T9" fmla="*/ 1947 h 2744"/>
              <a:gd name="T10" fmla="*/ 7021 w 7021"/>
              <a:gd name="T11" fmla="*/ 25 h 2744"/>
              <a:gd name="T12" fmla="*/ 3550 w 7021"/>
              <a:gd name="T13" fmla="*/ 448 h 2744"/>
            </a:gdLst>
            <a:ahLst/>
            <a:cxnLst>
              <a:cxn ang="0">
                <a:pos x="T0" y="T1"/>
              </a:cxn>
              <a:cxn ang="0">
                <a:pos x="T2" y="T3"/>
              </a:cxn>
              <a:cxn ang="0">
                <a:pos x="T4" y="T5"/>
              </a:cxn>
              <a:cxn ang="0">
                <a:pos x="T6" y="T7"/>
              </a:cxn>
              <a:cxn ang="0">
                <a:pos x="T8" y="T9"/>
              </a:cxn>
              <a:cxn ang="0">
                <a:pos x="T10" y="T11"/>
              </a:cxn>
              <a:cxn ang="0">
                <a:pos x="T12" y="T13"/>
              </a:cxn>
            </a:cxnLst>
            <a:rect l="0" t="0" r="r" b="b"/>
            <a:pathLst>
              <a:path w="7021" h="2744">
                <a:moveTo>
                  <a:pt x="3550" y="448"/>
                </a:moveTo>
                <a:cubicBezTo>
                  <a:pt x="2117" y="448"/>
                  <a:pt x="838" y="273"/>
                  <a:pt x="0" y="0"/>
                </a:cubicBezTo>
                <a:cubicBezTo>
                  <a:pt x="0" y="1900"/>
                  <a:pt x="0" y="1900"/>
                  <a:pt x="0" y="1900"/>
                </a:cubicBezTo>
                <a:cubicBezTo>
                  <a:pt x="838" y="2415"/>
                  <a:pt x="2117" y="2744"/>
                  <a:pt x="3550" y="2744"/>
                </a:cubicBezTo>
                <a:cubicBezTo>
                  <a:pt x="4939" y="2744"/>
                  <a:pt x="6183" y="2435"/>
                  <a:pt x="7021" y="1947"/>
                </a:cubicBezTo>
                <a:cubicBezTo>
                  <a:pt x="7021" y="25"/>
                  <a:pt x="7021" y="25"/>
                  <a:pt x="7021" y="25"/>
                </a:cubicBezTo>
                <a:cubicBezTo>
                  <a:pt x="6183" y="284"/>
                  <a:pt x="4939" y="448"/>
                  <a:pt x="3550" y="448"/>
                </a:cubicBezTo>
                <a:close/>
              </a:path>
            </a:pathLst>
          </a:custGeom>
          <a:gradFill>
            <a:gsLst>
              <a:gs pos="0">
                <a:schemeClr val="accent1"/>
              </a:gs>
              <a:gs pos="83000">
                <a:schemeClr val="accent2"/>
              </a:gs>
              <a:gs pos="100000">
                <a:schemeClr val="accent3"/>
              </a:gs>
            </a:gsLst>
            <a:lin ang="4200000" scaled="0"/>
          </a:gradFill>
          <a:ln>
            <a:noFill/>
          </a:ln>
        </p:spPr>
        <p:txBody>
          <a:bodyPr vert="horz" wrap="square" lIns="91440" tIns="45720" rIns="91440" bIns="45720" numCol="1" anchor="t" anchorCtr="0" compatLnSpc="1">
            <a:prstTxWarp prst="textNoShape">
              <a:avLst/>
            </a:prstTxWarp>
          </a:bodyPr>
          <a:lstStyle/>
          <a:p>
            <a:endParaRPr lang="en-ID" dirty="0"/>
          </a:p>
        </p:txBody>
      </p:sp>
      <p:sp>
        <p:nvSpPr>
          <p:cNvPr id="4" name="Text Placeholder 3">
            <a:extLst>
              <a:ext uri="{FF2B5EF4-FFF2-40B4-BE49-F238E27FC236}">
                <a16:creationId xmlns:a16="http://schemas.microsoft.com/office/drawing/2014/main" id="{33B8A973-C717-4B3D-BF07-4D1D0E85E0E7}"/>
              </a:ext>
            </a:extLst>
          </p:cNvPr>
          <p:cNvSpPr>
            <a:spLocks noGrp="1"/>
          </p:cNvSpPr>
          <p:nvPr>
            <p:ph type="body" sz="quarter" idx="11"/>
          </p:nvPr>
        </p:nvSpPr>
        <p:spPr/>
        <p:txBody>
          <a:bodyPr/>
          <a:lstStyle/>
          <a:p>
            <a:r>
              <a:rPr lang="en-US" dirty="0">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8100000" scaled="1"/>
                  <a:tileRect/>
                </a:gradFill>
              </a:rPr>
              <a:t>Remember?</a:t>
            </a:r>
            <a:endParaRPr lang="en-ID" dirty="0">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8100000" scaled="1"/>
                <a:tileRect/>
              </a:gradFill>
            </a:endParaRPr>
          </a:p>
        </p:txBody>
      </p:sp>
      <p:grpSp>
        <p:nvGrpSpPr>
          <p:cNvPr id="5" name="Group 4">
            <a:extLst>
              <a:ext uri="{FF2B5EF4-FFF2-40B4-BE49-F238E27FC236}">
                <a16:creationId xmlns:a16="http://schemas.microsoft.com/office/drawing/2014/main" id="{71725336-0559-462D-8E8E-38BDB2236DEB}"/>
              </a:ext>
            </a:extLst>
          </p:cNvPr>
          <p:cNvGrpSpPr/>
          <p:nvPr/>
        </p:nvGrpSpPr>
        <p:grpSpPr>
          <a:xfrm>
            <a:off x="-594361" y="4389985"/>
            <a:ext cx="2791777" cy="2751226"/>
            <a:chOff x="-815657" y="2355533"/>
            <a:chExt cx="4918074" cy="4846638"/>
          </a:xfrm>
        </p:grpSpPr>
        <p:sp>
          <p:nvSpPr>
            <p:cNvPr id="6" name="Freeform 5">
              <a:extLst>
                <a:ext uri="{FF2B5EF4-FFF2-40B4-BE49-F238E27FC236}">
                  <a16:creationId xmlns:a16="http://schemas.microsoft.com/office/drawing/2014/main" id="{575D98BA-3C24-4007-85E8-CB8D3DAF3629}"/>
                </a:ext>
              </a:extLst>
            </p:cNvPr>
            <p:cNvSpPr>
              <a:spLocks/>
            </p:cNvSpPr>
            <p:nvPr/>
          </p:nvSpPr>
          <p:spPr bwMode="auto">
            <a:xfrm>
              <a:off x="-815657" y="4106546"/>
              <a:ext cx="3201987" cy="3095625"/>
            </a:xfrm>
            <a:custGeom>
              <a:avLst/>
              <a:gdLst>
                <a:gd name="T0" fmla="*/ 3 w 1656"/>
                <a:gd name="T1" fmla="*/ 0 h 1609"/>
                <a:gd name="T2" fmla="*/ 0 w 1656"/>
                <a:gd name="T3" fmla="*/ 101 h 1609"/>
                <a:gd name="T4" fmla="*/ 1508 w 1656"/>
                <a:gd name="T5" fmla="*/ 1609 h 1609"/>
                <a:gd name="T6" fmla="*/ 1656 w 1656"/>
                <a:gd name="T7" fmla="*/ 1602 h 1609"/>
                <a:gd name="T8" fmla="*/ 811 w 1656"/>
                <a:gd name="T9" fmla="*/ 1237 h 1609"/>
                <a:gd name="T10" fmla="*/ 3 w 1656"/>
                <a:gd name="T11" fmla="*/ 0 h 1609"/>
              </a:gdLst>
              <a:ahLst/>
              <a:cxnLst>
                <a:cxn ang="0">
                  <a:pos x="T0" y="T1"/>
                </a:cxn>
                <a:cxn ang="0">
                  <a:pos x="T2" y="T3"/>
                </a:cxn>
                <a:cxn ang="0">
                  <a:pos x="T4" y="T5"/>
                </a:cxn>
                <a:cxn ang="0">
                  <a:pos x="T6" y="T7"/>
                </a:cxn>
                <a:cxn ang="0">
                  <a:pos x="T8" y="T9"/>
                </a:cxn>
                <a:cxn ang="0">
                  <a:pos x="T10" y="T11"/>
                </a:cxn>
              </a:cxnLst>
              <a:rect l="0" t="0" r="r" b="b"/>
              <a:pathLst>
                <a:path w="1656" h="1609">
                  <a:moveTo>
                    <a:pt x="3" y="0"/>
                  </a:moveTo>
                  <a:cubicBezTo>
                    <a:pt x="1" y="34"/>
                    <a:pt x="0" y="67"/>
                    <a:pt x="0" y="101"/>
                  </a:cubicBezTo>
                  <a:cubicBezTo>
                    <a:pt x="0" y="934"/>
                    <a:pt x="675" y="1609"/>
                    <a:pt x="1508" y="1609"/>
                  </a:cubicBezTo>
                  <a:cubicBezTo>
                    <a:pt x="1558" y="1609"/>
                    <a:pt x="1607" y="1607"/>
                    <a:pt x="1656" y="1602"/>
                  </a:cubicBezTo>
                  <a:cubicBezTo>
                    <a:pt x="1334" y="1571"/>
                    <a:pt x="1042" y="1438"/>
                    <a:pt x="811" y="1237"/>
                  </a:cubicBezTo>
                  <a:cubicBezTo>
                    <a:pt x="357" y="1000"/>
                    <a:pt x="39" y="539"/>
                    <a:pt x="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7" name="Freeform 6">
              <a:extLst>
                <a:ext uri="{FF2B5EF4-FFF2-40B4-BE49-F238E27FC236}">
                  <a16:creationId xmlns:a16="http://schemas.microsoft.com/office/drawing/2014/main" id="{1445D8C6-5423-45DE-AFDC-0C3167CC486F}"/>
                </a:ext>
              </a:extLst>
            </p:cNvPr>
            <p:cNvSpPr>
              <a:spLocks/>
            </p:cNvSpPr>
            <p:nvPr/>
          </p:nvSpPr>
          <p:spPr bwMode="auto">
            <a:xfrm>
              <a:off x="-809307" y="3911283"/>
              <a:ext cx="1562100" cy="2574925"/>
            </a:xfrm>
            <a:custGeom>
              <a:avLst/>
              <a:gdLst>
                <a:gd name="T0" fmla="*/ 808 w 808"/>
                <a:gd name="T1" fmla="*/ 1338 h 1338"/>
                <a:gd name="T2" fmla="*/ 451 w 808"/>
                <a:gd name="T3" fmla="*/ 877 h 1338"/>
                <a:gd name="T4" fmla="*/ 10 w 808"/>
                <a:gd name="T5" fmla="*/ 0 h 1338"/>
                <a:gd name="T6" fmla="*/ 0 w 808"/>
                <a:gd name="T7" fmla="*/ 101 h 1338"/>
                <a:gd name="T8" fmla="*/ 808 w 808"/>
                <a:gd name="T9" fmla="*/ 1338 h 1338"/>
              </a:gdLst>
              <a:ahLst/>
              <a:cxnLst>
                <a:cxn ang="0">
                  <a:pos x="T0" y="T1"/>
                </a:cxn>
                <a:cxn ang="0">
                  <a:pos x="T2" y="T3"/>
                </a:cxn>
                <a:cxn ang="0">
                  <a:pos x="T4" y="T5"/>
                </a:cxn>
                <a:cxn ang="0">
                  <a:pos x="T6" y="T7"/>
                </a:cxn>
                <a:cxn ang="0">
                  <a:pos x="T8" y="T9"/>
                </a:cxn>
              </a:cxnLst>
              <a:rect l="0" t="0" r="r" b="b"/>
              <a:pathLst>
                <a:path w="808" h="1338">
                  <a:moveTo>
                    <a:pt x="808" y="1338"/>
                  </a:moveTo>
                  <a:cubicBezTo>
                    <a:pt x="661" y="1209"/>
                    <a:pt x="540" y="1053"/>
                    <a:pt x="451" y="877"/>
                  </a:cubicBezTo>
                  <a:cubicBezTo>
                    <a:pt x="216" y="647"/>
                    <a:pt x="56" y="342"/>
                    <a:pt x="10" y="0"/>
                  </a:cubicBezTo>
                  <a:cubicBezTo>
                    <a:pt x="6" y="33"/>
                    <a:pt x="3" y="67"/>
                    <a:pt x="0" y="101"/>
                  </a:cubicBezTo>
                  <a:cubicBezTo>
                    <a:pt x="36" y="640"/>
                    <a:pt x="354" y="1101"/>
                    <a:pt x="808" y="1338"/>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8" name="Freeform 7">
              <a:extLst>
                <a:ext uri="{FF2B5EF4-FFF2-40B4-BE49-F238E27FC236}">
                  <a16:creationId xmlns:a16="http://schemas.microsoft.com/office/drawing/2014/main" id="{F43686CD-3C61-496D-AA86-05EE25E6F470}"/>
                </a:ext>
              </a:extLst>
            </p:cNvPr>
            <p:cNvSpPr>
              <a:spLocks/>
            </p:cNvSpPr>
            <p:nvPr/>
          </p:nvSpPr>
          <p:spPr bwMode="auto">
            <a:xfrm>
              <a:off x="-790257" y="3717608"/>
              <a:ext cx="852487" cy="1882775"/>
            </a:xfrm>
            <a:custGeom>
              <a:avLst/>
              <a:gdLst>
                <a:gd name="T0" fmla="*/ 17 w 441"/>
                <a:gd name="T1" fmla="*/ 0 h 978"/>
                <a:gd name="T2" fmla="*/ 0 w 441"/>
                <a:gd name="T3" fmla="*/ 101 h 978"/>
                <a:gd name="T4" fmla="*/ 441 w 441"/>
                <a:gd name="T5" fmla="*/ 978 h 978"/>
                <a:gd name="T6" fmla="*/ 321 w 441"/>
                <a:gd name="T7" fmla="*/ 643 h 978"/>
                <a:gd name="T8" fmla="*/ 17 w 441"/>
                <a:gd name="T9" fmla="*/ 0 h 978"/>
              </a:gdLst>
              <a:ahLst/>
              <a:cxnLst>
                <a:cxn ang="0">
                  <a:pos x="T0" y="T1"/>
                </a:cxn>
                <a:cxn ang="0">
                  <a:pos x="T2" y="T3"/>
                </a:cxn>
                <a:cxn ang="0">
                  <a:pos x="T4" y="T5"/>
                </a:cxn>
                <a:cxn ang="0">
                  <a:pos x="T6" y="T7"/>
                </a:cxn>
                <a:cxn ang="0">
                  <a:pos x="T8" y="T9"/>
                </a:cxn>
              </a:cxnLst>
              <a:rect l="0" t="0" r="r" b="b"/>
              <a:pathLst>
                <a:path w="441" h="978">
                  <a:moveTo>
                    <a:pt x="17" y="0"/>
                  </a:moveTo>
                  <a:cubicBezTo>
                    <a:pt x="11" y="33"/>
                    <a:pt x="5" y="67"/>
                    <a:pt x="0" y="101"/>
                  </a:cubicBezTo>
                  <a:cubicBezTo>
                    <a:pt x="46" y="443"/>
                    <a:pt x="206" y="748"/>
                    <a:pt x="441" y="978"/>
                  </a:cubicBezTo>
                  <a:cubicBezTo>
                    <a:pt x="389" y="873"/>
                    <a:pt x="348" y="760"/>
                    <a:pt x="321" y="643"/>
                  </a:cubicBezTo>
                  <a:cubicBezTo>
                    <a:pt x="173" y="459"/>
                    <a:pt x="66" y="240"/>
                    <a:pt x="1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9" name="Freeform 8">
              <a:extLst>
                <a:ext uri="{FF2B5EF4-FFF2-40B4-BE49-F238E27FC236}">
                  <a16:creationId xmlns:a16="http://schemas.microsoft.com/office/drawing/2014/main" id="{A78E3419-956C-4CBB-A410-7F2C6B93940C}"/>
                </a:ext>
              </a:extLst>
            </p:cNvPr>
            <p:cNvSpPr>
              <a:spLocks/>
            </p:cNvSpPr>
            <p:nvPr/>
          </p:nvSpPr>
          <p:spPr bwMode="auto">
            <a:xfrm>
              <a:off x="-756920" y="3523933"/>
              <a:ext cx="587375" cy="1430338"/>
            </a:xfrm>
            <a:custGeom>
              <a:avLst/>
              <a:gdLst>
                <a:gd name="T0" fmla="*/ 268 w 304"/>
                <a:gd name="T1" fmla="*/ 496 h 744"/>
                <a:gd name="T2" fmla="*/ 25 w 304"/>
                <a:gd name="T3" fmla="*/ 0 h 744"/>
                <a:gd name="T4" fmla="*/ 0 w 304"/>
                <a:gd name="T5" fmla="*/ 101 h 744"/>
                <a:gd name="T6" fmla="*/ 304 w 304"/>
                <a:gd name="T7" fmla="*/ 744 h 744"/>
                <a:gd name="T8" fmla="*/ 268 w 304"/>
                <a:gd name="T9" fmla="*/ 496 h 744"/>
              </a:gdLst>
              <a:ahLst/>
              <a:cxnLst>
                <a:cxn ang="0">
                  <a:pos x="T0" y="T1"/>
                </a:cxn>
                <a:cxn ang="0">
                  <a:pos x="T2" y="T3"/>
                </a:cxn>
                <a:cxn ang="0">
                  <a:pos x="T4" y="T5"/>
                </a:cxn>
                <a:cxn ang="0">
                  <a:pos x="T6" y="T7"/>
                </a:cxn>
                <a:cxn ang="0">
                  <a:pos x="T8" y="T9"/>
                </a:cxn>
              </a:cxnLst>
              <a:rect l="0" t="0" r="r" b="b"/>
              <a:pathLst>
                <a:path w="304" h="744">
                  <a:moveTo>
                    <a:pt x="268" y="496"/>
                  </a:moveTo>
                  <a:cubicBezTo>
                    <a:pt x="159" y="349"/>
                    <a:pt x="75" y="181"/>
                    <a:pt x="25" y="0"/>
                  </a:cubicBezTo>
                  <a:cubicBezTo>
                    <a:pt x="16" y="33"/>
                    <a:pt x="7" y="67"/>
                    <a:pt x="0" y="101"/>
                  </a:cubicBezTo>
                  <a:cubicBezTo>
                    <a:pt x="49" y="341"/>
                    <a:pt x="156" y="560"/>
                    <a:pt x="304" y="744"/>
                  </a:cubicBezTo>
                  <a:cubicBezTo>
                    <a:pt x="285" y="664"/>
                    <a:pt x="273" y="581"/>
                    <a:pt x="268" y="4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0" name="Freeform 9">
              <a:extLst>
                <a:ext uri="{FF2B5EF4-FFF2-40B4-BE49-F238E27FC236}">
                  <a16:creationId xmlns:a16="http://schemas.microsoft.com/office/drawing/2014/main" id="{D926690C-454A-4C18-8D4A-26FE7B0F0D54}"/>
                </a:ext>
              </a:extLst>
            </p:cNvPr>
            <p:cNvSpPr>
              <a:spLocks/>
            </p:cNvSpPr>
            <p:nvPr/>
          </p:nvSpPr>
          <p:spPr bwMode="auto">
            <a:xfrm>
              <a:off x="-709295" y="3328671"/>
              <a:ext cx="471487" cy="1149350"/>
            </a:xfrm>
            <a:custGeom>
              <a:avLst/>
              <a:gdLst>
                <a:gd name="T0" fmla="*/ 244 w 244"/>
                <a:gd name="T1" fmla="*/ 396 h 597"/>
                <a:gd name="T2" fmla="*/ 32 w 244"/>
                <a:gd name="T3" fmla="*/ 0 h 597"/>
                <a:gd name="T4" fmla="*/ 0 w 244"/>
                <a:gd name="T5" fmla="*/ 101 h 597"/>
                <a:gd name="T6" fmla="*/ 243 w 244"/>
                <a:gd name="T7" fmla="*/ 597 h 597"/>
                <a:gd name="T8" fmla="*/ 241 w 244"/>
                <a:gd name="T9" fmla="*/ 505 h 597"/>
                <a:gd name="T10" fmla="*/ 244 w 244"/>
                <a:gd name="T11" fmla="*/ 396 h 597"/>
              </a:gdLst>
              <a:ahLst/>
              <a:cxnLst>
                <a:cxn ang="0">
                  <a:pos x="T0" y="T1"/>
                </a:cxn>
                <a:cxn ang="0">
                  <a:pos x="T2" y="T3"/>
                </a:cxn>
                <a:cxn ang="0">
                  <a:pos x="T4" y="T5"/>
                </a:cxn>
                <a:cxn ang="0">
                  <a:pos x="T6" y="T7"/>
                </a:cxn>
                <a:cxn ang="0">
                  <a:pos x="T8" y="T9"/>
                </a:cxn>
                <a:cxn ang="0">
                  <a:pos x="T10" y="T11"/>
                </a:cxn>
              </a:cxnLst>
              <a:rect l="0" t="0" r="r" b="b"/>
              <a:pathLst>
                <a:path w="244" h="597">
                  <a:moveTo>
                    <a:pt x="244" y="396"/>
                  </a:moveTo>
                  <a:cubicBezTo>
                    <a:pt x="155" y="276"/>
                    <a:pt x="83" y="143"/>
                    <a:pt x="32" y="0"/>
                  </a:cubicBezTo>
                  <a:cubicBezTo>
                    <a:pt x="20" y="33"/>
                    <a:pt x="9" y="66"/>
                    <a:pt x="0" y="101"/>
                  </a:cubicBezTo>
                  <a:cubicBezTo>
                    <a:pt x="50" y="282"/>
                    <a:pt x="134" y="450"/>
                    <a:pt x="243" y="597"/>
                  </a:cubicBezTo>
                  <a:cubicBezTo>
                    <a:pt x="241" y="566"/>
                    <a:pt x="241" y="536"/>
                    <a:pt x="241" y="505"/>
                  </a:cubicBezTo>
                  <a:cubicBezTo>
                    <a:pt x="241" y="469"/>
                    <a:pt x="242" y="432"/>
                    <a:pt x="244" y="3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1" name="Freeform 10">
              <a:extLst>
                <a:ext uri="{FF2B5EF4-FFF2-40B4-BE49-F238E27FC236}">
                  <a16:creationId xmlns:a16="http://schemas.microsoft.com/office/drawing/2014/main" id="{AF1E4E2C-9597-4B1D-A3FC-DA4A3BDB7810}"/>
                </a:ext>
              </a:extLst>
            </p:cNvPr>
            <p:cNvSpPr>
              <a:spLocks/>
            </p:cNvSpPr>
            <p:nvPr/>
          </p:nvSpPr>
          <p:spPr bwMode="auto">
            <a:xfrm>
              <a:off x="-647382" y="3133408"/>
              <a:ext cx="454025" cy="957263"/>
            </a:xfrm>
            <a:custGeom>
              <a:avLst/>
              <a:gdLst>
                <a:gd name="T0" fmla="*/ 235 w 235"/>
                <a:gd name="T1" fmla="*/ 325 h 498"/>
                <a:gd name="T2" fmla="*/ 40 w 235"/>
                <a:gd name="T3" fmla="*/ 0 h 498"/>
                <a:gd name="T4" fmla="*/ 0 w 235"/>
                <a:gd name="T5" fmla="*/ 102 h 498"/>
                <a:gd name="T6" fmla="*/ 212 w 235"/>
                <a:gd name="T7" fmla="*/ 498 h 498"/>
                <a:gd name="T8" fmla="*/ 235 w 235"/>
                <a:gd name="T9" fmla="*/ 325 h 498"/>
              </a:gdLst>
              <a:ahLst/>
              <a:cxnLst>
                <a:cxn ang="0">
                  <a:pos x="T0" y="T1"/>
                </a:cxn>
                <a:cxn ang="0">
                  <a:pos x="T2" y="T3"/>
                </a:cxn>
                <a:cxn ang="0">
                  <a:pos x="T4" y="T5"/>
                </a:cxn>
                <a:cxn ang="0">
                  <a:pos x="T6" y="T7"/>
                </a:cxn>
                <a:cxn ang="0">
                  <a:pos x="T8" y="T9"/>
                </a:cxn>
              </a:cxnLst>
              <a:rect l="0" t="0" r="r" b="b"/>
              <a:pathLst>
                <a:path w="235" h="498">
                  <a:moveTo>
                    <a:pt x="235" y="325"/>
                  </a:moveTo>
                  <a:cubicBezTo>
                    <a:pt x="157" y="226"/>
                    <a:pt x="91" y="117"/>
                    <a:pt x="40" y="0"/>
                  </a:cubicBezTo>
                  <a:cubicBezTo>
                    <a:pt x="25" y="33"/>
                    <a:pt x="12" y="67"/>
                    <a:pt x="0" y="102"/>
                  </a:cubicBezTo>
                  <a:cubicBezTo>
                    <a:pt x="51" y="245"/>
                    <a:pt x="123" y="378"/>
                    <a:pt x="212" y="498"/>
                  </a:cubicBezTo>
                  <a:cubicBezTo>
                    <a:pt x="217" y="439"/>
                    <a:pt x="224" y="382"/>
                    <a:pt x="235" y="32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2" name="Freeform 11">
              <a:extLst>
                <a:ext uri="{FF2B5EF4-FFF2-40B4-BE49-F238E27FC236}">
                  <a16:creationId xmlns:a16="http://schemas.microsoft.com/office/drawing/2014/main" id="{85395A6B-DD5B-4299-B4F3-42DE89E810E0}"/>
                </a:ext>
              </a:extLst>
            </p:cNvPr>
            <p:cNvSpPr>
              <a:spLocks/>
            </p:cNvSpPr>
            <p:nvPr/>
          </p:nvSpPr>
          <p:spPr bwMode="auto">
            <a:xfrm>
              <a:off x="-569595" y="2938146"/>
              <a:ext cx="449262" cy="819150"/>
            </a:xfrm>
            <a:custGeom>
              <a:avLst/>
              <a:gdLst>
                <a:gd name="T0" fmla="*/ 49 w 233"/>
                <a:gd name="T1" fmla="*/ 0 h 426"/>
                <a:gd name="T2" fmla="*/ 0 w 233"/>
                <a:gd name="T3" fmla="*/ 101 h 426"/>
                <a:gd name="T4" fmla="*/ 195 w 233"/>
                <a:gd name="T5" fmla="*/ 426 h 426"/>
                <a:gd name="T6" fmla="*/ 233 w 233"/>
                <a:gd name="T7" fmla="*/ 270 h 426"/>
                <a:gd name="T8" fmla="*/ 49 w 233"/>
                <a:gd name="T9" fmla="*/ 0 h 426"/>
              </a:gdLst>
              <a:ahLst/>
              <a:cxnLst>
                <a:cxn ang="0">
                  <a:pos x="T0" y="T1"/>
                </a:cxn>
                <a:cxn ang="0">
                  <a:pos x="T2" y="T3"/>
                </a:cxn>
                <a:cxn ang="0">
                  <a:pos x="T4" y="T5"/>
                </a:cxn>
                <a:cxn ang="0">
                  <a:pos x="T6" y="T7"/>
                </a:cxn>
                <a:cxn ang="0">
                  <a:pos x="T8" y="T9"/>
                </a:cxn>
              </a:cxnLst>
              <a:rect l="0" t="0" r="r" b="b"/>
              <a:pathLst>
                <a:path w="233" h="426">
                  <a:moveTo>
                    <a:pt x="49" y="0"/>
                  </a:moveTo>
                  <a:cubicBezTo>
                    <a:pt x="32" y="33"/>
                    <a:pt x="15" y="67"/>
                    <a:pt x="0" y="101"/>
                  </a:cubicBezTo>
                  <a:cubicBezTo>
                    <a:pt x="51" y="218"/>
                    <a:pt x="117" y="327"/>
                    <a:pt x="195" y="426"/>
                  </a:cubicBezTo>
                  <a:cubicBezTo>
                    <a:pt x="205" y="373"/>
                    <a:pt x="218" y="321"/>
                    <a:pt x="233" y="270"/>
                  </a:cubicBezTo>
                  <a:cubicBezTo>
                    <a:pt x="162" y="188"/>
                    <a:pt x="101" y="97"/>
                    <a:pt x="49"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3" name="Freeform 12">
              <a:extLst>
                <a:ext uri="{FF2B5EF4-FFF2-40B4-BE49-F238E27FC236}">
                  <a16:creationId xmlns:a16="http://schemas.microsoft.com/office/drawing/2014/main" id="{724FD567-97AF-4389-833F-C71B8C942B16}"/>
                </a:ext>
              </a:extLst>
            </p:cNvPr>
            <p:cNvSpPr>
              <a:spLocks/>
            </p:cNvSpPr>
            <p:nvPr/>
          </p:nvSpPr>
          <p:spPr bwMode="auto">
            <a:xfrm>
              <a:off x="-475932" y="2744471"/>
              <a:ext cx="457200" cy="712788"/>
            </a:xfrm>
            <a:custGeom>
              <a:avLst/>
              <a:gdLst>
                <a:gd name="T0" fmla="*/ 236 w 236"/>
                <a:gd name="T1" fmla="*/ 227 h 371"/>
                <a:gd name="T2" fmla="*/ 59 w 236"/>
                <a:gd name="T3" fmla="*/ 0 h 371"/>
                <a:gd name="T4" fmla="*/ 0 w 236"/>
                <a:gd name="T5" fmla="*/ 101 h 371"/>
                <a:gd name="T6" fmla="*/ 184 w 236"/>
                <a:gd name="T7" fmla="*/ 371 h 371"/>
                <a:gd name="T8" fmla="*/ 236 w 236"/>
                <a:gd name="T9" fmla="*/ 227 h 371"/>
              </a:gdLst>
              <a:ahLst/>
              <a:cxnLst>
                <a:cxn ang="0">
                  <a:pos x="T0" y="T1"/>
                </a:cxn>
                <a:cxn ang="0">
                  <a:pos x="T2" y="T3"/>
                </a:cxn>
                <a:cxn ang="0">
                  <a:pos x="T4" y="T5"/>
                </a:cxn>
                <a:cxn ang="0">
                  <a:pos x="T6" y="T7"/>
                </a:cxn>
                <a:cxn ang="0">
                  <a:pos x="T8" y="T9"/>
                </a:cxn>
              </a:cxnLst>
              <a:rect l="0" t="0" r="r" b="b"/>
              <a:pathLst>
                <a:path w="236" h="371">
                  <a:moveTo>
                    <a:pt x="236" y="227"/>
                  </a:moveTo>
                  <a:cubicBezTo>
                    <a:pt x="170" y="157"/>
                    <a:pt x="111" y="81"/>
                    <a:pt x="59" y="0"/>
                  </a:cubicBezTo>
                  <a:cubicBezTo>
                    <a:pt x="38" y="33"/>
                    <a:pt x="18" y="67"/>
                    <a:pt x="0" y="101"/>
                  </a:cubicBezTo>
                  <a:cubicBezTo>
                    <a:pt x="52" y="198"/>
                    <a:pt x="113" y="289"/>
                    <a:pt x="184" y="371"/>
                  </a:cubicBezTo>
                  <a:cubicBezTo>
                    <a:pt x="199" y="322"/>
                    <a:pt x="216" y="274"/>
                    <a:pt x="236" y="22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4" name="Freeform 13">
              <a:extLst>
                <a:ext uri="{FF2B5EF4-FFF2-40B4-BE49-F238E27FC236}">
                  <a16:creationId xmlns:a16="http://schemas.microsoft.com/office/drawing/2014/main" id="{DA5CFF9C-CE2F-4130-9659-DA66BA3885C5}"/>
                </a:ext>
              </a:extLst>
            </p:cNvPr>
            <p:cNvSpPr>
              <a:spLocks/>
            </p:cNvSpPr>
            <p:nvPr/>
          </p:nvSpPr>
          <p:spPr bwMode="auto">
            <a:xfrm>
              <a:off x="-361632" y="2549208"/>
              <a:ext cx="469900" cy="631825"/>
            </a:xfrm>
            <a:custGeom>
              <a:avLst/>
              <a:gdLst>
                <a:gd name="T0" fmla="*/ 70 w 243"/>
                <a:gd name="T1" fmla="*/ 0 h 328"/>
                <a:gd name="T2" fmla="*/ 0 w 243"/>
                <a:gd name="T3" fmla="*/ 101 h 328"/>
                <a:gd name="T4" fmla="*/ 177 w 243"/>
                <a:gd name="T5" fmla="*/ 328 h 328"/>
                <a:gd name="T6" fmla="*/ 243 w 243"/>
                <a:gd name="T7" fmla="*/ 191 h 328"/>
                <a:gd name="T8" fmla="*/ 70 w 243"/>
                <a:gd name="T9" fmla="*/ 0 h 328"/>
              </a:gdLst>
              <a:ahLst/>
              <a:cxnLst>
                <a:cxn ang="0">
                  <a:pos x="T0" y="T1"/>
                </a:cxn>
                <a:cxn ang="0">
                  <a:pos x="T2" y="T3"/>
                </a:cxn>
                <a:cxn ang="0">
                  <a:pos x="T4" y="T5"/>
                </a:cxn>
                <a:cxn ang="0">
                  <a:pos x="T6" y="T7"/>
                </a:cxn>
                <a:cxn ang="0">
                  <a:pos x="T8" y="T9"/>
                </a:cxn>
              </a:cxnLst>
              <a:rect l="0" t="0" r="r" b="b"/>
              <a:pathLst>
                <a:path w="243" h="328">
                  <a:moveTo>
                    <a:pt x="70" y="0"/>
                  </a:moveTo>
                  <a:cubicBezTo>
                    <a:pt x="46" y="33"/>
                    <a:pt x="22" y="66"/>
                    <a:pt x="0" y="101"/>
                  </a:cubicBezTo>
                  <a:cubicBezTo>
                    <a:pt x="52" y="182"/>
                    <a:pt x="111" y="258"/>
                    <a:pt x="177" y="328"/>
                  </a:cubicBezTo>
                  <a:cubicBezTo>
                    <a:pt x="197" y="281"/>
                    <a:pt x="219" y="235"/>
                    <a:pt x="243" y="191"/>
                  </a:cubicBezTo>
                  <a:cubicBezTo>
                    <a:pt x="180" y="132"/>
                    <a:pt x="122" y="68"/>
                    <a:pt x="7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5" name="Freeform 14">
              <a:extLst>
                <a:ext uri="{FF2B5EF4-FFF2-40B4-BE49-F238E27FC236}">
                  <a16:creationId xmlns:a16="http://schemas.microsoft.com/office/drawing/2014/main" id="{B14694A8-FCFE-48A3-96D5-0085573ED39A}"/>
                </a:ext>
              </a:extLst>
            </p:cNvPr>
            <p:cNvSpPr>
              <a:spLocks/>
            </p:cNvSpPr>
            <p:nvPr/>
          </p:nvSpPr>
          <p:spPr bwMode="auto">
            <a:xfrm>
              <a:off x="-226695" y="2355533"/>
              <a:ext cx="490537" cy="561975"/>
            </a:xfrm>
            <a:custGeom>
              <a:avLst/>
              <a:gdLst>
                <a:gd name="T0" fmla="*/ 173 w 253"/>
                <a:gd name="T1" fmla="*/ 292 h 292"/>
                <a:gd name="T2" fmla="*/ 253 w 253"/>
                <a:gd name="T3" fmla="*/ 160 h 292"/>
                <a:gd name="T4" fmla="*/ 84 w 253"/>
                <a:gd name="T5" fmla="*/ 0 h 292"/>
                <a:gd name="T6" fmla="*/ 0 w 253"/>
                <a:gd name="T7" fmla="*/ 101 h 292"/>
                <a:gd name="T8" fmla="*/ 173 w 253"/>
                <a:gd name="T9" fmla="*/ 292 h 292"/>
              </a:gdLst>
              <a:ahLst/>
              <a:cxnLst>
                <a:cxn ang="0">
                  <a:pos x="T0" y="T1"/>
                </a:cxn>
                <a:cxn ang="0">
                  <a:pos x="T2" y="T3"/>
                </a:cxn>
                <a:cxn ang="0">
                  <a:pos x="T4" y="T5"/>
                </a:cxn>
                <a:cxn ang="0">
                  <a:pos x="T6" y="T7"/>
                </a:cxn>
                <a:cxn ang="0">
                  <a:pos x="T8" y="T9"/>
                </a:cxn>
              </a:cxnLst>
              <a:rect l="0" t="0" r="r" b="b"/>
              <a:pathLst>
                <a:path w="253" h="292">
                  <a:moveTo>
                    <a:pt x="173" y="292"/>
                  </a:moveTo>
                  <a:cubicBezTo>
                    <a:pt x="197" y="247"/>
                    <a:pt x="224" y="203"/>
                    <a:pt x="253" y="160"/>
                  </a:cubicBezTo>
                  <a:cubicBezTo>
                    <a:pt x="193" y="111"/>
                    <a:pt x="136" y="57"/>
                    <a:pt x="84" y="0"/>
                  </a:cubicBezTo>
                  <a:cubicBezTo>
                    <a:pt x="55" y="32"/>
                    <a:pt x="27" y="66"/>
                    <a:pt x="0" y="101"/>
                  </a:cubicBezTo>
                  <a:cubicBezTo>
                    <a:pt x="52" y="169"/>
                    <a:pt x="110" y="233"/>
                    <a:pt x="173" y="29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6" name="Freeform 19">
              <a:extLst>
                <a:ext uri="{FF2B5EF4-FFF2-40B4-BE49-F238E27FC236}">
                  <a16:creationId xmlns:a16="http://schemas.microsoft.com/office/drawing/2014/main" id="{215924E9-2205-432C-8D92-E1A1896B818A}"/>
                </a:ext>
              </a:extLst>
            </p:cNvPr>
            <p:cNvSpPr>
              <a:spLocks/>
            </p:cNvSpPr>
            <p:nvPr/>
          </p:nvSpPr>
          <p:spPr bwMode="auto">
            <a:xfrm>
              <a:off x="752793" y="6486208"/>
              <a:ext cx="1920875" cy="703263"/>
            </a:xfrm>
            <a:custGeom>
              <a:avLst/>
              <a:gdLst>
                <a:gd name="T0" fmla="*/ 515 w 993"/>
                <a:gd name="T1" fmla="*/ 159 h 365"/>
                <a:gd name="T2" fmla="*/ 0 w 993"/>
                <a:gd name="T3" fmla="*/ 0 h 365"/>
                <a:gd name="T4" fmla="*/ 845 w 993"/>
                <a:gd name="T5" fmla="*/ 365 h 365"/>
                <a:gd name="T6" fmla="*/ 993 w 993"/>
                <a:gd name="T7" fmla="*/ 343 h 365"/>
                <a:gd name="T8" fmla="*/ 515 w 993"/>
                <a:gd name="T9" fmla="*/ 159 h 365"/>
              </a:gdLst>
              <a:ahLst/>
              <a:cxnLst>
                <a:cxn ang="0">
                  <a:pos x="T0" y="T1"/>
                </a:cxn>
                <a:cxn ang="0">
                  <a:pos x="T2" y="T3"/>
                </a:cxn>
                <a:cxn ang="0">
                  <a:pos x="T4" y="T5"/>
                </a:cxn>
                <a:cxn ang="0">
                  <a:pos x="T6" y="T7"/>
                </a:cxn>
                <a:cxn ang="0">
                  <a:pos x="T8" y="T9"/>
                </a:cxn>
              </a:cxnLst>
              <a:rect l="0" t="0" r="r" b="b"/>
              <a:pathLst>
                <a:path w="993" h="365">
                  <a:moveTo>
                    <a:pt x="515" y="159"/>
                  </a:moveTo>
                  <a:cubicBezTo>
                    <a:pt x="331" y="137"/>
                    <a:pt x="157" y="82"/>
                    <a:pt x="0" y="0"/>
                  </a:cubicBezTo>
                  <a:cubicBezTo>
                    <a:pt x="231" y="201"/>
                    <a:pt x="523" y="334"/>
                    <a:pt x="845" y="365"/>
                  </a:cubicBezTo>
                  <a:cubicBezTo>
                    <a:pt x="895" y="360"/>
                    <a:pt x="944" y="353"/>
                    <a:pt x="993" y="343"/>
                  </a:cubicBezTo>
                  <a:cubicBezTo>
                    <a:pt x="821" y="309"/>
                    <a:pt x="660" y="246"/>
                    <a:pt x="515" y="15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7" name="Freeform 20">
              <a:extLst>
                <a:ext uri="{FF2B5EF4-FFF2-40B4-BE49-F238E27FC236}">
                  <a16:creationId xmlns:a16="http://schemas.microsoft.com/office/drawing/2014/main" id="{FF261CE1-FDE2-4309-A475-2FF01F9C6256}"/>
                </a:ext>
              </a:extLst>
            </p:cNvPr>
            <p:cNvSpPr>
              <a:spLocks/>
            </p:cNvSpPr>
            <p:nvPr/>
          </p:nvSpPr>
          <p:spPr bwMode="auto">
            <a:xfrm>
              <a:off x="62230" y="5600383"/>
              <a:ext cx="1685925" cy="1192213"/>
            </a:xfrm>
            <a:custGeom>
              <a:avLst/>
              <a:gdLst>
                <a:gd name="T0" fmla="*/ 523 w 872"/>
                <a:gd name="T1" fmla="*/ 333 h 620"/>
                <a:gd name="T2" fmla="*/ 0 w 872"/>
                <a:gd name="T3" fmla="*/ 0 h 620"/>
                <a:gd name="T4" fmla="*/ 357 w 872"/>
                <a:gd name="T5" fmla="*/ 461 h 620"/>
                <a:gd name="T6" fmla="*/ 872 w 872"/>
                <a:gd name="T7" fmla="*/ 620 h 620"/>
                <a:gd name="T8" fmla="*/ 523 w 872"/>
                <a:gd name="T9" fmla="*/ 333 h 620"/>
              </a:gdLst>
              <a:ahLst/>
              <a:cxnLst>
                <a:cxn ang="0">
                  <a:pos x="T0" y="T1"/>
                </a:cxn>
                <a:cxn ang="0">
                  <a:pos x="T2" y="T3"/>
                </a:cxn>
                <a:cxn ang="0">
                  <a:pos x="T4" y="T5"/>
                </a:cxn>
                <a:cxn ang="0">
                  <a:pos x="T6" y="T7"/>
                </a:cxn>
                <a:cxn ang="0">
                  <a:pos x="T8" y="T9"/>
                </a:cxn>
              </a:cxnLst>
              <a:rect l="0" t="0" r="r" b="b"/>
              <a:pathLst>
                <a:path w="872" h="620">
                  <a:moveTo>
                    <a:pt x="523" y="333"/>
                  </a:moveTo>
                  <a:cubicBezTo>
                    <a:pt x="326" y="258"/>
                    <a:pt x="148" y="144"/>
                    <a:pt x="0" y="0"/>
                  </a:cubicBezTo>
                  <a:cubicBezTo>
                    <a:pt x="89" y="176"/>
                    <a:pt x="210" y="332"/>
                    <a:pt x="357" y="461"/>
                  </a:cubicBezTo>
                  <a:cubicBezTo>
                    <a:pt x="514" y="543"/>
                    <a:pt x="688" y="598"/>
                    <a:pt x="872" y="620"/>
                  </a:cubicBezTo>
                  <a:cubicBezTo>
                    <a:pt x="742" y="542"/>
                    <a:pt x="624" y="445"/>
                    <a:pt x="523" y="33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8" name="Freeform 21">
              <a:extLst>
                <a:ext uri="{FF2B5EF4-FFF2-40B4-BE49-F238E27FC236}">
                  <a16:creationId xmlns:a16="http://schemas.microsoft.com/office/drawing/2014/main" id="{220999C7-FBB8-4106-8FFA-E326388CD045}"/>
                </a:ext>
              </a:extLst>
            </p:cNvPr>
            <p:cNvSpPr>
              <a:spLocks/>
            </p:cNvSpPr>
            <p:nvPr/>
          </p:nvSpPr>
          <p:spPr bwMode="auto">
            <a:xfrm>
              <a:off x="-169545" y="4954271"/>
              <a:ext cx="1243012" cy="1285875"/>
            </a:xfrm>
            <a:custGeom>
              <a:avLst/>
              <a:gdLst>
                <a:gd name="T0" fmla="*/ 433 w 643"/>
                <a:gd name="T1" fmla="*/ 367 h 668"/>
                <a:gd name="T2" fmla="*/ 0 w 643"/>
                <a:gd name="T3" fmla="*/ 0 h 668"/>
                <a:gd name="T4" fmla="*/ 120 w 643"/>
                <a:gd name="T5" fmla="*/ 335 h 668"/>
                <a:gd name="T6" fmla="*/ 643 w 643"/>
                <a:gd name="T7" fmla="*/ 668 h 668"/>
                <a:gd name="T8" fmla="*/ 433 w 643"/>
                <a:gd name="T9" fmla="*/ 367 h 668"/>
              </a:gdLst>
              <a:ahLst/>
              <a:cxnLst>
                <a:cxn ang="0">
                  <a:pos x="T0" y="T1"/>
                </a:cxn>
                <a:cxn ang="0">
                  <a:pos x="T2" y="T3"/>
                </a:cxn>
                <a:cxn ang="0">
                  <a:pos x="T4" y="T5"/>
                </a:cxn>
                <a:cxn ang="0">
                  <a:pos x="T6" y="T7"/>
                </a:cxn>
                <a:cxn ang="0">
                  <a:pos x="T8" y="T9"/>
                </a:cxn>
              </a:cxnLst>
              <a:rect l="0" t="0" r="r" b="b"/>
              <a:pathLst>
                <a:path w="643" h="668">
                  <a:moveTo>
                    <a:pt x="433" y="367"/>
                  </a:moveTo>
                  <a:cubicBezTo>
                    <a:pt x="266" y="273"/>
                    <a:pt x="119" y="148"/>
                    <a:pt x="0" y="0"/>
                  </a:cubicBezTo>
                  <a:cubicBezTo>
                    <a:pt x="27" y="117"/>
                    <a:pt x="68" y="230"/>
                    <a:pt x="120" y="335"/>
                  </a:cubicBezTo>
                  <a:cubicBezTo>
                    <a:pt x="268" y="479"/>
                    <a:pt x="446" y="593"/>
                    <a:pt x="643" y="668"/>
                  </a:cubicBezTo>
                  <a:cubicBezTo>
                    <a:pt x="561" y="577"/>
                    <a:pt x="491" y="476"/>
                    <a:pt x="433" y="36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9" name="Freeform 22">
              <a:extLst>
                <a:ext uri="{FF2B5EF4-FFF2-40B4-BE49-F238E27FC236}">
                  <a16:creationId xmlns:a16="http://schemas.microsoft.com/office/drawing/2014/main" id="{27C39F77-7634-4CF3-989B-2EF155C8BBB9}"/>
                </a:ext>
              </a:extLst>
            </p:cNvPr>
            <p:cNvSpPr>
              <a:spLocks/>
            </p:cNvSpPr>
            <p:nvPr/>
          </p:nvSpPr>
          <p:spPr bwMode="auto">
            <a:xfrm>
              <a:off x="-239395" y="4478021"/>
              <a:ext cx="906462" cy="1182688"/>
            </a:xfrm>
            <a:custGeom>
              <a:avLst/>
              <a:gdLst>
                <a:gd name="T0" fmla="*/ 0 w 469"/>
                <a:gd name="T1" fmla="*/ 0 h 615"/>
                <a:gd name="T2" fmla="*/ 36 w 469"/>
                <a:gd name="T3" fmla="*/ 248 h 615"/>
                <a:gd name="T4" fmla="*/ 469 w 469"/>
                <a:gd name="T5" fmla="*/ 615 h 615"/>
                <a:gd name="T6" fmla="*/ 357 w 469"/>
                <a:gd name="T7" fmla="*/ 343 h 615"/>
                <a:gd name="T8" fmla="*/ 0 w 469"/>
                <a:gd name="T9" fmla="*/ 0 h 615"/>
              </a:gdLst>
              <a:ahLst/>
              <a:cxnLst>
                <a:cxn ang="0">
                  <a:pos x="T0" y="T1"/>
                </a:cxn>
                <a:cxn ang="0">
                  <a:pos x="T2" y="T3"/>
                </a:cxn>
                <a:cxn ang="0">
                  <a:pos x="T4" y="T5"/>
                </a:cxn>
                <a:cxn ang="0">
                  <a:pos x="T6" y="T7"/>
                </a:cxn>
                <a:cxn ang="0">
                  <a:pos x="T8" y="T9"/>
                </a:cxn>
              </a:cxnLst>
              <a:rect l="0" t="0" r="r" b="b"/>
              <a:pathLst>
                <a:path w="469" h="615">
                  <a:moveTo>
                    <a:pt x="0" y="0"/>
                  </a:moveTo>
                  <a:cubicBezTo>
                    <a:pt x="5" y="85"/>
                    <a:pt x="17" y="168"/>
                    <a:pt x="36" y="248"/>
                  </a:cubicBezTo>
                  <a:cubicBezTo>
                    <a:pt x="155" y="396"/>
                    <a:pt x="302" y="521"/>
                    <a:pt x="469" y="615"/>
                  </a:cubicBezTo>
                  <a:cubicBezTo>
                    <a:pt x="423" y="529"/>
                    <a:pt x="385" y="438"/>
                    <a:pt x="357" y="343"/>
                  </a:cubicBezTo>
                  <a:cubicBezTo>
                    <a:pt x="220" y="249"/>
                    <a:pt x="99" y="133"/>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0" name="Freeform 23">
              <a:extLst>
                <a:ext uri="{FF2B5EF4-FFF2-40B4-BE49-F238E27FC236}">
                  <a16:creationId xmlns:a16="http://schemas.microsoft.com/office/drawing/2014/main" id="{EA8C3478-8E9B-42C3-8F6F-07F8B07989F7}"/>
                </a:ext>
              </a:extLst>
            </p:cNvPr>
            <p:cNvSpPr>
              <a:spLocks/>
            </p:cNvSpPr>
            <p:nvPr/>
          </p:nvSpPr>
          <p:spPr bwMode="auto">
            <a:xfrm>
              <a:off x="-242570" y="4090671"/>
              <a:ext cx="693737" cy="1047750"/>
            </a:xfrm>
            <a:custGeom>
              <a:avLst/>
              <a:gdLst>
                <a:gd name="T0" fmla="*/ 359 w 359"/>
                <a:gd name="T1" fmla="*/ 544 h 544"/>
                <a:gd name="T2" fmla="*/ 308 w 359"/>
                <a:gd name="T3" fmla="*/ 305 h 544"/>
                <a:gd name="T4" fmla="*/ 3 w 359"/>
                <a:gd name="T5" fmla="*/ 0 h 544"/>
                <a:gd name="T6" fmla="*/ 0 w 359"/>
                <a:gd name="T7" fmla="*/ 109 h 544"/>
                <a:gd name="T8" fmla="*/ 2 w 359"/>
                <a:gd name="T9" fmla="*/ 201 h 544"/>
                <a:gd name="T10" fmla="*/ 359 w 359"/>
                <a:gd name="T11" fmla="*/ 544 h 544"/>
              </a:gdLst>
              <a:ahLst/>
              <a:cxnLst>
                <a:cxn ang="0">
                  <a:pos x="T0" y="T1"/>
                </a:cxn>
                <a:cxn ang="0">
                  <a:pos x="T2" y="T3"/>
                </a:cxn>
                <a:cxn ang="0">
                  <a:pos x="T4" y="T5"/>
                </a:cxn>
                <a:cxn ang="0">
                  <a:pos x="T6" y="T7"/>
                </a:cxn>
                <a:cxn ang="0">
                  <a:pos x="T8" y="T9"/>
                </a:cxn>
                <a:cxn ang="0">
                  <a:pos x="T10" y="T11"/>
                </a:cxn>
              </a:cxnLst>
              <a:rect l="0" t="0" r="r" b="b"/>
              <a:pathLst>
                <a:path w="359" h="544">
                  <a:moveTo>
                    <a:pt x="359" y="544"/>
                  </a:moveTo>
                  <a:cubicBezTo>
                    <a:pt x="336" y="467"/>
                    <a:pt x="318" y="387"/>
                    <a:pt x="308" y="305"/>
                  </a:cubicBezTo>
                  <a:cubicBezTo>
                    <a:pt x="192" y="218"/>
                    <a:pt x="90" y="116"/>
                    <a:pt x="3" y="0"/>
                  </a:cubicBezTo>
                  <a:cubicBezTo>
                    <a:pt x="1" y="36"/>
                    <a:pt x="0" y="73"/>
                    <a:pt x="0" y="109"/>
                  </a:cubicBezTo>
                  <a:cubicBezTo>
                    <a:pt x="0" y="140"/>
                    <a:pt x="0" y="170"/>
                    <a:pt x="2" y="201"/>
                  </a:cubicBezTo>
                  <a:cubicBezTo>
                    <a:pt x="101" y="334"/>
                    <a:pt x="222" y="450"/>
                    <a:pt x="359" y="544"/>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1" name="Freeform 24">
              <a:extLst>
                <a:ext uri="{FF2B5EF4-FFF2-40B4-BE49-F238E27FC236}">
                  <a16:creationId xmlns:a16="http://schemas.microsoft.com/office/drawing/2014/main" id="{3349F270-F35C-4B84-AAB5-2B3A11F4AD49}"/>
                </a:ext>
              </a:extLst>
            </p:cNvPr>
            <p:cNvSpPr>
              <a:spLocks/>
            </p:cNvSpPr>
            <p:nvPr/>
          </p:nvSpPr>
          <p:spPr bwMode="auto">
            <a:xfrm>
              <a:off x="-237807" y="3757296"/>
              <a:ext cx="590550" cy="920750"/>
            </a:xfrm>
            <a:custGeom>
              <a:avLst/>
              <a:gdLst>
                <a:gd name="T0" fmla="*/ 292 w 305"/>
                <a:gd name="T1" fmla="*/ 266 h 478"/>
                <a:gd name="T2" fmla="*/ 23 w 305"/>
                <a:gd name="T3" fmla="*/ 0 h 478"/>
                <a:gd name="T4" fmla="*/ 0 w 305"/>
                <a:gd name="T5" fmla="*/ 173 h 478"/>
                <a:gd name="T6" fmla="*/ 305 w 305"/>
                <a:gd name="T7" fmla="*/ 478 h 478"/>
                <a:gd name="T8" fmla="*/ 292 w 305"/>
                <a:gd name="T9" fmla="*/ 282 h 478"/>
                <a:gd name="T10" fmla="*/ 292 w 305"/>
                <a:gd name="T11" fmla="*/ 266 h 478"/>
              </a:gdLst>
              <a:ahLst/>
              <a:cxnLst>
                <a:cxn ang="0">
                  <a:pos x="T0" y="T1"/>
                </a:cxn>
                <a:cxn ang="0">
                  <a:pos x="T2" y="T3"/>
                </a:cxn>
                <a:cxn ang="0">
                  <a:pos x="T4" y="T5"/>
                </a:cxn>
                <a:cxn ang="0">
                  <a:pos x="T6" y="T7"/>
                </a:cxn>
                <a:cxn ang="0">
                  <a:pos x="T8" y="T9"/>
                </a:cxn>
                <a:cxn ang="0">
                  <a:pos x="T10" y="T11"/>
                </a:cxn>
              </a:cxnLst>
              <a:rect l="0" t="0" r="r" b="b"/>
              <a:pathLst>
                <a:path w="305" h="478">
                  <a:moveTo>
                    <a:pt x="292" y="266"/>
                  </a:moveTo>
                  <a:cubicBezTo>
                    <a:pt x="192" y="189"/>
                    <a:pt x="101" y="100"/>
                    <a:pt x="23" y="0"/>
                  </a:cubicBezTo>
                  <a:cubicBezTo>
                    <a:pt x="12" y="57"/>
                    <a:pt x="5" y="114"/>
                    <a:pt x="0" y="173"/>
                  </a:cubicBezTo>
                  <a:cubicBezTo>
                    <a:pt x="87" y="289"/>
                    <a:pt x="189" y="391"/>
                    <a:pt x="305" y="478"/>
                  </a:cubicBezTo>
                  <a:cubicBezTo>
                    <a:pt x="296" y="414"/>
                    <a:pt x="292" y="349"/>
                    <a:pt x="292" y="282"/>
                  </a:cubicBezTo>
                  <a:cubicBezTo>
                    <a:pt x="292" y="277"/>
                    <a:pt x="292" y="271"/>
                    <a:pt x="292" y="2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2" name="Freeform 25">
              <a:extLst>
                <a:ext uri="{FF2B5EF4-FFF2-40B4-BE49-F238E27FC236}">
                  <a16:creationId xmlns:a16="http://schemas.microsoft.com/office/drawing/2014/main" id="{87E666A6-2FBD-465A-9201-129232EE8A31}"/>
                </a:ext>
              </a:extLst>
            </p:cNvPr>
            <p:cNvSpPr>
              <a:spLocks/>
            </p:cNvSpPr>
            <p:nvPr/>
          </p:nvSpPr>
          <p:spPr bwMode="auto">
            <a:xfrm>
              <a:off x="-193357" y="3457258"/>
              <a:ext cx="547687" cy="812800"/>
            </a:xfrm>
            <a:custGeom>
              <a:avLst/>
              <a:gdLst>
                <a:gd name="T0" fmla="*/ 269 w 283"/>
                <a:gd name="T1" fmla="*/ 422 h 422"/>
                <a:gd name="T2" fmla="*/ 283 w 283"/>
                <a:gd name="T3" fmla="*/ 231 h 422"/>
                <a:gd name="T4" fmla="*/ 38 w 283"/>
                <a:gd name="T5" fmla="*/ 0 h 422"/>
                <a:gd name="T6" fmla="*/ 0 w 283"/>
                <a:gd name="T7" fmla="*/ 156 h 422"/>
                <a:gd name="T8" fmla="*/ 269 w 283"/>
                <a:gd name="T9" fmla="*/ 422 h 422"/>
              </a:gdLst>
              <a:ahLst/>
              <a:cxnLst>
                <a:cxn ang="0">
                  <a:pos x="T0" y="T1"/>
                </a:cxn>
                <a:cxn ang="0">
                  <a:pos x="T2" y="T3"/>
                </a:cxn>
                <a:cxn ang="0">
                  <a:pos x="T4" y="T5"/>
                </a:cxn>
                <a:cxn ang="0">
                  <a:pos x="T6" y="T7"/>
                </a:cxn>
                <a:cxn ang="0">
                  <a:pos x="T8" y="T9"/>
                </a:cxn>
              </a:cxnLst>
              <a:rect l="0" t="0" r="r" b="b"/>
              <a:pathLst>
                <a:path w="283" h="422">
                  <a:moveTo>
                    <a:pt x="269" y="422"/>
                  </a:moveTo>
                  <a:cubicBezTo>
                    <a:pt x="270" y="357"/>
                    <a:pt x="275" y="293"/>
                    <a:pt x="283" y="231"/>
                  </a:cubicBezTo>
                  <a:cubicBezTo>
                    <a:pt x="193" y="163"/>
                    <a:pt x="111" y="86"/>
                    <a:pt x="38" y="0"/>
                  </a:cubicBezTo>
                  <a:cubicBezTo>
                    <a:pt x="23" y="51"/>
                    <a:pt x="10" y="103"/>
                    <a:pt x="0" y="156"/>
                  </a:cubicBezTo>
                  <a:cubicBezTo>
                    <a:pt x="78" y="256"/>
                    <a:pt x="169" y="345"/>
                    <a:pt x="269" y="4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3" name="Freeform 26">
              <a:extLst>
                <a:ext uri="{FF2B5EF4-FFF2-40B4-BE49-F238E27FC236}">
                  <a16:creationId xmlns:a16="http://schemas.microsoft.com/office/drawing/2014/main" id="{3FEEEFBB-3A5C-4112-8459-F3961B48F091}"/>
                </a:ext>
              </a:extLst>
            </p:cNvPr>
            <p:cNvSpPr>
              <a:spLocks/>
            </p:cNvSpPr>
            <p:nvPr/>
          </p:nvSpPr>
          <p:spPr bwMode="auto">
            <a:xfrm>
              <a:off x="-120332" y="3181033"/>
              <a:ext cx="544512" cy="720725"/>
            </a:xfrm>
            <a:custGeom>
              <a:avLst/>
              <a:gdLst>
                <a:gd name="T0" fmla="*/ 52 w 281"/>
                <a:gd name="T1" fmla="*/ 0 h 375"/>
                <a:gd name="T2" fmla="*/ 0 w 281"/>
                <a:gd name="T3" fmla="*/ 144 h 375"/>
                <a:gd name="T4" fmla="*/ 245 w 281"/>
                <a:gd name="T5" fmla="*/ 375 h 375"/>
                <a:gd name="T6" fmla="*/ 281 w 281"/>
                <a:gd name="T7" fmla="*/ 198 h 375"/>
                <a:gd name="T8" fmla="*/ 52 w 281"/>
                <a:gd name="T9" fmla="*/ 0 h 375"/>
              </a:gdLst>
              <a:ahLst/>
              <a:cxnLst>
                <a:cxn ang="0">
                  <a:pos x="T0" y="T1"/>
                </a:cxn>
                <a:cxn ang="0">
                  <a:pos x="T2" y="T3"/>
                </a:cxn>
                <a:cxn ang="0">
                  <a:pos x="T4" y="T5"/>
                </a:cxn>
                <a:cxn ang="0">
                  <a:pos x="T6" y="T7"/>
                </a:cxn>
                <a:cxn ang="0">
                  <a:pos x="T8" y="T9"/>
                </a:cxn>
              </a:cxnLst>
              <a:rect l="0" t="0" r="r" b="b"/>
              <a:pathLst>
                <a:path w="281" h="375">
                  <a:moveTo>
                    <a:pt x="52" y="0"/>
                  </a:moveTo>
                  <a:cubicBezTo>
                    <a:pt x="32" y="47"/>
                    <a:pt x="15" y="95"/>
                    <a:pt x="0" y="144"/>
                  </a:cubicBezTo>
                  <a:cubicBezTo>
                    <a:pt x="73" y="230"/>
                    <a:pt x="155" y="307"/>
                    <a:pt x="245" y="375"/>
                  </a:cubicBezTo>
                  <a:cubicBezTo>
                    <a:pt x="254" y="314"/>
                    <a:pt x="265" y="255"/>
                    <a:pt x="281" y="198"/>
                  </a:cubicBezTo>
                  <a:cubicBezTo>
                    <a:pt x="198" y="140"/>
                    <a:pt x="121" y="73"/>
                    <a:pt x="52"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4" name="Freeform 27">
              <a:extLst>
                <a:ext uri="{FF2B5EF4-FFF2-40B4-BE49-F238E27FC236}">
                  <a16:creationId xmlns:a16="http://schemas.microsoft.com/office/drawing/2014/main" id="{DF318E05-203A-47E4-8A69-F48A972ECEE7}"/>
                </a:ext>
              </a:extLst>
            </p:cNvPr>
            <p:cNvSpPr>
              <a:spLocks/>
            </p:cNvSpPr>
            <p:nvPr/>
          </p:nvSpPr>
          <p:spPr bwMode="auto">
            <a:xfrm>
              <a:off x="-18732" y="2917508"/>
              <a:ext cx="547687" cy="644525"/>
            </a:xfrm>
            <a:custGeom>
              <a:avLst/>
              <a:gdLst>
                <a:gd name="T0" fmla="*/ 229 w 283"/>
                <a:gd name="T1" fmla="*/ 335 h 335"/>
                <a:gd name="T2" fmla="*/ 283 w 283"/>
                <a:gd name="T3" fmla="*/ 169 h 335"/>
                <a:gd name="T4" fmla="*/ 66 w 283"/>
                <a:gd name="T5" fmla="*/ 0 h 335"/>
                <a:gd name="T6" fmla="*/ 0 w 283"/>
                <a:gd name="T7" fmla="*/ 137 h 335"/>
                <a:gd name="T8" fmla="*/ 229 w 283"/>
                <a:gd name="T9" fmla="*/ 335 h 335"/>
              </a:gdLst>
              <a:ahLst/>
              <a:cxnLst>
                <a:cxn ang="0">
                  <a:pos x="T0" y="T1"/>
                </a:cxn>
                <a:cxn ang="0">
                  <a:pos x="T2" y="T3"/>
                </a:cxn>
                <a:cxn ang="0">
                  <a:pos x="T4" y="T5"/>
                </a:cxn>
                <a:cxn ang="0">
                  <a:pos x="T6" y="T7"/>
                </a:cxn>
                <a:cxn ang="0">
                  <a:pos x="T8" y="T9"/>
                </a:cxn>
              </a:cxnLst>
              <a:rect l="0" t="0" r="r" b="b"/>
              <a:pathLst>
                <a:path w="283" h="335">
                  <a:moveTo>
                    <a:pt x="229" y="335"/>
                  </a:moveTo>
                  <a:cubicBezTo>
                    <a:pt x="243" y="278"/>
                    <a:pt x="262" y="223"/>
                    <a:pt x="283" y="169"/>
                  </a:cubicBezTo>
                  <a:cubicBezTo>
                    <a:pt x="205" y="119"/>
                    <a:pt x="133" y="63"/>
                    <a:pt x="66" y="0"/>
                  </a:cubicBezTo>
                  <a:cubicBezTo>
                    <a:pt x="42" y="44"/>
                    <a:pt x="20" y="90"/>
                    <a:pt x="0" y="137"/>
                  </a:cubicBezTo>
                  <a:cubicBezTo>
                    <a:pt x="69" y="210"/>
                    <a:pt x="146" y="277"/>
                    <a:pt x="229" y="33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5" name="Freeform 29">
              <a:extLst>
                <a:ext uri="{FF2B5EF4-FFF2-40B4-BE49-F238E27FC236}">
                  <a16:creationId xmlns:a16="http://schemas.microsoft.com/office/drawing/2014/main" id="{08177990-518A-4B99-A92D-365F43032DA7}"/>
                </a:ext>
              </a:extLst>
            </p:cNvPr>
            <p:cNvSpPr>
              <a:spLocks/>
            </p:cNvSpPr>
            <p:nvPr/>
          </p:nvSpPr>
          <p:spPr bwMode="auto">
            <a:xfrm>
              <a:off x="1748155" y="6792596"/>
              <a:ext cx="1211262" cy="354013"/>
            </a:xfrm>
            <a:custGeom>
              <a:avLst/>
              <a:gdLst>
                <a:gd name="T0" fmla="*/ 182 w 626"/>
                <a:gd name="T1" fmla="*/ 11 h 184"/>
                <a:gd name="T2" fmla="*/ 0 w 626"/>
                <a:gd name="T3" fmla="*/ 0 h 184"/>
                <a:gd name="T4" fmla="*/ 478 w 626"/>
                <a:gd name="T5" fmla="*/ 184 h 184"/>
                <a:gd name="T6" fmla="*/ 626 w 626"/>
                <a:gd name="T7" fmla="*/ 147 h 184"/>
                <a:gd name="T8" fmla="*/ 305 w 626"/>
                <a:gd name="T9" fmla="*/ 6 h 184"/>
                <a:gd name="T10" fmla="*/ 182 w 626"/>
                <a:gd name="T11" fmla="*/ 11 h 184"/>
              </a:gdLst>
              <a:ahLst/>
              <a:cxnLst>
                <a:cxn ang="0">
                  <a:pos x="T0" y="T1"/>
                </a:cxn>
                <a:cxn ang="0">
                  <a:pos x="T2" y="T3"/>
                </a:cxn>
                <a:cxn ang="0">
                  <a:pos x="T4" y="T5"/>
                </a:cxn>
                <a:cxn ang="0">
                  <a:pos x="T6" y="T7"/>
                </a:cxn>
                <a:cxn ang="0">
                  <a:pos x="T8" y="T9"/>
                </a:cxn>
                <a:cxn ang="0">
                  <a:pos x="T10" y="T11"/>
                </a:cxn>
              </a:cxnLst>
              <a:rect l="0" t="0" r="r" b="b"/>
              <a:pathLst>
                <a:path w="626" h="184">
                  <a:moveTo>
                    <a:pt x="182" y="11"/>
                  </a:moveTo>
                  <a:cubicBezTo>
                    <a:pt x="120" y="11"/>
                    <a:pt x="60" y="7"/>
                    <a:pt x="0" y="0"/>
                  </a:cubicBezTo>
                  <a:cubicBezTo>
                    <a:pt x="145" y="87"/>
                    <a:pt x="306" y="150"/>
                    <a:pt x="478" y="184"/>
                  </a:cubicBezTo>
                  <a:cubicBezTo>
                    <a:pt x="528" y="174"/>
                    <a:pt x="577" y="162"/>
                    <a:pt x="626" y="147"/>
                  </a:cubicBezTo>
                  <a:cubicBezTo>
                    <a:pt x="513" y="112"/>
                    <a:pt x="405" y="65"/>
                    <a:pt x="305" y="6"/>
                  </a:cubicBezTo>
                  <a:cubicBezTo>
                    <a:pt x="265" y="9"/>
                    <a:pt x="224" y="11"/>
                    <a:pt x="182" y="1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6" name="Freeform 30">
              <a:extLst>
                <a:ext uri="{FF2B5EF4-FFF2-40B4-BE49-F238E27FC236}">
                  <a16:creationId xmlns:a16="http://schemas.microsoft.com/office/drawing/2014/main" id="{082F6A75-03E6-43A7-BF4F-780C04CCC217}"/>
                </a:ext>
              </a:extLst>
            </p:cNvPr>
            <p:cNvSpPr>
              <a:spLocks/>
            </p:cNvSpPr>
            <p:nvPr/>
          </p:nvSpPr>
          <p:spPr bwMode="auto">
            <a:xfrm>
              <a:off x="1073468" y="6240146"/>
              <a:ext cx="1265237" cy="573088"/>
            </a:xfrm>
            <a:custGeom>
              <a:avLst/>
              <a:gdLst>
                <a:gd name="T0" fmla="*/ 654 w 654"/>
                <a:gd name="T1" fmla="*/ 293 h 298"/>
                <a:gd name="T2" fmla="*/ 382 w 654"/>
                <a:gd name="T3" fmla="*/ 89 h 298"/>
                <a:gd name="T4" fmla="*/ 0 w 654"/>
                <a:gd name="T5" fmla="*/ 0 h 298"/>
                <a:gd name="T6" fmla="*/ 349 w 654"/>
                <a:gd name="T7" fmla="*/ 287 h 298"/>
                <a:gd name="T8" fmla="*/ 531 w 654"/>
                <a:gd name="T9" fmla="*/ 298 h 298"/>
                <a:gd name="T10" fmla="*/ 654 w 654"/>
                <a:gd name="T11" fmla="*/ 293 h 298"/>
              </a:gdLst>
              <a:ahLst/>
              <a:cxnLst>
                <a:cxn ang="0">
                  <a:pos x="T0" y="T1"/>
                </a:cxn>
                <a:cxn ang="0">
                  <a:pos x="T2" y="T3"/>
                </a:cxn>
                <a:cxn ang="0">
                  <a:pos x="T4" y="T5"/>
                </a:cxn>
                <a:cxn ang="0">
                  <a:pos x="T6" y="T7"/>
                </a:cxn>
                <a:cxn ang="0">
                  <a:pos x="T8" y="T9"/>
                </a:cxn>
                <a:cxn ang="0">
                  <a:pos x="T10" y="T11"/>
                </a:cxn>
              </a:cxnLst>
              <a:rect l="0" t="0" r="r" b="b"/>
              <a:pathLst>
                <a:path w="654" h="298">
                  <a:moveTo>
                    <a:pt x="654" y="293"/>
                  </a:moveTo>
                  <a:cubicBezTo>
                    <a:pt x="556" y="235"/>
                    <a:pt x="465" y="167"/>
                    <a:pt x="382" y="89"/>
                  </a:cubicBezTo>
                  <a:cubicBezTo>
                    <a:pt x="249" y="76"/>
                    <a:pt x="121" y="45"/>
                    <a:pt x="0" y="0"/>
                  </a:cubicBezTo>
                  <a:cubicBezTo>
                    <a:pt x="101" y="112"/>
                    <a:pt x="219" y="209"/>
                    <a:pt x="349" y="287"/>
                  </a:cubicBezTo>
                  <a:cubicBezTo>
                    <a:pt x="409" y="294"/>
                    <a:pt x="469" y="298"/>
                    <a:pt x="531" y="298"/>
                  </a:cubicBezTo>
                  <a:cubicBezTo>
                    <a:pt x="573" y="298"/>
                    <a:pt x="614" y="296"/>
                    <a:pt x="654" y="29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7" name="Freeform 31">
              <a:extLst>
                <a:ext uri="{FF2B5EF4-FFF2-40B4-BE49-F238E27FC236}">
                  <a16:creationId xmlns:a16="http://schemas.microsoft.com/office/drawing/2014/main" id="{560862C5-FBEE-4029-A26D-1EF5D91C9004}"/>
                </a:ext>
              </a:extLst>
            </p:cNvPr>
            <p:cNvSpPr>
              <a:spLocks/>
            </p:cNvSpPr>
            <p:nvPr/>
          </p:nvSpPr>
          <p:spPr bwMode="auto">
            <a:xfrm>
              <a:off x="667068" y="5660708"/>
              <a:ext cx="1144587" cy="750888"/>
            </a:xfrm>
            <a:custGeom>
              <a:avLst/>
              <a:gdLst>
                <a:gd name="T0" fmla="*/ 389 w 592"/>
                <a:gd name="T1" fmla="*/ 153 h 390"/>
                <a:gd name="T2" fmla="*/ 0 w 592"/>
                <a:gd name="T3" fmla="*/ 0 h 390"/>
                <a:gd name="T4" fmla="*/ 210 w 592"/>
                <a:gd name="T5" fmla="*/ 301 h 390"/>
                <a:gd name="T6" fmla="*/ 592 w 592"/>
                <a:gd name="T7" fmla="*/ 390 h 390"/>
                <a:gd name="T8" fmla="*/ 389 w 592"/>
                <a:gd name="T9" fmla="*/ 153 h 390"/>
              </a:gdLst>
              <a:ahLst/>
              <a:cxnLst>
                <a:cxn ang="0">
                  <a:pos x="T0" y="T1"/>
                </a:cxn>
                <a:cxn ang="0">
                  <a:pos x="T2" y="T3"/>
                </a:cxn>
                <a:cxn ang="0">
                  <a:pos x="T4" y="T5"/>
                </a:cxn>
                <a:cxn ang="0">
                  <a:pos x="T6" y="T7"/>
                </a:cxn>
                <a:cxn ang="0">
                  <a:pos x="T8" y="T9"/>
                </a:cxn>
              </a:cxnLst>
              <a:rect l="0" t="0" r="r" b="b"/>
              <a:pathLst>
                <a:path w="592" h="390">
                  <a:moveTo>
                    <a:pt x="389" y="153"/>
                  </a:moveTo>
                  <a:cubicBezTo>
                    <a:pt x="251" y="120"/>
                    <a:pt x="120" y="68"/>
                    <a:pt x="0" y="0"/>
                  </a:cubicBezTo>
                  <a:cubicBezTo>
                    <a:pt x="58" y="109"/>
                    <a:pt x="128" y="210"/>
                    <a:pt x="210" y="301"/>
                  </a:cubicBezTo>
                  <a:cubicBezTo>
                    <a:pt x="331" y="346"/>
                    <a:pt x="459" y="377"/>
                    <a:pt x="592" y="390"/>
                  </a:cubicBezTo>
                  <a:cubicBezTo>
                    <a:pt x="517" y="318"/>
                    <a:pt x="448" y="239"/>
                    <a:pt x="389" y="15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8" name="Freeform 32">
              <a:extLst>
                <a:ext uri="{FF2B5EF4-FFF2-40B4-BE49-F238E27FC236}">
                  <a16:creationId xmlns:a16="http://schemas.microsoft.com/office/drawing/2014/main" id="{09AB2EEC-3714-468F-BEE1-487077597ABD}"/>
                </a:ext>
              </a:extLst>
            </p:cNvPr>
            <p:cNvSpPr>
              <a:spLocks/>
            </p:cNvSpPr>
            <p:nvPr/>
          </p:nvSpPr>
          <p:spPr bwMode="auto">
            <a:xfrm>
              <a:off x="451168" y="5138421"/>
              <a:ext cx="968375" cy="817563"/>
            </a:xfrm>
            <a:custGeom>
              <a:avLst/>
              <a:gdLst>
                <a:gd name="T0" fmla="*/ 364 w 501"/>
                <a:gd name="T1" fmla="*/ 183 h 425"/>
                <a:gd name="T2" fmla="*/ 0 w 501"/>
                <a:gd name="T3" fmla="*/ 0 h 425"/>
                <a:gd name="T4" fmla="*/ 112 w 501"/>
                <a:gd name="T5" fmla="*/ 272 h 425"/>
                <a:gd name="T6" fmla="*/ 501 w 501"/>
                <a:gd name="T7" fmla="*/ 425 h 425"/>
                <a:gd name="T8" fmla="*/ 364 w 501"/>
                <a:gd name="T9" fmla="*/ 183 h 425"/>
              </a:gdLst>
              <a:ahLst/>
              <a:cxnLst>
                <a:cxn ang="0">
                  <a:pos x="T0" y="T1"/>
                </a:cxn>
                <a:cxn ang="0">
                  <a:pos x="T2" y="T3"/>
                </a:cxn>
                <a:cxn ang="0">
                  <a:pos x="T4" y="T5"/>
                </a:cxn>
                <a:cxn ang="0">
                  <a:pos x="T6" y="T7"/>
                </a:cxn>
                <a:cxn ang="0">
                  <a:pos x="T8" y="T9"/>
                </a:cxn>
              </a:cxnLst>
              <a:rect l="0" t="0" r="r" b="b"/>
              <a:pathLst>
                <a:path w="501" h="425">
                  <a:moveTo>
                    <a:pt x="364" y="183"/>
                  </a:moveTo>
                  <a:cubicBezTo>
                    <a:pt x="233" y="138"/>
                    <a:pt x="111" y="76"/>
                    <a:pt x="0" y="0"/>
                  </a:cubicBezTo>
                  <a:cubicBezTo>
                    <a:pt x="28" y="95"/>
                    <a:pt x="66" y="186"/>
                    <a:pt x="112" y="272"/>
                  </a:cubicBezTo>
                  <a:cubicBezTo>
                    <a:pt x="232" y="340"/>
                    <a:pt x="363" y="392"/>
                    <a:pt x="501" y="425"/>
                  </a:cubicBezTo>
                  <a:cubicBezTo>
                    <a:pt x="448" y="349"/>
                    <a:pt x="402" y="268"/>
                    <a:pt x="364" y="18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9" name="Freeform 33">
              <a:extLst>
                <a:ext uri="{FF2B5EF4-FFF2-40B4-BE49-F238E27FC236}">
                  <a16:creationId xmlns:a16="http://schemas.microsoft.com/office/drawing/2014/main" id="{016DC8D1-B24E-4CC4-9958-EE315EF18018}"/>
                </a:ext>
              </a:extLst>
            </p:cNvPr>
            <p:cNvSpPr>
              <a:spLocks/>
            </p:cNvSpPr>
            <p:nvPr/>
          </p:nvSpPr>
          <p:spPr bwMode="auto">
            <a:xfrm>
              <a:off x="352743" y="4678046"/>
              <a:ext cx="801687" cy="811213"/>
            </a:xfrm>
            <a:custGeom>
              <a:avLst/>
              <a:gdLst>
                <a:gd name="T0" fmla="*/ 0 w 415"/>
                <a:gd name="T1" fmla="*/ 0 h 422"/>
                <a:gd name="T2" fmla="*/ 51 w 415"/>
                <a:gd name="T3" fmla="*/ 239 h 422"/>
                <a:gd name="T4" fmla="*/ 415 w 415"/>
                <a:gd name="T5" fmla="*/ 422 h 422"/>
                <a:gd name="T6" fmla="*/ 332 w 415"/>
                <a:gd name="T7" fmla="*/ 189 h 422"/>
                <a:gd name="T8" fmla="*/ 0 w 415"/>
                <a:gd name="T9" fmla="*/ 0 h 422"/>
              </a:gdLst>
              <a:ahLst/>
              <a:cxnLst>
                <a:cxn ang="0">
                  <a:pos x="T0" y="T1"/>
                </a:cxn>
                <a:cxn ang="0">
                  <a:pos x="T2" y="T3"/>
                </a:cxn>
                <a:cxn ang="0">
                  <a:pos x="T4" y="T5"/>
                </a:cxn>
                <a:cxn ang="0">
                  <a:pos x="T6" y="T7"/>
                </a:cxn>
                <a:cxn ang="0">
                  <a:pos x="T8" y="T9"/>
                </a:cxn>
              </a:cxnLst>
              <a:rect l="0" t="0" r="r" b="b"/>
              <a:pathLst>
                <a:path w="415" h="422">
                  <a:moveTo>
                    <a:pt x="0" y="0"/>
                  </a:moveTo>
                  <a:cubicBezTo>
                    <a:pt x="10" y="82"/>
                    <a:pt x="28" y="162"/>
                    <a:pt x="51" y="239"/>
                  </a:cubicBezTo>
                  <a:cubicBezTo>
                    <a:pt x="162" y="315"/>
                    <a:pt x="284" y="377"/>
                    <a:pt x="415" y="422"/>
                  </a:cubicBezTo>
                  <a:cubicBezTo>
                    <a:pt x="381" y="347"/>
                    <a:pt x="353" y="269"/>
                    <a:pt x="332" y="189"/>
                  </a:cubicBezTo>
                  <a:cubicBezTo>
                    <a:pt x="213" y="140"/>
                    <a:pt x="101" y="7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0" name="Freeform 34">
              <a:extLst>
                <a:ext uri="{FF2B5EF4-FFF2-40B4-BE49-F238E27FC236}">
                  <a16:creationId xmlns:a16="http://schemas.microsoft.com/office/drawing/2014/main" id="{07D5841D-C60A-49B9-94D6-689D57C262BE}"/>
                </a:ext>
              </a:extLst>
            </p:cNvPr>
            <p:cNvSpPr>
              <a:spLocks/>
            </p:cNvSpPr>
            <p:nvPr/>
          </p:nvSpPr>
          <p:spPr bwMode="auto">
            <a:xfrm>
              <a:off x="327343" y="4270058"/>
              <a:ext cx="666750" cy="771525"/>
            </a:xfrm>
            <a:custGeom>
              <a:avLst/>
              <a:gdLst>
                <a:gd name="T0" fmla="*/ 305 w 345"/>
                <a:gd name="T1" fmla="*/ 181 h 401"/>
                <a:gd name="T2" fmla="*/ 0 w 345"/>
                <a:gd name="T3" fmla="*/ 0 h 401"/>
                <a:gd name="T4" fmla="*/ 0 w 345"/>
                <a:gd name="T5" fmla="*/ 16 h 401"/>
                <a:gd name="T6" fmla="*/ 13 w 345"/>
                <a:gd name="T7" fmla="*/ 212 h 401"/>
                <a:gd name="T8" fmla="*/ 345 w 345"/>
                <a:gd name="T9" fmla="*/ 401 h 401"/>
                <a:gd name="T10" fmla="*/ 305 w 345"/>
                <a:gd name="T11" fmla="*/ 181 h 401"/>
              </a:gdLst>
              <a:ahLst/>
              <a:cxnLst>
                <a:cxn ang="0">
                  <a:pos x="T0" y="T1"/>
                </a:cxn>
                <a:cxn ang="0">
                  <a:pos x="T2" y="T3"/>
                </a:cxn>
                <a:cxn ang="0">
                  <a:pos x="T4" y="T5"/>
                </a:cxn>
                <a:cxn ang="0">
                  <a:pos x="T6" y="T7"/>
                </a:cxn>
                <a:cxn ang="0">
                  <a:pos x="T8" y="T9"/>
                </a:cxn>
                <a:cxn ang="0">
                  <a:pos x="T10" y="T11"/>
                </a:cxn>
              </a:cxnLst>
              <a:rect l="0" t="0" r="r" b="b"/>
              <a:pathLst>
                <a:path w="345" h="401">
                  <a:moveTo>
                    <a:pt x="305" y="181"/>
                  </a:moveTo>
                  <a:cubicBezTo>
                    <a:pt x="196" y="133"/>
                    <a:pt x="94" y="72"/>
                    <a:pt x="0" y="0"/>
                  </a:cubicBezTo>
                  <a:cubicBezTo>
                    <a:pt x="0" y="5"/>
                    <a:pt x="0" y="11"/>
                    <a:pt x="0" y="16"/>
                  </a:cubicBezTo>
                  <a:cubicBezTo>
                    <a:pt x="0" y="83"/>
                    <a:pt x="4" y="148"/>
                    <a:pt x="13" y="212"/>
                  </a:cubicBezTo>
                  <a:cubicBezTo>
                    <a:pt x="114" y="288"/>
                    <a:pt x="226" y="352"/>
                    <a:pt x="345" y="401"/>
                  </a:cubicBezTo>
                  <a:cubicBezTo>
                    <a:pt x="327" y="330"/>
                    <a:pt x="313" y="256"/>
                    <a:pt x="305" y="18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1" name="Freeform 35">
              <a:extLst>
                <a:ext uri="{FF2B5EF4-FFF2-40B4-BE49-F238E27FC236}">
                  <a16:creationId xmlns:a16="http://schemas.microsoft.com/office/drawing/2014/main" id="{22F2412B-6F50-4834-8AB2-2154589C13D5}"/>
                </a:ext>
              </a:extLst>
            </p:cNvPr>
            <p:cNvSpPr>
              <a:spLocks/>
            </p:cNvSpPr>
            <p:nvPr/>
          </p:nvSpPr>
          <p:spPr bwMode="auto">
            <a:xfrm>
              <a:off x="327343" y="3901758"/>
              <a:ext cx="588962" cy="715963"/>
            </a:xfrm>
            <a:custGeom>
              <a:avLst/>
              <a:gdLst>
                <a:gd name="T0" fmla="*/ 296 w 305"/>
                <a:gd name="T1" fmla="*/ 166 h 372"/>
                <a:gd name="T2" fmla="*/ 14 w 305"/>
                <a:gd name="T3" fmla="*/ 0 h 372"/>
                <a:gd name="T4" fmla="*/ 0 w 305"/>
                <a:gd name="T5" fmla="*/ 191 h 372"/>
                <a:gd name="T6" fmla="*/ 305 w 305"/>
                <a:gd name="T7" fmla="*/ 372 h 372"/>
                <a:gd name="T8" fmla="*/ 296 w 305"/>
                <a:gd name="T9" fmla="*/ 207 h 372"/>
                <a:gd name="T10" fmla="*/ 296 w 305"/>
                <a:gd name="T11" fmla="*/ 166 h 372"/>
              </a:gdLst>
              <a:ahLst/>
              <a:cxnLst>
                <a:cxn ang="0">
                  <a:pos x="T0" y="T1"/>
                </a:cxn>
                <a:cxn ang="0">
                  <a:pos x="T2" y="T3"/>
                </a:cxn>
                <a:cxn ang="0">
                  <a:pos x="T4" y="T5"/>
                </a:cxn>
                <a:cxn ang="0">
                  <a:pos x="T6" y="T7"/>
                </a:cxn>
                <a:cxn ang="0">
                  <a:pos x="T8" y="T9"/>
                </a:cxn>
                <a:cxn ang="0">
                  <a:pos x="T10" y="T11"/>
                </a:cxn>
              </a:cxnLst>
              <a:rect l="0" t="0" r="r" b="b"/>
              <a:pathLst>
                <a:path w="305" h="372">
                  <a:moveTo>
                    <a:pt x="296" y="166"/>
                  </a:moveTo>
                  <a:cubicBezTo>
                    <a:pt x="196" y="121"/>
                    <a:pt x="102" y="65"/>
                    <a:pt x="14" y="0"/>
                  </a:cubicBezTo>
                  <a:cubicBezTo>
                    <a:pt x="6" y="62"/>
                    <a:pt x="1" y="126"/>
                    <a:pt x="0" y="191"/>
                  </a:cubicBezTo>
                  <a:cubicBezTo>
                    <a:pt x="94" y="263"/>
                    <a:pt x="196" y="324"/>
                    <a:pt x="305" y="372"/>
                  </a:cubicBezTo>
                  <a:cubicBezTo>
                    <a:pt x="299" y="318"/>
                    <a:pt x="296" y="263"/>
                    <a:pt x="296" y="207"/>
                  </a:cubicBezTo>
                  <a:cubicBezTo>
                    <a:pt x="296" y="193"/>
                    <a:pt x="296" y="180"/>
                    <a:pt x="296" y="1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2" name="Freeform 36">
              <a:extLst>
                <a:ext uri="{FF2B5EF4-FFF2-40B4-BE49-F238E27FC236}">
                  <a16:creationId xmlns:a16="http://schemas.microsoft.com/office/drawing/2014/main" id="{874025C4-1C6D-46C7-B99F-A908AEB2C018}"/>
                </a:ext>
              </a:extLst>
            </p:cNvPr>
            <p:cNvSpPr>
              <a:spLocks/>
            </p:cNvSpPr>
            <p:nvPr/>
          </p:nvSpPr>
          <p:spPr bwMode="auto">
            <a:xfrm>
              <a:off x="2338705" y="6730683"/>
              <a:ext cx="904875" cy="344488"/>
            </a:xfrm>
            <a:custGeom>
              <a:avLst/>
              <a:gdLst>
                <a:gd name="T0" fmla="*/ 235 w 468"/>
                <a:gd name="T1" fmla="*/ 0 h 179"/>
                <a:gd name="T2" fmla="*/ 0 w 468"/>
                <a:gd name="T3" fmla="*/ 38 h 179"/>
                <a:gd name="T4" fmla="*/ 321 w 468"/>
                <a:gd name="T5" fmla="*/ 179 h 179"/>
                <a:gd name="T6" fmla="*/ 468 w 468"/>
                <a:gd name="T7" fmla="*/ 125 h 179"/>
                <a:gd name="T8" fmla="*/ 235 w 468"/>
                <a:gd name="T9" fmla="*/ 0 h 179"/>
              </a:gdLst>
              <a:ahLst/>
              <a:cxnLst>
                <a:cxn ang="0">
                  <a:pos x="T0" y="T1"/>
                </a:cxn>
                <a:cxn ang="0">
                  <a:pos x="T2" y="T3"/>
                </a:cxn>
                <a:cxn ang="0">
                  <a:pos x="T4" y="T5"/>
                </a:cxn>
                <a:cxn ang="0">
                  <a:pos x="T6" y="T7"/>
                </a:cxn>
                <a:cxn ang="0">
                  <a:pos x="T8" y="T9"/>
                </a:cxn>
              </a:cxnLst>
              <a:rect l="0" t="0" r="r" b="b"/>
              <a:pathLst>
                <a:path w="468" h="179">
                  <a:moveTo>
                    <a:pt x="235" y="0"/>
                  </a:moveTo>
                  <a:cubicBezTo>
                    <a:pt x="159" y="19"/>
                    <a:pt x="81" y="32"/>
                    <a:pt x="0" y="38"/>
                  </a:cubicBezTo>
                  <a:cubicBezTo>
                    <a:pt x="100" y="97"/>
                    <a:pt x="208" y="144"/>
                    <a:pt x="321" y="179"/>
                  </a:cubicBezTo>
                  <a:cubicBezTo>
                    <a:pt x="371" y="164"/>
                    <a:pt x="420" y="146"/>
                    <a:pt x="468" y="125"/>
                  </a:cubicBezTo>
                  <a:cubicBezTo>
                    <a:pt x="387" y="90"/>
                    <a:pt x="309" y="48"/>
                    <a:pt x="235"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3" name="Freeform 37">
              <a:extLst>
                <a:ext uri="{FF2B5EF4-FFF2-40B4-BE49-F238E27FC236}">
                  <a16:creationId xmlns:a16="http://schemas.microsoft.com/office/drawing/2014/main" id="{2E3C4C7E-8A00-47F2-8CA1-33463B06797B}"/>
                </a:ext>
              </a:extLst>
            </p:cNvPr>
            <p:cNvSpPr>
              <a:spLocks/>
            </p:cNvSpPr>
            <p:nvPr/>
          </p:nvSpPr>
          <p:spPr bwMode="auto">
            <a:xfrm>
              <a:off x="1811655" y="6411596"/>
              <a:ext cx="981075" cy="392113"/>
            </a:xfrm>
            <a:custGeom>
              <a:avLst/>
              <a:gdLst>
                <a:gd name="T0" fmla="*/ 149 w 507"/>
                <a:gd name="T1" fmla="*/ 7 h 204"/>
                <a:gd name="T2" fmla="*/ 0 w 507"/>
                <a:gd name="T3" fmla="*/ 0 h 204"/>
                <a:gd name="T4" fmla="*/ 272 w 507"/>
                <a:gd name="T5" fmla="*/ 204 h 204"/>
                <a:gd name="T6" fmla="*/ 507 w 507"/>
                <a:gd name="T7" fmla="*/ 166 h 204"/>
                <a:gd name="T8" fmla="*/ 296 w 507"/>
                <a:gd name="T9" fmla="*/ 0 h 204"/>
                <a:gd name="T10" fmla="*/ 149 w 507"/>
                <a:gd name="T11" fmla="*/ 7 h 204"/>
              </a:gdLst>
              <a:ahLst/>
              <a:cxnLst>
                <a:cxn ang="0">
                  <a:pos x="T0" y="T1"/>
                </a:cxn>
                <a:cxn ang="0">
                  <a:pos x="T2" y="T3"/>
                </a:cxn>
                <a:cxn ang="0">
                  <a:pos x="T4" y="T5"/>
                </a:cxn>
                <a:cxn ang="0">
                  <a:pos x="T6" y="T7"/>
                </a:cxn>
                <a:cxn ang="0">
                  <a:pos x="T8" y="T9"/>
                </a:cxn>
                <a:cxn ang="0">
                  <a:pos x="T10" y="T11"/>
                </a:cxn>
              </a:cxnLst>
              <a:rect l="0" t="0" r="r" b="b"/>
              <a:pathLst>
                <a:path w="507" h="204">
                  <a:moveTo>
                    <a:pt x="149" y="7"/>
                  </a:moveTo>
                  <a:cubicBezTo>
                    <a:pt x="99" y="7"/>
                    <a:pt x="49" y="4"/>
                    <a:pt x="0" y="0"/>
                  </a:cubicBezTo>
                  <a:cubicBezTo>
                    <a:pt x="83" y="78"/>
                    <a:pt x="174" y="146"/>
                    <a:pt x="272" y="204"/>
                  </a:cubicBezTo>
                  <a:cubicBezTo>
                    <a:pt x="353" y="198"/>
                    <a:pt x="431" y="185"/>
                    <a:pt x="507" y="166"/>
                  </a:cubicBezTo>
                  <a:cubicBezTo>
                    <a:pt x="432" y="117"/>
                    <a:pt x="361" y="61"/>
                    <a:pt x="296" y="0"/>
                  </a:cubicBezTo>
                  <a:cubicBezTo>
                    <a:pt x="248" y="4"/>
                    <a:pt x="199" y="7"/>
                    <a:pt x="149" y="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4" name="Freeform 38">
              <a:extLst>
                <a:ext uri="{FF2B5EF4-FFF2-40B4-BE49-F238E27FC236}">
                  <a16:creationId xmlns:a16="http://schemas.microsoft.com/office/drawing/2014/main" id="{EFA93B55-54B2-4BD8-AC90-09F2F564D9D4}"/>
                </a:ext>
              </a:extLst>
            </p:cNvPr>
            <p:cNvSpPr>
              <a:spLocks/>
            </p:cNvSpPr>
            <p:nvPr/>
          </p:nvSpPr>
          <p:spPr bwMode="auto">
            <a:xfrm>
              <a:off x="1419543" y="5955983"/>
              <a:ext cx="965200" cy="469900"/>
            </a:xfrm>
            <a:custGeom>
              <a:avLst/>
              <a:gdLst>
                <a:gd name="T0" fmla="*/ 499 w 499"/>
                <a:gd name="T1" fmla="*/ 237 h 244"/>
                <a:gd name="T2" fmla="*/ 325 w 499"/>
                <a:gd name="T3" fmla="*/ 41 h 244"/>
                <a:gd name="T4" fmla="*/ 0 w 499"/>
                <a:gd name="T5" fmla="*/ 0 h 244"/>
                <a:gd name="T6" fmla="*/ 203 w 499"/>
                <a:gd name="T7" fmla="*/ 237 h 244"/>
                <a:gd name="T8" fmla="*/ 352 w 499"/>
                <a:gd name="T9" fmla="*/ 244 h 244"/>
                <a:gd name="T10" fmla="*/ 499 w 499"/>
                <a:gd name="T11" fmla="*/ 237 h 244"/>
              </a:gdLst>
              <a:ahLst/>
              <a:cxnLst>
                <a:cxn ang="0">
                  <a:pos x="T0" y="T1"/>
                </a:cxn>
                <a:cxn ang="0">
                  <a:pos x="T2" y="T3"/>
                </a:cxn>
                <a:cxn ang="0">
                  <a:pos x="T4" y="T5"/>
                </a:cxn>
                <a:cxn ang="0">
                  <a:pos x="T6" y="T7"/>
                </a:cxn>
                <a:cxn ang="0">
                  <a:pos x="T8" y="T9"/>
                </a:cxn>
                <a:cxn ang="0">
                  <a:pos x="T10" y="T11"/>
                </a:cxn>
              </a:cxnLst>
              <a:rect l="0" t="0" r="r" b="b"/>
              <a:pathLst>
                <a:path w="499" h="244">
                  <a:moveTo>
                    <a:pt x="499" y="237"/>
                  </a:moveTo>
                  <a:cubicBezTo>
                    <a:pt x="436" y="177"/>
                    <a:pt x="377" y="111"/>
                    <a:pt x="325" y="41"/>
                  </a:cubicBezTo>
                  <a:cubicBezTo>
                    <a:pt x="213" y="39"/>
                    <a:pt x="104" y="25"/>
                    <a:pt x="0" y="0"/>
                  </a:cubicBezTo>
                  <a:cubicBezTo>
                    <a:pt x="59" y="86"/>
                    <a:pt x="128" y="165"/>
                    <a:pt x="203" y="237"/>
                  </a:cubicBezTo>
                  <a:cubicBezTo>
                    <a:pt x="252" y="241"/>
                    <a:pt x="302" y="244"/>
                    <a:pt x="352" y="244"/>
                  </a:cubicBezTo>
                  <a:cubicBezTo>
                    <a:pt x="402" y="244"/>
                    <a:pt x="451" y="241"/>
                    <a:pt x="499" y="23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5" name="Freeform 39">
              <a:extLst>
                <a:ext uri="{FF2B5EF4-FFF2-40B4-BE49-F238E27FC236}">
                  <a16:creationId xmlns:a16="http://schemas.microsoft.com/office/drawing/2014/main" id="{DB50E0EC-45FE-4F20-A209-F02C6468D31B}"/>
                </a:ext>
              </a:extLst>
            </p:cNvPr>
            <p:cNvSpPr>
              <a:spLocks/>
            </p:cNvSpPr>
            <p:nvPr/>
          </p:nvSpPr>
          <p:spPr bwMode="auto">
            <a:xfrm>
              <a:off x="1154430" y="5489258"/>
              <a:ext cx="893762" cy="544513"/>
            </a:xfrm>
            <a:custGeom>
              <a:avLst/>
              <a:gdLst>
                <a:gd name="T0" fmla="*/ 0 w 462"/>
                <a:gd name="T1" fmla="*/ 0 h 283"/>
                <a:gd name="T2" fmla="*/ 137 w 462"/>
                <a:gd name="T3" fmla="*/ 242 h 283"/>
                <a:gd name="T4" fmla="*/ 462 w 462"/>
                <a:gd name="T5" fmla="*/ 283 h 283"/>
                <a:gd name="T6" fmla="*/ 331 w 462"/>
                <a:gd name="T7" fmla="*/ 73 h 283"/>
                <a:gd name="T8" fmla="*/ 0 w 462"/>
                <a:gd name="T9" fmla="*/ 0 h 283"/>
              </a:gdLst>
              <a:ahLst/>
              <a:cxnLst>
                <a:cxn ang="0">
                  <a:pos x="T0" y="T1"/>
                </a:cxn>
                <a:cxn ang="0">
                  <a:pos x="T2" y="T3"/>
                </a:cxn>
                <a:cxn ang="0">
                  <a:pos x="T4" y="T5"/>
                </a:cxn>
                <a:cxn ang="0">
                  <a:pos x="T6" y="T7"/>
                </a:cxn>
                <a:cxn ang="0">
                  <a:pos x="T8" y="T9"/>
                </a:cxn>
              </a:cxnLst>
              <a:rect l="0" t="0" r="r" b="b"/>
              <a:pathLst>
                <a:path w="462" h="283">
                  <a:moveTo>
                    <a:pt x="0" y="0"/>
                  </a:moveTo>
                  <a:cubicBezTo>
                    <a:pt x="38" y="85"/>
                    <a:pt x="84" y="166"/>
                    <a:pt x="137" y="242"/>
                  </a:cubicBezTo>
                  <a:cubicBezTo>
                    <a:pt x="241" y="267"/>
                    <a:pt x="350" y="281"/>
                    <a:pt x="462" y="283"/>
                  </a:cubicBezTo>
                  <a:cubicBezTo>
                    <a:pt x="413" y="217"/>
                    <a:pt x="369" y="147"/>
                    <a:pt x="331" y="73"/>
                  </a:cubicBezTo>
                  <a:cubicBezTo>
                    <a:pt x="216" y="61"/>
                    <a:pt x="105" y="3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6" name="Freeform 40">
              <a:extLst>
                <a:ext uri="{FF2B5EF4-FFF2-40B4-BE49-F238E27FC236}">
                  <a16:creationId xmlns:a16="http://schemas.microsoft.com/office/drawing/2014/main" id="{58AA8739-E324-49F5-B08C-6DA205B9DA42}"/>
                </a:ext>
              </a:extLst>
            </p:cNvPr>
            <p:cNvSpPr>
              <a:spLocks/>
            </p:cNvSpPr>
            <p:nvPr/>
          </p:nvSpPr>
          <p:spPr bwMode="auto">
            <a:xfrm>
              <a:off x="2792730" y="6605271"/>
              <a:ext cx="736600" cy="366713"/>
            </a:xfrm>
            <a:custGeom>
              <a:avLst/>
              <a:gdLst>
                <a:gd name="T0" fmla="*/ 0 w 381"/>
                <a:gd name="T1" fmla="*/ 65 h 190"/>
                <a:gd name="T2" fmla="*/ 233 w 381"/>
                <a:gd name="T3" fmla="*/ 190 h 190"/>
                <a:gd name="T4" fmla="*/ 381 w 381"/>
                <a:gd name="T5" fmla="*/ 117 h 190"/>
                <a:gd name="T6" fmla="*/ 204 w 381"/>
                <a:gd name="T7" fmla="*/ 0 h 190"/>
                <a:gd name="T8" fmla="*/ 0 w 381"/>
                <a:gd name="T9" fmla="*/ 65 h 190"/>
              </a:gdLst>
              <a:ahLst/>
              <a:cxnLst>
                <a:cxn ang="0">
                  <a:pos x="T0" y="T1"/>
                </a:cxn>
                <a:cxn ang="0">
                  <a:pos x="T2" y="T3"/>
                </a:cxn>
                <a:cxn ang="0">
                  <a:pos x="T4" y="T5"/>
                </a:cxn>
                <a:cxn ang="0">
                  <a:pos x="T6" y="T7"/>
                </a:cxn>
                <a:cxn ang="0">
                  <a:pos x="T8" y="T9"/>
                </a:cxn>
              </a:cxnLst>
              <a:rect l="0" t="0" r="r" b="b"/>
              <a:pathLst>
                <a:path w="381" h="190">
                  <a:moveTo>
                    <a:pt x="0" y="65"/>
                  </a:moveTo>
                  <a:cubicBezTo>
                    <a:pt x="74" y="113"/>
                    <a:pt x="152" y="155"/>
                    <a:pt x="233" y="190"/>
                  </a:cubicBezTo>
                  <a:cubicBezTo>
                    <a:pt x="284" y="168"/>
                    <a:pt x="333" y="144"/>
                    <a:pt x="381" y="117"/>
                  </a:cubicBezTo>
                  <a:cubicBezTo>
                    <a:pt x="319" y="82"/>
                    <a:pt x="260" y="43"/>
                    <a:pt x="204" y="0"/>
                  </a:cubicBezTo>
                  <a:cubicBezTo>
                    <a:pt x="138" y="26"/>
                    <a:pt x="70" y="48"/>
                    <a:pt x="0" y="6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7" name="Freeform 41">
              <a:extLst>
                <a:ext uri="{FF2B5EF4-FFF2-40B4-BE49-F238E27FC236}">
                  <a16:creationId xmlns:a16="http://schemas.microsoft.com/office/drawing/2014/main" id="{49D18734-C6BE-4F99-9298-04C6DA8CC9D2}"/>
                </a:ext>
              </a:extLst>
            </p:cNvPr>
            <p:cNvSpPr>
              <a:spLocks/>
            </p:cNvSpPr>
            <p:nvPr/>
          </p:nvSpPr>
          <p:spPr bwMode="auto">
            <a:xfrm>
              <a:off x="2384743" y="6322696"/>
              <a:ext cx="803275" cy="407988"/>
            </a:xfrm>
            <a:custGeom>
              <a:avLst/>
              <a:gdLst>
                <a:gd name="T0" fmla="*/ 250 w 415"/>
                <a:gd name="T1" fmla="*/ 0 h 212"/>
                <a:gd name="T2" fmla="*/ 0 w 415"/>
                <a:gd name="T3" fmla="*/ 46 h 212"/>
                <a:gd name="T4" fmla="*/ 211 w 415"/>
                <a:gd name="T5" fmla="*/ 212 h 212"/>
                <a:gd name="T6" fmla="*/ 415 w 415"/>
                <a:gd name="T7" fmla="*/ 147 h 212"/>
                <a:gd name="T8" fmla="*/ 250 w 415"/>
                <a:gd name="T9" fmla="*/ 0 h 212"/>
              </a:gdLst>
              <a:ahLst/>
              <a:cxnLst>
                <a:cxn ang="0">
                  <a:pos x="T0" y="T1"/>
                </a:cxn>
                <a:cxn ang="0">
                  <a:pos x="T2" y="T3"/>
                </a:cxn>
                <a:cxn ang="0">
                  <a:pos x="T4" y="T5"/>
                </a:cxn>
                <a:cxn ang="0">
                  <a:pos x="T6" y="T7"/>
                </a:cxn>
                <a:cxn ang="0">
                  <a:pos x="T8" y="T9"/>
                </a:cxn>
              </a:cxnLst>
              <a:rect l="0" t="0" r="r" b="b"/>
              <a:pathLst>
                <a:path w="415" h="212">
                  <a:moveTo>
                    <a:pt x="250" y="0"/>
                  </a:moveTo>
                  <a:cubicBezTo>
                    <a:pt x="169" y="22"/>
                    <a:pt x="86" y="37"/>
                    <a:pt x="0" y="46"/>
                  </a:cubicBezTo>
                  <a:cubicBezTo>
                    <a:pt x="65" y="107"/>
                    <a:pt x="136" y="163"/>
                    <a:pt x="211" y="212"/>
                  </a:cubicBezTo>
                  <a:cubicBezTo>
                    <a:pt x="281" y="195"/>
                    <a:pt x="349" y="173"/>
                    <a:pt x="415" y="147"/>
                  </a:cubicBezTo>
                  <a:cubicBezTo>
                    <a:pt x="356" y="102"/>
                    <a:pt x="301" y="53"/>
                    <a:pt x="25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8" name="Freeform 42">
              <a:extLst>
                <a:ext uri="{FF2B5EF4-FFF2-40B4-BE49-F238E27FC236}">
                  <a16:creationId xmlns:a16="http://schemas.microsoft.com/office/drawing/2014/main" id="{291F7521-7767-4868-85C4-75B4B9D97ED4}"/>
                </a:ext>
              </a:extLst>
            </p:cNvPr>
            <p:cNvSpPr>
              <a:spLocks/>
            </p:cNvSpPr>
            <p:nvPr/>
          </p:nvSpPr>
          <p:spPr bwMode="auto">
            <a:xfrm>
              <a:off x="2048193" y="5994083"/>
              <a:ext cx="820737" cy="417513"/>
            </a:xfrm>
            <a:custGeom>
              <a:avLst/>
              <a:gdLst>
                <a:gd name="T0" fmla="*/ 27 w 424"/>
                <a:gd name="T1" fmla="*/ 22 h 217"/>
                <a:gd name="T2" fmla="*/ 0 w 424"/>
                <a:gd name="T3" fmla="*/ 21 h 217"/>
                <a:gd name="T4" fmla="*/ 174 w 424"/>
                <a:gd name="T5" fmla="*/ 217 h 217"/>
                <a:gd name="T6" fmla="*/ 424 w 424"/>
                <a:gd name="T7" fmla="*/ 171 h 217"/>
                <a:gd name="T8" fmla="*/ 280 w 424"/>
                <a:gd name="T9" fmla="*/ 0 h 217"/>
                <a:gd name="T10" fmla="*/ 27 w 424"/>
                <a:gd name="T11" fmla="*/ 22 h 217"/>
              </a:gdLst>
              <a:ahLst/>
              <a:cxnLst>
                <a:cxn ang="0">
                  <a:pos x="T0" y="T1"/>
                </a:cxn>
                <a:cxn ang="0">
                  <a:pos x="T2" y="T3"/>
                </a:cxn>
                <a:cxn ang="0">
                  <a:pos x="T4" y="T5"/>
                </a:cxn>
                <a:cxn ang="0">
                  <a:pos x="T6" y="T7"/>
                </a:cxn>
                <a:cxn ang="0">
                  <a:pos x="T8" y="T9"/>
                </a:cxn>
                <a:cxn ang="0">
                  <a:pos x="T10" y="T11"/>
                </a:cxn>
              </a:cxnLst>
              <a:rect l="0" t="0" r="r" b="b"/>
              <a:pathLst>
                <a:path w="424" h="217">
                  <a:moveTo>
                    <a:pt x="27" y="22"/>
                  </a:moveTo>
                  <a:cubicBezTo>
                    <a:pt x="18" y="22"/>
                    <a:pt x="9" y="21"/>
                    <a:pt x="0" y="21"/>
                  </a:cubicBezTo>
                  <a:cubicBezTo>
                    <a:pt x="52" y="91"/>
                    <a:pt x="111" y="157"/>
                    <a:pt x="174" y="217"/>
                  </a:cubicBezTo>
                  <a:cubicBezTo>
                    <a:pt x="260" y="208"/>
                    <a:pt x="343" y="193"/>
                    <a:pt x="424" y="171"/>
                  </a:cubicBezTo>
                  <a:cubicBezTo>
                    <a:pt x="372" y="118"/>
                    <a:pt x="324" y="61"/>
                    <a:pt x="280" y="0"/>
                  </a:cubicBezTo>
                  <a:cubicBezTo>
                    <a:pt x="198" y="14"/>
                    <a:pt x="113" y="22"/>
                    <a:pt x="27" y="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9" name="Freeform 43">
              <a:extLst>
                <a:ext uri="{FF2B5EF4-FFF2-40B4-BE49-F238E27FC236}">
                  <a16:creationId xmlns:a16="http://schemas.microsoft.com/office/drawing/2014/main" id="{FC0B007F-0D2D-4B8F-AB13-E30F8144914C}"/>
                </a:ext>
              </a:extLst>
            </p:cNvPr>
            <p:cNvSpPr>
              <a:spLocks/>
            </p:cNvSpPr>
            <p:nvPr/>
          </p:nvSpPr>
          <p:spPr bwMode="auto">
            <a:xfrm>
              <a:off x="1794193" y="5630546"/>
              <a:ext cx="795337" cy="406400"/>
            </a:xfrm>
            <a:custGeom>
              <a:avLst/>
              <a:gdLst>
                <a:gd name="T0" fmla="*/ 411 w 411"/>
                <a:gd name="T1" fmla="*/ 189 h 211"/>
                <a:gd name="T2" fmla="*/ 296 w 411"/>
                <a:gd name="T3" fmla="*/ 2 h 211"/>
                <a:gd name="T4" fmla="*/ 158 w 411"/>
                <a:gd name="T5" fmla="*/ 8 h 211"/>
                <a:gd name="T6" fmla="*/ 0 w 411"/>
                <a:gd name="T7" fmla="*/ 0 h 211"/>
                <a:gd name="T8" fmla="*/ 131 w 411"/>
                <a:gd name="T9" fmla="*/ 210 h 211"/>
                <a:gd name="T10" fmla="*/ 158 w 411"/>
                <a:gd name="T11" fmla="*/ 211 h 211"/>
                <a:gd name="T12" fmla="*/ 411 w 411"/>
                <a:gd name="T13" fmla="*/ 189 h 211"/>
              </a:gdLst>
              <a:ahLst/>
              <a:cxnLst>
                <a:cxn ang="0">
                  <a:pos x="T0" y="T1"/>
                </a:cxn>
                <a:cxn ang="0">
                  <a:pos x="T2" y="T3"/>
                </a:cxn>
                <a:cxn ang="0">
                  <a:pos x="T4" y="T5"/>
                </a:cxn>
                <a:cxn ang="0">
                  <a:pos x="T6" y="T7"/>
                </a:cxn>
                <a:cxn ang="0">
                  <a:pos x="T8" y="T9"/>
                </a:cxn>
                <a:cxn ang="0">
                  <a:pos x="T10" y="T11"/>
                </a:cxn>
                <a:cxn ang="0">
                  <a:pos x="T12" y="T13"/>
                </a:cxn>
              </a:cxnLst>
              <a:rect l="0" t="0" r="r" b="b"/>
              <a:pathLst>
                <a:path w="411" h="211">
                  <a:moveTo>
                    <a:pt x="411" y="189"/>
                  </a:moveTo>
                  <a:cubicBezTo>
                    <a:pt x="369" y="130"/>
                    <a:pt x="330" y="67"/>
                    <a:pt x="296" y="2"/>
                  </a:cubicBezTo>
                  <a:cubicBezTo>
                    <a:pt x="251" y="6"/>
                    <a:pt x="205" y="8"/>
                    <a:pt x="158" y="8"/>
                  </a:cubicBezTo>
                  <a:cubicBezTo>
                    <a:pt x="105" y="8"/>
                    <a:pt x="52" y="5"/>
                    <a:pt x="0" y="0"/>
                  </a:cubicBezTo>
                  <a:cubicBezTo>
                    <a:pt x="38" y="74"/>
                    <a:pt x="82" y="144"/>
                    <a:pt x="131" y="210"/>
                  </a:cubicBezTo>
                  <a:cubicBezTo>
                    <a:pt x="140" y="210"/>
                    <a:pt x="149" y="211"/>
                    <a:pt x="158" y="211"/>
                  </a:cubicBezTo>
                  <a:cubicBezTo>
                    <a:pt x="244" y="211"/>
                    <a:pt x="329" y="203"/>
                    <a:pt x="411" y="18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0" name="Freeform 44">
              <a:extLst>
                <a:ext uri="{FF2B5EF4-FFF2-40B4-BE49-F238E27FC236}">
                  <a16:creationId xmlns:a16="http://schemas.microsoft.com/office/drawing/2014/main" id="{421C03E8-0A07-4325-827B-CA7894DEBEA9}"/>
                </a:ext>
              </a:extLst>
            </p:cNvPr>
            <p:cNvSpPr>
              <a:spLocks/>
            </p:cNvSpPr>
            <p:nvPr/>
          </p:nvSpPr>
          <p:spPr bwMode="auto">
            <a:xfrm>
              <a:off x="3188018" y="6430646"/>
              <a:ext cx="627062" cy="400050"/>
            </a:xfrm>
            <a:custGeom>
              <a:avLst/>
              <a:gdLst>
                <a:gd name="T0" fmla="*/ 187 w 325"/>
                <a:gd name="T1" fmla="*/ 0 h 208"/>
                <a:gd name="T2" fmla="*/ 0 w 325"/>
                <a:gd name="T3" fmla="*/ 91 h 208"/>
                <a:gd name="T4" fmla="*/ 177 w 325"/>
                <a:gd name="T5" fmla="*/ 208 h 208"/>
                <a:gd name="T6" fmla="*/ 325 w 325"/>
                <a:gd name="T7" fmla="*/ 113 h 208"/>
                <a:gd name="T8" fmla="*/ 187 w 325"/>
                <a:gd name="T9" fmla="*/ 0 h 208"/>
              </a:gdLst>
              <a:ahLst/>
              <a:cxnLst>
                <a:cxn ang="0">
                  <a:pos x="T0" y="T1"/>
                </a:cxn>
                <a:cxn ang="0">
                  <a:pos x="T2" y="T3"/>
                </a:cxn>
                <a:cxn ang="0">
                  <a:pos x="T4" y="T5"/>
                </a:cxn>
                <a:cxn ang="0">
                  <a:pos x="T6" y="T7"/>
                </a:cxn>
                <a:cxn ang="0">
                  <a:pos x="T8" y="T9"/>
                </a:cxn>
              </a:cxnLst>
              <a:rect l="0" t="0" r="r" b="b"/>
              <a:pathLst>
                <a:path w="325" h="208">
                  <a:moveTo>
                    <a:pt x="187" y="0"/>
                  </a:moveTo>
                  <a:cubicBezTo>
                    <a:pt x="127" y="35"/>
                    <a:pt x="65" y="65"/>
                    <a:pt x="0" y="91"/>
                  </a:cubicBezTo>
                  <a:cubicBezTo>
                    <a:pt x="56" y="134"/>
                    <a:pt x="115" y="173"/>
                    <a:pt x="177" y="208"/>
                  </a:cubicBezTo>
                  <a:cubicBezTo>
                    <a:pt x="228" y="179"/>
                    <a:pt x="278" y="148"/>
                    <a:pt x="325" y="113"/>
                  </a:cubicBezTo>
                  <a:cubicBezTo>
                    <a:pt x="277" y="78"/>
                    <a:pt x="231" y="40"/>
                    <a:pt x="18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1" name="Freeform 45">
              <a:extLst>
                <a:ext uri="{FF2B5EF4-FFF2-40B4-BE49-F238E27FC236}">
                  <a16:creationId xmlns:a16="http://schemas.microsoft.com/office/drawing/2014/main" id="{6338BB36-1FDE-4453-A8B4-CBDA067B1082}"/>
                </a:ext>
              </a:extLst>
            </p:cNvPr>
            <p:cNvSpPr>
              <a:spLocks/>
            </p:cNvSpPr>
            <p:nvPr/>
          </p:nvSpPr>
          <p:spPr bwMode="auto">
            <a:xfrm>
              <a:off x="2868930" y="6168708"/>
              <a:ext cx="679450" cy="436563"/>
            </a:xfrm>
            <a:custGeom>
              <a:avLst/>
              <a:gdLst>
                <a:gd name="T0" fmla="*/ 223 w 352"/>
                <a:gd name="T1" fmla="*/ 0 h 227"/>
                <a:gd name="T2" fmla="*/ 0 w 352"/>
                <a:gd name="T3" fmla="*/ 80 h 227"/>
                <a:gd name="T4" fmla="*/ 165 w 352"/>
                <a:gd name="T5" fmla="*/ 227 h 227"/>
                <a:gd name="T6" fmla="*/ 352 w 352"/>
                <a:gd name="T7" fmla="*/ 136 h 227"/>
                <a:gd name="T8" fmla="*/ 223 w 352"/>
                <a:gd name="T9" fmla="*/ 0 h 227"/>
              </a:gdLst>
              <a:ahLst/>
              <a:cxnLst>
                <a:cxn ang="0">
                  <a:pos x="T0" y="T1"/>
                </a:cxn>
                <a:cxn ang="0">
                  <a:pos x="T2" y="T3"/>
                </a:cxn>
                <a:cxn ang="0">
                  <a:pos x="T4" y="T5"/>
                </a:cxn>
                <a:cxn ang="0">
                  <a:pos x="T6" y="T7"/>
                </a:cxn>
                <a:cxn ang="0">
                  <a:pos x="T8" y="T9"/>
                </a:cxn>
              </a:cxnLst>
              <a:rect l="0" t="0" r="r" b="b"/>
              <a:pathLst>
                <a:path w="352" h="227">
                  <a:moveTo>
                    <a:pt x="223" y="0"/>
                  </a:moveTo>
                  <a:cubicBezTo>
                    <a:pt x="151" y="32"/>
                    <a:pt x="77" y="59"/>
                    <a:pt x="0" y="80"/>
                  </a:cubicBezTo>
                  <a:cubicBezTo>
                    <a:pt x="51" y="133"/>
                    <a:pt x="106" y="182"/>
                    <a:pt x="165" y="227"/>
                  </a:cubicBezTo>
                  <a:cubicBezTo>
                    <a:pt x="230" y="201"/>
                    <a:pt x="292" y="171"/>
                    <a:pt x="352" y="136"/>
                  </a:cubicBezTo>
                  <a:cubicBezTo>
                    <a:pt x="306" y="94"/>
                    <a:pt x="263" y="48"/>
                    <a:pt x="22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2" name="Freeform 46">
              <a:extLst>
                <a:ext uri="{FF2B5EF4-FFF2-40B4-BE49-F238E27FC236}">
                  <a16:creationId xmlns:a16="http://schemas.microsoft.com/office/drawing/2014/main" id="{EF332718-34F4-4E43-ABB5-9668E0A7AABB}"/>
                </a:ext>
              </a:extLst>
            </p:cNvPr>
            <p:cNvSpPr>
              <a:spLocks/>
            </p:cNvSpPr>
            <p:nvPr/>
          </p:nvSpPr>
          <p:spPr bwMode="auto">
            <a:xfrm>
              <a:off x="3548380" y="6200458"/>
              <a:ext cx="554037" cy="447675"/>
            </a:xfrm>
            <a:custGeom>
              <a:avLst/>
              <a:gdLst>
                <a:gd name="T0" fmla="*/ 180 w 286"/>
                <a:gd name="T1" fmla="*/ 0 h 233"/>
                <a:gd name="T2" fmla="*/ 0 w 286"/>
                <a:gd name="T3" fmla="*/ 120 h 233"/>
                <a:gd name="T4" fmla="*/ 138 w 286"/>
                <a:gd name="T5" fmla="*/ 233 h 233"/>
                <a:gd name="T6" fmla="*/ 286 w 286"/>
                <a:gd name="T7" fmla="*/ 110 h 233"/>
                <a:gd name="T8" fmla="*/ 180 w 286"/>
                <a:gd name="T9" fmla="*/ 0 h 233"/>
              </a:gdLst>
              <a:ahLst/>
              <a:cxnLst>
                <a:cxn ang="0">
                  <a:pos x="T0" y="T1"/>
                </a:cxn>
                <a:cxn ang="0">
                  <a:pos x="T2" y="T3"/>
                </a:cxn>
                <a:cxn ang="0">
                  <a:pos x="T4" y="T5"/>
                </a:cxn>
                <a:cxn ang="0">
                  <a:pos x="T6" y="T7"/>
                </a:cxn>
                <a:cxn ang="0">
                  <a:pos x="T8" y="T9"/>
                </a:cxn>
              </a:cxnLst>
              <a:rect l="0" t="0" r="r" b="b"/>
              <a:pathLst>
                <a:path w="286" h="233">
                  <a:moveTo>
                    <a:pt x="180" y="0"/>
                  </a:moveTo>
                  <a:cubicBezTo>
                    <a:pt x="123" y="44"/>
                    <a:pt x="63" y="84"/>
                    <a:pt x="0" y="120"/>
                  </a:cubicBezTo>
                  <a:cubicBezTo>
                    <a:pt x="44" y="160"/>
                    <a:pt x="90" y="198"/>
                    <a:pt x="138" y="233"/>
                  </a:cubicBezTo>
                  <a:cubicBezTo>
                    <a:pt x="190" y="195"/>
                    <a:pt x="239" y="154"/>
                    <a:pt x="286" y="110"/>
                  </a:cubicBezTo>
                  <a:cubicBezTo>
                    <a:pt x="249" y="75"/>
                    <a:pt x="213" y="38"/>
                    <a:pt x="18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grpSp>
      <p:sp>
        <p:nvSpPr>
          <p:cNvPr id="43" name="TextBox 42">
            <a:extLst>
              <a:ext uri="{FF2B5EF4-FFF2-40B4-BE49-F238E27FC236}">
                <a16:creationId xmlns:a16="http://schemas.microsoft.com/office/drawing/2014/main" id="{973DE577-7669-4145-8A5F-441997840230}"/>
              </a:ext>
            </a:extLst>
          </p:cNvPr>
          <p:cNvSpPr txBox="1"/>
          <p:nvPr/>
        </p:nvSpPr>
        <p:spPr>
          <a:xfrm>
            <a:off x="11145947" y="6156805"/>
            <a:ext cx="488731" cy="276999"/>
          </a:xfrm>
          <a:prstGeom prst="rect">
            <a:avLst/>
          </a:prstGeom>
          <a:noFill/>
        </p:spPr>
        <p:txBody>
          <a:bodyPr wrap="square" rtlCol="0">
            <a:spAutoFit/>
          </a:bodyPr>
          <a:lstStyle/>
          <a:p>
            <a:pPr algn="ctr"/>
            <a:fld id="{691AF18D-0852-4468-85C6-A271F63CD70E}" type="slidenum">
              <a:rPr lang="en-US" sz="1200" b="1" smtClean="0">
                <a:solidFill>
                  <a:schemeClr val="accent1"/>
                </a:solidFill>
                <a:latin typeface="+mj-lt"/>
              </a:rPr>
              <a:pPr algn="ctr"/>
              <a:t>16</a:t>
            </a:fld>
            <a:endParaRPr lang="en-US" sz="1200" b="1" dirty="0">
              <a:solidFill>
                <a:schemeClr val="accent1"/>
              </a:solidFill>
              <a:latin typeface="+mj-lt"/>
              <a:ea typeface="Open Sans Light" panose="020B0306030504020204" pitchFamily="34" charset="0"/>
              <a:cs typeface="Open Sans Light" panose="020B0306030504020204" pitchFamily="34" charset="0"/>
            </a:endParaRPr>
          </a:p>
        </p:txBody>
      </p:sp>
      <p:sp>
        <p:nvSpPr>
          <p:cNvPr id="44" name="Freeform 9">
            <a:extLst>
              <a:ext uri="{FF2B5EF4-FFF2-40B4-BE49-F238E27FC236}">
                <a16:creationId xmlns:a16="http://schemas.microsoft.com/office/drawing/2014/main" id="{32F29C4B-B0B0-4E3B-8963-DB6BB40BA23F}"/>
              </a:ext>
            </a:extLst>
          </p:cNvPr>
          <p:cNvSpPr>
            <a:spLocks/>
          </p:cNvSpPr>
          <p:nvPr/>
        </p:nvSpPr>
        <p:spPr bwMode="auto">
          <a:xfrm>
            <a:off x="11573969" y="6193534"/>
            <a:ext cx="188118" cy="230382"/>
          </a:xfrm>
          <a:custGeom>
            <a:avLst/>
            <a:gdLst>
              <a:gd name="T0" fmla="*/ 1580 w 1676"/>
              <a:gd name="T1" fmla="*/ 862 h 2064"/>
              <a:gd name="T2" fmla="*/ 1580 w 1676"/>
              <a:gd name="T3" fmla="*/ 862 h 2064"/>
              <a:gd name="T4" fmla="*/ 325 w 1676"/>
              <a:gd name="T5" fmla="*/ 45 h 2064"/>
              <a:gd name="T6" fmla="*/ 110 w 1676"/>
              <a:gd name="T7" fmla="*/ 37 h 2064"/>
              <a:gd name="T8" fmla="*/ 0 w 1676"/>
              <a:gd name="T9" fmla="*/ 222 h 2064"/>
              <a:gd name="T10" fmla="*/ 0 w 1676"/>
              <a:gd name="T11" fmla="*/ 702 h 2064"/>
              <a:gd name="T12" fmla="*/ 38 w 1676"/>
              <a:gd name="T13" fmla="*/ 769 h 2064"/>
              <a:gd name="T14" fmla="*/ 115 w 1676"/>
              <a:gd name="T15" fmla="*/ 774 h 2064"/>
              <a:gd name="T16" fmla="*/ 240 w 1676"/>
              <a:gd name="T17" fmla="*/ 746 h 2064"/>
              <a:gd name="T18" fmla="*/ 531 w 1676"/>
              <a:gd name="T19" fmla="*/ 1038 h 2064"/>
              <a:gd name="T20" fmla="*/ 240 w 1676"/>
              <a:gd name="T21" fmla="*/ 1329 h 2064"/>
              <a:gd name="T22" fmla="*/ 115 w 1676"/>
              <a:gd name="T23" fmla="*/ 1301 h 2064"/>
              <a:gd name="T24" fmla="*/ 38 w 1676"/>
              <a:gd name="T25" fmla="*/ 1306 h 2064"/>
              <a:gd name="T26" fmla="*/ 0 w 1676"/>
              <a:gd name="T27" fmla="*/ 1374 h 2064"/>
              <a:gd name="T28" fmla="*/ 0 w 1676"/>
              <a:gd name="T29" fmla="*/ 1854 h 2064"/>
              <a:gd name="T30" fmla="*/ 110 w 1676"/>
              <a:gd name="T31" fmla="*/ 2038 h 2064"/>
              <a:gd name="T32" fmla="*/ 210 w 1676"/>
              <a:gd name="T33" fmla="*/ 2064 h 2064"/>
              <a:gd name="T34" fmla="*/ 325 w 1676"/>
              <a:gd name="T35" fmla="*/ 2030 h 2064"/>
              <a:gd name="T36" fmla="*/ 1580 w 1676"/>
              <a:gd name="T37" fmla="*/ 1214 h 2064"/>
              <a:gd name="T38" fmla="*/ 1676 w 1676"/>
              <a:gd name="T39" fmla="*/ 1038 h 2064"/>
              <a:gd name="T40" fmla="*/ 1580 w 1676"/>
              <a:gd name="T41" fmla="*/ 86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6" h="2064">
                <a:moveTo>
                  <a:pt x="1580" y="862"/>
                </a:moveTo>
                <a:cubicBezTo>
                  <a:pt x="1580" y="862"/>
                  <a:pt x="1580" y="862"/>
                  <a:pt x="1580" y="862"/>
                </a:cubicBezTo>
                <a:cubicBezTo>
                  <a:pt x="325" y="45"/>
                  <a:pt x="325" y="45"/>
                  <a:pt x="325" y="45"/>
                </a:cubicBezTo>
                <a:cubicBezTo>
                  <a:pt x="260" y="3"/>
                  <a:pt x="178" y="0"/>
                  <a:pt x="110" y="37"/>
                </a:cubicBezTo>
                <a:cubicBezTo>
                  <a:pt x="42" y="74"/>
                  <a:pt x="0" y="144"/>
                  <a:pt x="0" y="222"/>
                </a:cubicBezTo>
                <a:cubicBezTo>
                  <a:pt x="0" y="702"/>
                  <a:pt x="0" y="702"/>
                  <a:pt x="0" y="702"/>
                </a:cubicBezTo>
                <a:cubicBezTo>
                  <a:pt x="0" y="729"/>
                  <a:pt x="14" y="755"/>
                  <a:pt x="38" y="769"/>
                </a:cubicBezTo>
                <a:cubicBezTo>
                  <a:pt x="61" y="784"/>
                  <a:pt x="90" y="786"/>
                  <a:pt x="115" y="774"/>
                </a:cubicBezTo>
                <a:cubicBezTo>
                  <a:pt x="154" y="755"/>
                  <a:pt x="196" y="746"/>
                  <a:pt x="240" y="746"/>
                </a:cubicBezTo>
                <a:cubicBezTo>
                  <a:pt x="401" y="746"/>
                  <a:pt x="531" y="877"/>
                  <a:pt x="531" y="1038"/>
                </a:cubicBezTo>
                <a:cubicBezTo>
                  <a:pt x="531" y="1199"/>
                  <a:pt x="401" y="1329"/>
                  <a:pt x="240" y="1329"/>
                </a:cubicBezTo>
                <a:cubicBezTo>
                  <a:pt x="196" y="1329"/>
                  <a:pt x="154" y="1320"/>
                  <a:pt x="115" y="1301"/>
                </a:cubicBezTo>
                <a:cubicBezTo>
                  <a:pt x="90" y="1290"/>
                  <a:pt x="61" y="1291"/>
                  <a:pt x="38" y="1306"/>
                </a:cubicBezTo>
                <a:cubicBezTo>
                  <a:pt x="14" y="1321"/>
                  <a:pt x="0" y="1346"/>
                  <a:pt x="0" y="1374"/>
                </a:cubicBezTo>
                <a:cubicBezTo>
                  <a:pt x="0" y="1854"/>
                  <a:pt x="0" y="1854"/>
                  <a:pt x="0" y="1854"/>
                </a:cubicBezTo>
                <a:cubicBezTo>
                  <a:pt x="0" y="1931"/>
                  <a:pt x="42" y="2002"/>
                  <a:pt x="110" y="2038"/>
                </a:cubicBezTo>
                <a:cubicBezTo>
                  <a:pt x="141" y="2055"/>
                  <a:pt x="175" y="2064"/>
                  <a:pt x="210" y="2064"/>
                </a:cubicBezTo>
                <a:cubicBezTo>
                  <a:pt x="251" y="2064"/>
                  <a:pt x="291" y="2052"/>
                  <a:pt x="325" y="2030"/>
                </a:cubicBezTo>
                <a:cubicBezTo>
                  <a:pt x="1580" y="1214"/>
                  <a:pt x="1580" y="1214"/>
                  <a:pt x="1580" y="1214"/>
                </a:cubicBezTo>
                <a:cubicBezTo>
                  <a:pt x="1640" y="1175"/>
                  <a:pt x="1676" y="1109"/>
                  <a:pt x="1676" y="1038"/>
                </a:cubicBezTo>
                <a:cubicBezTo>
                  <a:pt x="1676" y="966"/>
                  <a:pt x="1640" y="901"/>
                  <a:pt x="1580" y="862"/>
                </a:cubicBezTo>
                <a:close/>
              </a:path>
            </a:pathLst>
          </a:custGeom>
          <a:gradFill>
            <a:gsLst>
              <a:gs pos="0">
                <a:schemeClr val="accent1"/>
              </a:gs>
              <a:gs pos="83000">
                <a:schemeClr val="accent2"/>
              </a:gs>
              <a:gs pos="100000">
                <a:schemeClr val="accent3"/>
              </a:gs>
            </a:gsLst>
            <a:lin ang="42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87" name="TextBox 86">
            <a:extLst>
              <a:ext uri="{FF2B5EF4-FFF2-40B4-BE49-F238E27FC236}">
                <a16:creationId xmlns:a16="http://schemas.microsoft.com/office/drawing/2014/main" id="{43F2AA15-9D03-4BB0-B6B5-F8D5A250FFAA}"/>
              </a:ext>
            </a:extLst>
          </p:cNvPr>
          <p:cNvSpPr txBox="1"/>
          <p:nvPr/>
        </p:nvSpPr>
        <p:spPr>
          <a:xfrm>
            <a:off x="1047953" y="3080245"/>
            <a:ext cx="1907193" cy="338554"/>
          </a:xfrm>
          <a:prstGeom prst="rect">
            <a:avLst/>
          </a:prstGeom>
          <a:noFill/>
        </p:spPr>
        <p:txBody>
          <a:bodyPr wrap="square" rtlCol="0">
            <a:spAutoFit/>
          </a:bodyPr>
          <a:lstStyle/>
          <a:p>
            <a:pPr algn="ctr"/>
            <a:r>
              <a:rPr lang="en-US" sz="1600" b="1" dirty="0">
                <a:solidFill>
                  <a:schemeClr val="bg2"/>
                </a:solidFill>
                <a:latin typeface="+mj-lt"/>
              </a:rPr>
              <a:t>Training</a:t>
            </a:r>
            <a:endParaRPr lang="en-ID" sz="1600" b="1" dirty="0">
              <a:solidFill>
                <a:schemeClr val="bg2"/>
              </a:solidFill>
              <a:latin typeface="+mj-lt"/>
            </a:endParaRPr>
          </a:p>
        </p:txBody>
      </p:sp>
      <p:sp>
        <p:nvSpPr>
          <p:cNvPr id="92" name="TextBox 91">
            <a:extLst>
              <a:ext uri="{FF2B5EF4-FFF2-40B4-BE49-F238E27FC236}">
                <a16:creationId xmlns:a16="http://schemas.microsoft.com/office/drawing/2014/main" id="{1EE7DBC5-699B-4356-A74F-4A83C1EF3B58}"/>
              </a:ext>
            </a:extLst>
          </p:cNvPr>
          <p:cNvSpPr txBox="1"/>
          <p:nvPr/>
        </p:nvSpPr>
        <p:spPr>
          <a:xfrm>
            <a:off x="3772442" y="3280851"/>
            <a:ext cx="1907193" cy="338554"/>
          </a:xfrm>
          <a:prstGeom prst="rect">
            <a:avLst/>
          </a:prstGeom>
          <a:noFill/>
        </p:spPr>
        <p:txBody>
          <a:bodyPr wrap="square" rtlCol="0">
            <a:spAutoFit/>
          </a:bodyPr>
          <a:lstStyle/>
          <a:p>
            <a:pPr algn="ctr"/>
            <a:r>
              <a:rPr lang="en-US" sz="1600" b="1" dirty="0">
                <a:solidFill>
                  <a:schemeClr val="bg2"/>
                </a:solidFill>
                <a:latin typeface="+mj-lt"/>
              </a:rPr>
              <a:t>Requirements</a:t>
            </a:r>
            <a:endParaRPr lang="en-ID" sz="1600" b="1" dirty="0">
              <a:solidFill>
                <a:schemeClr val="bg2"/>
              </a:solidFill>
              <a:latin typeface="+mj-lt"/>
            </a:endParaRPr>
          </a:p>
        </p:txBody>
      </p:sp>
      <p:sp>
        <p:nvSpPr>
          <p:cNvPr id="95" name="TextBox 94">
            <a:extLst>
              <a:ext uri="{FF2B5EF4-FFF2-40B4-BE49-F238E27FC236}">
                <a16:creationId xmlns:a16="http://schemas.microsoft.com/office/drawing/2014/main" id="{F8152FD9-FDA1-4E22-A071-49D013F81205}"/>
              </a:ext>
            </a:extLst>
          </p:cNvPr>
          <p:cNvSpPr txBox="1"/>
          <p:nvPr/>
        </p:nvSpPr>
        <p:spPr>
          <a:xfrm>
            <a:off x="6512364" y="3280851"/>
            <a:ext cx="1907193" cy="338554"/>
          </a:xfrm>
          <a:prstGeom prst="rect">
            <a:avLst/>
          </a:prstGeom>
          <a:noFill/>
        </p:spPr>
        <p:txBody>
          <a:bodyPr wrap="square" rtlCol="0">
            <a:spAutoFit/>
          </a:bodyPr>
          <a:lstStyle/>
          <a:p>
            <a:pPr algn="ctr"/>
            <a:r>
              <a:rPr lang="en-US" sz="1600" b="1" dirty="0">
                <a:solidFill>
                  <a:schemeClr val="bg2"/>
                </a:solidFill>
                <a:latin typeface="+mj-lt"/>
              </a:rPr>
              <a:t>Design</a:t>
            </a:r>
            <a:endParaRPr lang="en-ID" sz="1600" b="1" dirty="0">
              <a:solidFill>
                <a:schemeClr val="bg2"/>
              </a:solidFill>
              <a:latin typeface="+mj-lt"/>
            </a:endParaRPr>
          </a:p>
        </p:txBody>
      </p:sp>
      <p:sp>
        <p:nvSpPr>
          <p:cNvPr id="98" name="TextBox 97">
            <a:extLst>
              <a:ext uri="{FF2B5EF4-FFF2-40B4-BE49-F238E27FC236}">
                <a16:creationId xmlns:a16="http://schemas.microsoft.com/office/drawing/2014/main" id="{E1611D5A-2765-4594-A8D9-C941D6869AF1}"/>
              </a:ext>
            </a:extLst>
          </p:cNvPr>
          <p:cNvSpPr txBox="1"/>
          <p:nvPr/>
        </p:nvSpPr>
        <p:spPr>
          <a:xfrm>
            <a:off x="9252286" y="3080245"/>
            <a:ext cx="1907193" cy="338554"/>
          </a:xfrm>
          <a:prstGeom prst="rect">
            <a:avLst/>
          </a:prstGeom>
          <a:noFill/>
        </p:spPr>
        <p:txBody>
          <a:bodyPr wrap="square" rtlCol="0">
            <a:spAutoFit/>
          </a:bodyPr>
          <a:lstStyle/>
          <a:p>
            <a:pPr algn="ctr"/>
            <a:r>
              <a:rPr lang="en-US" sz="1600" b="1" dirty="0">
                <a:solidFill>
                  <a:schemeClr val="bg2"/>
                </a:solidFill>
                <a:latin typeface="+mj-lt"/>
              </a:rPr>
              <a:t>Implementation</a:t>
            </a:r>
            <a:endParaRPr lang="en-ID" sz="1600" b="1" dirty="0">
              <a:solidFill>
                <a:schemeClr val="bg2"/>
              </a:solidFill>
              <a:latin typeface="+mj-lt"/>
            </a:endParaRPr>
          </a:p>
        </p:txBody>
      </p:sp>
      <p:sp>
        <p:nvSpPr>
          <p:cNvPr id="100" name="TextBox 99">
            <a:extLst>
              <a:ext uri="{FF2B5EF4-FFF2-40B4-BE49-F238E27FC236}">
                <a16:creationId xmlns:a16="http://schemas.microsoft.com/office/drawing/2014/main" id="{BC60C1C8-C20B-40D7-BAD8-D931EEEC7CB5}"/>
              </a:ext>
            </a:extLst>
          </p:cNvPr>
          <p:cNvSpPr txBox="1"/>
          <p:nvPr/>
        </p:nvSpPr>
        <p:spPr>
          <a:xfrm>
            <a:off x="5142618" y="5712914"/>
            <a:ext cx="1907193" cy="338554"/>
          </a:xfrm>
          <a:prstGeom prst="rect">
            <a:avLst/>
          </a:prstGeom>
          <a:noFill/>
        </p:spPr>
        <p:txBody>
          <a:bodyPr wrap="square" rtlCol="0">
            <a:spAutoFit/>
          </a:bodyPr>
          <a:lstStyle/>
          <a:p>
            <a:pPr algn="ctr"/>
            <a:r>
              <a:rPr lang="en-US" sz="1600" b="1" dirty="0">
                <a:solidFill>
                  <a:schemeClr val="accent2"/>
                </a:solidFill>
                <a:latin typeface="+mj-lt"/>
              </a:rPr>
              <a:t>Release</a:t>
            </a:r>
            <a:endParaRPr lang="en-ID" sz="1600" b="1" dirty="0">
              <a:solidFill>
                <a:schemeClr val="accent2"/>
              </a:solidFill>
              <a:latin typeface="+mj-lt"/>
            </a:endParaRPr>
          </a:p>
        </p:txBody>
      </p:sp>
      <p:sp>
        <p:nvSpPr>
          <p:cNvPr id="102" name="TextBox 101">
            <a:extLst>
              <a:ext uri="{FF2B5EF4-FFF2-40B4-BE49-F238E27FC236}">
                <a16:creationId xmlns:a16="http://schemas.microsoft.com/office/drawing/2014/main" id="{5E310342-A08C-41E4-B1CA-DFC7FDFE54C3}"/>
              </a:ext>
            </a:extLst>
          </p:cNvPr>
          <p:cNvSpPr txBox="1"/>
          <p:nvPr/>
        </p:nvSpPr>
        <p:spPr>
          <a:xfrm>
            <a:off x="7882325" y="5459205"/>
            <a:ext cx="1907193" cy="338554"/>
          </a:xfrm>
          <a:prstGeom prst="rect">
            <a:avLst/>
          </a:prstGeom>
          <a:noFill/>
        </p:spPr>
        <p:txBody>
          <a:bodyPr wrap="square" rtlCol="0">
            <a:spAutoFit/>
          </a:bodyPr>
          <a:lstStyle/>
          <a:p>
            <a:pPr algn="ctr"/>
            <a:r>
              <a:rPr lang="en-US" sz="1600" b="1" dirty="0">
                <a:solidFill>
                  <a:schemeClr val="accent3"/>
                </a:solidFill>
                <a:latin typeface="+mj-lt"/>
              </a:rPr>
              <a:t>Response</a:t>
            </a:r>
            <a:endParaRPr lang="en-ID" sz="1600" b="1" dirty="0">
              <a:solidFill>
                <a:schemeClr val="accent3"/>
              </a:solidFill>
              <a:latin typeface="+mj-lt"/>
            </a:endParaRPr>
          </a:p>
        </p:txBody>
      </p:sp>
      <p:sp>
        <p:nvSpPr>
          <p:cNvPr id="106" name="TextBox 105">
            <a:extLst>
              <a:ext uri="{FF2B5EF4-FFF2-40B4-BE49-F238E27FC236}">
                <a16:creationId xmlns:a16="http://schemas.microsoft.com/office/drawing/2014/main" id="{18D3EA96-BAC8-4377-9AC1-C8008728A1D1}"/>
              </a:ext>
            </a:extLst>
          </p:cNvPr>
          <p:cNvSpPr txBox="1"/>
          <p:nvPr/>
        </p:nvSpPr>
        <p:spPr>
          <a:xfrm>
            <a:off x="2400955" y="5459205"/>
            <a:ext cx="1907193" cy="338554"/>
          </a:xfrm>
          <a:prstGeom prst="rect">
            <a:avLst/>
          </a:prstGeom>
          <a:noFill/>
        </p:spPr>
        <p:txBody>
          <a:bodyPr wrap="square" rtlCol="0">
            <a:spAutoFit/>
          </a:bodyPr>
          <a:lstStyle/>
          <a:p>
            <a:pPr algn="ctr"/>
            <a:r>
              <a:rPr lang="en-US" sz="1600" b="1" dirty="0">
                <a:solidFill>
                  <a:schemeClr val="accent1"/>
                </a:solidFill>
                <a:latin typeface="+mj-lt"/>
              </a:rPr>
              <a:t>Verification</a:t>
            </a:r>
            <a:endParaRPr lang="en-ID" sz="1600" b="1" dirty="0">
              <a:solidFill>
                <a:schemeClr val="accent1"/>
              </a:solidFill>
              <a:latin typeface="+mj-lt"/>
            </a:endParaRPr>
          </a:p>
        </p:txBody>
      </p:sp>
      <p:grpSp>
        <p:nvGrpSpPr>
          <p:cNvPr id="75" name="Group 74">
            <a:extLst>
              <a:ext uri="{FF2B5EF4-FFF2-40B4-BE49-F238E27FC236}">
                <a16:creationId xmlns:a16="http://schemas.microsoft.com/office/drawing/2014/main" id="{657F14EF-2436-40BA-B983-2204A6709EFA}"/>
              </a:ext>
            </a:extLst>
          </p:cNvPr>
          <p:cNvGrpSpPr/>
          <p:nvPr/>
        </p:nvGrpSpPr>
        <p:grpSpPr>
          <a:xfrm>
            <a:off x="294649" y="366739"/>
            <a:ext cx="1383702" cy="364849"/>
            <a:chOff x="341547" y="1035241"/>
            <a:chExt cx="1383702" cy="364849"/>
          </a:xfrm>
        </p:grpSpPr>
        <p:pic>
          <p:nvPicPr>
            <p:cNvPr id="76" name="Picture 75">
              <a:extLst>
                <a:ext uri="{FF2B5EF4-FFF2-40B4-BE49-F238E27FC236}">
                  <a16:creationId xmlns:a16="http://schemas.microsoft.com/office/drawing/2014/main" id="{F66D82CB-C94C-40C2-AF35-7AD45A5FFD45}"/>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547" y="1035241"/>
              <a:ext cx="364849" cy="364849"/>
            </a:xfrm>
            <a:prstGeom prst="rect">
              <a:avLst/>
            </a:prstGeom>
          </p:spPr>
        </p:pic>
        <p:sp>
          <p:nvSpPr>
            <p:cNvPr id="77" name="TextBox 76">
              <a:extLst>
                <a:ext uri="{FF2B5EF4-FFF2-40B4-BE49-F238E27FC236}">
                  <a16:creationId xmlns:a16="http://schemas.microsoft.com/office/drawing/2014/main" id="{5529609C-BE2C-440B-9EF4-4080B548E6A2}"/>
                </a:ext>
              </a:extLst>
            </p:cNvPr>
            <p:cNvSpPr txBox="1"/>
            <p:nvPr/>
          </p:nvSpPr>
          <p:spPr>
            <a:xfrm>
              <a:off x="614047" y="1099526"/>
              <a:ext cx="1111202" cy="253916"/>
            </a:xfrm>
            <a:prstGeom prst="rect">
              <a:avLst/>
            </a:prstGeom>
            <a:noFill/>
          </p:spPr>
          <p:txBody>
            <a:bodyPr wrap="none" rtlCol="0">
              <a:spAutoFit/>
            </a:bodyPr>
            <a:lstStyle/>
            <a:p>
              <a:r>
                <a:rPr lang="en-US" sz="1050"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rPr>
                <a:t>Microsoft SDL</a:t>
              </a:r>
              <a:endParaRPr lang="en-US"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endParaRPr>
            </a:p>
          </p:txBody>
        </p:sp>
      </p:grpSp>
      <p:pic>
        <p:nvPicPr>
          <p:cNvPr id="112" name="Picture 111">
            <a:extLst>
              <a:ext uri="{FF2B5EF4-FFF2-40B4-BE49-F238E27FC236}">
                <a16:creationId xmlns:a16="http://schemas.microsoft.com/office/drawing/2014/main" id="{5D1305A7-2791-4DAB-9473-515530175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87" y="2487446"/>
            <a:ext cx="582522" cy="582522"/>
          </a:xfrm>
          <a:prstGeom prst="rect">
            <a:avLst/>
          </a:prstGeom>
        </p:spPr>
      </p:pic>
      <p:pic>
        <p:nvPicPr>
          <p:cNvPr id="113" name="Picture 112">
            <a:extLst>
              <a:ext uri="{FF2B5EF4-FFF2-40B4-BE49-F238E27FC236}">
                <a16:creationId xmlns:a16="http://schemas.microsoft.com/office/drawing/2014/main" id="{DA1108F6-5C4A-41BA-B278-48D5B97B33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4659" y="4888082"/>
            <a:ext cx="582522" cy="582522"/>
          </a:xfrm>
          <a:prstGeom prst="rect">
            <a:avLst/>
          </a:prstGeom>
        </p:spPr>
      </p:pic>
      <p:pic>
        <p:nvPicPr>
          <p:cNvPr id="114" name="Picture 113">
            <a:extLst>
              <a:ext uri="{FF2B5EF4-FFF2-40B4-BE49-F238E27FC236}">
                <a16:creationId xmlns:a16="http://schemas.microsoft.com/office/drawing/2014/main" id="{CD936D4E-DA21-473D-BF08-EA8BFC6250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3752" y="2664596"/>
            <a:ext cx="582522" cy="582522"/>
          </a:xfrm>
          <a:prstGeom prst="rect">
            <a:avLst/>
          </a:prstGeom>
        </p:spPr>
      </p:pic>
      <p:pic>
        <p:nvPicPr>
          <p:cNvPr id="115" name="Picture 114">
            <a:extLst>
              <a:ext uri="{FF2B5EF4-FFF2-40B4-BE49-F238E27FC236}">
                <a16:creationId xmlns:a16="http://schemas.microsoft.com/office/drawing/2014/main" id="{A2C8C2F1-895C-434E-8451-33F4AABE20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3793" y="2664596"/>
            <a:ext cx="582522" cy="582522"/>
          </a:xfrm>
          <a:prstGeom prst="rect">
            <a:avLst/>
          </a:prstGeom>
        </p:spPr>
      </p:pic>
      <p:pic>
        <p:nvPicPr>
          <p:cNvPr id="116" name="Picture 115">
            <a:extLst>
              <a:ext uri="{FF2B5EF4-FFF2-40B4-BE49-F238E27FC236}">
                <a16:creationId xmlns:a16="http://schemas.microsoft.com/office/drawing/2014/main" id="{EF566C7B-5A93-4BFB-BD89-A9BC06D16A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50682" y="2488388"/>
            <a:ext cx="582522" cy="582522"/>
          </a:xfrm>
          <a:prstGeom prst="rect">
            <a:avLst/>
          </a:prstGeom>
        </p:spPr>
      </p:pic>
      <p:pic>
        <p:nvPicPr>
          <p:cNvPr id="117" name="Picture 116">
            <a:extLst>
              <a:ext uri="{FF2B5EF4-FFF2-40B4-BE49-F238E27FC236}">
                <a16:creationId xmlns:a16="http://schemas.microsoft.com/office/drawing/2014/main" id="{05487B36-F426-4B61-BD22-BD88AE8BF5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99379" y="4844323"/>
            <a:ext cx="582522" cy="582522"/>
          </a:xfrm>
          <a:prstGeom prst="rect">
            <a:avLst/>
          </a:prstGeom>
        </p:spPr>
      </p:pic>
      <p:pic>
        <p:nvPicPr>
          <p:cNvPr id="118" name="Picture 117">
            <a:extLst>
              <a:ext uri="{FF2B5EF4-FFF2-40B4-BE49-F238E27FC236}">
                <a16:creationId xmlns:a16="http://schemas.microsoft.com/office/drawing/2014/main" id="{EBCBAC88-48D9-4C52-AD64-E489A75FC2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9349" y="5106728"/>
            <a:ext cx="582522" cy="582522"/>
          </a:xfrm>
          <a:prstGeom prst="rect">
            <a:avLst/>
          </a:prstGeom>
        </p:spPr>
      </p:pic>
      <p:grpSp>
        <p:nvGrpSpPr>
          <p:cNvPr id="121" name="Group 120">
            <a:extLst>
              <a:ext uri="{FF2B5EF4-FFF2-40B4-BE49-F238E27FC236}">
                <a16:creationId xmlns:a16="http://schemas.microsoft.com/office/drawing/2014/main" id="{01CB88E3-AA28-4551-9AC7-0C85ED53F3B7}"/>
              </a:ext>
            </a:extLst>
          </p:cNvPr>
          <p:cNvGrpSpPr/>
          <p:nvPr/>
        </p:nvGrpSpPr>
        <p:grpSpPr>
          <a:xfrm>
            <a:off x="1195531" y="5015386"/>
            <a:ext cx="1637257" cy="668453"/>
            <a:chOff x="1195531" y="5015386"/>
            <a:chExt cx="1637257" cy="668453"/>
          </a:xfrm>
        </p:grpSpPr>
        <p:sp>
          <p:nvSpPr>
            <p:cNvPr id="119" name="Arrow: Bent 118">
              <a:extLst>
                <a:ext uri="{FF2B5EF4-FFF2-40B4-BE49-F238E27FC236}">
                  <a16:creationId xmlns:a16="http://schemas.microsoft.com/office/drawing/2014/main" id="{76313218-66B0-483E-A949-0EE3C55862DE}"/>
                </a:ext>
              </a:extLst>
            </p:cNvPr>
            <p:cNvSpPr/>
            <p:nvPr/>
          </p:nvSpPr>
          <p:spPr>
            <a:xfrm>
              <a:off x="2197416" y="5015386"/>
              <a:ext cx="635372" cy="658745"/>
            </a:xfrm>
            <a:prstGeom prst="bentArrow">
              <a:avLst>
                <a:gd name="adj1" fmla="val 16005"/>
                <a:gd name="adj2" fmla="val 25000"/>
                <a:gd name="adj3" fmla="val 25000"/>
                <a:gd name="adj4" fmla="val 4375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sp>
          <p:nvSpPr>
            <p:cNvPr id="120" name="TextBox 119">
              <a:extLst>
                <a:ext uri="{FF2B5EF4-FFF2-40B4-BE49-F238E27FC236}">
                  <a16:creationId xmlns:a16="http://schemas.microsoft.com/office/drawing/2014/main" id="{41D28B28-0D52-4B40-A865-4327923D9E7F}"/>
                </a:ext>
              </a:extLst>
            </p:cNvPr>
            <p:cNvSpPr txBox="1"/>
            <p:nvPr/>
          </p:nvSpPr>
          <p:spPr>
            <a:xfrm>
              <a:off x="1195531" y="5406840"/>
              <a:ext cx="961161" cy="276999"/>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1200" b="1" dirty="0">
                  <a:ln/>
                  <a:solidFill>
                    <a:schemeClr val="accent3"/>
                  </a:solidFill>
                  <a:latin typeface="+mj-lt"/>
                </a:rPr>
                <a:t>We are here</a:t>
              </a:r>
            </a:p>
          </p:txBody>
        </p:sp>
      </p:grpSp>
    </p:spTree>
    <p:extLst>
      <p:ext uri="{BB962C8B-B14F-4D97-AF65-F5344CB8AC3E}">
        <p14:creationId xmlns:p14="http://schemas.microsoft.com/office/powerpoint/2010/main" val="212647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40000" decel="4300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1000" fill="hold"/>
                                        <p:tgtEl>
                                          <p:spTgt spid="87"/>
                                        </p:tgtEl>
                                        <p:attrNameLst>
                                          <p:attrName>ppt_x</p:attrName>
                                        </p:attrNameLst>
                                      </p:cBhvr>
                                      <p:tavLst>
                                        <p:tav tm="0">
                                          <p:val>
                                            <p:strVal val="#ppt_x"/>
                                          </p:val>
                                        </p:tav>
                                        <p:tav tm="100000">
                                          <p:val>
                                            <p:strVal val="#ppt_x"/>
                                          </p:val>
                                        </p:tav>
                                      </p:tavLst>
                                    </p:anim>
                                    <p:anim calcmode="lin" valueType="num">
                                      <p:cBhvr additive="base">
                                        <p:cTn id="8" dur="1000" fill="hold"/>
                                        <p:tgtEl>
                                          <p:spTgt spid="87"/>
                                        </p:tgtEl>
                                        <p:attrNameLst>
                                          <p:attrName>ppt_y</p:attrName>
                                        </p:attrNameLst>
                                      </p:cBhvr>
                                      <p:tavLst>
                                        <p:tav tm="0">
                                          <p:val>
                                            <p:strVal val="0-#ppt_h/2"/>
                                          </p:val>
                                        </p:tav>
                                        <p:tav tm="100000">
                                          <p:val>
                                            <p:strVal val="#ppt_y"/>
                                          </p:val>
                                        </p:tav>
                                      </p:tavLst>
                                    </p:anim>
                                  </p:childTnLst>
                                </p:cTn>
                              </p:par>
                              <p:par>
                                <p:cTn id="9" presetID="2" presetClass="entr" presetSubtype="1" accel="40000" decel="43000" fill="hold" grpId="0"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1000" fill="hold"/>
                                        <p:tgtEl>
                                          <p:spTgt spid="92"/>
                                        </p:tgtEl>
                                        <p:attrNameLst>
                                          <p:attrName>ppt_x</p:attrName>
                                        </p:attrNameLst>
                                      </p:cBhvr>
                                      <p:tavLst>
                                        <p:tav tm="0">
                                          <p:val>
                                            <p:strVal val="#ppt_x"/>
                                          </p:val>
                                        </p:tav>
                                        <p:tav tm="100000">
                                          <p:val>
                                            <p:strVal val="#ppt_x"/>
                                          </p:val>
                                        </p:tav>
                                      </p:tavLst>
                                    </p:anim>
                                    <p:anim calcmode="lin" valueType="num">
                                      <p:cBhvr additive="base">
                                        <p:cTn id="12" dur="1000" fill="hold"/>
                                        <p:tgtEl>
                                          <p:spTgt spid="92"/>
                                        </p:tgtEl>
                                        <p:attrNameLst>
                                          <p:attrName>ppt_y</p:attrName>
                                        </p:attrNameLst>
                                      </p:cBhvr>
                                      <p:tavLst>
                                        <p:tav tm="0">
                                          <p:val>
                                            <p:strVal val="0-#ppt_h/2"/>
                                          </p:val>
                                        </p:tav>
                                        <p:tav tm="100000">
                                          <p:val>
                                            <p:strVal val="#ppt_y"/>
                                          </p:val>
                                        </p:tav>
                                      </p:tavLst>
                                    </p:anim>
                                  </p:childTnLst>
                                </p:cTn>
                              </p:par>
                              <p:par>
                                <p:cTn id="13" presetID="2" presetClass="entr" presetSubtype="1" accel="40000" decel="43000" fill="hold" grpId="0" nodeType="withEffect">
                                  <p:stCondLst>
                                    <p:cond delay="0"/>
                                  </p:stCondLst>
                                  <p:childTnLst>
                                    <p:set>
                                      <p:cBhvr>
                                        <p:cTn id="14" dur="1" fill="hold">
                                          <p:stCondLst>
                                            <p:cond delay="0"/>
                                          </p:stCondLst>
                                        </p:cTn>
                                        <p:tgtEl>
                                          <p:spTgt spid="95"/>
                                        </p:tgtEl>
                                        <p:attrNameLst>
                                          <p:attrName>style.visibility</p:attrName>
                                        </p:attrNameLst>
                                      </p:cBhvr>
                                      <p:to>
                                        <p:strVal val="visible"/>
                                      </p:to>
                                    </p:set>
                                    <p:anim calcmode="lin" valueType="num">
                                      <p:cBhvr additive="base">
                                        <p:cTn id="15" dur="1000" fill="hold"/>
                                        <p:tgtEl>
                                          <p:spTgt spid="95"/>
                                        </p:tgtEl>
                                        <p:attrNameLst>
                                          <p:attrName>ppt_x</p:attrName>
                                        </p:attrNameLst>
                                      </p:cBhvr>
                                      <p:tavLst>
                                        <p:tav tm="0">
                                          <p:val>
                                            <p:strVal val="#ppt_x"/>
                                          </p:val>
                                        </p:tav>
                                        <p:tav tm="100000">
                                          <p:val>
                                            <p:strVal val="#ppt_x"/>
                                          </p:val>
                                        </p:tav>
                                      </p:tavLst>
                                    </p:anim>
                                    <p:anim calcmode="lin" valueType="num">
                                      <p:cBhvr additive="base">
                                        <p:cTn id="16" dur="1000" fill="hold"/>
                                        <p:tgtEl>
                                          <p:spTgt spid="95"/>
                                        </p:tgtEl>
                                        <p:attrNameLst>
                                          <p:attrName>ppt_y</p:attrName>
                                        </p:attrNameLst>
                                      </p:cBhvr>
                                      <p:tavLst>
                                        <p:tav tm="0">
                                          <p:val>
                                            <p:strVal val="0-#ppt_h/2"/>
                                          </p:val>
                                        </p:tav>
                                        <p:tav tm="100000">
                                          <p:val>
                                            <p:strVal val="#ppt_y"/>
                                          </p:val>
                                        </p:tav>
                                      </p:tavLst>
                                    </p:anim>
                                  </p:childTnLst>
                                </p:cTn>
                              </p:par>
                              <p:par>
                                <p:cTn id="17" presetID="2" presetClass="entr" presetSubtype="1" accel="40000" decel="43000" fill="hold" grpId="0" nodeType="withEffect">
                                  <p:stCondLst>
                                    <p:cond delay="0"/>
                                  </p:stCondLst>
                                  <p:childTnLst>
                                    <p:set>
                                      <p:cBhvr>
                                        <p:cTn id="18" dur="1" fill="hold">
                                          <p:stCondLst>
                                            <p:cond delay="0"/>
                                          </p:stCondLst>
                                        </p:cTn>
                                        <p:tgtEl>
                                          <p:spTgt spid="98"/>
                                        </p:tgtEl>
                                        <p:attrNameLst>
                                          <p:attrName>style.visibility</p:attrName>
                                        </p:attrNameLst>
                                      </p:cBhvr>
                                      <p:to>
                                        <p:strVal val="visible"/>
                                      </p:to>
                                    </p:set>
                                    <p:anim calcmode="lin" valueType="num">
                                      <p:cBhvr additive="base">
                                        <p:cTn id="19" dur="1000" fill="hold"/>
                                        <p:tgtEl>
                                          <p:spTgt spid="98"/>
                                        </p:tgtEl>
                                        <p:attrNameLst>
                                          <p:attrName>ppt_x</p:attrName>
                                        </p:attrNameLst>
                                      </p:cBhvr>
                                      <p:tavLst>
                                        <p:tav tm="0">
                                          <p:val>
                                            <p:strVal val="#ppt_x"/>
                                          </p:val>
                                        </p:tav>
                                        <p:tav tm="100000">
                                          <p:val>
                                            <p:strVal val="#ppt_x"/>
                                          </p:val>
                                        </p:tav>
                                      </p:tavLst>
                                    </p:anim>
                                    <p:anim calcmode="lin" valueType="num">
                                      <p:cBhvr additive="base">
                                        <p:cTn id="20" dur="1000" fill="hold"/>
                                        <p:tgtEl>
                                          <p:spTgt spid="98"/>
                                        </p:tgtEl>
                                        <p:attrNameLst>
                                          <p:attrName>ppt_y</p:attrName>
                                        </p:attrNameLst>
                                      </p:cBhvr>
                                      <p:tavLst>
                                        <p:tav tm="0">
                                          <p:val>
                                            <p:strVal val="0-#ppt_h/2"/>
                                          </p:val>
                                        </p:tav>
                                        <p:tav tm="100000">
                                          <p:val>
                                            <p:strVal val="#ppt_y"/>
                                          </p:val>
                                        </p:tav>
                                      </p:tavLst>
                                    </p:anim>
                                  </p:childTnLst>
                                </p:cTn>
                              </p:par>
                              <p:par>
                                <p:cTn id="21" presetID="2" presetClass="entr" presetSubtype="1" accel="40000" decel="43000"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anim calcmode="lin" valueType="num">
                                      <p:cBhvr additive="base">
                                        <p:cTn id="23" dur="1000" fill="hold"/>
                                        <p:tgtEl>
                                          <p:spTgt spid="100"/>
                                        </p:tgtEl>
                                        <p:attrNameLst>
                                          <p:attrName>ppt_x</p:attrName>
                                        </p:attrNameLst>
                                      </p:cBhvr>
                                      <p:tavLst>
                                        <p:tav tm="0">
                                          <p:val>
                                            <p:strVal val="#ppt_x"/>
                                          </p:val>
                                        </p:tav>
                                        <p:tav tm="100000">
                                          <p:val>
                                            <p:strVal val="#ppt_x"/>
                                          </p:val>
                                        </p:tav>
                                      </p:tavLst>
                                    </p:anim>
                                    <p:anim calcmode="lin" valueType="num">
                                      <p:cBhvr additive="base">
                                        <p:cTn id="24" dur="1000" fill="hold"/>
                                        <p:tgtEl>
                                          <p:spTgt spid="100"/>
                                        </p:tgtEl>
                                        <p:attrNameLst>
                                          <p:attrName>ppt_y</p:attrName>
                                        </p:attrNameLst>
                                      </p:cBhvr>
                                      <p:tavLst>
                                        <p:tav tm="0">
                                          <p:val>
                                            <p:strVal val="0-#ppt_h/2"/>
                                          </p:val>
                                        </p:tav>
                                        <p:tav tm="100000">
                                          <p:val>
                                            <p:strVal val="#ppt_y"/>
                                          </p:val>
                                        </p:tav>
                                      </p:tavLst>
                                    </p:anim>
                                  </p:childTnLst>
                                </p:cTn>
                              </p:par>
                              <p:par>
                                <p:cTn id="25" presetID="2" presetClass="entr" presetSubtype="1" accel="40000" decel="43000" fill="hold" grpId="0" nodeType="withEffect">
                                  <p:stCondLst>
                                    <p:cond delay="0"/>
                                  </p:stCondLst>
                                  <p:childTnLst>
                                    <p:set>
                                      <p:cBhvr>
                                        <p:cTn id="26" dur="1" fill="hold">
                                          <p:stCondLst>
                                            <p:cond delay="0"/>
                                          </p:stCondLst>
                                        </p:cTn>
                                        <p:tgtEl>
                                          <p:spTgt spid="102"/>
                                        </p:tgtEl>
                                        <p:attrNameLst>
                                          <p:attrName>style.visibility</p:attrName>
                                        </p:attrNameLst>
                                      </p:cBhvr>
                                      <p:to>
                                        <p:strVal val="visible"/>
                                      </p:to>
                                    </p:set>
                                    <p:anim calcmode="lin" valueType="num">
                                      <p:cBhvr additive="base">
                                        <p:cTn id="27" dur="1000" fill="hold"/>
                                        <p:tgtEl>
                                          <p:spTgt spid="102"/>
                                        </p:tgtEl>
                                        <p:attrNameLst>
                                          <p:attrName>ppt_x</p:attrName>
                                        </p:attrNameLst>
                                      </p:cBhvr>
                                      <p:tavLst>
                                        <p:tav tm="0">
                                          <p:val>
                                            <p:strVal val="#ppt_x"/>
                                          </p:val>
                                        </p:tav>
                                        <p:tav tm="100000">
                                          <p:val>
                                            <p:strVal val="#ppt_x"/>
                                          </p:val>
                                        </p:tav>
                                      </p:tavLst>
                                    </p:anim>
                                    <p:anim calcmode="lin" valueType="num">
                                      <p:cBhvr additive="base">
                                        <p:cTn id="28" dur="1000" fill="hold"/>
                                        <p:tgtEl>
                                          <p:spTgt spid="102"/>
                                        </p:tgtEl>
                                        <p:attrNameLst>
                                          <p:attrName>ppt_y</p:attrName>
                                        </p:attrNameLst>
                                      </p:cBhvr>
                                      <p:tavLst>
                                        <p:tav tm="0">
                                          <p:val>
                                            <p:strVal val="0-#ppt_h/2"/>
                                          </p:val>
                                        </p:tav>
                                        <p:tav tm="100000">
                                          <p:val>
                                            <p:strVal val="#ppt_y"/>
                                          </p:val>
                                        </p:tav>
                                      </p:tavLst>
                                    </p:anim>
                                  </p:childTnLst>
                                </p:cTn>
                              </p:par>
                              <p:par>
                                <p:cTn id="29" presetID="2" presetClass="entr" presetSubtype="1" accel="40000" decel="43000" fill="hold" grpId="0" nodeType="withEffect">
                                  <p:stCondLst>
                                    <p:cond delay="0"/>
                                  </p:stCondLst>
                                  <p:childTnLst>
                                    <p:set>
                                      <p:cBhvr>
                                        <p:cTn id="30" dur="1" fill="hold">
                                          <p:stCondLst>
                                            <p:cond delay="0"/>
                                          </p:stCondLst>
                                        </p:cTn>
                                        <p:tgtEl>
                                          <p:spTgt spid="106"/>
                                        </p:tgtEl>
                                        <p:attrNameLst>
                                          <p:attrName>style.visibility</p:attrName>
                                        </p:attrNameLst>
                                      </p:cBhvr>
                                      <p:to>
                                        <p:strVal val="visible"/>
                                      </p:to>
                                    </p:set>
                                    <p:anim calcmode="lin" valueType="num">
                                      <p:cBhvr additive="base">
                                        <p:cTn id="31" dur="1000" fill="hold"/>
                                        <p:tgtEl>
                                          <p:spTgt spid="106"/>
                                        </p:tgtEl>
                                        <p:attrNameLst>
                                          <p:attrName>ppt_x</p:attrName>
                                        </p:attrNameLst>
                                      </p:cBhvr>
                                      <p:tavLst>
                                        <p:tav tm="0">
                                          <p:val>
                                            <p:strVal val="#ppt_x"/>
                                          </p:val>
                                        </p:tav>
                                        <p:tav tm="100000">
                                          <p:val>
                                            <p:strVal val="#ppt_x"/>
                                          </p:val>
                                        </p:tav>
                                      </p:tavLst>
                                    </p:anim>
                                    <p:anim calcmode="lin" valueType="num">
                                      <p:cBhvr additive="base">
                                        <p:cTn id="32" dur="1000" fill="hold"/>
                                        <p:tgtEl>
                                          <p:spTgt spid="106"/>
                                        </p:tgtEl>
                                        <p:attrNameLst>
                                          <p:attrName>ppt_y</p:attrName>
                                        </p:attrNameLst>
                                      </p:cBhvr>
                                      <p:tavLst>
                                        <p:tav tm="0">
                                          <p:val>
                                            <p:strVal val="0-#ppt_h/2"/>
                                          </p:val>
                                        </p:tav>
                                        <p:tav tm="100000">
                                          <p:val>
                                            <p:strVal val="#ppt_y"/>
                                          </p:val>
                                        </p:tav>
                                      </p:tavLst>
                                    </p:anim>
                                  </p:childTnLst>
                                </p:cTn>
                              </p:par>
                              <p:par>
                                <p:cTn id="33" presetID="2" presetClass="entr" presetSubtype="1" accel="40000" decel="43000" fill="hold" grpId="0" nodeType="with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 calcmode="lin" valueType="num">
                                      <p:cBhvr additive="base">
                                        <p:cTn id="3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6"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37" presetID="2" presetClass="entr" presetSubtype="1" accel="40000" decel="4300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 calcmode="lin" valueType="num">
                                      <p:cBhvr additive="base">
                                        <p:cTn id="39" dur="1000" fill="hold"/>
                                        <p:tgtEl>
                                          <p:spTgt spid="55"/>
                                        </p:tgtEl>
                                        <p:attrNameLst>
                                          <p:attrName>ppt_x</p:attrName>
                                        </p:attrNameLst>
                                      </p:cBhvr>
                                      <p:tavLst>
                                        <p:tav tm="0">
                                          <p:val>
                                            <p:strVal val="#ppt_x"/>
                                          </p:val>
                                        </p:tav>
                                        <p:tav tm="100000">
                                          <p:val>
                                            <p:strVal val="#ppt_x"/>
                                          </p:val>
                                        </p:tav>
                                      </p:tavLst>
                                    </p:anim>
                                    <p:anim calcmode="lin" valueType="num">
                                      <p:cBhvr additive="base">
                                        <p:cTn id="40" dur="1000" fill="hold"/>
                                        <p:tgtEl>
                                          <p:spTgt spid="55"/>
                                        </p:tgtEl>
                                        <p:attrNameLst>
                                          <p:attrName>ppt_y</p:attrName>
                                        </p:attrNameLst>
                                      </p:cBhvr>
                                      <p:tavLst>
                                        <p:tav tm="0">
                                          <p:val>
                                            <p:strVal val="0-#ppt_h/2"/>
                                          </p:val>
                                        </p:tav>
                                        <p:tav tm="100000">
                                          <p:val>
                                            <p:strVal val="#ppt_y"/>
                                          </p:val>
                                        </p:tav>
                                      </p:tavLst>
                                    </p:anim>
                                  </p:childTnLst>
                                </p:cTn>
                              </p:par>
                              <p:par>
                                <p:cTn id="41" presetID="10" presetClass="entr" presetSubtype="0" fill="hold" nodeType="withEffect">
                                  <p:stCondLst>
                                    <p:cond delay="0"/>
                                  </p:stCondLst>
                                  <p:childTnLst>
                                    <p:set>
                                      <p:cBhvr>
                                        <p:cTn id="42" dur="1" fill="hold">
                                          <p:stCondLst>
                                            <p:cond delay="0"/>
                                          </p:stCondLst>
                                        </p:cTn>
                                        <p:tgtEl>
                                          <p:spTgt spid="112"/>
                                        </p:tgtEl>
                                        <p:attrNameLst>
                                          <p:attrName>style.visibility</p:attrName>
                                        </p:attrNameLst>
                                      </p:cBhvr>
                                      <p:to>
                                        <p:strVal val="visible"/>
                                      </p:to>
                                    </p:set>
                                    <p:animEffect transition="in" filter="fade">
                                      <p:cBhvr>
                                        <p:cTn id="43" dur="500"/>
                                        <p:tgtEl>
                                          <p:spTgt spid="112"/>
                                        </p:tgtEl>
                                      </p:cBhvr>
                                    </p:animEffect>
                                  </p:childTnLst>
                                </p:cTn>
                              </p:par>
                              <p:par>
                                <p:cTn id="44" presetID="10" presetClass="entr" presetSubtype="0" fill="hold" nodeType="withEffect">
                                  <p:stCondLst>
                                    <p:cond delay="0"/>
                                  </p:stCondLst>
                                  <p:childTnLst>
                                    <p:set>
                                      <p:cBhvr>
                                        <p:cTn id="45" dur="1" fill="hold">
                                          <p:stCondLst>
                                            <p:cond delay="0"/>
                                          </p:stCondLst>
                                        </p:cTn>
                                        <p:tgtEl>
                                          <p:spTgt spid="114"/>
                                        </p:tgtEl>
                                        <p:attrNameLst>
                                          <p:attrName>style.visibility</p:attrName>
                                        </p:attrNameLst>
                                      </p:cBhvr>
                                      <p:to>
                                        <p:strVal val="visible"/>
                                      </p:to>
                                    </p:set>
                                    <p:animEffect transition="in" filter="fade">
                                      <p:cBhvr>
                                        <p:cTn id="46" dur="500"/>
                                        <p:tgtEl>
                                          <p:spTgt spid="114"/>
                                        </p:tgtEl>
                                      </p:cBhvr>
                                    </p:animEffect>
                                  </p:childTnLst>
                                </p:cTn>
                              </p:par>
                              <p:par>
                                <p:cTn id="47" presetID="10" presetClass="entr" presetSubtype="0" fill="hold" nodeType="withEffect">
                                  <p:stCondLst>
                                    <p:cond delay="0"/>
                                  </p:stCondLst>
                                  <p:childTnLst>
                                    <p:set>
                                      <p:cBhvr>
                                        <p:cTn id="48" dur="1" fill="hold">
                                          <p:stCondLst>
                                            <p:cond delay="0"/>
                                          </p:stCondLst>
                                        </p:cTn>
                                        <p:tgtEl>
                                          <p:spTgt spid="115"/>
                                        </p:tgtEl>
                                        <p:attrNameLst>
                                          <p:attrName>style.visibility</p:attrName>
                                        </p:attrNameLst>
                                      </p:cBhvr>
                                      <p:to>
                                        <p:strVal val="visible"/>
                                      </p:to>
                                    </p:set>
                                    <p:animEffect transition="in" filter="fade">
                                      <p:cBhvr>
                                        <p:cTn id="49" dur="500"/>
                                        <p:tgtEl>
                                          <p:spTgt spid="115"/>
                                        </p:tgtEl>
                                      </p:cBhvr>
                                    </p:animEffect>
                                  </p:childTnLst>
                                </p:cTn>
                              </p:par>
                              <p:par>
                                <p:cTn id="50" presetID="10" presetClass="entr" presetSubtype="0" fill="hold" nodeType="withEffect">
                                  <p:stCondLst>
                                    <p:cond delay="0"/>
                                  </p:stCondLst>
                                  <p:childTnLst>
                                    <p:set>
                                      <p:cBhvr>
                                        <p:cTn id="51" dur="1" fill="hold">
                                          <p:stCondLst>
                                            <p:cond delay="0"/>
                                          </p:stCondLst>
                                        </p:cTn>
                                        <p:tgtEl>
                                          <p:spTgt spid="116"/>
                                        </p:tgtEl>
                                        <p:attrNameLst>
                                          <p:attrName>style.visibility</p:attrName>
                                        </p:attrNameLst>
                                      </p:cBhvr>
                                      <p:to>
                                        <p:strVal val="visible"/>
                                      </p:to>
                                    </p:set>
                                    <p:animEffect transition="in" filter="fade">
                                      <p:cBhvr>
                                        <p:cTn id="52" dur="500"/>
                                        <p:tgtEl>
                                          <p:spTgt spid="116"/>
                                        </p:tgtEl>
                                      </p:cBhvr>
                                    </p:animEffect>
                                  </p:childTnLst>
                                </p:cTn>
                              </p:par>
                              <p:par>
                                <p:cTn id="53" presetID="10" presetClass="entr" presetSubtype="0" fill="hold" nodeType="withEffect">
                                  <p:stCondLst>
                                    <p:cond delay="0"/>
                                  </p:stCondLst>
                                  <p:childTnLst>
                                    <p:set>
                                      <p:cBhvr>
                                        <p:cTn id="54" dur="1" fill="hold">
                                          <p:stCondLst>
                                            <p:cond delay="0"/>
                                          </p:stCondLst>
                                        </p:cTn>
                                        <p:tgtEl>
                                          <p:spTgt spid="117"/>
                                        </p:tgtEl>
                                        <p:attrNameLst>
                                          <p:attrName>style.visibility</p:attrName>
                                        </p:attrNameLst>
                                      </p:cBhvr>
                                      <p:to>
                                        <p:strVal val="visible"/>
                                      </p:to>
                                    </p:set>
                                    <p:animEffect transition="in" filter="fade">
                                      <p:cBhvr>
                                        <p:cTn id="55" dur="500"/>
                                        <p:tgtEl>
                                          <p:spTgt spid="117"/>
                                        </p:tgtEl>
                                      </p:cBhvr>
                                    </p:animEffect>
                                  </p:childTnLst>
                                </p:cTn>
                              </p:par>
                              <p:par>
                                <p:cTn id="56" presetID="10" presetClass="entr" presetSubtype="0" fill="hold" nodeType="withEffect">
                                  <p:stCondLst>
                                    <p:cond delay="0"/>
                                  </p:stCondLst>
                                  <p:childTnLst>
                                    <p:set>
                                      <p:cBhvr>
                                        <p:cTn id="57" dur="1" fill="hold">
                                          <p:stCondLst>
                                            <p:cond delay="0"/>
                                          </p:stCondLst>
                                        </p:cTn>
                                        <p:tgtEl>
                                          <p:spTgt spid="118"/>
                                        </p:tgtEl>
                                        <p:attrNameLst>
                                          <p:attrName>style.visibility</p:attrName>
                                        </p:attrNameLst>
                                      </p:cBhvr>
                                      <p:to>
                                        <p:strVal val="visible"/>
                                      </p:to>
                                    </p:set>
                                    <p:animEffect transition="in" filter="fade">
                                      <p:cBhvr>
                                        <p:cTn id="58" dur="500"/>
                                        <p:tgtEl>
                                          <p:spTgt spid="118"/>
                                        </p:tgtEl>
                                      </p:cBhvr>
                                    </p:animEffect>
                                  </p:childTnLst>
                                </p:cTn>
                              </p:par>
                              <p:par>
                                <p:cTn id="59" presetID="10" presetClass="entr" presetSubtype="0"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Effect transition="in" filter="fade">
                                      <p:cBhvr>
                                        <p:cTn id="61" dur="500"/>
                                        <p:tgtEl>
                                          <p:spTgt spid="113"/>
                                        </p:tgtEl>
                                      </p:cBhvr>
                                    </p:animEffect>
                                  </p:childTnLst>
                                </p:cTn>
                              </p:par>
                            </p:childTnLst>
                          </p:cTn>
                        </p:par>
                        <p:par>
                          <p:cTn id="62" fill="hold">
                            <p:stCondLst>
                              <p:cond delay="1000"/>
                            </p:stCondLst>
                            <p:childTnLst>
                              <p:par>
                                <p:cTn id="63" presetID="1" presetClass="entr" presetSubtype="0" fill="hold" nodeType="afterEffect">
                                  <p:stCondLst>
                                    <p:cond delay="0"/>
                                  </p:stCondLst>
                                  <p:childTnLst>
                                    <p:set>
                                      <p:cBhvr>
                                        <p:cTn id="64" dur="1" fill="hold">
                                          <p:stCondLst>
                                            <p:cond delay="0"/>
                                          </p:stCondLst>
                                        </p:cTn>
                                        <p:tgtEl>
                                          <p:spTgt spid="121"/>
                                        </p:tgtEl>
                                        <p:attrNameLst>
                                          <p:attrName>style.visibility</p:attrName>
                                        </p:attrNameLst>
                                      </p:cBhvr>
                                      <p:to>
                                        <p:strVal val="visible"/>
                                      </p:to>
                                    </p:set>
                                  </p:childTnLst>
                                </p:cTn>
                              </p:par>
                              <p:par>
                                <p:cTn id="65" presetID="35" presetClass="emph" presetSubtype="0" repeatCount="4000" fill="hold" nodeType="withEffect">
                                  <p:stCondLst>
                                    <p:cond delay="0"/>
                                  </p:stCondLst>
                                  <p:childTnLst>
                                    <p:anim calcmode="discrete" valueType="str">
                                      <p:cBhvr>
                                        <p:cTn id="66" dur="2000" fill="hold"/>
                                        <p:tgtEl>
                                          <p:spTgt spid="12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4" grpId="0" build="p"/>
      <p:bldP spid="87" grpId="0"/>
      <p:bldP spid="92" grpId="0"/>
      <p:bldP spid="95" grpId="0"/>
      <p:bldP spid="98" grpId="0"/>
      <p:bldP spid="100" grpId="0"/>
      <p:bldP spid="102" grpId="0"/>
      <p:bldP spid="10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33CCA8-99A8-493B-A004-58832194C33C}"/>
              </a:ext>
            </a:extLst>
          </p:cNvPr>
          <p:cNvGrpSpPr/>
          <p:nvPr/>
        </p:nvGrpSpPr>
        <p:grpSpPr>
          <a:xfrm>
            <a:off x="-594361" y="4389985"/>
            <a:ext cx="2791777" cy="2751226"/>
            <a:chOff x="-815657" y="2355533"/>
            <a:chExt cx="4918074" cy="4846638"/>
          </a:xfrm>
        </p:grpSpPr>
        <p:sp>
          <p:nvSpPr>
            <p:cNvPr id="4" name="Freeform 5">
              <a:extLst>
                <a:ext uri="{FF2B5EF4-FFF2-40B4-BE49-F238E27FC236}">
                  <a16:creationId xmlns:a16="http://schemas.microsoft.com/office/drawing/2014/main" id="{8DFDEA51-DA41-45C2-AAFF-040ACF67A243}"/>
                </a:ext>
              </a:extLst>
            </p:cNvPr>
            <p:cNvSpPr>
              <a:spLocks/>
            </p:cNvSpPr>
            <p:nvPr/>
          </p:nvSpPr>
          <p:spPr bwMode="auto">
            <a:xfrm>
              <a:off x="-815657" y="4106546"/>
              <a:ext cx="3201987" cy="3095625"/>
            </a:xfrm>
            <a:custGeom>
              <a:avLst/>
              <a:gdLst>
                <a:gd name="T0" fmla="*/ 3 w 1656"/>
                <a:gd name="T1" fmla="*/ 0 h 1609"/>
                <a:gd name="T2" fmla="*/ 0 w 1656"/>
                <a:gd name="T3" fmla="*/ 101 h 1609"/>
                <a:gd name="T4" fmla="*/ 1508 w 1656"/>
                <a:gd name="T5" fmla="*/ 1609 h 1609"/>
                <a:gd name="T6" fmla="*/ 1656 w 1656"/>
                <a:gd name="T7" fmla="*/ 1602 h 1609"/>
                <a:gd name="T8" fmla="*/ 811 w 1656"/>
                <a:gd name="T9" fmla="*/ 1237 h 1609"/>
                <a:gd name="T10" fmla="*/ 3 w 1656"/>
                <a:gd name="T11" fmla="*/ 0 h 1609"/>
              </a:gdLst>
              <a:ahLst/>
              <a:cxnLst>
                <a:cxn ang="0">
                  <a:pos x="T0" y="T1"/>
                </a:cxn>
                <a:cxn ang="0">
                  <a:pos x="T2" y="T3"/>
                </a:cxn>
                <a:cxn ang="0">
                  <a:pos x="T4" y="T5"/>
                </a:cxn>
                <a:cxn ang="0">
                  <a:pos x="T6" y="T7"/>
                </a:cxn>
                <a:cxn ang="0">
                  <a:pos x="T8" y="T9"/>
                </a:cxn>
                <a:cxn ang="0">
                  <a:pos x="T10" y="T11"/>
                </a:cxn>
              </a:cxnLst>
              <a:rect l="0" t="0" r="r" b="b"/>
              <a:pathLst>
                <a:path w="1656" h="1609">
                  <a:moveTo>
                    <a:pt x="3" y="0"/>
                  </a:moveTo>
                  <a:cubicBezTo>
                    <a:pt x="1" y="34"/>
                    <a:pt x="0" y="67"/>
                    <a:pt x="0" y="101"/>
                  </a:cubicBezTo>
                  <a:cubicBezTo>
                    <a:pt x="0" y="934"/>
                    <a:pt x="675" y="1609"/>
                    <a:pt x="1508" y="1609"/>
                  </a:cubicBezTo>
                  <a:cubicBezTo>
                    <a:pt x="1558" y="1609"/>
                    <a:pt x="1607" y="1607"/>
                    <a:pt x="1656" y="1602"/>
                  </a:cubicBezTo>
                  <a:cubicBezTo>
                    <a:pt x="1334" y="1571"/>
                    <a:pt x="1042" y="1438"/>
                    <a:pt x="811" y="1237"/>
                  </a:cubicBezTo>
                  <a:cubicBezTo>
                    <a:pt x="357" y="1000"/>
                    <a:pt x="39" y="539"/>
                    <a:pt x="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5" name="Freeform 6">
              <a:extLst>
                <a:ext uri="{FF2B5EF4-FFF2-40B4-BE49-F238E27FC236}">
                  <a16:creationId xmlns:a16="http://schemas.microsoft.com/office/drawing/2014/main" id="{D0A6FDE6-53F5-4EBF-B16D-A0408F20A3BA}"/>
                </a:ext>
              </a:extLst>
            </p:cNvPr>
            <p:cNvSpPr>
              <a:spLocks/>
            </p:cNvSpPr>
            <p:nvPr/>
          </p:nvSpPr>
          <p:spPr bwMode="auto">
            <a:xfrm>
              <a:off x="-809307" y="3911283"/>
              <a:ext cx="1562100" cy="2574925"/>
            </a:xfrm>
            <a:custGeom>
              <a:avLst/>
              <a:gdLst>
                <a:gd name="T0" fmla="*/ 808 w 808"/>
                <a:gd name="T1" fmla="*/ 1338 h 1338"/>
                <a:gd name="T2" fmla="*/ 451 w 808"/>
                <a:gd name="T3" fmla="*/ 877 h 1338"/>
                <a:gd name="T4" fmla="*/ 10 w 808"/>
                <a:gd name="T5" fmla="*/ 0 h 1338"/>
                <a:gd name="T6" fmla="*/ 0 w 808"/>
                <a:gd name="T7" fmla="*/ 101 h 1338"/>
                <a:gd name="T8" fmla="*/ 808 w 808"/>
                <a:gd name="T9" fmla="*/ 1338 h 1338"/>
              </a:gdLst>
              <a:ahLst/>
              <a:cxnLst>
                <a:cxn ang="0">
                  <a:pos x="T0" y="T1"/>
                </a:cxn>
                <a:cxn ang="0">
                  <a:pos x="T2" y="T3"/>
                </a:cxn>
                <a:cxn ang="0">
                  <a:pos x="T4" y="T5"/>
                </a:cxn>
                <a:cxn ang="0">
                  <a:pos x="T6" y="T7"/>
                </a:cxn>
                <a:cxn ang="0">
                  <a:pos x="T8" y="T9"/>
                </a:cxn>
              </a:cxnLst>
              <a:rect l="0" t="0" r="r" b="b"/>
              <a:pathLst>
                <a:path w="808" h="1338">
                  <a:moveTo>
                    <a:pt x="808" y="1338"/>
                  </a:moveTo>
                  <a:cubicBezTo>
                    <a:pt x="661" y="1209"/>
                    <a:pt x="540" y="1053"/>
                    <a:pt x="451" y="877"/>
                  </a:cubicBezTo>
                  <a:cubicBezTo>
                    <a:pt x="216" y="647"/>
                    <a:pt x="56" y="342"/>
                    <a:pt x="10" y="0"/>
                  </a:cubicBezTo>
                  <a:cubicBezTo>
                    <a:pt x="6" y="33"/>
                    <a:pt x="3" y="67"/>
                    <a:pt x="0" y="101"/>
                  </a:cubicBezTo>
                  <a:cubicBezTo>
                    <a:pt x="36" y="640"/>
                    <a:pt x="354" y="1101"/>
                    <a:pt x="808" y="1338"/>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6" name="Freeform 7">
              <a:extLst>
                <a:ext uri="{FF2B5EF4-FFF2-40B4-BE49-F238E27FC236}">
                  <a16:creationId xmlns:a16="http://schemas.microsoft.com/office/drawing/2014/main" id="{5AF9DB10-00FA-40F4-9CE8-FD3814127619}"/>
                </a:ext>
              </a:extLst>
            </p:cNvPr>
            <p:cNvSpPr>
              <a:spLocks/>
            </p:cNvSpPr>
            <p:nvPr/>
          </p:nvSpPr>
          <p:spPr bwMode="auto">
            <a:xfrm>
              <a:off x="-790257" y="3717608"/>
              <a:ext cx="852487" cy="1882775"/>
            </a:xfrm>
            <a:custGeom>
              <a:avLst/>
              <a:gdLst>
                <a:gd name="T0" fmla="*/ 17 w 441"/>
                <a:gd name="T1" fmla="*/ 0 h 978"/>
                <a:gd name="T2" fmla="*/ 0 w 441"/>
                <a:gd name="T3" fmla="*/ 101 h 978"/>
                <a:gd name="T4" fmla="*/ 441 w 441"/>
                <a:gd name="T5" fmla="*/ 978 h 978"/>
                <a:gd name="T6" fmla="*/ 321 w 441"/>
                <a:gd name="T7" fmla="*/ 643 h 978"/>
                <a:gd name="T8" fmla="*/ 17 w 441"/>
                <a:gd name="T9" fmla="*/ 0 h 978"/>
              </a:gdLst>
              <a:ahLst/>
              <a:cxnLst>
                <a:cxn ang="0">
                  <a:pos x="T0" y="T1"/>
                </a:cxn>
                <a:cxn ang="0">
                  <a:pos x="T2" y="T3"/>
                </a:cxn>
                <a:cxn ang="0">
                  <a:pos x="T4" y="T5"/>
                </a:cxn>
                <a:cxn ang="0">
                  <a:pos x="T6" y="T7"/>
                </a:cxn>
                <a:cxn ang="0">
                  <a:pos x="T8" y="T9"/>
                </a:cxn>
              </a:cxnLst>
              <a:rect l="0" t="0" r="r" b="b"/>
              <a:pathLst>
                <a:path w="441" h="978">
                  <a:moveTo>
                    <a:pt x="17" y="0"/>
                  </a:moveTo>
                  <a:cubicBezTo>
                    <a:pt x="11" y="33"/>
                    <a:pt x="5" y="67"/>
                    <a:pt x="0" y="101"/>
                  </a:cubicBezTo>
                  <a:cubicBezTo>
                    <a:pt x="46" y="443"/>
                    <a:pt x="206" y="748"/>
                    <a:pt x="441" y="978"/>
                  </a:cubicBezTo>
                  <a:cubicBezTo>
                    <a:pt x="389" y="873"/>
                    <a:pt x="348" y="760"/>
                    <a:pt x="321" y="643"/>
                  </a:cubicBezTo>
                  <a:cubicBezTo>
                    <a:pt x="173" y="459"/>
                    <a:pt x="66" y="240"/>
                    <a:pt x="1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7" name="Freeform 8">
              <a:extLst>
                <a:ext uri="{FF2B5EF4-FFF2-40B4-BE49-F238E27FC236}">
                  <a16:creationId xmlns:a16="http://schemas.microsoft.com/office/drawing/2014/main" id="{245E6B78-1B03-402D-A924-EC16096FF5DE}"/>
                </a:ext>
              </a:extLst>
            </p:cNvPr>
            <p:cNvSpPr>
              <a:spLocks/>
            </p:cNvSpPr>
            <p:nvPr/>
          </p:nvSpPr>
          <p:spPr bwMode="auto">
            <a:xfrm>
              <a:off x="-756920" y="3523933"/>
              <a:ext cx="587375" cy="1430338"/>
            </a:xfrm>
            <a:custGeom>
              <a:avLst/>
              <a:gdLst>
                <a:gd name="T0" fmla="*/ 268 w 304"/>
                <a:gd name="T1" fmla="*/ 496 h 744"/>
                <a:gd name="T2" fmla="*/ 25 w 304"/>
                <a:gd name="T3" fmla="*/ 0 h 744"/>
                <a:gd name="T4" fmla="*/ 0 w 304"/>
                <a:gd name="T5" fmla="*/ 101 h 744"/>
                <a:gd name="T6" fmla="*/ 304 w 304"/>
                <a:gd name="T7" fmla="*/ 744 h 744"/>
                <a:gd name="T8" fmla="*/ 268 w 304"/>
                <a:gd name="T9" fmla="*/ 496 h 744"/>
              </a:gdLst>
              <a:ahLst/>
              <a:cxnLst>
                <a:cxn ang="0">
                  <a:pos x="T0" y="T1"/>
                </a:cxn>
                <a:cxn ang="0">
                  <a:pos x="T2" y="T3"/>
                </a:cxn>
                <a:cxn ang="0">
                  <a:pos x="T4" y="T5"/>
                </a:cxn>
                <a:cxn ang="0">
                  <a:pos x="T6" y="T7"/>
                </a:cxn>
                <a:cxn ang="0">
                  <a:pos x="T8" y="T9"/>
                </a:cxn>
              </a:cxnLst>
              <a:rect l="0" t="0" r="r" b="b"/>
              <a:pathLst>
                <a:path w="304" h="744">
                  <a:moveTo>
                    <a:pt x="268" y="496"/>
                  </a:moveTo>
                  <a:cubicBezTo>
                    <a:pt x="159" y="349"/>
                    <a:pt x="75" y="181"/>
                    <a:pt x="25" y="0"/>
                  </a:cubicBezTo>
                  <a:cubicBezTo>
                    <a:pt x="16" y="33"/>
                    <a:pt x="7" y="67"/>
                    <a:pt x="0" y="101"/>
                  </a:cubicBezTo>
                  <a:cubicBezTo>
                    <a:pt x="49" y="341"/>
                    <a:pt x="156" y="560"/>
                    <a:pt x="304" y="744"/>
                  </a:cubicBezTo>
                  <a:cubicBezTo>
                    <a:pt x="285" y="664"/>
                    <a:pt x="273" y="581"/>
                    <a:pt x="268" y="4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8" name="Freeform 9">
              <a:extLst>
                <a:ext uri="{FF2B5EF4-FFF2-40B4-BE49-F238E27FC236}">
                  <a16:creationId xmlns:a16="http://schemas.microsoft.com/office/drawing/2014/main" id="{8E1A53F2-314F-479D-908D-6CBE866E1FB8}"/>
                </a:ext>
              </a:extLst>
            </p:cNvPr>
            <p:cNvSpPr>
              <a:spLocks/>
            </p:cNvSpPr>
            <p:nvPr/>
          </p:nvSpPr>
          <p:spPr bwMode="auto">
            <a:xfrm>
              <a:off x="-709295" y="3328671"/>
              <a:ext cx="471487" cy="1149350"/>
            </a:xfrm>
            <a:custGeom>
              <a:avLst/>
              <a:gdLst>
                <a:gd name="T0" fmla="*/ 244 w 244"/>
                <a:gd name="T1" fmla="*/ 396 h 597"/>
                <a:gd name="T2" fmla="*/ 32 w 244"/>
                <a:gd name="T3" fmla="*/ 0 h 597"/>
                <a:gd name="T4" fmla="*/ 0 w 244"/>
                <a:gd name="T5" fmla="*/ 101 h 597"/>
                <a:gd name="T6" fmla="*/ 243 w 244"/>
                <a:gd name="T7" fmla="*/ 597 h 597"/>
                <a:gd name="T8" fmla="*/ 241 w 244"/>
                <a:gd name="T9" fmla="*/ 505 h 597"/>
                <a:gd name="T10" fmla="*/ 244 w 244"/>
                <a:gd name="T11" fmla="*/ 396 h 597"/>
              </a:gdLst>
              <a:ahLst/>
              <a:cxnLst>
                <a:cxn ang="0">
                  <a:pos x="T0" y="T1"/>
                </a:cxn>
                <a:cxn ang="0">
                  <a:pos x="T2" y="T3"/>
                </a:cxn>
                <a:cxn ang="0">
                  <a:pos x="T4" y="T5"/>
                </a:cxn>
                <a:cxn ang="0">
                  <a:pos x="T6" y="T7"/>
                </a:cxn>
                <a:cxn ang="0">
                  <a:pos x="T8" y="T9"/>
                </a:cxn>
                <a:cxn ang="0">
                  <a:pos x="T10" y="T11"/>
                </a:cxn>
              </a:cxnLst>
              <a:rect l="0" t="0" r="r" b="b"/>
              <a:pathLst>
                <a:path w="244" h="597">
                  <a:moveTo>
                    <a:pt x="244" y="396"/>
                  </a:moveTo>
                  <a:cubicBezTo>
                    <a:pt x="155" y="276"/>
                    <a:pt x="83" y="143"/>
                    <a:pt x="32" y="0"/>
                  </a:cubicBezTo>
                  <a:cubicBezTo>
                    <a:pt x="20" y="33"/>
                    <a:pt x="9" y="66"/>
                    <a:pt x="0" y="101"/>
                  </a:cubicBezTo>
                  <a:cubicBezTo>
                    <a:pt x="50" y="282"/>
                    <a:pt x="134" y="450"/>
                    <a:pt x="243" y="597"/>
                  </a:cubicBezTo>
                  <a:cubicBezTo>
                    <a:pt x="241" y="566"/>
                    <a:pt x="241" y="536"/>
                    <a:pt x="241" y="505"/>
                  </a:cubicBezTo>
                  <a:cubicBezTo>
                    <a:pt x="241" y="469"/>
                    <a:pt x="242" y="432"/>
                    <a:pt x="244" y="3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9" name="Freeform 10">
              <a:extLst>
                <a:ext uri="{FF2B5EF4-FFF2-40B4-BE49-F238E27FC236}">
                  <a16:creationId xmlns:a16="http://schemas.microsoft.com/office/drawing/2014/main" id="{125399BD-04F6-445B-9F7F-7A7179FCB80B}"/>
                </a:ext>
              </a:extLst>
            </p:cNvPr>
            <p:cNvSpPr>
              <a:spLocks/>
            </p:cNvSpPr>
            <p:nvPr/>
          </p:nvSpPr>
          <p:spPr bwMode="auto">
            <a:xfrm>
              <a:off x="-647382" y="3133408"/>
              <a:ext cx="454025" cy="957263"/>
            </a:xfrm>
            <a:custGeom>
              <a:avLst/>
              <a:gdLst>
                <a:gd name="T0" fmla="*/ 235 w 235"/>
                <a:gd name="T1" fmla="*/ 325 h 498"/>
                <a:gd name="T2" fmla="*/ 40 w 235"/>
                <a:gd name="T3" fmla="*/ 0 h 498"/>
                <a:gd name="T4" fmla="*/ 0 w 235"/>
                <a:gd name="T5" fmla="*/ 102 h 498"/>
                <a:gd name="T6" fmla="*/ 212 w 235"/>
                <a:gd name="T7" fmla="*/ 498 h 498"/>
                <a:gd name="T8" fmla="*/ 235 w 235"/>
                <a:gd name="T9" fmla="*/ 325 h 498"/>
              </a:gdLst>
              <a:ahLst/>
              <a:cxnLst>
                <a:cxn ang="0">
                  <a:pos x="T0" y="T1"/>
                </a:cxn>
                <a:cxn ang="0">
                  <a:pos x="T2" y="T3"/>
                </a:cxn>
                <a:cxn ang="0">
                  <a:pos x="T4" y="T5"/>
                </a:cxn>
                <a:cxn ang="0">
                  <a:pos x="T6" y="T7"/>
                </a:cxn>
                <a:cxn ang="0">
                  <a:pos x="T8" y="T9"/>
                </a:cxn>
              </a:cxnLst>
              <a:rect l="0" t="0" r="r" b="b"/>
              <a:pathLst>
                <a:path w="235" h="498">
                  <a:moveTo>
                    <a:pt x="235" y="325"/>
                  </a:moveTo>
                  <a:cubicBezTo>
                    <a:pt x="157" y="226"/>
                    <a:pt x="91" y="117"/>
                    <a:pt x="40" y="0"/>
                  </a:cubicBezTo>
                  <a:cubicBezTo>
                    <a:pt x="25" y="33"/>
                    <a:pt x="12" y="67"/>
                    <a:pt x="0" y="102"/>
                  </a:cubicBezTo>
                  <a:cubicBezTo>
                    <a:pt x="51" y="245"/>
                    <a:pt x="123" y="378"/>
                    <a:pt x="212" y="498"/>
                  </a:cubicBezTo>
                  <a:cubicBezTo>
                    <a:pt x="217" y="439"/>
                    <a:pt x="224" y="382"/>
                    <a:pt x="235" y="32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0" name="Freeform 11">
              <a:extLst>
                <a:ext uri="{FF2B5EF4-FFF2-40B4-BE49-F238E27FC236}">
                  <a16:creationId xmlns:a16="http://schemas.microsoft.com/office/drawing/2014/main" id="{F2A071C3-46C4-4F74-81C5-AF41BC6F9BC0}"/>
                </a:ext>
              </a:extLst>
            </p:cNvPr>
            <p:cNvSpPr>
              <a:spLocks/>
            </p:cNvSpPr>
            <p:nvPr/>
          </p:nvSpPr>
          <p:spPr bwMode="auto">
            <a:xfrm>
              <a:off x="-569595" y="2938146"/>
              <a:ext cx="449262" cy="819150"/>
            </a:xfrm>
            <a:custGeom>
              <a:avLst/>
              <a:gdLst>
                <a:gd name="T0" fmla="*/ 49 w 233"/>
                <a:gd name="T1" fmla="*/ 0 h 426"/>
                <a:gd name="T2" fmla="*/ 0 w 233"/>
                <a:gd name="T3" fmla="*/ 101 h 426"/>
                <a:gd name="T4" fmla="*/ 195 w 233"/>
                <a:gd name="T5" fmla="*/ 426 h 426"/>
                <a:gd name="T6" fmla="*/ 233 w 233"/>
                <a:gd name="T7" fmla="*/ 270 h 426"/>
                <a:gd name="T8" fmla="*/ 49 w 233"/>
                <a:gd name="T9" fmla="*/ 0 h 426"/>
              </a:gdLst>
              <a:ahLst/>
              <a:cxnLst>
                <a:cxn ang="0">
                  <a:pos x="T0" y="T1"/>
                </a:cxn>
                <a:cxn ang="0">
                  <a:pos x="T2" y="T3"/>
                </a:cxn>
                <a:cxn ang="0">
                  <a:pos x="T4" y="T5"/>
                </a:cxn>
                <a:cxn ang="0">
                  <a:pos x="T6" y="T7"/>
                </a:cxn>
                <a:cxn ang="0">
                  <a:pos x="T8" y="T9"/>
                </a:cxn>
              </a:cxnLst>
              <a:rect l="0" t="0" r="r" b="b"/>
              <a:pathLst>
                <a:path w="233" h="426">
                  <a:moveTo>
                    <a:pt x="49" y="0"/>
                  </a:moveTo>
                  <a:cubicBezTo>
                    <a:pt x="32" y="33"/>
                    <a:pt x="15" y="67"/>
                    <a:pt x="0" y="101"/>
                  </a:cubicBezTo>
                  <a:cubicBezTo>
                    <a:pt x="51" y="218"/>
                    <a:pt x="117" y="327"/>
                    <a:pt x="195" y="426"/>
                  </a:cubicBezTo>
                  <a:cubicBezTo>
                    <a:pt x="205" y="373"/>
                    <a:pt x="218" y="321"/>
                    <a:pt x="233" y="270"/>
                  </a:cubicBezTo>
                  <a:cubicBezTo>
                    <a:pt x="162" y="188"/>
                    <a:pt x="101" y="97"/>
                    <a:pt x="49"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1" name="Freeform 12">
              <a:extLst>
                <a:ext uri="{FF2B5EF4-FFF2-40B4-BE49-F238E27FC236}">
                  <a16:creationId xmlns:a16="http://schemas.microsoft.com/office/drawing/2014/main" id="{3CBFC142-3BB1-48C8-BC5B-7B9DE6CE3072}"/>
                </a:ext>
              </a:extLst>
            </p:cNvPr>
            <p:cNvSpPr>
              <a:spLocks/>
            </p:cNvSpPr>
            <p:nvPr/>
          </p:nvSpPr>
          <p:spPr bwMode="auto">
            <a:xfrm>
              <a:off x="-475932" y="2744471"/>
              <a:ext cx="457200" cy="712788"/>
            </a:xfrm>
            <a:custGeom>
              <a:avLst/>
              <a:gdLst>
                <a:gd name="T0" fmla="*/ 236 w 236"/>
                <a:gd name="T1" fmla="*/ 227 h 371"/>
                <a:gd name="T2" fmla="*/ 59 w 236"/>
                <a:gd name="T3" fmla="*/ 0 h 371"/>
                <a:gd name="T4" fmla="*/ 0 w 236"/>
                <a:gd name="T5" fmla="*/ 101 h 371"/>
                <a:gd name="T6" fmla="*/ 184 w 236"/>
                <a:gd name="T7" fmla="*/ 371 h 371"/>
                <a:gd name="T8" fmla="*/ 236 w 236"/>
                <a:gd name="T9" fmla="*/ 227 h 371"/>
              </a:gdLst>
              <a:ahLst/>
              <a:cxnLst>
                <a:cxn ang="0">
                  <a:pos x="T0" y="T1"/>
                </a:cxn>
                <a:cxn ang="0">
                  <a:pos x="T2" y="T3"/>
                </a:cxn>
                <a:cxn ang="0">
                  <a:pos x="T4" y="T5"/>
                </a:cxn>
                <a:cxn ang="0">
                  <a:pos x="T6" y="T7"/>
                </a:cxn>
                <a:cxn ang="0">
                  <a:pos x="T8" y="T9"/>
                </a:cxn>
              </a:cxnLst>
              <a:rect l="0" t="0" r="r" b="b"/>
              <a:pathLst>
                <a:path w="236" h="371">
                  <a:moveTo>
                    <a:pt x="236" y="227"/>
                  </a:moveTo>
                  <a:cubicBezTo>
                    <a:pt x="170" y="157"/>
                    <a:pt x="111" y="81"/>
                    <a:pt x="59" y="0"/>
                  </a:cubicBezTo>
                  <a:cubicBezTo>
                    <a:pt x="38" y="33"/>
                    <a:pt x="18" y="67"/>
                    <a:pt x="0" y="101"/>
                  </a:cubicBezTo>
                  <a:cubicBezTo>
                    <a:pt x="52" y="198"/>
                    <a:pt x="113" y="289"/>
                    <a:pt x="184" y="371"/>
                  </a:cubicBezTo>
                  <a:cubicBezTo>
                    <a:pt x="199" y="322"/>
                    <a:pt x="216" y="274"/>
                    <a:pt x="236" y="22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2" name="Freeform 13">
              <a:extLst>
                <a:ext uri="{FF2B5EF4-FFF2-40B4-BE49-F238E27FC236}">
                  <a16:creationId xmlns:a16="http://schemas.microsoft.com/office/drawing/2014/main" id="{D9679187-D188-4986-985C-95636C8CB57F}"/>
                </a:ext>
              </a:extLst>
            </p:cNvPr>
            <p:cNvSpPr>
              <a:spLocks/>
            </p:cNvSpPr>
            <p:nvPr/>
          </p:nvSpPr>
          <p:spPr bwMode="auto">
            <a:xfrm>
              <a:off x="-361632" y="2549208"/>
              <a:ext cx="469900" cy="631825"/>
            </a:xfrm>
            <a:custGeom>
              <a:avLst/>
              <a:gdLst>
                <a:gd name="T0" fmla="*/ 70 w 243"/>
                <a:gd name="T1" fmla="*/ 0 h 328"/>
                <a:gd name="T2" fmla="*/ 0 w 243"/>
                <a:gd name="T3" fmla="*/ 101 h 328"/>
                <a:gd name="T4" fmla="*/ 177 w 243"/>
                <a:gd name="T5" fmla="*/ 328 h 328"/>
                <a:gd name="T6" fmla="*/ 243 w 243"/>
                <a:gd name="T7" fmla="*/ 191 h 328"/>
                <a:gd name="T8" fmla="*/ 70 w 243"/>
                <a:gd name="T9" fmla="*/ 0 h 328"/>
              </a:gdLst>
              <a:ahLst/>
              <a:cxnLst>
                <a:cxn ang="0">
                  <a:pos x="T0" y="T1"/>
                </a:cxn>
                <a:cxn ang="0">
                  <a:pos x="T2" y="T3"/>
                </a:cxn>
                <a:cxn ang="0">
                  <a:pos x="T4" y="T5"/>
                </a:cxn>
                <a:cxn ang="0">
                  <a:pos x="T6" y="T7"/>
                </a:cxn>
                <a:cxn ang="0">
                  <a:pos x="T8" y="T9"/>
                </a:cxn>
              </a:cxnLst>
              <a:rect l="0" t="0" r="r" b="b"/>
              <a:pathLst>
                <a:path w="243" h="328">
                  <a:moveTo>
                    <a:pt x="70" y="0"/>
                  </a:moveTo>
                  <a:cubicBezTo>
                    <a:pt x="46" y="33"/>
                    <a:pt x="22" y="66"/>
                    <a:pt x="0" y="101"/>
                  </a:cubicBezTo>
                  <a:cubicBezTo>
                    <a:pt x="52" y="182"/>
                    <a:pt x="111" y="258"/>
                    <a:pt x="177" y="328"/>
                  </a:cubicBezTo>
                  <a:cubicBezTo>
                    <a:pt x="197" y="281"/>
                    <a:pt x="219" y="235"/>
                    <a:pt x="243" y="191"/>
                  </a:cubicBezTo>
                  <a:cubicBezTo>
                    <a:pt x="180" y="132"/>
                    <a:pt x="122" y="68"/>
                    <a:pt x="7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3" name="Freeform 14">
              <a:extLst>
                <a:ext uri="{FF2B5EF4-FFF2-40B4-BE49-F238E27FC236}">
                  <a16:creationId xmlns:a16="http://schemas.microsoft.com/office/drawing/2014/main" id="{987391EC-FEC1-42BF-B7BB-3BF64449C333}"/>
                </a:ext>
              </a:extLst>
            </p:cNvPr>
            <p:cNvSpPr>
              <a:spLocks/>
            </p:cNvSpPr>
            <p:nvPr/>
          </p:nvSpPr>
          <p:spPr bwMode="auto">
            <a:xfrm>
              <a:off x="-226695" y="2355533"/>
              <a:ext cx="490537" cy="561975"/>
            </a:xfrm>
            <a:custGeom>
              <a:avLst/>
              <a:gdLst>
                <a:gd name="T0" fmla="*/ 173 w 253"/>
                <a:gd name="T1" fmla="*/ 292 h 292"/>
                <a:gd name="T2" fmla="*/ 253 w 253"/>
                <a:gd name="T3" fmla="*/ 160 h 292"/>
                <a:gd name="T4" fmla="*/ 84 w 253"/>
                <a:gd name="T5" fmla="*/ 0 h 292"/>
                <a:gd name="T6" fmla="*/ 0 w 253"/>
                <a:gd name="T7" fmla="*/ 101 h 292"/>
                <a:gd name="T8" fmla="*/ 173 w 253"/>
                <a:gd name="T9" fmla="*/ 292 h 292"/>
              </a:gdLst>
              <a:ahLst/>
              <a:cxnLst>
                <a:cxn ang="0">
                  <a:pos x="T0" y="T1"/>
                </a:cxn>
                <a:cxn ang="0">
                  <a:pos x="T2" y="T3"/>
                </a:cxn>
                <a:cxn ang="0">
                  <a:pos x="T4" y="T5"/>
                </a:cxn>
                <a:cxn ang="0">
                  <a:pos x="T6" y="T7"/>
                </a:cxn>
                <a:cxn ang="0">
                  <a:pos x="T8" y="T9"/>
                </a:cxn>
              </a:cxnLst>
              <a:rect l="0" t="0" r="r" b="b"/>
              <a:pathLst>
                <a:path w="253" h="292">
                  <a:moveTo>
                    <a:pt x="173" y="292"/>
                  </a:moveTo>
                  <a:cubicBezTo>
                    <a:pt x="197" y="247"/>
                    <a:pt x="224" y="203"/>
                    <a:pt x="253" y="160"/>
                  </a:cubicBezTo>
                  <a:cubicBezTo>
                    <a:pt x="193" y="111"/>
                    <a:pt x="136" y="57"/>
                    <a:pt x="84" y="0"/>
                  </a:cubicBezTo>
                  <a:cubicBezTo>
                    <a:pt x="55" y="32"/>
                    <a:pt x="27" y="66"/>
                    <a:pt x="0" y="101"/>
                  </a:cubicBezTo>
                  <a:cubicBezTo>
                    <a:pt x="52" y="169"/>
                    <a:pt x="110" y="233"/>
                    <a:pt x="173" y="29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4" name="Freeform 19">
              <a:extLst>
                <a:ext uri="{FF2B5EF4-FFF2-40B4-BE49-F238E27FC236}">
                  <a16:creationId xmlns:a16="http://schemas.microsoft.com/office/drawing/2014/main" id="{B0F8D4C9-3EF5-4D39-9D66-6CC3E3AFC05D}"/>
                </a:ext>
              </a:extLst>
            </p:cNvPr>
            <p:cNvSpPr>
              <a:spLocks/>
            </p:cNvSpPr>
            <p:nvPr/>
          </p:nvSpPr>
          <p:spPr bwMode="auto">
            <a:xfrm>
              <a:off x="752793" y="6486208"/>
              <a:ext cx="1920875" cy="703263"/>
            </a:xfrm>
            <a:custGeom>
              <a:avLst/>
              <a:gdLst>
                <a:gd name="T0" fmla="*/ 515 w 993"/>
                <a:gd name="T1" fmla="*/ 159 h 365"/>
                <a:gd name="T2" fmla="*/ 0 w 993"/>
                <a:gd name="T3" fmla="*/ 0 h 365"/>
                <a:gd name="T4" fmla="*/ 845 w 993"/>
                <a:gd name="T5" fmla="*/ 365 h 365"/>
                <a:gd name="T6" fmla="*/ 993 w 993"/>
                <a:gd name="T7" fmla="*/ 343 h 365"/>
                <a:gd name="T8" fmla="*/ 515 w 993"/>
                <a:gd name="T9" fmla="*/ 159 h 365"/>
              </a:gdLst>
              <a:ahLst/>
              <a:cxnLst>
                <a:cxn ang="0">
                  <a:pos x="T0" y="T1"/>
                </a:cxn>
                <a:cxn ang="0">
                  <a:pos x="T2" y="T3"/>
                </a:cxn>
                <a:cxn ang="0">
                  <a:pos x="T4" y="T5"/>
                </a:cxn>
                <a:cxn ang="0">
                  <a:pos x="T6" y="T7"/>
                </a:cxn>
                <a:cxn ang="0">
                  <a:pos x="T8" y="T9"/>
                </a:cxn>
              </a:cxnLst>
              <a:rect l="0" t="0" r="r" b="b"/>
              <a:pathLst>
                <a:path w="993" h="365">
                  <a:moveTo>
                    <a:pt x="515" y="159"/>
                  </a:moveTo>
                  <a:cubicBezTo>
                    <a:pt x="331" y="137"/>
                    <a:pt x="157" y="82"/>
                    <a:pt x="0" y="0"/>
                  </a:cubicBezTo>
                  <a:cubicBezTo>
                    <a:pt x="231" y="201"/>
                    <a:pt x="523" y="334"/>
                    <a:pt x="845" y="365"/>
                  </a:cubicBezTo>
                  <a:cubicBezTo>
                    <a:pt x="895" y="360"/>
                    <a:pt x="944" y="353"/>
                    <a:pt x="993" y="343"/>
                  </a:cubicBezTo>
                  <a:cubicBezTo>
                    <a:pt x="821" y="309"/>
                    <a:pt x="660" y="246"/>
                    <a:pt x="515" y="15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5" name="Freeform 20">
              <a:extLst>
                <a:ext uri="{FF2B5EF4-FFF2-40B4-BE49-F238E27FC236}">
                  <a16:creationId xmlns:a16="http://schemas.microsoft.com/office/drawing/2014/main" id="{3167E0F4-60B3-4B01-BE55-417B2AE9AA22}"/>
                </a:ext>
              </a:extLst>
            </p:cNvPr>
            <p:cNvSpPr>
              <a:spLocks/>
            </p:cNvSpPr>
            <p:nvPr/>
          </p:nvSpPr>
          <p:spPr bwMode="auto">
            <a:xfrm>
              <a:off x="62230" y="5600383"/>
              <a:ext cx="1685925" cy="1192213"/>
            </a:xfrm>
            <a:custGeom>
              <a:avLst/>
              <a:gdLst>
                <a:gd name="T0" fmla="*/ 523 w 872"/>
                <a:gd name="T1" fmla="*/ 333 h 620"/>
                <a:gd name="T2" fmla="*/ 0 w 872"/>
                <a:gd name="T3" fmla="*/ 0 h 620"/>
                <a:gd name="T4" fmla="*/ 357 w 872"/>
                <a:gd name="T5" fmla="*/ 461 h 620"/>
                <a:gd name="T6" fmla="*/ 872 w 872"/>
                <a:gd name="T7" fmla="*/ 620 h 620"/>
                <a:gd name="T8" fmla="*/ 523 w 872"/>
                <a:gd name="T9" fmla="*/ 333 h 620"/>
              </a:gdLst>
              <a:ahLst/>
              <a:cxnLst>
                <a:cxn ang="0">
                  <a:pos x="T0" y="T1"/>
                </a:cxn>
                <a:cxn ang="0">
                  <a:pos x="T2" y="T3"/>
                </a:cxn>
                <a:cxn ang="0">
                  <a:pos x="T4" y="T5"/>
                </a:cxn>
                <a:cxn ang="0">
                  <a:pos x="T6" y="T7"/>
                </a:cxn>
                <a:cxn ang="0">
                  <a:pos x="T8" y="T9"/>
                </a:cxn>
              </a:cxnLst>
              <a:rect l="0" t="0" r="r" b="b"/>
              <a:pathLst>
                <a:path w="872" h="620">
                  <a:moveTo>
                    <a:pt x="523" y="333"/>
                  </a:moveTo>
                  <a:cubicBezTo>
                    <a:pt x="326" y="258"/>
                    <a:pt x="148" y="144"/>
                    <a:pt x="0" y="0"/>
                  </a:cubicBezTo>
                  <a:cubicBezTo>
                    <a:pt x="89" y="176"/>
                    <a:pt x="210" y="332"/>
                    <a:pt x="357" y="461"/>
                  </a:cubicBezTo>
                  <a:cubicBezTo>
                    <a:pt x="514" y="543"/>
                    <a:pt x="688" y="598"/>
                    <a:pt x="872" y="620"/>
                  </a:cubicBezTo>
                  <a:cubicBezTo>
                    <a:pt x="742" y="542"/>
                    <a:pt x="624" y="445"/>
                    <a:pt x="523" y="33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6" name="Freeform 21">
              <a:extLst>
                <a:ext uri="{FF2B5EF4-FFF2-40B4-BE49-F238E27FC236}">
                  <a16:creationId xmlns:a16="http://schemas.microsoft.com/office/drawing/2014/main" id="{D053F95B-4B50-4D4E-BD59-A903DE9A1C0F}"/>
                </a:ext>
              </a:extLst>
            </p:cNvPr>
            <p:cNvSpPr>
              <a:spLocks/>
            </p:cNvSpPr>
            <p:nvPr/>
          </p:nvSpPr>
          <p:spPr bwMode="auto">
            <a:xfrm>
              <a:off x="-169545" y="4954271"/>
              <a:ext cx="1243012" cy="1285875"/>
            </a:xfrm>
            <a:custGeom>
              <a:avLst/>
              <a:gdLst>
                <a:gd name="T0" fmla="*/ 433 w 643"/>
                <a:gd name="T1" fmla="*/ 367 h 668"/>
                <a:gd name="T2" fmla="*/ 0 w 643"/>
                <a:gd name="T3" fmla="*/ 0 h 668"/>
                <a:gd name="T4" fmla="*/ 120 w 643"/>
                <a:gd name="T5" fmla="*/ 335 h 668"/>
                <a:gd name="T6" fmla="*/ 643 w 643"/>
                <a:gd name="T7" fmla="*/ 668 h 668"/>
                <a:gd name="T8" fmla="*/ 433 w 643"/>
                <a:gd name="T9" fmla="*/ 367 h 668"/>
              </a:gdLst>
              <a:ahLst/>
              <a:cxnLst>
                <a:cxn ang="0">
                  <a:pos x="T0" y="T1"/>
                </a:cxn>
                <a:cxn ang="0">
                  <a:pos x="T2" y="T3"/>
                </a:cxn>
                <a:cxn ang="0">
                  <a:pos x="T4" y="T5"/>
                </a:cxn>
                <a:cxn ang="0">
                  <a:pos x="T6" y="T7"/>
                </a:cxn>
                <a:cxn ang="0">
                  <a:pos x="T8" y="T9"/>
                </a:cxn>
              </a:cxnLst>
              <a:rect l="0" t="0" r="r" b="b"/>
              <a:pathLst>
                <a:path w="643" h="668">
                  <a:moveTo>
                    <a:pt x="433" y="367"/>
                  </a:moveTo>
                  <a:cubicBezTo>
                    <a:pt x="266" y="273"/>
                    <a:pt x="119" y="148"/>
                    <a:pt x="0" y="0"/>
                  </a:cubicBezTo>
                  <a:cubicBezTo>
                    <a:pt x="27" y="117"/>
                    <a:pt x="68" y="230"/>
                    <a:pt x="120" y="335"/>
                  </a:cubicBezTo>
                  <a:cubicBezTo>
                    <a:pt x="268" y="479"/>
                    <a:pt x="446" y="593"/>
                    <a:pt x="643" y="668"/>
                  </a:cubicBezTo>
                  <a:cubicBezTo>
                    <a:pt x="561" y="577"/>
                    <a:pt x="491" y="476"/>
                    <a:pt x="433" y="36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7" name="Freeform 22">
              <a:extLst>
                <a:ext uri="{FF2B5EF4-FFF2-40B4-BE49-F238E27FC236}">
                  <a16:creationId xmlns:a16="http://schemas.microsoft.com/office/drawing/2014/main" id="{328938D3-014F-4606-BEC7-D693E00784B8}"/>
                </a:ext>
              </a:extLst>
            </p:cNvPr>
            <p:cNvSpPr>
              <a:spLocks/>
            </p:cNvSpPr>
            <p:nvPr/>
          </p:nvSpPr>
          <p:spPr bwMode="auto">
            <a:xfrm>
              <a:off x="-239395" y="4478021"/>
              <a:ext cx="906462" cy="1182688"/>
            </a:xfrm>
            <a:custGeom>
              <a:avLst/>
              <a:gdLst>
                <a:gd name="T0" fmla="*/ 0 w 469"/>
                <a:gd name="T1" fmla="*/ 0 h 615"/>
                <a:gd name="T2" fmla="*/ 36 w 469"/>
                <a:gd name="T3" fmla="*/ 248 h 615"/>
                <a:gd name="T4" fmla="*/ 469 w 469"/>
                <a:gd name="T5" fmla="*/ 615 h 615"/>
                <a:gd name="T6" fmla="*/ 357 w 469"/>
                <a:gd name="T7" fmla="*/ 343 h 615"/>
                <a:gd name="T8" fmla="*/ 0 w 469"/>
                <a:gd name="T9" fmla="*/ 0 h 615"/>
              </a:gdLst>
              <a:ahLst/>
              <a:cxnLst>
                <a:cxn ang="0">
                  <a:pos x="T0" y="T1"/>
                </a:cxn>
                <a:cxn ang="0">
                  <a:pos x="T2" y="T3"/>
                </a:cxn>
                <a:cxn ang="0">
                  <a:pos x="T4" y="T5"/>
                </a:cxn>
                <a:cxn ang="0">
                  <a:pos x="T6" y="T7"/>
                </a:cxn>
                <a:cxn ang="0">
                  <a:pos x="T8" y="T9"/>
                </a:cxn>
              </a:cxnLst>
              <a:rect l="0" t="0" r="r" b="b"/>
              <a:pathLst>
                <a:path w="469" h="615">
                  <a:moveTo>
                    <a:pt x="0" y="0"/>
                  </a:moveTo>
                  <a:cubicBezTo>
                    <a:pt x="5" y="85"/>
                    <a:pt x="17" y="168"/>
                    <a:pt x="36" y="248"/>
                  </a:cubicBezTo>
                  <a:cubicBezTo>
                    <a:pt x="155" y="396"/>
                    <a:pt x="302" y="521"/>
                    <a:pt x="469" y="615"/>
                  </a:cubicBezTo>
                  <a:cubicBezTo>
                    <a:pt x="423" y="529"/>
                    <a:pt x="385" y="438"/>
                    <a:pt x="357" y="343"/>
                  </a:cubicBezTo>
                  <a:cubicBezTo>
                    <a:pt x="220" y="249"/>
                    <a:pt x="99" y="133"/>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8" name="Freeform 23">
              <a:extLst>
                <a:ext uri="{FF2B5EF4-FFF2-40B4-BE49-F238E27FC236}">
                  <a16:creationId xmlns:a16="http://schemas.microsoft.com/office/drawing/2014/main" id="{1B6E76AF-C7DB-4ED2-A246-F411749183C1}"/>
                </a:ext>
              </a:extLst>
            </p:cNvPr>
            <p:cNvSpPr>
              <a:spLocks/>
            </p:cNvSpPr>
            <p:nvPr/>
          </p:nvSpPr>
          <p:spPr bwMode="auto">
            <a:xfrm>
              <a:off x="-242570" y="4090671"/>
              <a:ext cx="693737" cy="1047750"/>
            </a:xfrm>
            <a:custGeom>
              <a:avLst/>
              <a:gdLst>
                <a:gd name="T0" fmla="*/ 359 w 359"/>
                <a:gd name="T1" fmla="*/ 544 h 544"/>
                <a:gd name="T2" fmla="*/ 308 w 359"/>
                <a:gd name="T3" fmla="*/ 305 h 544"/>
                <a:gd name="T4" fmla="*/ 3 w 359"/>
                <a:gd name="T5" fmla="*/ 0 h 544"/>
                <a:gd name="T6" fmla="*/ 0 w 359"/>
                <a:gd name="T7" fmla="*/ 109 h 544"/>
                <a:gd name="T8" fmla="*/ 2 w 359"/>
                <a:gd name="T9" fmla="*/ 201 h 544"/>
                <a:gd name="T10" fmla="*/ 359 w 359"/>
                <a:gd name="T11" fmla="*/ 544 h 544"/>
              </a:gdLst>
              <a:ahLst/>
              <a:cxnLst>
                <a:cxn ang="0">
                  <a:pos x="T0" y="T1"/>
                </a:cxn>
                <a:cxn ang="0">
                  <a:pos x="T2" y="T3"/>
                </a:cxn>
                <a:cxn ang="0">
                  <a:pos x="T4" y="T5"/>
                </a:cxn>
                <a:cxn ang="0">
                  <a:pos x="T6" y="T7"/>
                </a:cxn>
                <a:cxn ang="0">
                  <a:pos x="T8" y="T9"/>
                </a:cxn>
                <a:cxn ang="0">
                  <a:pos x="T10" y="T11"/>
                </a:cxn>
              </a:cxnLst>
              <a:rect l="0" t="0" r="r" b="b"/>
              <a:pathLst>
                <a:path w="359" h="544">
                  <a:moveTo>
                    <a:pt x="359" y="544"/>
                  </a:moveTo>
                  <a:cubicBezTo>
                    <a:pt x="336" y="467"/>
                    <a:pt x="318" y="387"/>
                    <a:pt x="308" y="305"/>
                  </a:cubicBezTo>
                  <a:cubicBezTo>
                    <a:pt x="192" y="218"/>
                    <a:pt x="90" y="116"/>
                    <a:pt x="3" y="0"/>
                  </a:cubicBezTo>
                  <a:cubicBezTo>
                    <a:pt x="1" y="36"/>
                    <a:pt x="0" y="73"/>
                    <a:pt x="0" y="109"/>
                  </a:cubicBezTo>
                  <a:cubicBezTo>
                    <a:pt x="0" y="140"/>
                    <a:pt x="0" y="170"/>
                    <a:pt x="2" y="201"/>
                  </a:cubicBezTo>
                  <a:cubicBezTo>
                    <a:pt x="101" y="334"/>
                    <a:pt x="222" y="450"/>
                    <a:pt x="359" y="544"/>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9" name="Freeform 24">
              <a:extLst>
                <a:ext uri="{FF2B5EF4-FFF2-40B4-BE49-F238E27FC236}">
                  <a16:creationId xmlns:a16="http://schemas.microsoft.com/office/drawing/2014/main" id="{386B32E4-A7CD-4E96-AA9E-A0FF944D1691}"/>
                </a:ext>
              </a:extLst>
            </p:cNvPr>
            <p:cNvSpPr>
              <a:spLocks/>
            </p:cNvSpPr>
            <p:nvPr/>
          </p:nvSpPr>
          <p:spPr bwMode="auto">
            <a:xfrm>
              <a:off x="-237807" y="3757296"/>
              <a:ext cx="590550" cy="920750"/>
            </a:xfrm>
            <a:custGeom>
              <a:avLst/>
              <a:gdLst>
                <a:gd name="T0" fmla="*/ 292 w 305"/>
                <a:gd name="T1" fmla="*/ 266 h 478"/>
                <a:gd name="T2" fmla="*/ 23 w 305"/>
                <a:gd name="T3" fmla="*/ 0 h 478"/>
                <a:gd name="T4" fmla="*/ 0 w 305"/>
                <a:gd name="T5" fmla="*/ 173 h 478"/>
                <a:gd name="T6" fmla="*/ 305 w 305"/>
                <a:gd name="T7" fmla="*/ 478 h 478"/>
                <a:gd name="T8" fmla="*/ 292 w 305"/>
                <a:gd name="T9" fmla="*/ 282 h 478"/>
                <a:gd name="T10" fmla="*/ 292 w 305"/>
                <a:gd name="T11" fmla="*/ 266 h 478"/>
              </a:gdLst>
              <a:ahLst/>
              <a:cxnLst>
                <a:cxn ang="0">
                  <a:pos x="T0" y="T1"/>
                </a:cxn>
                <a:cxn ang="0">
                  <a:pos x="T2" y="T3"/>
                </a:cxn>
                <a:cxn ang="0">
                  <a:pos x="T4" y="T5"/>
                </a:cxn>
                <a:cxn ang="0">
                  <a:pos x="T6" y="T7"/>
                </a:cxn>
                <a:cxn ang="0">
                  <a:pos x="T8" y="T9"/>
                </a:cxn>
                <a:cxn ang="0">
                  <a:pos x="T10" y="T11"/>
                </a:cxn>
              </a:cxnLst>
              <a:rect l="0" t="0" r="r" b="b"/>
              <a:pathLst>
                <a:path w="305" h="478">
                  <a:moveTo>
                    <a:pt x="292" y="266"/>
                  </a:moveTo>
                  <a:cubicBezTo>
                    <a:pt x="192" y="189"/>
                    <a:pt x="101" y="100"/>
                    <a:pt x="23" y="0"/>
                  </a:cubicBezTo>
                  <a:cubicBezTo>
                    <a:pt x="12" y="57"/>
                    <a:pt x="5" y="114"/>
                    <a:pt x="0" y="173"/>
                  </a:cubicBezTo>
                  <a:cubicBezTo>
                    <a:pt x="87" y="289"/>
                    <a:pt x="189" y="391"/>
                    <a:pt x="305" y="478"/>
                  </a:cubicBezTo>
                  <a:cubicBezTo>
                    <a:pt x="296" y="414"/>
                    <a:pt x="292" y="349"/>
                    <a:pt x="292" y="282"/>
                  </a:cubicBezTo>
                  <a:cubicBezTo>
                    <a:pt x="292" y="277"/>
                    <a:pt x="292" y="271"/>
                    <a:pt x="292" y="2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0" name="Freeform 25">
              <a:extLst>
                <a:ext uri="{FF2B5EF4-FFF2-40B4-BE49-F238E27FC236}">
                  <a16:creationId xmlns:a16="http://schemas.microsoft.com/office/drawing/2014/main" id="{FF386BF0-D42E-4617-90A6-85E39A2590E7}"/>
                </a:ext>
              </a:extLst>
            </p:cNvPr>
            <p:cNvSpPr>
              <a:spLocks/>
            </p:cNvSpPr>
            <p:nvPr/>
          </p:nvSpPr>
          <p:spPr bwMode="auto">
            <a:xfrm>
              <a:off x="-193357" y="3457258"/>
              <a:ext cx="547687" cy="812800"/>
            </a:xfrm>
            <a:custGeom>
              <a:avLst/>
              <a:gdLst>
                <a:gd name="T0" fmla="*/ 269 w 283"/>
                <a:gd name="T1" fmla="*/ 422 h 422"/>
                <a:gd name="T2" fmla="*/ 283 w 283"/>
                <a:gd name="T3" fmla="*/ 231 h 422"/>
                <a:gd name="T4" fmla="*/ 38 w 283"/>
                <a:gd name="T5" fmla="*/ 0 h 422"/>
                <a:gd name="T6" fmla="*/ 0 w 283"/>
                <a:gd name="T7" fmla="*/ 156 h 422"/>
                <a:gd name="T8" fmla="*/ 269 w 283"/>
                <a:gd name="T9" fmla="*/ 422 h 422"/>
              </a:gdLst>
              <a:ahLst/>
              <a:cxnLst>
                <a:cxn ang="0">
                  <a:pos x="T0" y="T1"/>
                </a:cxn>
                <a:cxn ang="0">
                  <a:pos x="T2" y="T3"/>
                </a:cxn>
                <a:cxn ang="0">
                  <a:pos x="T4" y="T5"/>
                </a:cxn>
                <a:cxn ang="0">
                  <a:pos x="T6" y="T7"/>
                </a:cxn>
                <a:cxn ang="0">
                  <a:pos x="T8" y="T9"/>
                </a:cxn>
              </a:cxnLst>
              <a:rect l="0" t="0" r="r" b="b"/>
              <a:pathLst>
                <a:path w="283" h="422">
                  <a:moveTo>
                    <a:pt x="269" y="422"/>
                  </a:moveTo>
                  <a:cubicBezTo>
                    <a:pt x="270" y="357"/>
                    <a:pt x="275" y="293"/>
                    <a:pt x="283" y="231"/>
                  </a:cubicBezTo>
                  <a:cubicBezTo>
                    <a:pt x="193" y="163"/>
                    <a:pt x="111" y="86"/>
                    <a:pt x="38" y="0"/>
                  </a:cubicBezTo>
                  <a:cubicBezTo>
                    <a:pt x="23" y="51"/>
                    <a:pt x="10" y="103"/>
                    <a:pt x="0" y="156"/>
                  </a:cubicBezTo>
                  <a:cubicBezTo>
                    <a:pt x="78" y="256"/>
                    <a:pt x="169" y="345"/>
                    <a:pt x="269" y="4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1" name="Freeform 26">
              <a:extLst>
                <a:ext uri="{FF2B5EF4-FFF2-40B4-BE49-F238E27FC236}">
                  <a16:creationId xmlns:a16="http://schemas.microsoft.com/office/drawing/2014/main" id="{B805C640-AB4F-4D8D-A4CB-3F69F666FA78}"/>
                </a:ext>
              </a:extLst>
            </p:cNvPr>
            <p:cNvSpPr>
              <a:spLocks/>
            </p:cNvSpPr>
            <p:nvPr/>
          </p:nvSpPr>
          <p:spPr bwMode="auto">
            <a:xfrm>
              <a:off x="-120332" y="3181033"/>
              <a:ext cx="544512" cy="720725"/>
            </a:xfrm>
            <a:custGeom>
              <a:avLst/>
              <a:gdLst>
                <a:gd name="T0" fmla="*/ 52 w 281"/>
                <a:gd name="T1" fmla="*/ 0 h 375"/>
                <a:gd name="T2" fmla="*/ 0 w 281"/>
                <a:gd name="T3" fmla="*/ 144 h 375"/>
                <a:gd name="T4" fmla="*/ 245 w 281"/>
                <a:gd name="T5" fmla="*/ 375 h 375"/>
                <a:gd name="T6" fmla="*/ 281 w 281"/>
                <a:gd name="T7" fmla="*/ 198 h 375"/>
                <a:gd name="T8" fmla="*/ 52 w 281"/>
                <a:gd name="T9" fmla="*/ 0 h 375"/>
              </a:gdLst>
              <a:ahLst/>
              <a:cxnLst>
                <a:cxn ang="0">
                  <a:pos x="T0" y="T1"/>
                </a:cxn>
                <a:cxn ang="0">
                  <a:pos x="T2" y="T3"/>
                </a:cxn>
                <a:cxn ang="0">
                  <a:pos x="T4" y="T5"/>
                </a:cxn>
                <a:cxn ang="0">
                  <a:pos x="T6" y="T7"/>
                </a:cxn>
                <a:cxn ang="0">
                  <a:pos x="T8" y="T9"/>
                </a:cxn>
              </a:cxnLst>
              <a:rect l="0" t="0" r="r" b="b"/>
              <a:pathLst>
                <a:path w="281" h="375">
                  <a:moveTo>
                    <a:pt x="52" y="0"/>
                  </a:moveTo>
                  <a:cubicBezTo>
                    <a:pt x="32" y="47"/>
                    <a:pt x="15" y="95"/>
                    <a:pt x="0" y="144"/>
                  </a:cubicBezTo>
                  <a:cubicBezTo>
                    <a:pt x="73" y="230"/>
                    <a:pt x="155" y="307"/>
                    <a:pt x="245" y="375"/>
                  </a:cubicBezTo>
                  <a:cubicBezTo>
                    <a:pt x="254" y="314"/>
                    <a:pt x="265" y="255"/>
                    <a:pt x="281" y="198"/>
                  </a:cubicBezTo>
                  <a:cubicBezTo>
                    <a:pt x="198" y="140"/>
                    <a:pt x="121" y="73"/>
                    <a:pt x="52"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2" name="Freeform 27">
              <a:extLst>
                <a:ext uri="{FF2B5EF4-FFF2-40B4-BE49-F238E27FC236}">
                  <a16:creationId xmlns:a16="http://schemas.microsoft.com/office/drawing/2014/main" id="{58CCEDD1-BC45-4356-BDB4-326E6ED4D1A1}"/>
                </a:ext>
              </a:extLst>
            </p:cNvPr>
            <p:cNvSpPr>
              <a:spLocks/>
            </p:cNvSpPr>
            <p:nvPr/>
          </p:nvSpPr>
          <p:spPr bwMode="auto">
            <a:xfrm>
              <a:off x="-18732" y="2917508"/>
              <a:ext cx="547687" cy="644525"/>
            </a:xfrm>
            <a:custGeom>
              <a:avLst/>
              <a:gdLst>
                <a:gd name="T0" fmla="*/ 229 w 283"/>
                <a:gd name="T1" fmla="*/ 335 h 335"/>
                <a:gd name="T2" fmla="*/ 283 w 283"/>
                <a:gd name="T3" fmla="*/ 169 h 335"/>
                <a:gd name="T4" fmla="*/ 66 w 283"/>
                <a:gd name="T5" fmla="*/ 0 h 335"/>
                <a:gd name="T6" fmla="*/ 0 w 283"/>
                <a:gd name="T7" fmla="*/ 137 h 335"/>
                <a:gd name="T8" fmla="*/ 229 w 283"/>
                <a:gd name="T9" fmla="*/ 335 h 335"/>
              </a:gdLst>
              <a:ahLst/>
              <a:cxnLst>
                <a:cxn ang="0">
                  <a:pos x="T0" y="T1"/>
                </a:cxn>
                <a:cxn ang="0">
                  <a:pos x="T2" y="T3"/>
                </a:cxn>
                <a:cxn ang="0">
                  <a:pos x="T4" y="T5"/>
                </a:cxn>
                <a:cxn ang="0">
                  <a:pos x="T6" y="T7"/>
                </a:cxn>
                <a:cxn ang="0">
                  <a:pos x="T8" y="T9"/>
                </a:cxn>
              </a:cxnLst>
              <a:rect l="0" t="0" r="r" b="b"/>
              <a:pathLst>
                <a:path w="283" h="335">
                  <a:moveTo>
                    <a:pt x="229" y="335"/>
                  </a:moveTo>
                  <a:cubicBezTo>
                    <a:pt x="243" y="278"/>
                    <a:pt x="262" y="223"/>
                    <a:pt x="283" y="169"/>
                  </a:cubicBezTo>
                  <a:cubicBezTo>
                    <a:pt x="205" y="119"/>
                    <a:pt x="133" y="63"/>
                    <a:pt x="66" y="0"/>
                  </a:cubicBezTo>
                  <a:cubicBezTo>
                    <a:pt x="42" y="44"/>
                    <a:pt x="20" y="90"/>
                    <a:pt x="0" y="137"/>
                  </a:cubicBezTo>
                  <a:cubicBezTo>
                    <a:pt x="69" y="210"/>
                    <a:pt x="146" y="277"/>
                    <a:pt x="229" y="33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3" name="Freeform 29">
              <a:extLst>
                <a:ext uri="{FF2B5EF4-FFF2-40B4-BE49-F238E27FC236}">
                  <a16:creationId xmlns:a16="http://schemas.microsoft.com/office/drawing/2014/main" id="{9707B463-03AC-4198-923C-2C95C155C45F}"/>
                </a:ext>
              </a:extLst>
            </p:cNvPr>
            <p:cNvSpPr>
              <a:spLocks/>
            </p:cNvSpPr>
            <p:nvPr/>
          </p:nvSpPr>
          <p:spPr bwMode="auto">
            <a:xfrm>
              <a:off x="1748155" y="6792596"/>
              <a:ext cx="1211262" cy="354013"/>
            </a:xfrm>
            <a:custGeom>
              <a:avLst/>
              <a:gdLst>
                <a:gd name="T0" fmla="*/ 182 w 626"/>
                <a:gd name="T1" fmla="*/ 11 h 184"/>
                <a:gd name="T2" fmla="*/ 0 w 626"/>
                <a:gd name="T3" fmla="*/ 0 h 184"/>
                <a:gd name="T4" fmla="*/ 478 w 626"/>
                <a:gd name="T5" fmla="*/ 184 h 184"/>
                <a:gd name="T6" fmla="*/ 626 w 626"/>
                <a:gd name="T7" fmla="*/ 147 h 184"/>
                <a:gd name="T8" fmla="*/ 305 w 626"/>
                <a:gd name="T9" fmla="*/ 6 h 184"/>
                <a:gd name="T10" fmla="*/ 182 w 626"/>
                <a:gd name="T11" fmla="*/ 11 h 184"/>
              </a:gdLst>
              <a:ahLst/>
              <a:cxnLst>
                <a:cxn ang="0">
                  <a:pos x="T0" y="T1"/>
                </a:cxn>
                <a:cxn ang="0">
                  <a:pos x="T2" y="T3"/>
                </a:cxn>
                <a:cxn ang="0">
                  <a:pos x="T4" y="T5"/>
                </a:cxn>
                <a:cxn ang="0">
                  <a:pos x="T6" y="T7"/>
                </a:cxn>
                <a:cxn ang="0">
                  <a:pos x="T8" y="T9"/>
                </a:cxn>
                <a:cxn ang="0">
                  <a:pos x="T10" y="T11"/>
                </a:cxn>
              </a:cxnLst>
              <a:rect l="0" t="0" r="r" b="b"/>
              <a:pathLst>
                <a:path w="626" h="184">
                  <a:moveTo>
                    <a:pt x="182" y="11"/>
                  </a:moveTo>
                  <a:cubicBezTo>
                    <a:pt x="120" y="11"/>
                    <a:pt x="60" y="7"/>
                    <a:pt x="0" y="0"/>
                  </a:cubicBezTo>
                  <a:cubicBezTo>
                    <a:pt x="145" y="87"/>
                    <a:pt x="306" y="150"/>
                    <a:pt x="478" y="184"/>
                  </a:cubicBezTo>
                  <a:cubicBezTo>
                    <a:pt x="528" y="174"/>
                    <a:pt x="577" y="162"/>
                    <a:pt x="626" y="147"/>
                  </a:cubicBezTo>
                  <a:cubicBezTo>
                    <a:pt x="513" y="112"/>
                    <a:pt x="405" y="65"/>
                    <a:pt x="305" y="6"/>
                  </a:cubicBezTo>
                  <a:cubicBezTo>
                    <a:pt x="265" y="9"/>
                    <a:pt x="224" y="11"/>
                    <a:pt x="182" y="1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4" name="Freeform 30">
              <a:extLst>
                <a:ext uri="{FF2B5EF4-FFF2-40B4-BE49-F238E27FC236}">
                  <a16:creationId xmlns:a16="http://schemas.microsoft.com/office/drawing/2014/main" id="{BE300660-D804-4A04-8C75-FF661EFBF732}"/>
                </a:ext>
              </a:extLst>
            </p:cNvPr>
            <p:cNvSpPr>
              <a:spLocks/>
            </p:cNvSpPr>
            <p:nvPr/>
          </p:nvSpPr>
          <p:spPr bwMode="auto">
            <a:xfrm>
              <a:off x="1073468" y="6240146"/>
              <a:ext cx="1265237" cy="573088"/>
            </a:xfrm>
            <a:custGeom>
              <a:avLst/>
              <a:gdLst>
                <a:gd name="T0" fmla="*/ 654 w 654"/>
                <a:gd name="T1" fmla="*/ 293 h 298"/>
                <a:gd name="T2" fmla="*/ 382 w 654"/>
                <a:gd name="T3" fmla="*/ 89 h 298"/>
                <a:gd name="T4" fmla="*/ 0 w 654"/>
                <a:gd name="T5" fmla="*/ 0 h 298"/>
                <a:gd name="T6" fmla="*/ 349 w 654"/>
                <a:gd name="T7" fmla="*/ 287 h 298"/>
                <a:gd name="T8" fmla="*/ 531 w 654"/>
                <a:gd name="T9" fmla="*/ 298 h 298"/>
                <a:gd name="T10" fmla="*/ 654 w 654"/>
                <a:gd name="T11" fmla="*/ 293 h 298"/>
              </a:gdLst>
              <a:ahLst/>
              <a:cxnLst>
                <a:cxn ang="0">
                  <a:pos x="T0" y="T1"/>
                </a:cxn>
                <a:cxn ang="0">
                  <a:pos x="T2" y="T3"/>
                </a:cxn>
                <a:cxn ang="0">
                  <a:pos x="T4" y="T5"/>
                </a:cxn>
                <a:cxn ang="0">
                  <a:pos x="T6" y="T7"/>
                </a:cxn>
                <a:cxn ang="0">
                  <a:pos x="T8" y="T9"/>
                </a:cxn>
                <a:cxn ang="0">
                  <a:pos x="T10" y="T11"/>
                </a:cxn>
              </a:cxnLst>
              <a:rect l="0" t="0" r="r" b="b"/>
              <a:pathLst>
                <a:path w="654" h="298">
                  <a:moveTo>
                    <a:pt x="654" y="293"/>
                  </a:moveTo>
                  <a:cubicBezTo>
                    <a:pt x="556" y="235"/>
                    <a:pt x="465" y="167"/>
                    <a:pt x="382" y="89"/>
                  </a:cubicBezTo>
                  <a:cubicBezTo>
                    <a:pt x="249" y="76"/>
                    <a:pt x="121" y="45"/>
                    <a:pt x="0" y="0"/>
                  </a:cubicBezTo>
                  <a:cubicBezTo>
                    <a:pt x="101" y="112"/>
                    <a:pt x="219" y="209"/>
                    <a:pt x="349" y="287"/>
                  </a:cubicBezTo>
                  <a:cubicBezTo>
                    <a:pt x="409" y="294"/>
                    <a:pt x="469" y="298"/>
                    <a:pt x="531" y="298"/>
                  </a:cubicBezTo>
                  <a:cubicBezTo>
                    <a:pt x="573" y="298"/>
                    <a:pt x="614" y="296"/>
                    <a:pt x="654" y="29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5" name="Freeform 31">
              <a:extLst>
                <a:ext uri="{FF2B5EF4-FFF2-40B4-BE49-F238E27FC236}">
                  <a16:creationId xmlns:a16="http://schemas.microsoft.com/office/drawing/2014/main" id="{2AEDD5D1-C1C3-47BA-95DF-AFE85642DA26}"/>
                </a:ext>
              </a:extLst>
            </p:cNvPr>
            <p:cNvSpPr>
              <a:spLocks/>
            </p:cNvSpPr>
            <p:nvPr/>
          </p:nvSpPr>
          <p:spPr bwMode="auto">
            <a:xfrm>
              <a:off x="667068" y="5660708"/>
              <a:ext cx="1144587" cy="750888"/>
            </a:xfrm>
            <a:custGeom>
              <a:avLst/>
              <a:gdLst>
                <a:gd name="T0" fmla="*/ 389 w 592"/>
                <a:gd name="T1" fmla="*/ 153 h 390"/>
                <a:gd name="T2" fmla="*/ 0 w 592"/>
                <a:gd name="T3" fmla="*/ 0 h 390"/>
                <a:gd name="T4" fmla="*/ 210 w 592"/>
                <a:gd name="T5" fmla="*/ 301 h 390"/>
                <a:gd name="T6" fmla="*/ 592 w 592"/>
                <a:gd name="T7" fmla="*/ 390 h 390"/>
                <a:gd name="T8" fmla="*/ 389 w 592"/>
                <a:gd name="T9" fmla="*/ 153 h 390"/>
              </a:gdLst>
              <a:ahLst/>
              <a:cxnLst>
                <a:cxn ang="0">
                  <a:pos x="T0" y="T1"/>
                </a:cxn>
                <a:cxn ang="0">
                  <a:pos x="T2" y="T3"/>
                </a:cxn>
                <a:cxn ang="0">
                  <a:pos x="T4" y="T5"/>
                </a:cxn>
                <a:cxn ang="0">
                  <a:pos x="T6" y="T7"/>
                </a:cxn>
                <a:cxn ang="0">
                  <a:pos x="T8" y="T9"/>
                </a:cxn>
              </a:cxnLst>
              <a:rect l="0" t="0" r="r" b="b"/>
              <a:pathLst>
                <a:path w="592" h="390">
                  <a:moveTo>
                    <a:pt x="389" y="153"/>
                  </a:moveTo>
                  <a:cubicBezTo>
                    <a:pt x="251" y="120"/>
                    <a:pt x="120" y="68"/>
                    <a:pt x="0" y="0"/>
                  </a:cubicBezTo>
                  <a:cubicBezTo>
                    <a:pt x="58" y="109"/>
                    <a:pt x="128" y="210"/>
                    <a:pt x="210" y="301"/>
                  </a:cubicBezTo>
                  <a:cubicBezTo>
                    <a:pt x="331" y="346"/>
                    <a:pt x="459" y="377"/>
                    <a:pt x="592" y="390"/>
                  </a:cubicBezTo>
                  <a:cubicBezTo>
                    <a:pt x="517" y="318"/>
                    <a:pt x="448" y="239"/>
                    <a:pt x="389" y="15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6" name="Freeform 32">
              <a:extLst>
                <a:ext uri="{FF2B5EF4-FFF2-40B4-BE49-F238E27FC236}">
                  <a16:creationId xmlns:a16="http://schemas.microsoft.com/office/drawing/2014/main" id="{08C1E02E-4EAD-47C7-91F3-873DD2BA148C}"/>
                </a:ext>
              </a:extLst>
            </p:cNvPr>
            <p:cNvSpPr>
              <a:spLocks/>
            </p:cNvSpPr>
            <p:nvPr/>
          </p:nvSpPr>
          <p:spPr bwMode="auto">
            <a:xfrm>
              <a:off x="451168" y="5138421"/>
              <a:ext cx="968375" cy="817563"/>
            </a:xfrm>
            <a:custGeom>
              <a:avLst/>
              <a:gdLst>
                <a:gd name="T0" fmla="*/ 364 w 501"/>
                <a:gd name="T1" fmla="*/ 183 h 425"/>
                <a:gd name="T2" fmla="*/ 0 w 501"/>
                <a:gd name="T3" fmla="*/ 0 h 425"/>
                <a:gd name="T4" fmla="*/ 112 w 501"/>
                <a:gd name="T5" fmla="*/ 272 h 425"/>
                <a:gd name="T6" fmla="*/ 501 w 501"/>
                <a:gd name="T7" fmla="*/ 425 h 425"/>
                <a:gd name="T8" fmla="*/ 364 w 501"/>
                <a:gd name="T9" fmla="*/ 183 h 425"/>
              </a:gdLst>
              <a:ahLst/>
              <a:cxnLst>
                <a:cxn ang="0">
                  <a:pos x="T0" y="T1"/>
                </a:cxn>
                <a:cxn ang="0">
                  <a:pos x="T2" y="T3"/>
                </a:cxn>
                <a:cxn ang="0">
                  <a:pos x="T4" y="T5"/>
                </a:cxn>
                <a:cxn ang="0">
                  <a:pos x="T6" y="T7"/>
                </a:cxn>
                <a:cxn ang="0">
                  <a:pos x="T8" y="T9"/>
                </a:cxn>
              </a:cxnLst>
              <a:rect l="0" t="0" r="r" b="b"/>
              <a:pathLst>
                <a:path w="501" h="425">
                  <a:moveTo>
                    <a:pt x="364" y="183"/>
                  </a:moveTo>
                  <a:cubicBezTo>
                    <a:pt x="233" y="138"/>
                    <a:pt x="111" y="76"/>
                    <a:pt x="0" y="0"/>
                  </a:cubicBezTo>
                  <a:cubicBezTo>
                    <a:pt x="28" y="95"/>
                    <a:pt x="66" y="186"/>
                    <a:pt x="112" y="272"/>
                  </a:cubicBezTo>
                  <a:cubicBezTo>
                    <a:pt x="232" y="340"/>
                    <a:pt x="363" y="392"/>
                    <a:pt x="501" y="425"/>
                  </a:cubicBezTo>
                  <a:cubicBezTo>
                    <a:pt x="448" y="349"/>
                    <a:pt x="402" y="268"/>
                    <a:pt x="364" y="18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7" name="Freeform 33">
              <a:extLst>
                <a:ext uri="{FF2B5EF4-FFF2-40B4-BE49-F238E27FC236}">
                  <a16:creationId xmlns:a16="http://schemas.microsoft.com/office/drawing/2014/main" id="{B5615415-2D6E-4308-B4AB-A34160183AC2}"/>
                </a:ext>
              </a:extLst>
            </p:cNvPr>
            <p:cNvSpPr>
              <a:spLocks/>
            </p:cNvSpPr>
            <p:nvPr/>
          </p:nvSpPr>
          <p:spPr bwMode="auto">
            <a:xfrm>
              <a:off x="352743" y="4678046"/>
              <a:ext cx="801687" cy="811213"/>
            </a:xfrm>
            <a:custGeom>
              <a:avLst/>
              <a:gdLst>
                <a:gd name="T0" fmla="*/ 0 w 415"/>
                <a:gd name="T1" fmla="*/ 0 h 422"/>
                <a:gd name="T2" fmla="*/ 51 w 415"/>
                <a:gd name="T3" fmla="*/ 239 h 422"/>
                <a:gd name="T4" fmla="*/ 415 w 415"/>
                <a:gd name="T5" fmla="*/ 422 h 422"/>
                <a:gd name="T6" fmla="*/ 332 w 415"/>
                <a:gd name="T7" fmla="*/ 189 h 422"/>
                <a:gd name="T8" fmla="*/ 0 w 415"/>
                <a:gd name="T9" fmla="*/ 0 h 422"/>
              </a:gdLst>
              <a:ahLst/>
              <a:cxnLst>
                <a:cxn ang="0">
                  <a:pos x="T0" y="T1"/>
                </a:cxn>
                <a:cxn ang="0">
                  <a:pos x="T2" y="T3"/>
                </a:cxn>
                <a:cxn ang="0">
                  <a:pos x="T4" y="T5"/>
                </a:cxn>
                <a:cxn ang="0">
                  <a:pos x="T6" y="T7"/>
                </a:cxn>
                <a:cxn ang="0">
                  <a:pos x="T8" y="T9"/>
                </a:cxn>
              </a:cxnLst>
              <a:rect l="0" t="0" r="r" b="b"/>
              <a:pathLst>
                <a:path w="415" h="422">
                  <a:moveTo>
                    <a:pt x="0" y="0"/>
                  </a:moveTo>
                  <a:cubicBezTo>
                    <a:pt x="10" y="82"/>
                    <a:pt x="28" y="162"/>
                    <a:pt x="51" y="239"/>
                  </a:cubicBezTo>
                  <a:cubicBezTo>
                    <a:pt x="162" y="315"/>
                    <a:pt x="284" y="377"/>
                    <a:pt x="415" y="422"/>
                  </a:cubicBezTo>
                  <a:cubicBezTo>
                    <a:pt x="381" y="347"/>
                    <a:pt x="353" y="269"/>
                    <a:pt x="332" y="189"/>
                  </a:cubicBezTo>
                  <a:cubicBezTo>
                    <a:pt x="213" y="140"/>
                    <a:pt x="101" y="7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8" name="Freeform 34">
              <a:extLst>
                <a:ext uri="{FF2B5EF4-FFF2-40B4-BE49-F238E27FC236}">
                  <a16:creationId xmlns:a16="http://schemas.microsoft.com/office/drawing/2014/main" id="{481666ED-14B1-4808-9BF4-2F05F34EA28B}"/>
                </a:ext>
              </a:extLst>
            </p:cNvPr>
            <p:cNvSpPr>
              <a:spLocks/>
            </p:cNvSpPr>
            <p:nvPr/>
          </p:nvSpPr>
          <p:spPr bwMode="auto">
            <a:xfrm>
              <a:off x="327343" y="4270058"/>
              <a:ext cx="666750" cy="771525"/>
            </a:xfrm>
            <a:custGeom>
              <a:avLst/>
              <a:gdLst>
                <a:gd name="T0" fmla="*/ 305 w 345"/>
                <a:gd name="T1" fmla="*/ 181 h 401"/>
                <a:gd name="T2" fmla="*/ 0 w 345"/>
                <a:gd name="T3" fmla="*/ 0 h 401"/>
                <a:gd name="T4" fmla="*/ 0 w 345"/>
                <a:gd name="T5" fmla="*/ 16 h 401"/>
                <a:gd name="T6" fmla="*/ 13 w 345"/>
                <a:gd name="T7" fmla="*/ 212 h 401"/>
                <a:gd name="T8" fmla="*/ 345 w 345"/>
                <a:gd name="T9" fmla="*/ 401 h 401"/>
                <a:gd name="T10" fmla="*/ 305 w 345"/>
                <a:gd name="T11" fmla="*/ 181 h 401"/>
              </a:gdLst>
              <a:ahLst/>
              <a:cxnLst>
                <a:cxn ang="0">
                  <a:pos x="T0" y="T1"/>
                </a:cxn>
                <a:cxn ang="0">
                  <a:pos x="T2" y="T3"/>
                </a:cxn>
                <a:cxn ang="0">
                  <a:pos x="T4" y="T5"/>
                </a:cxn>
                <a:cxn ang="0">
                  <a:pos x="T6" y="T7"/>
                </a:cxn>
                <a:cxn ang="0">
                  <a:pos x="T8" y="T9"/>
                </a:cxn>
                <a:cxn ang="0">
                  <a:pos x="T10" y="T11"/>
                </a:cxn>
              </a:cxnLst>
              <a:rect l="0" t="0" r="r" b="b"/>
              <a:pathLst>
                <a:path w="345" h="401">
                  <a:moveTo>
                    <a:pt x="305" y="181"/>
                  </a:moveTo>
                  <a:cubicBezTo>
                    <a:pt x="196" y="133"/>
                    <a:pt x="94" y="72"/>
                    <a:pt x="0" y="0"/>
                  </a:cubicBezTo>
                  <a:cubicBezTo>
                    <a:pt x="0" y="5"/>
                    <a:pt x="0" y="11"/>
                    <a:pt x="0" y="16"/>
                  </a:cubicBezTo>
                  <a:cubicBezTo>
                    <a:pt x="0" y="83"/>
                    <a:pt x="4" y="148"/>
                    <a:pt x="13" y="212"/>
                  </a:cubicBezTo>
                  <a:cubicBezTo>
                    <a:pt x="114" y="288"/>
                    <a:pt x="226" y="352"/>
                    <a:pt x="345" y="401"/>
                  </a:cubicBezTo>
                  <a:cubicBezTo>
                    <a:pt x="327" y="330"/>
                    <a:pt x="313" y="256"/>
                    <a:pt x="305" y="18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9" name="Freeform 35">
              <a:extLst>
                <a:ext uri="{FF2B5EF4-FFF2-40B4-BE49-F238E27FC236}">
                  <a16:creationId xmlns:a16="http://schemas.microsoft.com/office/drawing/2014/main" id="{DB9DB61A-9193-48BB-86E8-5CF013696FB5}"/>
                </a:ext>
              </a:extLst>
            </p:cNvPr>
            <p:cNvSpPr>
              <a:spLocks/>
            </p:cNvSpPr>
            <p:nvPr/>
          </p:nvSpPr>
          <p:spPr bwMode="auto">
            <a:xfrm>
              <a:off x="327343" y="3901758"/>
              <a:ext cx="588962" cy="715963"/>
            </a:xfrm>
            <a:custGeom>
              <a:avLst/>
              <a:gdLst>
                <a:gd name="T0" fmla="*/ 296 w 305"/>
                <a:gd name="T1" fmla="*/ 166 h 372"/>
                <a:gd name="T2" fmla="*/ 14 w 305"/>
                <a:gd name="T3" fmla="*/ 0 h 372"/>
                <a:gd name="T4" fmla="*/ 0 w 305"/>
                <a:gd name="T5" fmla="*/ 191 h 372"/>
                <a:gd name="T6" fmla="*/ 305 w 305"/>
                <a:gd name="T7" fmla="*/ 372 h 372"/>
                <a:gd name="T8" fmla="*/ 296 w 305"/>
                <a:gd name="T9" fmla="*/ 207 h 372"/>
                <a:gd name="T10" fmla="*/ 296 w 305"/>
                <a:gd name="T11" fmla="*/ 166 h 372"/>
              </a:gdLst>
              <a:ahLst/>
              <a:cxnLst>
                <a:cxn ang="0">
                  <a:pos x="T0" y="T1"/>
                </a:cxn>
                <a:cxn ang="0">
                  <a:pos x="T2" y="T3"/>
                </a:cxn>
                <a:cxn ang="0">
                  <a:pos x="T4" y="T5"/>
                </a:cxn>
                <a:cxn ang="0">
                  <a:pos x="T6" y="T7"/>
                </a:cxn>
                <a:cxn ang="0">
                  <a:pos x="T8" y="T9"/>
                </a:cxn>
                <a:cxn ang="0">
                  <a:pos x="T10" y="T11"/>
                </a:cxn>
              </a:cxnLst>
              <a:rect l="0" t="0" r="r" b="b"/>
              <a:pathLst>
                <a:path w="305" h="372">
                  <a:moveTo>
                    <a:pt x="296" y="166"/>
                  </a:moveTo>
                  <a:cubicBezTo>
                    <a:pt x="196" y="121"/>
                    <a:pt x="102" y="65"/>
                    <a:pt x="14" y="0"/>
                  </a:cubicBezTo>
                  <a:cubicBezTo>
                    <a:pt x="6" y="62"/>
                    <a:pt x="1" y="126"/>
                    <a:pt x="0" y="191"/>
                  </a:cubicBezTo>
                  <a:cubicBezTo>
                    <a:pt x="94" y="263"/>
                    <a:pt x="196" y="324"/>
                    <a:pt x="305" y="372"/>
                  </a:cubicBezTo>
                  <a:cubicBezTo>
                    <a:pt x="299" y="318"/>
                    <a:pt x="296" y="263"/>
                    <a:pt x="296" y="207"/>
                  </a:cubicBezTo>
                  <a:cubicBezTo>
                    <a:pt x="296" y="193"/>
                    <a:pt x="296" y="180"/>
                    <a:pt x="296" y="1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0" name="Freeform 36">
              <a:extLst>
                <a:ext uri="{FF2B5EF4-FFF2-40B4-BE49-F238E27FC236}">
                  <a16:creationId xmlns:a16="http://schemas.microsoft.com/office/drawing/2014/main" id="{9C955F38-B5D4-4D91-8F4E-F74F9B2B841C}"/>
                </a:ext>
              </a:extLst>
            </p:cNvPr>
            <p:cNvSpPr>
              <a:spLocks/>
            </p:cNvSpPr>
            <p:nvPr/>
          </p:nvSpPr>
          <p:spPr bwMode="auto">
            <a:xfrm>
              <a:off x="2338705" y="6730683"/>
              <a:ext cx="904875" cy="344488"/>
            </a:xfrm>
            <a:custGeom>
              <a:avLst/>
              <a:gdLst>
                <a:gd name="T0" fmla="*/ 235 w 468"/>
                <a:gd name="T1" fmla="*/ 0 h 179"/>
                <a:gd name="T2" fmla="*/ 0 w 468"/>
                <a:gd name="T3" fmla="*/ 38 h 179"/>
                <a:gd name="T4" fmla="*/ 321 w 468"/>
                <a:gd name="T5" fmla="*/ 179 h 179"/>
                <a:gd name="T6" fmla="*/ 468 w 468"/>
                <a:gd name="T7" fmla="*/ 125 h 179"/>
                <a:gd name="T8" fmla="*/ 235 w 468"/>
                <a:gd name="T9" fmla="*/ 0 h 179"/>
              </a:gdLst>
              <a:ahLst/>
              <a:cxnLst>
                <a:cxn ang="0">
                  <a:pos x="T0" y="T1"/>
                </a:cxn>
                <a:cxn ang="0">
                  <a:pos x="T2" y="T3"/>
                </a:cxn>
                <a:cxn ang="0">
                  <a:pos x="T4" y="T5"/>
                </a:cxn>
                <a:cxn ang="0">
                  <a:pos x="T6" y="T7"/>
                </a:cxn>
                <a:cxn ang="0">
                  <a:pos x="T8" y="T9"/>
                </a:cxn>
              </a:cxnLst>
              <a:rect l="0" t="0" r="r" b="b"/>
              <a:pathLst>
                <a:path w="468" h="179">
                  <a:moveTo>
                    <a:pt x="235" y="0"/>
                  </a:moveTo>
                  <a:cubicBezTo>
                    <a:pt x="159" y="19"/>
                    <a:pt x="81" y="32"/>
                    <a:pt x="0" y="38"/>
                  </a:cubicBezTo>
                  <a:cubicBezTo>
                    <a:pt x="100" y="97"/>
                    <a:pt x="208" y="144"/>
                    <a:pt x="321" y="179"/>
                  </a:cubicBezTo>
                  <a:cubicBezTo>
                    <a:pt x="371" y="164"/>
                    <a:pt x="420" y="146"/>
                    <a:pt x="468" y="125"/>
                  </a:cubicBezTo>
                  <a:cubicBezTo>
                    <a:pt x="387" y="90"/>
                    <a:pt x="309" y="48"/>
                    <a:pt x="235"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1" name="Freeform 37">
              <a:extLst>
                <a:ext uri="{FF2B5EF4-FFF2-40B4-BE49-F238E27FC236}">
                  <a16:creationId xmlns:a16="http://schemas.microsoft.com/office/drawing/2014/main" id="{F153CEE0-06C6-4D7B-90AB-0E1EAE367BF9}"/>
                </a:ext>
              </a:extLst>
            </p:cNvPr>
            <p:cNvSpPr>
              <a:spLocks/>
            </p:cNvSpPr>
            <p:nvPr/>
          </p:nvSpPr>
          <p:spPr bwMode="auto">
            <a:xfrm>
              <a:off x="1811655" y="6411596"/>
              <a:ext cx="981075" cy="392113"/>
            </a:xfrm>
            <a:custGeom>
              <a:avLst/>
              <a:gdLst>
                <a:gd name="T0" fmla="*/ 149 w 507"/>
                <a:gd name="T1" fmla="*/ 7 h 204"/>
                <a:gd name="T2" fmla="*/ 0 w 507"/>
                <a:gd name="T3" fmla="*/ 0 h 204"/>
                <a:gd name="T4" fmla="*/ 272 w 507"/>
                <a:gd name="T5" fmla="*/ 204 h 204"/>
                <a:gd name="T6" fmla="*/ 507 w 507"/>
                <a:gd name="T7" fmla="*/ 166 h 204"/>
                <a:gd name="T8" fmla="*/ 296 w 507"/>
                <a:gd name="T9" fmla="*/ 0 h 204"/>
                <a:gd name="T10" fmla="*/ 149 w 507"/>
                <a:gd name="T11" fmla="*/ 7 h 204"/>
              </a:gdLst>
              <a:ahLst/>
              <a:cxnLst>
                <a:cxn ang="0">
                  <a:pos x="T0" y="T1"/>
                </a:cxn>
                <a:cxn ang="0">
                  <a:pos x="T2" y="T3"/>
                </a:cxn>
                <a:cxn ang="0">
                  <a:pos x="T4" y="T5"/>
                </a:cxn>
                <a:cxn ang="0">
                  <a:pos x="T6" y="T7"/>
                </a:cxn>
                <a:cxn ang="0">
                  <a:pos x="T8" y="T9"/>
                </a:cxn>
                <a:cxn ang="0">
                  <a:pos x="T10" y="T11"/>
                </a:cxn>
              </a:cxnLst>
              <a:rect l="0" t="0" r="r" b="b"/>
              <a:pathLst>
                <a:path w="507" h="204">
                  <a:moveTo>
                    <a:pt x="149" y="7"/>
                  </a:moveTo>
                  <a:cubicBezTo>
                    <a:pt x="99" y="7"/>
                    <a:pt x="49" y="4"/>
                    <a:pt x="0" y="0"/>
                  </a:cubicBezTo>
                  <a:cubicBezTo>
                    <a:pt x="83" y="78"/>
                    <a:pt x="174" y="146"/>
                    <a:pt x="272" y="204"/>
                  </a:cubicBezTo>
                  <a:cubicBezTo>
                    <a:pt x="353" y="198"/>
                    <a:pt x="431" y="185"/>
                    <a:pt x="507" y="166"/>
                  </a:cubicBezTo>
                  <a:cubicBezTo>
                    <a:pt x="432" y="117"/>
                    <a:pt x="361" y="61"/>
                    <a:pt x="296" y="0"/>
                  </a:cubicBezTo>
                  <a:cubicBezTo>
                    <a:pt x="248" y="4"/>
                    <a:pt x="199" y="7"/>
                    <a:pt x="149" y="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2" name="Freeform 38">
              <a:extLst>
                <a:ext uri="{FF2B5EF4-FFF2-40B4-BE49-F238E27FC236}">
                  <a16:creationId xmlns:a16="http://schemas.microsoft.com/office/drawing/2014/main" id="{E5FC3960-69D3-4E8A-BFF0-32CABC234348}"/>
                </a:ext>
              </a:extLst>
            </p:cNvPr>
            <p:cNvSpPr>
              <a:spLocks/>
            </p:cNvSpPr>
            <p:nvPr/>
          </p:nvSpPr>
          <p:spPr bwMode="auto">
            <a:xfrm>
              <a:off x="1419543" y="5955983"/>
              <a:ext cx="965200" cy="469900"/>
            </a:xfrm>
            <a:custGeom>
              <a:avLst/>
              <a:gdLst>
                <a:gd name="T0" fmla="*/ 499 w 499"/>
                <a:gd name="T1" fmla="*/ 237 h 244"/>
                <a:gd name="T2" fmla="*/ 325 w 499"/>
                <a:gd name="T3" fmla="*/ 41 h 244"/>
                <a:gd name="T4" fmla="*/ 0 w 499"/>
                <a:gd name="T5" fmla="*/ 0 h 244"/>
                <a:gd name="T6" fmla="*/ 203 w 499"/>
                <a:gd name="T7" fmla="*/ 237 h 244"/>
                <a:gd name="T8" fmla="*/ 352 w 499"/>
                <a:gd name="T9" fmla="*/ 244 h 244"/>
                <a:gd name="T10" fmla="*/ 499 w 499"/>
                <a:gd name="T11" fmla="*/ 237 h 244"/>
              </a:gdLst>
              <a:ahLst/>
              <a:cxnLst>
                <a:cxn ang="0">
                  <a:pos x="T0" y="T1"/>
                </a:cxn>
                <a:cxn ang="0">
                  <a:pos x="T2" y="T3"/>
                </a:cxn>
                <a:cxn ang="0">
                  <a:pos x="T4" y="T5"/>
                </a:cxn>
                <a:cxn ang="0">
                  <a:pos x="T6" y="T7"/>
                </a:cxn>
                <a:cxn ang="0">
                  <a:pos x="T8" y="T9"/>
                </a:cxn>
                <a:cxn ang="0">
                  <a:pos x="T10" y="T11"/>
                </a:cxn>
              </a:cxnLst>
              <a:rect l="0" t="0" r="r" b="b"/>
              <a:pathLst>
                <a:path w="499" h="244">
                  <a:moveTo>
                    <a:pt x="499" y="237"/>
                  </a:moveTo>
                  <a:cubicBezTo>
                    <a:pt x="436" y="177"/>
                    <a:pt x="377" y="111"/>
                    <a:pt x="325" y="41"/>
                  </a:cubicBezTo>
                  <a:cubicBezTo>
                    <a:pt x="213" y="39"/>
                    <a:pt x="104" y="25"/>
                    <a:pt x="0" y="0"/>
                  </a:cubicBezTo>
                  <a:cubicBezTo>
                    <a:pt x="59" y="86"/>
                    <a:pt x="128" y="165"/>
                    <a:pt x="203" y="237"/>
                  </a:cubicBezTo>
                  <a:cubicBezTo>
                    <a:pt x="252" y="241"/>
                    <a:pt x="302" y="244"/>
                    <a:pt x="352" y="244"/>
                  </a:cubicBezTo>
                  <a:cubicBezTo>
                    <a:pt x="402" y="244"/>
                    <a:pt x="451" y="241"/>
                    <a:pt x="499" y="23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3" name="Freeform 39">
              <a:extLst>
                <a:ext uri="{FF2B5EF4-FFF2-40B4-BE49-F238E27FC236}">
                  <a16:creationId xmlns:a16="http://schemas.microsoft.com/office/drawing/2014/main" id="{02F9578B-82CE-4D45-A1B7-9758292B7177}"/>
                </a:ext>
              </a:extLst>
            </p:cNvPr>
            <p:cNvSpPr>
              <a:spLocks/>
            </p:cNvSpPr>
            <p:nvPr/>
          </p:nvSpPr>
          <p:spPr bwMode="auto">
            <a:xfrm>
              <a:off x="1154430" y="5489258"/>
              <a:ext cx="893762" cy="544513"/>
            </a:xfrm>
            <a:custGeom>
              <a:avLst/>
              <a:gdLst>
                <a:gd name="T0" fmla="*/ 0 w 462"/>
                <a:gd name="T1" fmla="*/ 0 h 283"/>
                <a:gd name="T2" fmla="*/ 137 w 462"/>
                <a:gd name="T3" fmla="*/ 242 h 283"/>
                <a:gd name="T4" fmla="*/ 462 w 462"/>
                <a:gd name="T5" fmla="*/ 283 h 283"/>
                <a:gd name="T6" fmla="*/ 331 w 462"/>
                <a:gd name="T7" fmla="*/ 73 h 283"/>
                <a:gd name="T8" fmla="*/ 0 w 462"/>
                <a:gd name="T9" fmla="*/ 0 h 283"/>
              </a:gdLst>
              <a:ahLst/>
              <a:cxnLst>
                <a:cxn ang="0">
                  <a:pos x="T0" y="T1"/>
                </a:cxn>
                <a:cxn ang="0">
                  <a:pos x="T2" y="T3"/>
                </a:cxn>
                <a:cxn ang="0">
                  <a:pos x="T4" y="T5"/>
                </a:cxn>
                <a:cxn ang="0">
                  <a:pos x="T6" y="T7"/>
                </a:cxn>
                <a:cxn ang="0">
                  <a:pos x="T8" y="T9"/>
                </a:cxn>
              </a:cxnLst>
              <a:rect l="0" t="0" r="r" b="b"/>
              <a:pathLst>
                <a:path w="462" h="283">
                  <a:moveTo>
                    <a:pt x="0" y="0"/>
                  </a:moveTo>
                  <a:cubicBezTo>
                    <a:pt x="38" y="85"/>
                    <a:pt x="84" y="166"/>
                    <a:pt x="137" y="242"/>
                  </a:cubicBezTo>
                  <a:cubicBezTo>
                    <a:pt x="241" y="267"/>
                    <a:pt x="350" y="281"/>
                    <a:pt x="462" y="283"/>
                  </a:cubicBezTo>
                  <a:cubicBezTo>
                    <a:pt x="413" y="217"/>
                    <a:pt x="369" y="147"/>
                    <a:pt x="331" y="73"/>
                  </a:cubicBezTo>
                  <a:cubicBezTo>
                    <a:pt x="216" y="61"/>
                    <a:pt x="105" y="3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4" name="Freeform 40">
              <a:extLst>
                <a:ext uri="{FF2B5EF4-FFF2-40B4-BE49-F238E27FC236}">
                  <a16:creationId xmlns:a16="http://schemas.microsoft.com/office/drawing/2014/main" id="{2574B67C-EB19-4773-9D12-F00CA26F78A4}"/>
                </a:ext>
              </a:extLst>
            </p:cNvPr>
            <p:cNvSpPr>
              <a:spLocks/>
            </p:cNvSpPr>
            <p:nvPr/>
          </p:nvSpPr>
          <p:spPr bwMode="auto">
            <a:xfrm>
              <a:off x="2792730" y="6605271"/>
              <a:ext cx="736600" cy="366713"/>
            </a:xfrm>
            <a:custGeom>
              <a:avLst/>
              <a:gdLst>
                <a:gd name="T0" fmla="*/ 0 w 381"/>
                <a:gd name="T1" fmla="*/ 65 h 190"/>
                <a:gd name="T2" fmla="*/ 233 w 381"/>
                <a:gd name="T3" fmla="*/ 190 h 190"/>
                <a:gd name="T4" fmla="*/ 381 w 381"/>
                <a:gd name="T5" fmla="*/ 117 h 190"/>
                <a:gd name="T6" fmla="*/ 204 w 381"/>
                <a:gd name="T7" fmla="*/ 0 h 190"/>
                <a:gd name="T8" fmla="*/ 0 w 381"/>
                <a:gd name="T9" fmla="*/ 65 h 190"/>
              </a:gdLst>
              <a:ahLst/>
              <a:cxnLst>
                <a:cxn ang="0">
                  <a:pos x="T0" y="T1"/>
                </a:cxn>
                <a:cxn ang="0">
                  <a:pos x="T2" y="T3"/>
                </a:cxn>
                <a:cxn ang="0">
                  <a:pos x="T4" y="T5"/>
                </a:cxn>
                <a:cxn ang="0">
                  <a:pos x="T6" y="T7"/>
                </a:cxn>
                <a:cxn ang="0">
                  <a:pos x="T8" y="T9"/>
                </a:cxn>
              </a:cxnLst>
              <a:rect l="0" t="0" r="r" b="b"/>
              <a:pathLst>
                <a:path w="381" h="190">
                  <a:moveTo>
                    <a:pt x="0" y="65"/>
                  </a:moveTo>
                  <a:cubicBezTo>
                    <a:pt x="74" y="113"/>
                    <a:pt x="152" y="155"/>
                    <a:pt x="233" y="190"/>
                  </a:cubicBezTo>
                  <a:cubicBezTo>
                    <a:pt x="284" y="168"/>
                    <a:pt x="333" y="144"/>
                    <a:pt x="381" y="117"/>
                  </a:cubicBezTo>
                  <a:cubicBezTo>
                    <a:pt x="319" y="82"/>
                    <a:pt x="260" y="43"/>
                    <a:pt x="204" y="0"/>
                  </a:cubicBezTo>
                  <a:cubicBezTo>
                    <a:pt x="138" y="26"/>
                    <a:pt x="70" y="48"/>
                    <a:pt x="0" y="6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5" name="Freeform 41">
              <a:extLst>
                <a:ext uri="{FF2B5EF4-FFF2-40B4-BE49-F238E27FC236}">
                  <a16:creationId xmlns:a16="http://schemas.microsoft.com/office/drawing/2014/main" id="{386F27F8-728D-448B-AB3B-6745CA865A3B}"/>
                </a:ext>
              </a:extLst>
            </p:cNvPr>
            <p:cNvSpPr>
              <a:spLocks/>
            </p:cNvSpPr>
            <p:nvPr/>
          </p:nvSpPr>
          <p:spPr bwMode="auto">
            <a:xfrm>
              <a:off x="2384743" y="6322696"/>
              <a:ext cx="803275" cy="407988"/>
            </a:xfrm>
            <a:custGeom>
              <a:avLst/>
              <a:gdLst>
                <a:gd name="T0" fmla="*/ 250 w 415"/>
                <a:gd name="T1" fmla="*/ 0 h 212"/>
                <a:gd name="T2" fmla="*/ 0 w 415"/>
                <a:gd name="T3" fmla="*/ 46 h 212"/>
                <a:gd name="T4" fmla="*/ 211 w 415"/>
                <a:gd name="T5" fmla="*/ 212 h 212"/>
                <a:gd name="T6" fmla="*/ 415 w 415"/>
                <a:gd name="T7" fmla="*/ 147 h 212"/>
                <a:gd name="T8" fmla="*/ 250 w 415"/>
                <a:gd name="T9" fmla="*/ 0 h 212"/>
              </a:gdLst>
              <a:ahLst/>
              <a:cxnLst>
                <a:cxn ang="0">
                  <a:pos x="T0" y="T1"/>
                </a:cxn>
                <a:cxn ang="0">
                  <a:pos x="T2" y="T3"/>
                </a:cxn>
                <a:cxn ang="0">
                  <a:pos x="T4" y="T5"/>
                </a:cxn>
                <a:cxn ang="0">
                  <a:pos x="T6" y="T7"/>
                </a:cxn>
                <a:cxn ang="0">
                  <a:pos x="T8" y="T9"/>
                </a:cxn>
              </a:cxnLst>
              <a:rect l="0" t="0" r="r" b="b"/>
              <a:pathLst>
                <a:path w="415" h="212">
                  <a:moveTo>
                    <a:pt x="250" y="0"/>
                  </a:moveTo>
                  <a:cubicBezTo>
                    <a:pt x="169" y="22"/>
                    <a:pt x="86" y="37"/>
                    <a:pt x="0" y="46"/>
                  </a:cubicBezTo>
                  <a:cubicBezTo>
                    <a:pt x="65" y="107"/>
                    <a:pt x="136" y="163"/>
                    <a:pt x="211" y="212"/>
                  </a:cubicBezTo>
                  <a:cubicBezTo>
                    <a:pt x="281" y="195"/>
                    <a:pt x="349" y="173"/>
                    <a:pt x="415" y="147"/>
                  </a:cubicBezTo>
                  <a:cubicBezTo>
                    <a:pt x="356" y="102"/>
                    <a:pt x="301" y="53"/>
                    <a:pt x="25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6" name="Freeform 42">
              <a:extLst>
                <a:ext uri="{FF2B5EF4-FFF2-40B4-BE49-F238E27FC236}">
                  <a16:creationId xmlns:a16="http://schemas.microsoft.com/office/drawing/2014/main" id="{88405CC7-82A6-4B72-99CD-2F6E77CB1F40}"/>
                </a:ext>
              </a:extLst>
            </p:cNvPr>
            <p:cNvSpPr>
              <a:spLocks/>
            </p:cNvSpPr>
            <p:nvPr/>
          </p:nvSpPr>
          <p:spPr bwMode="auto">
            <a:xfrm>
              <a:off x="2048193" y="5994083"/>
              <a:ext cx="820737" cy="417513"/>
            </a:xfrm>
            <a:custGeom>
              <a:avLst/>
              <a:gdLst>
                <a:gd name="T0" fmla="*/ 27 w 424"/>
                <a:gd name="T1" fmla="*/ 22 h 217"/>
                <a:gd name="T2" fmla="*/ 0 w 424"/>
                <a:gd name="T3" fmla="*/ 21 h 217"/>
                <a:gd name="T4" fmla="*/ 174 w 424"/>
                <a:gd name="T5" fmla="*/ 217 h 217"/>
                <a:gd name="T6" fmla="*/ 424 w 424"/>
                <a:gd name="T7" fmla="*/ 171 h 217"/>
                <a:gd name="T8" fmla="*/ 280 w 424"/>
                <a:gd name="T9" fmla="*/ 0 h 217"/>
                <a:gd name="T10" fmla="*/ 27 w 424"/>
                <a:gd name="T11" fmla="*/ 22 h 217"/>
              </a:gdLst>
              <a:ahLst/>
              <a:cxnLst>
                <a:cxn ang="0">
                  <a:pos x="T0" y="T1"/>
                </a:cxn>
                <a:cxn ang="0">
                  <a:pos x="T2" y="T3"/>
                </a:cxn>
                <a:cxn ang="0">
                  <a:pos x="T4" y="T5"/>
                </a:cxn>
                <a:cxn ang="0">
                  <a:pos x="T6" y="T7"/>
                </a:cxn>
                <a:cxn ang="0">
                  <a:pos x="T8" y="T9"/>
                </a:cxn>
                <a:cxn ang="0">
                  <a:pos x="T10" y="T11"/>
                </a:cxn>
              </a:cxnLst>
              <a:rect l="0" t="0" r="r" b="b"/>
              <a:pathLst>
                <a:path w="424" h="217">
                  <a:moveTo>
                    <a:pt x="27" y="22"/>
                  </a:moveTo>
                  <a:cubicBezTo>
                    <a:pt x="18" y="22"/>
                    <a:pt x="9" y="21"/>
                    <a:pt x="0" y="21"/>
                  </a:cubicBezTo>
                  <a:cubicBezTo>
                    <a:pt x="52" y="91"/>
                    <a:pt x="111" y="157"/>
                    <a:pt x="174" y="217"/>
                  </a:cubicBezTo>
                  <a:cubicBezTo>
                    <a:pt x="260" y="208"/>
                    <a:pt x="343" y="193"/>
                    <a:pt x="424" y="171"/>
                  </a:cubicBezTo>
                  <a:cubicBezTo>
                    <a:pt x="372" y="118"/>
                    <a:pt x="324" y="61"/>
                    <a:pt x="280" y="0"/>
                  </a:cubicBezTo>
                  <a:cubicBezTo>
                    <a:pt x="198" y="14"/>
                    <a:pt x="113" y="22"/>
                    <a:pt x="27" y="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7" name="Freeform 43">
              <a:extLst>
                <a:ext uri="{FF2B5EF4-FFF2-40B4-BE49-F238E27FC236}">
                  <a16:creationId xmlns:a16="http://schemas.microsoft.com/office/drawing/2014/main" id="{301FAA61-C714-4DAB-A537-9BDCDF6FE5FE}"/>
                </a:ext>
              </a:extLst>
            </p:cNvPr>
            <p:cNvSpPr>
              <a:spLocks/>
            </p:cNvSpPr>
            <p:nvPr/>
          </p:nvSpPr>
          <p:spPr bwMode="auto">
            <a:xfrm>
              <a:off x="1794193" y="5630546"/>
              <a:ext cx="795337" cy="406400"/>
            </a:xfrm>
            <a:custGeom>
              <a:avLst/>
              <a:gdLst>
                <a:gd name="T0" fmla="*/ 411 w 411"/>
                <a:gd name="T1" fmla="*/ 189 h 211"/>
                <a:gd name="T2" fmla="*/ 296 w 411"/>
                <a:gd name="T3" fmla="*/ 2 h 211"/>
                <a:gd name="T4" fmla="*/ 158 w 411"/>
                <a:gd name="T5" fmla="*/ 8 h 211"/>
                <a:gd name="T6" fmla="*/ 0 w 411"/>
                <a:gd name="T7" fmla="*/ 0 h 211"/>
                <a:gd name="T8" fmla="*/ 131 w 411"/>
                <a:gd name="T9" fmla="*/ 210 h 211"/>
                <a:gd name="T10" fmla="*/ 158 w 411"/>
                <a:gd name="T11" fmla="*/ 211 h 211"/>
                <a:gd name="T12" fmla="*/ 411 w 411"/>
                <a:gd name="T13" fmla="*/ 189 h 211"/>
              </a:gdLst>
              <a:ahLst/>
              <a:cxnLst>
                <a:cxn ang="0">
                  <a:pos x="T0" y="T1"/>
                </a:cxn>
                <a:cxn ang="0">
                  <a:pos x="T2" y="T3"/>
                </a:cxn>
                <a:cxn ang="0">
                  <a:pos x="T4" y="T5"/>
                </a:cxn>
                <a:cxn ang="0">
                  <a:pos x="T6" y="T7"/>
                </a:cxn>
                <a:cxn ang="0">
                  <a:pos x="T8" y="T9"/>
                </a:cxn>
                <a:cxn ang="0">
                  <a:pos x="T10" y="T11"/>
                </a:cxn>
                <a:cxn ang="0">
                  <a:pos x="T12" y="T13"/>
                </a:cxn>
              </a:cxnLst>
              <a:rect l="0" t="0" r="r" b="b"/>
              <a:pathLst>
                <a:path w="411" h="211">
                  <a:moveTo>
                    <a:pt x="411" y="189"/>
                  </a:moveTo>
                  <a:cubicBezTo>
                    <a:pt x="369" y="130"/>
                    <a:pt x="330" y="67"/>
                    <a:pt x="296" y="2"/>
                  </a:cubicBezTo>
                  <a:cubicBezTo>
                    <a:pt x="251" y="6"/>
                    <a:pt x="205" y="8"/>
                    <a:pt x="158" y="8"/>
                  </a:cubicBezTo>
                  <a:cubicBezTo>
                    <a:pt x="105" y="8"/>
                    <a:pt x="52" y="5"/>
                    <a:pt x="0" y="0"/>
                  </a:cubicBezTo>
                  <a:cubicBezTo>
                    <a:pt x="38" y="74"/>
                    <a:pt x="82" y="144"/>
                    <a:pt x="131" y="210"/>
                  </a:cubicBezTo>
                  <a:cubicBezTo>
                    <a:pt x="140" y="210"/>
                    <a:pt x="149" y="211"/>
                    <a:pt x="158" y="211"/>
                  </a:cubicBezTo>
                  <a:cubicBezTo>
                    <a:pt x="244" y="211"/>
                    <a:pt x="329" y="203"/>
                    <a:pt x="411" y="18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8" name="Freeform 44">
              <a:extLst>
                <a:ext uri="{FF2B5EF4-FFF2-40B4-BE49-F238E27FC236}">
                  <a16:creationId xmlns:a16="http://schemas.microsoft.com/office/drawing/2014/main" id="{4A68CDE8-EA02-428F-8C23-FD6D735B6ED3}"/>
                </a:ext>
              </a:extLst>
            </p:cNvPr>
            <p:cNvSpPr>
              <a:spLocks/>
            </p:cNvSpPr>
            <p:nvPr/>
          </p:nvSpPr>
          <p:spPr bwMode="auto">
            <a:xfrm>
              <a:off x="3188018" y="6430646"/>
              <a:ext cx="627062" cy="400050"/>
            </a:xfrm>
            <a:custGeom>
              <a:avLst/>
              <a:gdLst>
                <a:gd name="T0" fmla="*/ 187 w 325"/>
                <a:gd name="T1" fmla="*/ 0 h 208"/>
                <a:gd name="T2" fmla="*/ 0 w 325"/>
                <a:gd name="T3" fmla="*/ 91 h 208"/>
                <a:gd name="T4" fmla="*/ 177 w 325"/>
                <a:gd name="T5" fmla="*/ 208 h 208"/>
                <a:gd name="T6" fmla="*/ 325 w 325"/>
                <a:gd name="T7" fmla="*/ 113 h 208"/>
                <a:gd name="T8" fmla="*/ 187 w 325"/>
                <a:gd name="T9" fmla="*/ 0 h 208"/>
              </a:gdLst>
              <a:ahLst/>
              <a:cxnLst>
                <a:cxn ang="0">
                  <a:pos x="T0" y="T1"/>
                </a:cxn>
                <a:cxn ang="0">
                  <a:pos x="T2" y="T3"/>
                </a:cxn>
                <a:cxn ang="0">
                  <a:pos x="T4" y="T5"/>
                </a:cxn>
                <a:cxn ang="0">
                  <a:pos x="T6" y="T7"/>
                </a:cxn>
                <a:cxn ang="0">
                  <a:pos x="T8" y="T9"/>
                </a:cxn>
              </a:cxnLst>
              <a:rect l="0" t="0" r="r" b="b"/>
              <a:pathLst>
                <a:path w="325" h="208">
                  <a:moveTo>
                    <a:pt x="187" y="0"/>
                  </a:moveTo>
                  <a:cubicBezTo>
                    <a:pt x="127" y="35"/>
                    <a:pt x="65" y="65"/>
                    <a:pt x="0" y="91"/>
                  </a:cubicBezTo>
                  <a:cubicBezTo>
                    <a:pt x="56" y="134"/>
                    <a:pt x="115" y="173"/>
                    <a:pt x="177" y="208"/>
                  </a:cubicBezTo>
                  <a:cubicBezTo>
                    <a:pt x="228" y="179"/>
                    <a:pt x="278" y="148"/>
                    <a:pt x="325" y="113"/>
                  </a:cubicBezTo>
                  <a:cubicBezTo>
                    <a:pt x="277" y="78"/>
                    <a:pt x="231" y="40"/>
                    <a:pt x="18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9" name="Freeform 45">
              <a:extLst>
                <a:ext uri="{FF2B5EF4-FFF2-40B4-BE49-F238E27FC236}">
                  <a16:creationId xmlns:a16="http://schemas.microsoft.com/office/drawing/2014/main" id="{83A49BDF-BCFE-46D7-8DCF-84D77D76DF53}"/>
                </a:ext>
              </a:extLst>
            </p:cNvPr>
            <p:cNvSpPr>
              <a:spLocks/>
            </p:cNvSpPr>
            <p:nvPr/>
          </p:nvSpPr>
          <p:spPr bwMode="auto">
            <a:xfrm>
              <a:off x="2868930" y="6168708"/>
              <a:ext cx="679450" cy="436563"/>
            </a:xfrm>
            <a:custGeom>
              <a:avLst/>
              <a:gdLst>
                <a:gd name="T0" fmla="*/ 223 w 352"/>
                <a:gd name="T1" fmla="*/ 0 h 227"/>
                <a:gd name="T2" fmla="*/ 0 w 352"/>
                <a:gd name="T3" fmla="*/ 80 h 227"/>
                <a:gd name="T4" fmla="*/ 165 w 352"/>
                <a:gd name="T5" fmla="*/ 227 h 227"/>
                <a:gd name="T6" fmla="*/ 352 w 352"/>
                <a:gd name="T7" fmla="*/ 136 h 227"/>
                <a:gd name="T8" fmla="*/ 223 w 352"/>
                <a:gd name="T9" fmla="*/ 0 h 227"/>
              </a:gdLst>
              <a:ahLst/>
              <a:cxnLst>
                <a:cxn ang="0">
                  <a:pos x="T0" y="T1"/>
                </a:cxn>
                <a:cxn ang="0">
                  <a:pos x="T2" y="T3"/>
                </a:cxn>
                <a:cxn ang="0">
                  <a:pos x="T4" y="T5"/>
                </a:cxn>
                <a:cxn ang="0">
                  <a:pos x="T6" y="T7"/>
                </a:cxn>
                <a:cxn ang="0">
                  <a:pos x="T8" y="T9"/>
                </a:cxn>
              </a:cxnLst>
              <a:rect l="0" t="0" r="r" b="b"/>
              <a:pathLst>
                <a:path w="352" h="227">
                  <a:moveTo>
                    <a:pt x="223" y="0"/>
                  </a:moveTo>
                  <a:cubicBezTo>
                    <a:pt x="151" y="32"/>
                    <a:pt x="77" y="59"/>
                    <a:pt x="0" y="80"/>
                  </a:cubicBezTo>
                  <a:cubicBezTo>
                    <a:pt x="51" y="133"/>
                    <a:pt x="106" y="182"/>
                    <a:pt x="165" y="227"/>
                  </a:cubicBezTo>
                  <a:cubicBezTo>
                    <a:pt x="230" y="201"/>
                    <a:pt x="292" y="171"/>
                    <a:pt x="352" y="136"/>
                  </a:cubicBezTo>
                  <a:cubicBezTo>
                    <a:pt x="306" y="94"/>
                    <a:pt x="263" y="48"/>
                    <a:pt x="22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0" name="Freeform 46">
              <a:extLst>
                <a:ext uri="{FF2B5EF4-FFF2-40B4-BE49-F238E27FC236}">
                  <a16:creationId xmlns:a16="http://schemas.microsoft.com/office/drawing/2014/main" id="{BE80E153-E993-498C-9613-28CBFFCADEE5}"/>
                </a:ext>
              </a:extLst>
            </p:cNvPr>
            <p:cNvSpPr>
              <a:spLocks/>
            </p:cNvSpPr>
            <p:nvPr/>
          </p:nvSpPr>
          <p:spPr bwMode="auto">
            <a:xfrm>
              <a:off x="3548380" y="6200458"/>
              <a:ext cx="554037" cy="447675"/>
            </a:xfrm>
            <a:custGeom>
              <a:avLst/>
              <a:gdLst>
                <a:gd name="T0" fmla="*/ 180 w 286"/>
                <a:gd name="T1" fmla="*/ 0 h 233"/>
                <a:gd name="T2" fmla="*/ 0 w 286"/>
                <a:gd name="T3" fmla="*/ 120 h 233"/>
                <a:gd name="T4" fmla="*/ 138 w 286"/>
                <a:gd name="T5" fmla="*/ 233 h 233"/>
                <a:gd name="T6" fmla="*/ 286 w 286"/>
                <a:gd name="T7" fmla="*/ 110 h 233"/>
                <a:gd name="T8" fmla="*/ 180 w 286"/>
                <a:gd name="T9" fmla="*/ 0 h 233"/>
              </a:gdLst>
              <a:ahLst/>
              <a:cxnLst>
                <a:cxn ang="0">
                  <a:pos x="T0" y="T1"/>
                </a:cxn>
                <a:cxn ang="0">
                  <a:pos x="T2" y="T3"/>
                </a:cxn>
                <a:cxn ang="0">
                  <a:pos x="T4" y="T5"/>
                </a:cxn>
                <a:cxn ang="0">
                  <a:pos x="T6" y="T7"/>
                </a:cxn>
                <a:cxn ang="0">
                  <a:pos x="T8" y="T9"/>
                </a:cxn>
              </a:cxnLst>
              <a:rect l="0" t="0" r="r" b="b"/>
              <a:pathLst>
                <a:path w="286" h="233">
                  <a:moveTo>
                    <a:pt x="180" y="0"/>
                  </a:moveTo>
                  <a:cubicBezTo>
                    <a:pt x="123" y="44"/>
                    <a:pt x="63" y="84"/>
                    <a:pt x="0" y="120"/>
                  </a:cubicBezTo>
                  <a:cubicBezTo>
                    <a:pt x="44" y="160"/>
                    <a:pt x="90" y="198"/>
                    <a:pt x="138" y="233"/>
                  </a:cubicBezTo>
                  <a:cubicBezTo>
                    <a:pt x="190" y="195"/>
                    <a:pt x="239" y="154"/>
                    <a:pt x="286" y="110"/>
                  </a:cubicBezTo>
                  <a:cubicBezTo>
                    <a:pt x="249" y="75"/>
                    <a:pt x="213" y="38"/>
                    <a:pt x="18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grpSp>
      <p:sp>
        <p:nvSpPr>
          <p:cNvPr id="51" name="TextBox 50">
            <a:extLst>
              <a:ext uri="{FF2B5EF4-FFF2-40B4-BE49-F238E27FC236}">
                <a16:creationId xmlns:a16="http://schemas.microsoft.com/office/drawing/2014/main" id="{44B7F157-2EE1-49BF-B885-7496974E8001}"/>
              </a:ext>
            </a:extLst>
          </p:cNvPr>
          <p:cNvSpPr txBox="1"/>
          <p:nvPr/>
        </p:nvSpPr>
        <p:spPr>
          <a:xfrm>
            <a:off x="11145947" y="6156805"/>
            <a:ext cx="488731" cy="276999"/>
          </a:xfrm>
          <a:prstGeom prst="rect">
            <a:avLst/>
          </a:prstGeom>
          <a:noFill/>
        </p:spPr>
        <p:txBody>
          <a:bodyPr wrap="square" rtlCol="0">
            <a:spAutoFit/>
          </a:bodyPr>
          <a:lstStyle/>
          <a:p>
            <a:pPr algn="ctr"/>
            <a:fld id="{691AF18D-0852-4468-85C6-A271F63CD70E}" type="slidenum">
              <a:rPr lang="en-US" sz="1200" b="1" smtClean="0">
                <a:solidFill>
                  <a:schemeClr val="accent1"/>
                </a:solidFill>
                <a:latin typeface="+mj-lt"/>
              </a:rPr>
              <a:pPr algn="ctr"/>
              <a:t>17</a:t>
            </a:fld>
            <a:endParaRPr lang="en-US" sz="1200" b="1" dirty="0">
              <a:solidFill>
                <a:schemeClr val="accent1"/>
              </a:solidFill>
              <a:latin typeface="+mj-lt"/>
              <a:ea typeface="Open Sans Light" panose="020B0306030504020204" pitchFamily="34" charset="0"/>
              <a:cs typeface="Open Sans Light" panose="020B0306030504020204" pitchFamily="34" charset="0"/>
            </a:endParaRPr>
          </a:p>
        </p:txBody>
      </p:sp>
      <p:sp>
        <p:nvSpPr>
          <p:cNvPr id="52" name="Freeform 9">
            <a:extLst>
              <a:ext uri="{FF2B5EF4-FFF2-40B4-BE49-F238E27FC236}">
                <a16:creationId xmlns:a16="http://schemas.microsoft.com/office/drawing/2014/main" id="{D987B3DC-5A49-44A8-A4D4-8C297725AD17}"/>
              </a:ext>
            </a:extLst>
          </p:cNvPr>
          <p:cNvSpPr>
            <a:spLocks/>
          </p:cNvSpPr>
          <p:nvPr/>
        </p:nvSpPr>
        <p:spPr bwMode="auto">
          <a:xfrm>
            <a:off x="11573969" y="6193534"/>
            <a:ext cx="188118" cy="230382"/>
          </a:xfrm>
          <a:custGeom>
            <a:avLst/>
            <a:gdLst>
              <a:gd name="T0" fmla="*/ 1580 w 1676"/>
              <a:gd name="T1" fmla="*/ 862 h 2064"/>
              <a:gd name="T2" fmla="*/ 1580 w 1676"/>
              <a:gd name="T3" fmla="*/ 862 h 2064"/>
              <a:gd name="T4" fmla="*/ 325 w 1676"/>
              <a:gd name="T5" fmla="*/ 45 h 2064"/>
              <a:gd name="T6" fmla="*/ 110 w 1676"/>
              <a:gd name="T7" fmla="*/ 37 h 2064"/>
              <a:gd name="T8" fmla="*/ 0 w 1676"/>
              <a:gd name="T9" fmla="*/ 222 h 2064"/>
              <a:gd name="T10" fmla="*/ 0 w 1676"/>
              <a:gd name="T11" fmla="*/ 702 h 2064"/>
              <a:gd name="T12" fmla="*/ 38 w 1676"/>
              <a:gd name="T13" fmla="*/ 769 h 2064"/>
              <a:gd name="T14" fmla="*/ 115 w 1676"/>
              <a:gd name="T15" fmla="*/ 774 h 2064"/>
              <a:gd name="T16" fmla="*/ 240 w 1676"/>
              <a:gd name="T17" fmla="*/ 746 h 2064"/>
              <a:gd name="T18" fmla="*/ 531 w 1676"/>
              <a:gd name="T19" fmla="*/ 1038 h 2064"/>
              <a:gd name="T20" fmla="*/ 240 w 1676"/>
              <a:gd name="T21" fmla="*/ 1329 h 2064"/>
              <a:gd name="T22" fmla="*/ 115 w 1676"/>
              <a:gd name="T23" fmla="*/ 1301 h 2064"/>
              <a:gd name="T24" fmla="*/ 38 w 1676"/>
              <a:gd name="T25" fmla="*/ 1306 h 2064"/>
              <a:gd name="T26" fmla="*/ 0 w 1676"/>
              <a:gd name="T27" fmla="*/ 1374 h 2064"/>
              <a:gd name="T28" fmla="*/ 0 w 1676"/>
              <a:gd name="T29" fmla="*/ 1854 h 2064"/>
              <a:gd name="T30" fmla="*/ 110 w 1676"/>
              <a:gd name="T31" fmla="*/ 2038 h 2064"/>
              <a:gd name="T32" fmla="*/ 210 w 1676"/>
              <a:gd name="T33" fmla="*/ 2064 h 2064"/>
              <a:gd name="T34" fmla="*/ 325 w 1676"/>
              <a:gd name="T35" fmla="*/ 2030 h 2064"/>
              <a:gd name="T36" fmla="*/ 1580 w 1676"/>
              <a:gd name="T37" fmla="*/ 1214 h 2064"/>
              <a:gd name="T38" fmla="*/ 1676 w 1676"/>
              <a:gd name="T39" fmla="*/ 1038 h 2064"/>
              <a:gd name="T40" fmla="*/ 1580 w 1676"/>
              <a:gd name="T41" fmla="*/ 86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6" h="2064">
                <a:moveTo>
                  <a:pt x="1580" y="862"/>
                </a:moveTo>
                <a:cubicBezTo>
                  <a:pt x="1580" y="862"/>
                  <a:pt x="1580" y="862"/>
                  <a:pt x="1580" y="862"/>
                </a:cubicBezTo>
                <a:cubicBezTo>
                  <a:pt x="325" y="45"/>
                  <a:pt x="325" y="45"/>
                  <a:pt x="325" y="45"/>
                </a:cubicBezTo>
                <a:cubicBezTo>
                  <a:pt x="260" y="3"/>
                  <a:pt x="178" y="0"/>
                  <a:pt x="110" y="37"/>
                </a:cubicBezTo>
                <a:cubicBezTo>
                  <a:pt x="42" y="74"/>
                  <a:pt x="0" y="144"/>
                  <a:pt x="0" y="222"/>
                </a:cubicBezTo>
                <a:cubicBezTo>
                  <a:pt x="0" y="702"/>
                  <a:pt x="0" y="702"/>
                  <a:pt x="0" y="702"/>
                </a:cubicBezTo>
                <a:cubicBezTo>
                  <a:pt x="0" y="729"/>
                  <a:pt x="14" y="755"/>
                  <a:pt x="38" y="769"/>
                </a:cubicBezTo>
                <a:cubicBezTo>
                  <a:pt x="61" y="784"/>
                  <a:pt x="90" y="786"/>
                  <a:pt x="115" y="774"/>
                </a:cubicBezTo>
                <a:cubicBezTo>
                  <a:pt x="154" y="755"/>
                  <a:pt x="196" y="746"/>
                  <a:pt x="240" y="746"/>
                </a:cubicBezTo>
                <a:cubicBezTo>
                  <a:pt x="401" y="746"/>
                  <a:pt x="531" y="877"/>
                  <a:pt x="531" y="1038"/>
                </a:cubicBezTo>
                <a:cubicBezTo>
                  <a:pt x="531" y="1199"/>
                  <a:pt x="401" y="1329"/>
                  <a:pt x="240" y="1329"/>
                </a:cubicBezTo>
                <a:cubicBezTo>
                  <a:pt x="196" y="1329"/>
                  <a:pt x="154" y="1320"/>
                  <a:pt x="115" y="1301"/>
                </a:cubicBezTo>
                <a:cubicBezTo>
                  <a:pt x="90" y="1290"/>
                  <a:pt x="61" y="1291"/>
                  <a:pt x="38" y="1306"/>
                </a:cubicBezTo>
                <a:cubicBezTo>
                  <a:pt x="14" y="1321"/>
                  <a:pt x="0" y="1346"/>
                  <a:pt x="0" y="1374"/>
                </a:cubicBezTo>
                <a:cubicBezTo>
                  <a:pt x="0" y="1854"/>
                  <a:pt x="0" y="1854"/>
                  <a:pt x="0" y="1854"/>
                </a:cubicBezTo>
                <a:cubicBezTo>
                  <a:pt x="0" y="1931"/>
                  <a:pt x="42" y="2002"/>
                  <a:pt x="110" y="2038"/>
                </a:cubicBezTo>
                <a:cubicBezTo>
                  <a:pt x="141" y="2055"/>
                  <a:pt x="175" y="2064"/>
                  <a:pt x="210" y="2064"/>
                </a:cubicBezTo>
                <a:cubicBezTo>
                  <a:pt x="251" y="2064"/>
                  <a:pt x="291" y="2052"/>
                  <a:pt x="325" y="2030"/>
                </a:cubicBezTo>
                <a:cubicBezTo>
                  <a:pt x="1580" y="1214"/>
                  <a:pt x="1580" y="1214"/>
                  <a:pt x="1580" y="1214"/>
                </a:cubicBezTo>
                <a:cubicBezTo>
                  <a:pt x="1640" y="1175"/>
                  <a:pt x="1676" y="1109"/>
                  <a:pt x="1676" y="1038"/>
                </a:cubicBezTo>
                <a:cubicBezTo>
                  <a:pt x="1676" y="966"/>
                  <a:pt x="1640" y="901"/>
                  <a:pt x="1580" y="862"/>
                </a:cubicBezTo>
                <a:close/>
              </a:path>
            </a:pathLst>
          </a:custGeom>
          <a:gradFill>
            <a:gsLst>
              <a:gs pos="0">
                <a:schemeClr val="accent1"/>
              </a:gs>
              <a:gs pos="83000">
                <a:schemeClr val="accent2"/>
              </a:gs>
              <a:gs pos="100000">
                <a:schemeClr val="accent3"/>
              </a:gs>
            </a:gsLst>
            <a:lin ang="42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71" name="Text Placeholder 52">
            <a:extLst>
              <a:ext uri="{FF2B5EF4-FFF2-40B4-BE49-F238E27FC236}">
                <a16:creationId xmlns:a16="http://schemas.microsoft.com/office/drawing/2014/main" id="{23AF469B-B4CD-42EA-A8E8-D8B5B8B7156F}"/>
              </a:ext>
            </a:extLst>
          </p:cNvPr>
          <p:cNvSpPr>
            <a:spLocks noGrp="1"/>
          </p:cNvSpPr>
          <p:nvPr>
            <p:ph type="body" sz="quarter" idx="11"/>
          </p:nvPr>
        </p:nvSpPr>
        <p:spPr>
          <a:xfrm>
            <a:off x="2198688" y="295275"/>
            <a:ext cx="7794625" cy="830263"/>
          </a:xfrm>
        </p:spPr>
        <p:txBody>
          <a:bodyPr>
            <a:normAutofit/>
          </a:bodyPr>
          <a:lstStyle/>
          <a:p>
            <a:r>
              <a:rPr lang="en-US" sz="3600" dirty="0">
                <a:gradFill flip="none" rotWithShape="1">
                  <a:gsLst>
                    <a:gs pos="0">
                      <a:srgbClr val="159202">
                        <a:shade val="30000"/>
                        <a:satMod val="115000"/>
                      </a:srgbClr>
                    </a:gs>
                    <a:gs pos="50000">
                      <a:srgbClr val="159202">
                        <a:shade val="67500"/>
                        <a:satMod val="115000"/>
                      </a:srgbClr>
                    </a:gs>
                    <a:gs pos="100000">
                      <a:srgbClr val="159202">
                        <a:shade val="100000"/>
                        <a:satMod val="115000"/>
                      </a:srgbClr>
                    </a:gs>
                  </a:gsLst>
                  <a:path path="circle">
                    <a:fillToRect l="100000" b="100000"/>
                  </a:path>
                  <a:tileRect t="-100000" r="-100000"/>
                </a:gradFill>
              </a:rPr>
              <a:t>Release</a:t>
            </a:r>
            <a:endParaRPr lang="en-ID" sz="3600" dirty="0">
              <a:gradFill flip="none" rotWithShape="1">
                <a:gsLst>
                  <a:gs pos="0">
                    <a:srgbClr val="159202">
                      <a:shade val="30000"/>
                      <a:satMod val="115000"/>
                    </a:srgbClr>
                  </a:gs>
                  <a:gs pos="50000">
                    <a:srgbClr val="159202">
                      <a:shade val="67500"/>
                      <a:satMod val="115000"/>
                    </a:srgbClr>
                  </a:gs>
                  <a:gs pos="100000">
                    <a:srgbClr val="159202">
                      <a:shade val="100000"/>
                      <a:satMod val="115000"/>
                    </a:srgbClr>
                  </a:gs>
                </a:gsLst>
                <a:path path="circle">
                  <a:fillToRect l="100000" b="100000"/>
                </a:path>
                <a:tileRect t="-100000" r="-100000"/>
              </a:gradFill>
            </a:endParaRPr>
          </a:p>
        </p:txBody>
      </p:sp>
      <p:sp>
        <p:nvSpPr>
          <p:cNvPr id="72" name="Rectangle 71">
            <a:extLst>
              <a:ext uri="{FF2B5EF4-FFF2-40B4-BE49-F238E27FC236}">
                <a16:creationId xmlns:a16="http://schemas.microsoft.com/office/drawing/2014/main" id="{AA88361D-64F2-428E-82A8-8F3CB5CDB24B}"/>
              </a:ext>
            </a:extLst>
          </p:cNvPr>
          <p:cNvSpPr/>
          <p:nvPr/>
        </p:nvSpPr>
        <p:spPr>
          <a:xfrm>
            <a:off x="4828727" y="498456"/>
            <a:ext cx="456244" cy="471154"/>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73E45566-C4E0-42A4-8A60-97F52F256C8B}"/>
              </a:ext>
            </a:extLst>
          </p:cNvPr>
          <p:cNvSpPr/>
          <p:nvPr/>
        </p:nvSpPr>
        <p:spPr>
          <a:xfrm>
            <a:off x="1149468" y="1775295"/>
            <a:ext cx="310898" cy="310898"/>
          </a:xfrm>
          <a:prstGeom prst="ellipse">
            <a:avLst/>
          </a:prstGeom>
          <a:noFill/>
          <a:ln w="28575">
            <a:gradFill>
              <a:gsLst>
                <a:gs pos="0">
                  <a:schemeClr val="accent1"/>
                </a:gs>
                <a:gs pos="83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4" name="TextBox 73">
            <a:extLst>
              <a:ext uri="{FF2B5EF4-FFF2-40B4-BE49-F238E27FC236}">
                <a16:creationId xmlns:a16="http://schemas.microsoft.com/office/drawing/2014/main" id="{C93AC8D7-F8B1-43D8-91C7-B147D409EC9A}"/>
              </a:ext>
            </a:extLst>
          </p:cNvPr>
          <p:cNvSpPr txBox="1"/>
          <p:nvPr/>
        </p:nvSpPr>
        <p:spPr>
          <a:xfrm>
            <a:off x="1924012" y="2057583"/>
            <a:ext cx="3339355" cy="616836"/>
          </a:xfrm>
          <a:prstGeom prst="rect">
            <a:avLst/>
          </a:prstGeom>
          <a:noFill/>
        </p:spPr>
        <p:txBody>
          <a:bodyPr wrap="square" rtlCol="0">
            <a:spAutoFit/>
          </a:bodyPr>
          <a:lstStyle/>
          <a:p>
            <a:pPr>
              <a:lnSpc>
                <a:spcPct val="150000"/>
              </a:lnSpc>
            </a:pPr>
            <a:r>
              <a:rPr lang="en-US" sz="1200" dirty="0"/>
              <a:t>Set tier response plan and on-call developers, even for 3rdparty applications</a:t>
            </a:r>
          </a:p>
        </p:txBody>
      </p:sp>
      <p:sp>
        <p:nvSpPr>
          <p:cNvPr id="75" name="TextBox 74">
            <a:extLst>
              <a:ext uri="{FF2B5EF4-FFF2-40B4-BE49-F238E27FC236}">
                <a16:creationId xmlns:a16="http://schemas.microsoft.com/office/drawing/2014/main" id="{02085663-126B-4516-A627-0866FC14ABBE}"/>
              </a:ext>
            </a:extLst>
          </p:cNvPr>
          <p:cNvSpPr txBox="1"/>
          <p:nvPr/>
        </p:nvSpPr>
        <p:spPr>
          <a:xfrm>
            <a:off x="1901710" y="1716397"/>
            <a:ext cx="4194289" cy="400110"/>
          </a:xfrm>
          <a:prstGeom prst="rect">
            <a:avLst/>
          </a:prstGeom>
          <a:noFill/>
        </p:spPr>
        <p:txBody>
          <a:bodyPr wrap="square" rtlCol="0">
            <a:spAutoFit/>
          </a:bodyPr>
          <a:lstStyle/>
          <a:p>
            <a:r>
              <a:rPr lang="en-US" sz="2000" dirty="0"/>
              <a:t>Incident Response Plan</a:t>
            </a:r>
            <a:endParaRPr lang="en-ID" sz="2000" b="1" dirty="0">
              <a:solidFill>
                <a:schemeClr val="accent1">
                  <a:lumMod val="75000"/>
                </a:schemeClr>
              </a:solidFill>
              <a:latin typeface="+mj-lt"/>
            </a:endParaRPr>
          </a:p>
        </p:txBody>
      </p:sp>
      <p:pic>
        <p:nvPicPr>
          <p:cNvPr id="76" name="Graphic 75" descr="Checkmark">
            <a:extLst>
              <a:ext uri="{FF2B5EF4-FFF2-40B4-BE49-F238E27FC236}">
                <a16:creationId xmlns:a16="http://schemas.microsoft.com/office/drawing/2014/main" id="{FD3B7EC8-5B1D-44A5-B301-E451A5DF90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9263" y="1690044"/>
            <a:ext cx="396240" cy="396240"/>
          </a:xfrm>
          <a:prstGeom prst="rect">
            <a:avLst/>
          </a:prstGeom>
        </p:spPr>
      </p:pic>
      <p:sp>
        <p:nvSpPr>
          <p:cNvPr id="77" name="Oval 76">
            <a:extLst>
              <a:ext uri="{FF2B5EF4-FFF2-40B4-BE49-F238E27FC236}">
                <a16:creationId xmlns:a16="http://schemas.microsoft.com/office/drawing/2014/main" id="{388FCA7E-62ED-4912-B660-5C40CAC54F04}"/>
              </a:ext>
            </a:extLst>
          </p:cNvPr>
          <p:cNvSpPr/>
          <p:nvPr/>
        </p:nvSpPr>
        <p:spPr>
          <a:xfrm>
            <a:off x="1109844" y="2906103"/>
            <a:ext cx="310898" cy="310898"/>
          </a:xfrm>
          <a:prstGeom prst="ellipse">
            <a:avLst/>
          </a:prstGeom>
          <a:noFill/>
          <a:ln w="28575">
            <a:gradFill>
              <a:gsLst>
                <a:gs pos="0">
                  <a:schemeClr val="accent1"/>
                </a:gs>
                <a:gs pos="83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8" name="TextBox 77">
            <a:extLst>
              <a:ext uri="{FF2B5EF4-FFF2-40B4-BE49-F238E27FC236}">
                <a16:creationId xmlns:a16="http://schemas.microsoft.com/office/drawing/2014/main" id="{E0A0B914-C6F6-44FD-9AC8-CD408C0E6F16}"/>
              </a:ext>
            </a:extLst>
          </p:cNvPr>
          <p:cNvSpPr txBox="1"/>
          <p:nvPr/>
        </p:nvSpPr>
        <p:spPr>
          <a:xfrm>
            <a:off x="1884388" y="3188391"/>
            <a:ext cx="3339355" cy="893834"/>
          </a:xfrm>
          <a:prstGeom prst="rect">
            <a:avLst/>
          </a:prstGeom>
          <a:noFill/>
        </p:spPr>
        <p:txBody>
          <a:bodyPr wrap="square" rtlCol="0">
            <a:spAutoFit/>
          </a:bodyPr>
          <a:lstStyle/>
          <a:p>
            <a:pPr>
              <a:lnSpc>
                <a:spcPct val="150000"/>
              </a:lnSpc>
            </a:pPr>
            <a:r>
              <a:rPr lang="en-US" sz="1200" dirty="0"/>
              <a:t>Some other revies by advisor and check if review results from other steps has been resolved</a:t>
            </a:r>
          </a:p>
        </p:txBody>
      </p:sp>
      <p:sp>
        <p:nvSpPr>
          <p:cNvPr id="79" name="TextBox 78">
            <a:extLst>
              <a:ext uri="{FF2B5EF4-FFF2-40B4-BE49-F238E27FC236}">
                <a16:creationId xmlns:a16="http://schemas.microsoft.com/office/drawing/2014/main" id="{F94421CF-98CB-43FF-918F-9AF685636B2B}"/>
              </a:ext>
            </a:extLst>
          </p:cNvPr>
          <p:cNvSpPr txBox="1"/>
          <p:nvPr/>
        </p:nvSpPr>
        <p:spPr>
          <a:xfrm>
            <a:off x="1862087" y="2847205"/>
            <a:ext cx="4233912" cy="400110"/>
          </a:xfrm>
          <a:prstGeom prst="rect">
            <a:avLst/>
          </a:prstGeom>
          <a:noFill/>
        </p:spPr>
        <p:txBody>
          <a:bodyPr wrap="square" rtlCol="0">
            <a:spAutoFit/>
          </a:bodyPr>
          <a:lstStyle/>
          <a:p>
            <a:r>
              <a:rPr lang="en-US" sz="2000" dirty="0"/>
              <a:t>Final Security Review</a:t>
            </a:r>
            <a:endParaRPr lang="en-ID" sz="2000" b="1" dirty="0">
              <a:solidFill>
                <a:schemeClr val="accent1">
                  <a:lumMod val="75000"/>
                </a:schemeClr>
              </a:solidFill>
              <a:latin typeface="+mj-lt"/>
            </a:endParaRPr>
          </a:p>
        </p:txBody>
      </p:sp>
      <p:pic>
        <p:nvPicPr>
          <p:cNvPr id="80" name="Graphic 79" descr="Checkmark">
            <a:extLst>
              <a:ext uri="{FF2B5EF4-FFF2-40B4-BE49-F238E27FC236}">
                <a16:creationId xmlns:a16="http://schemas.microsoft.com/office/drawing/2014/main" id="{4B931419-4782-43D5-AFC9-89C2BF2D72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9639" y="2820852"/>
            <a:ext cx="396240" cy="396240"/>
          </a:xfrm>
          <a:prstGeom prst="rect">
            <a:avLst/>
          </a:prstGeom>
        </p:spPr>
      </p:pic>
      <p:sp>
        <p:nvSpPr>
          <p:cNvPr id="81" name="Oval 80">
            <a:extLst>
              <a:ext uri="{FF2B5EF4-FFF2-40B4-BE49-F238E27FC236}">
                <a16:creationId xmlns:a16="http://schemas.microsoft.com/office/drawing/2014/main" id="{F215758F-A180-4462-950E-5DC21EFCC7FD}"/>
              </a:ext>
            </a:extLst>
          </p:cNvPr>
          <p:cNvSpPr/>
          <p:nvPr/>
        </p:nvSpPr>
        <p:spPr>
          <a:xfrm>
            <a:off x="1134228" y="4320375"/>
            <a:ext cx="310898" cy="310898"/>
          </a:xfrm>
          <a:prstGeom prst="ellipse">
            <a:avLst/>
          </a:prstGeom>
          <a:noFill/>
          <a:ln w="28575">
            <a:gradFill>
              <a:gsLst>
                <a:gs pos="0">
                  <a:schemeClr val="accent1"/>
                </a:gs>
                <a:gs pos="83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2" name="TextBox 81">
            <a:extLst>
              <a:ext uri="{FF2B5EF4-FFF2-40B4-BE49-F238E27FC236}">
                <a16:creationId xmlns:a16="http://schemas.microsoft.com/office/drawing/2014/main" id="{8F7E7A8F-BBE0-408C-8487-ACC2B31080BD}"/>
              </a:ext>
            </a:extLst>
          </p:cNvPr>
          <p:cNvSpPr txBox="1"/>
          <p:nvPr/>
        </p:nvSpPr>
        <p:spPr>
          <a:xfrm>
            <a:off x="1881340" y="4602663"/>
            <a:ext cx="3339355" cy="616836"/>
          </a:xfrm>
          <a:prstGeom prst="rect">
            <a:avLst/>
          </a:prstGeom>
          <a:noFill/>
        </p:spPr>
        <p:txBody>
          <a:bodyPr wrap="square" rtlCol="0">
            <a:spAutoFit/>
          </a:bodyPr>
          <a:lstStyle/>
          <a:p>
            <a:pPr>
              <a:lnSpc>
                <a:spcPct val="150000"/>
              </a:lnSpc>
            </a:pPr>
            <a:r>
              <a:rPr lang="en-US" sz="1200" dirty="0"/>
              <a:t>Builds, source codes, threating models, bug bars</a:t>
            </a:r>
          </a:p>
        </p:txBody>
      </p:sp>
      <p:pic>
        <p:nvPicPr>
          <p:cNvPr id="83" name="Graphic 82" descr="Checkmark">
            <a:extLst>
              <a:ext uri="{FF2B5EF4-FFF2-40B4-BE49-F238E27FC236}">
                <a16:creationId xmlns:a16="http://schemas.microsoft.com/office/drawing/2014/main" id="{0E74C14D-2303-42F9-8C4F-27D5A3A2F4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4023" y="4235124"/>
            <a:ext cx="396240" cy="396240"/>
          </a:xfrm>
          <a:prstGeom prst="rect">
            <a:avLst/>
          </a:prstGeom>
        </p:spPr>
      </p:pic>
      <p:sp>
        <p:nvSpPr>
          <p:cNvPr id="84" name="TextBox 83">
            <a:extLst>
              <a:ext uri="{FF2B5EF4-FFF2-40B4-BE49-F238E27FC236}">
                <a16:creationId xmlns:a16="http://schemas.microsoft.com/office/drawing/2014/main" id="{EA8A6923-C76E-489B-8ACA-91F29DD091AC}"/>
              </a:ext>
            </a:extLst>
          </p:cNvPr>
          <p:cNvSpPr txBox="1"/>
          <p:nvPr/>
        </p:nvSpPr>
        <p:spPr>
          <a:xfrm>
            <a:off x="1859039" y="4261477"/>
            <a:ext cx="5317368" cy="400110"/>
          </a:xfrm>
          <a:prstGeom prst="rect">
            <a:avLst/>
          </a:prstGeom>
          <a:noFill/>
        </p:spPr>
        <p:txBody>
          <a:bodyPr wrap="square" rtlCol="0">
            <a:spAutoFit/>
          </a:bodyPr>
          <a:lstStyle/>
          <a:p>
            <a:r>
              <a:rPr lang="en-US" sz="2000" dirty="0"/>
              <a:t>Release/Archive</a:t>
            </a:r>
            <a:endParaRPr lang="en-ID" sz="2000" b="1" dirty="0">
              <a:solidFill>
                <a:schemeClr val="accent1">
                  <a:lumMod val="75000"/>
                </a:schemeClr>
              </a:solidFill>
              <a:latin typeface="+mj-lt"/>
            </a:endParaRPr>
          </a:p>
        </p:txBody>
      </p:sp>
      <p:grpSp>
        <p:nvGrpSpPr>
          <p:cNvPr id="85" name="Group 84">
            <a:extLst>
              <a:ext uri="{FF2B5EF4-FFF2-40B4-BE49-F238E27FC236}">
                <a16:creationId xmlns:a16="http://schemas.microsoft.com/office/drawing/2014/main" id="{075B46A3-0F79-439D-82B9-34713B57EED1}"/>
              </a:ext>
            </a:extLst>
          </p:cNvPr>
          <p:cNvGrpSpPr/>
          <p:nvPr/>
        </p:nvGrpSpPr>
        <p:grpSpPr>
          <a:xfrm>
            <a:off x="294649" y="366739"/>
            <a:ext cx="1383702" cy="364849"/>
            <a:chOff x="341547" y="1035241"/>
            <a:chExt cx="1383702" cy="364849"/>
          </a:xfrm>
        </p:grpSpPr>
        <p:pic>
          <p:nvPicPr>
            <p:cNvPr id="86" name="Picture 85">
              <a:extLst>
                <a:ext uri="{FF2B5EF4-FFF2-40B4-BE49-F238E27FC236}">
                  <a16:creationId xmlns:a16="http://schemas.microsoft.com/office/drawing/2014/main" id="{A130767B-7793-48A3-8BF8-77FAE62015C5}"/>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547" y="1035241"/>
              <a:ext cx="364849" cy="364849"/>
            </a:xfrm>
            <a:prstGeom prst="rect">
              <a:avLst/>
            </a:prstGeom>
          </p:spPr>
        </p:pic>
        <p:sp>
          <p:nvSpPr>
            <p:cNvPr id="87" name="TextBox 86">
              <a:extLst>
                <a:ext uri="{FF2B5EF4-FFF2-40B4-BE49-F238E27FC236}">
                  <a16:creationId xmlns:a16="http://schemas.microsoft.com/office/drawing/2014/main" id="{8EEC56ED-AF33-4489-84DD-41603C06F497}"/>
                </a:ext>
              </a:extLst>
            </p:cNvPr>
            <p:cNvSpPr txBox="1"/>
            <p:nvPr/>
          </p:nvSpPr>
          <p:spPr>
            <a:xfrm>
              <a:off x="614047" y="1099526"/>
              <a:ext cx="1111202" cy="253916"/>
            </a:xfrm>
            <a:prstGeom prst="rect">
              <a:avLst/>
            </a:prstGeom>
            <a:noFill/>
          </p:spPr>
          <p:txBody>
            <a:bodyPr wrap="none" rtlCol="0">
              <a:spAutoFit/>
            </a:bodyPr>
            <a:lstStyle/>
            <a:p>
              <a:r>
                <a:rPr lang="en-US" sz="1050"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rPr>
                <a:t>Microsoft SDL</a:t>
              </a:r>
              <a:endParaRPr lang="en-US"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endParaRPr>
            </a:p>
          </p:txBody>
        </p:sp>
      </p:grpSp>
      <p:sp>
        <p:nvSpPr>
          <p:cNvPr id="88" name="TextBox 87">
            <a:extLst>
              <a:ext uri="{FF2B5EF4-FFF2-40B4-BE49-F238E27FC236}">
                <a16:creationId xmlns:a16="http://schemas.microsoft.com/office/drawing/2014/main" id="{35C63EA6-245C-47F3-91A9-F5CBCCB5D724}"/>
              </a:ext>
            </a:extLst>
          </p:cNvPr>
          <p:cNvSpPr txBox="1"/>
          <p:nvPr/>
        </p:nvSpPr>
        <p:spPr>
          <a:xfrm>
            <a:off x="5585279" y="887326"/>
            <a:ext cx="782587" cy="338554"/>
          </a:xfrm>
          <a:prstGeom prst="rect">
            <a:avLst/>
          </a:prstGeom>
          <a:noFill/>
        </p:spPr>
        <p:txBody>
          <a:bodyPr wrap="none" rtlCol="0">
            <a:spAutoFit/>
          </a:bodyPr>
          <a:lstStyle/>
          <a:p>
            <a:r>
              <a:rPr lang="en-US" sz="1600" dirty="0">
                <a:solidFill>
                  <a:schemeClr val="bg1">
                    <a:lumMod val="75000"/>
                  </a:schemeClr>
                </a:solidFill>
                <a:latin typeface="+mj-lt"/>
              </a:rPr>
              <a:t>(6 of 7)</a:t>
            </a:r>
          </a:p>
        </p:txBody>
      </p:sp>
    </p:spTree>
    <p:extLst>
      <p:ext uri="{BB962C8B-B14F-4D97-AF65-F5344CB8AC3E}">
        <p14:creationId xmlns:p14="http://schemas.microsoft.com/office/powerpoint/2010/main" val="3543490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par>
                                <p:cTn id="17" presetID="10" presetClass="entr" presetSubtype="0" fill="hold" nodeType="withEffect">
                                  <p:stCondLst>
                                    <p:cond delay="50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500"/>
                                        <p:tgtEl>
                                          <p:spTgt spid="7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500"/>
                                        <p:tgtEl>
                                          <p:spTgt spid="77"/>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78"/>
                                        </p:tgtEl>
                                        <p:attrNameLst>
                                          <p:attrName>style.visibility</p:attrName>
                                        </p:attrNameLst>
                                      </p:cBhvr>
                                      <p:to>
                                        <p:strVal val="visible"/>
                                      </p:to>
                                    </p:set>
                                    <p:animEffect transition="in" filter="fade">
                                      <p:cBhvr>
                                        <p:cTn id="25" dur="500"/>
                                        <p:tgtEl>
                                          <p:spTgt spid="78"/>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79"/>
                                        </p:tgtEl>
                                        <p:attrNameLst>
                                          <p:attrName>style.visibility</p:attrName>
                                        </p:attrNameLst>
                                      </p:cBhvr>
                                      <p:to>
                                        <p:strVal val="visible"/>
                                      </p:to>
                                    </p:set>
                                    <p:animEffect transition="in" filter="fade">
                                      <p:cBhvr>
                                        <p:cTn id="28" dur="500"/>
                                        <p:tgtEl>
                                          <p:spTgt spid="79"/>
                                        </p:tgtEl>
                                      </p:cBhvr>
                                    </p:animEffect>
                                  </p:childTnLst>
                                </p:cTn>
                              </p:par>
                              <p:par>
                                <p:cTn id="29" presetID="10" presetClass="entr" presetSubtype="0" fill="hold" nodeType="withEffect">
                                  <p:stCondLst>
                                    <p:cond delay="50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81"/>
                                        </p:tgtEl>
                                        <p:attrNameLst>
                                          <p:attrName>style.visibility</p:attrName>
                                        </p:attrNameLst>
                                      </p:cBhvr>
                                      <p:to>
                                        <p:strVal val="visible"/>
                                      </p:to>
                                    </p:set>
                                    <p:animEffect transition="in" filter="fade">
                                      <p:cBhvr>
                                        <p:cTn id="34" dur="500"/>
                                        <p:tgtEl>
                                          <p:spTgt spid="81"/>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0"/>
                                        <p:tgtEl>
                                          <p:spTgt spid="82"/>
                                        </p:tgtEl>
                                      </p:cBhvr>
                                    </p:animEffect>
                                  </p:childTnLst>
                                </p:cTn>
                              </p:par>
                              <p:par>
                                <p:cTn id="38" presetID="10" presetClass="entr" presetSubtype="0" fill="hold" nodeType="withEffect">
                                  <p:stCondLst>
                                    <p:cond delay="500"/>
                                  </p:stCondLst>
                                  <p:childTnLst>
                                    <p:set>
                                      <p:cBhvr>
                                        <p:cTn id="39" dur="1" fill="hold">
                                          <p:stCondLst>
                                            <p:cond delay="0"/>
                                          </p:stCondLst>
                                        </p:cTn>
                                        <p:tgtEl>
                                          <p:spTgt spid="83"/>
                                        </p:tgtEl>
                                        <p:attrNameLst>
                                          <p:attrName>style.visibility</p:attrName>
                                        </p:attrNameLst>
                                      </p:cBhvr>
                                      <p:to>
                                        <p:strVal val="visible"/>
                                      </p:to>
                                    </p:set>
                                    <p:animEffect transition="in" filter="fade">
                                      <p:cBhvr>
                                        <p:cTn id="40" dur="500"/>
                                        <p:tgtEl>
                                          <p:spTgt spid="83"/>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84"/>
                                        </p:tgtEl>
                                        <p:attrNameLst>
                                          <p:attrName>style.visibility</p:attrName>
                                        </p:attrNameLst>
                                      </p:cBhvr>
                                      <p:to>
                                        <p:strVal val="visible"/>
                                      </p:to>
                                    </p:set>
                                    <p:animEffect transition="in" filter="fade">
                                      <p:cBhvr>
                                        <p:cTn id="43" dur="500"/>
                                        <p:tgtEl>
                                          <p:spTgt spid="84"/>
                                        </p:tgtEl>
                                      </p:cBhvr>
                                    </p:animEffect>
                                  </p:childTnLst>
                                </p:cTn>
                              </p:par>
                              <p:par>
                                <p:cTn id="44" presetID="16" presetClass="entr" presetSubtype="21" fill="hold" grpId="0" nodeType="withEffect">
                                  <p:stCondLst>
                                    <p:cond delay="500"/>
                                  </p:stCondLst>
                                  <p:childTnLst>
                                    <p:set>
                                      <p:cBhvr>
                                        <p:cTn id="45" dur="1" fill="hold">
                                          <p:stCondLst>
                                            <p:cond delay="0"/>
                                          </p:stCondLst>
                                        </p:cTn>
                                        <p:tgtEl>
                                          <p:spTgt spid="88"/>
                                        </p:tgtEl>
                                        <p:attrNameLst>
                                          <p:attrName>style.visibility</p:attrName>
                                        </p:attrNameLst>
                                      </p:cBhvr>
                                      <p:to>
                                        <p:strVal val="visible"/>
                                      </p:to>
                                    </p:set>
                                    <p:animEffect transition="in" filter="barn(inVertical)">
                                      <p:cBhvr>
                                        <p:cTn id="46" dur="500"/>
                                        <p:tgtEl>
                                          <p:spTgt spid="88"/>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72"/>
                                        </p:tgtEl>
                                        <p:attrNameLst>
                                          <p:attrName>style.visibility</p:attrName>
                                        </p:attrNameLst>
                                      </p:cBhvr>
                                      <p:to>
                                        <p:strVal val="visible"/>
                                      </p:to>
                                    </p:set>
                                    <p:animEffect transition="in" filter="fade">
                                      <p:cBhvr>
                                        <p:cTn id="4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P spid="72" grpId="0" animBg="1"/>
      <p:bldP spid="73" grpId="0" animBg="1"/>
      <p:bldP spid="74" grpId="0"/>
      <p:bldP spid="75" grpId="0"/>
      <p:bldP spid="77" grpId="0" animBg="1"/>
      <p:bldP spid="78" grpId="0"/>
      <p:bldP spid="79" grpId="0"/>
      <p:bldP spid="81" grpId="0" animBg="1"/>
      <p:bldP spid="82" grpId="0"/>
      <p:bldP spid="84" grpId="0"/>
      <p:bldP spid="8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33CCA8-99A8-493B-A004-58832194C33C}"/>
              </a:ext>
            </a:extLst>
          </p:cNvPr>
          <p:cNvGrpSpPr/>
          <p:nvPr/>
        </p:nvGrpSpPr>
        <p:grpSpPr>
          <a:xfrm>
            <a:off x="-594361" y="4389985"/>
            <a:ext cx="2791777" cy="2751226"/>
            <a:chOff x="-815657" y="2355533"/>
            <a:chExt cx="4918074" cy="4846638"/>
          </a:xfrm>
        </p:grpSpPr>
        <p:sp>
          <p:nvSpPr>
            <p:cNvPr id="4" name="Freeform 5">
              <a:extLst>
                <a:ext uri="{FF2B5EF4-FFF2-40B4-BE49-F238E27FC236}">
                  <a16:creationId xmlns:a16="http://schemas.microsoft.com/office/drawing/2014/main" id="{8DFDEA51-DA41-45C2-AAFF-040ACF67A243}"/>
                </a:ext>
              </a:extLst>
            </p:cNvPr>
            <p:cNvSpPr>
              <a:spLocks/>
            </p:cNvSpPr>
            <p:nvPr/>
          </p:nvSpPr>
          <p:spPr bwMode="auto">
            <a:xfrm>
              <a:off x="-815657" y="4106546"/>
              <a:ext cx="3201987" cy="3095625"/>
            </a:xfrm>
            <a:custGeom>
              <a:avLst/>
              <a:gdLst>
                <a:gd name="T0" fmla="*/ 3 w 1656"/>
                <a:gd name="T1" fmla="*/ 0 h 1609"/>
                <a:gd name="T2" fmla="*/ 0 w 1656"/>
                <a:gd name="T3" fmla="*/ 101 h 1609"/>
                <a:gd name="T4" fmla="*/ 1508 w 1656"/>
                <a:gd name="T5" fmla="*/ 1609 h 1609"/>
                <a:gd name="T6" fmla="*/ 1656 w 1656"/>
                <a:gd name="T7" fmla="*/ 1602 h 1609"/>
                <a:gd name="T8" fmla="*/ 811 w 1656"/>
                <a:gd name="T9" fmla="*/ 1237 h 1609"/>
                <a:gd name="T10" fmla="*/ 3 w 1656"/>
                <a:gd name="T11" fmla="*/ 0 h 1609"/>
              </a:gdLst>
              <a:ahLst/>
              <a:cxnLst>
                <a:cxn ang="0">
                  <a:pos x="T0" y="T1"/>
                </a:cxn>
                <a:cxn ang="0">
                  <a:pos x="T2" y="T3"/>
                </a:cxn>
                <a:cxn ang="0">
                  <a:pos x="T4" y="T5"/>
                </a:cxn>
                <a:cxn ang="0">
                  <a:pos x="T6" y="T7"/>
                </a:cxn>
                <a:cxn ang="0">
                  <a:pos x="T8" y="T9"/>
                </a:cxn>
                <a:cxn ang="0">
                  <a:pos x="T10" y="T11"/>
                </a:cxn>
              </a:cxnLst>
              <a:rect l="0" t="0" r="r" b="b"/>
              <a:pathLst>
                <a:path w="1656" h="1609">
                  <a:moveTo>
                    <a:pt x="3" y="0"/>
                  </a:moveTo>
                  <a:cubicBezTo>
                    <a:pt x="1" y="34"/>
                    <a:pt x="0" y="67"/>
                    <a:pt x="0" y="101"/>
                  </a:cubicBezTo>
                  <a:cubicBezTo>
                    <a:pt x="0" y="934"/>
                    <a:pt x="675" y="1609"/>
                    <a:pt x="1508" y="1609"/>
                  </a:cubicBezTo>
                  <a:cubicBezTo>
                    <a:pt x="1558" y="1609"/>
                    <a:pt x="1607" y="1607"/>
                    <a:pt x="1656" y="1602"/>
                  </a:cubicBezTo>
                  <a:cubicBezTo>
                    <a:pt x="1334" y="1571"/>
                    <a:pt x="1042" y="1438"/>
                    <a:pt x="811" y="1237"/>
                  </a:cubicBezTo>
                  <a:cubicBezTo>
                    <a:pt x="357" y="1000"/>
                    <a:pt x="39" y="539"/>
                    <a:pt x="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5" name="Freeform 6">
              <a:extLst>
                <a:ext uri="{FF2B5EF4-FFF2-40B4-BE49-F238E27FC236}">
                  <a16:creationId xmlns:a16="http://schemas.microsoft.com/office/drawing/2014/main" id="{D0A6FDE6-53F5-4EBF-B16D-A0408F20A3BA}"/>
                </a:ext>
              </a:extLst>
            </p:cNvPr>
            <p:cNvSpPr>
              <a:spLocks/>
            </p:cNvSpPr>
            <p:nvPr/>
          </p:nvSpPr>
          <p:spPr bwMode="auto">
            <a:xfrm>
              <a:off x="-809307" y="3911283"/>
              <a:ext cx="1562100" cy="2574925"/>
            </a:xfrm>
            <a:custGeom>
              <a:avLst/>
              <a:gdLst>
                <a:gd name="T0" fmla="*/ 808 w 808"/>
                <a:gd name="T1" fmla="*/ 1338 h 1338"/>
                <a:gd name="T2" fmla="*/ 451 w 808"/>
                <a:gd name="T3" fmla="*/ 877 h 1338"/>
                <a:gd name="T4" fmla="*/ 10 w 808"/>
                <a:gd name="T5" fmla="*/ 0 h 1338"/>
                <a:gd name="T6" fmla="*/ 0 w 808"/>
                <a:gd name="T7" fmla="*/ 101 h 1338"/>
                <a:gd name="T8" fmla="*/ 808 w 808"/>
                <a:gd name="T9" fmla="*/ 1338 h 1338"/>
              </a:gdLst>
              <a:ahLst/>
              <a:cxnLst>
                <a:cxn ang="0">
                  <a:pos x="T0" y="T1"/>
                </a:cxn>
                <a:cxn ang="0">
                  <a:pos x="T2" y="T3"/>
                </a:cxn>
                <a:cxn ang="0">
                  <a:pos x="T4" y="T5"/>
                </a:cxn>
                <a:cxn ang="0">
                  <a:pos x="T6" y="T7"/>
                </a:cxn>
                <a:cxn ang="0">
                  <a:pos x="T8" y="T9"/>
                </a:cxn>
              </a:cxnLst>
              <a:rect l="0" t="0" r="r" b="b"/>
              <a:pathLst>
                <a:path w="808" h="1338">
                  <a:moveTo>
                    <a:pt x="808" y="1338"/>
                  </a:moveTo>
                  <a:cubicBezTo>
                    <a:pt x="661" y="1209"/>
                    <a:pt x="540" y="1053"/>
                    <a:pt x="451" y="877"/>
                  </a:cubicBezTo>
                  <a:cubicBezTo>
                    <a:pt x="216" y="647"/>
                    <a:pt x="56" y="342"/>
                    <a:pt x="10" y="0"/>
                  </a:cubicBezTo>
                  <a:cubicBezTo>
                    <a:pt x="6" y="33"/>
                    <a:pt x="3" y="67"/>
                    <a:pt x="0" y="101"/>
                  </a:cubicBezTo>
                  <a:cubicBezTo>
                    <a:pt x="36" y="640"/>
                    <a:pt x="354" y="1101"/>
                    <a:pt x="808" y="1338"/>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6" name="Freeform 7">
              <a:extLst>
                <a:ext uri="{FF2B5EF4-FFF2-40B4-BE49-F238E27FC236}">
                  <a16:creationId xmlns:a16="http://schemas.microsoft.com/office/drawing/2014/main" id="{5AF9DB10-00FA-40F4-9CE8-FD3814127619}"/>
                </a:ext>
              </a:extLst>
            </p:cNvPr>
            <p:cNvSpPr>
              <a:spLocks/>
            </p:cNvSpPr>
            <p:nvPr/>
          </p:nvSpPr>
          <p:spPr bwMode="auto">
            <a:xfrm>
              <a:off x="-790257" y="3717608"/>
              <a:ext cx="852487" cy="1882775"/>
            </a:xfrm>
            <a:custGeom>
              <a:avLst/>
              <a:gdLst>
                <a:gd name="T0" fmla="*/ 17 w 441"/>
                <a:gd name="T1" fmla="*/ 0 h 978"/>
                <a:gd name="T2" fmla="*/ 0 w 441"/>
                <a:gd name="T3" fmla="*/ 101 h 978"/>
                <a:gd name="T4" fmla="*/ 441 w 441"/>
                <a:gd name="T5" fmla="*/ 978 h 978"/>
                <a:gd name="T6" fmla="*/ 321 w 441"/>
                <a:gd name="T7" fmla="*/ 643 h 978"/>
                <a:gd name="T8" fmla="*/ 17 w 441"/>
                <a:gd name="T9" fmla="*/ 0 h 978"/>
              </a:gdLst>
              <a:ahLst/>
              <a:cxnLst>
                <a:cxn ang="0">
                  <a:pos x="T0" y="T1"/>
                </a:cxn>
                <a:cxn ang="0">
                  <a:pos x="T2" y="T3"/>
                </a:cxn>
                <a:cxn ang="0">
                  <a:pos x="T4" y="T5"/>
                </a:cxn>
                <a:cxn ang="0">
                  <a:pos x="T6" y="T7"/>
                </a:cxn>
                <a:cxn ang="0">
                  <a:pos x="T8" y="T9"/>
                </a:cxn>
              </a:cxnLst>
              <a:rect l="0" t="0" r="r" b="b"/>
              <a:pathLst>
                <a:path w="441" h="978">
                  <a:moveTo>
                    <a:pt x="17" y="0"/>
                  </a:moveTo>
                  <a:cubicBezTo>
                    <a:pt x="11" y="33"/>
                    <a:pt x="5" y="67"/>
                    <a:pt x="0" y="101"/>
                  </a:cubicBezTo>
                  <a:cubicBezTo>
                    <a:pt x="46" y="443"/>
                    <a:pt x="206" y="748"/>
                    <a:pt x="441" y="978"/>
                  </a:cubicBezTo>
                  <a:cubicBezTo>
                    <a:pt x="389" y="873"/>
                    <a:pt x="348" y="760"/>
                    <a:pt x="321" y="643"/>
                  </a:cubicBezTo>
                  <a:cubicBezTo>
                    <a:pt x="173" y="459"/>
                    <a:pt x="66" y="240"/>
                    <a:pt x="1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7" name="Freeform 8">
              <a:extLst>
                <a:ext uri="{FF2B5EF4-FFF2-40B4-BE49-F238E27FC236}">
                  <a16:creationId xmlns:a16="http://schemas.microsoft.com/office/drawing/2014/main" id="{245E6B78-1B03-402D-A924-EC16096FF5DE}"/>
                </a:ext>
              </a:extLst>
            </p:cNvPr>
            <p:cNvSpPr>
              <a:spLocks/>
            </p:cNvSpPr>
            <p:nvPr/>
          </p:nvSpPr>
          <p:spPr bwMode="auto">
            <a:xfrm>
              <a:off x="-756920" y="3523933"/>
              <a:ext cx="587375" cy="1430338"/>
            </a:xfrm>
            <a:custGeom>
              <a:avLst/>
              <a:gdLst>
                <a:gd name="T0" fmla="*/ 268 w 304"/>
                <a:gd name="T1" fmla="*/ 496 h 744"/>
                <a:gd name="T2" fmla="*/ 25 w 304"/>
                <a:gd name="T3" fmla="*/ 0 h 744"/>
                <a:gd name="T4" fmla="*/ 0 w 304"/>
                <a:gd name="T5" fmla="*/ 101 h 744"/>
                <a:gd name="T6" fmla="*/ 304 w 304"/>
                <a:gd name="T7" fmla="*/ 744 h 744"/>
                <a:gd name="T8" fmla="*/ 268 w 304"/>
                <a:gd name="T9" fmla="*/ 496 h 744"/>
              </a:gdLst>
              <a:ahLst/>
              <a:cxnLst>
                <a:cxn ang="0">
                  <a:pos x="T0" y="T1"/>
                </a:cxn>
                <a:cxn ang="0">
                  <a:pos x="T2" y="T3"/>
                </a:cxn>
                <a:cxn ang="0">
                  <a:pos x="T4" y="T5"/>
                </a:cxn>
                <a:cxn ang="0">
                  <a:pos x="T6" y="T7"/>
                </a:cxn>
                <a:cxn ang="0">
                  <a:pos x="T8" y="T9"/>
                </a:cxn>
              </a:cxnLst>
              <a:rect l="0" t="0" r="r" b="b"/>
              <a:pathLst>
                <a:path w="304" h="744">
                  <a:moveTo>
                    <a:pt x="268" y="496"/>
                  </a:moveTo>
                  <a:cubicBezTo>
                    <a:pt x="159" y="349"/>
                    <a:pt x="75" y="181"/>
                    <a:pt x="25" y="0"/>
                  </a:cubicBezTo>
                  <a:cubicBezTo>
                    <a:pt x="16" y="33"/>
                    <a:pt x="7" y="67"/>
                    <a:pt x="0" y="101"/>
                  </a:cubicBezTo>
                  <a:cubicBezTo>
                    <a:pt x="49" y="341"/>
                    <a:pt x="156" y="560"/>
                    <a:pt x="304" y="744"/>
                  </a:cubicBezTo>
                  <a:cubicBezTo>
                    <a:pt x="285" y="664"/>
                    <a:pt x="273" y="581"/>
                    <a:pt x="268" y="4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8" name="Freeform 9">
              <a:extLst>
                <a:ext uri="{FF2B5EF4-FFF2-40B4-BE49-F238E27FC236}">
                  <a16:creationId xmlns:a16="http://schemas.microsoft.com/office/drawing/2014/main" id="{8E1A53F2-314F-479D-908D-6CBE866E1FB8}"/>
                </a:ext>
              </a:extLst>
            </p:cNvPr>
            <p:cNvSpPr>
              <a:spLocks/>
            </p:cNvSpPr>
            <p:nvPr/>
          </p:nvSpPr>
          <p:spPr bwMode="auto">
            <a:xfrm>
              <a:off x="-709295" y="3328671"/>
              <a:ext cx="471487" cy="1149350"/>
            </a:xfrm>
            <a:custGeom>
              <a:avLst/>
              <a:gdLst>
                <a:gd name="T0" fmla="*/ 244 w 244"/>
                <a:gd name="T1" fmla="*/ 396 h 597"/>
                <a:gd name="T2" fmla="*/ 32 w 244"/>
                <a:gd name="T3" fmla="*/ 0 h 597"/>
                <a:gd name="T4" fmla="*/ 0 w 244"/>
                <a:gd name="T5" fmla="*/ 101 h 597"/>
                <a:gd name="T6" fmla="*/ 243 w 244"/>
                <a:gd name="T7" fmla="*/ 597 h 597"/>
                <a:gd name="T8" fmla="*/ 241 w 244"/>
                <a:gd name="T9" fmla="*/ 505 h 597"/>
                <a:gd name="T10" fmla="*/ 244 w 244"/>
                <a:gd name="T11" fmla="*/ 396 h 597"/>
              </a:gdLst>
              <a:ahLst/>
              <a:cxnLst>
                <a:cxn ang="0">
                  <a:pos x="T0" y="T1"/>
                </a:cxn>
                <a:cxn ang="0">
                  <a:pos x="T2" y="T3"/>
                </a:cxn>
                <a:cxn ang="0">
                  <a:pos x="T4" y="T5"/>
                </a:cxn>
                <a:cxn ang="0">
                  <a:pos x="T6" y="T7"/>
                </a:cxn>
                <a:cxn ang="0">
                  <a:pos x="T8" y="T9"/>
                </a:cxn>
                <a:cxn ang="0">
                  <a:pos x="T10" y="T11"/>
                </a:cxn>
              </a:cxnLst>
              <a:rect l="0" t="0" r="r" b="b"/>
              <a:pathLst>
                <a:path w="244" h="597">
                  <a:moveTo>
                    <a:pt x="244" y="396"/>
                  </a:moveTo>
                  <a:cubicBezTo>
                    <a:pt x="155" y="276"/>
                    <a:pt x="83" y="143"/>
                    <a:pt x="32" y="0"/>
                  </a:cubicBezTo>
                  <a:cubicBezTo>
                    <a:pt x="20" y="33"/>
                    <a:pt x="9" y="66"/>
                    <a:pt x="0" y="101"/>
                  </a:cubicBezTo>
                  <a:cubicBezTo>
                    <a:pt x="50" y="282"/>
                    <a:pt x="134" y="450"/>
                    <a:pt x="243" y="597"/>
                  </a:cubicBezTo>
                  <a:cubicBezTo>
                    <a:pt x="241" y="566"/>
                    <a:pt x="241" y="536"/>
                    <a:pt x="241" y="505"/>
                  </a:cubicBezTo>
                  <a:cubicBezTo>
                    <a:pt x="241" y="469"/>
                    <a:pt x="242" y="432"/>
                    <a:pt x="244" y="3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9" name="Freeform 10">
              <a:extLst>
                <a:ext uri="{FF2B5EF4-FFF2-40B4-BE49-F238E27FC236}">
                  <a16:creationId xmlns:a16="http://schemas.microsoft.com/office/drawing/2014/main" id="{125399BD-04F6-445B-9F7F-7A7179FCB80B}"/>
                </a:ext>
              </a:extLst>
            </p:cNvPr>
            <p:cNvSpPr>
              <a:spLocks/>
            </p:cNvSpPr>
            <p:nvPr/>
          </p:nvSpPr>
          <p:spPr bwMode="auto">
            <a:xfrm>
              <a:off x="-647382" y="3133408"/>
              <a:ext cx="454025" cy="957263"/>
            </a:xfrm>
            <a:custGeom>
              <a:avLst/>
              <a:gdLst>
                <a:gd name="T0" fmla="*/ 235 w 235"/>
                <a:gd name="T1" fmla="*/ 325 h 498"/>
                <a:gd name="T2" fmla="*/ 40 w 235"/>
                <a:gd name="T3" fmla="*/ 0 h 498"/>
                <a:gd name="T4" fmla="*/ 0 w 235"/>
                <a:gd name="T5" fmla="*/ 102 h 498"/>
                <a:gd name="T6" fmla="*/ 212 w 235"/>
                <a:gd name="T7" fmla="*/ 498 h 498"/>
                <a:gd name="T8" fmla="*/ 235 w 235"/>
                <a:gd name="T9" fmla="*/ 325 h 498"/>
              </a:gdLst>
              <a:ahLst/>
              <a:cxnLst>
                <a:cxn ang="0">
                  <a:pos x="T0" y="T1"/>
                </a:cxn>
                <a:cxn ang="0">
                  <a:pos x="T2" y="T3"/>
                </a:cxn>
                <a:cxn ang="0">
                  <a:pos x="T4" y="T5"/>
                </a:cxn>
                <a:cxn ang="0">
                  <a:pos x="T6" y="T7"/>
                </a:cxn>
                <a:cxn ang="0">
                  <a:pos x="T8" y="T9"/>
                </a:cxn>
              </a:cxnLst>
              <a:rect l="0" t="0" r="r" b="b"/>
              <a:pathLst>
                <a:path w="235" h="498">
                  <a:moveTo>
                    <a:pt x="235" y="325"/>
                  </a:moveTo>
                  <a:cubicBezTo>
                    <a:pt x="157" y="226"/>
                    <a:pt x="91" y="117"/>
                    <a:pt x="40" y="0"/>
                  </a:cubicBezTo>
                  <a:cubicBezTo>
                    <a:pt x="25" y="33"/>
                    <a:pt x="12" y="67"/>
                    <a:pt x="0" y="102"/>
                  </a:cubicBezTo>
                  <a:cubicBezTo>
                    <a:pt x="51" y="245"/>
                    <a:pt x="123" y="378"/>
                    <a:pt x="212" y="498"/>
                  </a:cubicBezTo>
                  <a:cubicBezTo>
                    <a:pt x="217" y="439"/>
                    <a:pt x="224" y="382"/>
                    <a:pt x="235" y="32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0" name="Freeform 11">
              <a:extLst>
                <a:ext uri="{FF2B5EF4-FFF2-40B4-BE49-F238E27FC236}">
                  <a16:creationId xmlns:a16="http://schemas.microsoft.com/office/drawing/2014/main" id="{F2A071C3-46C4-4F74-81C5-AF41BC6F9BC0}"/>
                </a:ext>
              </a:extLst>
            </p:cNvPr>
            <p:cNvSpPr>
              <a:spLocks/>
            </p:cNvSpPr>
            <p:nvPr/>
          </p:nvSpPr>
          <p:spPr bwMode="auto">
            <a:xfrm>
              <a:off x="-569595" y="2938146"/>
              <a:ext cx="449262" cy="819150"/>
            </a:xfrm>
            <a:custGeom>
              <a:avLst/>
              <a:gdLst>
                <a:gd name="T0" fmla="*/ 49 w 233"/>
                <a:gd name="T1" fmla="*/ 0 h 426"/>
                <a:gd name="T2" fmla="*/ 0 w 233"/>
                <a:gd name="T3" fmla="*/ 101 h 426"/>
                <a:gd name="T4" fmla="*/ 195 w 233"/>
                <a:gd name="T5" fmla="*/ 426 h 426"/>
                <a:gd name="T6" fmla="*/ 233 w 233"/>
                <a:gd name="T7" fmla="*/ 270 h 426"/>
                <a:gd name="T8" fmla="*/ 49 w 233"/>
                <a:gd name="T9" fmla="*/ 0 h 426"/>
              </a:gdLst>
              <a:ahLst/>
              <a:cxnLst>
                <a:cxn ang="0">
                  <a:pos x="T0" y="T1"/>
                </a:cxn>
                <a:cxn ang="0">
                  <a:pos x="T2" y="T3"/>
                </a:cxn>
                <a:cxn ang="0">
                  <a:pos x="T4" y="T5"/>
                </a:cxn>
                <a:cxn ang="0">
                  <a:pos x="T6" y="T7"/>
                </a:cxn>
                <a:cxn ang="0">
                  <a:pos x="T8" y="T9"/>
                </a:cxn>
              </a:cxnLst>
              <a:rect l="0" t="0" r="r" b="b"/>
              <a:pathLst>
                <a:path w="233" h="426">
                  <a:moveTo>
                    <a:pt x="49" y="0"/>
                  </a:moveTo>
                  <a:cubicBezTo>
                    <a:pt x="32" y="33"/>
                    <a:pt x="15" y="67"/>
                    <a:pt x="0" y="101"/>
                  </a:cubicBezTo>
                  <a:cubicBezTo>
                    <a:pt x="51" y="218"/>
                    <a:pt x="117" y="327"/>
                    <a:pt x="195" y="426"/>
                  </a:cubicBezTo>
                  <a:cubicBezTo>
                    <a:pt x="205" y="373"/>
                    <a:pt x="218" y="321"/>
                    <a:pt x="233" y="270"/>
                  </a:cubicBezTo>
                  <a:cubicBezTo>
                    <a:pt x="162" y="188"/>
                    <a:pt x="101" y="97"/>
                    <a:pt x="49"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1" name="Freeform 12">
              <a:extLst>
                <a:ext uri="{FF2B5EF4-FFF2-40B4-BE49-F238E27FC236}">
                  <a16:creationId xmlns:a16="http://schemas.microsoft.com/office/drawing/2014/main" id="{3CBFC142-3BB1-48C8-BC5B-7B9DE6CE3072}"/>
                </a:ext>
              </a:extLst>
            </p:cNvPr>
            <p:cNvSpPr>
              <a:spLocks/>
            </p:cNvSpPr>
            <p:nvPr/>
          </p:nvSpPr>
          <p:spPr bwMode="auto">
            <a:xfrm>
              <a:off x="-475932" y="2744471"/>
              <a:ext cx="457200" cy="712788"/>
            </a:xfrm>
            <a:custGeom>
              <a:avLst/>
              <a:gdLst>
                <a:gd name="T0" fmla="*/ 236 w 236"/>
                <a:gd name="T1" fmla="*/ 227 h 371"/>
                <a:gd name="T2" fmla="*/ 59 w 236"/>
                <a:gd name="T3" fmla="*/ 0 h 371"/>
                <a:gd name="T4" fmla="*/ 0 w 236"/>
                <a:gd name="T5" fmla="*/ 101 h 371"/>
                <a:gd name="T6" fmla="*/ 184 w 236"/>
                <a:gd name="T7" fmla="*/ 371 h 371"/>
                <a:gd name="T8" fmla="*/ 236 w 236"/>
                <a:gd name="T9" fmla="*/ 227 h 371"/>
              </a:gdLst>
              <a:ahLst/>
              <a:cxnLst>
                <a:cxn ang="0">
                  <a:pos x="T0" y="T1"/>
                </a:cxn>
                <a:cxn ang="0">
                  <a:pos x="T2" y="T3"/>
                </a:cxn>
                <a:cxn ang="0">
                  <a:pos x="T4" y="T5"/>
                </a:cxn>
                <a:cxn ang="0">
                  <a:pos x="T6" y="T7"/>
                </a:cxn>
                <a:cxn ang="0">
                  <a:pos x="T8" y="T9"/>
                </a:cxn>
              </a:cxnLst>
              <a:rect l="0" t="0" r="r" b="b"/>
              <a:pathLst>
                <a:path w="236" h="371">
                  <a:moveTo>
                    <a:pt x="236" y="227"/>
                  </a:moveTo>
                  <a:cubicBezTo>
                    <a:pt x="170" y="157"/>
                    <a:pt x="111" y="81"/>
                    <a:pt x="59" y="0"/>
                  </a:cubicBezTo>
                  <a:cubicBezTo>
                    <a:pt x="38" y="33"/>
                    <a:pt x="18" y="67"/>
                    <a:pt x="0" y="101"/>
                  </a:cubicBezTo>
                  <a:cubicBezTo>
                    <a:pt x="52" y="198"/>
                    <a:pt x="113" y="289"/>
                    <a:pt x="184" y="371"/>
                  </a:cubicBezTo>
                  <a:cubicBezTo>
                    <a:pt x="199" y="322"/>
                    <a:pt x="216" y="274"/>
                    <a:pt x="236" y="22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2" name="Freeform 13">
              <a:extLst>
                <a:ext uri="{FF2B5EF4-FFF2-40B4-BE49-F238E27FC236}">
                  <a16:creationId xmlns:a16="http://schemas.microsoft.com/office/drawing/2014/main" id="{D9679187-D188-4986-985C-95636C8CB57F}"/>
                </a:ext>
              </a:extLst>
            </p:cNvPr>
            <p:cNvSpPr>
              <a:spLocks/>
            </p:cNvSpPr>
            <p:nvPr/>
          </p:nvSpPr>
          <p:spPr bwMode="auto">
            <a:xfrm>
              <a:off x="-361632" y="2549208"/>
              <a:ext cx="469900" cy="631825"/>
            </a:xfrm>
            <a:custGeom>
              <a:avLst/>
              <a:gdLst>
                <a:gd name="T0" fmla="*/ 70 w 243"/>
                <a:gd name="T1" fmla="*/ 0 h 328"/>
                <a:gd name="T2" fmla="*/ 0 w 243"/>
                <a:gd name="T3" fmla="*/ 101 h 328"/>
                <a:gd name="T4" fmla="*/ 177 w 243"/>
                <a:gd name="T5" fmla="*/ 328 h 328"/>
                <a:gd name="T6" fmla="*/ 243 w 243"/>
                <a:gd name="T7" fmla="*/ 191 h 328"/>
                <a:gd name="T8" fmla="*/ 70 w 243"/>
                <a:gd name="T9" fmla="*/ 0 h 328"/>
              </a:gdLst>
              <a:ahLst/>
              <a:cxnLst>
                <a:cxn ang="0">
                  <a:pos x="T0" y="T1"/>
                </a:cxn>
                <a:cxn ang="0">
                  <a:pos x="T2" y="T3"/>
                </a:cxn>
                <a:cxn ang="0">
                  <a:pos x="T4" y="T5"/>
                </a:cxn>
                <a:cxn ang="0">
                  <a:pos x="T6" y="T7"/>
                </a:cxn>
                <a:cxn ang="0">
                  <a:pos x="T8" y="T9"/>
                </a:cxn>
              </a:cxnLst>
              <a:rect l="0" t="0" r="r" b="b"/>
              <a:pathLst>
                <a:path w="243" h="328">
                  <a:moveTo>
                    <a:pt x="70" y="0"/>
                  </a:moveTo>
                  <a:cubicBezTo>
                    <a:pt x="46" y="33"/>
                    <a:pt x="22" y="66"/>
                    <a:pt x="0" y="101"/>
                  </a:cubicBezTo>
                  <a:cubicBezTo>
                    <a:pt x="52" y="182"/>
                    <a:pt x="111" y="258"/>
                    <a:pt x="177" y="328"/>
                  </a:cubicBezTo>
                  <a:cubicBezTo>
                    <a:pt x="197" y="281"/>
                    <a:pt x="219" y="235"/>
                    <a:pt x="243" y="191"/>
                  </a:cubicBezTo>
                  <a:cubicBezTo>
                    <a:pt x="180" y="132"/>
                    <a:pt x="122" y="68"/>
                    <a:pt x="7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3" name="Freeform 14">
              <a:extLst>
                <a:ext uri="{FF2B5EF4-FFF2-40B4-BE49-F238E27FC236}">
                  <a16:creationId xmlns:a16="http://schemas.microsoft.com/office/drawing/2014/main" id="{987391EC-FEC1-42BF-B7BB-3BF64449C333}"/>
                </a:ext>
              </a:extLst>
            </p:cNvPr>
            <p:cNvSpPr>
              <a:spLocks/>
            </p:cNvSpPr>
            <p:nvPr/>
          </p:nvSpPr>
          <p:spPr bwMode="auto">
            <a:xfrm>
              <a:off x="-226695" y="2355533"/>
              <a:ext cx="490537" cy="561975"/>
            </a:xfrm>
            <a:custGeom>
              <a:avLst/>
              <a:gdLst>
                <a:gd name="T0" fmla="*/ 173 w 253"/>
                <a:gd name="T1" fmla="*/ 292 h 292"/>
                <a:gd name="T2" fmla="*/ 253 w 253"/>
                <a:gd name="T3" fmla="*/ 160 h 292"/>
                <a:gd name="T4" fmla="*/ 84 w 253"/>
                <a:gd name="T5" fmla="*/ 0 h 292"/>
                <a:gd name="T6" fmla="*/ 0 w 253"/>
                <a:gd name="T7" fmla="*/ 101 h 292"/>
                <a:gd name="T8" fmla="*/ 173 w 253"/>
                <a:gd name="T9" fmla="*/ 292 h 292"/>
              </a:gdLst>
              <a:ahLst/>
              <a:cxnLst>
                <a:cxn ang="0">
                  <a:pos x="T0" y="T1"/>
                </a:cxn>
                <a:cxn ang="0">
                  <a:pos x="T2" y="T3"/>
                </a:cxn>
                <a:cxn ang="0">
                  <a:pos x="T4" y="T5"/>
                </a:cxn>
                <a:cxn ang="0">
                  <a:pos x="T6" y="T7"/>
                </a:cxn>
                <a:cxn ang="0">
                  <a:pos x="T8" y="T9"/>
                </a:cxn>
              </a:cxnLst>
              <a:rect l="0" t="0" r="r" b="b"/>
              <a:pathLst>
                <a:path w="253" h="292">
                  <a:moveTo>
                    <a:pt x="173" y="292"/>
                  </a:moveTo>
                  <a:cubicBezTo>
                    <a:pt x="197" y="247"/>
                    <a:pt x="224" y="203"/>
                    <a:pt x="253" y="160"/>
                  </a:cubicBezTo>
                  <a:cubicBezTo>
                    <a:pt x="193" y="111"/>
                    <a:pt x="136" y="57"/>
                    <a:pt x="84" y="0"/>
                  </a:cubicBezTo>
                  <a:cubicBezTo>
                    <a:pt x="55" y="32"/>
                    <a:pt x="27" y="66"/>
                    <a:pt x="0" y="101"/>
                  </a:cubicBezTo>
                  <a:cubicBezTo>
                    <a:pt x="52" y="169"/>
                    <a:pt x="110" y="233"/>
                    <a:pt x="173" y="29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4" name="Freeform 19">
              <a:extLst>
                <a:ext uri="{FF2B5EF4-FFF2-40B4-BE49-F238E27FC236}">
                  <a16:creationId xmlns:a16="http://schemas.microsoft.com/office/drawing/2014/main" id="{B0F8D4C9-3EF5-4D39-9D66-6CC3E3AFC05D}"/>
                </a:ext>
              </a:extLst>
            </p:cNvPr>
            <p:cNvSpPr>
              <a:spLocks/>
            </p:cNvSpPr>
            <p:nvPr/>
          </p:nvSpPr>
          <p:spPr bwMode="auto">
            <a:xfrm>
              <a:off x="752793" y="6486208"/>
              <a:ext cx="1920875" cy="703263"/>
            </a:xfrm>
            <a:custGeom>
              <a:avLst/>
              <a:gdLst>
                <a:gd name="T0" fmla="*/ 515 w 993"/>
                <a:gd name="T1" fmla="*/ 159 h 365"/>
                <a:gd name="T2" fmla="*/ 0 w 993"/>
                <a:gd name="T3" fmla="*/ 0 h 365"/>
                <a:gd name="T4" fmla="*/ 845 w 993"/>
                <a:gd name="T5" fmla="*/ 365 h 365"/>
                <a:gd name="T6" fmla="*/ 993 w 993"/>
                <a:gd name="T7" fmla="*/ 343 h 365"/>
                <a:gd name="T8" fmla="*/ 515 w 993"/>
                <a:gd name="T9" fmla="*/ 159 h 365"/>
              </a:gdLst>
              <a:ahLst/>
              <a:cxnLst>
                <a:cxn ang="0">
                  <a:pos x="T0" y="T1"/>
                </a:cxn>
                <a:cxn ang="0">
                  <a:pos x="T2" y="T3"/>
                </a:cxn>
                <a:cxn ang="0">
                  <a:pos x="T4" y="T5"/>
                </a:cxn>
                <a:cxn ang="0">
                  <a:pos x="T6" y="T7"/>
                </a:cxn>
                <a:cxn ang="0">
                  <a:pos x="T8" y="T9"/>
                </a:cxn>
              </a:cxnLst>
              <a:rect l="0" t="0" r="r" b="b"/>
              <a:pathLst>
                <a:path w="993" h="365">
                  <a:moveTo>
                    <a:pt x="515" y="159"/>
                  </a:moveTo>
                  <a:cubicBezTo>
                    <a:pt x="331" y="137"/>
                    <a:pt x="157" y="82"/>
                    <a:pt x="0" y="0"/>
                  </a:cubicBezTo>
                  <a:cubicBezTo>
                    <a:pt x="231" y="201"/>
                    <a:pt x="523" y="334"/>
                    <a:pt x="845" y="365"/>
                  </a:cubicBezTo>
                  <a:cubicBezTo>
                    <a:pt x="895" y="360"/>
                    <a:pt x="944" y="353"/>
                    <a:pt x="993" y="343"/>
                  </a:cubicBezTo>
                  <a:cubicBezTo>
                    <a:pt x="821" y="309"/>
                    <a:pt x="660" y="246"/>
                    <a:pt x="515" y="15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5" name="Freeform 20">
              <a:extLst>
                <a:ext uri="{FF2B5EF4-FFF2-40B4-BE49-F238E27FC236}">
                  <a16:creationId xmlns:a16="http://schemas.microsoft.com/office/drawing/2014/main" id="{3167E0F4-60B3-4B01-BE55-417B2AE9AA22}"/>
                </a:ext>
              </a:extLst>
            </p:cNvPr>
            <p:cNvSpPr>
              <a:spLocks/>
            </p:cNvSpPr>
            <p:nvPr/>
          </p:nvSpPr>
          <p:spPr bwMode="auto">
            <a:xfrm>
              <a:off x="62230" y="5600383"/>
              <a:ext cx="1685925" cy="1192213"/>
            </a:xfrm>
            <a:custGeom>
              <a:avLst/>
              <a:gdLst>
                <a:gd name="T0" fmla="*/ 523 w 872"/>
                <a:gd name="T1" fmla="*/ 333 h 620"/>
                <a:gd name="T2" fmla="*/ 0 w 872"/>
                <a:gd name="T3" fmla="*/ 0 h 620"/>
                <a:gd name="T4" fmla="*/ 357 w 872"/>
                <a:gd name="T5" fmla="*/ 461 h 620"/>
                <a:gd name="T6" fmla="*/ 872 w 872"/>
                <a:gd name="T7" fmla="*/ 620 h 620"/>
                <a:gd name="T8" fmla="*/ 523 w 872"/>
                <a:gd name="T9" fmla="*/ 333 h 620"/>
              </a:gdLst>
              <a:ahLst/>
              <a:cxnLst>
                <a:cxn ang="0">
                  <a:pos x="T0" y="T1"/>
                </a:cxn>
                <a:cxn ang="0">
                  <a:pos x="T2" y="T3"/>
                </a:cxn>
                <a:cxn ang="0">
                  <a:pos x="T4" y="T5"/>
                </a:cxn>
                <a:cxn ang="0">
                  <a:pos x="T6" y="T7"/>
                </a:cxn>
                <a:cxn ang="0">
                  <a:pos x="T8" y="T9"/>
                </a:cxn>
              </a:cxnLst>
              <a:rect l="0" t="0" r="r" b="b"/>
              <a:pathLst>
                <a:path w="872" h="620">
                  <a:moveTo>
                    <a:pt x="523" y="333"/>
                  </a:moveTo>
                  <a:cubicBezTo>
                    <a:pt x="326" y="258"/>
                    <a:pt x="148" y="144"/>
                    <a:pt x="0" y="0"/>
                  </a:cubicBezTo>
                  <a:cubicBezTo>
                    <a:pt x="89" y="176"/>
                    <a:pt x="210" y="332"/>
                    <a:pt x="357" y="461"/>
                  </a:cubicBezTo>
                  <a:cubicBezTo>
                    <a:pt x="514" y="543"/>
                    <a:pt x="688" y="598"/>
                    <a:pt x="872" y="620"/>
                  </a:cubicBezTo>
                  <a:cubicBezTo>
                    <a:pt x="742" y="542"/>
                    <a:pt x="624" y="445"/>
                    <a:pt x="523" y="33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6" name="Freeform 21">
              <a:extLst>
                <a:ext uri="{FF2B5EF4-FFF2-40B4-BE49-F238E27FC236}">
                  <a16:creationId xmlns:a16="http://schemas.microsoft.com/office/drawing/2014/main" id="{D053F95B-4B50-4D4E-BD59-A903DE9A1C0F}"/>
                </a:ext>
              </a:extLst>
            </p:cNvPr>
            <p:cNvSpPr>
              <a:spLocks/>
            </p:cNvSpPr>
            <p:nvPr/>
          </p:nvSpPr>
          <p:spPr bwMode="auto">
            <a:xfrm>
              <a:off x="-169545" y="4954271"/>
              <a:ext cx="1243012" cy="1285875"/>
            </a:xfrm>
            <a:custGeom>
              <a:avLst/>
              <a:gdLst>
                <a:gd name="T0" fmla="*/ 433 w 643"/>
                <a:gd name="T1" fmla="*/ 367 h 668"/>
                <a:gd name="T2" fmla="*/ 0 w 643"/>
                <a:gd name="T3" fmla="*/ 0 h 668"/>
                <a:gd name="T4" fmla="*/ 120 w 643"/>
                <a:gd name="T5" fmla="*/ 335 h 668"/>
                <a:gd name="T6" fmla="*/ 643 w 643"/>
                <a:gd name="T7" fmla="*/ 668 h 668"/>
                <a:gd name="T8" fmla="*/ 433 w 643"/>
                <a:gd name="T9" fmla="*/ 367 h 668"/>
              </a:gdLst>
              <a:ahLst/>
              <a:cxnLst>
                <a:cxn ang="0">
                  <a:pos x="T0" y="T1"/>
                </a:cxn>
                <a:cxn ang="0">
                  <a:pos x="T2" y="T3"/>
                </a:cxn>
                <a:cxn ang="0">
                  <a:pos x="T4" y="T5"/>
                </a:cxn>
                <a:cxn ang="0">
                  <a:pos x="T6" y="T7"/>
                </a:cxn>
                <a:cxn ang="0">
                  <a:pos x="T8" y="T9"/>
                </a:cxn>
              </a:cxnLst>
              <a:rect l="0" t="0" r="r" b="b"/>
              <a:pathLst>
                <a:path w="643" h="668">
                  <a:moveTo>
                    <a:pt x="433" y="367"/>
                  </a:moveTo>
                  <a:cubicBezTo>
                    <a:pt x="266" y="273"/>
                    <a:pt x="119" y="148"/>
                    <a:pt x="0" y="0"/>
                  </a:cubicBezTo>
                  <a:cubicBezTo>
                    <a:pt x="27" y="117"/>
                    <a:pt x="68" y="230"/>
                    <a:pt x="120" y="335"/>
                  </a:cubicBezTo>
                  <a:cubicBezTo>
                    <a:pt x="268" y="479"/>
                    <a:pt x="446" y="593"/>
                    <a:pt x="643" y="668"/>
                  </a:cubicBezTo>
                  <a:cubicBezTo>
                    <a:pt x="561" y="577"/>
                    <a:pt x="491" y="476"/>
                    <a:pt x="433" y="36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7" name="Freeform 22">
              <a:extLst>
                <a:ext uri="{FF2B5EF4-FFF2-40B4-BE49-F238E27FC236}">
                  <a16:creationId xmlns:a16="http://schemas.microsoft.com/office/drawing/2014/main" id="{328938D3-014F-4606-BEC7-D693E00784B8}"/>
                </a:ext>
              </a:extLst>
            </p:cNvPr>
            <p:cNvSpPr>
              <a:spLocks/>
            </p:cNvSpPr>
            <p:nvPr/>
          </p:nvSpPr>
          <p:spPr bwMode="auto">
            <a:xfrm>
              <a:off x="-239395" y="4478021"/>
              <a:ext cx="906462" cy="1182688"/>
            </a:xfrm>
            <a:custGeom>
              <a:avLst/>
              <a:gdLst>
                <a:gd name="T0" fmla="*/ 0 w 469"/>
                <a:gd name="T1" fmla="*/ 0 h 615"/>
                <a:gd name="T2" fmla="*/ 36 w 469"/>
                <a:gd name="T3" fmla="*/ 248 h 615"/>
                <a:gd name="T4" fmla="*/ 469 w 469"/>
                <a:gd name="T5" fmla="*/ 615 h 615"/>
                <a:gd name="T6" fmla="*/ 357 w 469"/>
                <a:gd name="T7" fmla="*/ 343 h 615"/>
                <a:gd name="T8" fmla="*/ 0 w 469"/>
                <a:gd name="T9" fmla="*/ 0 h 615"/>
              </a:gdLst>
              <a:ahLst/>
              <a:cxnLst>
                <a:cxn ang="0">
                  <a:pos x="T0" y="T1"/>
                </a:cxn>
                <a:cxn ang="0">
                  <a:pos x="T2" y="T3"/>
                </a:cxn>
                <a:cxn ang="0">
                  <a:pos x="T4" y="T5"/>
                </a:cxn>
                <a:cxn ang="0">
                  <a:pos x="T6" y="T7"/>
                </a:cxn>
                <a:cxn ang="0">
                  <a:pos x="T8" y="T9"/>
                </a:cxn>
              </a:cxnLst>
              <a:rect l="0" t="0" r="r" b="b"/>
              <a:pathLst>
                <a:path w="469" h="615">
                  <a:moveTo>
                    <a:pt x="0" y="0"/>
                  </a:moveTo>
                  <a:cubicBezTo>
                    <a:pt x="5" y="85"/>
                    <a:pt x="17" y="168"/>
                    <a:pt x="36" y="248"/>
                  </a:cubicBezTo>
                  <a:cubicBezTo>
                    <a:pt x="155" y="396"/>
                    <a:pt x="302" y="521"/>
                    <a:pt x="469" y="615"/>
                  </a:cubicBezTo>
                  <a:cubicBezTo>
                    <a:pt x="423" y="529"/>
                    <a:pt x="385" y="438"/>
                    <a:pt x="357" y="343"/>
                  </a:cubicBezTo>
                  <a:cubicBezTo>
                    <a:pt x="220" y="249"/>
                    <a:pt x="99" y="133"/>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8" name="Freeform 23">
              <a:extLst>
                <a:ext uri="{FF2B5EF4-FFF2-40B4-BE49-F238E27FC236}">
                  <a16:creationId xmlns:a16="http://schemas.microsoft.com/office/drawing/2014/main" id="{1B6E76AF-C7DB-4ED2-A246-F411749183C1}"/>
                </a:ext>
              </a:extLst>
            </p:cNvPr>
            <p:cNvSpPr>
              <a:spLocks/>
            </p:cNvSpPr>
            <p:nvPr/>
          </p:nvSpPr>
          <p:spPr bwMode="auto">
            <a:xfrm>
              <a:off x="-242570" y="4090671"/>
              <a:ext cx="693737" cy="1047750"/>
            </a:xfrm>
            <a:custGeom>
              <a:avLst/>
              <a:gdLst>
                <a:gd name="T0" fmla="*/ 359 w 359"/>
                <a:gd name="T1" fmla="*/ 544 h 544"/>
                <a:gd name="T2" fmla="*/ 308 w 359"/>
                <a:gd name="T3" fmla="*/ 305 h 544"/>
                <a:gd name="T4" fmla="*/ 3 w 359"/>
                <a:gd name="T5" fmla="*/ 0 h 544"/>
                <a:gd name="T6" fmla="*/ 0 w 359"/>
                <a:gd name="T7" fmla="*/ 109 h 544"/>
                <a:gd name="T8" fmla="*/ 2 w 359"/>
                <a:gd name="T9" fmla="*/ 201 h 544"/>
                <a:gd name="T10" fmla="*/ 359 w 359"/>
                <a:gd name="T11" fmla="*/ 544 h 544"/>
              </a:gdLst>
              <a:ahLst/>
              <a:cxnLst>
                <a:cxn ang="0">
                  <a:pos x="T0" y="T1"/>
                </a:cxn>
                <a:cxn ang="0">
                  <a:pos x="T2" y="T3"/>
                </a:cxn>
                <a:cxn ang="0">
                  <a:pos x="T4" y="T5"/>
                </a:cxn>
                <a:cxn ang="0">
                  <a:pos x="T6" y="T7"/>
                </a:cxn>
                <a:cxn ang="0">
                  <a:pos x="T8" y="T9"/>
                </a:cxn>
                <a:cxn ang="0">
                  <a:pos x="T10" y="T11"/>
                </a:cxn>
              </a:cxnLst>
              <a:rect l="0" t="0" r="r" b="b"/>
              <a:pathLst>
                <a:path w="359" h="544">
                  <a:moveTo>
                    <a:pt x="359" y="544"/>
                  </a:moveTo>
                  <a:cubicBezTo>
                    <a:pt x="336" y="467"/>
                    <a:pt x="318" y="387"/>
                    <a:pt x="308" y="305"/>
                  </a:cubicBezTo>
                  <a:cubicBezTo>
                    <a:pt x="192" y="218"/>
                    <a:pt x="90" y="116"/>
                    <a:pt x="3" y="0"/>
                  </a:cubicBezTo>
                  <a:cubicBezTo>
                    <a:pt x="1" y="36"/>
                    <a:pt x="0" y="73"/>
                    <a:pt x="0" y="109"/>
                  </a:cubicBezTo>
                  <a:cubicBezTo>
                    <a:pt x="0" y="140"/>
                    <a:pt x="0" y="170"/>
                    <a:pt x="2" y="201"/>
                  </a:cubicBezTo>
                  <a:cubicBezTo>
                    <a:pt x="101" y="334"/>
                    <a:pt x="222" y="450"/>
                    <a:pt x="359" y="544"/>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9" name="Freeform 24">
              <a:extLst>
                <a:ext uri="{FF2B5EF4-FFF2-40B4-BE49-F238E27FC236}">
                  <a16:creationId xmlns:a16="http://schemas.microsoft.com/office/drawing/2014/main" id="{386B32E4-A7CD-4E96-AA9E-A0FF944D1691}"/>
                </a:ext>
              </a:extLst>
            </p:cNvPr>
            <p:cNvSpPr>
              <a:spLocks/>
            </p:cNvSpPr>
            <p:nvPr/>
          </p:nvSpPr>
          <p:spPr bwMode="auto">
            <a:xfrm>
              <a:off x="-237807" y="3757296"/>
              <a:ext cx="590550" cy="920750"/>
            </a:xfrm>
            <a:custGeom>
              <a:avLst/>
              <a:gdLst>
                <a:gd name="T0" fmla="*/ 292 w 305"/>
                <a:gd name="T1" fmla="*/ 266 h 478"/>
                <a:gd name="T2" fmla="*/ 23 w 305"/>
                <a:gd name="T3" fmla="*/ 0 h 478"/>
                <a:gd name="T4" fmla="*/ 0 w 305"/>
                <a:gd name="T5" fmla="*/ 173 h 478"/>
                <a:gd name="T6" fmla="*/ 305 w 305"/>
                <a:gd name="T7" fmla="*/ 478 h 478"/>
                <a:gd name="T8" fmla="*/ 292 w 305"/>
                <a:gd name="T9" fmla="*/ 282 h 478"/>
                <a:gd name="T10" fmla="*/ 292 w 305"/>
                <a:gd name="T11" fmla="*/ 266 h 478"/>
              </a:gdLst>
              <a:ahLst/>
              <a:cxnLst>
                <a:cxn ang="0">
                  <a:pos x="T0" y="T1"/>
                </a:cxn>
                <a:cxn ang="0">
                  <a:pos x="T2" y="T3"/>
                </a:cxn>
                <a:cxn ang="0">
                  <a:pos x="T4" y="T5"/>
                </a:cxn>
                <a:cxn ang="0">
                  <a:pos x="T6" y="T7"/>
                </a:cxn>
                <a:cxn ang="0">
                  <a:pos x="T8" y="T9"/>
                </a:cxn>
                <a:cxn ang="0">
                  <a:pos x="T10" y="T11"/>
                </a:cxn>
              </a:cxnLst>
              <a:rect l="0" t="0" r="r" b="b"/>
              <a:pathLst>
                <a:path w="305" h="478">
                  <a:moveTo>
                    <a:pt x="292" y="266"/>
                  </a:moveTo>
                  <a:cubicBezTo>
                    <a:pt x="192" y="189"/>
                    <a:pt x="101" y="100"/>
                    <a:pt x="23" y="0"/>
                  </a:cubicBezTo>
                  <a:cubicBezTo>
                    <a:pt x="12" y="57"/>
                    <a:pt x="5" y="114"/>
                    <a:pt x="0" y="173"/>
                  </a:cubicBezTo>
                  <a:cubicBezTo>
                    <a:pt x="87" y="289"/>
                    <a:pt x="189" y="391"/>
                    <a:pt x="305" y="478"/>
                  </a:cubicBezTo>
                  <a:cubicBezTo>
                    <a:pt x="296" y="414"/>
                    <a:pt x="292" y="349"/>
                    <a:pt x="292" y="282"/>
                  </a:cubicBezTo>
                  <a:cubicBezTo>
                    <a:pt x="292" y="277"/>
                    <a:pt x="292" y="271"/>
                    <a:pt x="292" y="2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0" name="Freeform 25">
              <a:extLst>
                <a:ext uri="{FF2B5EF4-FFF2-40B4-BE49-F238E27FC236}">
                  <a16:creationId xmlns:a16="http://schemas.microsoft.com/office/drawing/2014/main" id="{FF386BF0-D42E-4617-90A6-85E39A2590E7}"/>
                </a:ext>
              </a:extLst>
            </p:cNvPr>
            <p:cNvSpPr>
              <a:spLocks/>
            </p:cNvSpPr>
            <p:nvPr/>
          </p:nvSpPr>
          <p:spPr bwMode="auto">
            <a:xfrm>
              <a:off x="-193357" y="3457258"/>
              <a:ext cx="547687" cy="812800"/>
            </a:xfrm>
            <a:custGeom>
              <a:avLst/>
              <a:gdLst>
                <a:gd name="T0" fmla="*/ 269 w 283"/>
                <a:gd name="T1" fmla="*/ 422 h 422"/>
                <a:gd name="T2" fmla="*/ 283 w 283"/>
                <a:gd name="T3" fmla="*/ 231 h 422"/>
                <a:gd name="T4" fmla="*/ 38 w 283"/>
                <a:gd name="T5" fmla="*/ 0 h 422"/>
                <a:gd name="T6" fmla="*/ 0 w 283"/>
                <a:gd name="T7" fmla="*/ 156 h 422"/>
                <a:gd name="T8" fmla="*/ 269 w 283"/>
                <a:gd name="T9" fmla="*/ 422 h 422"/>
              </a:gdLst>
              <a:ahLst/>
              <a:cxnLst>
                <a:cxn ang="0">
                  <a:pos x="T0" y="T1"/>
                </a:cxn>
                <a:cxn ang="0">
                  <a:pos x="T2" y="T3"/>
                </a:cxn>
                <a:cxn ang="0">
                  <a:pos x="T4" y="T5"/>
                </a:cxn>
                <a:cxn ang="0">
                  <a:pos x="T6" y="T7"/>
                </a:cxn>
                <a:cxn ang="0">
                  <a:pos x="T8" y="T9"/>
                </a:cxn>
              </a:cxnLst>
              <a:rect l="0" t="0" r="r" b="b"/>
              <a:pathLst>
                <a:path w="283" h="422">
                  <a:moveTo>
                    <a:pt x="269" y="422"/>
                  </a:moveTo>
                  <a:cubicBezTo>
                    <a:pt x="270" y="357"/>
                    <a:pt x="275" y="293"/>
                    <a:pt x="283" y="231"/>
                  </a:cubicBezTo>
                  <a:cubicBezTo>
                    <a:pt x="193" y="163"/>
                    <a:pt x="111" y="86"/>
                    <a:pt x="38" y="0"/>
                  </a:cubicBezTo>
                  <a:cubicBezTo>
                    <a:pt x="23" y="51"/>
                    <a:pt x="10" y="103"/>
                    <a:pt x="0" y="156"/>
                  </a:cubicBezTo>
                  <a:cubicBezTo>
                    <a:pt x="78" y="256"/>
                    <a:pt x="169" y="345"/>
                    <a:pt x="269" y="4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1" name="Freeform 26">
              <a:extLst>
                <a:ext uri="{FF2B5EF4-FFF2-40B4-BE49-F238E27FC236}">
                  <a16:creationId xmlns:a16="http://schemas.microsoft.com/office/drawing/2014/main" id="{B805C640-AB4F-4D8D-A4CB-3F69F666FA78}"/>
                </a:ext>
              </a:extLst>
            </p:cNvPr>
            <p:cNvSpPr>
              <a:spLocks/>
            </p:cNvSpPr>
            <p:nvPr/>
          </p:nvSpPr>
          <p:spPr bwMode="auto">
            <a:xfrm>
              <a:off x="-120332" y="3181033"/>
              <a:ext cx="544512" cy="720725"/>
            </a:xfrm>
            <a:custGeom>
              <a:avLst/>
              <a:gdLst>
                <a:gd name="T0" fmla="*/ 52 w 281"/>
                <a:gd name="T1" fmla="*/ 0 h 375"/>
                <a:gd name="T2" fmla="*/ 0 w 281"/>
                <a:gd name="T3" fmla="*/ 144 h 375"/>
                <a:gd name="T4" fmla="*/ 245 w 281"/>
                <a:gd name="T5" fmla="*/ 375 h 375"/>
                <a:gd name="T6" fmla="*/ 281 w 281"/>
                <a:gd name="T7" fmla="*/ 198 h 375"/>
                <a:gd name="T8" fmla="*/ 52 w 281"/>
                <a:gd name="T9" fmla="*/ 0 h 375"/>
              </a:gdLst>
              <a:ahLst/>
              <a:cxnLst>
                <a:cxn ang="0">
                  <a:pos x="T0" y="T1"/>
                </a:cxn>
                <a:cxn ang="0">
                  <a:pos x="T2" y="T3"/>
                </a:cxn>
                <a:cxn ang="0">
                  <a:pos x="T4" y="T5"/>
                </a:cxn>
                <a:cxn ang="0">
                  <a:pos x="T6" y="T7"/>
                </a:cxn>
                <a:cxn ang="0">
                  <a:pos x="T8" y="T9"/>
                </a:cxn>
              </a:cxnLst>
              <a:rect l="0" t="0" r="r" b="b"/>
              <a:pathLst>
                <a:path w="281" h="375">
                  <a:moveTo>
                    <a:pt x="52" y="0"/>
                  </a:moveTo>
                  <a:cubicBezTo>
                    <a:pt x="32" y="47"/>
                    <a:pt x="15" y="95"/>
                    <a:pt x="0" y="144"/>
                  </a:cubicBezTo>
                  <a:cubicBezTo>
                    <a:pt x="73" y="230"/>
                    <a:pt x="155" y="307"/>
                    <a:pt x="245" y="375"/>
                  </a:cubicBezTo>
                  <a:cubicBezTo>
                    <a:pt x="254" y="314"/>
                    <a:pt x="265" y="255"/>
                    <a:pt x="281" y="198"/>
                  </a:cubicBezTo>
                  <a:cubicBezTo>
                    <a:pt x="198" y="140"/>
                    <a:pt x="121" y="73"/>
                    <a:pt x="52"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2" name="Freeform 27">
              <a:extLst>
                <a:ext uri="{FF2B5EF4-FFF2-40B4-BE49-F238E27FC236}">
                  <a16:creationId xmlns:a16="http://schemas.microsoft.com/office/drawing/2014/main" id="{58CCEDD1-BC45-4356-BDB4-326E6ED4D1A1}"/>
                </a:ext>
              </a:extLst>
            </p:cNvPr>
            <p:cNvSpPr>
              <a:spLocks/>
            </p:cNvSpPr>
            <p:nvPr/>
          </p:nvSpPr>
          <p:spPr bwMode="auto">
            <a:xfrm>
              <a:off x="-18732" y="2917508"/>
              <a:ext cx="547687" cy="644525"/>
            </a:xfrm>
            <a:custGeom>
              <a:avLst/>
              <a:gdLst>
                <a:gd name="T0" fmla="*/ 229 w 283"/>
                <a:gd name="T1" fmla="*/ 335 h 335"/>
                <a:gd name="T2" fmla="*/ 283 w 283"/>
                <a:gd name="T3" fmla="*/ 169 h 335"/>
                <a:gd name="T4" fmla="*/ 66 w 283"/>
                <a:gd name="T5" fmla="*/ 0 h 335"/>
                <a:gd name="T6" fmla="*/ 0 w 283"/>
                <a:gd name="T7" fmla="*/ 137 h 335"/>
                <a:gd name="T8" fmla="*/ 229 w 283"/>
                <a:gd name="T9" fmla="*/ 335 h 335"/>
              </a:gdLst>
              <a:ahLst/>
              <a:cxnLst>
                <a:cxn ang="0">
                  <a:pos x="T0" y="T1"/>
                </a:cxn>
                <a:cxn ang="0">
                  <a:pos x="T2" y="T3"/>
                </a:cxn>
                <a:cxn ang="0">
                  <a:pos x="T4" y="T5"/>
                </a:cxn>
                <a:cxn ang="0">
                  <a:pos x="T6" y="T7"/>
                </a:cxn>
                <a:cxn ang="0">
                  <a:pos x="T8" y="T9"/>
                </a:cxn>
              </a:cxnLst>
              <a:rect l="0" t="0" r="r" b="b"/>
              <a:pathLst>
                <a:path w="283" h="335">
                  <a:moveTo>
                    <a:pt x="229" y="335"/>
                  </a:moveTo>
                  <a:cubicBezTo>
                    <a:pt x="243" y="278"/>
                    <a:pt x="262" y="223"/>
                    <a:pt x="283" y="169"/>
                  </a:cubicBezTo>
                  <a:cubicBezTo>
                    <a:pt x="205" y="119"/>
                    <a:pt x="133" y="63"/>
                    <a:pt x="66" y="0"/>
                  </a:cubicBezTo>
                  <a:cubicBezTo>
                    <a:pt x="42" y="44"/>
                    <a:pt x="20" y="90"/>
                    <a:pt x="0" y="137"/>
                  </a:cubicBezTo>
                  <a:cubicBezTo>
                    <a:pt x="69" y="210"/>
                    <a:pt x="146" y="277"/>
                    <a:pt x="229" y="33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3" name="Freeform 29">
              <a:extLst>
                <a:ext uri="{FF2B5EF4-FFF2-40B4-BE49-F238E27FC236}">
                  <a16:creationId xmlns:a16="http://schemas.microsoft.com/office/drawing/2014/main" id="{9707B463-03AC-4198-923C-2C95C155C45F}"/>
                </a:ext>
              </a:extLst>
            </p:cNvPr>
            <p:cNvSpPr>
              <a:spLocks/>
            </p:cNvSpPr>
            <p:nvPr/>
          </p:nvSpPr>
          <p:spPr bwMode="auto">
            <a:xfrm>
              <a:off x="1748155" y="6792596"/>
              <a:ext cx="1211262" cy="354013"/>
            </a:xfrm>
            <a:custGeom>
              <a:avLst/>
              <a:gdLst>
                <a:gd name="T0" fmla="*/ 182 w 626"/>
                <a:gd name="T1" fmla="*/ 11 h 184"/>
                <a:gd name="T2" fmla="*/ 0 w 626"/>
                <a:gd name="T3" fmla="*/ 0 h 184"/>
                <a:gd name="T4" fmla="*/ 478 w 626"/>
                <a:gd name="T5" fmla="*/ 184 h 184"/>
                <a:gd name="T6" fmla="*/ 626 w 626"/>
                <a:gd name="T7" fmla="*/ 147 h 184"/>
                <a:gd name="T8" fmla="*/ 305 w 626"/>
                <a:gd name="T9" fmla="*/ 6 h 184"/>
                <a:gd name="T10" fmla="*/ 182 w 626"/>
                <a:gd name="T11" fmla="*/ 11 h 184"/>
              </a:gdLst>
              <a:ahLst/>
              <a:cxnLst>
                <a:cxn ang="0">
                  <a:pos x="T0" y="T1"/>
                </a:cxn>
                <a:cxn ang="0">
                  <a:pos x="T2" y="T3"/>
                </a:cxn>
                <a:cxn ang="0">
                  <a:pos x="T4" y="T5"/>
                </a:cxn>
                <a:cxn ang="0">
                  <a:pos x="T6" y="T7"/>
                </a:cxn>
                <a:cxn ang="0">
                  <a:pos x="T8" y="T9"/>
                </a:cxn>
                <a:cxn ang="0">
                  <a:pos x="T10" y="T11"/>
                </a:cxn>
              </a:cxnLst>
              <a:rect l="0" t="0" r="r" b="b"/>
              <a:pathLst>
                <a:path w="626" h="184">
                  <a:moveTo>
                    <a:pt x="182" y="11"/>
                  </a:moveTo>
                  <a:cubicBezTo>
                    <a:pt x="120" y="11"/>
                    <a:pt x="60" y="7"/>
                    <a:pt x="0" y="0"/>
                  </a:cubicBezTo>
                  <a:cubicBezTo>
                    <a:pt x="145" y="87"/>
                    <a:pt x="306" y="150"/>
                    <a:pt x="478" y="184"/>
                  </a:cubicBezTo>
                  <a:cubicBezTo>
                    <a:pt x="528" y="174"/>
                    <a:pt x="577" y="162"/>
                    <a:pt x="626" y="147"/>
                  </a:cubicBezTo>
                  <a:cubicBezTo>
                    <a:pt x="513" y="112"/>
                    <a:pt x="405" y="65"/>
                    <a:pt x="305" y="6"/>
                  </a:cubicBezTo>
                  <a:cubicBezTo>
                    <a:pt x="265" y="9"/>
                    <a:pt x="224" y="11"/>
                    <a:pt x="182" y="1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4" name="Freeform 30">
              <a:extLst>
                <a:ext uri="{FF2B5EF4-FFF2-40B4-BE49-F238E27FC236}">
                  <a16:creationId xmlns:a16="http://schemas.microsoft.com/office/drawing/2014/main" id="{BE300660-D804-4A04-8C75-FF661EFBF732}"/>
                </a:ext>
              </a:extLst>
            </p:cNvPr>
            <p:cNvSpPr>
              <a:spLocks/>
            </p:cNvSpPr>
            <p:nvPr/>
          </p:nvSpPr>
          <p:spPr bwMode="auto">
            <a:xfrm>
              <a:off x="1073468" y="6240146"/>
              <a:ext cx="1265237" cy="573088"/>
            </a:xfrm>
            <a:custGeom>
              <a:avLst/>
              <a:gdLst>
                <a:gd name="T0" fmla="*/ 654 w 654"/>
                <a:gd name="T1" fmla="*/ 293 h 298"/>
                <a:gd name="T2" fmla="*/ 382 w 654"/>
                <a:gd name="T3" fmla="*/ 89 h 298"/>
                <a:gd name="T4" fmla="*/ 0 w 654"/>
                <a:gd name="T5" fmla="*/ 0 h 298"/>
                <a:gd name="T6" fmla="*/ 349 w 654"/>
                <a:gd name="T7" fmla="*/ 287 h 298"/>
                <a:gd name="T8" fmla="*/ 531 w 654"/>
                <a:gd name="T9" fmla="*/ 298 h 298"/>
                <a:gd name="T10" fmla="*/ 654 w 654"/>
                <a:gd name="T11" fmla="*/ 293 h 298"/>
              </a:gdLst>
              <a:ahLst/>
              <a:cxnLst>
                <a:cxn ang="0">
                  <a:pos x="T0" y="T1"/>
                </a:cxn>
                <a:cxn ang="0">
                  <a:pos x="T2" y="T3"/>
                </a:cxn>
                <a:cxn ang="0">
                  <a:pos x="T4" y="T5"/>
                </a:cxn>
                <a:cxn ang="0">
                  <a:pos x="T6" y="T7"/>
                </a:cxn>
                <a:cxn ang="0">
                  <a:pos x="T8" y="T9"/>
                </a:cxn>
                <a:cxn ang="0">
                  <a:pos x="T10" y="T11"/>
                </a:cxn>
              </a:cxnLst>
              <a:rect l="0" t="0" r="r" b="b"/>
              <a:pathLst>
                <a:path w="654" h="298">
                  <a:moveTo>
                    <a:pt x="654" y="293"/>
                  </a:moveTo>
                  <a:cubicBezTo>
                    <a:pt x="556" y="235"/>
                    <a:pt x="465" y="167"/>
                    <a:pt x="382" y="89"/>
                  </a:cubicBezTo>
                  <a:cubicBezTo>
                    <a:pt x="249" y="76"/>
                    <a:pt x="121" y="45"/>
                    <a:pt x="0" y="0"/>
                  </a:cubicBezTo>
                  <a:cubicBezTo>
                    <a:pt x="101" y="112"/>
                    <a:pt x="219" y="209"/>
                    <a:pt x="349" y="287"/>
                  </a:cubicBezTo>
                  <a:cubicBezTo>
                    <a:pt x="409" y="294"/>
                    <a:pt x="469" y="298"/>
                    <a:pt x="531" y="298"/>
                  </a:cubicBezTo>
                  <a:cubicBezTo>
                    <a:pt x="573" y="298"/>
                    <a:pt x="614" y="296"/>
                    <a:pt x="654" y="29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5" name="Freeform 31">
              <a:extLst>
                <a:ext uri="{FF2B5EF4-FFF2-40B4-BE49-F238E27FC236}">
                  <a16:creationId xmlns:a16="http://schemas.microsoft.com/office/drawing/2014/main" id="{2AEDD5D1-C1C3-47BA-95DF-AFE85642DA26}"/>
                </a:ext>
              </a:extLst>
            </p:cNvPr>
            <p:cNvSpPr>
              <a:spLocks/>
            </p:cNvSpPr>
            <p:nvPr/>
          </p:nvSpPr>
          <p:spPr bwMode="auto">
            <a:xfrm>
              <a:off x="667068" y="5660708"/>
              <a:ext cx="1144587" cy="750888"/>
            </a:xfrm>
            <a:custGeom>
              <a:avLst/>
              <a:gdLst>
                <a:gd name="T0" fmla="*/ 389 w 592"/>
                <a:gd name="T1" fmla="*/ 153 h 390"/>
                <a:gd name="T2" fmla="*/ 0 w 592"/>
                <a:gd name="T3" fmla="*/ 0 h 390"/>
                <a:gd name="T4" fmla="*/ 210 w 592"/>
                <a:gd name="T5" fmla="*/ 301 h 390"/>
                <a:gd name="T6" fmla="*/ 592 w 592"/>
                <a:gd name="T7" fmla="*/ 390 h 390"/>
                <a:gd name="T8" fmla="*/ 389 w 592"/>
                <a:gd name="T9" fmla="*/ 153 h 390"/>
              </a:gdLst>
              <a:ahLst/>
              <a:cxnLst>
                <a:cxn ang="0">
                  <a:pos x="T0" y="T1"/>
                </a:cxn>
                <a:cxn ang="0">
                  <a:pos x="T2" y="T3"/>
                </a:cxn>
                <a:cxn ang="0">
                  <a:pos x="T4" y="T5"/>
                </a:cxn>
                <a:cxn ang="0">
                  <a:pos x="T6" y="T7"/>
                </a:cxn>
                <a:cxn ang="0">
                  <a:pos x="T8" y="T9"/>
                </a:cxn>
              </a:cxnLst>
              <a:rect l="0" t="0" r="r" b="b"/>
              <a:pathLst>
                <a:path w="592" h="390">
                  <a:moveTo>
                    <a:pt x="389" y="153"/>
                  </a:moveTo>
                  <a:cubicBezTo>
                    <a:pt x="251" y="120"/>
                    <a:pt x="120" y="68"/>
                    <a:pt x="0" y="0"/>
                  </a:cubicBezTo>
                  <a:cubicBezTo>
                    <a:pt x="58" y="109"/>
                    <a:pt x="128" y="210"/>
                    <a:pt x="210" y="301"/>
                  </a:cubicBezTo>
                  <a:cubicBezTo>
                    <a:pt x="331" y="346"/>
                    <a:pt x="459" y="377"/>
                    <a:pt x="592" y="390"/>
                  </a:cubicBezTo>
                  <a:cubicBezTo>
                    <a:pt x="517" y="318"/>
                    <a:pt x="448" y="239"/>
                    <a:pt x="389" y="15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6" name="Freeform 32">
              <a:extLst>
                <a:ext uri="{FF2B5EF4-FFF2-40B4-BE49-F238E27FC236}">
                  <a16:creationId xmlns:a16="http://schemas.microsoft.com/office/drawing/2014/main" id="{08C1E02E-4EAD-47C7-91F3-873DD2BA148C}"/>
                </a:ext>
              </a:extLst>
            </p:cNvPr>
            <p:cNvSpPr>
              <a:spLocks/>
            </p:cNvSpPr>
            <p:nvPr/>
          </p:nvSpPr>
          <p:spPr bwMode="auto">
            <a:xfrm>
              <a:off x="451168" y="5138421"/>
              <a:ext cx="968375" cy="817563"/>
            </a:xfrm>
            <a:custGeom>
              <a:avLst/>
              <a:gdLst>
                <a:gd name="T0" fmla="*/ 364 w 501"/>
                <a:gd name="T1" fmla="*/ 183 h 425"/>
                <a:gd name="T2" fmla="*/ 0 w 501"/>
                <a:gd name="T3" fmla="*/ 0 h 425"/>
                <a:gd name="T4" fmla="*/ 112 w 501"/>
                <a:gd name="T5" fmla="*/ 272 h 425"/>
                <a:gd name="T6" fmla="*/ 501 w 501"/>
                <a:gd name="T7" fmla="*/ 425 h 425"/>
                <a:gd name="T8" fmla="*/ 364 w 501"/>
                <a:gd name="T9" fmla="*/ 183 h 425"/>
              </a:gdLst>
              <a:ahLst/>
              <a:cxnLst>
                <a:cxn ang="0">
                  <a:pos x="T0" y="T1"/>
                </a:cxn>
                <a:cxn ang="0">
                  <a:pos x="T2" y="T3"/>
                </a:cxn>
                <a:cxn ang="0">
                  <a:pos x="T4" y="T5"/>
                </a:cxn>
                <a:cxn ang="0">
                  <a:pos x="T6" y="T7"/>
                </a:cxn>
                <a:cxn ang="0">
                  <a:pos x="T8" y="T9"/>
                </a:cxn>
              </a:cxnLst>
              <a:rect l="0" t="0" r="r" b="b"/>
              <a:pathLst>
                <a:path w="501" h="425">
                  <a:moveTo>
                    <a:pt x="364" y="183"/>
                  </a:moveTo>
                  <a:cubicBezTo>
                    <a:pt x="233" y="138"/>
                    <a:pt x="111" y="76"/>
                    <a:pt x="0" y="0"/>
                  </a:cubicBezTo>
                  <a:cubicBezTo>
                    <a:pt x="28" y="95"/>
                    <a:pt x="66" y="186"/>
                    <a:pt x="112" y="272"/>
                  </a:cubicBezTo>
                  <a:cubicBezTo>
                    <a:pt x="232" y="340"/>
                    <a:pt x="363" y="392"/>
                    <a:pt x="501" y="425"/>
                  </a:cubicBezTo>
                  <a:cubicBezTo>
                    <a:pt x="448" y="349"/>
                    <a:pt x="402" y="268"/>
                    <a:pt x="364" y="18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7" name="Freeform 33">
              <a:extLst>
                <a:ext uri="{FF2B5EF4-FFF2-40B4-BE49-F238E27FC236}">
                  <a16:creationId xmlns:a16="http://schemas.microsoft.com/office/drawing/2014/main" id="{B5615415-2D6E-4308-B4AB-A34160183AC2}"/>
                </a:ext>
              </a:extLst>
            </p:cNvPr>
            <p:cNvSpPr>
              <a:spLocks/>
            </p:cNvSpPr>
            <p:nvPr/>
          </p:nvSpPr>
          <p:spPr bwMode="auto">
            <a:xfrm>
              <a:off x="352743" y="4678046"/>
              <a:ext cx="801687" cy="811213"/>
            </a:xfrm>
            <a:custGeom>
              <a:avLst/>
              <a:gdLst>
                <a:gd name="T0" fmla="*/ 0 w 415"/>
                <a:gd name="T1" fmla="*/ 0 h 422"/>
                <a:gd name="T2" fmla="*/ 51 w 415"/>
                <a:gd name="T3" fmla="*/ 239 h 422"/>
                <a:gd name="T4" fmla="*/ 415 w 415"/>
                <a:gd name="T5" fmla="*/ 422 h 422"/>
                <a:gd name="T6" fmla="*/ 332 w 415"/>
                <a:gd name="T7" fmla="*/ 189 h 422"/>
                <a:gd name="T8" fmla="*/ 0 w 415"/>
                <a:gd name="T9" fmla="*/ 0 h 422"/>
              </a:gdLst>
              <a:ahLst/>
              <a:cxnLst>
                <a:cxn ang="0">
                  <a:pos x="T0" y="T1"/>
                </a:cxn>
                <a:cxn ang="0">
                  <a:pos x="T2" y="T3"/>
                </a:cxn>
                <a:cxn ang="0">
                  <a:pos x="T4" y="T5"/>
                </a:cxn>
                <a:cxn ang="0">
                  <a:pos x="T6" y="T7"/>
                </a:cxn>
                <a:cxn ang="0">
                  <a:pos x="T8" y="T9"/>
                </a:cxn>
              </a:cxnLst>
              <a:rect l="0" t="0" r="r" b="b"/>
              <a:pathLst>
                <a:path w="415" h="422">
                  <a:moveTo>
                    <a:pt x="0" y="0"/>
                  </a:moveTo>
                  <a:cubicBezTo>
                    <a:pt x="10" y="82"/>
                    <a:pt x="28" y="162"/>
                    <a:pt x="51" y="239"/>
                  </a:cubicBezTo>
                  <a:cubicBezTo>
                    <a:pt x="162" y="315"/>
                    <a:pt x="284" y="377"/>
                    <a:pt x="415" y="422"/>
                  </a:cubicBezTo>
                  <a:cubicBezTo>
                    <a:pt x="381" y="347"/>
                    <a:pt x="353" y="269"/>
                    <a:pt x="332" y="189"/>
                  </a:cubicBezTo>
                  <a:cubicBezTo>
                    <a:pt x="213" y="140"/>
                    <a:pt x="101" y="7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8" name="Freeform 34">
              <a:extLst>
                <a:ext uri="{FF2B5EF4-FFF2-40B4-BE49-F238E27FC236}">
                  <a16:creationId xmlns:a16="http://schemas.microsoft.com/office/drawing/2014/main" id="{481666ED-14B1-4808-9BF4-2F05F34EA28B}"/>
                </a:ext>
              </a:extLst>
            </p:cNvPr>
            <p:cNvSpPr>
              <a:spLocks/>
            </p:cNvSpPr>
            <p:nvPr/>
          </p:nvSpPr>
          <p:spPr bwMode="auto">
            <a:xfrm>
              <a:off x="327343" y="4270058"/>
              <a:ext cx="666750" cy="771525"/>
            </a:xfrm>
            <a:custGeom>
              <a:avLst/>
              <a:gdLst>
                <a:gd name="T0" fmla="*/ 305 w 345"/>
                <a:gd name="T1" fmla="*/ 181 h 401"/>
                <a:gd name="T2" fmla="*/ 0 w 345"/>
                <a:gd name="T3" fmla="*/ 0 h 401"/>
                <a:gd name="T4" fmla="*/ 0 w 345"/>
                <a:gd name="T5" fmla="*/ 16 h 401"/>
                <a:gd name="T6" fmla="*/ 13 w 345"/>
                <a:gd name="T7" fmla="*/ 212 h 401"/>
                <a:gd name="T8" fmla="*/ 345 w 345"/>
                <a:gd name="T9" fmla="*/ 401 h 401"/>
                <a:gd name="T10" fmla="*/ 305 w 345"/>
                <a:gd name="T11" fmla="*/ 181 h 401"/>
              </a:gdLst>
              <a:ahLst/>
              <a:cxnLst>
                <a:cxn ang="0">
                  <a:pos x="T0" y="T1"/>
                </a:cxn>
                <a:cxn ang="0">
                  <a:pos x="T2" y="T3"/>
                </a:cxn>
                <a:cxn ang="0">
                  <a:pos x="T4" y="T5"/>
                </a:cxn>
                <a:cxn ang="0">
                  <a:pos x="T6" y="T7"/>
                </a:cxn>
                <a:cxn ang="0">
                  <a:pos x="T8" y="T9"/>
                </a:cxn>
                <a:cxn ang="0">
                  <a:pos x="T10" y="T11"/>
                </a:cxn>
              </a:cxnLst>
              <a:rect l="0" t="0" r="r" b="b"/>
              <a:pathLst>
                <a:path w="345" h="401">
                  <a:moveTo>
                    <a:pt x="305" y="181"/>
                  </a:moveTo>
                  <a:cubicBezTo>
                    <a:pt x="196" y="133"/>
                    <a:pt x="94" y="72"/>
                    <a:pt x="0" y="0"/>
                  </a:cubicBezTo>
                  <a:cubicBezTo>
                    <a:pt x="0" y="5"/>
                    <a:pt x="0" y="11"/>
                    <a:pt x="0" y="16"/>
                  </a:cubicBezTo>
                  <a:cubicBezTo>
                    <a:pt x="0" y="83"/>
                    <a:pt x="4" y="148"/>
                    <a:pt x="13" y="212"/>
                  </a:cubicBezTo>
                  <a:cubicBezTo>
                    <a:pt x="114" y="288"/>
                    <a:pt x="226" y="352"/>
                    <a:pt x="345" y="401"/>
                  </a:cubicBezTo>
                  <a:cubicBezTo>
                    <a:pt x="327" y="330"/>
                    <a:pt x="313" y="256"/>
                    <a:pt x="305" y="18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9" name="Freeform 35">
              <a:extLst>
                <a:ext uri="{FF2B5EF4-FFF2-40B4-BE49-F238E27FC236}">
                  <a16:creationId xmlns:a16="http://schemas.microsoft.com/office/drawing/2014/main" id="{DB9DB61A-9193-48BB-86E8-5CF013696FB5}"/>
                </a:ext>
              </a:extLst>
            </p:cNvPr>
            <p:cNvSpPr>
              <a:spLocks/>
            </p:cNvSpPr>
            <p:nvPr/>
          </p:nvSpPr>
          <p:spPr bwMode="auto">
            <a:xfrm>
              <a:off x="327343" y="3901758"/>
              <a:ext cx="588962" cy="715963"/>
            </a:xfrm>
            <a:custGeom>
              <a:avLst/>
              <a:gdLst>
                <a:gd name="T0" fmla="*/ 296 w 305"/>
                <a:gd name="T1" fmla="*/ 166 h 372"/>
                <a:gd name="T2" fmla="*/ 14 w 305"/>
                <a:gd name="T3" fmla="*/ 0 h 372"/>
                <a:gd name="T4" fmla="*/ 0 w 305"/>
                <a:gd name="T5" fmla="*/ 191 h 372"/>
                <a:gd name="T6" fmla="*/ 305 w 305"/>
                <a:gd name="T7" fmla="*/ 372 h 372"/>
                <a:gd name="T8" fmla="*/ 296 w 305"/>
                <a:gd name="T9" fmla="*/ 207 h 372"/>
                <a:gd name="T10" fmla="*/ 296 w 305"/>
                <a:gd name="T11" fmla="*/ 166 h 372"/>
              </a:gdLst>
              <a:ahLst/>
              <a:cxnLst>
                <a:cxn ang="0">
                  <a:pos x="T0" y="T1"/>
                </a:cxn>
                <a:cxn ang="0">
                  <a:pos x="T2" y="T3"/>
                </a:cxn>
                <a:cxn ang="0">
                  <a:pos x="T4" y="T5"/>
                </a:cxn>
                <a:cxn ang="0">
                  <a:pos x="T6" y="T7"/>
                </a:cxn>
                <a:cxn ang="0">
                  <a:pos x="T8" y="T9"/>
                </a:cxn>
                <a:cxn ang="0">
                  <a:pos x="T10" y="T11"/>
                </a:cxn>
              </a:cxnLst>
              <a:rect l="0" t="0" r="r" b="b"/>
              <a:pathLst>
                <a:path w="305" h="372">
                  <a:moveTo>
                    <a:pt x="296" y="166"/>
                  </a:moveTo>
                  <a:cubicBezTo>
                    <a:pt x="196" y="121"/>
                    <a:pt x="102" y="65"/>
                    <a:pt x="14" y="0"/>
                  </a:cubicBezTo>
                  <a:cubicBezTo>
                    <a:pt x="6" y="62"/>
                    <a:pt x="1" y="126"/>
                    <a:pt x="0" y="191"/>
                  </a:cubicBezTo>
                  <a:cubicBezTo>
                    <a:pt x="94" y="263"/>
                    <a:pt x="196" y="324"/>
                    <a:pt x="305" y="372"/>
                  </a:cubicBezTo>
                  <a:cubicBezTo>
                    <a:pt x="299" y="318"/>
                    <a:pt x="296" y="263"/>
                    <a:pt x="296" y="207"/>
                  </a:cubicBezTo>
                  <a:cubicBezTo>
                    <a:pt x="296" y="193"/>
                    <a:pt x="296" y="180"/>
                    <a:pt x="296" y="1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0" name="Freeform 36">
              <a:extLst>
                <a:ext uri="{FF2B5EF4-FFF2-40B4-BE49-F238E27FC236}">
                  <a16:creationId xmlns:a16="http://schemas.microsoft.com/office/drawing/2014/main" id="{9C955F38-B5D4-4D91-8F4E-F74F9B2B841C}"/>
                </a:ext>
              </a:extLst>
            </p:cNvPr>
            <p:cNvSpPr>
              <a:spLocks/>
            </p:cNvSpPr>
            <p:nvPr/>
          </p:nvSpPr>
          <p:spPr bwMode="auto">
            <a:xfrm>
              <a:off x="2338705" y="6730683"/>
              <a:ext cx="904875" cy="344488"/>
            </a:xfrm>
            <a:custGeom>
              <a:avLst/>
              <a:gdLst>
                <a:gd name="T0" fmla="*/ 235 w 468"/>
                <a:gd name="T1" fmla="*/ 0 h 179"/>
                <a:gd name="T2" fmla="*/ 0 w 468"/>
                <a:gd name="T3" fmla="*/ 38 h 179"/>
                <a:gd name="T4" fmla="*/ 321 w 468"/>
                <a:gd name="T5" fmla="*/ 179 h 179"/>
                <a:gd name="T6" fmla="*/ 468 w 468"/>
                <a:gd name="T7" fmla="*/ 125 h 179"/>
                <a:gd name="T8" fmla="*/ 235 w 468"/>
                <a:gd name="T9" fmla="*/ 0 h 179"/>
              </a:gdLst>
              <a:ahLst/>
              <a:cxnLst>
                <a:cxn ang="0">
                  <a:pos x="T0" y="T1"/>
                </a:cxn>
                <a:cxn ang="0">
                  <a:pos x="T2" y="T3"/>
                </a:cxn>
                <a:cxn ang="0">
                  <a:pos x="T4" y="T5"/>
                </a:cxn>
                <a:cxn ang="0">
                  <a:pos x="T6" y="T7"/>
                </a:cxn>
                <a:cxn ang="0">
                  <a:pos x="T8" y="T9"/>
                </a:cxn>
              </a:cxnLst>
              <a:rect l="0" t="0" r="r" b="b"/>
              <a:pathLst>
                <a:path w="468" h="179">
                  <a:moveTo>
                    <a:pt x="235" y="0"/>
                  </a:moveTo>
                  <a:cubicBezTo>
                    <a:pt x="159" y="19"/>
                    <a:pt x="81" y="32"/>
                    <a:pt x="0" y="38"/>
                  </a:cubicBezTo>
                  <a:cubicBezTo>
                    <a:pt x="100" y="97"/>
                    <a:pt x="208" y="144"/>
                    <a:pt x="321" y="179"/>
                  </a:cubicBezTo>
                  <a:cubicBezTo>
                    <a:pt x="371" y="164"/>
                    <a:pt x="420" y="146"/>
                    <a:pt x="468" y="125"/>
                  </a:cubicBezTo>
                  <a:cubicBezTo>
                    <a:pt x="387" y="90"/>
                    <a:pt x="309" y="48"/>
                    <a:pt x="235"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1" name="Freeform 37">
              <a:extLst>
                <a:ext uri="{FF2B5EF4-FFF2-40B4-BE49-F238E27FC236}">
                  <a16:creationId xmlns:a16="http://schemas.microsoft.com/office/drawing/2014/main" id="{F153CEE0-06C6-4D7B-90AB-0E1EAE367BF9}"/>
                </a:ext>
              </a:extLst>
            </p:cNvPr>
            <p:cNvSpPr>
              <a:spLocks/>
            </p:cNvSpPr>
            <p:nvPr/>
          </p:nvSpPr>
          <p:spPr bwMode="auto">
            <a:xfrm>
              <a:off x="1811655" y="6411596"/>
              <a:ext cx="981075" cy="392113"/>
            </a:xfrm>
            <a:custGeom>
              <a:avLst/>
              <a:gdLst>
                <a:gd name="T0" fmla="*/ 149 w 507"/>
                <a:gd name="T1" fmla="*/ 7 h 204"/>
                <a:gd name="T2" fmla="*/ 0 w 507"/>
                <a:gd name="T3" fmla="*/ 0 h 204"/>
                <a:gd name="T4" fmla="*/ 272 w 507"/>
                <a:gd name="T5" fmla="*/ 204 h 204"/>
                <a:gd name="T6" fmla="*/ 507 w 507"/>
                <a:gd name="T7" fmla="*/ 166 h 204"/>
                <a:gd name="T8" fmla="*/ 296 w 507"/>
                <a:gd name="T9" fmla="*/ 0 h 204"/>
                <a:gd name="T10" fmla="*/ 149 w 507"/>
                <a:gd name="T11" fmla="*/ 7 h 204"/>
              </a:gdLst>
              <a:ahLst/>
              <a:cxnLst>
                <a:cxn ang="0">
                  <a:pos x="T0" y="T1"/>
                </a:cxn>
                <a:cxn ang="0">
                  <a:pos x="T2" y="T3"/>
                </a:cxn>
                <a:cxn ang="0">
                  <a:pos x="T4" y="T5"/>
                </a:cxn>
                <a:cxn ang="0">
                  <a:pos x="T6" y="T7"/>
                </a:cxn>
                <a:cxn ang="0">
                  <a:pos x="T8" y="T9"/>
                </a:cxn>
                <a:cxn ang="0">
                  <a:pos x="T10" y="T11"/>
                </a:cxn>
              </a:cxnLst>
              <a:rect l="0" t="0" r="r" b="b"/>
              <a:pathLst>
                <a:path w="507" h="204">
                  <a:moveTo>
                    <a:pt x="149" y="7"/>
                  </a:moveTo>
                  <a:cubicBezTo>
                    <a:pt x="99" y="7"/>
                    <a:pt x="49" y="4"/>
                    <a:pt x="0" y="0"/>
                  </a:cubicBezTo>
                  <a:cubicBezTo>
                    <a:pt x="83" y="78"/>
                    <a:pt x="174" y="146"/>
                    <a:pt x="272" y="204"/>
                  </a:cubicBezTo>
                  <a:cubicBezTo>
                    <a:pt x="353" y="198"/>
                    <a:pt x="431" y="185"/>
                    <a:pt x="507" y="166"/>
                  </a:cubicBezTo>
                  <a:cubicBezTo>
                    <a:pt x="432" y="117"/>
                    <a:pt x="361" y="61"/>
                    <a:pt x="296" y="0"/>
                  </a:cubicBezTo>
                  <a:cubicBezTo>
                    <a:pt x="248" y="4"/>
                    <a:pt x="199" y="7"/>
                    <a:pt x="149" y="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2" name="Freeform 38">
              <a:extLst>
                <a:ext uri="{FF2B5EF4-FFF2-40B4-BE49-F238E27FC236}">
                  <a16:creationId xmlns:a16="http://schemas.microsoft.com/office/drawing/2014/main" id="{E5FC3960-69D3-4E8A-BFF0-32CABC234348}"/>
                </a:ext>
              </a:extLst>
            </p:cNvPr>
            <p:cNvSpPr>
              <a:spLocks/>
            </p:cNvSpPr>
            <p:nvPr/>
          </p:nvSpPr>
          <p:spPr bwMode="auto">
            <a:xfrm>
              <a:off x="1419543" y="5955983"/>
              <a:ext cx="965200" cy="469900"/>
            </a:xfrm>
            <a:custGeom>
              <a:avLst/>
              <a:gdLst>
                <a:gd name="T0" fmla="*/ 499 w 499"/>
                <a:gd name="T1" fmla="*/ 237 h 244"/>
                <a:gd name="T2" fmla="*/ 325 w 499"/>
                <a:gd name="T3" fmla="*/ 41 h 244"/>
                <a:gd name="T4" fmla="*/ 0 w 499"/>
                <a:gd name="T5" fmla="*/ 0 h 244"/>
                <a:gd name="T6" fmla="*/ 203 w 499"/>
                <a:gd name="T7" fmla="*/ 237 h 244"/>
                <a:gd name="T8" fmla="*/ 352 w 499"/>
                <a:gd name="T9" fmla="*/ 244 h 244"/>
                <a:gd name="T10" fmla="*/ 499 w 499"/>
                <a:gd name="T11" fmla="*/ 237 h 244"/>
              </a:gdLst>
              <a:ahLst/>
              <a:cxnLst>
                <a:cxn ang="0">
                  <a:pos x="T0" y="T1"/>
                </a:cxn>
                <a:cxn ang="0">
                  <a:pos x="T2" y="T3"/>
                </a:cxn>
                <a:cxn ang="0">
                  <a:pos x="T4" y="T5"/>
                </a:cxn>
                <a:cxn ang="0">
                  <a:pos x="T6" y="T7"/>
                </a:cxn>
                <a:cxn ang="0">
                  <a:pos x="T8" y="T9"/>
                </a:cxn>
                <a:cxn ang="0">
                  <a:pos x="T10" y="T11"/>
                </a:cxn>
              </a:cxnLst>
              <a:rect l="0" t="0" r="r" b="b"/>
              <a:pathLst>
                <a:path w="499" h="244">
                  <a:moveTo>
                    <a:pt x="499" y="237"/>
                  </a:moveTo>
                  <a:cubicBezTo>
                    <a:pt x="436" y="177"/>
                    <a:pt x="377" y="111"/>
                    <a:pt x="325" y="41"/>
                  </a:cubicBezTo>
                  <a:cubicBezTo>
                    <a:pt x="213" y="39"/>
                    <a:pt x="104" y="25"/>
                    <a:pt x="0" y="0"/>
                  </a:cubicBezTo>
                  <a:cubicBezTo>
                    <a:pt x="59" y="86"/>
                    <a:pt x="128" y="165"/>
                    <a:pt x="203" y="237"/>
                  </a:cubicBezTo>
                  <a:cubicBezTo>
                    <a:pt x="252" y="241"/>
                    <a:pt x="302" y="244"/>
                    <a:pt x="352" y="244"/>
                  </a:cubicBezTo>
                  <a:cubicBezTo>
                    <a:pt x="402" y="244"/>
                    <a:pt x="451" y="241"/>
                    <a:pt x="499" y="23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3" name="Freeform 39">
              <a:extLst>
                <a:ext uri="{FF2B5EF4-FFF2-40B4-BE49-F238E27FC236}">
                  <a16:creationId xmlns:a16="http://schemas.microsoft.com/office/drawing/2014/main" id="{02F9578B-82CE-4D45-A1B7-9758292B7177}"/>
                </a:ext>
              </a:extLst>
            </p:cNvPr>
            <p:cNvSpPr>
              <a:spLocks/>
            </p:cNvSpPr>
            <p:nvPr/>
          </p:nvSpPr>
          <p:spPr bwMode="auto">
            <a:xfrm>
              <a:off x="1154430" y="5489258"/>
              <a:ext cx="893762" cy="544513"/>
            </a:xfrm>
            <a:custGeom>
              <a:avLst/>
              <a:gdLst>
                <a:gd name="T0" fmla="*/ 0 w 462"/>
                <a:gd name="T1" fmla="*/ 0 h 283"/>
                <a:gd name="T2" fmla="*/ 137 w 462"/>
                <a:gd name="T3" fmla="*/ 242 h 283"/>
                <a:gd name="T4" fmla="*/ 462 w 462"/>
                <a:gd name="T5" fmla="*/ 283 h 283"/>
                <a:gd name="T6" fmla="*/ 331 w 462"/>
                <a:gd name="T7" fmla="*/ 73 h 283"/>
                <a:gd name="T8" fmla="*/ 0 w 462"/>
                <a:gd name="T9" fmla="*/ 0 h 283"/>
              </a:gdLst>
              <a:ahLst/>
              <a:cxnLst>
                <a:cxn ang="0">
                  <a:pos x="T0" y="T1"/>
                </a:cxn>
                <a:cxn ang="0">
                  <a:pos x="T2" y="T3"/>
                </a:cxn>
                <a:cxn ang="0">
                  <a:pos x="T4" y="T5"/>
                </a:cxn>
                <a:cxn ang="0">
                  <a:pos x="T6" y="T7"/>
                </a:cxn>
                <a:cxn ang="0">
                  <a:pos x="T8" y="T9"/>
                </a:cxn>
              </a:cxnLst>
              <a:rect l="0" t="0" r="r" b="b"/>
              <a:pathLst>
                <a:path w="462" h="283">
                  <a:moveTo>
                    <a:pt x="0" y="0"/>
                  </a:moveTo>
                  <a:cubicBezTo>
                    <a:pt x="38" y="85"/>
                    <a:pt x="84" y="166"/>
                    <a:pt x="137" y="242"/>
                  </a:cubicBezTo>
                  <a:cubicBezTo>
                    <a:pt x="241" y="267"/>
                    <a:pt x="350" y="281"/>
                    <a:pt x="462" y="283"/>
                  </a:cubicBezTo>
                  <a:cubicBezTo>
                    <a:pt x="413" y="217"/>
                    <a:pt x="369" y="147"/>
                    <a:pt x="331" y="73"/>
                  </a:cubicBezTo>
                  <a:cubicBezTo>
                    <a:pt x="216" y="61"/>
                    <a:pt x="105" y="3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4" name="Freeform 40">
              <a:extLst>
                <a:ext uri="{FF2B5EF4-FFF2-40B4-BE49-F238E27FC236}">
                  <a16:creationId xmlns:a16="http://schemas.microsoft.com/office/drawing/2014/main" id="{2574B67C-EB19-4773-9D12-F00CA26F78A4}"/>
                </a:ext>
              </a:extLst>
            </p:cNvPr>
            <p:cNvSpPr>
              <a:spLocks/>
            </p:cNvSpPr>
            <p:nvPr/>
          </p:nvSpPr>
          <p:spPr bwMode="auto">
            <a:xfrm>
              <a:off x="2792730" y="6605271"/>
              <a:ext cx="736600" cy="366713"/>
            </a:xfrm>
            <a:custGeom>
              <a:avLst/>
              <a:gdLst>
                <a:gd name="T0" fmla="*/ 0 w 381"/>
                <a:gd name="T1" fmla="*/ 65 h 190"/>
                <a:gd name="T2" fmla="*/ 233 w 381"/>
                <a:gd name="T3" fmla="*/ 190 h 190"/>
                <a:gd name="T4" fmla="*/ 381 w 381"/>
                <a:gd name="T5" fmla="*/ 117 h 190"/>
                <a:gd name="T6" fmla="*/ 204 w 381"/>
                <a:gd name="T7" fmla="*/ 0 h 190"/>
                <a:gd name="T8" fmla="*/ 0 w 381"/>
                <a:gd name="T9" fmla="*/ 65 h 190"/>
              </a:gdLst>
              <a:ahLst/>
              <a:cxnLst>
                <a:cxn ang="0">
                  <a:pos x="T0" y="T1"/>
                </a:cxn>
                <a:cxn ang="0">
                  <a:pos x="T2" y="T3"/>
                </a:cxn>
                <a:cxn ang="0">
                  <a:pos x="T4" y="T5"/>
                </a:cxn>
                <a:cxn ang="0">
                  <a:pos x="T6" y="T7"/>
                </a:cxn>
                <a:cxn ang="0">
                  <a:pos x="T8" y="T9"/>
                </a:cxn>
              </a:cxnLst>
              <a:rect l="0" t="0" r="r" b="b"/>
              <a:pathLst>
                <a:path w="381" h="190">
                  <a:moveTo>
                    <a:pt x="0" y="65"/>
                  </a:moveTo>
                  <a:cubicBezTo>
                    <a:pt x="74" y="113"/>
                    <a:pt x="152" y="155"/>
                    <a:pt x="233" y="190"/>
                  </a:cubicBezTo>
                  <a:cubicBezTo>
                    <a:pt x="284" y="168"/>
                    <a:pt x="333" y="144"/>
                    <a:pt x="381" y="117"/>
                  </a:cubicBezTo>
                  <a:cubicBezTo>
                    <a:pt x="319" y="82"/>
                    <a:pt x="260" y="43"/>
                    <a:pt x="204" y="0"/>
                  </a:cubicBezTo>
                  <a:cubicBezTo>
                    <a:pt x="138" y="26"/>
                    <a:pt x="70" y="48"/>
                    <a:pt x="0" y="6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5" name="Freeform 41">
              <a:extLst>
                <a:ext uri="{FF2B5EF4-FFF2-40B4-BE49-F238E27FC236}">
                  <a16:creationId xmlns:a16="http://schemas.microsoft.com/office/drawing/2014/main" id="{386F27F8-728D-448B-AB3B-6745CA865A3B}"/>
                </a:ext>
              </a:extLst>
            </p:cNvPr>
            <p:cNvSpPr>
              <a:spLocks/>
            </p:cNvSpPr>
            <p:nvPr/>
          </p:nvSpPr>
          <p:spPr bwMode="auto">
            <a:xfrm>
              <a:off x="2384743" y="6322696"/>
              <a:ext cx="803275" cy="407988"/>
            </a:xfrm>
            <a:custGeom>
              <a:avLst/>
              <a:gdLst>
                <a:gd name="T0" fmla="*/ 250 w 415"/>
                <a:gd name="T1" fmla="*/ 0 h 212"/>
                <a:gd name="T2" fmla="*/ 0 w 415"/>
                <a:gd name="T3" fmla="*/ 46 h 212"/>
                <a:gd name="T4" fmla="*/ 211 w 415"/>
                <a:gd name="T5" fmla="*/ 212 h 212"/>
                <a:gd name="T6" fmla="*/ 415 w 415"/>
                <a:gd name="T7" fmla="*/ 147 h 212"/>
                <a:gd name="T8" fmla="*/ 250 w 415"/>
                <a:gd name="T9" fmla="*/ 0 h 212"/>
              </a:gdLst>
              <a:ahLst/>
              <a:cxnLst>
                <a:cxn ang="0">
                  <a:pos x="T0" y="T1"/>
                </a:cxn>
                <a:cxn ang="0">
                  <a:pos x="T2" y="T3"/>
                </a:cxn>
                <a:cxn ang="0">
                  <a:pos x="T4" y="T5"/>
                </a:cxn>
                <a:cxn ang="0">
                  <a:pos x="T6" y="T7"/>
                </a:cxn>
                <a:cxn ang="0">
                  <a:pos x="T8" y="T9"/>
                </a:cxn>
              </a:cxnLst>
              <a:rect l="0" t="0" r="r" b="b"/>
              <a:pathLst>
                <a:path w="415" h="212">
                  <a:moveTo>
                    <a:pt x="250" y="0"/>
                  </a:moveTo>
                  <a:cubicBezTo>
                    <a:pt x="169" y="22"/>
                    <a:pt x="86" y="37"/>
                    <a:pt x="0" y="46"/>
                  </a:cubicBezTo>
                  <a:cubicBezTo>
                    <a:pt x="65" y="107"/>
                    <a:pt x="136" y="163"/>
                    <a:pt x="211" y="212"/>
                  </a:cubicBezTo>
                  <a:cubicBezTo>
                    <a:pt x="281" y="195"/>
                    <a:pt x="349" y="173"/>
                    <a:pt x="415" y="147"/>
                  </a:cubicBezTo>
                  <a:cubicBezTo>
                    <a:pt x="356" y="102"/>
                    <a:pt x="301" y="53"/>
                    <a:pt x="25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6" name="Freeform 42">
              <a:extLst>
                <a:ext uri="{FF2B5EF4-FFF2-40B4-BE49-F238E27FC236}">
                  <a16:creationId xmlns:a16="http://schemas.microsoft.com/office/drawing/2014/main" id="{88405CC7-82A6-4B72-99CD-2F6E77CB1F40}"/>
                </a:ext>
              </a:extLst>
            </p:cNvPr>
            <p:cNvSpPr>
              <a:spLocks/>
            </p:cNvSpPr>
            <p:nvPr/>
          </p:nvSpPr>
          <p:spPr bwMode="auto">
            <a:xfrm>
              <a:off x="2048193" y="5994083"/>
              <a:ext cx="820737" cy="417513"/>
            </a:xfrm>
            <a:custGeom>
              <a:avLst/>
              <a:gdLst>
                <a:gd name="T0" fmla="*/ 27 w 424"/>
                <a:gd name="T1" fmla="*/ 22 h 217"/>
                <a:gd name="T2" fmla="*/ 0 w 424"/>
                <a:gd name="T3" fmla="*/ 21 h 217"/>
                <a:gd name="T4" fmla="*/ 174 w 424"/>
                <a:gd name="T5" fmla="*/ 217 h 217"/>
                <a:gd name="T6" fmla="*/ 424 w 424"/>
                <a:gd name="T7" fmla="*/ 171 h 217"/>
                <a:gd name="T8" fmla="*/ 280 w 424"/>
                <a:gd name="T9" fmla="*/ 0 h 217"/>
                <a:gd name="T10" fmla="*/ 27 w 424"/>
                <a:gd name="T11" fmla="*/ 22 h 217"/>
              </a:gdLst>
              <a:ahLst/>
              <a:cxnLst>
                <a:cxn ang="0">
                  <a:pos x="T0" y="T1"/>
                </a:cxn>
                <a:cxn ang="0">
                  <a:pos x="T2" y="T3"/>
                </a:cxn>
                <a:cxn ang="0">
                  <a:pos x="T4" y="T5"/>
                </a:cxn>
                <a:cxn ang="0">
                  <a:pos x="T6" y="T7"/>
                </a:cxn>
                <a:cxn ang="0">
                  <a:pos x="T8" y="T9"/>
                </a:cxn>
                <a:cxn ang="0">
                  <a:pos x="T10" y="T11"/>
                </a:cxn>
              </a:cxnLst>
              <a:rect l="0" t="0" r="r" b="b"/>
              <a:pathLst>
                <a:path w="424" h="217">
                  <a:moveTo>
                    <a:pt x="27" y="22"/>
                  </a:moveTo>
                  <a:cubicBezTo>
                    <a:pt x="18" y="22"/>
                    <a:pt x="9" y="21"/>
                    <a:pt x="0" y="21"/>
                  </a:cubicBezTo>
                  <a:cubicBezTo>
                    <a:pt x="52" y="91"/>
                    <a:pt x="111" y="157"/>
                    <a:pt x="174" y="217"/>
                  </a:cubicBezTo>
                  <a:cubicBezTo>
                    <a:pt x="260" y="208"/>
                    <a:pt x="343" y="193"/>
                    <a:pt x="424" y="171"/>
                  </a:cubicBezTo>
                  <a:cubicBezTo>
                    <a:pt x="372" y="118"/>
                    <a:pt x="324" y="61"/>
                    <a:pt x="280" y="0"/>
                  </a:cubicBezTo>
                  <a:cubicBezTo>
                    <a:pt x="198" y="14"/>
                    <a:pt x="113" y="22"/>
                    <a:pt x="27" y="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7" name="Freeform 43">
              <a:extLst>
                <a:ext uri="{FF2B5EF4-FFF2-40B4-BE49-F238E27FC236}">
                  <a16:creationId xmlns:a16="http://schemas.microsoft.com/office/drawing/2014/main" id="{301FAA61-C714-4DAB-A537-9BDCDF6FE5FE}"/>
                </a:ext>
              </a:extLst>
            </p:cNvPr>
            <p:cNvSpPr>
              <a:spLocks/>
            </p:cNvSpPr>
            <p:nvPr/>
          </p:nvSpPr>
          <p:spPr bwMode="auto">
            <a:xfrm>
              <a:off x="1794193" y="5630546"/>
              <a:ext cx="795337" cy="406400"/>
            </a:xfrm>
            <a:custGeom>
              <a:avLst/>
              <a:gdLst>
                <a:gd name="T0" fmla="*/ 411 w 411"/>
                <a:gd name="T1" fmla="*/ 189 h 211"/>
                <a:gd name="T2" fmla="*/ 296 w 411"/>
                <a:gd name="T3" fmla="*/ 2 h 211"/>
                <a:gd name="T4" fmla="*/ 158 w 411"/>
                <a:gd name="T5" fmla="*/ 8 h 211"/>
                <a:gd name="T6" fmla="*/ 0 w 411"/>
                <a:gd name="T7" fmla="*/ 0 h 211"/>
                <a:gd name="T8" fmla="*/ 131 w 411"/>
                <a:gd name="T9" fmla="*/ 210 h 211"/>
                <a:gd name="T10" fmla="*/ 158 w 411"/>
                <a:gd name="T11" fmla="*/ 211 h 211"/>
                <a:gd name="T12" fmla="*/ 411 w 411"/>
                <a:gd name="T13" fmla="*/ 189 h 211"/>
              </a:gdLst>
              <a:ahLst/>
              <a:cxnLst>
                <a:cxn ang="0">
                  <a:pos x="T0" y="T1"/>
                </a:cxn>
                <a:cxn ang="0">
                  <a:pos x="T2" y="T3"/>
                </a:cxn>
                <a:cxn ang="0">
                  <a:pos x="T4" y="T5"/>
                </a:cxn>
                <a:cxn ang="0">
                  <a:pos x="T6" y="T7"/>
                </a:cxn>
                <a:cxn ang="0">
                  <a:pos x="T8" y="T9"/>
                </a:cxn>
                <a:cxn ang="0">
                  <a:pos x="T10" y="T11"/>
                </a:cxn>
                <a:cxn ang="0">
                  <a:pos x="T12" y="T13"/>
                </a:cxn>
              </a:cxnLst>
              <a:rect l="0" t="0" r="r" b="b"/>
              <a:pathLst>
                <a:path w="411" h="211">
                  <a:moveTo>
                    <a:pt x="411" y="189"/>
                  </a:moveTo>
                  <a:cubicBezTo>
                    <a:pt x="369" y="130"/>
                    <a:pt x="330" y="67"/>
                    <a:pt x="296" y="2"/>
                  </a:cubicBezTo>
                  <a:cubicBezTo>
                    <a:pt x="251" y="6"/>
                    <a:pt x="205" y="8"/>
                    <a:pt x="158" y="8"/>
                  </a:cubicBezTo>
                  <a:cubicBezTo>
                    <a:pt x="105" y="8"/>
                    <a:pt x="52" y="5"/>
                    <a:pt x="0" y="0"/>
                  </a:cubicBezTo>
                  <a:cubicBezTo>
                    <a:pt x="38" y="74"/>
                    <a:pt x="82" y="144"/>
                    <a:pt x="131" y="210"/>
                  </a:cubicBezTo>
                  <a:cubicBezTo>
                    <a:pt x="140" y="210"/>
                    <a:pt x="149" y="211"/>
                    <a:pt x="158" y="211"/>
                  </a:cubicBezTo>
                  <a:cubicBezTo>
                    <a:pt x="244" y="211"/>
                    <a:pt x="329" y="203"/>
                    <a:pt x="411" y="18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8" name="Freeform 44">
              <a:extLst>
                <a:ext uri="{FF2B5EF4-FFF2-40B4-BE49-F238E27FC236}">
                  <a16:creationId xmlns:a16="http://schemas.microsoft.com/office/drawing/2014/main" id="{4A68CDE8-EA02-428F-8C23-FD6D735B6ED3}"/>
                </a:ext>
              </a:extLst>
            </p:cNvPr>
            <p:cNvSpPr>
              <a:spLocks/>
            </p:cNvSpPr>
            <p:nvPr/>
          </p:nvSpPr>
          <p:spPr bwMode="auto">
            <a:xfrm>
              <a:off x="3188018" y="6430646"/>
              <a:ext cx="627062" cy="400050"/>
            </a:xfrm>
            <a:custGeom>
              <a:avLst/>
              <a:gdLst>
                <a:gd name="T0" fmla="*/ 187 w 325"/>
                <a:gd name="T1" fmla="*/ 0 h 208"/>
                <a:gd name="T2" fmla="*/ 0 w 325"/>
                <a:gd name="T3" fmla="*/ 91 h 208"/>
                <a:gd name="T4" fmla="*/ 177 w 325"/>
                <a:gd name="T5" fmla="*/ 208 h 208"/>
                <a:gd name="T6" fmla="*/ 325 w 325"/>
                <a:gd name="T7" fmla="*/ 113 h 208"/>
                <a:gd name="T8" fmla="*/ 187 w 325"/>
                <a:gd name="T9" fmla="*/ 0 h 208"/>
              </a:gdLst>
              <a:ahLst/>
              <a:cxnLst>
                <a:cxn ang="0">
                  <a:pos x="T0" y="T1"/>
                </a:cxn>
                <a:cxn ang="0">
                  <a:pos x="T2" y="T3"/>
                </a:cxn>
                <a:cxn ang="0">
                  <a:pos x="T4" y="T5"/>
                </a:cxn>
                <a:cxn ang="0">
                  <a:pos x="T6" y="T7"/>
                </a:cxn>
                <a:cxn ang="0">
                  <a:pos x="T8" y="T9"/>
                </a:cxn>
              </a:cxnLst>
              <a:rect l="0" t="0" r="r" b="b"/>
              <a:pathLst>
                <a:path w="325" h="208">
                  <a:moveTo>
                    <a:pt x="187" y="0"/>
                  </a:moveTo>
                  <a:cubicBezTo>
                    <a:pt x="127" y="35"/>
                    <a:pt x="65" y="65"/>
                    <a:pt x="0" y="91"/>
                  </a:cubicBezTo>
                  <a:cubicBezTo>
                    <a:pt x="56" y="134"/>
                    <a:pt x="115" y="173"/>
                    <a:pt x="177" y="208"/>
                  </a:cubicBezTo>
                  <a:cubicBezTo>
                    <a:pt x="228" y="179"/>
                    <a:pt x="278" y="148"/>
                    <a:pt x="325" y="113"/>
                  </a:cubicBezTo>
                  <a:cubicBezTo>
                    <a:pt x="277" y="78"/>
                    <a:pt x="231" y="40"/>
                    <a:pt x="18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9" name="Freeform 45">
              <a:extLst>
                <a:ext uri="{FF2B5EF4-FFF2-40B4-BE49-F238E27FC236}">
                  <a16:creationId xmlns:a16="http://schemas.microsoft.com/office/drawing/2014/main" id="{83A49BDF-BCFE-46D7-8DCF-84D77D76DF53}"/>
                </a:ext>
              </a:extLst>
            </p:cNvPr>
            <p:cNvSpPr>
              <a:spLocks/>
            </p:cNvSpPr>
            <p:nvPr/>
          </p:nvSpPr>
          <p:spPr bwMode="auto">
            <a:xfrm>
              <a:off x="2868930" y="6168708"/>
              <a:ext cx="679450" cy="436563"/>
            </a:xfrm>
            <a:custGeom>
              <a:avLst/>
              <a:gdLst>
                <a:gd name="T0" fmla="*/ 223 w 352"/>
                <a:gd name="T1" fmla="*/ 0 h 227"/>
                <a:gd name="T2" fmla="*/ 0 w 352"/>
                <a:gd name="T3" fmla="*/ 80 h 227"/>
                <a:gd name="T4" fmla="*/ 165 w 352"/>
                <a:gd name="T5" fmla="*/ 227 h 227"/>
                <a:gd name="T6" fmla="*/ 352 w 352"/>
                <a:gd name="T7" fmla="*/ 136 h 227"/>
                <a:gd name="T8" fmla="*/ 223 w 352"/>
                <a:gd name="T9" fmla="*/ 0 h 227"/>
              </a:gdLst>
              <a:ahLst/>
              <a:cxnLst>
                <a:cxn ang="0">
                  <a:pos x="T0" y="T1"/>
                </a:cxn>
                <a:cxn ang="0">
                  <a:pos x="T2" y="T3"/>
                </a:cxn>
                <a:cxn ang="0">
                  <a:pos x="T4" y="T5"/>
                </a:cxn>
                <a:cxn ang="0">
                  <a:pos x="T6" y="T7"/>
                </a:cxn>
                <a:cxn ang="0">
                  <a:pos x="T8" y="T9"/>
                </a:cxn>
              </a:cxnLst>
              <a:rect l="0" t="0" r="r" b="b"/>
              <a:pathLst>
                <a:path w="352" h="227">
                  <a:moveTo>
                    <a:pt x="223" y="0"/>
                  </a:moveTo>
                  <a:cubicBezTo>
                    <a:pt x="151" y="32"/>
                    <a:pt x="77" y="59"/>
                    <a:pt x="0" y="80"/>
                  </a:cubicBezTo>
                  <a:cubicBezTo>
                    <a:pt x="51" y="133"/>
                    <a:pt x="106" y="182"/>
                    <a:pt x="165" y="227"/>
                  </a:cubicBezTo>
                  <a:cubicBezTo>
                    <a:pt x="230" y="201"/>
                    <a:pt x="292" y="171"/>
                    <a:pt x="352" y="136"/>
                  </a:cubicBezTo>
                  <a:cubicBezTo>
                    <a:pt x="306" y="94"/>
                    <a:pt x="263" y="48"/>
                    <a:pt x="22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0" name="Freeform 46">
              <a:extLst>
                <a:ext uri="{FF2B5EF4-FFF2-40B4-BE49-F238E27FC236}">
                  <a16:creationId xmlns:a16="http://schemas.microsoft.com/office/drawing/2014/main" id="{BE80E153-E993-498C-9613-28CBFFCADEE5}"/>
                </a:ext>
              </a:extLst>
            </p:cNvPr>
            <p:cNvSpPr>
              <a:spLocks/>
            </p:cNvSpPr>
            <p:nvPr/>
          </p:nvSpPr>
          <p:spPr bwMode="auto">
            <a:xfrm>
              <a:off x="3548380" y="6200458"/>
              <a:ext cx="554037" cy="447675"/>
            </a:xfrm>
            <a:custGeom>
              <a:avLst/>
              <a:gdLst>
                <a:gd name="T0" fmla="*/ 180 w 286"/>
                <a:gd name="T1" fmla="*/ 0 h 233"/>
                <a:gd name="T2" fmla="*/ 0 w 286"/>
                <a:gd name="T3" fmla="*/ 120 h 233"/>
                <a:gd name="T4" fmla="*/ 138 w 286"/>
                <a:gd name="T5" fmla="*/ 233 h 233"/>
                <a:gd name="T6" fmla="*/ 286 w 286"/>
                <a:gd name="T7" fmla="*/ 110 h 233"/>
                <a:gd name="T8" fmla="*/ 180 w 286"/>
                <a:gd name="T9" fmla="*/ 0 h 233"/>
              </a:gdLst>
              <a:ahLst/>
              <a:cxnLst>
                <a:cxn ang="0">
                  <a:pos x="T0" y="T1"/>
                </a:cxn>
                <a:cxn ang="0">
                  <a:pos x="T2" y="T3"/>
                </a:cxn>
                <a:cxn ang="0">
                  <a:pos x="T4" y="T5"/>
                </a:cxn>
                <a:cxn ang="0">
                  <a:pos x="T6" y="T7"/>
                </a:cxn>
                <a:cxn ang="0">
                  <a:pos x="T8" y="T9"/>
                </a:cxn>
              </a:cxnLst>
              <a:rect l="0" t="0" r="r" b="b"/>
              <a:pathLst>
                <a:path w="286" h="233">
                  <a:moveTo>
                    <a:pt x="180" y="0"/>
                  </a:moveTo>
                  <a:cubicBezTo>
                    <a:pt x="123" y="44"/>
                    <a:pt x="63" y="84"/>
                    <a:pt x="0" y="120"/>
                  </a:cubicBezTo>
                  <a:cubicBezTo>
                    <a:pt x="44" y="160"/>
                    <a:pt x="90" y="198"/>
                    <a:pt x="138" y="233"/>
                  </a:cubicBezTo>
                  <a:cubicBezTo>
                    <a:pt x="190" y="195"/>
                    <a:pt x="239" y="154"/>
                    <a:pt x="286" y="110"/>
                  </a:cubicBezTo>
                  <a:cubicBezTo>
                    <a:pt x="249" y="75"/>
                    <a:pt x="213" y="38"/>
                    <a:pt x="18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grpSp>
      <p:sp>
        <p:nvSpPr>
          <p:cNvPr id="51" name="TextBox 50">
            <a:extLst>
              <a:ext uri="{FF2B5EF4-FFF2-40B4-BE49-F238E27FC236}">
                <a16:creationId xmlns:a16="http://schemas.microsoft.com/office/drawing/2014/main" id="{44B7F157-2EE1-49BF-B885-7496974E8001}"/>
              </a:ext>
            </a:extLst>
          </p:cNvPr>
          <p:cNvSpPr txBox="1"/>
          <p:nvPr/>
        </p:nvSpPr>
        <p:spPr>
          <a:xfrm>
            <a:off x="11145947" y="6156805"/>
            <a:ext cx="488731" cy="276999"/>
          </a:xfrm>
          <a:prstGeom prst="rect">
            <a:avLst/>
          </a:prstGeom>
          <a:noFill/>
        </p:spPr>
        <p:txBody>
          <a:bodyPr wrap="square" rtlCol="0">
            <a:spAutoFit/>
          </a:bodyPr>
          <a:lstStyle/>
          <a:p>
            <a:pPr algn="ctr"/>
            <a:fld id="{691AF18D-0852-4468-85C6-A271F63CD70E}" type="slidenum">
              <a:rPr lang="en-US" sz="1200" b="1" smtClean="0">
                <a:solidFill>
                  <a:schemeClr val="accent1"/>
                </a:solidFill>
                <a:latin typeface="+mj-lt"/>
              </a:rPr>
              <a:pPr algn="ctr"/>
              <a:t>18</a:t>
            </a:fld>
            <a:endParaRPr lang="en-US" sz="1200" b="1" dirty="0">
              <a:solidFill>
                <a:schemeClr val="accent1"/>
              </a:solidFill>
              <a:latin typeface="+mj-lt"/>
              <a:ea typeface="Open Sans Light" panose="020B0306030504020204" pitchFamily="34" charset="0"/>
              <a:cs typeface="Open Sans Light" panose="020B0306030504020204" pitchFamily="34" charset="0"/>
            </a:endParaRPr>
          </a:p>
        </p:txBody>
      </p:sp>
      <p:sp>
        <p:nvSpPr>
          <p:cNvPr id="52" name="Freeform 9">
            <a:extLst>
              <a:ext uri="{FF2B5EF4-FFF2-40B4-BE49-F238E27FC236}">
                <a16:creationId xmlns:a16="http://schemas.microsoft.com/office/drawing/2014/main" id="{D987B3DC-5A49-44A8-A4D4-8C297725AD17}"/>
              </a:ext>
            </a:extLst>
          </p:cNvPr>
          <p:cNvSpPr>
            <a:spLocks/>
          </p:cNvSpPr>
          <p:nvPr/>
        </p:nvSpPr>
        <p:spPr bwMode="auto">
          <a:xfrm>
            <a:off x="11573969" y="6193534"/>
            <a:ext cx="188118" cy="230382"/>
          </a:xfrm>
          <a:custGeom>
            <a:avLst/>
            <a:gdLst>
              <a:gd name="T0" fmla="*/ 1580 w 1676"/>
              <a:gd name="T1" fmla="*/ 862 h 2064"/>
              <a:gd name="T2" fmla="*/ 1580 w 1676"/>
              <a:gd name="T3" fmla="*/ 862 h 2064"/>
              <a:gd name="T4" fmla="*/ 325 w 1676"/>
              <a:gd name="T5" fmla="*/ 45 h 2064"/>
              <a:gd name="T6" fmla="*/ 110 w 1676"/>
              <a:gd name="T7" fmla="*/ 37 h 2064"/>
              <a:gd name="T8" fmla="*/ 0 w 1676"/>
              <a:gd name="T9" fmla="*/ 222 h 2064"/>
              <a:gd name="T10" fmla="*/ 0 w 1676"/>
              <a:gd name="T11" fmla="*/ 702 h 2064"/>
              <a:gd name="T12" fmla="*/ 38 w 1676"/>
              <a:gd name="T13" fmla="*/ 769 h 2064"/>
              <a:gd name="T14" fmla="*/ 115 w 1676"/>
              <a:gd name="T15" fmla="*/ 774 h 2064"/>
              <a:gd name="T16" fmla="*/ 240 w 1676"/>
              <a:gd name="T17" fmla="*/ 746 h 2064"/>
              <a:gd name="T18" fmla="*/ 531 w 1676"/>
              <a:gd name="T19" fmla="*/ 1038 h 2064"/>
              <a:gd name="T20" fmla="*/ 240 w 1676"/>
              <a:gd name="T21" fmla="*/ 1329 h 2064"/>
              <a:gd name="T22" fmla="*/ 115 w 1676"/>
              <a:gd name="T23" fmla="*/ 1301 h 2064"/>
              <a:gd name="T24" fmla="*/ 38 w 1676"/>
              <a:gd name="T25" fmla="*/ 1306 h 2064"/>
              <a:gd name="T26" fmla="*/ 0 w 1676"/>
              <a:gd name="T27" fmla="*/ 1374 h 2064"/>
              <a:gd name="T28" fmla="*/ 0 w 1676"/>
              <a:gd name="T29" fmla="*/ 1854 h 2064"/>
              <a:gd name="T30" fmla="*/ 110 w 1676"/>
              <a:gd name="T31" fmla="*/ 2038 h 2064"/>
              <a:gd name="T32" fmla="*/ 210 w 1676"/>
              <a:gd name="T33" fmla="*/ 2064 h 2064"/>
              <a:gd name="T34" fmla="*/ 325 w 1676"/>
              <a:gd name="T35" fmla="*/ 2030 h 2064"/>
              <a:gd name="T36" fmla="*/ 1580 w 1676"/>
              <a:gd name="T37" fmla="*/ 1214 h 2064"/>
              <a:gd name="T38" fmla="*/ 1676 w 1676"/>
              <a:gd name="T39" fmla="*/ 1038 h 2064"/>
              <a:gd name="T40" fmla="*/ 1580 w 1676"/>
              <a:gd name="T41" fmla="*/ 86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6" h="2064">
                <a:moveTo>
                  <a:pt x="1580" y="862"/>
                </a:moveTo>
                <a:cubicBezTo>
                  <a:pt x="1580" y="862"/>
                  <a:pt x="1580" y="862"/>
                  <a:pt x="1580" y="862"/>
                </a:cubicBezTo>
                <a:cubicBezTo>
                  <a:pt x="325" y="45"/>
                  <a:pt x="325" y="45"/>
                  <a:pt x="325" y="45"/>
                </a:cubicBezTo>
                <a:cubicBezTo>
                  <a:pt x="260" y="3"/>
                  <a:pt x="178" y="0"/>
                  <a:pt x="110" y="37"/>
                </a:cubicBezTo>
                <a:cubicBezTo>
                  <a:pt x="42" y="74"/>
                  <a:pt x="0" y="144"/>
                  <a:pt x="0" y="222"/>
                </a:cubicBezTo>
                <a:cubicBezTo>
                  <a:pt x="0" y="702"/>
                  <a:pt x="0" y="702"/>
                  <a:pt x="0" y="702"/>
                </a:cubicBezTo>
                <a:cubicBezTo>
                  <a:pt x="0" y="729"/>
                  <a:pt x="14" y="755"/>
                  <a:pt x="38" y="769"/>
                </a:cubicBezTo>
                <a:cubicBezTo>
                  <a:pt x="61" y="784"/>
                  <a:pt x="90" y="786"/>
                  <a:pt x="115" y="774"/>
                </a:cubicBezTo>
                <a:cubicBezTo>
                  <a:pt x="154" y="755"/>
                  <a:pt x="196" y="746"/>
                  <a:pt x="240" y="746"/>
                </a:cubicBezTo>
                <a:cubicBezTo>
                  <a:pt x="401" y="746"/>
                  <a:pt x="531" y="877"/>
                  <a:pt x="531" y="1038"/>
                </a:cubicBezTo>
                <a:cubicBezTo>
                  <a:pt x="531" y="1199"/>
                  <a:pt x="401" y="1329"/>
                  <a:pt x="240" y="1329"/>
                </a:cubicBezTo>
                <a:cubicBezTo>
                  <a:pt x="196" y="1329"/>
                  <a:pt x="154" y="1320"/>
                  <a:pt x="115" y="1301"/>
                </a:cubicBezTo>
                <a:cubicBezTo>
                  <a:pt x="90" y="1290"/>
                  <a:pt x="61" y="1291"/>
                  <a:pt x="38" y="1306"/>
                </a:cubicBezTo>
                <a:cubicBezTo>
                  <a:pt x="14" y="1321"/>
                  <a:pt x="0" y="1346"/>
                  <a:pt x="0" y="1374"/>
                </a:cubicBezTo>
                <a:cubicBezTo>
                  <a:pt x="0" y="1854"/>
                  <a:pt x="0" y="1854"/>
                  <a:pt x="0" y="1854"/>
                </a:cubicBezTo>
                <a:cubicBezTo>
                  <a:pt x="0" y="1931"/>
                  <a:pt x="42" y="2002"/>
                  <a:pt x="110" y="2038"/>
                </a:cubicBezTo>
                <a:cubicBezTo>
                  <a:pt x="141" y="2055"/>
                  <a:pt x="175" y="2064"/>
                  <a:pt x="210" y="2064"/>
                </a:cubicBezTo>
                <a:cubicBezTo>
                  <a:pt x="251" y="2064"/>
                  <a:pt x="291" y="2052"/>
                  <a:pt x="325" y="2030"/>
                </a:cubicBezTo>
                <a:cubicBezTo>
                  <a:pt x="1580" y="1214"/>
                  <a:pt x="1580" y="1214"/>
                  <a:pt x="1580" y="1214"/>
                </a:cubicBezTo>
                <a:cubicBezTo>
                  <a:pt x="1640" y="1175"/>
                  <a:pt x="1676" y="1109"/>
                  <a:pt x="1676" y="1038"/>
                </a:cubicBezTo>
                <a:cubicBezTo>
                  <a:pt x="1676" y="966"/>
                  <a:pt x="1640" y="901"/>
                  <a:pt x="1580" y="862"/>
                </a:cubicBezTo>
                <a:close/>
              </a:path>
            </a:pathLst>
          </a:custGeom>
          <a:gradFill>
            <a:gsLst>
              <a:gs pos="0">
                <a:schemeClr val="accent1"/>
              </a:gs>
              <a:gs pos="83000">
                <a:schemeClr val="accent2"/>
              </a:gs>
              <a:gs pos="100000">
                <a:schemeClr val="accent3"/>
              </a:gs>
            </a:gsLst>
            <a:lin ang="42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71" name="Text Placeholder 52">
            <a:extLst>
              <a:ext uri="{FF2B5EF4-FFF2-40B4-BE49-F238E27FC236}">
                <a16:creationId xmlns:a16="http://schemas.microsoft.com/office/drawing/2014/main" id="{23AF469B-B4CD-42EA-A8E8-D8B5B8B7156F}"/>
              </a:ext>
            </a:extLst>
          </p:cNvPr>
          <p:cNvSpPr>
            <a:spLocks noGrp="1"/>
          </p:cNvSpPr>
          <p:nvPr>
            <p:ph type="body" sz="quarter" idx="11"/>
          </p:nvPr>
        </p:nvSpPr>
        <p:spPr>
          <a:xfrm>
            <a:off x="5097671" y="901255"/>
            <a:ext cx="1556781" cy="586917"/>
          </a:xfrm>
        </p:spPr>
        <p:txBody>
          <a:bodyPr>
            <a:normAutofit/>
          </a:bodyPr>
          <a:lstStyle/>
          <a:p>
            <a:r>
              <a:rPr lang="en-ID" sz="2000" dirty="0">
                <a:gradFill flip="none" rotWithShape="1">
                  <a:gsLst>
                    <a:gs pos="0">
                      <a:srgbClr val="159202">
                        <a:shade val="30000"/>
                        <a:satMod val="115000"/>
                      </a:srgbClr>
                    </a:gs>
                    <a:gs pos="50000">
                      <a:srgbClr val="159202">
                        <a:shade val="67500"/>
                        <a:satMod val="115000"/>
                      </a:srgbClr>
                    </a:gs>
                    <a:gs pos="100000">
                      <a:srgbClr val="159202">
                        <a:shade val="100000"/>
                        <a:satMod val="115000"/>
                      </a:srgbClr>
                    </a:gs>
                  </a:gsLst>
                  <a:path path="circle">
                    <a:fillToRect l="100000" b="100000"/>
                  </a:path>
                  <a:tileRect t="-100000" r="-100000"/>
                </a:gradFill>
              </a:rPr>
              <a:t>*Optional</a:t>
            </a:r>
          </a:p>
        </p:txBody>
      </p:sp>
      <p:sp>
        <p:nvSpPr>
          <p:cNvPr id="73" name="Oval 72">
            <a:extLst>
              <a:ext uri="{FF2B5EF4-FFF2-40B4-BE49-F238E27FC236}">
                <a16:creationId xmlns:a16="http://schemas.microsoft.com/office/drawing/2014/main" id="{73E45566-C4E0-42A4-8A60-97F52F256C8B}"/>
              </a:ext>
            </a:extLst>
          </p:cNvPr>
          <p:cNvSpPr/>
          <p:nvPr/>
        </p:nvSpPr>
        <p:spPr>
          <a:xfrm>
            <a:off x="1149468" y="1775295"/>
            <a:ext cx="310898" cy="310898"/>
          </a:xfrm>
          <a:prstGeom prst="ellipse">
            <a:avLst/>
          </a:prstGeom>
          <a:noFill/>
          <a:ln w="28575">
            <a:gradFill>
              <a:gsLst>
                <a:gs pos="0">
                  <a:schemeClr val="accent1"/>
                </a:gs>
                <a:gs pos="83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4" name="TextBox 73">
            <a:extLst>
              <a:ext uri="{FF2B5EF4-FFF2-40B4-BE49-F238E27FC236}">
                <a16:creationId xmlns:a16="http://schemas.microsoft.com/office/drawing/2014/main" id="{C93AC8D7-F8B1-43D8-91C7-B147D409EC9A}"/>
              </a:ext>
            </a:extLst>
          </p:cNvPr>
          <p:cNvSpPr txBox="1"/>
          <p:nvPr/>
        </p:nvSpPr>
        <p:spPr>
          <a:xfrm>
            <a:off x="1924012" y="2057583"/>
            <a:ext cx="3339355" cy="616836"/>
          </a:xfrm>
          <a:prstGeom prst="rect">
            <a:avLst/>
          </a:prstGeom>
          <a:noFill/>
        </p:spPr>
        <p:txBody>
          <a:bodyPr wrap="square" rtlCol="0">
            <a:spAutoFit/>
          </a:bodyPr>
          <a:lstStyle/>
          <a:p>
            <a:pPr>
              <a:lnSpc>
                <a:spcPct val="150000"/>
              </a:lnSpc>
            </a:pPr>
            <a:r>
              <a:rPr lang="en-US" sz="1200" dirty="0"/>
              <a:t>White-box test, Code review code review and more code review</a:t>
            </a:r>
          </a:p>
        </p:txBody>
      </p:sp>
      <p:sp>
        <p:nvSpPr>
          <p:cNvPr id="75" name="TextBox 74">
            <a:extLst>
              <a:ext uri="{FF2B5EF4-FFF2-40B4-BE49-F238E27FC236}">
                <a16:creationId xmlns:a16="http://schemas.microsoft.com/office/drawing/2014/main" id="{02085663-126B-4516-A627-0866FC14ABBE}"/>
              </a:ext>
            </a:extLst>
          </p:cNvPr>
          <p:cNvSpPr txBox="1"/>
          <p:nvPr/>
        </p:nvSpPr>
        <p:spPr>
          <a:xfrm>
            <a:off x="1901710" y="1716397"/>
            <a:ext cx="4194289" cy="400110"/>
          </a:xfrm>
          <a:prstGeom prst="rect">
            <a:avLst/>
          </a:prstGeom>
          <a:noFill/>
        </p:spPr>
        <p:txBody>
          <a:bodyPr wrap="square" rtlCol="0">
            <a:spAutoFit/>
          </a:bodyPr>
          <a:lstStyle/>
          <a:p>
            <a:r>
              <a:rPr lang="en-US" sz="2000" dirty="0"/>
              <a:t>Manual Code Review</a:t>
            </a:r>
            <a:endParaRPr lang="en-ID" sz="2000" b="1" dirty="0">
              <a:solidFill>
                <a:schemeClr val="accent1">
                  <a:lumMod val="75000"/>
                </a:schemeClr>
              </a:solidFill>
              <a:latin typeface="+mj-lt"/>
            </a:endParaRPr>
          </a:p>
        </p:txBody>
      </p:sp>
      <p:pic>
        <p:nvPicPr>
          <p:cNvPr id="76" name="Graphic 75" descr="Checkmark">
            <a:extLst>
              <a:ext uri="{FF2B5EF4-FFF2-40B4-BE49-F238E27FC236}">
                <a16:creationId xmlns:a16="http://schemas.microsoft.com/office/drawing/2014/main" id="{FD3B7EC8-5B1D-44A5-B301-E451A5DF90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9263" y="1690044"/>
            <a:ext cx="396240" cy="396240"/>
          </a:xfrm>
          <a:prstGeom prst="rect">
            <a:avLst/>
          </a:prstGeom>
        </p:spPr>
      </p:pic>
      <p:sp>
        <p:nvSpPr>
          <p:cNvPr id="77" name="Oval 76">
            <a:extLst>
              <a:ext uri="{FF2B5EF4-FFF2-40B4-BE49-F238E27FC236}">
                <a16:creationId xmlns:a16="http://schemas.microsoft.com/office/drawing/2014/main" id="{388FCA7E-62ED-4912-B660-5C40CAC54F04}"/>
              </a:ext>
            </a:extLst>
          </p:cNvPr>
          <p:cNvSpPr/>
          <p:nvPr/>
        </p:nvSpPr>
        <p:spPr>
          <a:xfrm>
            <a:off x="1109844" y="2768943"/>
            <a:ext cx="310898" cy="310898"/>
          </a:xfrm>
          <a:prstGeom prst="ellipse">
            <a:avLst/>
          </a:prstGeom>
          <a:noFill/>
          <a:ln w="28575">
            <a:gradFill>
              <a:gsLst>
                <a:gs pos="0">
                  <a:schemeClr val="accent1"/>
                </a:gs>
                <a:gs pos="83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8" name="TextBox 77">
            <a:extLst>
              <a:ext uri="{FF2B5EF4-FFF2-40B4-BE49-F238E27FC236}">
                <a16:creationId xmlns:a16="http://schemas.microsoft.com/office/drawing/2014/main" id="{E0A0B914-C6F6-44FD-9AC8-CD408C0E6F16}"/>
              </a:ext>
            </a:extLst>
          </p:cNvPr>
          <p:cNvSpPr txBox="1"/>
          <p:nvPr/>
        </p:nvSpPr>
        <p:spPr>
          <a:xfrm>
            <a:off x="1884388" y="3051231"/>
            <a:ext cx="3339355" cy="616836"/>
          </a:xfrm>
          <a:prstGeom prst="rect">
            <a:avLst/>
          </a:prstGeom>
          <a:noFill/>
        </p:spPr>
        <p:txBody>
          <a:bodyPr wrap="square" rtlCol="0">
            <a:spAutoFit/>
          </a:bodyPr>
          <a:lstStyle/>
          <a:p>
            <a:pPr>
              <a:lnSpc>
                <a:spcPct val="150000"/>
              </a:lnSpc>
            </a:pPr>
            <a:r>
              <a:rPr lang="en-US" sz="1200" dirty="0"/>
              <a:t>Penetration tests with software or manual test</a:t>
            </a:r>
          </a:p>
        </p:txBody>
      </p:sp>
      <p:sp>
        <p:nvSpPr>
          <p:cNvPr id="79" name="TextBox 78">
            <a:extLst>
              <a:ext uri="{FF2B5EF4-FFF2-40B4-BE49-F238E27FC236}">
                <a16:creationId xmlns:a16="http://schemas.microsoft.com/office/drawing/2014/main" id="{F94421CF-98CB-43FF-918F-9AF685636B2B}"/>
              </a:ext>
            </a:extLst>
          </p:cNvPr>
          <p:cNvSpPr txBox="1"/>
          <p:nvPr/>
        </p:nvSpPr>
        <p:spPr>
          <a:xfrm>
            <a:off x="1862087" y="2710045"/>
            <a:ext cx="4233912" cy="400110"/>
          </a:xfrm>
          <a:prstGeom prst="rect">
            <a:avLst/>
          </a:prstGeom>
          <a:noFill/>
        </p:spPr>
        <p:txBody>
          <a:bodyPr wrap="square" rtlCol="0">
            <a:spAutoFit/>
          </a:bodyPr>
          <a:lstStyle/>
          <a:p>
            <a:r>
              <a:rPr lang="en-US" sz="2000" dirty="0"/>
              <a:t>Penetration Testing</a:t>
            </a:r>
            <a:endParaRPr lang="en-ID" sz="2000" b="1" dirty="0">
              <a:solidFill>
                <a:schemeClr val="accent1">
                  <a:lumMod val="75000"/>
                </a:schemeClr>
              </a:solidFill>
              <a:latin typeface="+mj-lt"/>
            </a:endParaRPr>
          </a:p>
        </p:txBody>
      </p:sp>
      <p:pic>
        <p:nvPicPr>
          <p:cNvPr id="80" name="Graphic 79" descr="Checkmark">
            <a:extLst>
              <a:ext uri="{FF2B5EF4-FFF2-40B4-BE49-F238E27FC236}">
                <a16:creationId xmlns:a16="http://schemas.microsoft.com/office/drawing/2014/main" id="{4B931419-4782-43D5-AFC9-89C2BF2D72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9639" y="2683692"/>
            <a:ext cx="396240" cy="396240"/>
          </a:xfrm>
          <a:prstGeom prst="rect">
            <a:avLst/>
          </a:prstGeom>
        </p:spPr>
      </p:pic>
      <p:sp>
        <p:nvSpPr>
          <p:cNvPr id="81" name="Oval 80">
            <a:extLst>
              <a:ext uri="{FF2B5EF4-FFF2-40B4-BE49-F238E27FC236}">
                <a16:creationId xmlns:a16="http://schemas.microsoft.com/office/drawing/2014/main" id="{F215758F-A180-4462-950E-5DC21EFCC7FD}"/>
              </a:ext>
            </a:extLst>
          </p:cNvPr>
          <p:cNvSpPr/>
          <p:nvPr/>
        </p:nvSpPr>
        <p:spPr>
          <a:xfrm>
            <a:off x="1134228" y="3771735"/>
            <a:ext cx="310898" cy="310898"/>
          </a:xfrm>
          <a:prstGeom prst="ellipse">
            <a:avLst/>
          </a:prstGeom>
          <a:noFill/>
          <a:ln w="28575">
            <a:gradFill>
              <a:gsLst>
                <a:gs pos="0">
                  <a:schemeClr val="accent1"/>
                </a:gs>
                <a:gs pos="83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2" name="TextBox 81">
            <a:extLst>
              <a:ext uri="{FF2B5EF4-FFF2-40B4-BE49-F238E27FC236}">
                <a16:creationId xmlns:a16="http://schemas.microsoft.com/office/drawing/2014/main" id="{8F7E7A8F-BBE0-408C-8487-ACC2B31080BD}"/>
              </a:ext>
            </a:extLst>
          </p:cNvPr>
          <p:cNvSpPr txBox="1"/>
          <p:nvPr/>
        </p:nvSpPr>
        <p:spPr>
          <a:xfrm>
            <a:off x="1881340" y="4054023"/>
            <a:ext cx="3339355" cy="616836"/>
          </a:xfrm>
          <a:prstGeom prst="rect">
            <a:avLst/>
          </a:prstGeom>
          <a:noFill/>
        </p:spPr>
        <p:txBody>
          <a:bodyPr wrap="square" rtlCol="0">
            <a:spAutoFit/>
          </a:bodyPr>
          <a:lstStyle/>
          <a:p>
            <a:pPr>
              <a:lnSpc>
                <a:spcPct val="150000"/>
              </a:lnSpc>
            </a:pPr>
            <a:r>
              <a:rPr lang="en-US" sz="1200" dirty="0"/>
              <a:t>Check other similar applications vulnerability for similar issues</a:t>
            </a:r>
          </a:p>
        </p:txBody>
      </p:sp>
      <p:pic>
        <p:nvPicPr>
          <p:cNvPr id="83" name="Graphic 82" descr="Checkmark">
            <a:extLst>
              <a:ext uri="{FF2B5EF4-FFF2-40B4-BE49-F238E27FC236}">
                <a16:creationId xmlns:a16="http://schemas.microsoft.com/office/drawing/2014/main" id="{0E74C14D-2303-42F9-8C4F-27D5A3A2F4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4023" y="3686484"/>
            <a:ext cx="396240" cy="396240"/>
          </a:xfrm>
          <a:prstGeom prst="rect">
            <a:avLst/>
          </a:prstGeom>
        </p:spPr>
      </p:pic>
      <p:sp>
        <p:nvSpPr>
          <p:cNvPr id="84" name="TextBox 83">
            <a:extLst>
              <a:ext uri="{FF2B5EF4-FFF2-40B4-BE49-F238E27FC236}">
                <a16:creationId xmlns:a16="http://schemas.microsoft.com/office/drawing/2014/main" id="{EA8A6923-C76E-489B-8ACA-91F29DD091AC}"/>
              </a:ext>
            </a:extLst>
          </p:cNvPr>
          <p:cNvSpPr txBox="1"/>
          <p:nvPr/>
        </p:nvSpPr>
        <p:spPr>
          <a:xfrm>
            <a:off x="1859039" y="3712837"/>
            <a:ext cx="6068482" cy="400110"/>
          </a:xfrm>
          <a:prstGeom prst="rect">
            <a:avLst/>
          </a:prstGeom>
          <a:noFill/>
        </p:spPr>
        <p:txBody>
          <a:bodyPr wrap="square" rtlCol="0">
            <a:spAutoFit/>
          </a:bodyPr>
          <a:lstStyle/>
          <a:p>
            <a:r>
              <a:rPr lang="en-US" sz="2000" dirty="0"/>
              <a:t>Vulnerability Analysis of Similar Applications</a:t>
            </a:r>
            <a:endParaRPr lang="en-ID" sz="2000" b="1" dirty="0">
              <a:solidFill>
                <a:schemeClr val="accent1">
                  <a:lumMod val="75000"/>
                </a:schemeClr>
              </a:solidFill>
              <a:latin typeface="+mj-lt"/>
            </a:endParaRPr>
          </a:p>
        </p:txBody>
      </p:sp>
      <p:sp>
        <p:nvSpPr>
          <p:cNvPr id="66" name="Text Placeholder 52">
            <a:extLst>
              <a:ext uri="{FF2B5EF4-FFF2-40B4-BE49-F238E27FC236}">
                <a16:creationId xmlns:a16="http://schemas.microsoft.com/office/drawing/2014/main" id="{59A5B194-22EB-4DAE-ADC1-13045767A132}"/>
              </a:ext>
            </a:extLst>
          </p:cNvPr>
          <p:cNvSpPr txBox="1">
            <a:spLocks/>
          </p:cNvSpPr>
          <p:nvPr/>
        </p:nvSpPr>
        <p:spPr>
          <a:xfrm>
            <a:off x="2198688" y="295275"/>
            <a:ext cx="7794625" cy="830263"/>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4800" b="1"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gradFill flip="none" rotWithShape="1">
                  <a:gsLst>
                    <a:gs pos="0">
                      <a:srgbClr val="159202">
                        <a:shade val="30000"/>
                        <a:satMod val="115000"/>
                      </a:srgbClr>
                    </a:gs>
                    <a:gs pos="50000">
                      <a:srgbClr val="159202">
                        <a:shade val="67500"/>
                        <a:satMod val="115000"/>
                      </a:srgbClr>
                    </a:gs>
                    <a:gs pos="100000">
                      <a:srgbClr val="159202">
                        <a:shade val="100000"/>
                        <a:satMod val="115000"/>
                      </a:srgbClr>
                    </a:gs>
                  </a:gsLst>
                  <a:path path="circle">
                    <a:fillToRect l="100000" b="100000"/>
                  </a:path>
                  <a:tileRect t="-100000" r="-100000"/>
                </a:gradFill>
              </a:rPr>
              <a:t>Release</a:t>
            </a:r>
            <a:endParaRPr lang="en-ID" sz="3600" dirty="0">
              <a:gradFill flip="none" rotWithShape="1">
                <a:gsLst>
                  <a:gs pos="0">
                    <a:srgbClr val="159202">
                      <a:shade val="30000"/>
                      <a:satMod val="115000"/>
                    </a:srgbClr>
                  </a:gs>
                  <a:gs pos="50000">
                    <a:srgbClr val="159202">
                      <a:shade val="67500"/>
                      <a:satMod val="115000"/>
                    </a:srgbClr>
                  </a:gs>
                  <a:gs pos="100000">
                    <a:srgbClr val="159202">
                      <a:shade val="100000"/>
                      <a:satMod val="115000"/>
                    </a:srgbClr>
                  </a:gs>
                </a:gsLst>
                <a:path path="circle">
                  <a:fillToRect l="100000" b="100000"/>
                </a:path>
                <a:tileRect t="-100000" r="-100000"/>
              </a:gradFill>
            </a:endParaRPr>
          </a:p>
        </p:txBody>
      </p:sp>
      <p:sp>
        <p:nvSpPr>
          <p:cNvPr id="67" name="Rectangle 66">
            <a:extLst>
              <a:ext uri="{FF2B5EF4-FFF2-40B4-BE49-F238E27FC236}">
                <a16:creationId xmlns:a16="http://schemas.microsoft.com/office/drawing/2014/main" id="{5D422AC9-5C8B-40CC-AF7A-E35E5E40F2E5}"/>
              </a:ext>
            </a:extLst>
          </p:cNvPr>
          <p:cNvSpPr/>
          <p:nvPr/>
        </p:nvSpPr>
        <p:spPr>
          <a:xfrm>
            <a:off x="4828727" y="498456"/>
            <a:ext cx="456244" cy="471154"/>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0FB32EC9-A134-415E-BEAD-FD4A3F33B5AB}"/>
              </a:ext>
            </a:extLst>
          </p:cNvPr>
          <p:cNvGrpSpPr/>
          <p:nvPr/>
        </p:nvGrpSpPr>
        <p:grpSpPr>
          <a:xfrm>
            <a:off x="294649" y="366739"/>
            <a:ext cx="1383702" cy="364849"/>
            <a:chOff x="341547" y="1035241"/>
            <a:chExt cx="1383702" cy="364849"/>
          </a:xfrm>
        </p:grpSpPr>
        <p:pic>
          <p:nvPicPr>
            <p:cNvPr id="69" name="Picture 68">
              <a:extLst>
                <a:ext uri="{FF2B5EF4-FFF2-40B4-BE49-F238E27FC236}">
                  <a16:creationId xmlns:a16="http://schemas.microsoft.com/office/drawing/2014/main" id="{28B5EE63-E4A8-4EE5-994E-9CC6F884704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547" y="1035241"/>
              <a:ext cx="364849" cy="364849"/>
            </a:xfrm>
            <a:prstGeom prst="rect">
              <a:avLst/>
            </a:prstGeom>
          </p:spPr>
        </p:pic>
        <p:sp>
          <p:nvSpPr>
            <p:cNvPr id="70" name="TextBox 69">
              <a:extLst>
                <a:ext uri="{FF2B5EF4-FFF2-40B4-BE49-F238E27FC236}">
                  <a16:creationId xmlns:a16="http://schemas.microsoft.com/office/drawing/2014/main" id="{8D682A4A-0CF9-428F-9A45-C768AA87BD6C}"/>
                </a:ext>
              </a:extLst>
            </p:cNvPr>
            <p:cNvSpPr txBox="1"/>
            <p:nvPr/>
          </p:nvSpPr>
          <p:spPr>
            <a:xfrm>
              <a:off x="614047" y="1099526"/>
              <a:ext cx="1111202" cy="253916"/>
            </a:xfrm>
            <a:prstGeom prst="rect">
              <a:avLst/>
            </a:prstGeom>
            <a:noFill/>
          </p:spPr>
          <p:txBody>
            <a:bodyPr wrap="none" rtlCol="0">
              <a:spAutoFit/>
            </a:bodyPr>
            <a:lstStyle/>
            <a:p>
              <a:r>
                <a:rPr lang="en-US" sz="1050"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rPr>
                <a:t>Microsoft SDL</a:t>
              </a:r>
              <a:endParaRPr lang="en-US"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endParaRPr>
            </a:p>
          </p:txBody>
        </p:sp>
      </p:grpSp>
    </p:spTree>
    <p:extLst>
      <p:ext uri="{BB962C8B-B14F-4D97-AF65-F5344CB8AC3E}">
        <p14:creationId xmlns:p14="http://schemas.microsoft.com/office/powerpoint/2010/main" val="313211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1">
                                            <p:txEl>
                                              <p:pRg st="0" end="0"/>
                                            </p:txEl>
                                          </p:spTgt>
                                        </p:tgtEl>
                                        <p:attrNameLst>
                                          <p:attrName>style.visibility</p:attrName>
                                        </p:attrNameLst>
                                      </p:cBhvr>
                                      <p:to>
                                        <p:strVal val="visible"/>
                                      </p:to>
                                    </p:set>
                                    <p:animEffect transition="in" filter="fade">
                                      <p:cBhvr>
                                        <p:cTn id="7" dur="500"/>
                                        <p:tgtEl>
                                          <p:spTgt spid="71">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500"/>
                                        <p:tgtEl>
                                          <p:spTgt spid="75"/>
                                        </p:tgtEl>
                                      </p:cBhvr>
                                    </p:animEffect>
                                  </p:childTnLst>
                                </p:cTn>
                              </p:par>
                              <p:par>
                                <p:cTn id="17" presetID="10" presetClass="entr" presetSubtype="0" fill="hold" nodeType="withEffect">
                                  <p:stCondLst>
                                    <p:cond delay="50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500"/>
                                        <p:tgtEl>
                                          <p:spTgt spid="7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500"/>
                                        <p:tgtEl>
                                          <p:spTgt spid="77"/>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78"/>
                                        </p:tgtEl>
                                        <p:attrNameLst>
                                          <p:attrName>style.visibility</p:attrName>
                                        </p:attrNameLst>
                                      </p:cBhvr>
                                      <p:to>
                                        <p:strVal val="visible"/>
                                      </p:to>
                                    </p:set>
                                    <p:animEffect transition="in" filter="fade">
                                      <p:cBhvr>
                                        <p:cTn id="25" dur="500"/>
                                        <p:tgtEl>
                                          <p:spTgt spid="78"/>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79"/>
                                        </p:tgtEl>
                                        <p:attrNameLst>
                                          <p:attrName>style.visibility</p:attrName>
                                        </p:attrNameLst>
                                      </p:cBhvr>
                                      <p:to>
                                        <p:strVal val="visible"/>
                                      </p:to>
                                    </p:set>
                                    <p:animEffect transition="in" filter="fade">
                                      <p:cBhvr>
                                        <p:cTn id="28" dur="500"/>
                                        <p:tgtEl>
                                          <p:spTgt spid="79"/>
                                        </p:tgtEl>
                                      </p:cBhvr>
                                    </p:animEffect>
                                  </p:childTnLst>
                                </p:cTn>
                              </p:par>
                              <p:par>
                                <p:cTn id="29" presetID="10" presetClass="entr" presetSubtype="0" fill="hold" nodeType="withEffect">
                                  <p:stCondLst>
                                    <p:cond delay="50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81"/>
                                        </p:tgtEl>
                                        <p:attrNameLst>
                                          <p:attrName>style.visibility</p:attrName>
                                        </p:attrNameLst>
                                      </p:cBhvr>
                                      <p:to>
                                        <p:strVal val="visible"/>
                                      </p:to>
                                    </p:set>
                                    <p:animEffect transition="in" filter="fade">
                                      <p:cBhvr>
                                        <p:cTn id="34" dur="500"/>
                                        <p:tgtEl>
                                          <p:spTgt spid="81"/>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0"/>
                                        <p:tgtEl>
                                          <p:spTgt spid="82"/>
                                        </p:tgtEl>
                                      </p:cBhvr>
                                    </p:animEffect>
                                  </p:childTnLst>
                                </p:cTn>
                              </p:par>
                              <p:par>
                                <p:cTn id="38" presetID="10" presetClass="entr" presetSubtype="0" fill="hold" nodeType="withEffect">
                                  <p:stCondLst>
                                    <p:cond delay="500"/>
                                  </p:stCondLst>
                                  <p:childTnLst>
                                    <p:set>
                                      <p:cBhvr>
                                        <p:cTn id="39" dur="1" fill="hold">
                                          <p:stCondLst>
                                            <p:cond delay="0"/>
                                          </p:stCondLst>
                                        </p:cTn>
                                        <p:tgtEl>
                                          <p:spTgt spid="83"/>
                                        </p:tgtEl>
                                        <p:attrNameLst>
                                          <p:attrName>style.visibility</p:attrName>
                                        </p:attrNameLst>
                                      </p:cBhvr>
                                      <p:to>
                                        <p:strVal val="visible"/>
                                      </p:to>
                                    </p:set>
                                    <p:animEffect transition="in" filter="fade">
                                      <p:cBhvr>
                                        <p:cTn id="40" dur="500"/>
                                        <p:tgtEl>
                                          <p:spTgt spid="83"/>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84"/>
                                        </p:tgtEl>
                                        <p:attrNameLst>
                                          <p:attrName>style.visibility</p:attrName>
                                        </p:attrNameLst>
                                      </p:cBhvr>
                                      <p:to>
                                        <p:strVal val="visible"/>
                                      </p:to>
                                    </p:set>
                                    <p:animEffect transition="in" filter="fade">
                                      <p:cBhvr>
                                        <p:cTn id="43" dur="500"/>
                                        <p:tgtEl>
                                          <p:spTgt spid="84"/>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66">
                                            <p:txEl>
                                              <p:pRg st="0" end="0"/>
                                            </p:txEl>
                                          </p:spTgt>
                                        </p:tgtEl>
                                        <p:attrNameLst>
                                          <p:attrName>style.visibility</p:attrName>
                                        </p:attrNameLst>
                                      </p:cBhvr>
                                      <p:to>
                                        <p:strVal val="visible"/>
                                      </p:to>
                                    </p:set>
                                    <p:animEffect transition="in" filter="fade">
                                      <p:cBhvr>
                                        <p:cTn id="46" dur="500"/>
                                        <p:tgtEl>
                                          <p:spTgt spid="66">
                                            <p:txEl>
                                              <p:pRg st="0" end="0"/>
                                            </p:txEl>
                                          </p:spTgt>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67"/>
                                        </p:tgtEl>
                                        <p:attrNameLst>
                                          <p:attrName>style.visibility</p:attrName>
                                        </p:attrNameLst>
                                      </p:cBhvr>
                                      <p:to>
                                        <p:strVal val="visible"/>
                                      </p:to>
                                    </p:set>
                                    <p:animEffect transition="in" filter="fade">
                                      <p:cBhvr>
                                        <p:cTn id="4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P spid="73" grpId="0" animBg="1"/>
      <p:bldP spid="74" grpId="0"/>
      <p:bldP spid="75" grpId="0"/>
      <p:bldP spid="77" grpId="0" animBg="1"/>
      <p:bldP spid="78" grpId="0"/>
      <p:bldP spid="79" grpId="0"/>
      <p:bldP spid="81" grpId="0" animBg="1"/>
      <p:bldP spid="82" grpId="0"/>
      <p:bldP spid="84" grpId="0"/>
      <p:bldP spid="66" grpId="0" build="p"/>
      <p:bldP spid="6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33CCA8-99A8-493B-A004-58832194C33C}"/>
              </a:ext>
            </a:extLst>
          </p:cNvPr>
          <p:cNvGrpSpPr/>
          <p:nvPr/>
        </p:nvGrpSpPr>
        <p:grpSpPr>
          <a:xfrm>
            <a:off x="-594361" y="4389985"/>
            <a:ext cx="2791777" cy="2751226"/>
            <a:chOff x="-815657" y="2355533"/>
            <a:chExt cx="4918074" cy="4846638"/>
          </a:xfrm>
        </p:grpSpPr>
        <p:sp>
          <p:nvSpPr>
            <p:cNvPr id="4" name="Freeform 5">
              <a:extLst>
                <a:ext uri="{FF2B5EF4-FFF2-40B4-BE49-F238E27FC236}">
                  <a16:creationId xmlns:a16="http://schemas.microsoft.com/office/drawing/2014/main" id="{8DFDEA51-DA41-45C2-AAFF-040ACF67A243}"/>
                </a:ext>
              </a:extLst>
            </p:cNvPr>
            <p:cNvSpPr>
              <a:spLocks/>
            </p:cNvSpPr>
            <p:nvPr/>
          </p:nvSpPr>
          <p:spPr bwMode="auto">
            <a:xfrm>
              <a:off x="-815657" y="4106546"/>
              <a:ext cx="3201987" cy="3095625"/>
            </a:xfrm>
            <a:custGeom>
              <a:avLst/>
              <a:gdLst>
                <a:gd name="T0" fmla="*/ 3 w 1656"/>
                <a:gd name="T1" fmla="*/ 0 h 1609"/>
                <a:gd name="T2" fmla="*/ 0 w 1656"/>
                <a:gd name="T3" fmla="*/ 101 h 1609"/>
                <a:gd name="T4" fmla="*/ 1508 w 1656"/>
                <a:gd name="T5" fmla="*/ 1609 h 1609"/>
                <a:gd name="T6" fmla="*/ 1656 w 1656"/>
                <a:gd name="T7" fmla="*/ 1602 h 1609"/>
                <a:gd name="T8" fmla="*/ 811 w 1656"/>
                <a:gd name="T9" fmla="*/ 1237 h 1609"/>
                <a:gd name="T10" fmla="*/ 3 w 1656"/>
                <a:gd name="T11" fmla="*/ 0 h 1609"/>
              </a:gdLst>
              <a:ahLst/>
              <a:cxnLst>
                <a:cxn ang="0">
                  <a:pos x="T0" y="T1"/>
                </a:cxn>
                <a:cxn ang="0">
                  <a:pos x="T2" y="T3"/>
                </a:cxn>
                <a:cxn ang="0">
                  <a:pos x="T4" y="T5"/>
                </a:cxn>
                <a:cxn ang="0">
                  <a:pos x="T6" y="T7"/>
                </a:cxn>
                <a:cxn ang="0">
                  <a:pos x="T8" y="T9"/>
                </a:cxn>
                <a:cxn ang="0">
                  <a:pos x="T10" y="T11"/>
                </a:cxn>
              </a:cxnLst>
              <a:rect l="0" t="0" r="r" b="b"/>
              <a:pathLst>
                <a:path w="1656" h="1609">
                  <a:moveTo>
                    <a:pt x="3" y="0"/>
                  </a:moveTo>
                  <a:cubicBezTo>
                    <a:pt x="1" y="34"/>
                    <a:pt x="0" y="67"/>
                    <a:pt x="0" y="101"/>
                  </a:cubicBezTo>
                  <a:cubicBezTo>
                    <a:pt x="0" y="934"/>
                    <a:pt x="675" y="1609"/>
                    <a:pt x="1508" y="1609"/>
                  </a:cubicBezTo>
                  <a:cubicBezTo>
                    <a:pt x="1558" y="1609"/>
                    <a:pt x="1607" y="1607"/>
                    <a:pt x="1656" y="1602"/>
                  </a:cubicBezTo>
                  <a:cubicBezTo>
                    <a:pt x="1334" y="1571"/>
                    <a:pt x="1042" y="1438"/>
                    <a:pt x="811" y="1237"/>
                  </a:cubicBezTo>
                  <a:cubicBezTo>
                    <a:pt x="357" y="1000"/>
                    <a:pt x="39" y="539"/>
                    <a:pt x="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5" name="Freeform 6">
              <a:extLst>
                <a:ext uri="{FF2B5EF4-FFF2-40B4-BE49-F238E27FC236}">
                  <a16:creationId xmlns:a16="http://schemas.microsoft.com/office/drawing/2014/main" id="{D0A6FDE6-53F5-4EBF-B16D-A0408F20A3BA}"/>
                </a:ext>
              </a:extLst>
            </p:cNvPr>
            <p:cNvSpPr>
              <a:spLocks/>
            </p:cNvSpPr>
            <p:nvPr/>
          </p:nvSpPr>
          <p:spPr bwMode="auto">
            <a:xfrm>
              <a:off x="-809307" y="3911283"/>
              <a:ext cx="1562100" cy="2574925"/>
            </a:xfrm>
            <a:custGeom>
              <a:avLst/>
              <a:gdLst>
                <a:gd name="T0" fmla="*/ 808 w 808"/>
                <a:gd name="T1" fmla="*/ 1338 h 1338"/>
                <a:gd name="T2" fmla="*/ 451 w 808"/>
                <a:gd name="T3" fmla="*/ 877 h 1338"/>
                <a:gd name="T4" fmla="*/ 10 w 808"/>
                <a:gd name="T5" fmla="*/ 0 h 1338"/>
                <a:gd name="T6" fmla="*/ 0 w 808"/>
                <a:gd name="T7" fmla="*/ 101 h 1338"/>
                <a:gd name="T8" fmla="*/ 808 w 808"/>
                <a:gd name="T9" fmla="*/ 1338 h 1338"/>
              </a:gdLst>
              <a:ahLst/>
              <a:cxnLst>
                <a:cxn ang="0">
                  <a:pos x="T0" y="T1"/>
                </a:cxn>
                <a:cxn ang="0">
                  <a:pos x="T2" y="T3"/>
                </a:cxn>
                <a:cxn ang="0">
                  <a:pos x="T4" y="T5"/>
                </a:cxn>
                <a:cxn ang="0">
                  <a:pos x="T6" y="T7"/>
                </a:cxn>
                <a:cxn ang="0">
                  <a:pos x="T8" y="T9"/>
                </a:cxn>
              </a:cxnLst>
              <a:rect l="0" t="0" r="r" b="b"/>
              <a:pathLst>
                <a:path w="808" h="1338">
                  <a:moveTo>
                    <a:pt x="808" y="1338"/>
                  </a:moveTo>
                  <a:cubicBezTo>
                    <a:pt x="661" y="1209"/>
                    <a:pt x="540" y="1053"/>
                    <a:pt x="451" y="877"/>
                  </a:cubicBezTo>
                  <a:cubicBezTo>
                    <a:pt x="216" y="647"/>
                    <a:pt x="56" y="342"/>
                    <a:pt x="10" y="0"/>
                  </a:cubicBezTo>
                  <a:cubicBezTo>
                    <a:pt x="6" y="33"/>
                    <a:pt x="3" y="67"/>
                    <a:pt x="0" y="101"/>
                  </a:cubicBezTo>
                  <a:cubicBezTo>
                    <a:pt x="36" y="640"/>
                    <a:pt x="354" y="1101"/>
                    <a:pt x="808" y="1338"/>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6" name="Freeform 7">
              <a:extLst>
                <a:ext uri="{FF2B5EF4-FFF2-40B4-BE49-F238E27FC236}">
                  <a16:creationId xmlns:a16="http://schemas.microsoft.com/office/drawing/2014/main" id="{5AF9DB10-00FA-40F4-9CE8-FD3814127619}"/>
                </a:ext>
              </a:extLst>
            </p:cNvPr>
            <p:cNvSpPr>
              <a:spLocks/>
            </p:cNvSpPr>
            <p:nvPr/>
          </p:nvSpPr>
          <p:spPr bwMode="auto">
            <a:xfrm>
              <a:off x="-790257" y="3717608"/>
              <a:ext cx="852487" cy="1882775"/>
            </a:xfrm>
            <a:custGeom>
              <a:avLst/>
              <a:gdLst>
                <a:gd name="T0" fmla="*/ 17 w 441"/>
                <a:gd name="T1" fmla="*/ 0 h 978"/>
                <a:gd name="T2" fmla="*/ 0 w 441"/>
                <a:gd name="T3" fmla="*/ 101 h 978"/>
                <a:gd name="T4" fmla="*/ 441 w 441"/>
                <a:gd name="T5" fmla="*/ 978 h 978"/>
                <a:gd name="T6" fmla="*/ 321 w 441"/>
                <a:gd name="T7" fmla="*/ 643 h 978"/>
                <a:gd name="T8" fmla="*/ 17 w 441"/>
                <a:gd name="T9" fmla="*/ 0 h 978"/>
              </a:gdLst>
              <a:ahLst/>
              <a:cxnLst>
                <a:cxn ang="0">
                  <a:pos x="T0" y="T1"/>
                </a:cxn>
                <a:cxn ang="0">
                  <a:pos x="T2" y="T3"/>
                </a:cxn>
                <a:cxn ang="0">
                  <a:pos x="T4" y="T5"/>
                </a:cxn>
                <a:cxn ang="0">
                  <a:pos x="T6" y="T7"/>
                </a:cxn>
                <a:cxn ang="0">
                  <a:pos x="T8" y="T9"/>
                </a:cxn>
              </a:cxnLst>
              <a:rect l="0" t="0" r="r" b="b"/>
              <a:pathLst>
                <a:path w="441" h="978">
                  <a:moveTo>
                    <a:pt x="17" y="0"/>
                  </a:moveTo>
                  <a:cubicBezTo>
                    <a:pt x="11" y="33"/>
                    <a:pt x="5" y="67"/>
                    <a:pt x="0" y="101"/>
                  </a:cubicBezTo>
                  <a:cubicBezTo>
                    <a:pt x="46" y="443"/>
                    <a:pt x="206" y="748"/>
                    <a:pt x="441" y="978"/>
                  </a:cubicBezTo>
                  <a:cubicBezTo>
                    <a:pt x="389" y="873"/>
                    <a:pt x="348" y="760"/>
                    <a:pt x="321" y="643"/>
                  </a:cubicBezTo>
                  <a:cubicBezTo>
                    <a:pt x="173" y="459"/>
                    <a:pt x="66" y="240"/>
                    <a:pt x="1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7" name="Freeform 8">
              <a:extLst>
                <a:ext uri="{FF2B5EF4-FFF2-40B4-BE49-F238E27FC236}">
                  <a16:creationId xmlns:a16="http://schemas.microsoft.com/office/drawing/2014/main" id="{245E6B78-1B03-402D-A924-EC16096FF5DE}"/>
                </a:ext>
              </a:extLst>
            </p:cNvPr>
            <p:cNvSpPr>
              <a:spLocks/>
            </p:cNvSpPr>
            <p:nvPr/>
          </p:nvSpPr>
          <p:spPr bwMode="auto">
            <a:xfrm>
              <a:off x="-756920" y="3523933"/>
              <a:ext cx="587375" cy="1430338"/>
            </a:xfrm>
            <a:custGeom>
              <a:avLst/>
              <a:gdLst>
                <a:gd name="T0" fmla="*/ 268 w 304"/>
                <a:gd name="T1" fmla="*/ 496 h 744"/>
                <a:gd name="T2" fmla="*/ 25 w 304"/>
                <a:gd name="T3" fmla="*/ 0 h 744"/>
                <a:gd name="T4" fmla="*/ 0 w 304"/>
                <a:gd name="T5" fmla="*/ 101 h 744"/>
                <a:gd name="T6" fmla="*/ 304 w 304"/>
                <a:gd name="T7" fmla="*/ 744 h 744"/>
                <a:gd name="T8" fmla="*/ 268 w 304"/>
                <a:gd name="T9" fmla="*/ 496 h 744"/>
              </a:gdLst>
              <a:ahLst/>
              <a:cxnLst>
                <a:cxn ang="0">
                  <a:pos x="T0" y="T1"/>
                </a:cxn>
                <a:cxn ang="0">
                  <a:pos x="T2" y="T3"/>
                </a:cxn>
                <a:cxn ang="0">
                  <a:pos x="T4" y="T5"/>
                </a:cxn>
                <a:cxn ang="0">
                  <a:pos x="T6" y="T7"/>
                </a:cxn>
                <a:cxn ang="0">
                  <a:pos x="T8" y="T9"/>
                </a:cxn>
              </a:cxnLst>
              <a:rect l="0" t="0" r="r" b="b"/>
              <a:pathLst>
                <a:path w="304" h="744">
                  <a:moveTo>
                    <a:pt x="268" y="496"/>
                  </a:moveTo>
                  <a:cubicBezTo>
                    <a:pt x="159" y="349"/>
                    <a:pt x="75" y="181"/>
                    <a:pt x="25" y="0"/>
                  </a:cubicBezTo>
                  <a:cubicBezTo>
                    <a:pt x="16" y="33"/>
                    <a:pt x="7" y="67"/>
                    <a:pt x="0" y="101"/>
                  </a:cubicBezTo>
                  <a:cubicBezTo>
                    <a:pt x="49" y="341"/>
                    <a:pt x="156" y="560"/>
                    <a:pt x="304" y="744"/>
                  </a:cubicBezTo>
                  <a:cubicBezTo>
                    <a:pt x="285" y="664"/>
                    <a:pt x="273" y="581"/>
                    <a:pt x="268" y="4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8" name="Freeform 9">
              <a:extLst>
                <a:ext uri="{FF2B5EF4-FFF2-40B4-BE49-F238E27FC236}">
                  <a16:creationId xmlns:a16="http://schemas.microsoft.com/office/drawing/2014/main" id="{8E1A53F2-314F-479D-908D-6CBE866E1FB8}"/>
                </a:ext>
              </a:extLst>
            </p:cNvPr>
            <p:cNvSpPr>
              <a:spLocks/>
            </p:cNvSpPr>
            <p:nvPr/>
          </p:nvSpPr>
          <p:spPr bwMode="auto">
            <a:xfrm>
              <a:off x="-709295" y="3328671"/>
              <a:ext cx="471487" cy="1149350"/>
            </a:xfrm>
            <a:custGeom>
              <a:avLst/>
              <a:gdLst>
                <a:gd name="T0" fmla="*/ 244 w 244"/>
                <a:gd name="T1" fmla="*/ 396 h 597"/>
                <a:gd name="T2" fmla="*/ 32 w 244"/>
                <a:gd name="T3" fmla="*/ 0 h 597"/>
                <a:gd name="T4" fmla="*/ 0 w 244"/>
                <a:gd name="T5" fmla="*/ 101 h 597"/>
                <a:gd name="T6" fmla="*/ 243 w 244"/>
                <a:gd name="T7" fmla="*/ 597 h 597"/>
                <a:gd name="T8" fmla="*/ 241 w 244"/>
                <a:gd name="T9" fmla="*/ 505 h 597"/>
                <a:gd name="T10" fmla="*/ 244 w 244"/>
                <a:gd name="T11" fmla="*/ 396 h 597"/>
              </a:gdLst>
              <a:ahLst/>
              <a:cxnLst>
                <a:cxn ang="0">
                  <a:pos x="T0" y="T1"/>
                </a:cxn>
                <a:cxn ang="0">
                  <a:pos x="T2" y="T3"/>
                </a:cxn>
                <a:cxn ang="0">
                  <a:pos x="T4" y="T5"/>
                </a:cxn>
                <a:cxn ang="0">
                  <a:pos x="T6" y="T7"/>
                </a:cxn>
                <a:cxn ang="0">
                  <a:pos x="T8" y="T9"/>
                </a:cxn>
                <a:cxn ang="0">
                  <a:pos x="T10" y="T11"/>
                </a:cxn>
              </a:cxnLst>
              <a:rect l="0" t="0" r="r" b="b"/>
              <a:pathLst>
                <a:path w="244" h="597">
                  <a:moveTo>
                    <a:pt x="244" y="396"/>
                  </a:moveTo>
                  <a:cubicBezTo>
                    <a:pt x="155" y="276"/>
                    <a:pt x="83" y="143"/>
                    <a:pt x="32" y="0"/>
                  </a:cubicBezTo>
                  <a:cubicBezTo>
                    <a:pt x="20" y="33"/>
                    <a:pt x="9" y="66"/>
                    <a:pt x="0" y="101"/>
                  </a:cubicBezTo>
                  <a:cubicBezTo>
                    <a:pt x="50" y="282"/>
                    <a:pt x="134" y="450"/>
                    <a:pt x="243" y="597"/>
                  </a:cubicBezTo>
                  <a:cubicBezTo>
                    <a:pt x="241" y="566"/>
                    <a:pt x="241" y="536"/>
                    <a:pt x="241" y="505"/>
                  </a:cubicBezTo>
                  <a:cubicBezTo>
                    <a:pt x="241" y="469"/>
                    <a:pt x="242" y="432"/>
                    <a:pt x="244" y="3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9" name="Freeform 10">
              <a:extLst>
                <a:ext uri="{FF2B5EF4-FFF2-40B4-BE49-F238E27FC236}">
                  <a16:creationId xmlns:a16="http://schemas.microsoft.com/office/drawing/2014/main" id="{125399BD-04F6-445B-9F7F-7A7179FCB80B}"/>
                </a:ext>
              </a:extLst>
            </p:cNvPr>
            <p:cNvSpPr>
              <a:spLocks/>
            </p:cNvSpPr>
            <p:nvPr/>
          </p:nvSpPr>
          <p:spPr bwMode="auto">
            <a:xfrm>
              <a:off x="-647382" y="3133408"/>
              <a:ext cx="454025" cy="957263"/>
            </a:xfrm>
            <a:custGeom>
              <a:avLst/>
              <a:gdLst>
                <a:gd name="T0" fmla="*/ 235 w 235"/>
                <a:gd name="T1" fmla="*/ 325 h 498"/>
                <a:gd name="T2" fmla="*/ 40 w 235"/>
                <a:gd name="T3" fmla="*/ 0 h 498"/>
                <a:gd name="T4" fmla="*/ 0 w 235"/>
                <a:gd name="T5" fmla="*/ 102 h 498"/>
                <a:gd name="T6" fmla="*/ 212 w 235"/>
                <a:gd name="T7" fmla="*/ 498 h 498"/>
                <a:gd name="T8" fmla="*/ 235 w 235"/>
                <a:gd name="T9" fmla="*/ 325 h 498"/>
              </a:gdLst>
              <a:ahLst/>
              <a:cxnLst>
                <a:cxn ang="0">
                  <a:pos x="T0" y="T1"/>
                </a:cxn>
                <a:cxn ang="0">
                  <a:pos x="T2" y="T3"/>
                </a:cxn>
                <a:cxn ang="0">
                  <a:pos x="T4" y="T5"/>
                </a:cxn>
                <a:cxn ang="0">
                  <a:pos x="T6" y="T7"/>
                </a:cxn>
                <a:cxn ang="0">
                  <a:pos x="T8" y="T9"/>
                </a:cxn>
              </a:cxnLst>
              <a:rect l="0" t="0" r="r" b="b"/>
              <a:pathLst>
                <a:path w="235" h="498">
                  <a:moveTo>
                    <a:pt x="235" y="325"/>
                  </a:moveTo>
                  <a:cubicBezTo>
                    <a:pt x="157" y="226"/>
                    <a:pt x="91" y="117"/>
                    <a:pt x="40" y="0"/>
                  </a:cubicBezTo>
                  <a:cubicBezTo>
                    <a:pt x="25" y="33"/>
                    <a:pt x="12" y="67"/>
                    <a:pt x="0" y="102"/>
                  </a:cubicBezTo>
                  <a:cubicBezTo>
                    <a:pt x="51" y="245"/>
                    <a:pt x="123" y="378"/>
                    <a:pt x="212" y="498"/>
                  </a:cubicBezTo>
                  <a:cubicBezTo>
                    <a:pt x="217" y="439"/>
                    <a:pt x="224" y="382"/>
                    <a:pt x="235" y="32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0" name="Freeform 11">
              <a:extLst>
                <a:ext uri="{FF2B5EF4-FFF2-40B4-BE49-F238E27FC236}">
                  <a16:creationId xmlns:a16="http://schemas.microsoft.com/office/drawing/2014/main" id="{F2A071C3-46C4-4F74-81C5-AF41BC6F9BC0}"/>
                </a:ext>
              </a:extLst>
            </p:cNvPr>
            <p:cNvSpPr>
              <a:spLocks/>
            </p:cNvSpPr>
            <p:nvPr/>
          </p:nvSpPr>
          <p:spPr bwMode="auto">
            <a:xfrm>
              <a:off x="-569595" y="2938146"/>
              <a:ext cx="449262" cy="819150"/>
            </a:xfrm>
            <a:custGeom>
              <a:avLst/>
              <a:gdLst>
                <a:gd name="T0" fmla="*/ 49 w 233"/>
                <a:gd name="T1" fmla="*/ 0 h 426"/>
                <a:gd name="T2" fmla="*/ 0 w 233"/>
                <a:gd name="T3" fmla="*/ 101 h 426"/>
                <a:gd name="T4" fmla="*/ 195 w 233"/>
                <a:gd name="T5" fmla="*/ 426 h 426"/>
                <a:gd name="T6" fmla="*/ 233 w 233"/>
                <a:gd name="T7" fmla="*/ 270 h 426"/>
                <a:gd name="T8" fmla="*/ 49 w 233"/>
                <a:gd name="T9" fmla="*/ 0 h 426"/>
              </a:gdLst>
              <a:ahLst/>
              <a:cxnLst>
                <a:cxn ang="0">
                  <a:pos x="T0" y="T1"/>
                </a:cxn>
                <a:cxn ang="0">
                  <a:pos x="T2" y="T3"/>
                </a:cxn>
                <a:cxn ang="0">
                  <a:pos x="T4" y="T5"/>
                </a:cxn>
                <a:cxn ang="0">
                  <a:pos x="T6" y="T7"/>
                </a:cxn>
                <a:cxn ang="0">
                  <a:pos x="T8" y="T9"/>
                </a:cxn>
              </a:cxnLst>
              <a:rect l="0" t="0" r="r" b="b"/>
              <a:pathLst>
                <a:path w="233" h="426">
                  <a:moveTo>
                    <a:pt x="49" y="0"/>
                  </a:moveTo>
                  <a:cubicBezTo>
                    <a:pt x="32" y="33"/>
                    <a:pt x="15" y="67"/>
                    <a:pt x="0" y="101"/>
                  </a:cubicBezTo>
                  <a:cubicBezTo>
                    <a:pt x="51" y="218"/>
                    <a:pt x="117" y="327"/>
                    <a:pt x="195" y="426"/>
                  </a:cubicBezTo>
                  <a:cubicBezTo>
                    <a:pt x="205" y="373"/>
                    <a:pt x="218" y="321"/>
                    <a:pt x="233" y="270"/>
                  </a:cubicBezTo>
                  <a:cubicBezTo>
                    <a:pt x="162" y="188"/>
                    <a:pt x="101" y="97"/>
                    <a:pt x="49"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1" name="Freeform 12">
              <a:extLst>
                <a:ext uri="{FF2B5EF4-FFF2-40B4-BE49-F238E27FC236}">
                  <a16:creationId xmlns:a16="http://schemas.microsoft.com/office/drawing/2014/main" id="{3CBFC142-3BB1-48C8-BC5B-7B9DE6CE3072}"/>
                </a:ext>
              </a:extLst>
            </p:cNvPr>
            <p:cNvSpPr>
              <a:spLocks/>
            </p:cNvSpPr>
            <p:nvPr/>
          </p:nvSpPr>
          <p:spPr bwMode="auto">
            <a:xfrm>
              <a:off x="-475932" y="2744471"/>
              <a:ext cx="457200" cy="712788"/>
            </a:xfrm>
            <a:custGeom>
              <a:avLst/>
              <a:gdLst>
                <a:gd name="T0" fmla="*/ 236 w 236"/>
                <a:gd name="T1" fmla="*/ 227 h 371"/>
                <a:gd name="T2" fmla="*/ 59 w 236"/>
                <a:gd name="T3" fmla="*/ 0 h 371"/>
                <a:gd name="T4" fmla="*/ 0 w 236"/>
                <a:gd name="T5" fmla="*/ 101 h 371"/>
                <a:gd name="T6" fmla="*/ 184 w 236"/>
                <a:gd name="T7" fmla="*/ 371 h 371"/>
                <a:gd name="T8" fmla="*/ 236 w 236"/>
                <a:gd name="T9" fmla="*/ 227 h 371"/>
              </a:gdLst>
              <a:ahLst/>
              <a:cxnLst>
                <a:cxn ang="0">
                  <a:pos x="T0" y="T1"/>
                </a:cxn>
                <a:cxn ang="0">
                  <a:pos x="T2" y="T3"/>
                </a:cxn>
                <a:cxn ang="0">
                  <a:pos x="T4" y="T5"/>
                </a:cxn>
                <a:cxn ang="0">
                  <a:pos x="T6" y="T7"/>
                </a:cxn>
                <a:cxn ang="0">
                  <a:pos x="T8" y="T9"/>
                </a:cxn>
              </a:cxnLst>
              <a:rect l="0" t="0" r="r" b="b"/>
              <a:pathLst>
                <a:path w="236" h="371">
                  <a:moveTo>
                    <a:pt x="236" y="227"/>
                  </a:moveTo>
                  <a:cubicBezTo>
                    <a:pt x="170" y="157"/>
                    <a:pt x="111" y="81"/>
                    <a:pt x="59" y="0"/>
                  </a:cubicBezTo>
                  <a:cubicBezTo>
                    <a:pt x="38" y="33"/>
                    <a:pt x="18" y="67"/>
                    <a:pt x="0" y="101"/>
                  </a:cubicBezTo>
                  <a:cubicBezTo>
                    <a:pt x="52" y="198"/>
                    <a:pt x="113" y="289"/>
                    <a:pt x="184" y="371"/>
                  </a:cubicBezTo>
                  <a:cubicBezTo>
                    <a:pt x="199" y="322"/>
                    <a:pt x="216" y="274"/>
                    <a:pt x="236" y="22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2" name="Freeform 13">
              <a:extLst>
                <a:ext uri="{FF2B5EF4-FFF2-40B4-BE49-F238E27FC236}">
                  <a16:creationId xmlns:a16="http://schemas.microsoft.com/office/drawing/2014/main" id="{D9679187-D188-4986-985C-95636C8CB57F}"/>
                </a:ext>
              </a:extLst>
            </p:cNvPr>
            <p:cNvSpPr>
              <a:spLocks/>
            </p:cNvSpPr>
            <p:nvPr/>
          </p:nvSpPr>
          <p:spPr bwMode="auto">
            <a:xfrm>
              <a:off x="-361632" y="2549208"/>
              <a:ext cx="469900" cy="631825"/>
            </a:xfrm>
            <a:custGeom>
              <a:avLst/>
              <a:gdLst>
                <a:gd name="T0" fmla="*/ 70 w 243"/>
                <a:gd name="T1" fmla="*/ 0 h 328"/>
                <a:gd name="T2" fmla="*/ 0 w 243"/>
                <a:gd name="T3" fmla="*/ 101 h 328"/>
                <a:gd name="T4" fmla="*/ 177 w 243"/>
                <a:gd name="T5" fmla="*/ 328 h 328"/>
                <a:gd name="T6" fmla="*/ 243 w 243"/>
                <a:gd name="T7" fmla="*/ 191 h 328"/>
                <a:gd name="T8" fmla="*/ 70 w 243"/>
                <a:gd name="T9" fmla="*/ 0 h 328"/>
              </a:gdLst>
              <a:ahLst/>
              <a:cxnLst>
                <a:cxn ang="0">
                  <a:pos x="T0" y="T1"/>
                </a:cxn>
                <a:cxn ang="0">
                  <a:pos x="T2" y="T3"/>
                </a:cxn>
                <a:cxn ang="0">
                  <a:pos x="T4" y="T5"/>
                </a:cxn>
                <a:cxn ang="0">
                  <a:pos x="T6" y="T7"/>
                </a:cxn>
                <a:cxn ang="0">
                  <a:pos x="T8" y="T9"/>
                </a:cxn>
              </a:cxnLst>
              <a:rect l="0" t="0" r="r" b="b"/>
              <a:pathLst>
                <a:path w="243" h="328">
                  <a:moveTo>
                    <a:pt x="70" y="0"/>
                  </a:moveTo>
                  <a:cubicBezTo>
                    <a:pt x="46" y="33"/>
                    <a:pt x="22" y="66"/>
                    <a:pt x="0" y="101"/>
                  </a:cubicBezTo>
                  <a:cubicBezTo>
                    <a:pt x="52" y="182"/>
                    <a:pt x="111" y="258"/>
                    <a:pt x="177" y="328"/>
                  </a:cubicBezTo>
                  <a:cubicBezTo>
                    <a:pt x="197" y="281"/>
                    <a:pt x="219" y="235"/>
                    <a:pt x="243" y="191"/>
                  </a:cubicBezTo>
                  <a:cubicBezTo>
                    <a:pt x="180" y="132"/>
                    <a:pt x="122" y="68"/>
                    <a:pt x="7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3" name="Freeform 14">
              <a:extLst>
                <a:ext uri="{FF2B5EF4-FFF2-40B4-BE49-F238E27FC236}">
                  <a16:creationId xmlns:a16="http://schemas.microsoft.com/office/drawing/2014/main" id="{987391EC-FEC1-42BF-B7BB-3BF64449C333}"/>
                </a:ext>
              </a:extLst>
            </p:cNvPr>
            <p:cNvSpPr>
              <a:spLocks/>
            </p:cNvSpPr>
            <p:nvPr/>
          </p:nvSpPr>
          <p:spPr bwMode="auto">
            <a:xfrm>
              <a:off x="-226695" y="2355533"/>
              <a:ext cx="490537" cy="561975"/>
            </a:xfrm>
            <a:custGeom>
              <a:avLst/>
              <a:gdLst>
                <a:gd name="T0" fmla="*/ 173 w 253"/>
                <a:gd name="T1" fmla="*/ 292 h 292"/>
                <a:gd name="T2" fmla="*/ 253 w 253"/>
                <a:gd name="T3" fmla="*/ 160 h 292"/>
                <a:gd name="T4" fmla="*/ 84 w 253"/>
                <a:gd name="T5" fmla="*/ 0 h 292"/>
                <a:gd name="T6" fmla="*/ 0 w 253"/>
                <a:gd name="T7" fmla="*/ 101 h 292"/>
                <a:gd name="T8" fmla="*/ 173 w 253"/>
                <a:gd name="T9" fmla="*/ 292 h 292"/>
              </a:gdLst>
              <a:ahLst/>
              <a:cxnLst>
                <a:cxn ang="0">
                  <a:pos x="T0" y="T1"/>
                </a:cxn>
                <a:cxn ang="0">
                  <a:pos x="T2" y="T3"/>
                </a:cxn>
                <a:cxn ang="0">
                  <a:pos x="T4" y="T5"/>
                </a:cxn>
                <a:cxn ang="0">
                  <a:pos x="T6" y="T7"/>
                </a:cxn>
                <a:cxn ang="0">
                  <a:pos x="T8" y="T9"/>
                </a:cxn>
              </a:cxnLst>
              <a:rect l="0" t="0" r="r" b="b"/>
              <a:pathLst>
                <a:path w="253" h="292">
                  <a:moveTo>
                    <a:pt x="173" y="292"/>
                  </a:moveTo>
                  <a:cubicBezTo>
                    <a:pt x="197" y="247"/>
                    <a:pt x="224" y="203"/>
                    <a:pt x="253" y="160"/>
                  </a:cubicBezTo>
                  <a:cubicBezTo>
                    <a:pt x="193" y="111"/>
                    <a:pt x="136" y="57"/>
                    <a:pt x="84" y="0"/>
                  </a:cubicBezTo>
                  <a:cubicBezTo>
                    <a:pt x="55" y="32"/>
                    <a:pt x="27" y="66"/>
                    <a:pt x="0" y="101"/>
                  </a:cubicBezTo>
                  <a:cubicBezTo>
                    <a:pt x="52" y="169"/>
                    <a:pt x="110" y="233"/>
                    <a:pt x="173" y="29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4" name="Freeform 19">
              <a:extLst>
                <a:ext uri="{FF2B5EF4-FFF2-40B4-BE49-F238E27FC236}">
                  <a16:creationId xmlns:a16="http://schemas.microsoft.com/office/drawing/2014/main" id="{B0F8D4C9-3EF5-4D39-9D66-6CC3E3AFC05D}"/>
                </a:ext>
              </a:extLst>
            </p:cNvPr>
            <p:cNvSpPr>
              <a:spLocks/>
            </p:cNvSpPr>
            <p:nvPr/>
          </p:nvSpPr>
          <p:spPr bwMode="auto">
            <a:xfrm>
              <a:off x="752793" y="6486208"/>
              <a:ext cx="1920875" cy="703263"/>
            </a:xfrm>
            <a:custGeom>
              <a:avLst/>
              <a:gdLst>
                <a:gd name="T0" fmla="*/ 515 w 993"/>
                <a:gd name="T1" fmla="*/ 159 h 365"/>
                <a:gd name="T2" fmla="*/ 0 w 993"/>
                <a:gd name="T3" fmla="*/ 0 h 365"/>
                <a:gd name="T4" fmla="*/ 845 w 993"/>
                <a:gd name="T5" fmla="*/ 365 h 365"/>
                <a:gd name="T6" fmla="*/ 993 w 993"/>
                <a:gd name="T7" fmla="*/ 343 h 365"/>
                <a:gd name="T8" fmla="*/ 515 w 993"/>
                <a:gd name="T9" fmla="*/ 159 h 365"/>
              </a:gdLst>
              <a:ahLst/>
              <a:cxnLst>
                <a:cxn ang="0">
                  <a:pos x="T0" y="T1"/>
                </a:cxn>
                <a:cxn ang="0">
                  <a:pos x="T2" y="T3"/>
                </a:cxn>
                <a:cxn ang="0">
                  <a:pos x="T4" y="T5"/>
                </a:cxn>
                <a:cxn ang="0">
                  <a:pos x="T6" y="T7"/>
                </a:cxn>
                <a:cxn ang="0">
                  <a:pos x="T8" y="T9"/>
                </a:cxn>
              </a:cxnLst>
              <a:rect l="0" t="0" r="r" b="b"/>
              <a:pathLst>
                <a:path w="993" h="365">
                  <a:moveTo>
                    <a:pt x="515" y="159"/>
                  </a:moveTo>
                  <a:cubicBezTo>
                    <a:pt x="331" y="137"/>
                    <a:pt x="157" y="82"/>
                    <a:pt x="0" y="0"/>
                  </a:cubicBezTo>
                  <a:cubicBezTo>
                    <a:pt x="231" y="201"/>
                    <a:pt x="523" y="334"/>
                    <a:pt x="845" y="365"/>
                  </a:cubicBezTo>
                  <a:cubicBezTo>
                    <a:pt x="895" y="360"/>
                    <a:pt x="944" y="353"/>
                    <a:pt x="993" y="343"/>
                  </a:cubicBezTo>
                  <a:cubicBezTo>
                    <a:pt x="821" y="309"/>
                    <a:pt x="660" y="246"/>
                    <a:pt x="515" y="15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5" name="Freeform 20">
              <a:extLst>
                <a:ext uri="{FF2B5EF4-FFF2-40B4-BE49-F238E27FC236}">
                  <a16:creationId xmlns:a16="http://schemas.microsoft.com/office/drawing/2014/main" id="{3167E0F4-60B3-4B01-BE55-417B2AE9AA22}"/>
                </a:ext>
              </a:extLst>
            </p:cNvPr>
            <p:cNvSpPr>
              <a:spLocks/>
            </p:cNvSpPr>
            <p:nvPr/>
          </p:nvSpPr>
          <p:spPr bwMode="auto">
            <a:xfrm>
              <a:off x="62230" y="5600383"/>
              <a:ext cx="1685925" cy="1192213"/>
            </a:xfrm>
            <a:custGeom>
              <a:avLst/>
              <a:gdLst>
                <a:gd name="T0" fmla="*/ 523 w 872"/>
                <a:gd name="T1" fmla="*/ 333 h 620"/>
                <a:gd name="T2" fmla="*/ 0 w 872"/>
                <a:gd name="T3" fmla="*/ 0 h 620"/>
                <a:gd name="T4" fmla="*/ 357 w 872"/>
                <a:gd name="T5" fmla="*/ 461 h 620"/>
                <a:gd name="T6" fmla="*/ 872 w 872"/>
                <a:gd name="T7" fmla="*/ 620 h 620"/>
                <a:gd name="T8" fmla="*/ 523 w 872"/>
                <a:gd name="T9" fmla="*/ 333 h 620"/>
              </a:gdLst>
              <a:ahLst/>
              <a:cxnLst>
                <a:cxn ang="0">
                  <a:pos x="T0" y="T1"/>
                </a:cxn>
                <a:cxn ang="0">
                  <a:pos x="T2" y="T3"/>
                </a:cxn>
                <a:cxn ang="0">
                  <a:pos x="T4" y="T5"/>
                </a:cxn>
                <a:cxn ang="0">
                  <a:pos x="T6" y="T7"/>
                </a:cxn>
                <a:cxn ang="0">
                  <a:pos x="T8" y="T9"/>
                </a:cxn>
              </a:cxnLst>
              <a:rect l="0" t="0" r="r" b="b"/>
              <a:pathLst>
                <a:path w="872" h="620">
                  <a:moveTo>
                    <a:pt x="523" y="333"/>
                  </a:moveTo>
                  <a:cubicBezTo>
                    <a:pt x="326" y="258"/>
                    <a:pt x="148" y="144"/>
                    <a:pt x="0" y="0"/>
                  </a:cubicBezTo>
                  <a:cubicBezTo>
                    <a:pt x="89" y="176"/>
                    <a:pt x="210" y="332"/>
                    <a:pt x="357" y="461"/>
                  </a:cubicBezTo>
                  <a:cubicBezTo>
                    <a:pt x="514" y="543"/>
                    <a:pt x="688" y="598"/>
                    <a:pt x="872" y="620"/>
                  </a:cubicBezTo>
                  <a:cubicBezTo>
                    <a:pt x="742" y="542"/>
                    <a:pt x="624" y="445"/>
                    <a:pt x="523" y="33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6" name="Freeform 21">
              <a:extLst>
                <a:ext uri="{FF2B5EF4-FFF2-40B4-BE49-F238E27FC236}">
                  <a16:creationId xmlns:a16="http://schemas.microsoft.com/office/drawing/2014/main" id="{D053F95B-4B50-4D4E-BD59-A903DE9A1C0F}"/>
                </a:ext>
              </a:extLst>
            </p:cNvPr>
            <p:cNvSpPr>
              <a:spLocks/>
            </p:cNvSpPr>
            <p:nvPr/>
          </p:nvSpPr>
          <p:spPr bwMode="auto">
            <a:xfrm>
              <a:off x="-169545" y="4954271"/>
              <a:ext cx="1243012" cy="1285875"/>
            </a:xfrm>
            <a:custGeom>
              <a:avLst/>
              <a:gdLst>
                <a:gd name="T0" fmla="*/ 433 w 643"/>
                <a:gd name="T1" fmla="*/ 367 h 668"/>
                <a:gd name="T2" fmla="*/ 0 w 643"/>
                <a:gd name="T3" fmla="*/ 0 h 668"/>
                <a:gd name="T4" fmla="*/ 120 w 643"/>
                <a:gd name="T5" fmla="*/ 335 h 668"/>
                <a:gd name="T6" fmla="*/ 643 w 643"/>
                <a:gd name="T7" fmla="*/ 668 h 668"/>
                <a:gd name="T8" fmla="*/ 433 w 643"/>
                <a:gd name="T9" fmla="*/ 367 h 668"/>
              </a:gdLst>
              <a:ahLst/>
              <a:cxnLst>
                <a:cxn ang="0">
                  <a:pos x="T0" y="T1"/>
                </a:cxn>
                <a:cxn ang="0">
                  <a:pos x="T2" y="T3"/>
                </a:cxn>
                <a:cxn ang="0">
                  <a:pos x="T4" y="T5"/>
                </a:cxn>
                <a:cxn ang="0">
                  <a:pos x="T6" y="T7"/>
                </a:cxn>
                <a:cxn ang="0">
                  <a:pos x="T8" y="T9"/>
                </a:cxn>
              </a:cxnLst>
              <a:rect l="0" t="0" r="r" b="b"/>
              <a:pathLst>
                <a:path w="643" h="668">
                  <a:moveTo>
                    <a:pt x="433" y="367"/>
                  </a:moveTo>
                  <a:cubicBezTo>
                    <a:pt x="266" y="273"/>
                    <a:pt x="119" y="148"/>
                    <a:pt x="0" y="0"/>
                  </a:cubicBezTo>
                  <a:cubicBezTo>
                    <a:pt x="27" y="117"/>
                    <a:pt x="68" y="230"/>
                    <a:pt x="120" y="335"/>
                  </a:cubicBezTo>
                  <a:cubicBezTo>
                    <a:pt x="268" y="479"/>
                    <a:pt x="446" y="593"/>
                    <a:pt x="643" y="668"/>
                  </a:cubicBezTo>
                  <a:cubicBezTo>
                    <a:pt x="561" y="577"/>
                    <a:pt x="491" y="476"/>
                    <a:pt x="433" y="36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7" name="Freeform 22">
              <a:extLst>
                <a:ext uri="{FF2B5EF4-FFF2-40B4-BE49-F238E27FC236}">
                  <a16:creationId xmlns:a16="http://schemas.microsoft.com/office/drawing/2014/main" id="{328938D3-014F-4606-BEC7-D693E00784B8}"/>
                </a:ext>
              </a:extLst>
            </p:cNvPr>
            <p:cNvSpPr>
              <a:spLocks/>
            </p:cNvSpPr>
            <p:nvPr/>
          </p:nvSpPr>
          <p:spPr bwMode="auto">
            <a:xfrm>
              <a:off x="-239395" y="4478021"/>
              <a:ext cx="906462" cy="1182688"/>
            </a:xfrm>
            <a:custGeom>
              <a:avLst/>
              <a:gdLst>
                <a:gd name="T0" fmla="*/ 0 w 469"/>
                <a:gd name="T1" fmla="*/ 0 h 615"/>
                <a:gd name="T2" fmla="*/ 36 w 469"/>
                <a:gd name="T3" fmla="*/ 248 h 615"/>
                <a:gd name="T4" fmla="*/ 469 w 469"/>
                <a:gd name="T5" fmla="*/ 615 h 615"/>
                <a:gd name="T6" fmla="*/ 357 w 469"/>
                <a:gd name="T7" fmla="*/ 343 h 615"/>
                <a:gd name="T8" fmla="*/ 0 w 469"/>
                <a:gd name="T9" fmla="*/ 0 h 615"/>
              </a:gdLst>
              <a:ahLst/>
              <a:cxnLst>
                <a:cxn ang="0">
                  <a:pos x="T0" y="T1"/>
                </a:cxn>
                <a:cxn ang="0">
                  <a:pos x="T2" y="T3"/>
                </a:cxn>
                <a:cxn ang="0">
                  <a:pos x="T4" y="T5"/>
                </a:cxn>
                <a:cxn ang="0">
                  <a:pos x="T6" y="T7"/>
                </a:cxn>
                <a:cxn ang="0">
                  <a:pos x="T8" y="T9"/>
                </a:cxn>
              </a:cxnLst>
              <a:rect l="0" t="0" r="r" b="b"/>
              <a:pathLst>
                <a:path w="469" h="615">
                  <a:moveTo>
                    <a:pt x="0" y="0"/>
                  </a:moveTo>
                  <a:cubicBezTo>
                    <a:pt x="5" y="85"/>
                    <a:pt x="17" y="168"/>
                    <a:pt x="36" y="248"/>
                  </a:cubicBezTo>
                  <a:cubicBezTo>
                    <a:pt x="155" y="396"/>
                    <a:pt x="302" y="521"/>
                    <a:pt x="469" y="615"/>
                  </a:cubicBezTo>
                  <a:cubicBezTo>
                    <a:pt x="423" y="529"/>
                    <a:pt x="385" y="438"/>
                    <a:pt x="357" y="343"/>
                  </a:cubicBezTo>
                  <a:cubicBezTo>
                    <a:pt x="220" y="249"/>
                    <a:pt x="99" y="133"/>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8" name="Freeform 23">
              <a:extLst>
                <a:ext uri="{FF2B5EF4-FFF2-40B4-BE49-F238E27FC236}">
                  <a16:creationId xmlns:a16="http://schemas.microsoft.com/office/drawing/2014/main" id="{1B6E76AF-C7DB-4ED2-A246-F411749183C1}"/>
                </a:ext>
              </a:extLst>
            </p:cNvPr>
            <p:cNvSpPr>
              <a:spLocks/>
            </p:cNvSpPr>
            <p:nvPr/>
          </p:nvSpPr>
          <p:spPr bwMode="auto">
            <a:xfrm>
              <a:off x="-242570" y="4090671"/>
              <a:ext cx="693737" cy="1047750"/>
            </a:xfrm>
            <a:custGeom>
              <a:avLst/>
              <a:gdLst>
                <a:gd name="T0" fmla="*/ 359 w 359"/>
                <a:gd name="T1" fmla="*/ 544 h 544"/>
                <a:gd name="T2" fmla="*/ 308 w 359"/>
                <a:gd name="T3" fmla="*/ 305 h 544"/>
                <a:gd name="T4" fmla="*/ 3 w 359"/>
                <a:gd name="T5" fmla="*/ 0 h 544"/>
                <a:gd name="T6" fmla="*/ 0 w 359"/>
                <a:gd name="T7" fmla="*/ 109 h 544"/>
                <a:gd name="T8" fmla="*/ 2 w 359"/>
                <a:gd name="T9" fmla="*/ 201 h 544"/>
                <a:gd name="T10" fmla="*/ 359 w 359"/>
                <a:gd name="T11" fmla="*/ 544 h 544"/>
              </a:gdLst>
              <a:ahLst/>
              <a:cxnLst>
                <a:cxn ang="0">
                  <a:pos x="T0" y="T1"/>
                </a:cxn>
                <a:cxn ang="0">
                  <a:pos x="T2" y="T3"/>
                </a:cxn>
                <a:cxn ang="0">
                  <a:pos x="T4" y="T5"/>
                </a:cxn>
                <a:cxn ang="0">
                  <a:pos x="T6" y="T7"/>
                </a:cxn>
                <a:cxn ang="0">
                  <a:pos x="T8" y="T9"/>
                </a:cxn>
                <a:cxn ang="0">
                  <a:pos x="T10" y="T11"/>
                </a:cxn>
              </a:cxnLst>
              <a:rect l="0" t="0" r="r" b="b"/>
              <a:pathLst>
                <a:path w="359" h="544">
                  <a:moveTo>
                    <a:pt x="359" y="544"/>
                  </a:moveTo>
                  <a:cubicBezTo>
                    <a:pt x="336" y="467"/>
                    <a:pt x="318" y="387"/>
                    <a:pt x="308" y="305"/>
                  </a:cubicBezTo>
                  <a:cubicBezTo>
                    <a:pt x="192" y="218"/>
                    <a:pt x="90" y="116"/>
                    <a:pt x="3" y="0"/>
                  </a:cubicBezTo>
                  <a:cubicBezTo>
                    <a:pt x="1" y="36"/>
                    <a:pt x="0" y="73"/>
                    <a:pt x="0" y="109"/>
                  </a:cubicBezTo>
                  <a:cubicBezTo>
                    <a:pt x="0" y="140"/>
                    <a:pt x="0" y="170"/>
                    <a:pt x="2" y="201"/>
                  </a:cubicBezTo>
                  <a:cubicBezTo>
                    <a:pt x="101" y="334"/>
                    <a:pt x="222" y="450"/>
                    <a:pt x="359" y="544"/>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9" name="Freeform 24">
              <a:extLst>
                <a:ext uri="{FF2B5EF4-FFF2-40B4-BE49-F238E27FC236}">
                  <a16:creationId xmlns:a16="http://schemas.microsoft.com/office/drawing/2014/main" id="{386B32E4-A7CD-4E96-AA9E-A0FF944D1691}"/>
                </a:ext>
              </a:extLst>
            </p:cNvPr>
            <p:cNvSpPr>
              <a:spLocks/>
            </p:cNvSpPr>
            <p:nvPr/>
          </p:nvSpPr>
          <p:spPr bwMode="auto">
            <a:xfrm>
              <a:off x="-237807" y="3757296"/>
              <a:ext cx="590550" cy="920750"/>
            </a:xfrm>
            <a:custGeom>
              <a:avLst/>
              <a:gdLst>
                <a:gd name="T0" fmla="*/ 292 w 305"/>
                <a:gd name="T1" fmla="*/ 266 h 478"/>
                <a:gd name="T2" fmla="*/ 23 w 305"/>
                <a:gd name="T3" fmla="*/ 0 h 478"/>
                <a:gd name="T4" fmla="*/ 0 w 305"/>
                <a:gd name="T5" fmla="*/ 173 h 478"/>
                <a:gd name="T6" fmla="*/ 305 w 305"/>
                <a:gd name="T7" fmla="*/ 478 h 478"/>
                <a:gd name="T8" fmla="*/ 292 w 305"/>
                <a:gd name="T9" fmla="*/ 282 h 478"/>
                <a:gd name="T10" fmla="*/ 292 w 305"/>
                <a:gd name="T11" fmla="*/ 266 h 478"/>
              </a:gdLst>
              <a:ahLst/>
              <a:cxnLst>
                <a:cxn ang="0">
                  <a:pos x="T0" y="T1"/>
                </a:cxn>
                <a:cxn ang="0">
                  <a:pos x="T2" y="T3"/>
                </a:cxn>
                <a:cxn ang="0">
                  <a:pos x="T4" y="T5"/>
                </a:cxn>
                <a:cxn ang="0">
                  <a:pos x="T6" y="T7"/>
                </a:cxn>
                <a:cxn ang="0">
                  <a:pos x="T8" y="T9"/>
                </a:cxn>
                <a:cxn ang="0">
                  <a:pos x="T10" y="T11"/>
                </a:cxn>
              </a:cxnLst>
              <a:rect l="0" t="0" r="r" b="b"/>
              <a:pathLst>
                <a:path w="305" h="478">
                  <a:moveTo>
                    <a:pt x="292" y="266"/>
                  </a:moveTo>
                  <a:cubicBezTo>
                    <a:pt x="192" y="189"/>
                    <a:pt x="101" y="100"/>
                    <a:pt x="23" y="0"/>
                  </a:cubicBezTo>
                  <a:cubicBezTo>
                    <a:pt x="12" y="57"/>
                    <a:pt x="5" y="114"/>
                    <a:pt x="0" y="173"/>
                  </a:cubicBezTo>
                  <a:cubicBezTo>
                    <a:pt x="87" y="289"/>
                    <a:pt x="189" y="391"/>
                    <a:pt x="305" y="478"/>
                  </a:cubicBezTo>
                  <a:cubicBezTo>
                    <a:pt x="296" y="414"/>
                    <a:pt x="292" y="349"/>
                    <a:pt x="292" y="282"/>
                  </a:cubicBezTo>
                  <a:cubicBezTo>
                    <a:pt x="292" y="277"/>
                    <a:pt x="292" y="271"/>
                    <a:pt x="292" y="2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0" name="Freeform 25">
              <a:extLst>
                <a:ext uri="{FF2B5EF4-FFF2-40B4-BE49-F238E27FC236}">
                  <a16:creationId xmlns:a16="http://schemas.microsoft.com/office/drawing/2014/main" id="{FF386BF0-D42E-4617-90A6-85E39A2590E7}"/>
                </a:ext>
              </a:extLst>
            </p:cNvPr>
            <p:cNvSpPr>
              <a:spLocks/>
            </p:cNvSpPr>
            <p:nvPr/>
          </p:nvSpPr>
          <p:spPr bwMode="auto">
            <a:xfrm>
              <a:off x="-193357" y="3457258"/>
              <a:ext cx="547687" cy="812800"/>
            </a:xfrm>
            <a:custGeom>
              <a:avLst/>
              <a:gdLst>
                <a:gd name="T0" fmla="*/ 269 w 283"/>
                <a:gd name="T1" fmla="*/ 422 h 422"/>
                <a:gd name="T2" fmla="*/ 283 w 283"/>
                <a:gd name="T3" fmla="*/ 231 h 422"/>
                <a:gd name="T4" fmla="*/ 38 w 283"/>
                <a:gd name="T5" fmla="*/ 0 h 422"/>
                <a:gd name="T6" fmla="*/ 0 w 283"/>
                <a:gd name="T7" fmla="*/ 156 h 422"/>
                <a:gd name="T8" fmla="*/ 269 w 283"/>
                <a:gd name="T9" fmla="*/ 422 h 422"/>
              </a:gdLst>
              <a:ahLst/>
              <a:cxnLst>
                <a:cxn ang="0">
                  <a:pos x="T0" y="T1"/>
                </a:cxn>
                <a:cxn ang="0">
                  <a:pos x="T2" y="T3"/>
                </a:cxn>
                <a:cxn ang="0">
                  <a:pos x="T4" y="T5"/>
                </a:cxn>
                <a:cxn ang="0">
                  <a:pos x="T6" y="T7"/>
                </a:cxn>
                <a:cxn ang="0">
                  <a:pos x="T8" y="T9"/>
                </a:cxn>
              </a:cxnLst>
              <a:rect l="0" t="0" r="r" b="b"/>
              <a:pathLst>
                <a:path w="283" h="422">
                  <a:moveTo>
                    <a:pt x="269" y="422"/>
                  </a:moveTo>
                  <a:cubicBezTo>
                    <a:pt x="270" y="357"/>
                    <a:pt x="275" y="293"/>
                    <a:pt x="283" y="231"/>
                  </a:cubicBezTo>
                  <a:cubicBezTo>
                    <a:pt x="193" y="163"/>
                    <a:pt x="111" y="86"/>
                    <a:pt x="38" y="0"/>
                  </a:cubicBezTo>
                  <a:cubicBezTo>
                    <a:pt x="23" y="51"/>
                    <a:pt x="10" y="103"/>
                    <a:pt x="0" y="156"/>
                  </a:cubicBezTo>
                  <a:cubicBezTo>
                    <a:pt x="78" y="256"/>
                    <a:pt x="169" y="345"/>
                    <a:pt x="269" y="4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1" name="Freeform 26">
              <a:extLst>
                <a:ext uri="{FF2B5EF4-FFF2-40B4-BE49-F238E27FC236}">
                  <a16:creationId xmlns:a16="http://schemas.microsoft.com/office/drawing/2014/main" id="{B805C640-AB4F-4D8D-A4CB-3F69F666FA78}"/>
                </a:ext>
              </a:extLst>
            </p:cNvPr>
            <p:cNvSpPr>
              <a:spLocks/>
            </p:cNvSpPr>
            <p:nvPr/>
          </p:nvSpPr>
          <p:spPr bwMode="auto">
            <a:xfrm>
              <a:off x="-120332" y="3181033"/>
              <a:ext cx="544512" cy="720725"/>
            </a:xfrm>
            <a:custGeom>
              <a:avLst/>
              <a:gdLst>
                <a:gd name="T0" fmla="*/ 52 w 281"/>
                <a:gd name="T1" fmla="*/ 0 h 375"/>
                <a:gd name="T2" fmla="*/ 0 w 281"/>
                <a:gd name="T3" fmla="*/ 144 h 375"/>
                <a:gd name="T4" fmla="*/ 245 w 281"/>
                <a:gd name="T5" fmla="*/ 375 h 375"/>
                <a:gd name="T6" fmla="*/ 281 w 281"/>
                <a:gd name="T7" fmla="*/ 198 h 375"/>
                <a:gd name="T8" fmla="*/ 52 w 281"/>
                <a:gd name="T9" fmla="*/ 0 h 375"/>
              </a:gdLst>
              <a:ahLst/>
              <a:cxnLst>
                <a:cxn ang="0">
                  <a:pos x="T0" y="T1"/>
                </a:cxn>
                <a:cxn ang="0">
                  <a:pos x="T2" y="T3"/>
                </a:cxn>
                <a:cxn ang="0">
                  <a:pos x="T4" y="T5"/>
                </a:cxn>
                <a:cxn ang="0">
                  <a:pos x="T6" y="T7"/>
                </a:cxn>
                <a:cxn ang="0">
                  <a:pos x="T8" y="T9"/>
                </a:cxn>
              </a:cxnLst>
              <a:rect l="0" t="0" r="r" b="b"/>
              <a:pathLst>
                <a:path w="281" h="375">
                  <a:moveTo>
                    <a:pt x="52" y="0"/>
                  </a:moveTo>
                  <a:cubicBezTo>
                    <a:pt x="32" y="47"/>
                    <a:pt x="15" y="95"/>
                    <a:pt x="0" y="144"/>
                  </a:cubicBezTo>
                  <a:cubicBezTo>
                    <a:pt x="73" y="230"/>
                    <a:pt x="155" y="307"/>
                    <a:pt x="245" y="375"/>
                  </a:cubicBezTo>
                  <a:cubicBezTo>
                    <a:pt x="254" y="314"/>
                    <a:pt x="265" y="255"/>
                    <a:pt x="281" y="198"/>
                  </a:cubicBezTo>
                  <a:cubicBezTo>
                    <a:pt x="198" y="140"/>
                    <a:pt x="121" y="73"/>
                    <a:pt x="52"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2" name="Freeform 27">
              <a:extLst>
                <a:ext uri="{FF2B5EF4-FFF2-40B4-BE49-F238E27FC236}">
                  <a16:creationId xmlns:a16="http://schemas.microsoft.com/office/drawing/2014/main" id="{58CCEDD1-BC45-4356-BDB4-326E6ED4D1A1}"/>
                </a:ext>
              </a:extLst>
            </p:cNvPr>
            <p:cNvSpPr>
              <a:spLocks/>
            </p:cNvSpPr>
            <p:nvPr/>
          </p:nvSpPr>
          <p:spPr bwMode="auto">
            <a:xfrm>
              <a:off x="-18732" y="2917508"/>
              <a:ext cx="547687" cy="644525"/>
            </a:xfrm>
            <a:custGeom>
              <a:avLst/>
              <a:gdLst>
                <a:gd name="T0" fmla="*/ 229 w 283"/>
                <a:gd name="T1" fmla="*/ 335 h 335"/>
                <a:gd name="T2" fmla="*/ 283 w 283"/>
                <a:gd name="T3" fmla="*/ 169 h 335"/>
                <a:gd name="T4" fmla="*/ 66 w 283"/>
                <a:gd name="T5" fmla="*/ 0 h 335"/>
                <a:gd name="T6" fmla="*/ 0 w 283"/>
                <a:gd name="T7" fmla="*/ 137 h 335"/>
                <a:gd name="T8" fmla="*/ 229 w 283"/>
                <a:gd name="T9" fmla="*/ 335 h 335"/>
              </a:gdLst>
              <a:ahLst/>
              <a:cxnLst>
                <a:cxn ang="0">
                  <a:pos x="T0" y="T1"/>
                </a:cxn>
                <a:cxn ang="0">
                  <a:pos x="T2" y="T3"/>
                </a:cxn>
                <a:cxn ang="0">
                  <a:pos x="T4" y="T5"/>
                </a:cxn>
                <a:cxn ang="0">
                  <a:pos x="T6" y="T7"/>
                </a:cxn>
                <a:cxn ang="0">
                  <a:pos x="T8" y="T9"/>
                </a:cxn>
              </a:cxnLst>
              <a:rect l="0" t="0" r="r" b="b"/>
              <a:pathLst>
                <a:path w="283" h="335">
                  <a:moveTo>
                    <a:pt x="229" y="335"/>
                  </a:moveTo>
                  <a:cubicBezTo>
                    <a:pt x="243" y="278"/>
                    <a:pt x="262" y="223"/>
                    <a:pt x="283" y="169"/>
                  </a:cubicBezTo>
                  <a:cubicBezTo>
                    <a:pt x="205" y="119"/>
                    <a:pt x="133" y="63"/>
                    <a:pt x="66" y="0"/>
                  </a:cubicBezTo>
                  <a:cubicBezTo>
                    <a:pt x="42" y="44"/>
                    <a:pt x="20" y="90"/>
                    <a:pt x="0" y="137"/>
                  </a:cubicBezTo>
                  <a:cubicBezTo>
                    <a:pt x="69" y="210"/>
                    <a:pt x="146" y="277"/>
                    <a:pt x="229" y="33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3" name="Freeform 29">
              <a:extLst>
                <a:ext uri="{FF2B5EF4-FFF2-40B4-BE49-F238E27FC236}">
                  <a16:creationId xmlns:a16="http://schemas.microsoft.com/office/drawing/2014/main" id="{9707B463-03AC-4198-923C-2C95C155C45F}"/>
                </a:ext>
              </a:extLst>
            </p:cNvPr>
            <p:cNvSpPr>
              <a:spLocks/>
            </p:cNvSpPr>
            <p:nvPr/>
          </p:nvSpPr>
          <p:spPr bwMode="auto">
            <a:xfrm>
              <a:off x="1748155" y="6792596"/>
              <a:ext cx="1211262" cy="354013"/>
            </a:xfrm>
            <a:custGeom>
              <a:avLst/>
              <a:gdLst>
                <a:gd name="T0" fmla="*/ 182 w 626"/>
                <a:gd name="T1" fmla="*/ 11 h 184"/>
                <a:gd name="T2" fmla="*/ 0 w 626"/>
                <a:gd name="T3" fmla="*/ 0 h 184"/>
                <a:gd name="T4" fmla="*/ 478 w 626"/>
                <a:gd name="T5" fmla="*/ 184 h 184"/>
                <a:gd name="T6" fmla="*/ 626 w 626"/>
                <a:gd name="T7" fmla="*/ 147 h 184"/>
                <a:gd name="T8" fmla="*/ 305 w 626"/>
                <a:gd name="T9" fmla="*/ 6 h 184"/>
                <a:gd name="T10" fmla="*/ 182 w 626"/>
                <a:gd name="T11" fmla="*/ 11 h 184"/>
              </a:gdLst>
              <a:ahLst/>
              <a:cxnLst>
                <a:cxn ang="0">
                  <a:pos x="T0" y="T1"/>
                </a:cxn>
                <a:cxn ang="0">
                  <a:pos x="T2" y="T3"/>
                </a:cxn>
                <a:cxn ang="0">
                  <a:pos x="T4" y="T5"/>
                </a:cxn>
                <a:cxn ang="0">
                  <a:pos x="T6" y="T7"/>
                </a:cxn>
                <a:cxn ang="0">
                  <a:pos x="T8" y="T9"/>
                </a:cxn>
                <a:cxn ang="0">
                  <a:pos x="T10" y="T11"/>
                </a:cxn>
              </a:cxnLst>
              <a:rect l="0" t="0" r="r" b="b"/>
              <a:pathLst>
                <a:path w="626" h="184">
                  <a:moveTo>
                    <a:pt x="182" y="11"/>
                  </a:moveTo>
                  <a:cubicBezTo>
                    <a:pt x="120" y="11"/>
                    <a:pt x="60" y="7"/>
                    <a:pt x="0" y="0"/>
                  </a:cubicBezTo>
                  <a:cubicBezTo>
                    <a:pt x="145" y="87"/>
                    <a:pt x="306" y="150"/>
                    <a:pt x="478" y="184"/>
                  </a:cubicBezTo>
                  <a:cubicBezTo>
                    <a:pt x="528" y="174"/>
                    <a:pt x="577" y="162"/>
                    <a:pt x="626" y="147"/>
                  </a:cubicBezTo>
                  <a:cubicBezTo>
                    <a:pt x="513" y="112"/>
                    <a:pt x="405" y="65"/>
                    <a:pt x="305" y="6"/>
                  </a:cubicBezTo>
                  <a:cubicBezTo>
                    <a:pt x="265" y="9"/>
                    <a:pt x="224" y="11"/>
                    <a:pt x="182" y="1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4" name="Freeform 30">
              <a:extLst>
                <a:ext uri="{FF2B5EF4-FFF2-40B4-BE49-F238E27FC236}">
                  <a16:creationId xmlns:a16="http://schemas.microsoft.com/office/drawing/2014/main" id="{BE300660-D804-4A04-8C75-FF661EFBF732}"/>
                </a:ext>
              </a:extLst>
            </p:cNvPr>
            <p:cNvSpPr>
              <a:spLocks/>
            </p:cNvSpPr>
            <p:nvPr/>
          </p:nvSpPr>
          <p:spPr bwMode="auto">
            <a:xfrm>
              <a:off x="1073468" y="6240146"/>
              <a:ext cx="1265237" cy="573088"/>
            </a:xfrm>
            <a:custGeom>
              <a:avLst/>
              <a:gdLst>
                <a:gd name="T0" fmla="*/ 654 w 654"/>
                <a:gd name="T1" fmla="*/ 293 h 298"/>
                <a:gd name="T2" fmla="*/ 382 w 654"/>
                <a:gd name="T3" fmla="*/ 89 h 298"/>
                <a:gd name="T4" fmla="*/ 0 w 654"/>
                <a:gd name="T5" fmla="*/ 0 h 298"/>
                <a:gd name="T6" fmla="*/ 349 w 654"/>
                <a:gd name="T7" fmla="*/ 287 h 298"/>
                <a:gd name="T8" fmla="*/ 531 w 654"/>
                <a:gd name="T9" fmla="*/ 298 h 298"/>
                <a:gd name="T10" fmla="*/ 654 w 654"/>
                <a:gd name="T11" fmla="*/ 293 h 298"/>
              </a:gdLst>
              <a:ahLst/>
              <a:cxnLst>
                <a:cxn ang="0">
                  <a:pos x="T0" y="T1"/>
                </a:cxn>
                <a:cxn ang="0">
                  <a:pos x="T2" y="T3"/>
                </a:cxn>
                <a:cxn ang="0">
                  <a:pos x="T4" y="T5"/>
                </a:cxn>
                <a:cxn ang="0">
                  <a:pos x="T6" y="T7"/>
                </a:cxn>
                <a:cxn ang="0">
                  <a:pos x="T8" y="T9"/>
                </a:cxn>
                <a:cxn ang="0">
                  <a:pos x="T10" y="T11"/>
                </a:cxn>
              </a:cxnLst>
              <a:rect l="0" t="0" r="r" b="b"/>
              <a:pathLst>
                <a:path w="654" h="298">
                  <a:moveTo>
                    <a:pt x="654" y="293"/>
                  </a:moveTo>
                  <a:cubicBezTo>
                    <a:pt x="556" y="235"/>
                    <a:pt x="465" y="167"/>
                    <a:pt x="382" y="89"/>
                  </a:cubicBezTo>
                  <a:cubicBezTo>
                    <a:pt x="249" y="76"/>
                    <a:pt x="121" y="45"/>
                    <a:pt x="0" y="0"/>
                  </a:cubicBezTo>
                  <a:cubicBezTo>
                    <a:pt x="101" y="112"/>
                    <a:pt x="219" y="209"/>
                    <a:pt x="349" y="287"/>
                  </a:cubicBezTo>
                  <a:cubicBezTo>
                    <a:pt x="409" y="294"/>
                    <a:pt x="469" y="298"/>
                    <a:pt x="531" y="298"/>
                  </a:cubicBezTo>
                  <a:cubicBezTo>
                    <a:pt x="573" y="298"/>
                    <a:pt x="614" y="296"/>
                    <a:pt x="654" y="29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5" name="Freeform 31">
              <a:extLst>
                <a:ext uri="{FF2B5EF4-FFF2-40B4-BE49-F238E27FC236}">
                  <a16:creationId xmlns:a16="http://schemas.microsoft.com/office/drawing/2014/main" id="{2AEDD5D1-C1C3-47BA-95DF-AFE85642DA26}"/>
                </a:ext>
              </a:extLst>
            </p:cNvPr>
            <p:cNvSpPr>
              <a:spLocks/>
            </p:cNvSpPr>
            <p:nvPr/>
          </p:nvSpPr>
          <p:spPr bwMode="auto">
            <a:xfrm>
              <a:off x="667068" y="5660708"/>
              <a:ext cx="1144587" cy="750888"/>
            </a:xfrm>
            <a:custGeom>
              <a:avLst/>
              <a:gdLst>
                <a:gd name="T0" fmla="*/ 389 w 592"/>
                <a:gd name="T1" fmla="*/ 153 h 390"/>
                <a:gd name="T2" fmla="*/ 0 w 592"/>
                <a:gd name="T3" fmla="*/ 0 h 390"/>
                <a:gd name="T4" fmla="*/ 210 w 592"/>
                <a:gd name="T5" fmla="*/ 301 h 390"/>
                <a:gd name="T6" fmla="*/ 592 w 592"/>
                <a:gd name="T7" fmla="*/ 390 h 390"/>
                <a:gd name="T8" fmla="*/ 389 w 592"/>
                <a:gd name="T9" fmla="*/ 153 h 390"/>
              </a:gdLst>
              <a:ahLst/>
              <a:cxnLst>
                <a:cxn ang="0">
                  <a:pos x="T0" y="T1"/>
                </a:cxn>
                <a:cxn ang="0">
                  <a:pos x="T2" y="T3"/>
                </a:cxn>
                <a:cxn ang="0">
                  <a:pos x="T4" y="T5"/>
                </a:cxn>
                <a:cxn ang="0">
                  <a:pos x="T6" y="T7"/>
                </a:cxn>
                <a:cxn ang="0">
                  <a:pos x="T8" y="T9"/>
                </a:cxn>
              </a:cxnLst>
              <a:rect l="0" t="0" r="r" b="b"/>
              <a:pathLst>
                <a:path w="592" h="390">
                  <a:moveTo>
                    <a:pt x="389" y="153"/>
                  </a:moveTo>
                  <a:cubicBezTo>
                    <a:pt x="251" y="120"/>
                    <a:pt x="120" y="68"/>
                    <a:pt x="0" y="0"/>
                  </a:cubicBezTo>
                  <a:cubicBezTo>
                    <a:pt x="58" y="109"/>
                    <a:pt x="128" y="210"/>
                    <a:pt x="210" y="301"/>
                  </a:cubicBezTo>
                  <a:cubicBezTo>
                    <a:pt x="331" y="346"/>
                    <a:pt x="459" y="377"/>
                    <a:pt x="592" y="390"/>
                  </a:cubicBezTo>
                  <a:cubicBezTo>
                    <a:pt x="517" y="318"/>
                    <a:pt x="448" y="239"/>
                    <a:pt x="389" y="15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6" name="Freeform 32">
              <a:extLst>
                <a:ext uri="{FF2B5EF4-FFF2-40B4-BE49-F238E27FC236}">
                  <a16:creationId xmlns:a16="http://schemas.microsoft.com/office/drawing/2014/main" id="{08C1E02E-4EAD-47C7-91F3-873DD2BA148C}"/>
                </a:ext>
              </a:extLst>
            </p:cNvPr>
            <p:cNvSpPr>
              <a:spLocks/>
            </p:cNvSpPr>
            <p:nvPr/>
          </p:nvSpPr>
          <p:spPr bwMode="auto">
            <a:xfrm>
              <a:off x="451168" y="5138421"/>
              <a:ext cx="968375" cy="817563"/>
            </a:xfrm>
            <a:custGeom>
              <a:avLst/>
              <a:gdLst>
                <a:gd name="T0" fmla="*/ 364 w 501"/>
                <a:gd name="T1" fmla="*/ 183 h 425"/>
                <a:gd name="T2" fmla="*/ 0 w 501"/>
                <a:gd name="T3" fmla="*/ 0 h 425"/>
                <a:gd name="T4" fmla="*/ 112 w 501"/>
                <a:gd name="T5" fmla="*/ 272 h 425"/>
                <a:gd name="T6" fmla="*/ 501 w 501"/>
                <a:gd name="T7" fmla="*/ 425 h 425"/>
                <a:gd name="T8" fmla="*/ 364 w 501"/>
                <a:gd name="T9" fmla="*/ 183 h 425"/>
              </a:gdLst>
              <a:ahLst/>
              <a:cxnLst>
                <a:cxn ang="0">
                  <a:pos x="T0" y="T1"/>
                </a:cxn>
                <a:cxn ang="0">
                  <a:pos x="T2" y="T3"/>
                </a:cxn>
                <a:cxn ang="0">
                  <a:pos x="T4" y="T5"/>
                </a:cxn>
                <a:cxn ang="0">
                  <a:pos x="T6" y="T7"/>
                </a:cxn>
                <a:cxn ang="0">
                  <a:pos x="T8" y="T9"/>
                </a:cxn>
              </a:cxnLst>
              <a:rect l="0" t="0" r="r" b="b"/>
              <a:pathLst>
                <a:path w="501" h="425">
                  <a:moveTo>
                    <a:pt x="364" y="183"/>
                  </a:moveTo>
                  <a:cubicBezTo>
                    <a:pt x="233" y="138"/>
                    <a:pt x="111" y="76"/>
                    <a:pt x="0" y="0"/>
                  </a:cubicBezTo>
                  <a:cubicBezTo>
                    <a:pt x="28" y="95"/>
                    <a:pt x="66" y="186"/>
                    <a:pt x="112" y="272"/>
                  </a:cubicBezTo>
                  <a:cubicBezTo>
                    <a:pt x="232" y="340"/>
                    <a:pt x="363" y="392"/>
                    <a:pt x="501" y="425"/>
                  </a:cubicBezTo>
                  <a:cubicBezTo>
                    <a:pt x="448" y="349"/>
                    <a:pt x="402" y="268"/>
                    <a:pt x="364" y="18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7" name="Freeform 33">
              <a:extLst>
                <a:ext uri="{FF2B5EF4-FFF2-40B4-BE49-F238E27FC236}">
                  <a16:creationId xmlns:a16="http://schemas.microsoft.com/office/drawing/2014/main" id="{B5615415-2D6E-4308-B4AB-A34160183AC2}"/>
                </a:ext>
              </a:extLst>
            </p:cNvPr>
            <p:cNvSpPr>
              <a:spLocks/>
            </p:cNvSpPr>
            <p:nvPr/>
          </p:nvSpPr>
          <p:spPr bwMode="auto">
            <a:xfrm>
              <a:off x="352743" y="4678046"/>
              <a:ext cx="801687" cy="811213"/>
            </a:xfrm>
            <a:custGeom>
              <a:avLst/>
              <a:gdLst>
                <a:gd name="T0" fmla="*/ 0 w 415"/>
                <a:gd name="T1" fmla="*/ 0 h 422"/>
                <a:gd name="T2" fmla="*/ 51 w 415"/>
                <a:gd name="T3" fmla="*/ 239 h 422"/>
                <a:gd name="T4" fmla="*/ 415 w 415"/>
                <a:gd name="T5" fmla="*/ 422 h 422"/>
                <a:gd name="T6" fmla="*/ 332 w 415"/>
                <a:gd name="T7" fmla="*/ 189 h 422"/>
                <a:gd name="T8" fmla="*/ 0 w 415"/>
                <a:gd name="T9" fmla="*/ 0 h 422"/>
              </a:gdLst>
              <a:ahLst/>
              <a:cxnLst>
                <a:cxn ang="0">
                  <a:pos x="T0" y="T1"/>
                </a:cxn>
                <a:cxn ang="0">
                  <a:pos x="T2" y="T3"/>
                </a:cxn>
                <a:cxn ang="0">
                  <a:pos x="T4" y="T5"/>
                </a:cxn>
                <a:cxn ang="0">
                  <a:pos x="T6" y="T7"/>
                </a:cxn>
                <a:cxn ang="0">
                  <a:pos x="T8" y="T9"/>
                </a:cxn>
              </a:cxnLst>
              <a:rect l="0" t="0" r="r" b="b"/>
              <a:pathLst>
                <a:path w="415" h="422">
                  <a:moveTo>
                    <a:pt x="0" y="0"/>
                  </a:moveTo>
                  <a:cubicBezTo>
                    <a:pt x="10" y="82"/>
                    <a:pt x="28" y="162"/>
                    <a:pt x="51" y="239"/>
                  </a:cubicBezTo>
                  <a:cubicBezTo>
                    <a:pt x="162" y="315"/>
                    <a:pt x="284" y="377"/>
                    <a:pt x="415" y="422"/>
                  </a:cubicBezTo>
                  <a:cubicBezTo>
                    <a:pt x="381" y="347"/>
                    <a:pt x="353" y="269"/>
                    <a:pt x="332" y="189"/>
                  </a:cubicBezTo>
                  <a:cubicBezTo>
                    <a:pt x="213" y="140"/>
                    <a:pt x="101" y="7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8" name="Freeform 34">
              <a:extLst>
                <a:ext uri="{FF2B5EF4-FFF2-40B4-BE49-F238E27FC236}">
                  <a16:creationId xmlns:a16="http://schemas.microsoft.com/office/drawing/2014/main" id="{481666ED-14B1-4808-9BF4-2F05F34EA28B}"/>
                </a:ext>
              </a:extLst>
            </p:cNvPr>
            <p:cNvSpPr>
              <a:spLocks/>
            </p:cNvSpPr>
            <p:nvPr/>
          </p:nvSpPr>
          <p:spPr bwMode="auto">
            <a:xfrm>
              <a:off x="327343" y="4270058"/>
              <a:ext cx="666750" cy="771525"/>
            </a:xfrm>
            <a:custGeom>
              <a:avLst/>
              <a:gdLst>
                <a:gd name="T0" fmla="*/ 305 w 345"/>
                <a:gd name="T1" fmla="*/ 181 h 401"/>
                <a:gd name="T2" fmla="*/ 0 w 345"/>
                <a:gd name="T3" fmla="*/ 0 h 401"/>
                <a:gd name="T4" fmla="*/ 0 w 345"/>
                <a:gd name="T5" fmla="*/ 16 h 401"/>
                <a:gd name="T6" fmla="*/ 13 w 345"/>
                <a:gd name="T7" fmla="*/ 212 h 401"/>
                <a:gd name="T8" fmla="*/ 345 w 345"/>
                <a:gd name="T9" fmla="*/ 401 h 401"/>
                <a:gd name="T10" fmla="*/ 305 w 345"/>
                <a:gd name="T11" fmla="*/ 181 h 401"/>
              </a:gdLst>
              <a:ahLst/>
              <a:cxnLst>
                <a:cxn ang="0">
                  <a:pos x="T0" y="T1"/>
                </a:cxn>
                <a:cxn ang="0">
                  <a:pos x="T2" y="T3"/>
                </a:cxn>
                <a:cxn ang="0">
                  <a:pos x="T4" y="T5"/>
                </a:cxn>
                <a:cxn ang="0">
                  <a:pos x="T6" y="T7"/>
                </a:cxn>
                <a:cxn ang="0">
                  <a:pos x="T8" y="T9"/>
                </a:cxn>
                <a:cxn ang="0">
                  <a:pos x="T10" y="T11"/>
                </a:cxn>
              </a:cxnLst>
              <a:rect l="0" t="0" r="r" b="b"/>
              <a:pathLst>
                <a:path w="345" h="401">
                  <a:moveTo>
                    <a:pt x="305" y="181"/>
                  </a:moveTo>
                  <a:cubicBezTo>
                    <a:pt x="196" y="133"/>
                    <a:pt x="94" y="72"/>
                    <a:pt x="0" y="0"/>
                  </a:cubicBezTo>
                  <a:cubicBezTo>
                    <a:pt x="0" y="5"/>
                    <a:pt x="0" y="11"/>
                    <a:pt x="0" y="16"/>
                  </a:cubicBezTo>
                  <a:cubicBezTo>
                    <a:pt x="0" y="83"/>
                    <a:pt x="4" y="148"/>
                    <a:pt x="13" y="212"/>
                  </a:cubicBezTo>
                  <a:cubicBezTo>
                    <a:pt x="114" y="288"/>
                    <a:pt x="226" y="352"/>
                    <a:pt x="345" y="401"/>
                  </a:cubicBezTo>
                  <a:cubicBezTo>
                    <a:pt x="327" y="330"/>
                    <a:pt x="313" y="256"/>
                    <a:pt x="305" y="18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9" name="Freeform 35">
              <a:extLst>
                <a:ext uri="{FF2B5EF4-FFF2-40B4-BE49-F238E27FC236}">
                  <a16:creationId xmlns:a16="http://schemas.microsoft.com/office/drawing/2014/main" id="{DB9DB61A-9193-48BB-86E8-5CF013696FB5}"/>
                </a:ext>
              </a:extLst>
            </p:cNvPr>
            <p:cNvSpPr>
              <a:spLocks/>
            </p:cNvSpPr>
            <p:nvPr/>
          </p:nvSpPr>
          <p:spPr bwMode="auto">
            <a:xfrm>
              <a:off x="327343" y="3901758"/>
              <a:ext cx="588962" cy="715963"/>
            </a:xfrm>
            <a:custGeom>
              <a:avLst/>
              <a:gdLst>
                <a:gd name="T0" fmla="*/ 296 w 305"/>
                <a:gd name="T1" fmla="*/ 166 h 372"/>
                <a:gd name="T2" fmla="*/ 14 w 305"/>
                <a:gd name="T3" fmla="*/ 0 h 372"/>
                <a:gd name="T4" fmla="*/ 0 w 305"/>
                <a:gd name="T5" fmla="*/ 191 h 372"/>
                <a:gd name="T6" fmla="*/ 305 w 305"/>
                <a:gd name="T7" fmla="*/ 372 h 372"/>
                <a:gd name="T8" fmla="*/ 296 w 305"/>
                <a:gd name="T9" fmla="*/ 207 h 372"/>
                <a:gd name="T10" fmla="*/ 296 w 305"/>
                <a:gd name="T11" fmla="*/ 166 h 372"/>
              </a:gdLst>
              <a:ahLst/>
              <a:cxnLst>
                <a:cxn ang="0">
                  <a:pos x="T0" y="T1"/>
                </a:cxn>
                <a:cxn ang="0">
                  <a:pos x="T2" y="T3"/>
                </a:cxn>
                <a:cxn ang="0">
                  <a:pos x="T4" y="T5"/>
                </a:cxn>
                <a:cxn ang="0">
                  <a:pos x="T6" y="T7"/>
                </a:cxn>
                <a:cxn ang="0">
                  <a:pos x="T8" y="T9"/>
                </a:cxn>
                <a:cxn ang="0">
                  <a:pos x="T10" y="T11"/>
                </a:cxn>
              </a:cxnLst>
              <a:rect l="0" t="0" r="r" b="b"/>
              <a:pathLst>
                <a:path w="305" h="372">
                  <a:moveTo>
                    <a:pt x="296" y="166"/>
                  </a:moveTo>
                  <a:cubicBezTo>
                    <a:pt x="196" y="121"/>
                    <a:pt x="102" y="65"/>
                    <a:pt x="14" y="0"/>
                  </a:cubicBezTo>
                  <a:cubicBezTo>
                    <a:pt x="6" y="62"/>
                    <a:pt x="1" y="126"/>
                    <a:pt x="0" y="191"/>
                  </a:cubicBezTo>
                  <a:cubicBezTo>
                    <a:pt x="94" y="263"/>
                    <a:pt x="196" y="324"/>
                    <a:pt x="305" y="372"/>
                  </a:cubicBezTo>
                  <a:cubicBezTo>
                    <a:pt x="299" y="318"/>
                    <a:pt x="296" y="263"/>
                    <a:pt x="296" y="207"/>
                  </a:cubicBezTo>
                  <a:cubicBezTo>
                    <a:pt x="296" y="193"/>
                    <a:pt x="296" y="180"/>
                    <a:pt x="296" y="1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0" name="Freeform 36">
              <a:extLst>
                <a:ext uri="{FF2B5EF4-FFF2-40B4-BE49-F238E27FC236}">
                  <a16:creationId xmlns:a16="http://schemas.microsoft.com/office/drawing/2014/main" id="{9C955F38-B5D4-4D91-8F4E-F74F9B2B841C}"/>
                </a:ext>
              </a:extLst>
            </p:cNvPr>
            <p:cNvSpPr>
              <a:spLocks/>
            </p:cNvSpPr>
            <p:nvPr/>
          </p:nvSpPr>
          <p:spPr bwMode="auto">
            <a:xfrm>
              <a:off x="2338705" y="6730683"/>
              <a:ext cx="904875" cy="344488"/>
            </a:xfrm>
            <a:custGeom>
              <a:avLst/>
              <a:gdLst>
                <a:gd name="T0" fmla="*/ 235 w 468"/>
                <a:gd name="T1" fmla="*/ 0 h 179"/>
                <a:gd name="T2" fmla="*/ 0 w 468"/>
                <a:gd name="T3" fmla="*/ 38 h 179"/>
                <a:gd name="T4" fmla="*/ 321 w 468"/>
                <a:gd name="T5" fmla="*/ 179 h 179"/>
                <a:gd name="T6" fmla="*/ 468 w 468"/>
                <a:gd name="T7" fmla="*/ 125 h 179"/>
                <a:gd name="T8" fmla="*/ 235 w 468"/>
                <a:gd name="T9" fmla="*/ 0 h 179"/>
              </a:gdLst>
              <a:ahLst/>
              <a:cxnLst>
                <a:cxn ang="0">
                  <a:pos x="T0" y="T1"/>
                </a:cxn>
                <a:cxn ang="0">
                  <a:pos x="T2" y="T3"/>
                </a:cxn>
                <a:cxn ang="0">
                  <a:pos x="T4" y="T5"/>
                </a:cxn>
                <a:cxn ang="0">
                  <a:pos x="T6" y="T7"/>
                </a:cxn>
                <a:cxn ang="0">
                  <a:pos x="T8" y="T9"/>
                </a:cxn>
              </a:cxnLst>
              <a:rect l="0" t="0" r="r" b="b"/>
              <a:pathLst>
                <a:path w="468" h="179">
                  <a:moveTo>
                    <a:pt x="235" y="0"/>
                  </a:moveTo>
                  <a:cubicBezTo>
                    <a:pt x="159" y="19"/>
                    <a:pt x="81" y="32"/>
                    <a:pt x="0" y="38"/>
                  </a:cubicBezTo>
                  <a:cubicBezTo>
                    <a:pt x="100" y="97"/>
                    <a:pt x="208" y="144"/>
                    <a:pt x="321" y="179"/>
                  </a:cubicBezTo>
                  <a:cubicBezTo>
                    <a:pt x="371" y="164"/>
                    <a:pt x="420" y="146"/>
                    <a:pt x="468" y="125"/>
                  </a:cubicBezTo>
                  <a:cubicBezTo>
                    <a:pt x="387" y="90"/>
                    <a:pt x="309" y="48"/>
                    <a:pt x="235"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1" name="Freeform 37">
              <a:extLst>
                <a:ext uri="{FF2B5EF4-FFF2-40B4-BE49-F238E27FC236}">
                  <a16:creationId xmlns:a16="http://schemas.microsoft.com/office/drawing/2014/main" id="{F153CEE0-06C6-4D7B-90AB-0E1EAE367BF9}"/>
                </a:ext>
              </a:extLst>
            </p:cNvPr>
            <p:cNvSpPr>
              <a:spLocks/>
            </p:cNvSpPr>
            <p:nvPr/>
          </p:nvSpPr>
          <p:spPr bwMode="auto">
            <a:xfrm>
              <a:off x="1811655" y="6411596"/>
              <a:ext cx="981075" cy="392113"/>
            </a:xfrm>
            <a:custGeom>
              <a:avLst/>
              <a:gdLst>
                <a:gd name="T0" fmla="*/ 149 w 507"/>
                <a:gd name="T1" fmla="*/ 7 h 204"/>
                <a:gd name="T2" fmla="*/ 0 w 507"/>
                <a:gd name="T3" fmla="*/ 0 h 204"/>
                <a:gd name="T4" fmla="*/ 272 w 507"/>
                <a:gd name="T5" fmla="*/ 204 h 204"/>
                <a:gd name="T6" fmla="*/ 507 w 507"/>
                <a:gd name="T7" fmla="*/ 166 h 204"/>
                <a:gd name="T8" fmla="*/ 296 w 507"/>
                <a:gd name="T9" fmla="*/ 0 h 204"/>
                <a:gd name="T10" fmla="*/ 149 w 507"/>
                <a:gd name="T11" fmla="*/ 7 h 204"/>
              </a:gdLst>
              <a:ahLst/>
              <a:cxnLst>
                <a:cxn ang="0">
                  <a:pos x="T0" y="T1"/>
                </a:cxn>
                <a:cxn ang="0">
                  <a:pos x="T2" y="T3"/>
                </a:cxn>
                <a:cxn ang="0">
                  <a:pos x="T4" y="T5"/>
                </a:cxn>
                <a:cxn ang="0">
                  <a:pos x="T6" y="T7"/>
                </a:cxn>
                <a:cxn ang="0">
                  <a:pos x="T8" y="T9"/>
                </a:cxn>
                <a:cxn ang="0">
                  <a:pos x="T10" y="T11"/>
                </a:cxn>
              </a:cxnLst>
              <a:rect l="0" t="0" r="r" b="b"/>
              <a:pathLst>
                <a:path w="507" h="204">
                  <a:moveTo>
                    <a:pt x="149" y="7"/>
                  </a:moveTo>
                  <a:cubicBezTo>
                    <a:pt x="99" y="7"/>
                    <a:pt x="49" y="4"/>
                    <a:pt x="0" y="0"/>
                  </a:cubicBezTo>
                  <a:cubicBezTo>
                    <a:pt x="83" y="78"/>
                    <a:pt x="174" y="146"/>
                    <a:pt x="272" y="204"/>
                  </a:cubicBezTo>
                  <a:cubicBezTo>
                    <a:pt x="353" y="198"/>
                    <a:pt x="431" y="185"/>
                    <a:pt x="507" y="166"/>
                  </a:cubicBezTo>
                  <a:cubicBezTo>
                    <a:pt x="432" y="117"/>
                    <a:pt x="361" y="61"/>
                    <a:pt x="296" y="0"/>
                  </a:cubicBezTo>
                  <a:cubicBezTo>
                    <a:pt x="248" y="4"/>
                    <a:pt x="199" y="7"/>
                    <a:pt x="149" y="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2" name="Freeform 38">
              <a:extLst>
                <a:ext uri="{FF2B5EF4-FFF2-40B4-BE49-F238E27FC236}">
                  <a16:creationId xmlns:a16="http://schemas.microsoft.com/office/drawing/2014/main" id="{E5FC3960-69D3-4E8A-BFF0-32CABC234348}"/>
                </a:ext>
              </a:extLst>
            </p:cNvPr>
            <p:cNvSpPr>
              <a:spLocks/>
            </p:cNvSpPr>
            <p:nvPr/>
          </p:nvSpPr>
          <p:spPr bwMode="auto">
            <a:xfrm>
              <a:off x="1419543" y="5955983"/>
              <a:ext cx="965200" cy="469900"/>
            </a:xfrm>
            <a:custGeom>
              <a:avLst/>
              <a:gdLst>
                <a:gd name="T0" fmla="*/ 499 w 499"/>
                <a:gd name="T1" fmla="*/ 237 h 244"/>
                <a:gd name="T2" fmla="*/ 325 w 499"/>
                <a:gd name="T3" fmla="*/ 41 h 244"/>
                <a:gd name="T4" fmla="*/ 0 w 499"/>
                <a:gd name="T5" fmla="*/ 0 h 244"/>
                <a:gd name="T6" fmla="*/ 203 w 499"/>
                <a:gd name="T7" fmla="*/ 237 h 244"/>
                <a:gd name="T8" fmla="*/ 352 w 499"/>
                <a:gd name="T9" fmla="*/ 244 h 244"/>
                <a:gd name="T10" fmla="*/ 499 w 499"/>
                <a:gd name="T11" fmla="*/ 237 h 244"/>
              </a:gdLst>
              <a:ahLst/>
              <a:cxnLst>
                <a:cxn ang="0">
                  <a:pos x="T0" y="T1"/>
                </a:cxn>
                <a:cxn ang="0">
                  <a:pos x="T2" y="T3"/>
                </a:cxn>
                <a:cxn ang="0">
                  <a:pos x="T4" y="T5"/>
                </a:cxn>
                <a:cxn ang="0">
                  <a:pos x="T6" y="T7"/>
                </a:cxn>
                <a:cxn ang="0">
                  <a:pos x="T8" y="T9"/>
                </a:cxn>
                <a:cxn ang="0">
                  <a:pos x="T10" y="T11"/>
                </a:cxn>
              </a:cxnLst>
              <a:rect l="0" t="0" r="r" b="b"/>
              <a:pathLst>
                <a:path w="499" h="244">
                  <a:moveTo>
                    <a:pt x="499" y="237"/>
                  </a:moveTo>
                  <a:cubicBezTo>
                    <a:pt x="436" y="177"/>
                    <a:pt x="377" y="111"/>
                    <a:pt x="325" y="41"/>
                  </a:cubicBezTo>
                  <a:cubicBezTo>
                    <a:pt x="213" y="39"/>
                    <a:pt x="104" y="25"/>
                    <a:pt x="0" y="0"/>
                  </a:cubicBezTo>
                  <a:cubicBezTo>
                    <a:pt x="59" y="86"/>
                    <a:pt x="128" y="165"/>
                    <a:pt x="203" y="237"/>
                  </a:cubicBezTo>
                  <a:cubicBezTo>
                    <a:pt x="252" y="241"/>
                    <a:pt x="302" y="244"/>
                    <a:pt x="352" y="244"/>
                  </a:cubicBezTo>
                  <a:cubicBezTo>
                    <a:pt x="402" y="244"/>
                    <a:pt x="451" y="241"/>
                    <a:pt x="499" y="23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3" name="Freeform 39">
              <a:extLst>
                <a:ext uri="{FF2B5EF4-FFF2-40B4-BE49-F238E27FC236}">
                  <a16:creationId xmlns:a16="http://schemas.microsoft.com/office/drawing/2014/main" id="{02F9578B-82CE-4D45-A1B7-9758292B7177}"/>
                </a:ext>
              </a:extLst>
            </p:cNvPr>
            <p:cNvSpPr>
              <a:spLocks/>
            </p:cNvSpPr>
            <p:nvPr/>
          </p:nvSpPr>
          <p:spPr bwMode="auto">
            <a:xfrm>
              <a:off x="1154430" y="5489258"/>
              <a:ext cx="893762" cy="544513"/>
            </a:xfrm>
            <a:custGeom>
              <a:avLst/>
              <a:gdLst>
                <a:gd name="T0" fmla="*/ 0 w 462"/>
                <a:gd name="T1" fmla="*/ 0 h 283"/>
                <a:gd name="T2" fmla="*/ 137 w 462"/>
                <a:gd name="T3" fmla="*/ 242 h 283"/>
                <a:gd name="T4" fmla="*/ 462 w 462"/>
                <a:gd name="T5" fmla="*/ 283 h 283"/>
                <a:gd name="T6" fmla="*/ 331 w 462"/>
                <a:gd name="T7" fmla="*/ 73 h 283"/>
                <a:gd name="T8" fmla="*/ 0 w 462"/>
                <a:gd name="T9" fmla="*/ 0 h 283"/>
              </a:gdLst>
              <a:ahLst/>
              <a:cxnLst>
                <a:cxn ang="0">
                  <a:pos x="T0" y="T1"/>
                </a:cxn>
                <a:cxn ang="0">
                  <a:pos x="T2" y="T3"/>
                </a:cxn>
                <a:cxn ang="0">
                  <a:pos x="T4" y="T5"/>
                </a:cxn>
                <a:cxn ang="0">
                  <a:pos x="T6" y="T7"/>
                </a:cxn>
                <a:cxn ang="0">
                  <a:pos x="T8" y="T9"/>
                </a:cxn>
              </a:cxnLst>
              <a:rect l="0" t="0" r="r" b="b"/>
              <a:pathLst>
                <a:path w="462" h="283">
                  <a:moveTo>
                    <a:pt x="0" y="0"/>
                  </a:moveTo>
                  <a:cubicBezTo>
                    <a:pt x="38" y="85"/>
                    <a:pt x="84" y="166"/>
                    <a:pt x="137" y="242"/>
                  </a:cubicBezTo>
                  <a:cubicBezTo>
                    <a:pt x="241" y="267"/>
                    <a:pt x="350" y="281"/>
                    <a:pt x="462" y="283"/>
                  </a:cubicBezTo>
                  <a:cubicBezTo>
                    <a:pt x="413" y="217"/>
                    <a:pt x="369" y="147"/>
                    <a:pt x="331" y="73"/>
                  </a:cubicBezTo>
                  <a:cubicBezTo>
                    <a:pt x="216" y="61"/>
                    <a:pt x="105" y="3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4" name="Freeform 40">
              <a:extLst>
                <a:ext uri="{FF2B5EF4-FFF2-40B4-BE49-F238E27FC236}">
                  <a16:creationId xmlns:a16="http://schemas.microsoft.com/office/drawing/2014/main" id="{2574B67C-EB19-4773-9D12-F00CA26F78A4}"/>
                </a:ext>
              </a:extLst>
            </p:cNvPr>
            <p:cNvSpPr>
              <a:spLocks/>
            </p:cNvSpPr>
            <p:nvPr/>
          </p:nvSpPr>
          <p:spPr bwMode="auto">
            <a:xfrm>
              <a:off x="2792730" y="6605271"/>
              <a:ext cx="736600" cy="366713"/>
            </a:xfrm>
            <a:custGeom>
              <a:avLst/>
              <a:gdLst>
                <a:gd name="T0" fmla="*/ 0 w 381"/>
                <a:gd name="T1" fmla="*/ 65 h 190"/>
                <a:gd name="T2" fmla="*/ 233 w 381"/>
                <a:gd name="T3" fmla="*/ 190 h 190"/>
                <a:gd name="T4" fmla="*/ 381 w 381"/>
                <a:gd name="T5" fmla="*/ 117 h 190"/>
                <a:gd name="T6" fmla="*/ 204 w 381"/>
                <a:gd name="T7" fmla="*/ 0 h 190"/>
                <a:gd name="T8" fmla="*/ 0 w 381"/>
                <a:gd name="T9" fmla="*/ 65 h 190"/>
              </a:gdLst>
              <a:ahLst/>
              <a:cxnLst>
                <a:cxn ang="0">
                  <a:pos x="T0" y="T1"/>
                </a:cxn>
                <a:cxn ang="0">
                  <a:pos x="T2" y="T3"/>
                </a:cxn>
                <a:cxn ang="0">
                  <a:pos x="T4" y="T5"/>
                </a:cxn>
                <a:cxn ang="0">
                  <a:pos x="T6" y="T7"/>
                </a:cxn>
                <a:cxn ang="0">
                  <a:pos x="T8" y="T9"/>
                </a:cxn>
              </a:cxnLst>
              <a:rect l="0" t="0" r="r" b="b"/>
              <a:pathLst>
                <a:path w="381" h="190">
                  <a:moveTo>
                    <a:pt x="0" y="65"/>
                  </a:moveTo>
                  <a:cubicBezTo>
                    <a:pt x="74" y="113"/>
                    <a:pt x="152" y="155"/>
                    <a:pt x="233" y="190"/>
                  </a:cubicBezTo>
                  <a:cubicBezTo>
                    <a:pt x="284" y="168"/>
                    <a:pt x="333" y="144"/>
                    <a:pt x="381" y="117"/>
                  </a:cubicBezTo>
                  <a:cubicBezTo>
                    <a:pt x="319" y="82"/>
                    <a:pt x="260" y="43"/>
                    <a:pt x="204" y="0"/>
                  </a:cubicBezTo>
                  <a:cubicBezTo>
                    <a:pt x="138" y="26"/>
                    <a:pt x="70" y="48"/>
                    <a:pt x="0" y="6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5" name="Freeform 41">
              <a:extLst>
                <a:ext uri="{FF2B5EF4-FFF2-40B4-BE49-F238E27FC236}">
                  <a16:creationId xmlns:a16="http://schemas.microsoft.com/office/drawing/2014/main" id="{386F27F8-728D-448B-AB3B-6745CA865A3B}"/>
                </a:ext>
              </a:extLst>
            </p:cNvPr>
            <p:cNvSpPr>
              <a:spLocks/>
            </p:cNvSpPr>
            <p:nvPr/>
          </p:nvSpPr>
          <p:spPr bwMode="auto">
            <a:xfrm>
              <a:off x="2384743" y="6322696"/>
              <a:ext cx="803275" cy="407988"/>
            </a:xfrm>
            <a:custGeom>
              <a:avLst/>
              <a:gdLst>
                <a:gd name="T0" fmla="*/ 250 w 415"/>
                <a:gd name="T1" fmla="*/ 0 h 212"/>
                <a:gd name="T2" fmla="*/ 0 w 415"/>
                <a:gd name="T3" fmla="*/ 46 h 212"/>
                <a:gd name="T4" fmla="*/ 211 w 415"/>
                <a:gd name="T5" fmla="*/ 212 h 212"/>
                <a:gd name="T6" fmla="*/ 415 w 415"/>
                <a:gd name="T7" fmla="*/ 147 h 212"/>
                <a:gd name="T8" fmla="*/ 250 w 415"/>
                <a:gd name="T9" fmla="*/ 0 h 212"/>
              </a:gdLst>
              <a:ahLst/>
              <a:cxnLst>
                <a:cxn ang="0">
                  <a:pos x="T0" y="T1"/>
                </a:cxn>
                <a:cxn ang="0">
                  <a:pos x="T2" y="T3"/>
                </a:cxn>
                <a:cxn ang="0">
                  <a:pos x="T4" y="T5"/>
                </a:cxn>
                <a:cxn ang="0">
                  <a:pos x="T6" y="T7"/>
                </a:cxn>
                <a:cxn ang="0">
                  <a:pos x="T8" y="T9"/>
                </a:cxn>
              </a:cxnLst>
              <a:rect l="0" t="0" r="r" b="b"/>
              <a:pathLst>
                <a:path w="415" h="212">
                  <a:moveTo>
                    <a:pt x="250" y="0"/>
                  </a:moveTo>
                  <a:cubicBezTo>
                    <a:pt x="169" y="22"/>
                    <a:pt x="86" y="37"/>
                    <a:pt x="0" y="46"/>
                  </a:cubicBezTo>
                  <a:cubicBezTo>
                    <a:pt x="65" y="107"/>
                    <a:pt x="136" y="163"/>
                    <a:pt x="211" y="212"/>
                  </a:cubicBezTo>
                  <a:cubicBezTo>
                    <a:pt x="281" y="195"/>
                    <a:pt x="349" y="173"/>
                    <a:pt x="415" y="147"/>
                  </a:cubicBezTo>
                  <a:cubicBezTo>
                    <a:pt x="356" y="102"/>
                    <a:pt x="301" y="53"/>
                    <a:pt x="25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6" name="Freeform 42">
              <a:extLst>
                <a:ext uri="{FF2B5EF4-FFF2-40B4-BE49-F238E27FC236}">
                  <a16:creationId xmlns:a16="http://schemas.microsoft.com/office/drawing/2014/main" id="{88405CC7-82A6-4B72-99CD-2F6E77CB1F40}"/>
                </a:ext>
              </a:extLst>
            </p:cNvPr>
            <p:cNvSpPr>
              <a:spLocks/>
            </p:cNvSpPr>
            <p:nvPr/>
          </p:nvSpPr>
          <p:spPr bwMode="auto">
            <a:xfrm>
              <a:off x="2048193" y="5994083"/>
              <a:ext cx="820737" cy="417513"/>
            </a:xfrm>
            <a:custGeom>
              <a:avLst/>
              <a:gdLst>
                <a:gd name="T0" fmla="*/ 27 w 424"/>
                <a:gd name="T1" fmla="*/ 22 h 217"/>
                <a:gd name="T2" fmla="*/ 0 w 424"/>
                <a:gd name="T3" fmla="*/ 21 h 217"/>
                <a:gd name="T4" fmla="*/ 174 w 424"/>
                <a:gd name="T5" fmla="*/ 217 h 217"/>
                <a:gd name="T6" fmla="*/ 424 w 424"/>
                <a:gd name="T7" fmla="*/ 171 h 217"/>
                <a:gd name="T8" fmla="*/ 280 w 424"/>
                <a:gd name="T9" fmla="*/ 0 h 217"/>
                <a:gd name="T10" fmla="*/ 27 w 424"/>
                <a:gd name="T11" fmla="*/ 22 h 217"/>
              </a:gdLst>
              <a:ahLst/>
              <a:cxnLst>
                <a:cxn ang="0">
                  <a:pos x="T0" y="T1"/>
                </a:cxn>
                <a:cxn ang="0">
                  <a:pos x="T2" y="T3"/>
                </a:cxn>
                <a:cxn ang="0">
                  <a:pos x="T4" y="T5"/>
                </a:cxn>
                <a:cxn ang="0">
                  <a:pos x="T6" y="T7"/>
                </a:cxn>
                <a:cxn ang="0">
                  <a:pos x="T8" y="T9"/>
                </a:cxn>
                <a:cxn ang="0">
                  <a:pos x="T10" y="T11"/>
                </a:cxn>
              </a:cxnLst>
              <a:rect l="0" t="0" r="r" b="b"/>
              <a:pathLst>
                <a:path w="424" h="217">
                  <a:moveTo>
                    <a:pt x="27" y="22"/>
                  </a:moveTo>
                  <a:cubicBezTo>
                    <a:pt x="18" y="22"/>
                    <a:pt x="9" y="21"/>
                    <a:pt x="0" y="21"/>
                  </a:cubicBezTo>
                  <a:cubicBezTo>
                    <a:pt x="52" y="91"/>
                    <a:pt x="111" y="157"/>
                    <a:pt x="174" y="217"/>
                  </a:cubicBezTo>
                  <a:cubicBezTo>
                    <a:pt x="260" y="208"/>
                    <a:pt x="343" y="193"/>
                    <a:pt x="424" y="171"/>
                  </a:cubicBezTo>
                  <a:cubicBezTo>
                    <a:pt x="372" y="118"/>
                    <a:pt x="324" y="61"/>
                    <a:pt x="280" y="0"/>
                  </a:cubicBezTo>
                  <a:cubicBezTo>
                    <a:pt x="198" y="14"/>
                    <a:pt x="113" y="22"/>
                    <a:pt x="27" y="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7" name="Freeform 43">
              <a:extLst>
                <a:ext uri="{FF2B5EF4-FFF2-40B4-BE49-F238E27FC236}">
                  <a16:creationId xmlns:a16="http://schemas.microsoft.com/office/drawing/2014/main" id="{301FAA61-C714-4DAB-A537-9BDCDF6FE5FE}"/>
                </a:ext>
              </a:extLst>
            </p:cNvPr>
            <p:cNvSpPr>
              <a:spLocks/>
            </p:cNvSpPr>
            <p:nvPr/>
          </p:nvSpPr>
          <p:spPr bwMode="auto">
            <a:xfrm>
              <a:off x="1794193" y="5630546"/>
              <a:ext cx="795337" cy="406400"/>
            </a:xfrm>
            <a:custGeom>
              <a:avLst/>
              <a:gdLst>
                <a:gd name="T0" fmla="*/ 411 w 411"/>
                <a:gd name="T1" fmla="*/ 189 h 211"/>
                <a:gd name="T2" fmla="*/ 296 w 411"/>
                <a:gd name="T3" fmla="*/ 2 h 211"/>
                <a:gd name="T4" fmla="*/ 158 w 411"/>
                <a:gd name="T5" fmla="*/ 8 h 211"/>
                <a:gd name="T6" fmla="*/ 0 w 411"/>
                <a:gd name="T7" fmla="*/ 0 h 211"/>
                <a:gd name="T8" fmla="*/ 131 w 411"/>
                <a:gd name="T9" fmla="*/ 210 h 211"/>
                <a:gd name="T10" fmla="*/ 158 w 411"/>
                <a:gd name="T11" fmla="*/ 211 h 211"/>
                <a:gd name="T12" fmla="*/ 411 w 411"/>
                <a:gd name="T13" fmla="*/ 189 h 211"/>
              </a:gdLst>
              <a:ahLst/>
              <a:cxnLst>
                <a:cxn ang="0">
                  <a:pos x="T0" y="T1"/>
                </a:cxn>
                <a:cxn ang="0">
                  <a:pos x="T2" y="T3"/>
                </a:cxn>
                <a:cxn ang="0">
                  <a:pos x="T4" y="T5"/>
                </a:cxn>
                <a:cxn ang="0">
                  <a:pos x="T6" y="T7"/>
                </a:cxn>
                <a:cxn ang="0">
                  <a:pos x="T8" y="T9"/>
                </a:cxn>
                <a:cxn ang="0">
                  <a:pos x="T10" y="T11"/>
                </a:cxn>
                <a:cxn ang="0">
                  <a:pos x="T12" y="T13"/>
                </a:cxn>
              </a:cxnLst>
              <a:rect l="0" t="0" r="r" b="b"/>
              <a:pathLst>
                <a:path w="411" h="211">
                  <a:moveTo>
                    <a:pt x="411" y="189"/>
                  </a:moveTo>
                  <a:cubicBezTo>
                    <a:pt x="369" y="130"/>
                    <a:pt x="330" y="67"/>
                    <a:pt x="296" y="2"/>
                  </a:cubicBezTo>
                  <a:cubicBezTo>
                    <a:pt x="251" y="6"/>
                    <a:pt x="205" y="8"/>
                    <a:pt x="158" y="8"/>
                  </a:cubicBezTo>
                  <a:cubicBezTo>
                    <a:pt x="105" y="8"/>
                    <a:pt x="52" y="5"/>
                    <a:pt x="0" y="0"/>
                  </a:cubicBezTo>
                  <a:cubicBezTo>
                    <a:pt x="38" y="74"/>
                    <a:pt x="82" y="144"/>
                    <a:pt x="131" y="210"/>
                  </a:cubicBezTo>
                  <a:cubicBezTo>
                    <a:pt x="140" y="210"/>
                    <a:pt x="149" y="211"/>
                    <a:pt x="158" y="211"/>
                  </a:cubicBezTo>
                  <a:cubicBezTo>
                    <a:pt x="244" y="211"/>
                    <a:pt x="329" y="203"/>
                    <a:pt x="411" y="18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8" name="Freeform 44">
              <a:extLst>
                <a:ext uri="{FF2B5EF4-FFF2-40B4-BE49-F238E27FC236}">
                  <a16:creationId xmlns:a16="http://schemas.microsoft.com/office/drawing/2014/main" id="{4A68CDE8-EA02-428F-8C23-FD6D735B6ED3}"/>
                </a:ext>
              </a:extLst>
            </p:cNvPr>
            <p:cNvSpPr>
              <a:spLocks/>
            </p:cNvSpPr>
            <p:nvPr/>
          </p:nvSpPr>
          <p:spPr bwMode="auto">
            <a:xfrm>
              <a:off x="3188018" y="6430646"/>
              <a:ext cx="627062" cy="400050"/>
            </a:xfrm>
            <a:custGeom>
              <a:avLst/>
              <a:gdLst>
                <a:gd name="T0" fmla="*/ 187 w 325"/>
                <a:gd name="T1" fmla="*/ 0 h 208"/>
                <a:gd name="T2" fmla="*/ 0 w 325"/>
                <a:gd name="T3" fmla="*/ 91 h 208"/>
                <a:gd name="T4" fmla="*/ 177 w 325"/>
                <a:gd name="T5" fmla="*/ 208 h 208"/>
                <a:gd name="T6" fmla="*/ 325 w 325"/>
                <a:gd name="T7" fmla="*/ 113 h 208"/>
                <a:gd name="T8" fmla="*/ 187 w 325"/>
                <a:gd name="T9" fmla="*/ 0 h 208"/>
              </a:gdLst>
              <a:ahLst/>
              <a:cxnLst>
                <a:cxn ang="0">
                  <a:pos x="T0" y="T1"/>
                </a:cxn>
                <a:cxn ang="0">
                  <a:pos x="T2" y="T3"/>
                </a:cxn>
                <a:cxn ang="0">
                  <a:pos x="T4" y="T5"/>
                </a:cxn>
                <a:cxn ang="0">
                  <a:pos x="T6" y="T7"/>
                </a:cxn>
                <a:cxn ang="0">
                  <a:pos x="T8" y="T9"/>
                </a:cxn>
              </a:cxnLst>
              <a:rect l="0" t="0" r="r" b="b"/>
              <a:pathLst>
                <a:path w="325" h="208">
                  <a:moveTo>
                    <a:pt x="187" y="0"/>
                  </a:moveTo>
                  <a:cubicBezTo>
                    <a:pt x="127" y="35"/>
                    <a:pt x="65" y="65"/>
                    <a:pt x="0" y="91"/>
                  </a:cubicBezTo>
                  <a:cubicBezTo>
                    <a:pt x="56" y="134"/>
                    <a:pt x="115" y="173"/>
                    <a:pt x="177" y="208"/>
                  </a:cubicBezTo>
                  <a:cubicBezTo>
                    <a:pt x="228" y="179"/>
                    <a:pt x="278" y="148"/>
                    <a:pt x="325" y="113"/>
                  </a:cubicBezTo>
                  <a:cubicBezTo>
                    <a:pt x="277" y="78"/>
                    <a:pt x="231" y="40"/>
                    <a:pt x="18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9" name="Freeform 45">
              <a:extLst>
                <a:ext uri="{FF2B5EF4-FFF2-40B4-BE49-F238E27FC236}">
                  <a16:creationId xmlns:a16="http://schemas.microsoft.com/office/drawing/2014/main" id="{83A49BDF-BCFE-46D7-8DCF-84D77D76DF53}"/>
                </a:ext>
              </a:extLst>
            </p:cNvPr>
            <p:cNvSpPr>
              <a:spLocks/>
            </p:cNvSpPr>
            <p:nvPr/>
          </p:nvSpPr>
          <p:spPr bwMode="auto">
            <a:xfrm>
              <a:off x="2868930" y="6168708"/>
              <a:ext cx="679450" cy="436563"/>
            </a:xfrm>
            <a:custGeom>
              <a:avLst/>
              <a:gdLst>
                <a:gd name="T0" fmla="*/ 223 w 352"/>
                <a:gd name="T1" fmla="*/ 0 h 227"/>
                <a:gd name="T2" fmla="*/ 0 w 352"/>
                <a:gd name="T3" fmla="*/ 80 h 227"/>
                <a:gd name="T4" fmla="*/ 165 w 352"/>
                <a:gd name="T5" fmla="*/ 227 h 227"/>
                <a:gd name="T6" fmla="*/ 352 w 352"/>
                <a:gd name="T7" fmla="*/ 136 h 227"/>
                <a:gd name="T8" fmla="*/ 223 w 352"/>
                <a:gd name="T9" fmla="*/ 0 h 227"/>
              </a:gdLst>
              <a:ahLst/>
              <a:cxnLst>
                <a:cxn ang="0">
                  <a:pos x="T0" y="T1"/>
                </a:cxn>
                <a:cxn ang="0">
                  <a:pos x="T2" y="T3"/>
                </a:cxn>
                <a:cxn ang="0">
                  <a:pos x="T4" y="T5"/>
                </a:cxn>
                <a:cxn ang="0">
                  <a:pos x="T6" y="T7"/>
                </a:cxn>
                <a:cxn ang="0">
                  <a:pos x="T8" y="T9"/>
                </a:cxn>
              </a:cxnLst>
              <a:rect l="0" t="0" r="r" b="b"/>
              <a:pathLst>
                <a:path w="352" h="227">
                  <a:moveTo>
                    <a:pt x="223" y="0"/>
                  </a:moveTo>
                  <a:cubicBezTo>
                    <a:pt x="151" y="32"/>
                    <a:pt x="77" y="59"/>
                    <a:pt x="0" y="80"/>
                  </a:cubicBezTo>
                  <a:cubicBezTo>
                    <a:pt x="51" y="133"/>
                    <a:pt x="106" y="182"/>
                    <a:pt x="165" y="227"/>
                  </a:cubicBezTo>
                  <a:cubicBezTo>
                    <a:pt x="230" y="201"/>
                    <a:pt x="292" y="171"/>
                    <a:pt x="352" y="136"/>
                  </a:cubicBezTo>
                  <a:cubicBezTo>
                    <a:pt x="306" y="94"/>
                    <a:pt x="263" y="48"/>
                    <a:pt x="22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0" name="Freeform 46">
              <a:extLst>
                <a:ext uri="{FF2B5EF4-FFF2-40B4-BE49-F238E27FC236}">
                  <a16:creationId xmlns:a16="http://schemas.microsoft.com/office/drawing/2014/main" id="{BE80E153-E993-498C-9613-28CBFFCADEE5}"/>
                </a:ext>
              </a:extLst>
            </p:cNvPr>
            <p:cNvSpPr>
              <a:spLocks/>
            </p:cNvSpPr>
            <p:nvPr/>
          </p:nvSpPr>
          <p:spPr bwMode="auto">
            <a:xfrm>
              <a:off x="3548380" y="6200458"/>
              <a:ext cx="554037" cy="447675"/>
            </a:xfrm>
            <a:custGeom>
              <a:avLst/>
              <a:gdLst>
                <a:gd name="T0" fmla="*/ 180 w 286"/>
                <a:gd name="T1" fmla="*/ 0 h 233"/>
                <a:gd name="T2" fmla="*/ 0 w 286"/>
                <a:gd name="T3" fmla="*/ 120 h 233"/>
                <a:gd name="T4" fmla="*/ 138 w 286"/>
                <a:gd name="T5" fmla="*/ 233 h 233"/>
                <a:gd name="T6" fmla="*/ 286 w 286"/>
                <a:gd name="T7" fmla="*/ 110 h 233"/>
                <a:gd name="T8" fmla="*/ 180 w 286"/>
                <a:gd name="T9" fmla="*/ 0 h 233"/>
              </a:gdLst>
              <a:ahLst/>
              <a:cxnLst>
                <a:cxn ang="0">
                  <a:pos x="T0" y="T1"/>
                </a:cxn>
                <a:cxn ang="0">
                  <a:pos x="T2" y="T3"/>
                </a:cxn>
                <a:cxn ang="0">
                  <a:pos x="T4" y="T5"/>
                </a:cxn>
                <a:cxn ang="0">
                  <a:pos x="T6" y="T7"/>
                </a:cxn>
                <a:cxn ang="0">
                  <a:pos x="T8" y="T9"/>
                </a:cxn>
              </a:cxnLst>
              <a:rect l="0" t="0" r="r" b="b"/>
              <a:pathLst>
                <a:path w="286" h="233">
                  <a:moveTo>
                    <a:pt x="180" y="0"/>
                  </a:moveTo>
                  <a:cubicBezTo>
                    <a:pt x="123" y="44"/>
                    <a:pt x="63" y="84"/>
                    <a:pt x="0" y="120"/>
                  </a:cubicBezTo>
                  <a:cubicBezTo>
                    <a:pt x="44" y="160"/>
                    <a:pt x="90" y="198"/>
                    <a:pt x="138" y="233"/>
                  </a:cubicBezTo>
                  <a:cubicBezTo>
                    <a:pt x="190" y="195"/>
                    <a:pt x="239" y="154"/>
                    <a:pt x="286" y="110"/>
                  </a:cubicBezTo>
                  <a:cubicBezTo>
                    <a:pt x="249" y="75"/>
                    <a:pt x="213" y="38"/>
                    <a:pt x="18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grpSp>
      <p:sp>
        <p:nvSpPr>
          <p:cNvPr id="51" name="TextBox 50">
            <a:extLst>
              <a:ext uri="{FF2B5EF4-FFF2-40B4-BE49-F238E27FC236}">
                <a16:creationId xmlns:a16="http://schemas.microsoft.com/office/drawing/2014/main" id="{44B7F157-2EE1-49BF-B885-7496974E8001}"/>
              </a:ext>
            </a:extLst>
          </p:cNvPr>
          <p:cNvSpPr txBox="1"/>
          <p:nvPr/>
        </p:nvSpPr>
        <p:spPr>
          <a:xfrm>
            <a:off x="11145947" y="6156805"/>
            <a:ext cx="488731" cy="276999"/>
          </a:xfrm>
          <a:prstGeom prst="rect">
            <a:avLst/>
          </a:prstGeom>
          <a:noFill/>
        </p:spPr>
        <p:txBody>
          <a:bodyPr wrap="square" rtlCol="0">
            <a:spAutoFit/>
          </a:bodyPr>
          <a:lstStyle/>
          <a:p>
            <a:pPr algn="ctr"/>
            <a:fld id="{691AF18D-0852-4468-85C6-A271F63CD70E}" type="slidenum">
              <a:rPr lang="en-US" sz="1200" b="1" smtClean="0">
                <a:solidFill>
                  <a:schemeClr val="accent1"/>
                </a:solidFill>
                <a:latin typeface="+mj-lt"/>
              </a:rPr>
              <a:pPr algn="ctr"/>
              <a:t>19</a:t>
            </a:fld>
            <a:endParaRPr lang="en-US" sz="1200" b="1" dirty="0">
              <a:solidFill>
                <a:schemeClr val="accent1"/>
              </a:solidFill>
              <a:latin typeface="+mj-lt"/>
              <a:ea typeface="Open Sans Light" panose="020B0306030504020204" pitchFamily="34" charset="0"/>
              <a:cs typeface="Open Sans Light" panose="020B0306030504020204" pitchFamily="34" charset="0"/>
            </a:endParaRPr>
          </a:p>
        </p:txBody>
      </p:sp>
      <p:sp>
        <p:nvSpPr>
          <p:cNvPr id="52" name="Freeform 9">
            <a:extLst>
              <a:ext uri="{FF2B5EF4-FFF2-40B4-BE49-F238E27FC236}">
                <a16:creationId xmlns:a16="http://schemas.microsoft.com/office/drawing/2014/main" id="{D987B3DC-5A49-44A8-A4D4-8C297725AD17}"/>
              </a:ext>
            </a:extLst>
          </p:cNvPr>
          <p:cNvSpPr>
            <a:spLocks/>
          </p:cNvSpPr>
          <p:nvPr/>
        </p:nvSpPr>
        <p:spPr bwMode="auto">
          <a:xfrm>
            <a:off x="11573969" y="6193534"/>
            <a:ext cx="188118" cy="230382"/>
          </a:xfrm>
          <a:custGeom>
            <a:avLst/>
            <a:gdLst>
              <a:gd name="T0" fmla="*/ 1580 w 1676"/>
              <a:gd name="T1" fmla="*/ 862 h 2064"/>
              <a:gd name="T2" fmla="*/ 1580 w 1676"/>
              <a:gd name="T3" fmla="*/ 862 h 2064"/>
              <a:gd name="T4" fmla="*/ 325 w 1676"/>
              <a:gd name="T5" fmla="*/ 45 h 2064"/>
              <a:gd name="T6" fmla="*/ 110 w 1676"/>
              <a:gd name="T7" fmla="*/ 37 h 2064"/>
              <a:gd name="T8" fmla="*/ 0 w 1676"/>
              <a:gd name="T9" fmla="*/ 222 h 2064"/>
              <a:gd name="T10" fmla="*/ 0 w 1676"/>
              <a:gd name="T11" fmla="*/ 702 h 2064"/>
              <a:gd name="T12" fmla="*/ 38 w 1676"/>
              <a:gd name="T13" fmla="*/ 769 h 2064"/>
              <a:gd name="T14" fmla="*/ 115 w 1676"/>
              <a:gd name="T15" fmla="*/ 774 h 2064"/>
              <a:gd name="T16" fmla="*/ 240 w 1676"/>
              <a:gd name="T17" fmla="*/ 746 h 2064"/>
              <a:gd name="T18" fmla="*/ 531 w 1676"/>
              <a:gd name="T19" fmla="*/ 1038 h 2064"/>
              <a:gd name="T20" fmla="*/ 240 w 1676"/>
              <a:gd name="T21" fmla="*/ 1329 h 2064"/>
              <a:gd name="T22" fmla="*/ 115 w 1676"/>
              <a:gd name="T23" fmla="*/ 1301 h 2064"/>
              <a:gd name="T24" fmla="*/ 38 w 1676"/>
              <a:gd name="T25" fmla="*/ 1306 h 2064"/>
              <a:gd name="T26" fmla="*/ 0 w 1676"/>
              <a:gd name="T27" fmla="*/ 1374 h 2064"/>
              <a:gd name="T28" fmla="*/ 0 w 1676"/>
              <a:gd name="T29" fmla="*/ 1854 h 2064"/>
              <a:gd name="T30" fmla="*/ 110 w 1676"/>
              <a:gd name="T31" fmla="*/ 2038 h 2064"/>
              <a:gd name="T32" fmla="*/ 210 w 1676"/>
              <a:gd name="T33" fmla="*/ 2064 h 2064"/>
              <a:gd name="T34" fmla="*/ 325 w 1676"/>
              <a:gd name="T35" fmla="*/ 2030 h 2064"/>
              <a:gd name="T36" fmla="*/ 1580 w 1676"/>
              <a:gd name="T37" fmla="*/ 1214 h 2064"/>
              <a:gd name="T38" fmla="*/ 1676 w 1676"/>
              <a:gd name="T39" fmla="*/ 1038 h 2064"/>
              <a:gd name="T40" fmla="*/ 1580 w 1676"/>
              <a:gd name="T41" fmla="*/ 86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6" h="2064">
                <a:moveTo>
                  <a:pt x="1580" y="862"/>
                </a:moveTo>
                <a:cubicBezTo>
                  <a:pt x="1580" y="862"/>
                  <a:pt x="1580" y="862"/>
                  <a:pt x="1580" y="862"/>
                </a:cubicBezTo>
                <a:cubicBezTo>
                  <a:pt x="325" y="45"/>
                  <a:pt x="325" y="45"/>
                  <a:pt x="325" y="45"/>
                </a:cubicBezTo>
                <a:cubicBezTo>
                  <a:pt x="260" y="3"/>
                  <a:pt x="178" y="0"/>
                  <a:pt x="110" y="37"/>
                </a:cubicBezTo>
                <a:cubicBezTo>
                  <a:pt x="42" y="74"/>
                  <a:pt x="0" y="144"/>
                  <a:pt x="0" y="222"/>
                </a:cubicBezTo>
                <a:cubicBezTo>
                  <a:pt x="0" y="702"/>
                  <a:pt x="0" y="702"/>
                  <a:pt x="0" y="702"/>
                </a:cubicBezTo>
                <a:cubicBezTo>
                  <a:pt x="0" y="729"/>
                  <a:pt x="14" y="755"/>
                  <a:pt x="38" y="769"/>
                </a:cubicBezTo>
                <a:cubicBezTo>
                  <a:pt x="61" y="784"/>
                  <a:pt x="90" y="786"/>
                  <a:pt x="115" y="774"/>
                </a:cubicBezTo>
                <a:cubicBezTo>
                  <a:pt x="154" y="755"/>
                  <a:pt x="196" y="746"/>
                  <a:pt x="240" y="746"/>
                </a:cubicBezTo>
                <a:cubicBezTo>
                  <a:pt x="401" y="746"/>
                  <a:pt x="531" y="877"/>
                  <a:pt x="531" y="1038"/>
                </a:cubicBezTo>
                <a:cubicBezTo>
                  <a:pt x="531" y="1199"/>
                  <a:pt x="401" y="1329"/>
                  <a:pt x="240" y="1329"/>
                </a:cubicBezTo>
                <a:cubicBezTo>
                  <a:pt x="196" y="1329"/>
                  <a:pt x="154" y="1320"/>
                  <a:pt x="115" y="1301"/>
                </a:cubicBezTo>
                <a:cubicBezTo>
                  <a:pt x="90" y="1290"/>
                  <a:pt x="61" y="1291"/>
                  <a:pt x="38" y="1306"/>
                </a:cubicBezTo>
                <a:cubicBezTo>
                  <a:pt x="14" y="1321"/>
                  <a:pt x="0" y="1346"/>
                  <a:pt x="0" y="1374"/>
                </a:cubicBezTo>
                <a:cubicBezTo>
                  <a:pt x="0" y="1854"/>
                  <a:pt x="0" y="1854"/>
                  <a:pt x="0" y="1854"/>
                </a:cubicBezTo>
                <a:cubicBezTo>
                  <a:pt x="0" y="1931"/>
                  <a:pt x="42" y="2002"/>
                  <a:pt x="110" y="2038"/>
                </a:cubicBezTo>
                <a:cubicBezTo>
                  <a:pt x="141" y="2055"/>
                  <a:pt x="175" y="2064"/>
                  <a:pt x="210" y="2064"/>
                </a:cubicBezTo>
                <a:cubicBezTo>
                  <a:pt x="251" y="2064"/>
                  <a:pt x="291" y="2052"/>
                  <a:pt x="325" y="2030"/>
                </a:cubicBezTo>
                <a:cubicBezTo>
                  <a:pt x="1580" y="1214"/>
                  <a:pt x="1580" y="1214"/>
                  <a:pt x="1580" y="1214"/>
                </a:cubicBezTo>
                <a:cubicBezTo>
                  <a:pt x="1640" y="1175"/>
                  <a:pt x="1676" y="1109"/>
                  <a:pt x="1676" y="1038"/>
                </a:cubicBezTo>
                <a:cubicBezTo>
                  <a:pt x="1676" y="966"/>
                  <a:pt x="1640" y="901"/>
                  <a:pt x="1580" y="862"/>
                </a:cubicBezTo>
                <a:close/>
              </a:path>
            </a:pathLst>
          </a:custGeom>
          <a:gradFill>
            <a:gsLst>
              <a:gs pos="0">
                <a:schemeClr val="accent1"/>
              </a:gs>
              <a:gs pos="83000">
                <a:schemeClr val="accent2"/>
              </a:gs>
              <a:gs pos="100000">
                <a:schemeClr val="accent3"/>
              </a:gs>
            </a:gsLst>
            <a:lin ang="42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53" name="Text Placeholder 52">
            <a:extLst>
              <a:ext uri="{FF2B5EF4-FFF2-40B4-BE49-F238E27FC236}">
                <a16:creationId xmlns:a16="http://schemas.microsoft.com/office/drawing/2014/main" id="{FAF4DD1E-A18C-40E4-BC69-4E5F9EEBD2AA}"/>
              </a:ext>
            </a:extLst>
          </p:cNvPr>
          <p:cNvSpPr>
            <a:spLocks noGrp="1"/>
          </p:cNvSpPr>
          <p:nvPr>
            <p:ph type="body" sz="quarter" idx="11"/>
          </p:nvPr>
        </p:nvSpPr>
        <p:spPr>
          <a:xfrm>
            <a:off x="2198688" y="295275"/>
            <a:ext cx="7794625" cy="830263"/>
          </a:xfrm>
        </p:spPr>
        <p:txBody>
          <a:bodyPr>
            <a:normAutofit/>
          </a:bodyPr>
          <a:lstStyle/>
          <a:p>
            <a:r>
              <a:rPr lang="en-US" sz="3600" dirty="0">
                <a:gradFill flip="none" rotWithShape="1">
                  <a:gsLst>
                    <a:gs pos="0">
                      <a:srgbClr val="F89A21">
                        <a:shade val="30000"/>
                        <a:satMod val="115000"/>
                      </a:srgbClr>
                    </a:gs>
                    <a:gs pos="50000">
                      <a:srgbClr val="F89A21">
                        <a:shade val="67500"/>
                        <a:satMod val="115000"/>
                      </a:srgbClr>
                    </a:gs>
                    <a:gs pos="100000">
                      <a:srgbClr val="F89A21">
                        <a:shade val="100000"/>
                        <a:satMod val="115000"/>
                      </a:srgbClr>
                    </a:gs>
                  </a:gsLst>
                  <a:lin ang="8100000" scaled="1"/>
                  <a:tileRect/>
                </a:gradFill>
              </a:rPr>
              <a:t>Response</a:t>
            </a:r>
            <a:endParaRPr lang="en-ID" sz="3600" dirty="0">
              <a:gradFill flip="none" rotWithShape="1">
                <a:gsLst>
                  <a:gs pos="0">
                    <a:srgbClr val="F89A21">
                      <a:shade val="30000"/>
                      <a:satMod val="115000"/>
                    </a:srgbClr>
                  </a:gs>
                  <a:gs pos="50000">
                    <a:srgbClr val="F89A21">
                      <a:shade val="67500"/>
                      <a:satMod val="115000"/>
                    </a:srgbClr>
                  </a:gs>
                  <a:gs pos="100000">
                    <a:srgbClr val="F89A21">
                      <a:shade val="100000"/>
                      <a:satMod val="115000"/>
                    </a:srgbClr>
                  </a:gs>
                </a:gsLst>
                <a:lin ang="8100000" scaled="1"/>
                <a:tileRect/>
              </a:gradFill>
            </a:endParaRPr>
          </a:p>
        </p:txBody>
      </p:sp>
      <p:sp>
        <p:nvSpPr>
          <p:cNvPr id="65" name="Rectangle 64">
            <a:extLst>
              <a:ext uri="{FF2B5EF4-FFF2-40B4-BE49-F238E27FC236}">
                <a16:creationId xmlns:a16="http://schemas.microsoft.com/office/drawing/2014/main" id="{C1AAB13D-7FAC-488C-AE08-C34BA7962AB1}"/>
              </a:ext>
            </a:extLst>
          </p:cNvPr>
          <p:cNvSpPr/>
          <p:nvPr/>
        </p:nvSpPr>
        <p:spPr>
          <a:xfrm>
            <a:off x="4689938" y="498456"/>
            <a:ext cx="456244" cy="471154"/>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FF1A585-20A6-42C9-80B8-139BA9085BD7}"/>
              </a:ext>
            </a:extLst>
          </p:cNvPr>
          <p:cNvGrpSpPr/>
          <p:nvPr/>
        </p:nvGrpSpPr>
        <p:grpSpPr>
          <a:xfrm>
            <a:off x="294649" y="366739"/>
            <a:ext cx="1383702" cy="364849"/>
            <a:chOff x="341547" y="1035241"/>
            <a:chExt cx="1383702" cy="364849"/>
          </a:xfrm>
        </p:grpSpPr>
        <p:pic>
          <p:nvPicPr>
            <p:cNvPr id="72" name="Picture 71">
              <a:extLst>
                <a:ext uri="{FF2B5EF4-FFF2-40B4-BE49-F238E27FC236}">
                  <a16:creationId xmlns:a16="http://schemas.microsoft.com/office/drawing/2014/main" id="{6E60709B-0525-4FDC-8D30-298A9FF9C26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547" y="1035241"/>
              <a:ext cx="364849" cy="364849"/>
            </a:xfrm>
            <a:prstGeom prst="rect">
              <a:avLst/>
            </a:prstGeom>
          </p:spPr>
        </p:pic>
        <p:sp>
          <p:nvSpPr>
            <p:cNvPr id="73" name="TextBox 72">
              <a:extLst>
                <a:ext uri="{FF2B5EF4-FFF2-40B4-BE49-F238E27FC236}">
                  <a16:creationId xmlns:a16="http://schemas.microsoft.com/office/drawing/2014/main" id="{4F688BAE-89B2-48D6-B3B2-191E2E6642F4}"/>
                </a:ext>
              </a:extLst>
            </p:cNvPr>
            <p:cNvSpPr txBox="1"/>
            <p:nvPr/>
          </p:nvSpPr>
          <p:spPr>
            <a:xfrm>
              <a:off x="614047" y="1099526"/>
              <a:ext cx="1111202" cy="253916"/>
            </a:xfrm>
            <a:prstGeom prst="rect">
              <a:avLst/>
            </a:prstGeom>
            <a:noFill/>
          </p:spPr>
          <p:txBody>
            <a:bodyPr wrap="none" rtlCol="0">
              <a:spAutoFit/>
            </a:bodyPr>
            <a:lstStyle/>
            <a:p>
              <a:r>
                <a:rPr lang="en-US" sz="1050"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rPr>
                <a:t>Microsoft SDL</a:t>
              </a:r>
              <a:endParaRPr lang="en-US"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endParaRPr>
            </a:p>
          </p:txBody>
        </p:sp>
      </p:grpSp>
      <p:sp>
        <p:nvSpPr>
          <p:cNvPr id="74" name="TextBox 73">
            <a:extLst>
              <a:ext uri="{FF2B5EF4-FFF2-40B4-BE49-F238E27FC236}">
                <a16:creationId xmlns:a16="http://schemas.microsoft.com/office/drawing/2014/main" id="{A6924B9B-AD97-4FE1-A32F-9698B6C3B950}"/>
              </a:ext>
            </a:extLst>
          </p:cNvPr>
          <p:cNvSpPr txBox="1"/>
          <p:nvPr/>
        </p:nvSpPr>
        <p:spPr>
          <a:xfrm>
            <a:off x="5446484" y="887326"/>
            <a:ext cx="1103507" cy="338554"/>
          </a:xfrm>
          <a:prstGeom prst="rect">
            <a:avLst/>
          </a:prstGeom>
          <a:noFill/>
        </p:spPr>
        <p:txBody>
          <a:bodyPr wrap="none" rtlCol="0">
            <a:spAutoFit/>
          </a:bodyPr>
          <a:lstStyle/>
          <a:p>
            <a:r>
              <a:rPr lang="en-US" sz="1600" dirty="0">
                <a:solidFill>
                  <a:schemeClr val="bg1">
                    <a:lumMod val="75000"/>
                  </a:schemeClr>
                </a:solidFill>
                <a:latin typeface="+mj-lt"/>
              </a:rPr>
              <a:t>(Final step)</a:t>
            </a:r>
          </a:p>
        </p:txBody>
      </p:sp>
      <p:sp>
        <p:nvSpPr>
          <p:cNvPr id="48" name="Oval 47">
            <a:extLst>
              <a:ext uri="{FF2B5EF4-FFF2-40B4-BE49-F238E27FC236}">
                <a16:creationId xmlns:a16="http://schemas.microsoft.com/office/drawing/2014/main" id="{D75C6E27-7A66-4921-8445-E8AEDC1F331A}"/>
              </a:ext>
            </a:extLst>
          </p:cNvPr>
          <p:cNvSpPr/>
          <p:nvPr/>
        </p:nvSpPr>
        <p:spPr>
          <a:xfrm>
            <a:off x="1149468" y="1775295"/>
            <a:ext cx="310898" cy="310898"/>
          </a:xfrm>
          <a:prstGeom prst="ellipse">
            <a:avLst/>
          </a:prstGeom>
          <a:noFill/>
          <a:ln w="28575">
            <a:gradFill>
              <a:gsLst>
                <a:gs pos="0">
                  <a:schemeClr val="accent1"/>
                </a:gs>
                <a:gs pos="83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9" name="TextBox 48">
            <a:extLst>
              <a:ext uri="{FF2B5EF4-FFF2-40B4-BE49-F238E27FC236}">
                <a16:creationId xmlns:a16="http://schemas.microsoft.com/office/drawing/2014/main" id="{99E91888-6848-49A7-B292-1EA5343D6B0F}"/>
              </a:ext>
            </a:extLst>
          </p:cNvPr>
          <p:cNvSpPr txBox="1"/>
          <p:nvPr/>
        </p:nvSpPr>
        <p:spPr>
          <a:xfrm>
            <a:off x="1924012" y="2057583"/>
            <a:ext cx="3339355" cy="616836"/>
          </a:xfrm>
          <a:prstGeom prst="rect">
            <a:avLst/>
          </a:prstGeom>
          <a:noFill/>
        </p:spPr>
        <p:txBody>
          <a:bodyPr wrap="square" rtlCol="0">
            <a:spAutoFit/>
          </a:bodyPr>
          <a:lstStyle/>
          <a:p>
            <a:pPr>
              <a:lnSpc>
                <a:spcPct val="150000"/>
              </a:lnSpc>
            </a:pPr>
            <a:r>
              <a:rPr lang="en-US" sz="1200" dirty="0"/>
              <a:t>The dedicated members of project always should be available to deal with threats</a:t>
            </a:r>
          </a:p>
        </p:txBody>
      </p:sp>
      <p:sp>
        <p:nvSpPr>
          <p:cNvPr id="50" name="TextBox 49">
            <a:extLst>
              <a:ext uri="{FF2B5EF4-FFF2-40B4-BE49-F238E27FC236}">
                <a16:creationId xmlns:a16="http://schemas.microsoft.com/office/drawing/2014/main" id="{8EC7C118-B643-499C-B99F-75B3E4938C48}"/>
              </a:ext>
            </a:extLst>
          </p:cNvPr>
          <p:cNvSpPr txBox="1"/>
          <p:nvPr/>
        </p:nvSpPr>
        <p:spPr>
          <a:xfrm>
            <a:off x="1901710" y="1716397"/>
            <a:ext cx="4194289" cy="400110"/>
          </a:xfrm>
          <a:prstGeom prst="rect">
            <a:avLst/>
          </a:prstGeom>
          <a:noFill/>
        </p:spPr>
        <p:txBody>
          <a:bodyPr wrap="square" rtlCol="0">
            <a:spAutoFit/>
          </a:bodyPr>
          <a:lstStyle/>
          <a:p>
            <a:r>
              <a:rPr lang="en-US" sz="2000" dirty="0"/>
              <a:t>Always be available</a:t>
            </a:r>
            <a:endParaRPr lang="en-ID" sz="2000" b="1" dirty="0">
              <a:solidFill>
                <a:schemeClr val="accent1">
                  <a:lumMod val="75000"/>
                </a:schemeClr>
              </a:solidFill>
              <a:latin typeface="+mj-lt"/>
            </a:endParaRPr>
          </a:p>
        </p:txBody>
      </p:sp>
      <p:pic>
        <p:nvPicPr>
          <p:cNvPr id="54" name="Graphic 53" descr="Checkmark">
            <a:extLst>
              <a:ext uri="{FF2B5EF4-FFF2-40B4-BE49-F238E27FC236}">
                <a16:creationId xmlns:a16="http://schemas.microsoft.com/office/drawing/2014/main" id="{3A72DDC2-2083-4999-863F-187722BDF3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9263" y="1690044"/>
            <a:ext cx="396240" cy="396240"/>
          </a:xfrm>
          <a:prstGeom prst="rect">
            <a:avLst/>
          </a:prstGeom>
        </p:spPr>
      </p:pic>
      <p:sp>
        <p:nvSpPr>
          <p:cNvPr id="55" name="Oval 54">
            <a:extLst>
              <a:ext uri="{FF2B5EF4-FFF2-40B4-BE49-F238E27FC236}">
                <a16:creationId xmlns:a16="http://schemas.microsoft.com/office/drawing/2014/main" id="{14191F8D-569A-49A7-9AC1-10DFC6652C0A}"/>
              </a:ext>
            </a:extLst>
          </p:cNvPr>
          <p:cNvSpPr/>
          <p:nvPr/>
        </p:nvSpPr>
        <p:spPr>
          <a:xfrm>
            <a:off x="1109844" y="2768943"/>
            <a:ext cx="310898" cy="310898"/>
          </a:xfrm>
          <a:prstGeom prst="ellipse">
            <a:avLst/>
          </a:prstGeom>
          <a:noFill/>
          <a:ln w="28575">
            <a:gradFill>
              <a:gsLst>
                <a:gs pos="0">
                  <a:schemeClr val="accent1"/>
                </a:gs>
                <a:gs pos="83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6" name="TextBox 55">
            <a:extLst>
              <a:ext uri="{FF2B5EF4-FFF2-40B4-BE49-F238E27FC236}">
                <a16:creationId xmlns:a16="http://schemas.microsoft.com/office/drawing/2014/main" id="{C3E5BAA7-9E41-4DAF-87F2-6FC052838F1E}"/>
              </a:ext>
            </a:extLst>
          </p:cNvPr>
          <p:cNvSpPr txBox="1"/>
          <p:nvPr/>
        </p:nvSpPr>
        <p:spPr>
          <a:xfrm>
            <a:off x="1884388" y="3051231"/>
            <a:ext cx="3757133" cy="616836"/>
          </a:xfrm>
          <a:prstGeom prst="rect">
            <a:avLst/>
          </a:prstGeom>
          <a:noFill/>
        </p:spPr>
        <p:txBody>
          <a:bodyPr wrap="square" rtlCol="0">
            <a:spAutoFit/>
          </a:bodyPr>
          <a:lstStyle/>
          <a:p>
            <a:pPr>
              <a:lnSpc>
                <a:spcPct val="150000"/>
              </a:lnSpc>
            </a:pPr>
            <a:r>
              <a:rPr lang="en-US" sz="1200" dirty="0"/>
              <a:t>The response team has access to all document which created from the other cycles.</a:t>
            </a:r>
          </a:p>
        </p:txBody>
      </p:sp>
      <p:sp>
        <p:nvSpPr>
          <p:cNvPr id="57" name="TextBox 56">
            <a:extLst>
              <a:ext uri="{FF2B5EF4-FFF2-40B4-BE49-F238E27FC236}">
                <a16:creationId xmlns:a16="http://schemas.microsoft.com/office/drawing/2014/main" id="{71F7811B-B3FF-4B68-A2B3-A1DC2A2FC1A5}"/>
              </a:ext>
            </a:extLst>
          </p:cNvPr>
          <p:cNvSpPr txBox="1"/>
          <p:nvPr/>
        </p:nvSpPr>
        <p:spPr>
          <a:xfrm>
            <a:off x="1862087" y="2710045"/>
            <a:ext cx="4233912" cy="400110"/>
          </a:xfrm>
          <a:prstGeom prst="rect">
            <a:avLst/>
          </a:prstGeom>
          <a:noFill/>
        </p:spPr>
        <p:txBody>
          <a:bodyPr wrap="square" rtlCol="0">
            <a:spAutoFit/>
          </a:bodyPr>
          <a:lstStyle/>
          <a:p>
            <a:r>
              <a:rPr lang="en-US" sz="2000" dirty="0"/>
              <a:t>Accessing to docs</a:t>
            </a:r>
            <a:endParaRPr lang="en-ID" sz="2000" b="1" dirty="0">
              <a:solidFill>
                <a:schemeClr val="accent1">
                  <a:lumMod val="75000"/>
                </a:schemeClr>
              </a:solidFill>
              <a:latin typeface="+mj-lt"/>
            </a:endParaRPr>
          </a:p>
        </p:txBody>
      </p:sp>
      <p:pic>
        <p:nvPicPr>
          <p:cNvPr id="58" name="Graphic 57" descr="Checkmark">
            <a:extLst>
              <a:ext uri="{FF2B5EF4-FFF2-40B4-BE49-F238E27FC236}">
                <a16:creationId xmlns:a16="http://schemas.microsoft.com/office/drawing/2014/main" id="{B68F97AD-6F8C-49CB-9B81-88B6E0B426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9639" y="2683692"/>
            <a:ext cx="396240" cy="396240"/>
          </a:xfrm>
          <a:prstGeom prst="rect">
            <a:avLst/>
          </a:prstGeom>
        </p:spPr>
      </p:pic>
      <p:sp>
        <p:nvSpPr>
          <p:cNvPr id="59" name="Oval 58">
            <a:extLst>
              <a:ext uri="{FF2B5EF4-FFF2-40B4-BE49-F238E27FC236}">
                <a16:creationId xmlns:a16="http://schemas.microsoft.com/office/drawing/2014/main" id="{92761F22-C4A9-4636-80E1-2862950227C0}"/>
              </a:ext>
            </a:extLst>
          </p:cNvPr>
          <p:cNvSpPr/>
          <p:nvPr/>
        </p:nvSpPr>
        <p:spPr>
          <a:xfrm>
            <a:off x="1134228" y="3771735"/>
            <a:ext cx="310898" cy="310898"/>
          </a:xfrm>
          <a:prstGeom prst="ellipse">
            <a:avLst/>
          </a:prstGeom>
          <a:noFill/>
          <a:ln w="28575">
            <a:gradFill>
              <a:gsLst>
                <a:gs pos="0">
                  <a:schemeClr val="accent1"/>
                </a:gs>
                <a:gs pos="83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0" name="TextBox 59">
            <a:extLst>
              <a:ext uri="{FF2B5EF4-FFF2-40B4-BE49-F238E27FC236}">
                <a16:creationId xmlns:a16="http://schemas.microsoft.com/office/drawing/2014/main" id="{48DE11AE-48D7-4626-844B-CAD0382BEBFA}"/>
              </a:ext>
            </a:extLst>
          </p:cNvPr>
          <p:cNvSpPr txBox="1"/>
          <p:nvPr/>
        </p:nvSpPr>
        <p:spPr>
          <a:xfrm>
            <a:off x="1881340" y="4054023"/>
            <a:ext cx="3339355" cy="616836"/>
          </a:xfrm>
          <a:prstGeom prst="rect">
            <a:avLst/>
          </a:prstGeom>
          <a:noFill/>
        </p:spPr>
        <p:txBody>
          <a:bodyPr wrap="square" rtlCol="0">
            <a:spAutoFit/>
          </a:bodyPr>
          <a:lstStyle/>
          <a:p>
            <a:pPr>
              <a:lnSpc>
                <a:spcPct val="150000"/>
              </a:lnSpc>
            </a:pPr>
            <a:r>
              <a:rPr lang="en-US" sz="1200" dirty="0"/>
              <a:t>Always monitoring the pre set triggers in development or raw data</a:t>
            </a:r>
          </a:p>
        </p:txBody>
      </p:sp>
      <p:pic>
        <p:nvPicPr>
          <p:cNvPr id="61" name="Graphic 60" descr="Checkmark">
            <a:extLst>
              <a:ext uri="{FF2B5EF4-FFF2-40B4-BE49-F238E27FC236}">
                <a16:creationId xmlns:a16="http://schemas.microsoft.com/office/drawing/2014/main" id="{6AB71F37-6B15-4C58-8A21-061814F98A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4023" y="3686484"/>
            <a:ext cx="396240" cy="396240"/>
          </a:xfrm>
          <a:prstGeom prst="rect">
            <a:avLst/>
          </a:prstGeom>
        </p:spPr>
      </p:pic>
      <p:sp>
        <p:nvSpPr>
          <p:cNvPr id="62" name="TextBox 61">
            <a:extLst>
              <a:ext uri="{FF2B5EF4-FFF2-40B4-BE49-F238E27FC236}">
                <a16:creationId xmlns:a16="http://schemas.microsoft.com/office/drawing/2014/main" id="{BB7D3373-719C-4B20-A535-B22E11747CAE}"/>
              </a:ext>
            </a:extLst>
          </p:cNvPr>
          <p:cNvSpPr txBox="1"/>
          <p:nvPr/>
        </p:nvSpPr>
        <p:spPr>
          <a:xfrm>
            <a:off x="1859039" y="3712837"/>
            <a:ext cx="6068482" cy="400110"/>
          </a:xfrm>
          <a:prstGeom prst="rect">
            <a:avLst/>
          </a:prstGeom>
          <a:noFill/>
        </p:spPr>
        <p:txBody>
          <a:bodyPr wrap="square" rtlCol="0">
            <a:spAutoFit/>
          </a:bodyPr>
          <a:lstStyle/>
          <a:p>
            <a:r>
              <a:rPr lang="en-US" sz="2000" dirty="0"/>
              <a:t>Monitoring</a:t>
            </a:r>
            <a:endParaRPr lang="en-ID" sz="2000" b="1" dirty="0">
              <a:solidFill>
                <a:schemeClr val="accent1">
                  <a:lumMod val="75000"/>
                </a:schemeClr>
              </a:solidFill>
              <a:latin typeface="+mj-lt"/>
            </a:endParaRPr>
          </a:p>
        </p:txBody>
      </p:sp>
    </p:spTree>
    <p:extLst>
      <p:ext uri="{BB962C8B-B14F-4D97-AF65-F5344CB8AC3E}">
        <p14:creationId xmlns:p14="http://schemas.microsoft.com/office/powerpoint/2010/main" val="185352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3">
                                            <p:txEl>
                                              <p:pRg st="0" end="0"/>
                                            </p:txEl>
                                          </p:spTgt>
                                        </p:tgtEl>
                                        <p:attrNameLst>
                                          <p:attrName>style.visibility</p:attrName>
                                        </p:attrNameLst>
                                      </p:cBhvr>
                                      <p:to>
                                        <p:strVal val="visible"/>
                                      </p:to>
                                    </p:set>
                                    <p:animEffect transition="in" filter="fade">
                                      <p:cBhvr>
                                        <p:cTn id="7" dur="500"/>
                                        <p:tgtEl>
                                          <p:spTgt spid="53">
                                            <p:txEl>
                                              <p:pRg st="0" end="0"/>
                                            </p:txEl>
                                          </p:spTgt>
                                        </p:tgtEl>
                                      </p:cBhvr>
                                    </p:animEffect>
                                  </p:childTnLst>
                                </p:cTn>
                              </p:par>
                              <p:par>
                                <p:cTn id="8" presetID="16" presetClass="entr" presetSubtype="21" fill="hold" grpId="0" nodeType="withEffect">
                                  <p:stCondLst>
                                    <p:cond delay="500"/>
                                  </p:stCondLst>
                                  <p:childTnLst>
                                    <p:set>
                                      <p:cBhvr>
                                        <p:cTn id="9" dur="1" fill="hold">
                                          <p:stCondLst>
                                            <p:cond delay="0"/>
                                          </p:stCondLst>
                                        </p:cTn>
                                        <p:tgtEl>
                                          <p:spTgt spid="74"/>
                                        </p:tgtEl>
                                        <p:attrNameLst>
                                          <p:attrName>style.visibility</p:attrName>
                                        </p:attrNameLst>
                                      </p:cBhvr>
                                      <p:to>
                                        <p:strVal val="visible"/>
                                      </p:to>
                                    </p:set>
                                    <p:animEffect transition="in" filter="barn(inVertical)">
                                      <p:cBhvr>
                                        <p:cTn id="10" dur="500"/>
                                        <p:tgtEl>
                                          <p:spTgt spid="7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par>
                                <p:cTn id="35" presetID="10" presetClass="entr" presetSubtype="0" fill="hold" nodeType="withEffect">
                                  <p:stCondLst>
                                    <p:cond delay="50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50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62"/>
                                        </p:tgtEl>
                                        <p:attrNameLst>
                                          <p:attrName>style.visibility</p:attrName>
                                        </p:attrNameLst>
                                      </p:cBhvr>
                                      <p:to>
                                        <p:strVal val="visible"/>
                                      </p:to>
                                    </p:set>
                                    <p:animEffect transition="in" filter="fade">
                                      <p:cBhvr>
                                        <p:cTn id="4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uild="p"/>
      <p:bldP spid="65" grpId="0" animBg="1"/>
      <p:bldP spid="74" grpId="0"/>
      <p:bldP spid="48" grpId="0" animBg="1"/>
      <p:bldP spid="49" grpId="0"/>
      <p:bldP spid="50" grpId="0"/>
      <p:bldP spid="55" grpId="0" animBg="1"/>
      <p:bldP spid="56" grpId="0"/>
      <p:bldP spid="57" grpId="0"/>
      <p:bldP spid="59" grpId="0" animBg="1"/>
      <p:bldP spid="60" grpId="0"/>
      <p:bldP spid="6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Placeholder 62">
            <a:extLst>
              <a:ext uri="{FF2B5EF4-FFF2-40B4-BE49-F238E27FC236}">
                <a16:creationId xmlns:a16="http://schemas.microsoft.com/office/drawing/2014/main" id="{3420AB33-0CC8-4352-9F84-FAD102B46053}"/>
              </a:ext>
            </a:extLst>
          </p:cNvPr>
          <p:cNvPicPr>
            <a:picLocks noGrp="1" noChangeAspect="1"/>
          </p:cNvPicPr>
          <p:nvPr>
            <p:ph type="pic" sz="quarter" idx="12"/>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25834" r="25834"/>
          <a:stretch/>
        </p:blipFill>
        <p:spPr>
          <a:xfrm>
            <a:off x="6307380" y="0"/>
            <a:ext cx="5884620" cy="6848549"/>
          </a:xfrm>
        </p:spPr>
      </p:pic>
      <p:sp>
        <p:nvSpPr>
          <p:cNvPr id="4" name="Text Placeholder 3">
            <a:extLst>
              <a:ext uri="{FF2B5EF4-FFF2-40B4-BE49-F238E27FC236}">
                <a16:creationId xmlns:a16="http://schemas.microsoft.com/office/drawing/2014/main" id="{52E01EA6-3706-4994-9794-6B08C4C8BBB8}"/>
              </a:ext>
            </a:extLst>
          </p:cNvPr>
          <p:cNvSpPr>
            <a:spLocks noGrp="1"/>
          </p:cNvSpPr>
          <p:nvPr>
            <p:ph type="body" sz="quarter" idx="11"/>
          </p:nvPr>
        </p:nvSpPr>
        <p:spPr/>
        <p:txBody>
          <a:bodyPr/>
          <a:lstStyle/>
          <a:p>
            <a:r>
              <a:rPr lang="en-US" dirty="0"/>
              <a:t>About Me</a:t>
            </a:r>
            <a:endParaRPr lang="en-ID" dirty="0"/>
          </a:p>
        </p:txBody>
      </p:sp>
      <p:grpSp>
        <p:nvGrpSpPr>
          <p:cNvPr id="5" name="Group 4">
            <a:extLst>
              <a:ext uri="{FF2B5EF4-FFF2-40B4-BE49-F238E27FC236}">
                <a16:creationId xmlns:a16="http://schemas.microsoft.com/office/drawing/2014/main" id="{8C1BD925-430B-4C71-8703-F74407A919B3}"/>
              </a:ext>
            </a:extLst>
          </p:cNvPr>
          <p:cNvGrpSpPr/>
          <p:nvPr/>
        </p:nvGrpSpPr>
        <p:grpSpPr>
          <a:xfrm>
            <a:off x="-594361" y="4389985"/>
            <a:ext cx="2791777" cy="2751226"/>
            <a:chOff x="-815657" y="2355533"/>
            <a:chExt cx="4918074" cy="4846638"/>
          </a:xfrm>
        </p:grpSpPr>
        <p:sp>
          <p:nvSpPr>
            <p:cNvPr id="6" name="Freeform 5">
              <a:extLst>
                <a:ext uri="{FF2B5EF4-FFF2-40B4-BE49-F238E27FC236}">
                  <a16:creationId xmlns:a16="http://schemas.microsoft.com/office/drawing/2014/main" id="{86515F10-5E83-4C0F-A79B-03B84EE29B7C}"/>
                </a:ext>
              </a:extLst>
            </p:cNvPr>
            <p:cNvSpPr>
              <a:spLocks/>
            </p:cNvSpPr>
            <p:nvPr/>
          </p:nvSpPr>
          <p:spPr bwMode="auto">
            <a:xfrm>
              <a:off x="-815657" y="4106546"/>
              <a:ext cx="3201987" cy="3095625"/>
            </a:xfrm>
            <a:custGeom>
              <a:avLst/>
              <a:gdLst>
                <a:gd name="T0" fmla="*/ 3 w 1656"/>
                <a:gd name="T1" fmla="*/ 0 h 1609"/>
                <a:gd name="T2" fmla="*/ 0 w 1656"/>
                <a:gd name="T3" fmla="*/ 101 h 1609"/>
                <a:gd name="T4" fmla="*/ 1508 w 1656"/>
                <a:gd name="T5" fmla="*/ 1609 h 1609"/>
                <a:gd name="T6" fmla="*/ 1656 w 1656"/>
                <a:gd name="T7" fmla="*/ 1602 h 1609"/>
                <a:gd name="T8" fmla="*/ 811 w 1656"/>
                <a:gd name="T9" fmla="*/ 1237 h 1609"/>
                <a:gd name="T10" fmla="*/ 3 w 1656"/>
                <a:gd name="T11" fmla="*/ 0 h 1609"/>
              </a:gdLst>
              <a:ahLst/>
              <a:cxnLst>
                <a:cxn ang="0">
                  <a:pos x="T0" y="T1"/>
                </a:cxn>
                <a:cxn ang="0">
                  <a:pos x="T2" y="T3"/>
                </a:cxn>
                <a:cxn ang="0">
                  <a:pos x="T4" y="T5"/>
                </a:cxn>
                <a:cxn ang="0">
                  <a:pos x="T6" y="T7"/>
                </a:cxn>
                <a:cxn ang="0">
                  <a:pos x="T8" y="T9"/>
                </a:cxn>
                <a:cxn ang="0">
                  <a:pos x="T10" y="T11"/>
                </a:cxn>
              </a:cxnLst>
              <a:rect l="0" t="0" r="r" b="b"/>
              <a:pathLst>
                <a:path w="1656" h="1609">
                  <a:moveTo>
                    <a:pt x="3" y="0"/>
                  </a:moveTo>
                  <a:cubicBezTo>
                    <a:pt x="1" y="34"/>
                    <a:pt x="0" y="67"/>
                    <a:pt x="0" y="101"/>
                  </a:cubicBezTo>
                  <a:cubicBezTo>
                    <a:pt x="0" y="934"/>
                    <a:pt x="675" y="1609"/>
                    <a:pt x="1508" y="1609"/>
                  </a:cubicBezTo>
                  <a:cubicBezTo>
                    <a:pt x="1558" y="1609"/>
                    <a:pt x="1607" y="1607"/>
                    <a:pt x="1656" y="1602"/>
                  </a:cubicBezTo>
                  <a:cubicBezTo>
                    <a:pt x="1334" y="1571"/>
                    <a:pt x="1042" y="1438"/>
                    <a:pt x="811" y="1237"/>
                  </a:cubicBezTo>
                  <a:cubicBezTo>
                    <a:pt x="357" y="1000"/>
                    <a:pt x="39" y="539"/>
                    <a:pt x="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7" name="Freeform 6">
              <a:extLst>
                <a:ext uri="{FF2B5EF4-FFF2-40B4-BE49-F238E27FC236}">
                  <a16:creationId xmlns:a16="http://schemas.microsoft.com/office/drawing/2014/main" id="{540246F6-1A67-497B-AAE4-40CA9FB32BDE}"/>
                </a:ext>
              </a:extLst>
            </p:cNvPr>
            <p:cNvSpPr>
              <a:spLocks/>
            </p:cNvSpPr>
            <p:nvPr/>
          </p:nvSpPr>
          <p:spPr bwMode="auto">
            <a:xfrm>
              <a:off x="-809307" y="3911283"/>
              <a:ext cx="1562100" cy="2574925"/>
            </a:xfrm>
            <a:custGeom>
              <a:avLst/>
              <a:gdLst>
                <a:gd name="T0" fmla="*/ 808 w 808"/>
                <a:gd name="T1" fmla="*/ 1338 h 1338"/>
                <a:gd name="T2" fmla="*/ 451 w 808"/>
                <a:gd name="T3" fmla="*/ 877 h 1338"/>
                <a:gd name="T4" fmla="*/ 10 w 808"/>
                <a:gd name="T5" fmla="*/ 0 h 1338"/>
                <a:gd name="T6" fmla="*/ 0 w 808"/>
                <a:gd name="T7" fmla="*/ 101 h 1338"/>
                <a:gd name="T8" fmla="*/ 808 w 808"/>
                <a:gd name="T9" fmla="*/ 1338 h 1338"/>
              </a:gdLst>
              <a:ahLst/>
              <a:cxnLst>
                <a:cxn ang="0">
                  <a:pos x="T0" y="T1"/>
                </a:cxn>
                <a:cxn ang="0">
                  <a:pos x="T2" y="T3"/>
                </a:cxn>
                <a:cxn ang="0">
                  <a:pos x="T4" y="T5"/>
                </a:cxn>
                <a:cxn ang="0">
                  <a:pos x="T6" y="T7"/>
                </a:cxn>
                <a:cxn ang="0">
                  <a:pos x="T8" y="T9"/>
                </a:cxn>
              </a:cxnLst>
              <a:rect l="0" t="0" r="r" b="b"/>
              <a:pathLst>
                <a:path w="808" h="1338">
                  <a:moveTo>
                    <a:pt x="808" y="1338"/>
                  </a:moveTo>
                  <a:cubicBezTo>
                    <a:pt x="661" y="1209"/>
                    <a:pt x="540" y="1053"/>
                    <a:pt x="451" y="877"/>
                  </a:cubicBezTo>
                  <a:cubicBezTo>
                    <a:pt x="216" y="647"/>
                    <a:pt x="56" y="342"/>
                    <a:pt x="10" y="0"/>
                  </a:cubicBezTo>
                  <a:cubicBezTo>
                    <a:pt x="6" y="33"/>
                    <a:pt x="3" y="67"/>
                    <a:pt x="0" y="101"/>
                  </a:cubicBezTo>
                  <a:cubicBezTo>
                    <a:pt x="36" y="640"/>
                    <a:pt x="354" y="1101"/>
                    <a:pt x="808" y="1338"/>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8" name="Freeform 7">
              <a:extLst>
                <a:ext uri="{FF2B5EF4-FFF2-40B4-BE49-F238E27FC236}">
                  <a16:creationId xmlns:a16="http://schemas.microsoft.com/office/drawing/2014/main" id="{3D528BAC-3E6B-4F1B-98A2-46006DBEBA15}"/>
                </a:ext>
              </a:extLst>
            </p:cNvPr>
            <p:cNvSpPr>
              <a:spLocks/>
            </p:cNvSpPr>
            <p:nvPr/>
          </p:nvSpPr>
          <p:spPr bwMode="auto">
            <a:xfrm>
              <a:off x="-790257" y="3717608"/>
              <a:ext cx="852487" cy="1882775"/>
            </a:xfrm>
            <a:custGeom>
              <a:avLst/>
              <a:gdLst>
                <a:gd name="T0" fmla="*/ 17 w 441"/>
                <a:gd name="T1" fmla="*/ 0 h 978"/>
                <a:gd name="T2" fmla="*/ 0 w 441"/>
                <a:gd name="T3" fmla="*/ 101 h 978"/>
                <a:gd name="T4" fmla="*/ 441 w 441"/>
                <a:gd name="T5" fmla="*/ 978 h 978"/>
                <a:gd name="T6" fmla="*/ 321 w 441"/>
                <a:gd name="T7" fmla="*/ 643 h 978"/>
                <a:gd name="T8" fmla="*/ 17 w 441"/>
                <a:gd name="T9" fmla="*/ 0 h 978"/>
              </a:gdLst>
              <a:ahLst/>
              <a:cxnLst>
                <a:cxn ang="0">
                  <a:pos x="T0" y="T1"/>
                </a:cxn>
                <a:cxn ang="0">
                  <a:pos x="T2" y="T3"/>
                </a:cxn>
                <a:cxn ang="0">
                  <a:pos x="T4" y="T5"/>
                </a:cxn>
                <a:cxn ang="0">
                  <a:pos x="T6" y="T7"/>
                </a:cxn>
                <a:cxn ang="0">
                  <a:pos x="T8" y="T9"/>
                </a:cxn>
              </a:cxnLst>
              <a:rect l="0" t="0" r="r" b="b"/>
              <a:pathLst>
                <a:path w="441" h="978">
                  <a:moveTo>
                    <a:pt x="17" y="0"/>
                  </a:moveTo>
                  <a:cubicBezTo>
                    <a:pt x="11" y="33"/>
                    <a:pt x="5" y="67"/>
                    <a:pt x="0" y="101"/>
                  </a:cubicBezTo>
                  <a:cubicBezTo>
                    <a:pt x="46" y="443"/>
                    <a:pt x="206" y="748"/>
                    <a:pt x="441" y="978"/>
                  </a:cubicBezTo>
                  <a:cubicBezTo>
                    <a:pt x="389" y="873"/>
                    <a:pt x="348" y="760"/>
                    <a:pt x="321" y="643"/>
                  </a:cubicBezTo>
                  <a:cubicBezTo>
                    <a:pt x="173" y="459"/>
                    <a:pt x="66" y="240"/>
                    <a:pt x="1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9" name="Freeform 8">
              <a:extLst>
                <a:ext uri="{FF2B5EF4-FFF2-40B4-BE49-F238E27FC236}">
                  <a16:creationId xmlns:a16="http://schemas.microsoft.com/office/drawing/2014/main" id="{4C93BF46-106E-41CA-9571-94B0F8194642}"/>
                </a:ext>
              </a:extLst>
            </p:cNvPr>
            <p:cNvSpPr>
              <a:spLocks/>
            </p:cNvSpPr>
            <p:nvPr/>
          </p:nvSpPr>
          <p:spPr bwMode="auto">
            <a:xfrm>
              <a:off x="-756920" y="3523933"/>
              <a:ext cx="587375" cy="1430338"/>
            </a:xfrm>
            <a:custGeom>
              <a:avLst/>
              <a:gdLst>
                <a:gd name="T0" fmla="*/ 268 w 304"/>
                <a:gd name="T1" fmla="*/ 496 h 744"/>
                <a:gd name="T2" fmla="*/ 25 w 304"/>
                <a:gd name="T3" fmla="*/ 0 h 744"/>
                <a:gd name="T4" fmla="*/ 0 w 304"/>
                <a:gd name="T5" fmla="*/ 101 h 744"/>
                <a:gd name="T6" fmla="*/ 304 w 304"/>
                <a:gd name="T7" fmla="*/ 744 h 744"/>
                <a:gd name="T8" fmla="*/ 268 w 304"/>
                <a:gd name="T9" fmla="*/ 496 h 744"/>
              </a:gdLst>
              <a:ahLst/>
              <a:cxnLst>
                <a:cxn ang="0">
                  <a:pos x="T0" y="T1"/>
                </a:cxn>
                <a:cxn ang="0">
                  <a:pos x="T2" y="T3"/>
                </a:cxn>
                <a:cxn ang="0">
                  <a:pos x="T4" y="T5"/>
                </a:cxn>
                <a:cxn ang="0">
                  <a:pos x="T6" y="T7"/>
                </a:cxn>
                <a:cxn ang="0">
                  <a:pos x="T8" y="T9"/>
                </a:cxn>
              </a:cxnLst>
              <a:rect l="0" t="0" r="r" b="b"/>
              <a:pathLst>
                <a:path w="304" h="744">
                  <a:moveTo>
                    <a:pt x="268" y="496"/>
                  </a:moveTo>
                  <a:cubicBezTo>
                    <a:pt x="159" y="349"/>
                    <a:pt x="75" y="181"/>
                    <a:pt x="25" y="0"/>
                  </a:cubicBezTo>
                  <a:cubicBezTo>
                    <a:pt x="16" y="33"/>
                    <a:pt x="7" y="67"/>
                    <a:pt x="0" y="101"/>
                  </a:cubicBezTo>
                  <a:cubicBezTo>
                    <a:pt x="49" y="341"/>
                    <a:pt x="156" y="560"/>
                    <a:pt x="304" y="744"/>
                  </a:cubicBezTo>
                  <a:cubicBezTo>
                    <a:pt x="285" y="664"/>
                    <a:pt x="273" y="581"/>
                    <a:pt x="268" y="4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0" name="Freeform 9">
              <a:extLst>
                <a:ext uri="{FF2B5EF4-FFF2-40B4-BE49-F238E27FC236}">
                  <a16:creationId xmlns:a16="http://schemas.microsoft.com/office/drawing/2014/main" id="{FEE56B34-5DC3-44DE-8C64-4B51AD85FB85}"/>
                </a:ext>
              </a:extLst>
            </p:cNvPr>
            <p:cNvSpPr>
              <a:spLocks/>
            </p:cNvSpPr>
            <p:nvPr/>
          </p:nvSpPr>
          <p:spPr bwMode="auto">
            <a:xfrm>
              <a:off x="-709295" y="3328671"/>
              <a:ext cx="471487" cy="1149350"/>
            </a:xfrm>
            <a:custGeom>
              <a:avLst/>
              <a:gdLst>
                <a:gd name="T0" fmla="*/ 244 w 244"/>
                <a:gd name="T1" fmla="*/ 396 h 597"/>
                <a:gd name="T2" fmla="*/ 32 w 244"/>
                <a:gd name="T3" fmla="*/ 0 h 597"/>
                <a:gd name="T4" fmla="*/ 0 w 244"/>
                <a:gd name="T5" fmla="*/ 101 h 597"/>
                <a:gd name="T6" fmla="*/ 243 w 244"/>
                <a:gd name="T7" fmla="*/ 597 h 597"/>
                <a:gd name="T8" fmla="*/ 241 w 244"/>
                <a:gd name="T9" fmla="*/ 505 h 597"/>
                <a:gd name="T10" fmla="*/ 244 w 244"/>
                <a:gd name="T11" fmla="*/ 396 h 597"/>
              </a:gdLst>
              <a:ahLst/>
              <a:cxnLst>
                <a:cxn ang="0">
                  <a:pos x="T0" y="T1"/>
                </a:cxn>
                <a:cxn ang="0">
                  <a:pos x="T2" y="T3"/>
                </a:cxn>
                <a:cxn ang="0">
                  <a:pos x="T4" y="T5"/>
                </a:cxn>
                <a:cxn ang="0">
                  <a:pos x="T6" y="T7"/>
                </a:cxn>
                <a:cxn ang="0">
                  <a:pos x="T8" y="T9"/>
                </a:cxn>
                <a:cxn ang="0">
                  <a:pos x="T10" y="T11"/>
                </a:cxn>
              </a:cxnLst>
              <a:rect l="0" t="0" r="r" b="b"/>
              <a:pathLst>
                <a:path w="244" h="597">
                  <a:moveTo>
                    <a:pt x="244" y="396"/>
                  </a:moveTo>
                  <a:cubicBezTo>
                    <a:pt x="155" y="276"/>
                    <a:pt x="83" y="143"/>
                    <a:pt x="32" y="0"/>
                  </a:cubicBezTo>
                  <a:cubicBezTo>
                    <a:pt x="20" y="33"/>
                    <a:pt x="9" y="66"/>
                    <a:pt x="0" y="101"/>
                  </a:cubicBezTo>
                  <a:cubicBezTo>
                    <a:pt x="50" y="282"/>
                    <a:pt x="134" y="450"/>
                    <a:pt x="243" y="597"/>
                  </a:cubicBezTo>
                  <a:cubicBezTo>
                    <a:pt x="241" y="566"/>
                    <a:pt x="241" y="536"/>
                    <a:pt x="241" y="505"/>
                  </a:cubicBezTo>
                  <a:cubicBezTo>
                    <a:pt x="241" y="469"/>
                    <a:pt x="242" y="432"/>
                    <a:pt x="244" y="3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1" name="Freeform 10">
              <a:extLst>
                <a:ext uri="{FF2B5EF4-FFF2-40B4-BE49-F238E27FC236}">
                  <a16:creationId xmlns:a16="http://schemas.microsoft.com/office/drawing/2014/main" id="{E9F0BAB3-F257-48A1-8411-0A0D8BAACDE7}"/>
                </a:ext>
              </a:extLst>
            </p:cNvPr>
            <p:cNvSpPr>
              <a:spLocks/>
            </p:cNvSpPr>
            <p:nvPr/>
          </p:nvSpPr>
          <p:spPr bwMode="auto">
            <a:xfrm>
              <a:off x="-647382" y="3133408"/>
              <a:ext cx="454025" cy="957263"/>
            </a:xfrm>
            <a:custGeom>
              <a:avLst/>
              <a:gdLst>
                <a:gd name="T0" fmla="*/ 235 w 235"/>
                <a:gd name="T1" fmla="*/ 325 h 498"/>
                <a:gd name="T2" fmla="*/ 40 w 235"/>
                <a:gd name="T3" fmla="*/ 0 h 498"/>
                <a:gd name="T4" fmla="*/ 0 w 235"/>
                <a:gd name="T5" fmla="*/ 102 h 498"/>
                <a:gd name="T6" fmla="*/ 212 w 235"/>
                <a:gd name="T7" fmla="*/ 498 h 498"/>
                <a:gd name="T8" fmla="*/ 235 w 235"/>
                <a:gd name="T9" fmla="*/ 325 h 498"/>
              </a:gdLst>
              <a:ahLst/>
              <a:cxnLst>
                <a:cxn ang="0">
                  <a:pos x="T0" y="T1"/>
                </a:cxn>
                <a:cxn ang="0">
                  <a:pos x="T2" y="T3"/>
                </a:cxn>
                <a:cxn ang="0">
                  <a:pos x="T4" y="T5"/>
                </a:cxn>
                <a:cxn ang="0">
                  <a:pos x="T6" y="T7"/>
                </a:cxn>
                <a:cxn ang="0">
                  <a:pos x="T8" y="T9"/>
                </a:cxn>
              </a:cxnLst>
              <a:rect l="0" t="0" r="r" b="b"/>
              <a:pathLst>
                <a:path w="235" h="498">
                  <a:moveTo>
                    <a:pt x="235" y="325"/>
                  </a:moveTo>
                  <a:cubicBezTo>
                    <a:pt x="157" y="226"/>
                    <a:pt x="91" y="117"/>
                    <a:pt x="40" y="0"/>
                  </a:cubicBezTo>
                  <a:cubicBezTo>
                    <a:pt x="25" y="33"/>
                    <a:pt x="12" y="67"/>
                    <a:pt x="0" y="102"/>
                  </a:cubicBezTo>
                  <a:cubicBezTo>
                    <a:pt x="51" y="245"/>
                    <a:pt x="123" y="378"/>
                    <a:pt x="212" y="498"/>
                  </a:cubicBezTo>
                  <a:cubicBezTo>
                    <a:pt x="217" y="439"/>
                    <a:pt x="224" y="382"/>
                    <a:pt x="235" y="32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2" name="Freeform 11">
              <a:extLst>
                <a:ext uri="{FF2B5EF4-FFF2-40B4-BE49-F238E27FC236}">
                  <a16:creationId xmlns:a16="http://schemas.microsoft.com/office/drawing/2014/main" id="{EF5B7233-46CB-4490-BB59-89E059A375EC}"/>
                </a:ext>
              </a:extLst>
            </p:cNvPr>
            <p:cNvSpPr>
              <a:spLocks/>
            </p:cNvSpPr>
            <p:nvPr/>
          </p:nvSpPr>
          <p:spPr bwMode="auto">
            <a:xfrm>
              <a:off x="-569595" y="2938146"/>
              <a:ext cx="449262" cy="819150"/>
            </a:xfrm>
            <a:custGeom>
              <a:avLst/>
              <a:gdLst>
                <a:gd name="T0" fmla="*/ 49 w 233"/>
                <a:gd name="T1" fmla="*/ 0 h 426"/>
                <a:gd name="T2" fmla="*/ 0 w 233"/>
                <a:gd name="T3" fmla="*/ 101 h 426"/>
                <a:gd name="T4" fmla="*/ 195 w 233"/>
                <a:gd name="T5" fmla="*/ 426 h 426"/>
                <a:gd name="T6" fmla="*/ 233 w 233"/>
                <a:gd name="T7" fmla="*/ 270 h 426"/>
                <a:gd name="T8" fmla="*/ 49 w 233"/>
                <a:gd name="T9" fmla="*/ 0 h 426"/>
              </a:gdLst>
              <a:ahLst/>
              <a:cxnLst>
                <a:cxn ang="0">
                  <a:pos x="T0" y="T1"/>
                </a:cxn>
                <a:cxn ang="0">
                  <a:pos x="T2" y="T3"/>
                </a:cxn>
                <a:cxn ang="0">
                  <a:pos x="T4" y="T5"/>
                </a:cxn>
                <a:cxn ang="0">
                  <a:pos x="T6" y="T7"/>
                </a:cxn>
                <a:cxn ang="0">
                  <a:pos x="T8" y="T9"/>
                </a:cxn>
              </a:cxnLst>
              <a:rect l="0" t="0" r="r" b="b"/>
              <a:pathLst>
                <a:path w="233" h="426">
                  <a:moveTo>
                    <a:pt x="49" y="0"/>
                  </a:moveTo>
                  <a:cubicBezTo>
                    <a:pt x="32" y="33"/>
                    <a:pt x="15" y="67"/>
                    <a:pt x="0" y="101"/>
                  </a:cubicBezTo>
                  <a:cubicBezTo>
                    <a:pt x="51" y="218"/>
                    <a:pt x="117" y="327"/>
                    <a:pt x="195" y="426"/>
                  </a:cubicBezTo>
                  <a:cubicBezTo>
                    <a:pt x="205" y="373"/>
                    <a:pt x="218" y="321"/>
                    <a:pt x="233" y="270"/>
                  </a:cubicBezTo>
                  <a:cubicBezTo>
                    <a:pt x="162" y="188"/>
                    <a:pt x="101" y="97"/>
                    <a:pt x="49"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3" name="Freeform 12">
              <a:extLst>
                <a:ext uri="{FF2B5EF4-FFF2-40B4-BE49-F238E27FC236}">
                  <a16:creationId xmlns:a16="http://schemas.microsoft.com/office/drawing/2014/main" id="{089174CA-1BF2-40CB-AA3C-DE3008EE8454}"/>
                </a:ext>
              </a:extLst>
            </p:cNvPr>
            <p:cNvSpPr>
              <a:spLocks/>
            </p:cNvSpPr>
            <p:nvPr/>
          </p:nvSpPr>
          <p:spPr bwMode="auto">
            <a:xfrm>
              <a:off x="-475932" y="2744471"/>
              <a:ext cx="457200" cy="712788"/>
            </a:xfrm>
            <a:custGeom>
              <a:avLst/>
              <a:gdLst>
                <a:gd name="T0" fmla="*/ 236 w 236"/>
                <a:gd name="T1" fmla="*/ 227 h 371"/>
                <a:gd name="T2" fmla="*/ 59 w 236"/>
                <a:gd name="T3" fmla="*/ 0 h 371"/>
                <a:gd name="T4" fmla="*/ 0 w 236"/>
                <a:gd name="T5" fmla="*/ 101 h 371"/>
                <a:gd name="T6" fmla="*/ 184 w 236"/>
                <a:gd name="T7" fmla="*/ 371 h 371"/>
                <a:gd name="T8" fmla="*/ 236 w 236"/>
                <a:gd name="T9" fmla="*/ 227 h 371"/>
              </a:gdLst>
              <a:ahLst/>
              <a:cxnLst>
                <a:cxn ang="0">
                  <a:pos x="T0" y="T1"/>
                </a:cxn>
                <a:cxn ang="0">
                  <a:pos x="T2" y="T3"/>
                </a:cxn>
                <a:cxn ang="0">
                  <a:pos x="T4" y="T5"/>
                </a:cxn>
                <a:cxn ang="0">
                  <a:pos x="T6" y="T7"/>
                </a:cxn>
                <a:cxn ang="0">
                  <a:pos x="T8" y="T9"/>
                </a:cxn>
              </a:cxnLst>
              <a:rect l="0" t="0" r="r" b="b"/>
              <a:pathLst>
                <a:path w="236" h="371">
                  <a:moveTo>
                    <a:pt x="236" y="227"/>
                  </a:moveTo>
                  <a:cubicBezTo>
                    <a:pt x="170" y="157"/>
                    <a:pt x="111" y="81"/>
                    <a:pt x="59" y="0"/>
                  </a:cubicBezTo>
                  <a:cubicBezTo>
                    <a:pt x="38" y="33"/>
                    <a:pt x="18" y="67"/>
                    <a:pt x="0" y="101"/>
                  </a:cubicBezTo>
                  <a:cubicBezTo>
                    <a:pt x="52" y="198"/>
                    <a:pt x="113" y="289"/>
                    <a:pt x="184" y="371"/>
                  </a:cubicBezTo>
                  <a:cubicBezTo>
                    <a:pt x="199" y="322"/>
                    <a:pt x="216" y="274"/>
                    <a:pt x="236" y="22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4" name="Freeform 13">
              <a:extLst>
                <a:ext uri="{FF2B5EF4-FFF2-40B4-BE49-F238E27FC236}">
                  <a16:creationId xmlns:a16="http://schemas.microsoft.com/office/drawing/2014/main" id="{0A39DCBB-6164-43DF-BB97-C4CC7762F960}"/>
                </a:ext>
              </a:extLst>
            </p:cNvPr>
            <p:cNvSpPr>
              <a:spLocks/>
            </p:cNvSpPr>
            <p:nvPr/>
          </p:nvSpPr>
          <p:spPr bwMode="auto">
            <a:xfrm>
              <a:off x="-361632" y="2549208"/>
              <a:ext cx="469900" cy="631825"/>
            </a:xfrm>
            <a:custGeom>
              <a:avLst/>
              <a:gdLst>
                <a:gd name="T0" fmla="*/ 70 w 243"/>
                <a:gd name="T1" fmla="*/ 0 h 328"/>
                <a:gd name="T2" fmla="*/ 0 w 243"/>
                <a:gd name="T3" fmla="*/ 101 h 328"/>
                <a:gd name="T4" fmla="*/ 177 w 243"/>
                <a:gd name="T5" fmla="*/ 328 h 328"/>
                <a:gd name="T6" fmla="*/ 243 w 243"/>
                <a:gd name="T7" fmla="*/ 191 h 328"/>
                <a:gd name="T8" fmla="*/ 70 w 243"/>
                <a:gd name="T9" fmla="*/ 0 h 328"/>
              </a:gdLst>
              <a:ahLst/>
              <a:cxnLst>
                <a:cxn ang="0">
                  <a:pos x="T0" y="T1"/>
                </a:cxn>
                <a:cxn ang="0">
                  <a:pos x="T2" y="T3"/>
                </a:cxn>
                <a:cxn ang="0">
                  <a:pos x="T4" y="T5"/>
                </a:cxn>
                <a:cxn ang="0">
                  <a:pos x="T6" y="T7"/>
                </a:cxn>
                <a:cxn ang="0">
                  <a:pos x="T8" y="T9"/>
                </a:cxn>
              </a:cxnLst>
              <a:rect l="0" t="0" r="r" b="b"/>
              <a:pathLst>
                <a:path w="243" h="328">
                  <a:moveTo>
                    <a:pt x="70" y="0"/>
                  </a:moveTo>
                  <a:cubicBezTo>
                    <a:pt x="46" y="33"/>
                    <a:pt x="22" y="66"/>
                    <a:pt x="0" y="101"/>
                  </a:cubicBezTo>
                  <a:cubicBezTo>
                    <a:pt x="52" y="182"/>
                    <a:pt x="111" y="258"/>
                    <a:pt x="177" y="328"/>
                  </a:cubicBezTo>
                  <a:cubicBezTo>
                    <a:pt x="197" y="281"/>
                    <a:pt x="219" y="235"/>
                    <a:pt x="243" y="191"/>
                  </a:cubicBezTo>
                  <a:cubicBezTo>
                    <a:pt x="180" y="132"/>
                    <a:pt x="122" y="68"/>
                    <a:pt x="7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5" name="Freeform 14">
              <a:extLst>
                <a:ext uri="{FF2B5EF4-FFF2-40B4-BE49-F238E27FC236}">
                  <a16:creationId xmlns:a16="http://schemas.microsoft.com/office/drawing/2014/main" id="{8BEDEF81-6ADE-4E0C-9B54-C1A6A4BF16E1}"/>
                </a:ext>
              </a:extLst>
            </p:cNvPr>
            <p:cNvSpPr>
              <a:spLocks/>
            </p:cNvSpPr>
            <p:nvPr/>
          </p:nvSpPr>
          <p:spPr bwMode="auto">
            <a:xfrm>
              <a:off x="-226695" y="2355533"/>
              <a:ext cx="490537" cy="561975"/>
            </a:xfrm>
            <a:custGeom>
              <a:avLst/>
              <a:gdLst>
                <a:gd name="T0" fmla="*/ 173 w 253"/>
                <a:gd name="T1" fmla="*/ 292 h 292"/>
                <a:gd name="T2" fmla="*/ 253 w 253"/>
                <a:gd name="T3" fmla="*/ 160 h 292"/>
                <a:gd name="T4" fmla="*/ 84 w 253"/>
                <a:gd name="T5" fmla="*/ 0 h 292"/>
                <a:gd name="T6" fmla="*/ 0 w 253"/>
                <a:gd name="T7" fmla="*/ 101 h 292"/>
                <a:gd name="T8" fmla="*/ 173 w 253"/>
                <a:gd name="T9" fmla="*/ 292 h 292"/>
              </a:gdLst>
              <a:ahLst/>
              <a:cxnLst>
                <a:cxn ang="0">
                  <a:pos x="T0" y="T1"/>
                </a:cxn>
                <a:cxn ang="0">
                  <a:pos x="T2" y="T3"/>
                </a:cxn>
                <a:cxn ang="0">
                  <a:pos x="T4" y="T5"/>
                </a:cxn>
                <a:cxn ang="0">
                  <a:pos x="T6" y="T7"/>
                </a:cxn>
                <a:cxn ang="0">
                  <a:pos x="T8" y="T9"/>
                </a:cxn>
              </a:cxnLst>
              <a:rect l="0" t="0" r="r" b="b"/>
              <a:pathLst>
                <a:path w="253" h="292">
                  <a:moveTo>
                    <a:pt x="173" y="292"/>
                  </a:moveTo>
                  <a:cubicBezTo>
                    <a:pt x="197" y="247"/>
                    <a:pt x="224" y="203"/>
                    <a:pt x="253" y="160"/>
                  </a:cubicBezTo>
                  <a:cubicBezTo>
                    <a:pt x="193" y="111"/>
                    <a:pt x="136" y="57"/>
                    <a:pt x="84" y="0"/>
                  </a:cubicBezTo>
                  <a:cubicBezTo>
                    <a:pt x="55" y="32"/>
                    <a:pt x="27" y="66"/>
                    <a:pt x="0" y="101"/>
                  </a:cubicBezTo>
                  <a:cubicBezTo>
                    <a:pt x="52" y="169"/>
                    <a:pt x="110" y="233"/>
                    <a:pt x="173" y="29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6" name="Freeform 19">
              <a:extLst>
                <a:ext uri="{FF2B5EF4-FFF2-40B4-BE49-F238E27FC236}">
                  <a16:creationId xmlns:a16="http://schemas.microsoft.com/office/drawing/2014/main" id="{2707CAAA-1943-4EA4-8877-A1B6D7FF0BEE}"/>
                </a:ext>
              </a:extLst>
            </p:cNvPr>
            <p:cNvSpPr>
              <a:spLocks/>
            </p:cNvSpPr>
            <p:nvPr/>
          </p:nvSpPr>
          <p:spPr bwMode="auto">
            <a:xfrm>
              <a:off x="752793" y="6486208"/>
              <a:ext cx="1920875" cy="703263"/>
            </a:xfrm>
            <a:custGeom>
              <a:avLst/>
              <a:gdLst>
                <a:gd name="T0" fmla="*/ 515 w 993"/>
                <a:gd name="T1" fmla="*/ 159 h 365"/>
                <a:gd name="T2" fmla="*/ 0 w 993"/>
                <a:gd name="T3" fmla="*/ 0 h 365"/>
                <a:gd name="T4" fmla="*/ 845 w 993"/>
                <a:gd name="T5" fmla="*/ 365 h 365"/>
                <a:gd name="T6" fmla="*/ 993 w 993"/>
                <a:gd name="T7" fmla="*/ 343 h 365"/>
                <a:gd name="T8" fmla="*/ 515 w 993"/>
                <a:gd name="T9" fmla="*/ 159 h 365"/>
              </a:gdLst>
              <a:ahLst/>
              <a:cxnLst>
                <a:cxn ang="0">
                  <a:pos x="T0" y="T1"/>
                </a:cxn>
                <a:cxn ang="0">
                  <a:pos x="T2" y="T3"/>
                </a:cxn>
                <a:cxn ang="0">
                  <a:pos x="T4" y="T5"/>
                </a:cxn>
                <a:cxn ang="0">
                  <a:pos x="T6" y="T7"/>
                </a:cxn>
                <a:cxn ang="0">
                  <a:pos x="T8" y="T9"/>
                </a:cxn>
              </a:cxnLst>
              <a:rect l="0" t="0" r="r" b="b"/>
              <a:pathLst>
                <a:path w="993" h="365">
                  <a:moveTo>
                    <a:pt x="515" y="159"/>
                  </a:moveTo>
                  <a:cubicBezTo>
                    <a:pt x="331" y="137"/>
                    <a:pt x="157" y="82"/>
                    <a:pt x="0" y="0"/>
                  </a:cubicBezTo>
                  <a:cubicBezTo>
                    <a:pt x="231" y="201"/>
                    <a:pt x="523" y="334"/>
                    <a:pt x="845" y="365"/>
                  </a:cubicBezTo>
                  <a:cubicBezTo>
                    <a:pt x="895" y="360"/>
                    <a:pt x="944" y="353"/>
                    <a:pt x="993" y="343"/>
                  </a:cubicBezTo>
                  <a:cubicBezTo>
                    <a:pt x="821" y="309"/>
                    <a:pt x="660" y="246"/>
                    <a:pt x="515" y="15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7" name="Freeform 20">
              <a:extLst>
                <a:ext uri="{FF2B5EF4-FFF2-40B4-BE49-F238E27FC236}">
                  <a16:creationId xmlns:a16="http://schemas.microsoft.com/office/drawing/2014/main" id="{8A13902D-0E55-4A61-890A-ABF99320A43F}"/>
                </a:ext>
              </a:extLst>
            </p:cNvPr>
            <p:cNvSpPr>
              <a:spLocks/>
            </p:cNvSpPr>
            <p:nvPr/>
          </p:nvSpPr>
          <p:spPr bwMode="auto">
            <a:xfrm>
              <a:off x="62230" y="5600383"/>
              <a:ext cx="1685925" cy="1192213"/>
            </a:xfrm>
            <a:custGeom>
              <a:avLst/>
              <a:gdLst>
                <a:gd name="T0" fmla="*/ 523 w 872"/>
                <a:gd name="T1" fmla="*/ 333 h 620"/>
                <a:gd name="T2" fmla="*/ 0 w 872"/>
                <a:gd name="T3" fmla="*/ 0 h 620"/>
                <a:gd name="T4" fmla="*/ 357 w 872"/>
                <a:gd name="T5" fmla="*/ 461 h 620"/>
                <a:gd name="T6" fmla="*/ 872 w 872"/>
                <a:gd name="T7" fmla="*/ 620 h 620"/>
                <a:gd name="T8" fmla="*/ 523 w 872"/>
                <a:gd name="T9" fmla="*/ 333 h 620"/>
              </a:gdLst>
              <a:ahLst/>
              <a:cxnLst>
                <a:cxn ang="0">
                  <a:pos x="T0" y="T1"/>
                </a:cxn>
                <a:cxn ang="0">
                  <a:pos x="T2" y="T3"/>
                </a:cxn>
                <a:cxn ang="0">
                  <a:pos x="T4" y="T5"/>
                </a:cxn>
                <a:cxn ang="0">
                  <a:pos x="T6" y="T7"/>
                </a:cxn>
                <a:cxn ang="0">
                  <a:pos x="T8" y="T9"/>
                </a:cxn>
              </a:cxnLst>
              <a:rect l="0" t="0" r="r" b="b"/>
              <a:pathLst>
                <a:path w="872" h="620">
                  <a:moveTo>
                    <a:pt x="523" y="333"/>
                  </a:moveTo>
                  <a:cubicBezTo>
                    <a:pt x="326" y="258"/>
                    <a:pt x="148" y="144"/>
                    <a:pt x="0" y="0"/>
                  </a:cubicBezTo>
                  <a:cubicBezTo>
                    <a:pt x="89" y="176"/>
                    <a:pt x="210" y="332"/>
                    <a:pt x="357" y="461"/>
                  </a:cubicBezTo>
                  <a:cubicBezTo>
                    <a:pt x="514" y="543"/>
                    <a:pt x="688" y="598"/>
                    <a:pt x="872" y="620"/>
                  </a:cubicBezTo>
                  <a:cubicBezTo>
                    <a:pt x="742" y="542"/>
                    <a:pt x="624" y="445"/>
                    <a:pt x="523" y="33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8" name="Freeform 21">
              <a:extLst>
                <a:ext uri="{FF2B5EF4-FFF2-40B4-BE49-F238E27FC236}">
                  <a16:creationId xmlns:a16="http://schemas.microsoft.com/office/drawing/2014/main" id="{003722C8-9B09-4913-889E-0162825EED66}"/>
                </a:ext>
              </a:extLst>
            </p:cNvPr>
            <p:cNvSpPr>
              <a:spLocks/>
            </p:cNvSpPr>
            <p:nvPr/>
          </p:nvSpPr>
          <p:spPr bwMode="auto">
            <a:xfrm>
              <a:off x="-169545" y="4954271"/>
              <a:ext cx="1243012" cy="1285875"/>
            </a:xfrm>
            <a:custGeom>
              <a:avLst/>
              <a:gdLst>
                <a:gd name="T0" fmla="*/ 433 w 643"/>
                <a:gd name="T1" fmla="*/ 367 h 668"/>
                <a:gd name="T2" fmla="*/ 0 w 643"/>
                <a:gd name="T3" fmla="*/ 0 h 668"/>
                <a:gd name="T4" fmla="*/ 120 w 643"/>
                <a:gd name="T5" fmla="*/ 335 h 668"/>
                <a:gd name="T6" fmla="*/ 643 w 643"/>
                <a:gd name="T7" fmla="*/ 668 h 668"/>
                <a:gd name="T8" fmla="*/ 433 w 643"/>
                <a:gd name="T9" fmla="*/ 367 h 668"/>
              </a:gdLst>
              <a:ahLst/>
              <a:cxnLst>
                <a:cxn ang="0">
                  <a:pos x="T0" y="T1"/>
                </a:cxn>
                <a:cxn ang="0">
                  <a:pos x="T2" y="T3"/>
                </a:cxn>
                <a:cxn ang="0">
                  <a:pos x="T4" y="T5"/>
                </a:cxn>
                <a:cxn ang="0">
                  <a:pos x="T6" y="T7"/>
                </a:cxn>
                <a:cxn ang="0">
                  <a:pos x="T8" y="T9"/>
                </a:cxn>
              </a:cxnLst>
              <a:rect l="0" t="0" r="r" b="b"/>
              <a:pathLst>
                <a:path w="643" h="668">
                  <a:moveTo>
                    <a:pt x="433" y="367"/>
                  </a:moveTo>
                  <a:cubicBezTo>
                    <a:pt x="266" y="273"/>
                    <a:pt x="119" y="148"/>
                    <a:pt x="0" y="0"/>
                  </a:cubicBezTo>
                  <a:cubicBezTo>
                    <a:pt x="27" y="117"/>
                    <a:pt x="68" y="230"/>
                    <a:pt x="120" y="335"/>
                  </a:cubicBezTo>
                  <a:cubicBezTo>
                    <a:pt x="268" y="479"/>
                    <a:pt x="446" y="593"/>
                    <a:pt x="643" y="668"/>
                  </a:cubicBezTo>
                  <a:cubicBezTo>
                    <a:pt x="561" y="577"/>
                    <a:pt x="491" y="476"/>
                    <a:pt x="433" y="36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9" name="Freeform 22">
              <a:extLst>
                <a:ext uri="{FF2B5EF4-FFF2-40B4-BE49-F238E27FC236}">
                  <a16:creationId xmlns:a16="http://schemas.microsoft.com/office/drawing/2014/main" id="{8D659A90-5CC6-410D-954D-54E745EDE2CB}"/>
                </a:ext>
              </a:extLst>
            </p:cNvPr>
            <p:cNvSpPr>
              <a:spLocks/>
            </p:cNvSpPr>
            <p:nvPr/>
          </p:nvSpPr>
          <p:spPr bwMode="auto">
            <a:xfrm>
              <a:off x="-239395" y="4478021"/>
              <a:ext cx="906462" cy="1182688"/>
            </a:xfrm>
            <a:custGeom>
              <a:avLst/>
              <a:gdLst>
                <a:gd name="T0" fmla="*/ 0 w 469"/>
                <a:gd name="T1" fmla="*/ 0 h 615"/>
                <a:gd name="T2" fmla="*/ 36 w 469"/>
                <a:gd name="T3" fmla="*/ 248 h 615"/>
                <a:gd name="T4" fmla="*/ 469 w 469"/>
                <a:gd name="T5" fmla="*/ 615 h 615"/>
                <a:gd name="T6" fmla="*/ 357 w 469"/>
                <a:gd name="T7" fmla="*/ 343 h 615"/>
                <a:gd name="T8" fmla="*/ 0 w 469"/>
                <a:gd name="T9" fmla="*/ 0 h 615"/>
              </a:gdLst>
              <a:ahLst/>
              <a:cxnLst>
                <a:cxn ang="0">
                  <a:pos x="T0" y="T1"/>
                </a:cxn>
                <a:cxn ang="0">
                  <a:pos x="T2" y="T3"/>
                </a:cxn>
                <a:cxn ang="0">
                  <a:pos x="T4" y="T5"/>
                </a:cxn>
                <a:cxn ang="0">
                  <a:pos x="T6" y="T7"/>
                </a:cxn>
                <a:cxn ang="0">
                  <a:pos x="T8" y="T9"/>
                </a:cxn>
              </a:cxnLst>
              <a:rect l="0" t="0" r="r" b="b"/>
              <a:pathLst>
                <a:path w="469" h="615">
                  <a:moveTo>
                    <a:pt x="0" y="0"/>
                  </a:moveTo>
                  <a:cubicBezTo>
                    <a:pt x="5" y="85"/>
                    <a:pt x="17" y="168"/>
                    <a:pt x="36" y="248"/>
                  </a:cubicBezTo>
                  <a:cubicBezTo>
                    <a:pt x="155" y="396"/>
                    <a:pt x="302" y="521"/>
                    <a:pt x="469" y="615"/>
                  </a:cubicBezTo>
                  <a:cubicBezTo>
                    <a:pt x="423" y="529"/>
                    <a:pt x="385" y="438"/>
                    <a:pt x="357" y="343"/>
                  </a:cubicBezTo>
                  <a:cubicBezTo>
                    <a:pt x="220" y="249"/>
                    <a:pt x="99" y="133"/>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0" name="Freeform 23">
              <a:extLst>
                <a:ext uri="{FF2B5EF4-FFF2-40B4-BE49-F238E27FC236}">
                  <a16:creationId xmlns:a16="http://schemas.microsoft.com/office/drawing/2014/main" id="{E9B8451D-AD52-44C0-9139-668C2CD9D9FF}"/>
                </a:ext>
              </a:extLst>
            </p:cNvPr>
            <p:cNvSpPr>
              <a:spLocks/>
            </p:cNvSpPr>
            <p:nvPr/>
          </p:nvSpPr>
          <p:spPr bwMode="auto">
            <a:xfrm>
              <a:off x="-242570" y="4090671"/>
              <a:ext cx="693737" cy="1047750"/>
            </a:xfrm>
            <a:custGeom>
              <a:avLst/>
              <a:gdLst>
                <a:gd name="T0" fmla="*/ 359 w 359"/>
                <a:gd name="T1" fmla="*/ 544 h 544"/>
                <a:gd name="T2" fmla="*/ 308 w 359"/>
                <a:gd name="T3" fmla="*/ 305 h 544"/>
                <a:gd name="T4" fmla="*/ 3 w 359"/>
                <a:gd name="T5" fmla="*/ 0 h 544"/>
                <a:gd name="T6" fmla="*/ 0 w 359"/>
                <a:gd name="T7" fmla="*/ 109 h 544"/>
                <a:gd name="T8" fmla="*/ 2 w 359"/>
                <a:gd name="T9" fmla="*/ 201 h 544"/>
                <a:gd name="T10" fmla="*/ 359 w 359"/>
                <a:gd name="T11" fmla="*/ 544 h 544"/>
              </a:gdLst>
              <a:ahLst/>
              <a:cxnLst>
                <a:cxn ang="0">
                  <a:pos x="T0" y="T1"/>
                </a:cxn>
                <a:cxn ang="0">
                  <a:pos x="T2" y="T3"/>
                </a:cxn>
                <a:cxn ang="0">
                  <a:pos x="T4" y="T5"/>
                </a:cxn>
                <a:cxn ang="0">
                  <a:pos x="T6" y="T7"/>
                </a:cxn>
                <a:cxn ang="0">
                  <a:pos x="T8" y="T9"/>
                </a:cxn>
                <a:cxn ang="0">
                  <a:pos x="T10" y="T11"/>
                </a:cxn>
              </a:cxnLst>
              <a:rect l="0" t="0" r="r" b="b"/>
              <a:pathLst>
                <a:path w="359" h="544">
                  <a:moveTo>
                    <a:pt x="359" y="544"/>
                  </a:moveTo>
                  <a:cubicBezTo>
                    <a:pt x="336" y="467"/>
                    <a:pt x="318" y="387"/>
                    <a:pt x="308" y="305"/>
                  </a:cubicBezTo>
                  <a:cubicBezTo>
                    <a:pt x="192" y="218"/>
                    <a:pt x="90" y="116"/>
                    <a:pt x="3" y="0"/>
                  </a:cubicBezTo>
                  <a:cubicBezTo>
                    <a:pt x="1" y="36"/>
                    <a:pt x="0" y="73"/>
                    <a:pt x="0" y="109"/>
                  </a:cubicBezTo>
                  <a:cubicBezTo>
                    <a:pt x="0" y="140"/>
                    <a:pt x="0" y="170"/>
                    <a:pt x="2" y="201"/>
                  </a:cubicBezTo>
                  <a:cubicBezTo>
                    <a:pt x="101" y="334"/>
                    <a:pt x="222" y="450"/>
                    <a:pt x="359" y="544"/>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1" name="Freeform 24">
              <a:extLst>
                <a:ext uri="{FF2B5EF4-FFF2-40B4-BE49-F238E27FC236}">
                  <a16:creationId xmlns:a16="http://schemas.microsoft.com/office/drawing/2014/main" id="{B5188F63-D1B1-4B57-846E-41B73191986E}"/>
                </a:ext>
              </a:extLst>
            </p:cNvPr>
            <p:cNvSpPr>
              <a:spLocks/>
            </p:cNvSpPr>
            <p:nvPr/>
          </p:nvSpPr>
          <p:spPr bwMode="auto">
            <a:xfrm>
              <a:off x="-237807" y="3757296"/>
              <a:ext cx="590550" cy="920750"/>
            </a:xfrm>
            <a:custGeom>
              <a:avLst/>
              <a:gdLst>
                <a:gd name="T0" fmla="*/ 292 w 305"/>
                <a:gd name="T1" fmla="*/ 266 h 478"/>
                <a:gd name="T2" fmla="*/ 23 w 305"/>
                <a:gd name="T3" fmla="*/ 0 h 478"/>
                <a:gd name="T4" fmla="*/ 0 w 305"/>
                <a:gd name="T5" fmla="*/ 173 h 478"/>
                <a:gd name="T6" fmla="*/ 305 w 305"/>
                <a:gd name="T7" fmla="*/ 478 h 478"/>
                <a:gd name="T8" fmla="*/ 292 w 305"/>
                <a:gd name="T9" fmla="*/ 282 h 478"/>
                <a:gd name="T10" fmla="*/ 292 w 305"/>
                <a:gd name="T11" fmla="*/ 266 h 478"/>
              </a:gdLst>
              <a:ahLst/>
              <a:cxnLst>
                <a:cxn ang="0">
                  <a:pos x="T0" y="T1"/>
                </a:cxn>
                <a:cxn ang="0">
                  <a:pos x="T2" y="T3"/>
                </a:cxn>
                <a:cxn ang="0">
                  <a:pos x="T4" y="T5"/>
                </a:cxn>
                <a:cxn ang="0">
                  <a:pos x="T6" y="T7"/>
                </a:cxn>
                <a:cxn ang="0">
                  <a:pos x="T8" y="T9"/>
                </a:cxn>
                <a:cxn ang="0">
                  <a:pos x="T10" y="T11"/>
                </a:cxn>
              </a:cxnLst>
              <a:rect l="0" t="0" r="r" b="b"/>
              <a:pathLst>
                <a:path w="305" h="478">
                  <a:moveTo>
                    <a:pt x="292" y="266"/>
                  </a:moveTo>
                  <a:cubicBezTo>
                    <a:pt x="192" y="189"/>
                    <a:pt x="101" y="100"/>
                    <a:pt x="23" y="0"/>
                  </a:cubicBezTo>
                  <a:cubicBezTo>
                    <a:pt x="12" y="57"/>
                    <a:pt x="5" y="114"/>
                    <a:pt x="0" y="173"/>
                  </a:cubicBezTo>
                  <a:cubicBezTo>
                    <a:pt x="87" y="289"/>
                    <a:pt x="189" y="391"/>
                    <a:pt x="305" y="478"/>
                  </a:cubicBezTo>
                  <a:cubicBezTo>
                    <a:pt x="296" y="414"/>
                    <a:pt x="292" y="349"/>
                    <a:pt x="292" y="282"/>
                  </a:cubicBezTo>
                  <a:cubicBezTo>
                    <a:pt x="292" y="277"/>
                    <a:pt x="292" y="271"/>
                    <a:pt x="292" y="2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2" name="Freeform 25">
              <a:extLst>
                <a:ext uri="{FF2B5EF4-FFF2-40B4-BE49-F238E27FC236}">
                  <a16:creationId xmlns:a16="http://schemas.microsoft.com/office/drawing/2014/main" id="{7A3BC2BE-7FD9-4CEC-805D-76D5CBBF216E}"/>
                </a:ext>
              </a:extLst>
            </p:cNvPr>
            <p:cNvSpPr>
              <a:spLocks/>
            </p:cNvSpPr>
            <p:nvPr/>
          </p:nvSpPr>
          <p:spPr bwMode="auto">
            <a:xfrm>
              <a:off x="-193357" y="3457258"/>
              <a:ext cx="547687" cy="812800"/>
            </a:xfrm>
            <a:custGeom>
              <a:avLst/>
              <a:gdLst>
                <a:gd name="T0" fmla="*/ 269 w 283"/>
                <a:gd name="T1" fmla="*/ 422 h 422"/>
                <a:gd name="T2" fmla="*/ 283 w 283"/>
                <a:gd name="T3" fmla="*/ 231 h 422"/>
                <a:gd name="T4" fmla="*/ 38 w 283"/>
                <a:gd name="T5" fmla="*/ 0 h 422"/>
                <a:gd name="T6" fmla="*/ 0 w 283"/>
                <a:gd name="T7" fmla="*/ 156 h 422"/>
                <a:gd name="T8" fmla="*/ 269 w 283"/>
                <a:gd name="T9" fmla="*/ 422 h 422"/>
              </a:gdLst>
              <a:ahLst/>
              <a:cxnLst>
                <a:cxn ang="0">
                  <a:pos x="T0" y="T1"/>
                </a:cxn>
                <a:cxn ang="0">
                  <a:pos x="T2" y="T3"/>
                </a:cxn>
                <a:cxn ang="0">
                  <a:pos x="T4" y="T5"/>
                </a:cxn>
                <a:cxn ang="0">
                  <a:pos x="T6" y="T7"/>
                </a:cxn>
                <a:cxn ang="0">
                  <a:pos x="T8" y="T9"/>
                </a:cxn>
              </a:cxnLst>
              <a:rect l="0" t="0" r="r" b="b"/>
              <a:pathLst>
                <a:path w="283" h="422">
                  <a:moveTo>
                    <a:pt x="269" y="422"/>
                  </a:moveTo>
                  <a:cubicBezTo>
                    <a:pt x="270" y="357"/>
                    <a:pt x="275" y="293"/>
                    <a:pt x="283" y="231"/>
                  </a:cubicBezTo>
                  <a:cubicBezTo>
                    <a:pt x="193" y="163"/>
                    <a:pt x="111" y="86"/>
                    <a:pt x="38" y="0"/>
                  </a:cubicBezTo>
                  <a:cubicBezTo>
                    <a:pt x="23" y="51"/>
                    <a:pt x="10" y="103"/>
                    <a:pt x="0" y="156"/>
                  </a:cubicBezTo>
                  <a:cubicBezTo>
                    <a:pt x="78" y="256"/>
                    <a:pt x="169" y="345"/>
                    <a:pt x="269" y="4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3" name="Freeform 26">
              <a:extLst>
                <a:ext uri="{FF2B5EF4-FFF2-40B4-BE49-F238E27FC236}">
                  <a16:creationId xmlns:a16="http://schemas.microsoft.com/office/drawing/2014/main" id="{C4515B82-34E5-4605-BD59-9E4AD69B0981}"/>
                </a:ext>
              </a:extLst>
            </p:cNvPr>
            <p:cNvSpPr>
              <a:spLocks/>
            </p:cNvSpPr>
            <p:nvPr/>
          </p:nvSpPr>
          <p:spPr bwMode="auto">
            <a:xfrm>
              <a:off x="-120332" y="3181033"/>
              <a:ext cx="544512" cy="720725"/>
            </a:xfrm>
            <a:custGeom>
              <a:avLst/>
              <a:gdLst>
                <a:gd name="T0" fmla="*/ 52 w 281"/>
                <a:gd name="T1" fmla="*/ 0 h 375"/>
                <a:gd name="T2" fmla="*/ 0 w 281"/>
                <a:gd name="T3" fmla="*/ 144 h 375"/>
                <a:gd name="T4" fmla="*/ 245 w 281"/>
                <a:gd name="T5" fmla="*/ 375 h 375"/>
                <a:gd name="T6" fmla="*/ 281 w 281"/>
                <a:gd name="T7" fmla="*/ 198 h 375"/>
                <a:gd name="T8" fmla="*/ 52 w 281"/>
                <a:gd name="T9" fmla="*/ 0 h 375"/>
              </a:gdLst>
              <a:ahLst/>
              <a:cxnLst>
                <a:cxn ang="0">
                  <a:pos x="T0" y="T1"/>
                </a:cxn>
                <a:cxn ang="0">
                  <a:pos x="T2" y="T3"/>
                </a:cxn>
                <a:cxn ang="0">
                  <a:pos x="T4" y="T5"/>
                </a:cxn>
                <a:cxn ang="0">
                  <a:pos x="T6" y="T7"/>
                </a:cxn>
                <a:cxn ang="0">
                  <a:pos x="T8" y="T9"/>
                </a:cxn>
              </a:cxnLst>
              <a:rect l="0" t="0" r="r" b="b"/>
              <a:pathLst>
                <a:path w="281" h="375">
                  <a:moveTo>
                    <a:pt x="52" y="0"/>
                  </a:moveTo>
                  <a:cubicBezTo>
                    <a:pt x="32" y="47"/>
                    <a:pt x="15" y="95"/>
                    <a:pt x="0" y="144"/>
                  </a:cubicBezTo>
                  <a:cubicBezTo>
                    <a:pt x="73" y="230"/>
                    <a:pt x="155" y="307"/>
                    <a:pt x="245" y="375"/>
                  </a:cubicBezTo>
                  <a:cubicBezTo>
                    <a:pt x="254" y="314"/>
                    <a:pt x="265" y="255"/>
                    <a:pt x="281" y="198"/>
                  </a:cubicBezTo>
                  <a:cubicBezTo>
                    <a:pt x="198" y="140"/>
                    <a:pt x="121" y="73"/>
                    <a:pt x="52"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4" name="Freeform 27">
              <a:extLst>
                <a:ext uri="{FF2B5EF4-FFF2-40B4-BE49-F238E27FC236}">
                  <a16:creationId xmlns:a16="http://schemas.microsoft.com/office/drawing/2014/main" id="{D6692323-DEB3-4DFB-B7D6-5E78DAF1A486}"/>
                </a:ext>
              </a:extLst>
            </p:cNvPr>
            <p:cNvSpPr>
              <a:spLocks/>
            </p:cNvSpPr>
            <p:nvPr/>
          </p:nvSpPr>
          <p:spPr bwMode="auto">
            <a:xfrm>
              <a:off x="-18732" y="2917508"/>
              <a:ext cx="547687" cy="644525"/>
            </a:xfrm>
            <a:custGeom>
              <a:avLst/>
              <a:gdLst>
                <a:gd name="T0" fmla="*/ 229 w 283"/>
                <a:gd name="T1" fmla="*/ 335 h 335"/>
                <a:gd name="T2" fmla="*/ 283 w 283"/>
                <a:gd name="T3" fmla="*/ 169 h 335"/>
                <a:gd name="T4" fmla="*/ 66 w 283"/>
                <a:gd name="T5" fmla="*/ 0 h 335"/>
                <a:gd name="T6" fmla="*/ 0 w 283"/>
                <a:gd name="T7" fmla="*/ 137 h 335"/>
                <a:gd name="T8" fmla="*/ 229 w 283"/>
                <a:gd name="T9" fmla="*/ 335 h 335"/>
              </a:gdLst>
              <a:ahLst/>
              <a:cxnLst>
                <a:cxn ang="0">
                  <a:pos x="T0" y="T1"/>
                </a:cxn>
                <a:cxn ang="0">
                  <a:pos x="T2" y="T3"/>
                </a:cxn>
                <a:cxn ang="0">
                  <a:pos x="T4" y="T5"/>
                </a:cxn>
                <a:cxn ang="0">
                  <a:pos x="T6" y="T7"/>
                </a:cxn>
                <a:cxn ang="0">
                  <a:pos x="T8" y="T9"/>
                </a:cxn>
              </a:cxnLst>
              <a:rect l="0" t="0" r="r" b="b"/>
              <a:pathLst>
                <a:path w="283" h="335">
                  <a:moveTo>
                    <a:pt x="229" y="335"/>
                  </a:moveTo>
                  <a:cubicBezTo>
                    <a:pt x="243" y="278"/>
                    <a:pt x="262" y="223"/>
                    <a:pt x="283" y="169"/>
                  </a:cubicBezTo>
                  <a:cubicBezTo>
                    <a:pt x="205" y="119"/>
                    <a:pt x="133" y="63"/>
                    <a:pt x="66" y="0"/>
                  </a:cubicBezTo>
                  <a:cubicBezTo>
                    <a:pt x="42" y="44"/>
                    <a:pt x="20" y="90"/>
                    <a:pt x="0" y="137"/>
                  </a:cubicBezTo>
                  <a:cubicBezTo>
                    <a:pt x="69" y="210"/>
                    <a:pt x="146" y="277"/>
                    <a:pt x="229" y="33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5" name="Freeform 29">
              <a:extLst>
                <a:ext uri="{FF2B5EF4-FFF2-40B4-BE49-F238E27FC236}">
                  <a16:creationId xmlns:a16="http://schemas.microsoft.com/office/drawing/2014/main" id="{079D3015-66BE-4BB2-81B8-7C4BACB7322B}"/>
                </a:ext>
              </a:extLst>
            </p:cNvPr>
            <p:cNvSpPr>
              <a:spLocks/>
            </p:cNvSpPr>
            <p:nvPr/>
          </p:nvSpPr>
          <p:spPr bwMode="auto">
            <a:xfrm>
              <a:off x="1748155" y="6792596"/>
              <a:ext cx="1211262" cy="354013"/>
            </a:xfrm>
            <a:custGeom>
              <a:avLst/>
              <a:gdLst>
                <a:gd name="T0" fmla="*/ 182 w 626"/>
                <a:gd name="T1" fmla="*/ 11 h 184"/>
                <a:gd name="T2" fmla="*/ 0 w 626"/>
                <a:gd name="T3" fmla="*/ 0 h 184"/>
                <a:gd name="T4" fmla="*/ 478 w 626"/>
                <a:gd name="T5" fmla="*/ 184 h 184"/>
                <a:gd name="T6" fmla="*/ 626 w 626"/>
                <a:gd name="T7" fmla="*/ 147 h 184"/>
                <a:gd name="T8" fmla="*/ 305 w 626"/>
                <a:gd name="T9" fmla="*/ 6 h 184"/>
                <a:gd name="T10" fmla="*/ 182 w 626"/>
                <a:gd name="T11" fmla="*/ 11 h 184"/>
              </a:gdLst>
              <a:ahLst/>
              <a:cxnLst>
                <a:cxn ang="0">
                  <a:pos x="T0" y="T1"/>
                </a:cxn>
                <a:cxn ang="0">
                  <a:pos x="T2" y="T3"/>
                </a:cxn>
                <a:cxn ang="0">
                  <a:pos x="T4" y="T5"/>
                </a:cxn>
                <a:cxn ang="0">
                  <a:pos x="T6" y="T7"/>
                </a:cxn>
                <a:cxn ang="0">
                  <a:pos x="T8" y="T9"/>
                </a:cxn>
                <a:cxn ang="0">
                  <a:pos x="T10" y="T11"/>
                </a:cxn>
              </a:cxnLst>
              <a:rect l="0" t="0" r="r" b="b"/>
              <a:pathLst>
                <a:path w="626" h="184">
                  <a:moveTo>
                    <a:pt x="182" y="11"/>
                  </a:moveTo>
                  <a:cubicBezTo>
                    <a:pt x="120" y="11"/>
                    <a:pt x="60" y="7"/>
                    <a:pt x="0" y="0"/>
                  </a:cubicBezTo>
                  <a:cubicBezTo>
                    <a:pt x="145" y="87"/>
                    <a:pt x="306" y="150"/>
                    <a:pt x="478" y="184"/>
                  </a:cubicBezTo>
                  <a:cubicBezTo>
                    <a:pt x="528" y="174"/>
                    <a:pt x="577" y="162"/>
                    <a:pt x="626" y="147"/>
                  </a:cubicBezTo>
                  <a:cubicBezTo>
                    <a:pt x="513" y="112"/>
                    <a:pt x="405" y="65"/>
                    <a:pt x="305" y="6"/>
                  </a:cubicBezTo>
                  <a:cubicBezTo>
                    <a:pt x="265" y="9"/>
                    <a:pt x="224" y="11"/>
                    <a:pt x="182" y="1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6" name="Freeform 30">
              <a:extLst>
                <a:ext uri="{FF2B5EF4-FFF2-40B4-BE49-F238E27FC236}">
                  <a16:creationId xmlns:a16="http://schemas.microsoft.com/office/drawing/2014/main" id="{E4BA38EF-7214-4A2D-9EF1-C05AE4C4B366}"/>
                </a:ext>
              </a:extLst>
            </p:cNvPr>
            <p:cNvSpPr>
              <a:spLocks/>
            </p:cNvSpPr>
            <p:nvPr/>
          </p:nvSpPr>
          <p:spPr bwMode="auto">
            <a:xfrm>
              <a:off x="1073468" y="6240146"/>
              <a:ext cx="1265237" cy="573088"/>
            </a:xfrm>
            <a:custGeom>
              <a:avLst/>
              <a:gdLst>
                <a:gd name="T0" fmla="*/ 654 w 654"/>
                <a:gd name="T1" fmla="*/ 293 h 298"/>
                <a:gd name="T2" fmla="*/ 382 w 654"/>
                <a:gd name="T3" fmla="*/ 89 h 298"/>
                <a:gd name="T4" fmla="*/ 0 w 654"/>
                <a:gd name="T5" fmla="*/ 0 h 298"/>
                <a:gd name="T6" fmla="*/ 349 w 654"/>
                <a:gd name="T7" fmla="*/ 287 h 298"/>
                <a:gd name="T8" fmla="*/ 531 w 654"/>
                <a:gd name="T9" fmla="*/ 298 h 298"/>
                <a:gd name="T10" fmla="*/ 654 w 654"/>
                <a:gd name="T11" fmla="*/ 293 h 298"/>
              </a:gdLst>
              <a:ahLst/>
              <a:cxnLst>
                <a:cxn ang="0">
                  <a:pos x="T0" y="T1"/>
                </a:cxn>
                <a:cxn ang="0">
                  <a:pos x="T2" y="T3"/>
                </a:cxn>
                <a:cxn ang="0">
                  <a:pos x="T4" y="T5"/>
                </a:cxn>
                <a:cxn ang="0">
                  <a:pos x="T6" y="T7"/>
                </a:cxn>
                <a:cxn ang="0">
                  <a:pos x="T8" y="T9"/>
                </a:cxn>
                <a:cxn ang="0">
                  <a:pos x="T10" y="T11"/>
                </a:cxn>
              </a:cxnLst>
              <a:rect l="0" t="0" r="r" b="b"/>
              <a:pathLst>
                <a:path w="654" h="298">
                  <a:moveTo>
                    <a:pt x="654" y="293"/>
                  </a:moveTo>
                  <a:cubicBezTo>
                    <a:pt x="556" y="235"/>
                    <a:pt x="465" y="167"/>
                    <a:pt x="382" y="89"/>
                  </a:cubicBezTo>
                  <a:cubicBezTo>
                    <a:pt x="249" y="76"/>
                    <a:pt x="121" y="45"/>
                    <a:pt x="0" y="0"/>
                  </a:cubicBezTo>
                  <a:cubicBezTo>
                    <a:pt x="101" y="112"/>
                    <a:pt x="219" y="209"/>
                    <a:pt x="349" y="287"/>
                  </a:cubicBezTo>
                  <a:cubicBezTo>
                    <a:pt x="409" y="294"/>
                    <a:pt x="469" y="298"/>
                    <a:pt x="531" y="298"/>
                  </a:cubicBezTo>
                  <a:cubicBezTo>
                    <a:pt x="573" y="298"/>
                    <a:pt x="614" y="296"/>
                    <a:pt x="654" y="29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7" name="Freeform 31">
              <a:extLst>
                <a:ext uri="{FF2B5EF4-FFF2-40B4-BE49-F238E27FC236}">
                  <a16:creationId xmlns:a16="http://schemas.microsoft.com/office/drawing/2014/main" id="{DAFE02FD-572E-46FB-8986-3A344A9E7175}"/>
                </a:ext>
              </a:extLst>
            </p:cNvPr>
            <p:cNvSpPr>
              <a:spLocks/>
            </p:cNvSpPr>
            <p:nvPr/>
          </p:nvSpPr>
          <p:spPr bwMode="auto">
            <a:xfrm>
              <a:off x="667068" y="5660708"/>
              <a:ext cx="1144587" cy="750888"/>
            </a:xfrm>
            <a:custGeom>
              <a:avLst/>
              <a:gdLst>
                <a:gd name="T0" fmla="*/ 389 w 592"/>
                <a:gd name="T1" fmla="*/ 153 h 390"/>
                <a:gd name="T2" fmla="*/ 0 w 592"/>
                <a:gd name="T3" fmla="*/ 0 h 390"/>
                <a:gd name="T4" fmla="*/ 210 w 592"/>
                <a:gd name="T5" fmla="*/ 301 h 390"/>
                <a:gd name="T6" fmla="*/ 592 w 592"/>
                <a:gd name="T7" fmla="*/ 390 h 390"/>
                <a:gd name="T8" fmla="*/ 389 w 592"/>
                <a:gd name="T9" fmla="*/ 153 h 390"/>
              </a:gdLst>
              <a:ahLst/>
              <a:cxnLst>
                <a:cxn ang="0">
                  <a:pos x="T0" y="T1"/>
                </a:cxn>
                <a:cxn ang="0">
                  <a:pos x="T2" y="T3"/>
                </a:cxn>
                <a:cxn ang="0">
                  <a:pos x="T4" y="T5"/>
                </a:cxn>
                <a:cxn ang="0">
                  <a:pos x="T6" y="T7"/>
                </a:cxn>
                <a:cxn ang="0">
                  <a:pos x="T8" y="T9"/>
                </a:cxn>
              </a:cxnLst>
              <a:rect l="0" t="0" r="r" b="b"/>
              <a:pathLst>
                <a:path w="592" h="390">
                  <a:moveTo>
                    <a:pt x="389" y="153"/>
                  </a:moveTo>
                  <a:cubicBezTo>
                    <a:pt x="251" y="120"/>
                    <a:pt x="120" y="68"/>
                    <a:pt x="0" y="0"/>
                  </a:cubicBezTo>
                  <a:cubicBezTo>
                    <a:pt x="58" y="109"/>
                    <a:pt x="128" y="210"/>
                    <a:pt x="210" y="301"/>
                  </a:cubicBezTo>
                  <a:cubicBezTo>
                    <a:pt x="331" y="346"/>
                    <a:pt x="459" y="377"/>
                    <a:pt x="592" y="390"/>
                  </a:cubicBezTo>
                  <a:cubicBezTo>
                    <a:pt x="517" y="318"/>
                    <a:pt x="448" y="239"/>
                    <a:pt x="389" y="15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8" name="Freeform 32">
              <a:extLst>
                <a:ext uri="{FF2B5EF4-FFF2-40B4-BE49-F238E27FC236}">
                  <a16:creationId xmlns:a16="http://schemas.microsoft.com/office/drawing/2014/main" id="{9FC44F91-C6A2-472F-952C-654B15C623CA}"/>
                </a:ext>
              </a:extLst>
            </p:cNvPr>
            <p:cNvSpPr>
              <a:spLocks/>
            </p:cNvSpPr>
            <p:nvPr/>
          </p:nvSpPr>
          <p:spPr bwMode="auto">
            <a:xfrm>
              <a:off x="451168" y="5138421"/>
              <a:ext cx="968375" cy="817563"/>
            </a:xfrm>
            <a:custGeom>
              <a:avLst/>
              <a:gdLst>
                <a:gd name="T0" fmla="*/ 364 w 501"/>
                <a:gd name="T1" fmla="*/ 183 h 425"/>
                <a:gd name="T2" fmla="*/ 0 w 501"/>
                <a:gd name="T3" fmla="*/ 0 h 425"/>
                <a:gd name="T4" fmla="*/ 112 w 501"/>
                <a:gd name="T5" fmla="*/ 272 h 425"/>
                <a:gd name="T6" fmla="*/ 501 w 501"/>
                <a:gd name="T7" fmla="*/ 425 h 425"/>
                <a:gd name="T8" fmla="*/ 364 w 501"/>
                <a:gd name="T9" fmla="*/ 183 h 425"/>
              </a:gdLst>
              <a:ahLst/>
              <a:cxnLst>
                <a:cxn ang="0">
                  <a:pos x="T0" y="T1"/>
                </a:cxn>
                <a:cxn ang="0">
                  <a:pos x="T2" y="T3"/>
                </a:cxn>
                <a:cxn ang="0">
                  <a:pos x="T4" y="T5"/>
                </a:cxn>
                <a:cxn ang="0">
                  <a:pos x="T6" y="T7"/>
                </a:cxn>
                <a:cxn ang="0">
                  <a:pos x="T8" y="T9"/>
                </a:cxn>
              </a:cxnLst>
              <a:rect l="0" t="0" r="r" b="b"/>
              <a:pathLst>
                <a:path w="501" h="425">
                  <a:moveTo>
                    <a:pt x="364" y="183"/>
                  </a:moveTo>
                  <a:cubicBezTo>
                    <a:pt x="233" y="138"/>
                    <a:pt x="111" y="76"/>
                    <a:pt x="0" y="0"/>
                  </a:cubicBezTo>
                  <a:cubicBezTo>
                    <a:pt x="28" y="95"/>
                    <a:pt x="66" y="186"/>
                    <a:pt x="112" y="272"/>
                  </a:cubicBezTo>
                  <a:cubicBezTo>
                    <a:pt x="232" y="340"/>
                    <a:pt x="363" y="392"/>
                    <a:pt x="501" y="425"/>
                  </a:cubicBezTo>
                  <a:cubicBezTo>
                    <a:pt x="448" y="349"/>
                    <a:pt x="402" y="268"/>
                    <a:pt x="364" y="18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9" name="Freeform 33">
              <a:extLst>
                <a:ext uri="{FF2B5EF4-FFF2-40B4-BE49-F238E27FC236}">
                  <a16:creationId xmlns:a16="http://schemas.microsoft.com/office/drawing/2014/main" id="{00A50CD3-183E-4EC4-A95D-4EA35D5E3ABF}"/>
                </a:ext>
              </a:extLst>
            </p:cNvPr>
            <p:cNvSpPr>
              <a:spLocks/>
            </p:cNvSpPr>
            <p:nvPr/>
          </p:nvSpPr>
          <p:spPr bwMode="auto">
            <a:xfrm>
              <a:off x="352743" y="4678046"/>
              <a:ext cx="801687" cy="811213"/>
            </a:xfrm>
            <a:custGeom>
              <a:avLst/>
              <a:gdLst>
                <a:gd name="T0" fmla="*/ 0 w 415"/>
                <a:gd name="T1" fmla="*/ 0 h 422"/>
                <a:gd name="T2" fmla="*/ 51 w 415"/>
                <a:gd name="T3" fmla="*/ 239 h 422"/>
                <a:gd name="T4" fmla="*/ 415 w 415"/>
                <a:gd name="T5" fmla="*/ 422 h 422"/>
                <a:gd name="T6" fmla="*/ 332 w 415"/>
                <a:gd name="T7" fmla="*/ 189 h 422"/>
                <a:gd name="T8" fmla="*/ 0 w 415"/>
                <a:gd name="T9" fmla="*/ 0 h 422"/>
              </a:gdLst>
              <a:ahLst/>
              <a:cxnLst>
                <a:cxn ang="0">
                  <a:pos x="T0" y="T1"/>
                </a:cxn>
                <a:cxn ang="0">
                  <a:pos x="T2" y="T3"/>
                </a:cxn>
                <a:cxn ang="0">
                  <a:pos x="T4" y="T5"/>
                </a:cxn>
                <a:cxn ang="0">
                  <a:pos x="T6" y="T7"/>
                </a:cxn>
                <a:cxn ang="0">
                  <a:pos x="T8" y="T9"/>
                </a:cxn>
              </a:cxnLst>
              <a:rect l="0" t="0" r="r" b="b"/>
              <a:pathLst>
                <a:path w="415" h="422">
                  <a:moveTo>
                    <a:pt x="0" y="0"/>
                  </a:moveTo>
                  <a:cubicBezTo>
                    <a:pt x="10" y="82"/>
                    <a:pt x="28" y="162"/>
                    <a:pt x="51" y="239"/>
                  </a:cubicBezTo>
                  <a:cubicBezTo>
                    <a:pt x="162" y="315"/>
                    <a:pt x="284" y="377"/>
                    <a:pt x="415" y="422"/>
                  </a:cubicBezTo>
                  <a:cubicBezTo>
                    <a:pt x="381" y="347"/>
                    <a:pt x="353" y="269"/>
                    <a:pt x="332" y="189"/>
                  </a:cubicBezTo>
                  <a:cubicBezTo>
                    <a:pt x="213" y="140"/>
                    <a:pt x="101" y="7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0" name="Freeform 34">
              <a:extLst>
                <a:ext uri="{FF2B5EF4-FFF2-40B4-BE49-F238E27FC236}">
                  <a16:creationId xmlns:a16="http://schemas.microsoft.com/office/drawing/2014/main" id="{4AE3B82B-3348-4A37-B97E-684B3C6114B4}"/>
                </a:ext>
              </a:extLst>
            </p:cNvPr>
            <p:cNvSpPr>
              <a:spLocks/>
            </p:cNvSpPr>
            <p:nvPr/>
          </p:nvSpPr>
          <p:spPr bwMode="auto">
            <a:xfrm>
              <a:off x="327343" y="4270058"/>
              <a:ext cx="666750" cy="771525"/>
            </a:xfrm>
            <a:custGeom>
              <a:avLst/>
              <a:gdLst>
                <a:gd name="T0" fmla="*/ 305 w 345"/>
                <a:gd name="T1" fmla="*/ 181 h 401"/>
                <a:gd name="T2" fmla="*/ 0 w 345"/>
                <a:gd name="T3" fmla="*/ 0 h 401"/>
                <a:gd name="T4" fmla="*/ 0 w 345"/>
                <a:gd name="T5" fmla="*/ 16 h 401"/>
                <a:gd name="T6" fmla="*/ 13 w 345"/>
                <a:gd name="T7" fmla="*/ 212 h 401"/>
                <a:gd name="T8" fmla="*/ 345 w 345"/>
                <a:gd name="T9" fmla="*/ 401 h 401"/>
                <a:gd name="T10" fmla="*/ 305 w 345"/>
                <a:gd name="T11" fmla="*/ 181 h 401"/>
              </a:gdLst>
              <a:ahLst/>
              <a:cxnLst>
                <a:cxn ang="0">
                  <a:pos x="T0" y="T1"/>
                </a:cxn>
                <a:cxn ang="0">
                  <a:pos x="T2" y="T3"/>
                </a:cxn>
                <a:cxn ang="0">
                  <a:pos x="T4" y="T5"/>
                </a:cxn>
                <a:cxn ang="0">
                  <a:pos x="T6" y="T7"/>
                </a:cxn>
                <a:cxn ang="0">
                  <a:pos x="T8" y="T9"/>
                </a:cxn>
                <a:cxn ang="0">
                  <a:pos x="T10" y="T11"/>
                </a:cxn>
              </a:cxnLst>
              <a:rect l="0" t="0" r="r" b="b"/>
              <a:pathLst>
                <a:path w="345" h="401">
                  <a:moveTo>
                    <a:pt x="305" y="181"/>
                  </a:moveTo>
                  <a:cubicBezTo>
                    <a:pt x="196" y="133"/>
                    <a:pt x="94" y="72"/>
                    <a:pt x="0" y="0"/>
                  </a:cubicBezTo>
                  <a:cubicBezTo>
                    <a:pt x="0" y="5"/>
                    <a:pt x="0" y="11"/>
                    <a:pt x="0" y="16"/>
                  </a:cubicBezTo>
                  <a:cubicBezTo>
                    <a:pt x="0" y="83"/>
                    <a:pt x="4" y="148"/>
                    <a:pt x="13" y="212"/>
                  </a:cubicBezTo>
                  <a:cubicBezTo>
                    <a:pt x="114" y="288"/>
                    <a:pt x="226" y="352"/>
                    <a:pt x="345" y="401"/>
                  </a:cubicBezTo>
                  <a:cubicBezTo>
                    <a:pt x="327" y="330"/>
                    <a:pt x="313" y="256"/>
                    <a:pt x="305" y="18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1" name="Freeform 35">
              <a:extLst>
                <a:ext uri="{FF2B5EF4-FFF2-40B4-BE49-F238E27FC236}">
                  <a16:creationId xmlns:a16="http://schemas.microsoft.com/office/drawing/2014/main" id="{B78D0B94-F0D9-4709-82AA-70570AA15A0A}"/>
                </a:ext>
              </a:extLst>
            </p:cNvPr>
            <p:cNvSpPr>
              <a:spLocks/>
            </p:cNvSpPr>
            <p:nvPr/>
          </p:nvSpPr>
          <p:spPr bwMode="auto">
            <a:xfrm>
              <a:off x="327343" y="3901758"/>
              <a:ext cx="588962" cy="715963"/>
            </a:xfrm>
            <a:custGeom>
              <a:avLst/>
              <a:gdLst>
                <a:gd name="T0" fmla="*/ 296 w 305"/>
                <a:gd name="T1" fmla="*/ 166 h 372"/>
                <a:gd name="T2" fmla="*/ 14 w 305"/>
                <a:gd name="T3" fmla="*/ 0 h 372"/>
                <a:gd name="T4" fmla="*/ 0 w 305"/>
                <a:gd name="T5" fmla="*/ 191 h 372"/>
                <a:gd name="T6" fmla="*/ 305 w 305"/>
                <a:gd name="T7" fmla="*/ 372 h 372"/>
                <a:gd name="T8" fmla="*/ 296 w 305"/>
                <a:gd name="T9" fmla="*/ 207 h 372"/>
                <a:gd name="T10" fmla="*/ 296 w 305"/>
                <a:gd name="T11" fmla="*/ 166 h 372"/>
              </a:gdLst>
              <a:ahLst/>
              <a:cxnLst>
                <a:cxn ang="0">
                  <a:pos x="T0" y="T1"/>
                </a:cxn>
                <a:cxn ang="0">
                  <a:pos x="T2" y="T3"/>
                </a:cxn>
                <a:cxn ang="0">
                  <a:pos x="T4" y="T5"/>
                </a:cxn>
                <a:cxn ang="0">
                  <a:pos x="T6" y="T7"/>
                </a:cxn>
                <a:cxn ang="0">
                  <a:pos x="T8" y="T9"/>
                </a:cxn>
                <a:cxn ang="0">
                  <a:pos x="T10" y="T11"/>
                </a:cxn>
              </a:cxnLst>
              <a:rect l="0" t="0" r="r" b="b"/>
              <a:pathLst>
                <a:path w="305" h="372">
                  <a:moveTo>
                    <a:pt x="296" y="166"/>
                  </a:moveTo>
                  <a:cubicBezTo>
                    <a:pt x="196" y="121"/>
                    <a:pt x="102" y="65"/>
                    <a:pt x="14" y="0"/>
                  </a:cubicBezTo>
                  <a:cubicBezTo>
                    <a:pt x="6" y="62"/>
                    <a:pt x="1" y="126"/>
                    <a:pt x="0" y="191"/>
                  </a:cubicBezTo>
                  <a:cubicBezTo>
                    <a:pt x="94" y="263"/>
                    <a:pt x="196" y="324"/>
                    <a:pt x="305" y="372"/>
                  </a:cubicBezTo>
                  <a:cubicBezTo>
                    <a:pt x="299" y="318"/>
                    <a:pt x="296" y="263"/>
                    <a:pt x="296" y="207"/>
                  </a:cubicBezTo>
                  <a:cubicBezTo>
                    <a:pt x="296" y="193"/>
                    <a:pt x="296" y="180"/>
                    <a:pt x="296" y="1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2" name="Freeform 36">
              <a:extLst>
                <a:ext uri="{FF2B5EF4-FFF2-40B4-BE49-F238E27FC236}">
                  <a16:creationId xmlns:a16="http://schemas.microsoft.com/office/drawing/2014/main" id="{3D86D75F-EF43-4283-A39E-5901C57C2F0B}"/>
                </a:ext>
              </a:extLst>
            </p:cNvPr>
            <p:cNvSpPr>
              <a:spLocks/>
            </p:cNvSpPr>
            <p:nvPr/>
          </p:nvSpPr>
          <p:spPr bwMode="auto">
            <a:xfrm>
              <a:off x="2338705" y="6730683"/>
              <a:ext cx="904875" cy="344488"/>
            </a:xfrm>
            <a:custGeom>
              <a:avLst/>
              <a:gdLst>
                <a:gd name="T0" fmla="*/ 235 w 468"/>
                <a:gd name="T1" fmla="*/ 0 h 179"/>
                <a:gd name="T2" fmla="*/ 0 w 468"/>
                <a:gd name="T3" fmla="*/ 38 h 179"/>
                <a:gd name="T4" fmla="*/ 321 w 468"/>
                <a:gd name="T5" fmla="*/ 179 h 179"/>
                <a:gd name="T6" fmla="*/ 468 w 468"/>
                <a:gd name="T7" fmla="*/ 125 h 179"/>
                <a:gd name="T8" fmla="*/ 235 w 468"/>
                <a:gd name="T9" fmla="*/ 0 h 179"/>
              </a:gdLst>
              <a:ahLst/>
              <a:cxnLst>
                <a:cxn ang="0">
                  <a:pos x="T0" y="T1"/>
                </a:cxn>
                <a:cxn ang="0">
                  <a:pos x="T2" y="T3"/>
                </a:cxn>
                <a:cxn ang="0">
                  <a:pos x="T4" y="T5"/>
                </a:cxn>
                <a:cxn ang="0">
                  <a:pos x="T6" y="T7"/>
                </a:cxn>
                <a:cxn ang="0">
                  <a:pos x="T8" y="T9"/>
                </a:cxn>
              </a:cxnLst>
              <a:rect l="0" t="0" r="r" b="b"/>
              <a:pathLst>
                <a:path w="468" h="179">
                  <a:moveTo>
                    <a:pt x="235" y="0"/>
                  </a:moveTo>
                  <a:cubicBezTo>
                    <a:pt x="159" y="19"/>
                    <a:pt x="81" y="32"/>
                    <a:pt x="0" y="38"/>
                  </a:cubicBezTo>
                  <a:cubicBezTo>
                    <a:pt x="100" y="97"/>
                    <a:pt x="208" y="144"/>
                    <a:pt x="321" y="179"/>
                  </a:cubicBezTo>
                  <a:cubicBezTo>
                    <a:pt x="371" y="164"/>
                    <a:pt x="420" y="146"/>
                    <a:pt x="468" y="125"/>
                  </a:cubicBezTo>
                  <a:cubicBezTo>
                    <a:pt x="387" y="90"/>
                    <a:pt x="309" y="48"/>
                    <a:pt x="235"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3" name="Freeform 37">
              <a:extLst>
                <a:ext uri="{FF2B5EF4-FFF2-40B4-BE49-F238E27FC236}">
                  <a16:creationId xmlns:a16="http://schemas.microsoft.com/office/drawing/2014/main" id="{7BB46ECE-FA13-4C9E-81A0-2E20524261EF}"/>
                </a:ext>
              </a:extLst>
            </p:cNvPr>
            <p:cNvSpPr>
              <a:spLocks/>
            </p:cNvSpPr>
            <p:nvPr/>
          </p:nvSpPr>
          <p:spPr bwMode="auto">
            <a:xfrm>
              <a:off x="1811655" y="6411596"/>
              <a:ext cx="981075" cy="392113"/>
            </a:xfrm>
            <a:custGeom>
              <a:avLst/>
              <a:gdLst>
                <a:gd name="T0" fmla="*/ 149 w 507"/>
                <a:gd name="T1" fmla="*/ 7 h 204"/>
                <a:gd name="T2" fmla="*/ 0 w 507"/>
                <a:gd name="T3" fmla="*/ 0 h 204"/>
                <a:gd name="T4" fmla="*/ 272 w 507"/>
                <a:gd name="T5" fmla="*/ 204 h 204"/>
                <a:gd name="T6" fmla="*/ 507 w 507"/>
                <a:gd name="T7" fmla="*/ 166 h 204"/>
                <a:gd name="T8" fmla="*/ 296 w 507"/>
                <a:gd name="T9" fmla="*/ 0 h 204"/>
                <a:gd name="T10" fmla="*/ 149 w 507"/>
                <a:gd name="T11" fmla="*/ 7 h 204"/>
              </a:gdLst>
              <a:ahLst/>
              <a:cxnLst>
                <a:cxn ang="0">
                  <a:pos x="T0" y="T1"/>
                </a:cxn>
                <a:cxn ang="0">
                  <a:pos x="T2" y="T3"/>
                </a:cxn>
                <a:cxn ang="0">
                  <a:pos x="T4" y="T5"/>
                </a:cxn>
                <a:cxn ang="0">
                  <a:pos x="T6" y="T7"/>
                </a:cxn>
                <a:cxn ang="0">
                  <a:pos x="T8" y="T9"/>
                </a:cxn>
                <a:cxn ang="0">
                  <a:pos x="T10" y="T11"/>
                </a:cxn>
              </a:cxnLst>
              <a:rect l="0" t="0" r="r" b="b"/>
              <a:pathLst>
                <a:path w="507" h="204">
                  <a:moveTo>
                    <a:pt x="149" y="7"/>
                  </a:moveTo>
                  <a:cubicBezTo>
                    <a:pt x="99" y="7"/>
                    <a:pt x="49" y="4"/>
                    <a:pt x="0" y="0"/>
                  </a:cubicBezTo>
                  <a:cubicBezTo>
                    <a:pt x="83" y="78"/>
                    <a:pt x="174" y="146"/>
                    <a:pt x="272" y="204"/>
                  </a:cubicBezTo>
                  <a:cubicBezTo>
                    <a:pt x="353" y="198"/>
                    <a:pt x="431" y="185"/>
                    <a:pt x="507" y="166"/>
                  </a:cubicBezTo>
                  <a:cubicBezTo>
                    <a:pt x="432" y="117"/>
                    <a:pt x="361" y="61"/>
                    <a:pt x="296" y="0"/>
                  </a:cubicBezTo>
                  <a:cubicBezTo>
                    <a:pt x="248" y="4"/>
                    <a:pt x="199" y="7"/>
                    <a:pt x="149" y="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4" name="Freeform 38">
              <a:extLst>
                <a:ext uri="{FF2B5EF4-FFF2-40B4-BE49-F238E27FC236}">
                  <a16:creationId xmlns:a16="http://schemas.microsoft.com/office/drawing/2014/main" id="{ACDADCC8-D779-4E83-B23D-921CDE433C21}"/>
                </a:ext>
              </a:extLst>
            </p:cNvPr>
            <p:cNvSpPr>
              <a:spLocks/>
            </p:cNvSpPr>
            <p:nvPr/>
          </p:nvSpPr>
          <p:spPr bwMode="auto">
            <a:xfrm>
              <a:off x="1419543" y="5955983"/>
              <a:ext cx="965200" cy="469900"/>
            </a:xfrm>
            <a:custGeom>
              <a:avLst/>
              <a:gdLst>
                <a:gd name="T0" fmla="*/ 499 w 499"/>
                <a:gd name="T1" fmla="*/ 237 h 244"/>
                <a:gd name="T2" fmla="*/ 325 w 499"/>
                <a:gd name="T3" fmla="*/ 41 h 244"/>
                <a:gd name="T4" fmla="*/ 0 w 499"/>
                <a:gd name="T5" fmla="*/ 0 h 244"/>
                <a:gd name="T6" fmla="*/ 203 w 499"/>
                <a:gd name="T7" fmla="*/ 237 h 244"/>
                <a:gd name="T8" fmla="*/ 352 w 499"/>
                <a:gd name="T9" fmla="*/ 244 h 244"/>
                <a:gd name="T10" fmla="*/ 499 w 499"/>
                <a:gd name="T11" fmla="*/ 237 h 244"/>
              </a:gdLst>
              <a:ahLst/>
              <a:cxnLst>
                <a:cxn ang="0">
                  <a:pos x="T0" y="T1"/>
                </a:cxn>
                <a:cxn ang="0">
                  <a:pos x="T2" y="T3"/>
                </a:cxn>
                <a:cxn ang="0">
                  <a:pos x="T4" y="T5"/>
                </a:cxn>
                <a:cxn ang="0">
                  <a:pos x="T6" y="T7"/>
                </a:cxn>
                <a:cxn ang="0">
                  <a:pos x="T8" y="T9"/>
                </a:cxn>
                <a:cxn ang="0">
                  <a:pos x="T10" y="T11"/>
                </a:cxn>
              </a:cxnLst>
              <a:rect l="0" t="0" r="r" b="b"/>
              <a:pathLst>
                <a:path w="499" h="244">
                  <a:moveTo>
                    <a:pt x="499" y="237"/>
                  </a:moveTo>
                  <a:cubicBezTo>
                    <a:pt x="436" y="177"/>
                    <a:pt x="377" y="111"/>
                    <a:pt x="325" y="41"/>
                  </a:cubicBezTo>
                  <a:cubicBezTo>
                    <a:pt x="213" y="39"/>
                    <a:pt x="104" y="25"/>
                    <a:pt x="0" y="0"/>
                  </a:cubicBezTo>
                  <a:cubicBezTo>
                    <a:pt x="59" y="86"/>
                    <a:pt x="128" y="165"/>
                    <a:pt x="203" y="237"/>
                  </a:cubicBezTo>
                  <a:cubicBezTo>
                    <a:pt x="252" y="241"/>
                    <a:pt x="302" y="244"/>
                    <a:pt x="352" y="244"/>
                  </a:cubicBezTo>
                  <a:cubicBezTo>
                    <a:pt x="402" y="244"/>
                    <a:pt x="451" y="241"/>
                    <a:pt x="499" y="23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5" name="Freeform 39">
              <a:extLst>
                <a:ext uri="{FF2B5EF4-FFF2-40B4-BE49-F238E27FC236}">
                  <a16:creationId xmlns:a16="http://schemas.microsoft.com/office/drawing/2014/main" id="{5A42D61D-F74A-449E-8B05-AD1A57E63A4C}"/>
                </a:ext>
              </a:extLst>
            </p:cNvPr>
            <p:cNvSpPr>
              <a:spLocks/>
            </p:cNvSpPr>
            <p:nvPr/>
          </p:nvSpPr>
          <p:spPr bwMode="auto">
            <a:xfrm>
              <a:off x="1154430" y="5489258"/>
              <a:ext cx="893762" cy="544513"/>
            </a:xfrm>
            <a:custGeom>
              <a:avLst/>
              <a:gdLst>
                <a:gd name="T0" fmla="*/ 0 w 462"/>
                <a:gd name="T1" fmla="*/ 0 h 283"/>
                <a:gd name="T2" fmla="*/ 137 w 462"/>
                <a:gd name="T3" fmla="*/ 242 h 283"/>
                <a:gd name="T4" fmla="*/ 462 w 462"/>
                <a:gd name="T5" fmla="*/ 283 h 283"/>
                <a:gd name="T6" fmla="*/ 331 w 462"/>
                <a:gd name="T7" fmla="*/ 73 h 283"/>
                <a:gd name="T8" fmla="*/ 0 w 462"/>
                <a:gd name="T9" fmla="*/ 0 h 283"/>
              </a:gdLst>
              <a:ahLst/>
              <a:cxnLst>
                <a:cxn ang="0">
                  <a:pos x="T0" y="T1"/>
                </a:cxn>
                <a:cxn ang="0">
                  <a:pos x="T2" y="T3"/>
                </a:cxn>
                <a:cxn ang="0">
                  <a:pos x="T4" y="T5"/>
                </a:cxn>
                <a:cxn ang="0">
                  <a:pos x="T6" y="T7"/>
                </a:cxn>
                <a:cxn ang="0">
                  <a:pos x="T8" y="T9"/>
                </a:cxn>
              </a:cxnLst>
              <a:rect l="0" t="0" r="r" b="b"/>
              <a:pathLst>
                <a:path w="462" h="283">
                  <a:moveTo>
                    <a:pt x="0" y="0"/>
                  </a:moveTo>
                  <a:cubicBezTo>
                    <a:pt x="38" y="85"/>
                    <a:pt x="84" y="166"/>
                    <a:pt x="137" y="242"/>
                  </a:cubicBezTo>
                  <a:cubicBezTo>
                    <a:pt x="241" y="267"/>
                    <a:pt x="350" y="281"/>
                    <a:pt x="462" y="283"/>
                  </a:cubicBezTo>
                  <a:cubicBezTo>
                    <a:pt x="413" y="217"/>
                    <a:pt x="369" y="147"/>
                    <a:pt x="331" y="73"/>
                  </a:cubicBezTo>
                  <a:cubicBezTo>
                    <a:pt x="216" y="61"/>
                    <a:pt x="105" y="3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6" name="Freeform 40">
              <a:extLst>
                <a:ext uri="{FF2B5EF4-FFF2-40B4-BE49-F238E27FC236}">
                  <a16:creationId xmlns:a16="http://schemas.microsoft.com/office/drawing/2014/main" id="{12FAE59E-D854-4E28-B746-ECA7D99C4B7E}"/>
                </a:ext>
              </a:extLst>
            </p:cNvPr>
            <p:cNvSpPr>
              <a:spLocks/>
            </p:cNvSpPr>
            <p:nvPr/>
          </p:nvSpPr>
          <p:spPr bwMode="auto">
            <a:xfrm>
              <a:off x="2792730" y="6605271"/>
              <a:ext cx="736600" cy="366713"/>
            </a:xfrm>
            <a:custGeom>
              <a:avLst/>
              <a:gdLst>
                <a:gd name="T0" fmla="*/ 0 w 381"/>
                <a:gd name="T1" fmla="*/ 65 h 190"/>
                <a:gd name="T2" fmla="*/ 233 w 381"/>
                <a:gd name="T3" fmla="*/ 190 h 190"/>
                <a:gd name="T4" fmla="*/ 381 w 381"/>
                <a:gd name="T5" fmla="*/ 117 h 190"/>
                <a:gd name="T6" fmla="*/ 204 w 381"/>
                <a:gd name="T7" fmla="*/ 0 h 190"/>
                <a:gd name="T8" fmla="*/ 0 w 381"/>
                <a:gd name="T9" fmla="*/ 65 h 190"/>
              </a:gdLst>
              <a:ahLst/>
              <a:cxnLst>
                <a:cxn ang="0">
                  <a:pos x="T0" y="T1"/>
                </a:cxn>
                <a:cxn ang="0">
                  <a:pos x="T2" y="T3"/>
                </a:cxn>
                <a:cxn ang="0">
                  <a:pos x="T4" y="T5"/>
                </a:cxn>
                <a:cxn ang="0">
                  <a:pos x="T6" y="T7"/>
                </a:cxn>
                <a:cxn ang="0">
                  <a:pos x="T8" y="T9"/>
                </a:cxn>
              </a:cxnLst>
              <a:rect l="0" t="0" r="r" b="b"/>
              <a:pathLst>
                <a:path w="381" h="190">
                  <a:moveTo>
                    <a:pt x="0" y="65"/>
                  </a:moveTo>
                  <a:cubicBezTo>
                    <a:pt x="74" y="113"/>
                    <a:pt x="152" y="155"/>
                    <a:pt x="233" y="190"/>
                  </a:cubicBezTo>
                  <a:cubicBezTo>
                    <a:pt x="284" y="168"/>
                    <a:pt x="333" y="144"/>
                    <a:pt x="381" y="117"/>
                  </a:cubicBezTo>
                  <a:cubicBezTo>
                    <a:pt x="319" y="82"/>
                    <a:pt x="260" y="43"/>
                    <a:pt x="204" y="0"/>
                  </a:cubicBezTo>
                  <a:cubicBezTo>
                    <a:pt x="138" y="26"/>
                    <a:pt x="70" y="48"/>
                    <a:pt x="0" y="6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7" name="Freeform 41">
              <a:extLst>
                <a:ext uri="{FF2B5EF4-FFF2-40B4-BE49-F238E27FC236}">
                  <a16:creationId xmlns:a16="http://schemas.microsoft.com/office/drawing/2014/main" id="{F1201BF9-C9D6-4163-A5A0-585BD203D722}"/>
                </a:ext>
              </a:extLst>
            </p:cNvPr>
            <p:cNvSpPr>
              <a:spLocks/>
            </p:cNvSpPr>
            <p:nvPr/>
          </p:nvSpPr>
          <p:spPr bwMode="auto">
            <a:xfrm>
              <a:off x="2384743" y="6322696"/>
              <a:ext cx="803275" cy="407988"/>
            </a:xfrm>
            <a:custGeom>
              <a:avLst/>
              <a:gdLst>
                <a:gd name="T0" fmla="*/ 250 w 415"/>
                <a:gd name="T1" fmla="*/ 0 h 212"/>
                <a:gd name="T2" fmla="*/ 0 w 415"/>
                <a:gd name="T3" fmla="*/ 46 h 212"/>
                <a:gd name="T4" fmla="*/ 211 w 415"/>
                <a:gd name="T5" fmla="*/ 212 h 212"/>
                <a:gd name="T6" fmla="*/ 415 w 415"/>
                <a:gd name="T7" fmla="*/ 147 h 212"/>
                <a:gd name="T8" fmla="*/ 250 w 415"/>
                <a:gd name="T9" fmla="*/ 0 h 212"/>
              </a:gdLst>
              <a:ahLst/>
              <a:cxnLst>
                <a:cxn ang="0">
                  <a:pos x="T0" y="T1"/>
                </a:cxn>
                <a:cxn ang="0">
                  <a:pos x="T2" y="T3"/>
                </a:cxn>
                <a:cxn ang="0">
                  <a:pos x="T4" y="T5"/>
                </a:cxn>
                <a:cxn ang="0">
                  <a:pos x="T6" y="T7"/>
                </a:cxn>
                <a:cxn ang="0">
                  <a:pos x="T8" y="T9"/>
                </a:cxn>
              </a:cxnLst>
              <a:rect l="0" t="0" r="r" b="b"/>
              <a:pathLst>
                <a:path w="415" h="212">
                  <a:moveTo>
                    <a:pt x="250" y="0"/>
                  </a:moveTo>
                  <a:cubicBezTo>
                    <a:pt x="169" y="22"/>
                    <a:pt x="86" y="37"/>
                    <a:pt x="0" y="46"/>
                  </a:cubicBezTo>
                  <a:cubicBezTo>
                    <a:pt x="65" y="107"/>
                    <a:pt x="136" y="163"/>
                    <a:pt x="211" y="212"/>
                  </a:cubicBezTo>
                  <a:cubicBezTo>
                    <a:pt x="281" y="195"/>
                    <a:pt x="349" y="173"/>
                    <a:pt x="415" y="147"/>
                  </a:cubicBezTo>
                  <a:cubicBezTo>
                    <a:pt x="356" y="102"/>
                    <a:pt x="301" y="53"/>
                    <a:pt x="25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8" name="Freeform 42">
              <a:extLst>
                <a:ext uri="{FF2B5EF4-FFF2-40B4-BE49-F238E27FC236}">
                  <a16:creationId xmlns:a16="http://schemas.microsoft.com/office/drawing/2014/main" id="{450B8481-5E17-4E2D-910D-3E4050A98E53}"/>
                </a:ext>
              </a:extLst>
            </p:cNvPr>
            <p:cNvSpPr>
              <a:spLocks/>
            </p:cNvSpPr>
            <p:nvPr/>
          </p:nvSpPr>
          <p:spPr bwMode="auto">
            <a:xfrm>
              <a:off x="2048193" y="5994083"/>
              <a:ext cx="820737" cy="417513"/>
            </a:xfrm>
            <a:custGeom>
              <a:avLst/>
              <a:gdLst>
                <a:gd name="T0" fmla="*/ 27 w 424"/>
                <a:gd name="T1" fmla="*/ 22 h 217"/>
                <a:gd name="T2" fmla="*/ 0 w 424"/>
                <a:gd name="T3" fmla="*/ 21 h 217"/>
                <a:gd name="T4" fmla="*/ 174 w 424"/>
                <a:gd name="T5" fmla="*/ 217 h 217"/>
                <a:gd name="T6" fmla="*/ 424 w 424"/>
                <a:gd name="T7" fmla="*/ 171 h 217"/>
                <a:gd name="T8" fmla="*/ 280 w 424"/>
                <a:gd name="T9" fmla="*/ 0 h 217"/>
                <a:gd name="T10" fmla="*/ 27 w 424"/>
                <a:gd name="T11" fmla="*/ 22 h 217"/>
              </a:gdLst>
              <a:ahLst/>
              <a:cxnLst>
                <a:cxn ang="0">
                  <a:pos x="T0" y="T1"/>
                </a:cxn>
                <a:cxn ang="0">
                  <a:pos x="T2" y="T3"/>
                </a:cxn>
                <a:cxn ang="0">
                  <a:pos x="T4" y="T5"/>
                </a:cxn>
                <a:cxn ang="0">
                  <a:pos x="T6" y="T7"/>
                </a:cxn>
                <a:cxn ang="0">
                  <a:pos x="T8" y="T9"/>
                </a:cxn>
                <a:cxn ang="0">
                  <a:pos x="T10" y="T11"/>
                </a:cxn>
              </a:cxnLst>
              <a:rect l="0" t="0" r="r" b="b"/>
              <a:pathLst>
                <a:path w="424" h="217">
                  <a:moveTo>
                    <a:pt x="27" y="22"/>
                  </a:moveTo>
                  <a:cubicBezTo>
                    <a:pt x="18" y="22"/>
                    <a:pt x="9" y="21"/>
                    <a:pt x="0" y="21"/>
                  </a:cubicBezTo>
                  <a:cubicBezTo>
                    <a:pt x="52" y="91"/>
                    <a:pt x="111" y="157"/>
                    <a:pt x="174" y="217"/>
                  </a:cubicBezTo>
                  <a:cubicBezTo>
                    <a:pt x="260" y="208"/>
                    <a:pt x="343" y="193"/>
                    <a:pt x="424" y="171"/>
                  </a:cubicBezTo>
                  <a:cubicBezTo>
                    <a:pt x="372" y="118"/>
                    <a:pt x="324" y="61"/>
                    <a:pt x="280" y="0"/>
                  </a:cubicBezTo>
                  <a:cubicBezTo>
                    <a:pt x="198" y="14"/>
                    <a:pt x="113" y="22"/>
                    <a:pt x="27" y="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9" name="Freeform 43">
              <a:extLst>
                <a:ext uri="{FF2B5EF4-FFF2-40B4-BE49-F238E27FC236}">
                  <a16:creationId xmlns:a16="http://schemas.microsoft.com/office/drawing/2014/main" id="{DB54A5B8-DC2A-4D79-A254-4D10C9FA13AE}"/>
                </a:ext>
              </a:extLst>
            </p:cNvPr>
            <p:cNvSpPr>
              <a:spLocks/>
            </p:cNvSpPr>
            <p:nvPr/>
          </p:nvSpPr>
          <p:spPr bwMode="auto">
            <a:xfrm>
              <a:off x="1794193" y="5630546"/>
              <a:ext cx="795337" cy="406400"/>
            </a:xfrm>
            <a:custGeom>
              <a:avLst/>
              <a:gdLst>
                <a:gd name="T0" fmla="*/ 411 w 411"/>
                <a:gd name="T1" fmla="*/ 189 h 211"/>
                <a:gd name="T2" fmla="*/ 296 w 411"/>
                <a:gd name="T3" fmla="*/ 2 h 211"/>
                <a:gd name="T4" fmla="*/ 158 w 411"/>
                <a:gd name="T5" fmla="*/ 8 h 211"/>
                <a:gd name="T6" fmla="*/ 0 w 411"/>
                <a:gd name="T7" fmla="*/ 0 h 211"/>
                <a:gd name="T8" fmla="*/ 131 w 411"/>
                <a:gd name="T9" fmla="*/ 210 h 211"/>
                <a:gd name="T10" fmla="*/ 158 w 411"/>
                <a:gd name="T11" fmla="*/ 211 h 211"/>
                <a:gd name="T12" fmla="*/ 411 w 411"/>
                <a:gd name="T13" fmla="*/ 189 h 211"/>
              </a:gdLst>
              <a:ahLst/>
              <a:cxnLst>
                <a:cxn ang="0">
                  <a:pos x="T0" y="T1"/>
                </a:cxn>
                <a:cxn ang="0">
                  <a:pos x="T2" y="T3"/>
                </a:cxn>
                <a:cxn ang="0">
                  <a:pos x="T4" y="T5"/>
                </a:cxn>
                <a:cxn ang="0">
                  <a:pos x="T6" y="T7"/>
                </a:cxn>
                <a:cxn ang="0">
                  <a:pos x="T8" y="T9"/>
                </a:cxn>
                <a:cxn ang="0">
                  <a:pos x="T10" y="T11"/>
                </a:cxn>
                <a:cxn ang="0">
                  <a:pos x="T12" y="T13"/>
                </a:cxn>
              </a:cxnLst>
              <a:rect l="0" t="0" r="r" b="b"/>
              <a:pathLst>
                <a:path w="411" h="211">
                  <a:moveTo>
                    <a:pt x="411" y="189"/>
                  </a:moveTo>
                  <a:cubicBezTo>
                    <a:pt x="369" y="130"/>
                    <a:pt x="330" y="67"/>
                    <a:pt x="296" y="2"/>
                  </a:cubicBezTo>
                  <a:cubicBezTo>
                    <a:pt x="251" y="6"/>
                    <a:pt x="205" y="8"/>
                    <a:pt x="158" y="8"/>
                  </a:cubicBezTo>
                  <a:cubicBezTo>
                    <a:pt x="105" y="8"/>
                    <a:pt x="52" y="5"/>
                    <a:pt x="0" y="0"/>
                  </a:cubicBezTo>
                  <a:cubicBezTo>
                    <a:pt x="38" y="74"/>
                    <a:pt x="82" y="144"/>
                    <a:pt x="131" y="210"/>
                  </a:cubicBezTo>
                  <a:cubicBezTo>
                    <a:pt x="140" y="210"/>
                    <a:pt x="149" y="211"/>
                    <a:pt x="158" y="211"/>
                  </a:cubicBezTo>
                  <a:cubicBezTo>
                    <a:pt x="244" y="211"/>
                    <a:pt x="329" y="203"/>
                    <a:pt x="411" y="18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0" name="Freeform 44">
              <a:extLst>
                <a:ext uri="{FF2B5EF4-FFF2-40B4-BE49-F238E27FC236}">
                  <a16:creationId xmlns:a16="http://schemas.microsoft.com/office/drawing/2014/main" id="{37C8CF2D-06CF-4DA9-9257-FF69C4FB3DFA}"/>
                </a:ext>
              </a:extLst>
            </p:cNvPr>
            <p:cNvSpPr>
              <a:spLocks/>
            </p:cNvSpPr>
            <p:nvPr/>
          </p:nvSpPr>
          <p:spPr bwMode="auto">
            <a:xfrm>
              <a:off x="3188018" y="6430646"/>
              <a:ext cx="627062" cy="400050"/>
            </a:xfrm>
            <a:custGeom>
              <a:avLst/>
              <a:gdLst>
                <a:gd name="T0" fmla="*/ 187 w 325"/>
                <a:gd name="T1" fmla="*/ 0 h 208"/>
                <a:gd name="T2" fmla="*/ 0 w 325"/>
                <a:gd name="T3" fmla="*/ 91 h 208"/>
                <a:gd name="T4" fmla="*/ 177 w 325"/>
                <a:gd name="T5" fmla="*/ 208 h 208"/>
                <a:gd name="T6" fmla="*/ 325 w 325"/>
                <a:gd name="T7" fmla="*/ 113 h 208"/>
                <a:gd name="T8" fmla="*/ 187 w 325"/>
                <a:gd name="T9" fmla="*/ 0 h 208"/>
              </a:gdLst>
              <a:ahLst/>
              <a:cxnLst>
                <a:cxn ang="0">
                  <a:pos x="T0" y="T1"/>
                </a:cxn>
                <a:cxn ang="0">
                  <a:pos x="T2" y="T3"/>
                </a:cxn>
                <a:cxn ang="0">
                  <a:pos x="T4" y="T5"/>
                </a:cxn>
                <a:cxn ang="0">
                  <a:pos x="T6" y="T7"/>
                </a:cxn>
                <a:cxn ang="0">
                  <a:pos x="T8" y="T9"/>
                </a:cxn>
              </a:cxnLst>
              <a:rect l="0" t="0" r="r" b="b"/>
              <a:pathLst>
                <a:path w="325" h="208">
                  <a:moveTo>
                    <a:pt x="187" y="0"/>
                  </a:moveTo>
                  <a:cubicBezTo>
                    <a:pt x="127" y="35"/>
                    <a:pt x="65" y="65"/>
                    <a:pt x="0" y="91"/>
                  </a:cubicBezTo>
                  <a:cubicBezTo>
                    <a:pt x="56" y="134"/>
                    <a:pt x="115" y="173"/>
                    <a:pt x="177" y="208"/>
                  </a:cubicBezTo>
                  <a:cubicBezTo>
                    <a:pt x="228" y="179"/>
                    <a:pt x="278" y="148"/>
                    <a:pt x="325" y="113"/>
                  </a:cubicBezTo>
                  <a:cubicBezTo>
                    <a:pt x="277" y="78"/>
                    <a:pt x="231" y="40"/>
                    <a:pt x="18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1" name="Freeform 45">
              <a:extLst>
                <a:ext uri="{FF2B5EF4-FFF2-40B4-BE49-F238E27FC236}">
                  <a16:creationId xmlns:a16="http://schemas.microsoft.com/office/drawing/2014/main" id="{C7778125-A490-48D6-9E32-6683A14D85DB}"/>
                </a:ext>
              </a:extLst>
            </p:cNvPr>
            <p:cNvSpPr>
              <a:spLocks/>
            </p:cNvSpPr>
            <p:nvPr/>
          </p:nvSpPr>
          <p:spPr bwMode="auto">
            <a:xfrm>
              <a:off x="2868930" y="6168708"/>
              <a:ext cx="679450" cy="436563"/>
            </a:xfrm>
            <a:custGeom>
              <a:avLst/>
              <a:gdLst>
                <a:gd name="T0" fmla="*/ 223 w 352"/>
                <a:gd name="T1" fmla="*/ 0 h 227"/>
                <a:gd name="T2" fmla="*/ 0 w 352"/>
                <a:gd name="T3" fmla="*/ 80 h 227"/>
                <a:gd name="T4" fmla="*/ 165 w 352"/>
                <a:gd name="T5" fmla="*/ 227 h 227"/>
                <a:gd name="T6" fmla="*/ 352 w 352"/>
                <a:gd name="T7" fmla="*/ 136 h 227"/>
                <a:gd name="T8" fmla="*/ 223 w 352"/>
                <a:gd name="T9" fmla="*/ 0 h 227"/>
              </a:gdLst>
              <a:ahLst/>
              <a:cxnLst>
                <a:cxn ang="0">
                  <a:pos x="T0" y="T1"/>
                </a:cxn>
                <a:cxn ang="0">
                  <a:pos x="T2" y="T3"/>
                </a:cxn>
                <a:cxn ang="0">
                  <a:pos x="T4" y="T5"/>
                </a:cxn>
                <a:cxn ang="0">
                  <a:pos x="T6" y="T7"/>
                </a:cxn>
                <a:cxn ang="0">
                  <a:pos x="T8" y="T9"/>
                </a:cxn>
              </a:cxnLst>
              <a:rect l="0" t="0" r="r" b="b"/>
              <a:pathLst>
                <a:path w="352" h="227">
                  <a:moveTo>
                    <a:pt x="223" y="0"/>
                  </a:moveTo>
                  <a:cubicBezTo>
                    <a:pt x="151" y="32"/>
                    <a:pt x="77" y="59"/>
                    <a:pt x="0" y="80"/>
                  </a:cubicBezTo>
                  <a:cubicBezTo>
                    <a:pt x="51" y="133"/>
                    <a:pt x="106" y="182"/>
                    <a:pt x="165" y="227"/>
                  </a:cubicBezTo>
                  <a:cubicBezTo>
                    <a:pt x="230" y="201"/>
                    <a:pt x="292" y="171"/>
                    <a:pt x="352" y="136"/>
                  </a:cubicBezTo>
                  <a:cubicBezTo>
                    <a:pt x="306" y="94"/>
                    <a:pt x="263" y="48"/>
                    <a:pt x="22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2" name="Freeform 46">
              <a:extLst>
                <a:ext uri="{FF2B5EF4-FFF2-40B4-BE49-F238E27FC236}">
                  <a16:creationId xmlns:a16="http://schemas.microsoft.com/office/drawing/2014/main" id="{88297B01-3691-40CE-9663-0E561137DFB8}"/>
                </a:ext>
              </a:extLst>
            </p:cNvPr>
            <p:cNvSpPr>
              <a:spLocks/>
            </p:cNvSpPr>
            <p:nvPr/>
          </p:nvSpPr>
          <p:spPr bwMode="auto">
            <a:xfrm>
              <a:off x="3548380" y="6200458"/>
              <a:ext cx="554037" cy="447675"/>
            </a:xfrm>
            <a:custGeom>
              <a:avLst/>
              <a:gdLst>
                <a:gd name="T0" fmla="*/ 180 w 286"/>
                <a:gd name="T1" fmla="*/ 0 h 233"/>
                <a:gd name="T2" fmla="*/ 0 w 286"/>
                <a:gd name="T3" fmla="*/ 120 h 233"/>
                <a:gd name="T4" fmla="*/ 138 w 286"/>
                <a:gd name="T5" fmla="*/ 233 h 233"/>
                <a:gd name="T6" fmla="*/ 286 w 286"/>
                <a:gd name="T7" fmla="*/ 110 h 233"/>
                <a:gd name="T8" fmla="*/ 180 w 286"/>
                <a:gd name="T9" fmla="*/ 0 h 233"/>
              </a:gdLst>
              <a:ahLst/>
              <a:cxnLst>
                <a:cxn ang="0">
                  <a:pos x="T0" y="T1"/>
                </a:cxn>
                <a:cxn ang="0">
                  <a:pos x="T2" y="T3"/>
                </a:cxn>
                <a:cxn ang="0">
                  <a:pos x="T4" y="T5"/>
                </a:cxn>
                <a:cxn ang="0">
                  <a:pos x="T6" y="T7"/>
                </a:cxn>
                <a:cxn ang="0">
                  <a:pos x="T8" y="T9"/>
                </a:cxn>
              </a:cxnLst>
              <a:rect l="0" t="0" r="r" b="b"/>
              <a:pathLst>
                <a:path w="286" h="233">
                  <a:moveTo>
                    <a:pt x="180" y="0"/>
                  </a:moveTo>
                  <a:cubicBezTo>
                    <a:pt x="123" y="44"/>
                    <a:pt x="63" y="84"/>
                    <a:pt x="0" y="120"/>
                  </a:cubicBezTo>
                  <a:cubicBezTo>
                    <a:pt x="44" y="160"/>
                    <a:pt x="90" y="198"/>
                    <a:pt x="138" y="233"/>
                  </a:cubicBezTo>
                  <a:cubicBezTo>
                    <a:pt x="190" y="195"/>
                    <a:pt x="239" y="154"/>
                    <a:pt x="286" y="110"/>
                  </a:cubicBezTo>
                  <a:cubicBezTo>
                    <a:pt x="249" y="75"/>
                    <a:pt x="213" y="38"/>
                    <a:pt x="18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grpSp>
      <p:sp>
        <p:nvSpPr>
          <p:cNvPr id="43" name="TextBox 42">
            <a:extLst>
              <a:ext uri="{FF2B5EF4-FFF2-40B4-BE49-F238E27FC236}">
                <a16:creationId xmlns:a16="http://schemas.microsoft.com/office/drawing/2014/main" id="{D22DD460-A530-4C04-94F7-98CA6255B456}"/>
              </a:ext>
            </a:extLst>
          </p:cNvPr>
          <p:cNvSpPr txBox="1"/>
          <p:nvPr/>
        </p:nvSpPr>
        <p:spPr>
          <a:xfrm>
            <a:off x="11145947" y="6156805"/>
            <a:ext cx="488731" cy="276999"/>
          </a:xfrm>
          <a:prstGeom prst="rect">
            <a:avLst/>
          </a:prstGeom>
          <a:noFill/>
        </p:spPr>
        <p:txBody>
          <a:bodyPr wrap="square" rtlCol="0">
            <a:spAutoFit/>
          </a:bodyPr>
          <a:lstStyle/>
          <a:p>
            <a:pPr algn="ctr"/>
            <a:fld id="{691AF18D-0852-4468-85C6-A271F63CD70E}" type="slidenum">
              <a:rPr lang="en-US" sz="1200" b="1" smtClean="0">
                <a:solidFill>
                  <a:schemeClr val="accent1"/>
                </a:solidFill>
                <a:latin typeface="+mj-lt"/>
              </a:rPr>
              <a:pPr algn="ctr"/>
              <a:t>2</a:t>
            </a:fld>
            <a:endParaRPr lang="en-US" sz="1200" b="1" dirty="0">
              <a:solidFill>
                <a:schemeClr val="accent1"/>
              </a:solidFill>
              <a:latin typeface="+mj-lt"/>
              <a:ea typeface="Open Sans Light" panose="020B0306030504020204" pitchFamily="34" charset="0"/>
              <a:cs typeface="Open Sans Light" panose="020B0306030504020204" pitchFamily="34" charset="0"/>
            </a:endParaRPr>
          </a:p>
        </p:txBody>
      </p:sp>
      <p:sp>
        <p:nvSpPr>
          <p:cNvPr id="54" name="Freeform 9">
            <a:extLst>
              <a:ext uri="{FF2B5EF4-FFF2-40B4-BE49-F238E27FC236}">
                <a16:creationId xmlns:a16="http://schemas.microsoft.com/office/drawing/2014/main" id="{45F872E5-D499-45A8-9FA9-F9B558B26F6F}"/>
              </a:ext>
            </a:extLst>
          </p:cNvPr>
          <p:cNvSpPr>
            <a:spLocks/>
          </p:cNvSpPr>
          <p:nvPr/>
        </p:nvSpPr>
        <p:spPr bwMode="auto">
          <a:xfrm>
            <a:off x="11573969" y="6193534"/>
            <a:ext cx="188118" cy="230382"/>
          </a:xfrm>
          <a:custGeom>
            <a:avLst/>
            <a:gdLst>
              <a:gd name="T0" fmla="*/ 1580 w 1676"/>
              <a:gd name="T1" fmla="*/ 862 h 2064"/>
              <a:gd name="T2" fmla="*/ 1580 w 1676"/>
              <a:gd name="T3" fmla="*/ 862 h 2064"/>
              <a:gd name="T4" fmla="*/ 325 w 1676"/>
              <a:gd name="T5" fmla="*/ 45 h 2064"/>
              <a:gd name="T6" fmla="*/ 110 w 1676"/>
              <a:gd name="T7" fmla="*/ 37 h 2064"/>
              <a:gd name="T8" fmla="*/ 0 w 1676"/>
              <a:gd name="T9" fmla="*/ 222 h 2064"/>
              <a:gd name="T10" fmla="*/ 0 w 1676"/>
              <a:gd name="T11" fmla="*/ 702 h 2064"/>
              <a:gd name="T12" fmla="*/ 38 w 1676"/>
              <a:gd name="T13" fmla="*/ 769 h 2064"/>
              <a:gd name="T14" fmla="*/ 115 w 1676"/>
              <a:gd name="T15" fmla="*/ 774 h 2064"/>
              <a:gd name="T16" fmla="*/ 240 w 1676"/>
              <a:gd name="T17" fmla="*/ 746 h 2064"/>
              <a:gd name="T18" fmla="*/ 531 w 1676"/>
              <a:gd name="T19" fmla="*/ 1038 h 2064"/>
              <a:gd name="T20" fmla="*/ 240 w 1676"/>
              <a:gd name="T21" fmla="*/ 1329 h 2064"/>
              <a:gd name="T22" fmla="*/ 115 w 1676"/>
              <a:gd name="T23" fmla="*/ 1301 h 2064"/>
              <a:gd name="T24" fmla="*/ 38 w 1676"/>
              <a:gd name="T25" fmla="*/ 1306 h 2064"/>
              <a:gd name="T26" fmla="*/ 0 w 1676"/>
              <a:gd name="T27" fmla="*/ 1374 h 2064"/>
              <a:gd name="T28" fmla="*/ 0 w 1676"/>
              <a:gd name="T29" fmla="*/ 1854 h 2064"/>
              <a:gd name="T30" fmla="*/ 110 w 1676"/>
              <a:gd name="T31" fmla="*/ 2038 h 2064"/>
              <a:gd name="T32" fmla="*/ 210 w 1676"/>
              <a:gd name="T33" fmla="*/ 2064 h 2064"/>
              <a:gd name="T34" fmla="*/ 325 w 1676"/>
              <a:gd name="T35" fmla="*/ 2030 h 2064"/>
              <a:gd name="T36" fmla="*/ 1580 w 1676"/>
              <a:gd name="T37" fmla="*/ 1214 h 2064"/>
              <a:gd name="T38" fmla="*/ 1676 w 1676"/>
              <a:gd name="T39" fmla="*/ 1038 h 2064"/>
              <a:gd name="T40" fmla="*/ 1580 w 1676"/>
              <a:gd name="T41" fmla="*/ 86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6" h="2064">
                <a:moveTo>
                  <a:pt x="1580" y="862"/>
                </a:moveTo>
                <a:cubicBezTo>
                  <a:pt x="1580" y="862"/>
                  <a:pt x="1580" y="862"/>
                  <a:pt x="1580" y="862"/>
                </a:cubicBezTo>
                <a:cubicBezTo>
                  <a:pt x="325" y="45"/>
                  <a:pt x="325" y="45"/>
                  <a:pt x="325" y="45"/>
                </a:cubicBezTo>
                <a:cubicBezTo>
                  <a:pt x="260" y="3"/>
                  <a:pt x="178" y="0"/>
                  <a:pt x="110" y="37"/>
                </a:cubicBezTo>
                <a:cubicBezTo>
                  <a:pt x="42" y="74"/>
                  <a:pt x="0" y="144"/>
                  <a:pt x="0" y="222"/>
                </a:cubicBezTo>
                <a:cubicBezTo>
                  <a:pt x="0" y="702"/>
                  <a:pt x="0" y="702"/>
                  <a:pt x="0" y="702"/>
                </a:cubicBezTo>
                <a:cubicBezTo>
                  <a:pt x="0" y="729"/>
                  <a:pt x="14" y="755"/>
                  <a:pt x="38" y="769"/>
                </a:cubicBezTo>
                <a:cubicBezTo>
                  <a:pt x="61" y="784"/>
                  <a:pt x="90" y="786"/>
                  <a:pt x="115" y="774"/>
                </a:cubicBezTo>
                <a:cubicBezTo>
                  <a:pt x="154" y="755"/>
                  <a:pt x="196" y="746"/>
                  <a:pt x="240" y="746"/>
                </a:cubicBezTo>
                <a:cubicBezTo>
                  <a:pt x="401" y="746"/>
                  <a:pt x="531" y="877"/>
                  <a:pt x="531" y="1038"/>
                </a:cubicBezTo>
                <a:cubicBezTo>
                  <a:pt x="531" y="1199"/>
                  <a:pt x="401" y="1329"/>
                  <a:pt x="240" y="1329"/>
                </a:cubicBezTo>
                <a:cubicBezTo>
                  <a:pt x="196" y="1329"/>
                  <a:pt x="154" y="1320"/>
                  <a:pt x="115" y="1301"/>
                </a:cubicBezTo>
                <a:cubicBezTo>
                  <a:pt x="90" y="1290"/>
                  <a:pt x="61" y="1291"/>
                  <a:pt x="38" y="1306"/>
                </a:cubicBezTo>
                <a:cubicBezTo>
                  <a:pt x="14" y="1321"/>
                  <a:pt x="0" y="1346"/>
                  <a:pt x="0" y="1374"/>
                </a:cubicBezTo>
                <a:cubicBezTo>
                  <a:pt x="0" y="1854"/>
                  <a:pt x="0" y="1854"/>
                  <a:pt x="0" y="1854"/>
                </a:cubicBezTo>
                <a:cubicBezTo>
                  <a:pt x="0" y="1931"/>
                  <a:pt x="42" y="2002"/>
                  <a:pt x="110" y="2038"/>
                </a:cubicBezTo>
                <a:cubicBezTo>
                  <a:pt x="141" y="2055"/>
                  <a:pt x="175" y="2064"/>
                  <a:pt x="210" y="2064"/>
                </a:cubicBezTo>
                <a:cubicBezTo>
                  <a:pt x="251" y="2064"/>
                  <a:pt x="291" y="2052"/>
                  <a:pt x="325" y="2030"/>
                </a:cubicBezTo>
                <a:cubicBezTo>
                  <a:pt x="1580" y="1214"/>
                  <a:pt x="1580" y="1214"/>
                  <a:pt x="1580" y="1214"/>
                </a:cubicBezTo>
                <a:cubicBezTo>
                  <a:pt x="1640" y="1175"/>
                  <a:pt x="1676" y="1109"/>
                  <a:pt x="1676" y="1038"/>
                </a:cubicBezTo>
                <a:cubicBezTo>
                  <a:pt x="1676" y="966"/>
                  <a:pt x="1640" y="901"/>
                  <a:pt x="1580" y="862"/>
                </a:cubicBezTo>
                <a:close/>
              </a:path>
            </a:pathLst>
          </a:custGeom>
          <a:gradFill>
            <a:gsLst>
              <a:gs pos="0">
                <a:schemeClr val="accent1"/>
              </a:gs>
              <a:gs pos="83000">
                <a:schemeClr val="accent2"/>
              </a:gs>
              <a:gs pos="100000">
                <a:schemeClr val="accent3"/>
              </a:gs>
            </a:gsLst>
            <a:lin ang="42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55" name="TextBox 54">
            <a:extLst>
              <a:ext uri="{FF2B5EF4-FFF2-40B4-BE49-F238E27FC236}">
                <a16:creationId xmlns:a16="http://schemas.microsoft.com/office/drawing/2014/main" id="{B3E691DE-0E66-46BB-9312-A88C1DD56040}"/>
              </a:ext>
            </a:extLst>
          </p:cNvPr>
          <p:cNvSpPr txBox="1"/>
          <p:nvPr/>
        </p:nvSpPr>
        <p:spPr>
          <a:xfrm>
            <a:off x="1338023" y="2181473"/>
            <a:ext cx="4866007" cy="893834"/>
          </a:xfrm>
          <a:prstGeom prst="rect">
            <a:avLst/>
          </a:prstGeom>
          <a:noFill/>
        </p:spPr>
        <p:txBody>
          <a:bodyPr wrap="square" rtlCol="0">
            <a:spAutoFit/>
          </a:bodyPr>
          <a:lstStyle/>
          <a:p>
            <a:pPr>
              <a:lnSpc>
                <a:spcPct val="150000"/>
              </a:lnSpc>
            </a:pPr>
            <a:r>
              <a:rPr lang="en-US" sz="1200" dirty="0"/>
              <a:t>Amin Bagheri,</a:t>
            </a:r>
          </a:p>
          <a:p>
            <a:pPr>
              <a:lnSpc>
                <a:spcPct val="150000"/>
              </a:lnSpc>
            </a:pPr>
            <a:r>
              <a:rPr lang="en-US" sz="1200" dirty="0"/>
              <a:t>Senior software developer at Mofid securities</a:t>
            </a:r>
          </a:p>
          <a:p>
            <a:pPr>
              <a:lnSpc>
                <a:spcPct val="150000"/>
              </a:lnSpc>
            </a:pPr>
            <a:r>
              <a:rPr lang="en-US" sz="1200" dirty="0"/>
              <a:t>amindotb@gmail.com</a:t>
            </a:r>
          </a:p>
        </p:txBody>
      </p:sp>
      <p:sp>
        <p:nvSpPr>
          <p:cNvPr id="56" name="TextBox 55">
            <a:extLst>
              <a:ext uri="{FF2B5EF4-FFF2-40B4-BE49-F238E27FC236}">
                <a16:creationId xmlns:a16="http://schemas.microsoft.com/office/drawing/2014/main" id="{2A4D2225-BFF4-4046-80E2-51E5A833A44D}"/>
              </a:ext>
            </a:extLst>
          </p:cNvPr>
          <p:cNvSpPr txBox="1"/>
          <p:nvPr/>
        </p:nvSpPr>
        <p:spPr>
          <a:xfrm>
            <a:off x="1315721" y="1840287"/>
            <a:ext cx="1907193" cy="400110"/>
          </a:xfrm>
          <a:prstGeom prst="rect">
            <a:avLst/>
          </a:prstGeom>
          <a:noFill/>
        </p:spPr>
        <p:txBody>
          <a:bodyPr wrap="square" rtlCol="0">
            <a:spAutoFit/>
          </a:bodyPr>
          <a:lstStyle/>
          <a:p>
            <a:r>
              <a:rPr lang="en-US" sz="2000" b="1" dirty="0">
                <a:solidFill>
                  <a:schemeClr val="accent1"/>
                </a:solidFill>
                <a:latin typeface="+mj-lt"/>
              </a:rPr>
              <a:t>Descriptions</a:t>
            </a:r>
            <a:endParaRPr lang="en-ID" sz="2000" b="1" dirty="0">
              <a:solidFill>
                <a:schemeClr val="accent1"/>
              </a:solidFill>
              <a:latin typeface="+mj-lt"/>
            </a:endParaRPr>
          </a:p>
        </p:txBody>
      </p:sp>
      <p:sp>
        <p:nvSpPr>
          <p:cNvPr id="57" name="Oval 56">
            <a:extLst>
              <a:ext uri="{FF2B5EF4-FFF2-40B4-BE49-F238E27FC236}">
                <a16:creationId xmlns:a16="http://schemas.microsoft.com/office/drawing/2014/main" id="{0FE3A89F-3B25-45CB-BF5F-078796D887EC}"/>
              </a:ext>
            </a:extLst>
          </p:cNvPr>
          <p:cNvSpPr/>
          <p:nvPr/>
        </p:nvSpPr>
        <p:spPr>
          <a:xfrm>
            <a:off x="1457145" y="4132162"/>
            <a:ext cx="648831" cy="648831"/>
          </a:xfrm>
          <a:prstGeom prst="ellipse">
            <a:avLst/>
          </a:prstGeom>
          <a:gradFill>
            <a:gsLst>
              <a:gs pos="0">
                <a:schemeClr val="accent1"/>
              </a:gs>
              <a:gs pos="83000">
                <a:schemeClr val="accent2"/>
              </a:gs>
              <a:gs pos="100000">
                <a:schemeClr val="accent3"/>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8" name="TextBox 57">
            <a:extLst>
              <a:ext uri="{FF2B5EF4-FFF2-40B4-BE49-F238E27FC236}">
                <a16:creationId xmlns:a16="http://schemas.microsoft.com/office/drawing/2014/main" id="{818D07DB-A7E2-4715-BE1F-C7ED4BFD3657}"/>
              </a:ext>
            </a:extLst>
          </p:cNvPr>
          <p:cNvSpPr txBox="1"/>
          <p:nvPr/>
        </p:nvSpPr>
        <p:spPr>
          <a:xfrm>
            <a:off x="2356546" y="4384548"/>
            <a:ext cx="3339355" cy="339837"/>
          </a:xfrm>
          <a:prstGeom prst="rect">
            <a:avLst/>
          </a:prstGeom>
          <a:noFill/>
        </p:spPr>
        <p:txBody>
          <a:bodyPr wrap="square" rtlCol="0">
            <a:spAutoFit/>
          </a:bodyPr>
          <a:lstStyle/>
          <a:p>
            <a:pPr>
              <a:lnSpc>
                <a:spcPct val="150000"/>
              </a:lnSpc>
            </a:pPr>
            <a:r>
              <a:rPr lang="en-US" sz="1200" dirty="0"/>
              <a:t> Security trends</a:t>
            </a:r>
          </a:p>
        </p:txBody>
      </p:sp>
      <p:sp>
        <p:nvSpPr>
          <p:cNvPr id="59" name="TextBox 58">
            <a:extLst>
              <a:ext uri="{FF2B5EF4-FFF2-40B4-BE49-F238E27FC236}">
                <a16:creationId xmlns:a16="http://schemas.microsoft.com/office/drawing/2014/main" id="{7AD8E0C9-A069-408E-B94E-8ACDCA9C5B32}"/>
              </a:ext>
            </a:extLst>
          </p:cNvPr>
          <p:cNvSpPr txBox="1"/>
          <p:nvPr/>
        </p:nvSpPr>
        <p:spPr>
          <a:xfrm>
            <a:off x="2334245" y="4108677"/>
            <a:ext cx="1907193" cy="400110"/>
          </a:xfrm>
          <a:prstGeom prst="rect">
            <a:avLst/>
          </a:prstGeom>
          <a:noFill/>
        </p:spPr>
        <p:txBody>
          <a:bodyPr wrap="square" rtlCol="0">
            <a:spAutoFit/>
          </a:bodyPr>
          <a:lstStyle/>
          <a:p>
            <a:r>
              <a:rPr lang="en-US" sz="2000" b="1" dirty="0">
                <a:latin typeface="+mj-lt"/>
              </a:rPr>
              <a:t>Follow</a:t>
            </a:r>
            <a:endParaRPr lang="en-ID" sz="2000" b="1" dirty="0">
              <a:latin typeface="+mj-lt"/>
            </a:endParaRPr>
          </a:p>
        </p:txBody>
      </p:sp>
      <p:sp>
        <p:nvSpPr>
          <p:cNvPr id="60" name="Oval 59">
            <a:extLst>
              <a:ext uri="{FF2B5EF4-FFF2-40B4-BE49-F238E27FC236}">
                <a16:creationId xmlns:a16="http://schemas.microsoft.com/office/drawing/2014/main" id="{62A20EC0-52BE-4B09-8844-E692BC382DC3}"/>
              </a:ext>
            </a:extLst>
          </p:cNvPr>
          <p:cNvSpPr/>
          <p:nvPr/>
        </p:nvSpPr>
        <p:spPr>
          <a:xfrm>
            <a:off x="1457145" y="5166101"/>
            <a:ext cx="648831" cy="648831"/>
          </a:xfrm>
          <a:prstGeom prst="ellipse">
            <a:avLst/>
          </a:prstGeom>
          <a:gradFill>
            <a:gsLst>
              <a:gs pos="0">
                <a:schemeClr val="accent1"/>
              </a:gs>
              <a:gs pos="83000">
                <a:schemeClr val="accent2"/>
              </a:gs>
              <a:gs pos="100000">
                <a:schemeClr val="accent3"/>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1" name="TextBox 60">
            <a:extLst>
              <a:ext uri="{FF2B5EF4-FFF2-40B4-BE49-F238E27FC236}">
                <a16:creationId xmlns:a16="http://schemas.microsoft.com/office/drawing/2014/main" id="{BC48BCD3-88C1-4174-AF51-82E09D45A5A6}"/>
              </a:ext>
            </a:extLst>
          </p:cNvPr>
          <p:cNvSpPr txBox="1"/>
          <p:nvPr/>
        </p:nvSpPr>
        <p:spPr>
          <a:xfrm>
            <a:off x="2356546" y="5434817"/>
            <a:ext cx="3339355" cy="339837"/>
          </a:xfrm>
          <a:prstGeom prst="rect">
            <a:avLst/>
          </a:prstGeom>
          <a:noFill/>
        </p:spPr>
        <p:txBody>
          <a:bodyPr wrap="square" rtlCol="0">
            <a:spAutoFit/>
          </a:bodyPr>
          <a:lstStyle/>
          <a:p>
            <a:pPr>
              <a:lnSpc>
                <a:spcPct val="150000"/>
              </a:lnSpc>
            </a:pPr>
            <a:r>
              <a:rPr lang="en-US" sz="1200" dirty="0"/>
              <a:t> New technologies</a:t>
            </a:r>
          </a:p>
        </p:txBody>
      </p:sp>
      <p:sp>
        <p:nvSpPr>
          <p:cNvPr id="62" name="TextBox 61">
            <a:extLst>
              <a:ext uri="{FF2B5EF4-FFF2-40B4-BE49-F238E27FC236}">
                <a16:creationId xmlns:a16="http://schemas.microsoft.com/office/drawing/2014/main" id="{712DEAA0-7D7D-4EF4-90A9-AAA644AC4A8A}"/>
              </a:ext>
            </a:extLst>
          </p:cNvPr>
          <p:cNvSpPr txBox="1"/>
          <p:nvPr/>
        </p:nvSpPr>
        <p:spPr>
          <a:xfrm>
            <a:off x="2334245" y="5150780"/>
            <a:ext cx="1907193" cy="400110"/>
          </a:xfrm>
          <a:prstGeom prst="rect">
            <a:avLst/>
          </a:prstGeom>
          <a:noFill/>
        </p:spPr>
        <p:txBody>
          <a:bodyPr wrap="square" rtlCol="0">
            <a:spAutoFit/>
          </a:bodyPr>
          <a:lstStyle/>
          <a:p>
            <a:r>
              <a:rPr lang="en-US" sz="2000" b="1" dirty="0">
                <a:latin typeface="+mj-lt"/>
              </a:rPr>
              <a:t>Inspiration</a:t>
            </a:r>
            <a:endParaRPr lang="en-ID" sz="2000" b="1" dirty="0">
              <a:latin typeface="+mj-lt"/>
            </a:endParaRPr>
          </a:p>
        </p:txBody>
      </p:sp>
      <p:pic>
        <p:nvPicPr>
          <p:cNvPr id="64" name="Graphic 63" descr="Magnifying glass">
            <a:extLst>
              <a:ext uri="{FF2B5EF4-FFF2-40B4-BE49-F238E27FC236}">
                <a16:creationId xmlns:a16="http://schemas.microsoft.com/office/drawing/2014/main" id="{218D76A3-F686-4F4A-BE0A-A6EFD41C46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27960" y="4291412"/>
            <a:ext cx="307200" cy="307200"/>
          </a:xfrm>
          <a:prstGeom prst="rect">
            <a:avLst/>
          </a:prstGeom>
        </p:spPr>
      </p:pic>
      <p:pic>
        <p:nvPicPr>
          <p:cNvPr id="66" name="Graphic 65" descr="Lightbulb">
            <a:extLst>
              <a:ext uri="{FF2B5EF4-FFF2-40B4-BE49-F238E27FC236}">
                <a16:creationId xmlns:a16="http://schemas.microsoft.com/office/drawing/2014/main" id="{F819F75B-AFCB-4DCE-83AB-24B3963C4C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22553" y="5336916"/>
            <a:ext cx="307200" cy="307200"/>
          </a:xfrm>
          <a:prstGeom prst="rect">
            <a:avLst/>
          </a:prstGeom>
        </p:spPr>
      </p:pic>
      <p:sp>
        <p:nvSpPr>
          <p:cNvPr id="81" name="Rectangle: Rounded Corners 80">
            <a:extLst>
              <a:ext uri="{FF2B5EF4-FFF2-40B4-BE49-F238E27FC236}">
                <a16:creationId xmlns:a16="http://schemas.microsoft.com/office/drawing/2014/main" id="{6D974B6A-5A67-4A32-8814-77F9DD0B96DD}"/>
              </a:ext>
            </a:extLst>
          </p:cNvPr>
          <p:cNvSpPr/>
          <p:nvPr/>
        </p:nvSpPr>
        <p:spPr>
          <a:xfrm>
            <a:off x="6675951" y="5383958"/>
            <a:ext cx="1269729" cy="796041"/>
          </a:xfrm>
          <a:prstGeom prst="roundRect">
            <a:avLst>
              <a:gd name="adj" fmla="val 1323"/>
            </a:avLst>
          </a:prstGeom>
          <a:solidFill>
            <a:schemeClr val="bg1"/>
          </a:solidFill>
          <a:ln>
            <a:noFill/>
          </a:ln>
          <a:effectLst>
            <a:outerShdw blurRad="393700" dist="508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4" name="Rectangle: Rounded Corners 73">
            <a:extLst>
              <a:ext uri="{FF2B5EF4-FFF2-40B4-BE49-F238E27FC236}">
                <a16:creationId xmlns:a16="http://schemas.microsoft.com/office/drawing/2014/main" id="{76AB4E8D-1D2D-4827-83BF-055E40423723}"/>
              </a:ext>
            </a:extLst>
          </p:cNvPr>
          <p:cNvSpPr/>
          <p:nvPr/>
        </p:nvSpPr>
        <p:spPr>
          <a:xfrm>
            <a:off x="7458136" y="3510603"/>
            <a:ext cx="3243737" cy="2858066"/>
          </a:xfrm>
          <a:prstGeom prst="roundRect">
            <a:avLst>
              <a:gd name="adj" fmla="val 1323"/>
            </a:avLst>
          </a:prstGeom>
          <a:gradFill>
            <a:gsLst>
              <a:gs pos="0">
                <a:schemeClr val="accent1"/>
              </a:gs>
              <a:gs pos="83000">
                <a:schemeClr val="accent2"/>
              </a:gs>
              <a:gs pos="100000">
                <a:schemeClr val="accent3"/>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5" name="Freeform 9">
            <a:extLst>
              <a:ext uri="{FF2B5EF4-FFF2-40B4-BE49-F238E27FC236}">
                <a16:creationId xmlns:a16="http://schemas.microsoft.com/office/drawing/2014/main" id="{DF1A2B94-2B54-429E-88D3-DDCECA61CF2A}"/>
              </a:ext>
            </a:extLst>
          </p:cNvPr>
          <p:cNvSpPr>
            <a:spLocks/>
          </p:cNvSpPr>
          <p:nvPr/>
        </p:nvSpPr>
        <p:spPr bwMode="auto">
          <a:xfrm rot="8100000">
            <a:off x="6929108" y="5651473"/>
            <a:ext cx="260621" cy="259642"/>
          </a:xfrm>
          <a:custGeom>
            <a:avLst/>
            <a:gdLst>
              <a:gd name="T0" fmla="*/ 1065 w 1065"/>
              <a:gd name="T1" fmla="*/ 0 h 1061"/>
              <a:gd name="T2" fmla="*/ 299 w 1065"/>
              <a:gd name="T3" fmla="*/ 0 h 1061"/>
              <a:gd name="T4" fmla="*/ 0 w 1065"/>
              <a:gd name="T5" fmla="*/ 0 h 1061"/>
              <a:gd name="T6" fmla="*/ 0 w 1065"/>
              <a:gd name="T7" fmla="*/ 298 h 1061"/>
              <a:gd name="T8" fmla="*/ 0 w 1065"/>
              <a:gd name="T9" fmla="*/ 1061 h 1061"/>
              <a:gd name="T10" fmla="*/ 299 w 1065"/>
              <a:gd name="T11" fmla="*/ 1061 h 1061"/>
              <a:gd name="T12" fmla="*/ 299 w 1065"/>
              <a:gd name="T13" fmla="*/ 298 h 1061"/>
              <a:gd name="T14" fmla="*/ 1065 w 1065"/>
              <a:gd name="T15" fmla="*/ 298 h 1061"/>
              <a:gd name="T16" fmla="*/ 1065 w 1065"/>
              <a:gd name="T17" fmla="*/ 0 h 1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5" h="1061">
                <a:moveTo>
                  <a:pt x="1065" y="0"/>
                </a:moveTo>
                <a:lnTo>
                  <a:pt x="299" y="0"/>
                </a:lnTo>
                <a:lnTo>
                  <a:pt x="0" y="0"/>
                </a:lnTo>
                <a:lnTo>
                  <a:pt x="0" y="298"/>
                </a:lnTo>
                <a:lnTo>
                  <a:pt x="0" y="1061"/>
                </a:lnTo>
                <a:lnTo>
                  <a:pt x="299" y="1061"/>
                </a:lnTo>
                <a:lnTo>
                  <a:pt x="299" y="298"/>
                </a:lnTo>
                <a:lnTo>
                  <a:pt x="1065" y="298"/>
                </a:lnTo>
                <a:lnTo>
                  <a:pt x="1065" y="0"/>
                </a:lnTo>
                <a:close/>
              </a:path>
            </a:pathLst>
          </a:custGeom>
          <a:gradFill>
            <a:gsLst>
              <a:gs pos="0">
                <a:schemeClr val="accent1"/>
              </a:gs>
              <a:gs pos="83000">
                <a:schemeClr val="accent2"/>
              </a:gs>
              <a:gs pos="100000">
                <a:schemeClr val="accent3"/>
              </a:gs>
            </a:gsLst>
            <a:lin ang="42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86" name="Freeform 5">
            <a:extLst>
              <a:ext uri="{FF2B5EF4-FFF2-40B4-BE49-F238E27FC236}">
                <a16:creationId xmlns:a16="http://schemas.microsoft.com/office/drawing/2014/main" id="{CD1A362B-CDF4-423D-8C95-AA804A9A2203}"/>
              </a:ext>
            </a:extLst>
          </p:cNvPr>
          <p:cNvSpPr>
            <a:spLocks noEditPoints="1"/>
          </p:cNvSpPr>
          <p:nvPr/>
        </p:nvSpPr>
        <p:spPr bwMode="auto">
          <a:xfrm>
            <a:off x="8933999" y="3811117"/>
            <a:ext cx="375064" cy="257204"/>
          </a:xfrm>
          <a:custGeom>
            <a:avLst/>
            <a:gdLst>
              <a:gd name="T0" fmla="*/ 106 w 291"/>
              <a:gd name="T1" fmla="*/ 106 h 255"/>
              <a:gd name="T2" fmla="*/ 79 w 291"/>
              <a:gd name="T3" fmla="*/ 214 h 255"/>
              <a:gd name="T4" fmla="*/ 0 w 291"/>
              <a:gd name="T5" fmla="*/ 255 h 255"/>
              <a:gd name="T6" fmla="*/ 0 w 291"/>
              <a:gd name="T7" fmla="*/ 205 h 255"/>
              <a:gd name="T8" fmla="*/ 52 w 291"/>
              <a:gd name="T9" fmla="*/ 106 h 255"/>
              <a:gd name="T10" fmla="*/ 0 w 291"/>
              <a:gd name="T11" fmla="*/ 106 h 255"/>
              <a:gd name="T12" fmla="*/ 0 w 291"/>
              <a:gd name="T13" fmla="*/ 0 h 255"/>
              <a:gd name="T14" fmla="*/ 106 w 291"/>
              <a:gd name="T15" fmla="*/ 0 h 255"/>
              <a:gd name="T16" fmla="*/ 106 w 291"/>
              <a:gd name="T17" fmla="*/ 106 h 255"/>
              <a:gd name="T18" fmla="*/ 291 w 291"/>
              <a:gd name="T19" fmla="*/ 106 h 255"/>
              <a:gd name="T20" fmla="*/ 264 w 291"/>
              <a:gd name="T21" fmla="*/ 214 h 255"/>
              <a:gd name="T22" fmla="*/ 185 w 291"/>
              <a:gd name="T23" fmla="*/ 255 h 255"/>
              <a:gd name="T24" fmla="*/ 185 w 291"/>
              <a:gd name="T25" fmla="*/ 205 h 255"/>
              <a:gd name="T26" fmla="*/ 237 w 291"/>
              <a:gd name="T27" fmla="*/ 106 h 255"/>
              <a:gd name="T28" fmla="*/ 185 w 291"/>
              <a:gd name="T29" fmla="*/ 106 h 255"/>
              <a:gd name="T30" fmla="*/ 185 w 291"/>
              <a:gd name="T31" fmla="*/ 0 h 255"/>
              <a:gd name="T32" fmla="*/ 291 w 291"/>
              <a:gd name="T33" fmla="*/ 0 h 255"/>
              <a:gd name="T34" fmla="*/ 291 w 291"/>
              <a:gd name="T35" fmla="*/ 106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1" h="255">
                <a:moveTo>
                  <a:pt x="106" y="106"/>
                </a:moveTo>
                <a:cubicBezTo>
                  <a:pt x="106" y="151"/>
                  <a:pt x="97" y="187"/>
                  <a:pt x="79" y="214"/>
                </a:cubicBezTo>
                <a:cubicBezTo>
                  <a:pt x="61" y="241"/>
                  <a:pt x="35" y="255"/>
                  <a:pt x="0" y="255"/>
                </a:cubicBezTo>
                <a:cubicBezTo>
                  <a:pt x="0" y="205"/>
                  <a:pt x="0" y="205"/>
                  <a:pt x="0" y="205"/>
                </a:cubicBezTo>
                <a:cubicBezTo>
                  <a:pt x="35" y="205"/>
                  <a:pt x="52" y="172"/>
                  <a:pt x="52" y="106"/>
                </a:cubicBezTo>
                <a:cubicBezTo>
                  <a:pt x="0" y="106"/>
                  <a:pt x="0" y="106"/>
                  <a:pt x="0" y="106"/>
                </a:cubicBezTo>
                <a:cubicBezTo>
                  <a:pt x="0" y="0"/>
                  <a:pt x="0" y="0"/>
                  <a:pt x="0" y="0"/>
                </a:cubicBezTo>
                <a:cubicBezTo>
                  <a:pt x="106" y="0"/>
                  <a:pt x="106" y="0"/>
                  <a:pt x="106" y="0"/>
                </a:cubicBezTo>
                <a:lnTo>
                  <a:pt x="106" y="106"/>
                </a:lnTo>
                <a:close/>
                <a:moveTo>
                  <a:pt x="291" y="106"/>
                </a:moveTo>
                <a:cubicBezTo>
                  <a:pt x="291" y="151"/>
                  <a:pt x="282" y="187"/>
                  <a:pt x="264" y="214"/>
                </a:cubicBezTo>
                <a:cubicBezTo>
                  <a:pt x="246" y="241"/>
                  <a:pt x="220" y="255"/>
                  <a:pt x="185" y="255"/>
                </a:cubicBezTo>
                <a:cubicBezTo>
                  <a:pt x="185" y="205"/>
                  <a:pt x="185" y="205"/>
                  <a:pt x="185" y="205"/>
                </a:cubicBezTo>
                <a:cubicBezTo>
                  <a:pt x="220" y="205"/>
                  <a:pt x="237" y="172"/>
                  <a:pt x="237" y="106"/>
                </a:cubicBezTo>
                <a:cubicBezTo>
                  <a:pt x="185" y="106"/>
                  <a:pt x="185" y="106"/>
                  <a:pt x="185" y="106"/>
                </a:cubicBezTo>
                <a:cubicBezTo>
                  <a:pt x="185" y="0"/>
                  <a:pt x="185" y="0"/>
                  <a:pt x="185" y="0"/>
                </a:cubicBezTo>
                <a:cubicBezTo>
                  <a:pt x="291" y="0"/>
                  <a:pt x="291" y="0"/>
                  <a:pt x="291" y="0"/>
                </a:cubicBezTo>
                <a:lnTo>
                  <a:pt x="291" y="106"/>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ID"/>
          </a:p>
        </p:txBody>
      </p:sp>
      <p:sp>
        <p:nvSpPr>
          <p:cNvPr id="87" name="TextBox 86">
            <a:extLst>
              <a:ext uri="{FF2B5EF4-FFF2-40B4-BE49-F238E27FC236}">
                <a16:creationId xmlns:a16="http://schemas.microsoft.com/office/drawing/2014/main" id="{3A395AEB-1C2B-4DBB-A331-D12A9E8034C7}"/>
              </a:ext>
            </a:extLst>
          </p:cNvPr>
          <p:cNvSpPr txBox="1"/>
          <p:nvPr/>
        </p:nvSpPr>
        <p:spPr>
          <a:xfrm>
            <a:off x="7724866" y="4300455"/>
            <a:ext cx="2793330" cy="1278363"/>
          </a:xfrm>
          <a:prstGeom prst="rect">
            <a:avLst/>
          </a:prstGeom>
          <a:noFill/>
        </p:spPr>
        <p:txBody>
          <a:bodyPr wrap="square" rtlCol="0">
            <a:spAutoFit/>
          </a:bodyPr>
          <a:lstStyle/>
          <a:p>
            <a:pPr algn="ctr">
              <a:lnSpc>
                <a:spcPct val="150000"/>
              </a:lnSpc>
            </a:pPr>
            <a:r>
              <a:rPr lang="en-US" sz="1400" b="1" dirty="0">
                <a:solidFill>
                  <a:schemeClr val="bg2"/>
                </a:solidFill>
              </a:rPr>
              <a:t>It has become appallingly obvious that our technology has exceeded our humanity.</a:t>
            </a:r>
            <a:br>
              <a:rPr lang="en-US" sz="1050" b="1" dirty="0">
                <a:solidFill>
                  <a:schemeClr val="bg2"/>
                </a:solidFill>
              </a:rPr>
            </a:br>
            <a:endParaRPr lang="en-US" sz="1050" b="1" dirty="0">
              <a:solidFill>
                <a:schemeClr val="bg2"/>
              </a:solidFill>
            </a:endParaRPr>
          </a:p>
        </p:txBody>
      </p:sp>
      <p:sp>
        <p:nvSpPr>
          <p:cNvPr id="88" name="TextBox 87">
            <a:extLst>
              <a:ext uri="{FF2B5EF4-FFF2-40B4-BE49-F238E27FC236}">
                <a16:creationId xmlns:a16="http://schemas.microsoft.com/office/drawing/2014/main" id="{F91F3573-0E00-4652-ADE6-B23D6327562B}"/>
              </a:ext>
            </a:extLst>
          </p:cNvPr>
          <p:cNvSpPr txBox="1"/>
          <p:nvPr/>
        </p:nvSpPr>
        <p:spPr>
          <a:xfrm>
            <a:off x="8385307" y="5476777"/>
            <a:ext cx="1472448" cy="307777"/>
          </a:xfrm>
          <a:prstGeom prst="rect">
            <a:avLst/>
          </a:prstGeom>
          <a:noFill/>
        </p:spPr>
        <p:txBody>
          <a:bodyPr wrap="square" rtlCol="0">
            <a:spAutoFit/>
          </a:bodyPr>
          <a:lstStyle/>
          <a:p>
            <a:pPr algn="ctr"/>
            <a:r>
              <a:rPr lang="en-US" sz="1400" i="1" dirty="0">
                <a:solidFill>
                  <a:schemeClr val="bg2"/>
                </a:solidFill>
              </a:rPr>
              <a:t>Albert Einstein</a:t>
            </a:r>
            <a:endParaRPr lang="en-US" sz="1050" i="1" dirty="0">
              <a:solidFill>
                <a:schemeClr val="bg2"/>
              </a:solidFill>
            </a:endParaRPr>
          </a:p>
        </p:txBody>
      </p:sp>
      <p:grpSp>
        <p:nvGrpSpPr>
          <p:cNvPr id="72" name="Group 71">
            <a:extLst>
              <a:ext uri="{FF2B5EF4-FFF2-40B4-BE49-F238E27FC236}">
                <a16:creationId xmlns:a16="http://schemas.microsoft.com/office/drawing/2014/main" id="{C8E12871-775C-433D-876D-4BC715FFC491}"/>
              </a:ext>
            </a:extLst>
          </p:cNvPr>
          <p:cNvGrpSpPr/>
          <p:nvPr/>
        </p:nvGrpSpPr>
        <p:grpSpPr>
          <a:xfrm>
            <a:off x="294649" y="366739"/>
            <a:ext cx="1383702" cy="364849"/>
            <a:chOff x="341547" y="1035241"/>
            <a:chExt cx="1383702" cy="364849"/>
          </a:xfrm>
        </p:grpSpPr>
        <p:pic>
          <p:nvPicPr>
            <p:cNvPr id="73" name="Picture 72">
              <a:extLst>
                <a:ext uri="{FF2B5EF4-FFF2-40B4-BE49-F238E27FC236}">
                  <a16:creationId xmlns:a16="http://schemas.microsoft.com/office/drawing/2014/main" id="{C38E507F-70F2-4A33-BA77-6A0F315031FA}"/>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547" y="1035241"/>
              <a:ext cx="364849" cy="364849"/>
            </a:xfrm>
            <a:prstGeom prst="rect">
              <a:avLst/>
            </a:prstGeom>
          </p:spPr>
        </p:pic>
        <p:sp>
          <p:nvSpPr>
            <p:cNvPr id="75" name="TextBox 74">
              <a:extLst>
                <a:ext uri="{FF2B5EF4-FFF2-40B4-BE49-F238E27FC236}">
                  <a16:creationId xmlns:a16="http://schemas.microsoft.com/office/drawing/2014/main" id="{D578655F-FDC6-4A23-BAA9-0B0002C5B9FB}"/>
                </a:ext>
              </a:extLst>
            </p:cNvPr>
            <p:cNvSpPr txBox="1"/>
            <p:nvPr/>
          </p:nvSpPr>
          <p:spPr>
            <a:xfrm>
              <a:off x="614047" y="1099526"/>
              <a:ext cx="1111202" cy="253916"/>
            </a:xfrm>
            <a:prstGeom prst="rect">
              <a:avLst/>
            </a:prstGeom>
            <a:noFill/>
          </p:spPr>
          <p:txBody>
            <a:bodyPr wrap="none" rtlCol="0">
              <a:spAutoFit/>
            </a:bodyPr>
            <a:lstStyle/>
            <a:p>
              <a:r>
                <a:rPr lang="en-US" sz="1050"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rPr>
                <a:t>Microsoft SDL</a:t>
              </a:r>
              <a:endParaRPr lang="en-US"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endParaRPr>
            </a:p>
          </p:txBody>
        </p:sp>
      </p:grpSp>
    </p:spTree>
    <p:extLst>
      <p:ext uri="{BB962C8B-B14F-4D97-AF65-F5344CB8AC3E}">
        <p14:creationId xmlns:p14="http://schemas.microsoft.com/office/powerpoint/2010/main" val="235450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par>
                                <p:cTn id="17" presetID="10" presetClass="entr" presetSubtype="0" fill="hold" grpId="0" nodeType="withEffect">
                                  <p:stCondLst>
                                    <p:cond delay="125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par>
                                <p:cTn id="32" presetID="10" presetClass="entr" presetSubtype="0" fill="hold" nodeType="withEffect">
                                  <p:stCondLst>
                                    <p:cond delay="125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par>
                                <p:cTn id="35" presetID="10" presetClass="entr" presetSubtype="0" fill="hold" nodeType="withEffect">
                                  <p:stCondLst>
                                    <p:cond delay="150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2" presetClass="entr" presetSubtype="4" accel="40000" decel="40000" fill="hold" grpId="0" nodeType="withEffect">
                                  <p:stCondLst>
                                    <p:cond delay="500"/>
                                  </p:stCondLst>
                                  <p:childTnLst>
                                    <p:set>
                                      <p:cBhvr>
                                        <p:cTn id="39" dur="1" fill="hold">
                                          <p:stCondLst>
                                            <p:cond delay="0"/>
                                          </p:stCondLst>
                                        </p:cTn>
                                        <p:tgtEl>
                                          <p:spTgt spid="81"/>
                                        </p:tgtEl>
                                        <p:attrNameLst>
                                          <p:attrName>style.visibility</p:attrName>
                                        </p:attrNameLst>
                                      </p:cBhvr>
                                      <p:to>
                                        <p:strVal val="visible"/>
                                      </p:to>
                                    </p:set>
                                    <p:anim calcmode="lin" valueType="num">
                                      <p:cBhvr additive="base">
                                        <p:cTn id="40" dur="1000" fill="hold"/>
                                        <p:tgtEl>
                                          <p:spTgt spid="81"/>
                                        </p:tgtEl>
                                        <p:attrNameLst>
                                          <p:attrName>ppt_x</p:attrName>
                                        </p:attrNameLst>
                                      </p:cBhvr>
                                      <p:tavLst>
                                        <p:tav tm="0">
                                          <p:val>
                                            <p:strVal val="#ppt_x"/>
                                          </p:val>
                                        </p:tav>
                                        <p:tav tm="100000">
                                          <p:val>
                                            <p:strVal val="#ppt_x"/>
                                          </p:val>
                                        </p:tav>
                                      </p:tavLst>
                                    </p:anim>
                                    <p:anim calcmode="lin" valueType="num">
                                      <p:cBhvr additive="base">
                                        <p:cTn id="41" dur="1000" fill="hold"/>
                                        <p:tgtEl>
                                          <p:spTgt spid="81"/>
                                        </p:tgtEl>
                                        <p:attrNameLst>
                                          <p:attrName>ppt_y</p:attrName>
                                        </p:attrNameLst>
                                      </p:cBhvr>
                                      <p:tavLst>
                                        <p:tav tm="0">
                                          <p:val>
                                            <p:strVal val="1+#ppt_h/2"/>
                                          </p:val>
                                        </p:tav>
                                        <p:tav tm="100000">
                                          <p:val>
                                            <p:strVal val="#ppt_y"/>
                                          </p:val>
                                        </p:tav>
                                      </p:tavLst>
                                    </p:anim>
                                  </p:childTnLst>
                                </p:cTn>
                              </p:par>
                              <p:par>
                                <p:cTn id="42" presetID="2" presetClass="entr" presetSubtype="4" accel="40000" decel="40000" fill="hold" grpId="0" nodeType="withEffect">
                                  <p:stCondLst>
                                    <p:cond delay="500"/>
                                  </p:stCondLst>
                                  <p:childTnLst>
                                    <p:set>
                                      <p:cBhvr>
                                        <p:cTn id="43" dur="1" fill="hold">
                                          <p:stCondLst>
                                            <p:cond delay="0"/>
                                          </p:stCondLst>
                                        </p:cTn>
                                        <p:tgtEl>
                                          <p:spTgt spid="74"/>
                                        </p:tgtEl>
                                        <p:attrNameLst>
                                          <p:attrName>style.visibility</p:attrName>
                                        </p:attrNameLst>
                                      </p:cBhvr>
                                      <p:to>
                                        <p:strVal val="visible"/>
                                      </p:to>
                                    </p:set>
                                    <p:anim calcmode="lin" valueType="num">
                                      <p:cBhvr additive="base">
                                        <p:cTn id="44" dur="1000" fill="hold"/>
                                        <p:tgtEl>
                                          <p:spTgt spid="74"/>
                                        </p:tgtEl>
                                        <p:attrNameLst>
                                          <p:attrName>ppt_x</p:attrName>
                                        </p:attrNameLst>
                                      </p:cBhvr>
                                      <p:tavLst>
                                        <p:tav tm="0">
                                          <p:val>
                                            <p:strVal val="#ppt_x"/>
                                          </p:val>
                                        </p:tav>
                                        <p:tav tm="100000">
                                          <p:val>
                                            <p:strVal val="#ppt_x"/>
                                          </p:val>
                                        </p:tav>
                                      </p:tavLst>
                                    </p:anim>
                                    <p:anim calcmode="lin" valueType="num">
                                      <p:cBhvr additive="base">
                                        <p:cTn id="45" dur="1000" fill="hold"/>
                                        <p:tgtEl>
                                          <p:spTgt spid="74"/>
                                        </p:tgtEl>
                                        <p:attrNameLst>
                                          <p:attrName>ppt_y</p:attrName>
                                        </p:attrNameLst>
                                      </p:cBhvr>
                                      <p:tavLst>
                                        <p:tav tm="0">
                                          <p:val>
                                            <p:strVal val="1+#ppt_h/2"/>
                                          </p:val>
                                        </p:tav>
                                        <p:tav tm="100000">
                                          <p:val>
                                            <p:strVal val="#ppt_y"/>
                                          </p:val>
                                        </p:tav>
                                      </p:tavLst>
                                    </p:anim>
                                  </p:childTnLst>
                                </p:cTn>
                              </p:par>
                              <p:par>
                                <p:cTn id="46" presetID="2" presetClass="entr" presetSubtype="4" accel="40000" decel="40000" fill="hold" grpId="0" nodeType="withEffect">
                                  <p:stCondLst>
                                    <p:cond delay="500"/>
                                  </p:stCondLst>
                                  <p:childTnLst>
                                    <p:set>
                                      <p:cBhvr>
                                        <p:cTn id="47" dur="1" fill="hold">
                                          <p:stCondLst>
                                            <p:cond delay="0"/>
                                          </p:stCondLst>
                                        </p:cTn>
                                        <p:tgtEl>
                                          <p:spTgt spid="85"/>
                                        </p:tgtEl>
                                        <p:attrNameLst>
                                          <p:attrName>style.visibility</p:attrName>
                                        </p:attrNameLst>
                                      </p:cBhvr>
                                      <p:to>
                                        <p:strVal val="visible"/>
                                      </p:to>
                                    </p:set>
                                    <p:anim calcmode="lin" valueType="num">
                                      <p:cBhvr additive="base">
                                        <p:cTn id="48" dur="1000" fill="hold"/>
                                        <p:tgtEl>
                                          <p:spTgt spid="85"/>
                                        </p:tgtEl>
                                        <p:attrNameLst>
                                          <p:attrName>ppt_x</p:attrName>
                                        </p:attrNameLst>
                                      </p:cBhvr>
                                      <p:tavLst>
                                        <p:tav tm="0">
                                          <p:val>
                                            <p:strVal val="#ppt_x"/>
                                          </p:val>
                                        </p:tav>
                                        <p:tav tm="100000">
                                          <p:val>
                                            <p:strVal val="#ppt_x"/>
                                          </p:val>
                                        </p:tav>
                                      </p:tavLst>
                                    </p:anim>
                                    <p:anim calcmode="lin" valueType="num">
                                      <p:cBhvr additive="base">
                                        <p:cTn id="49" dur="1000" fill="hold"/>
                                        <p:tgtEl>
                                          <p:spTgt spid="85"/>
                                        </p:tgtEl>
                                        <p:attrNameLst>
                                          <p:attrName>ppt_y</p:attrName>
                                        </p:attrNameLst>
                                      </p:cBhvr>
                                      <p:tavLst>
                                        <p:tav tm="0">
                                          <p:val>
                                            <p:strVal val="1+#ppt_h/2"/>
                                          </p:val>
                                        </p:tav>
                                        <p:tav tm="100000">
                                          <p:val>
                                            <p:strVal val="#ppt_y"/>
                                          </p:val>
                                        </p:tav>
                                      </p:tavLst>
                                    </p:anim>
                                  </p:childTnLst>
                                </p:cTn>
                              </p:par>
                              <p:par>
                                <p:cTn id="50" presetID="2" presetClass="entr" presetSubtype="4" accel="40000" decel="40000" fill="hold" grpId="0" nodeType="withEffect">
                                  <p:stCondLst>
                                    <p:cond delay="500"/>
                                  </p:stCondLst>
                                  <p:childTnLst>
                                    <p:set>
                                      <p:cBhvr>
                                        <p:cTn id="51" dur="1" fill="hold">
                                          <p:stCondLst>
                                            <p:cond delay="0"/>
                                          </p:stCondLst>
                                        </p:cTn>
                                        <p:tgtEl>
                                          <p:spTgt spid="86"/>
                                        </p:tgtEl>
                                        <p:attrNameLst>
                                          <p:attrName>style.visibility</p:attrName>
                                        </p:attrNameLst>
                                      </p:cBhvr>
                                      <p:to>
                                        <p:strVal val="visible"/>
                                      </p:to>
                                    </p:set>
                                    <p:anim calcmode="lin" valueType="num">
                                      <p:cBhvr additive="base">
                                        <p:cTn id="52" dur="1000" fill="hold"/>
                                        <p:tgtEl>
                                          <p:spTgt spid="86"/>
                                        </p:tgtEl>
                                        <p:attrNameLst>
                                          <p:attrName>ppt_x</p:attrName>
                                        </p:attrNameLst>
                                      </p:cBhvr>
                                      <p:tavLst>
                                        <p:tav tm="0">
                                          <p:val>
                                            <p:strVal val="#ppt_x"/>
                                          </p:val>
                                        </p:tav>
                                        <p:tav tm="100000">
                                          <p:val>
                                            <p:strVal val="#ppt_x"/>
                                          </p:val>
                                        </p:tav>
                                      </p:tavLst>
                                    </p:anim>
                                    <p:anim calcmode="lin" valueType="num">
                                      <p:cBhvr additive="base">
                                        <p:cTn id="53" dur="1000" fill="hold"/>
                                        <p:tgtEl>
                                          <p:spTgt spid="86"/>
                                        </p:tgtEl>
                                        <p:attrNameLst>
                                          <p:attrName>ppt_y</p:attrName>
                                        </p:attrNameLst>
                                      </p:cBhvr>
                                      <p:tavLst>
                                        <p:tav tm="0">
                                          <p:val>
                                            <p:strVal val="1+#ppt_h/2"/>
                                          </p:val>
                                        </p:tav>
                                        <p:tav tm="100000">
                                          <p:val>
                                            <p:strVal val="#ppt_y"/>
                                          </p:val>
                                        </p:tav>
                                      </p:tavLst>
                                    </p:anim>
                                  </p:childTnLst>
                                </p:cTn>
                              </p:par>
                              <p:par>
                                <p:cTn id="54" presetID="2" presetClass="entr" presetSubtype="4" accel="40000" decel="40000" fill="hold" grpId="0" nodeType="withEffect">
                                  <p:stCondLst>
                                    <p:cond delay="500"/>
                                  </p:stCondLst>
                                  <p:childTnLst>
                                    <p:set>
                                      <p:cBhvr>
                                        <p:cTn id="55" dur="1" fill="hold">
                                          <p:stCondLst>
                                            <p:cond delay="0"/>
                                          </p:stCondLst>
                                        </p:cTn>
                                        <p:tgtEl>
                                          <p:spTgt spid="87"/>
                                        </p:tgtEl>
                                        <p:attrNameLst>
                                          <p:attrName>style.visibility</p:attrName>
                                        </p:attrNameLst>
                                      </p:cBhvr>
                                      <p:to>
                                        <p:strVal val="visible"/>
                                      </p:to>
                                    </p:set>
                                    <p:anim calcmode="lin" valueType="num">
                                      <p:cBhvr additive="base">
                                        <p:cTn id="56" dur="1000" fill="hold"/>
                                        <p:tgtEl>
                                          <p:spTgt spid="87"/>
                                        </p:tgtEl>
                                        <p:attrNameLst>
                                          <p:attrName>ppt_x</p:attrName>
                                        </p:attrNameLst>
                                      </p:cBhvr>
                                      <p:tavLst>
                                        <p:tav tm="0">
                                          <p:val>
                                            <p:strVal val="#ppt_x"/>
                                          </p:val>
                                        </p:tav>
                                        <p:tav tm="100000">
                                          <p:val>
                                            <p:strVal val="#ppt_x"/>
                                          </p:val>
                                        </p:tav>
                                      </p:tavLst>
                                    </p:anim>
                                    <p:anim calcmode="lin" valueType="num">
                                      <p:cBhvr additive="base">
                                        <p:cTn id="57" dur="1000" fill="hold"/>
                                        <p:tgtEl>
                                          <p:spTgt spid="87"/>
                                        </p:tgtEl>
                                        <p:attrNameLst>
                                          <p:attrName>ppt_y</p:attrName>
                                        </p:attrNameLst>
                                      </p:cBhvr>
                                      <p:tavLst>
                                        <p:tav tm="0">
                                          <p:val>
                                            <p:strVal val="1+#ppt_h/2"/>
                                          </p:val>
                                        </p:tav>
                                        <p:tav tm="100000">
                                          <p:val>
                                            <p:strVal val="#ppt_y"/>
                                          </p:val>
                                        </p:tav>
                                      </p:tavLst>
                                    </p:anim>
                                  </p:childTnLst>
                                </p:cTn>
                              </p:par>
                              <p:par>
                                <p:cTn id="58" presetID="2" presetClass="entr" presetSubtype="4" accel="40000" decel="40000" fill="hold" grpId="0" nodeType="withEffect">
                                  <p:stCondLst>
                                    <p:cond delay="500"/>
                                  </p:stCondLst>
                                  <p:childTnLst>
                                    <p:set>
                                      <p:cBhvr>
                                        <p:cTn id="59" dur="1" fill="hold">
                                          <p:stCondLst>
                                            <p:cond delay="0"/>
                                          </p:stCondLst>
                                        </p:cTn>
                                        <p:tgtEl>
                                          <p:spTgt spid="88"/>
                                        </p:tgtEl>
                                        <p:attrNameLst>
                                          <p:attrName>style.visibility</p:attrName>
                                        </p:attrNameLst>
                                      </p:cBhvr>
                                      <p:to>
                                        <p:strVal val="visible"/>
                                      </p:to>
                                    </p:set>
                                    <p:anim calcmode="lin" valueType="num">
                                      <p:cBhvr additive="base">
                                        <p:cTn id="60" dur="1000" fill="hold"/>
                                        <p:tgtEl>
                                          <p:spTgt spid="88"/>
                                        </p:tgtEl>
                                        <p:attrNameLst>
                                          <p:attrName>ppt_x</p:attrName>
                                        </p:attrNameLst>
                                      </p:cBhvr>
                                      <p:tavLst>
                                        <p:tav tm="0">
                                          <p:val>
                                            <p:strVal val="#ppt_x"/>
                                          </p:val>
                                        </p:tav>
                                        <p:tav tm="100000">
                                          <p:val>
                                            <p:strVal val="#ppt_x"/>
                                          </p:val>
                                        </p:tav>
                                      </p:tavLst>
                                    </p:anim>
                                    <p:anim calcmode="lin" valueType="num">
                                      <p:cBhvr additive="base">
                                        <p:cTn id="61" dur="1000" fill="hold"/>
                                        <p:tgtEl>
                                          <p:spTgt spid="88"/>
                                        </p:tgtEl>
                                        <p:attrNameLst>
                                          <p:attrName>ppt_y</p:attrName>
                                        </p:attrNameLst>
                                      </p:cBhvr>
                                      <p:tavLst>
                                        <p:tav tm="0">
                                          <p:val>
                                            <p:strVal val="1+#ppt_h/2"/>
                                          </p:val>
                                        </p:tav>
                                        <p:tav tm="100000">
                                          <p:val>
                                            <p:strVal val="#ppt_y"/>
                                          </p:val>
                                        </p:tav>
                                      </p:tavLst>
                                    </p:anim>
                                  </p:childTnLst>
                                </p:cTn>
                              </p:par>
                            </p:childTnLst>
                          </p:cTn>
                        </p:par>
                        <p:par>
                          <p:cTn id="62" fill="hold">
                            <p:stCondLst>
                              <p:cond delay="2000"/>
                            </p:stCondLst>
                            <p:childTnLst>
                              <p:par>
                                <p:cTn id="63" presetID="10" presetClass="entr" presetSubtype="0" fill="hold" nodeType="after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5" grpId="0"/>
      <p:bldP spid="56" grpId="0"/>
      <p:bldP spid="57" grpId="0" animBg="1"/>
      <p:bldP spid="58" grpId="0"/>
      <p:bldP spid="59" grpId="0"/>
      <p:bldP spid="60" grpId="0" animBg="1"/>
      <p:bldP spid="61" grpId="0"/>
      <p:bldP spid="62" grpId="0"/>
      <p:bldP spid="81" grpId="0" animBg="1"/>
      <p:bldP spid="74" grpId="0" animBg="1"/>
      <p:bldP spid="85" grpId="0" animBg="1"/>
      <p:bldP spid="86" grpId="0" animBg="1"/>
      <p:bldP spid="87" grpId="0"/>
      <p:bldP spid="8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33CCA8-99A8-493B-A004-58832194C33C}"/>
              </a:ext>
            </a:extLst>
          </p:cNvPr>
          <p:cNvGrpSpPr/>
          <p:nvPr/>
        </p:nvGrpSpPr>
        <p:grpSpPr>
          <a:xfrm>
            <a:off x="-594361" y="4389985"/>
            <a:ext cx="2791777" cy="2751226"/>
            <a:chOff x="-815657" y="2355533"/>
            <a:chExt cx="4918074" cy="4846638"/>
          </a:xfrm>
        </p:grpSpPr>
        <p:sp>
          <p:nvSpPr>
            <p:cNvPr id="4" name="Freeform 5">
              <a:extLst>
                <a:ext uri="{FF2B5EF4-FFF2-40B4-BE49-F238E27FC236}">
                  <a16:creationId xmlns:a16="http://schemas.microsoft.com/office/drawing/2014/main" id="{8DFDEA51-DA41-45C2-AAFF-040ACF67A243}"/>
                </a:ext>
              </a:extLst>
            </p:cNvPr>
            <p:cNvSpPr>
              <a:spLocks/>
            </p:cNvSpPr>
            <p:nvPr/>
          </p:nvSpPr>
          <p:spPr bwMode="auto">
            <a:xfrm>
              <a:off x="-815657" y="4106546"/>
              <a:ext cx="3201987" cy="3095625"/>
            </a:xfrm>
            <a:custGeom>
              <a:avLst/>
              <a:gdLst>
                <a:gd name="T0" fmla="*/ 3 w 1656"/>
                <a:gd name="T1" fmla="*/ 0 h 1609"/>
                <a:gd name="T2" fmla="*/ 0 w 1656"/>
                <a:gd name="T3" fmla="*/ 101 h 1609"/>
                <a:gd name="T4" fmla="*/ 1508 w 1656"/>
                <a:gd name="T5" fmla="*/ 1609 h 1609"/>
                <a:gd name="T6" fmla="*/ 1656 w 1656"/>
                <a:gd name="T7" fmla="*/ 1602 h 1609"/>
                <a:gd name="T8" fmla="*/ 811 w 1656"/>
                <a:gd name="T9" fmla="*/ 1237 h 1609"/>
                <a:gd name="T10" fmla="*/ 3 w 1656"/>
                <a:gd name="T11" fmla="*/ 0 h 1609"/>
              </a:gdLst>
              <a:ahLst/>
              <a:cxnLst>
                <a:cxn ang="0">
                  <a:pos x="T0" y="T1"/>
                </a:cxn>
                <a:cxn ang="0">
                  <a:pos x="T2" y="T3"/>
                </a:cxn>
                <a:cxn ang="0">
                  <a:pos x="T4" y="T5"/>
                </a:cxn>
                <a:cxn ang="0">
                  <a:pos x="T6" y="T7"/>
                </a:cxn>
                <a:cxn ang="0">
                  <a:pos x="T8" y="T9"/>
                </a:cxn>
                <a:cxn ang="0">
                  <a:pos x="T10" y="T11"/>
                </a:cxn>
              </a:cxnLst>
              <a:rect l="0" t="0" r="r" b="b"/>
              <a:pathLst>
                <a:path w="1656" h="1609">
                  <a:moveTo>
                    <a:pt x="3" y="0"/>
                  </a:moveTo>
                  <a:cubicBezTo>
                    <a:pt x="1" y="34"/>
                    <a:pt x="0" y="67"/>
                    <a:pt x="0" y="101"/>
                  </a:cubicBezTo>
                  <a:cubicBezTo>
                    <a:pt x="0" y="934"/>
                    <a:pt x="675" y="1609"/>
                    <a:pt x="1508" y="1609"/>
                  </a:cubicBezTo>
                  <a:cubicBezTo>
                    <a:pt x="1558" y="1609"/>
                    <a:pt x="1607" y="1607"/>
                    <a:pt x="1656" y="1602"/>
                  </a:cubicBezTo>
                  <a:cubicBezTo>
                    <a:pt x="1334" y="1571"/>
                    <a:pt x="1042" y="1438"/>
                    <a:pt x="811" y="1237"/>
                  </a:cubicBezTo>
                  <a:cubicBezTo>
                    <a:pt x="357" y="1000"/>
                    <a:pt x="39" y="539"/>
                    <a:pt x="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5" name="Freeform 6">
              <a:extLst>
                <a:ext uri="{FF2B5EF4-FFF2-40B4-BE49-F238E27FC236}">
                  <a16:creationId xmlns:a16="http://schemas.microsoft.com/office/drawing/2014/main" id="{D0A6FDE6-53F5-4EBF-B16D-A0408F20A3BA}"/>
                </a:ext>
              </a:extLst>
            </p:cNvPr>
            <p:cNvSpPr>
              <a:spLocks/>
            </p:cNvSpPr>
            <p:nvPr/>
          </p:nvSpPr>
          <p:spPr bwMode="auto">
            <a:xfrm>
              <a:off x="-809307" y="3911283"/>
              <a:ext cx="1562100" cy="2574925"/>
            </a:xfrm>
            <a:custGeom>
              <a:avLst/>
              <a:gdLst>
                <a:gd name="T0" fmla="*/ 808 w 808"/>
                <a:gd name="T1" fmla="*/ 1338 h 1338"/>
                <a:gd name="T2" fmla="*/ 451 w 808"/>
                <a:gd name="T3" fmla="*/ 877 h 1338"/>
                <a:gd name="T4" fmla="*/ 10 w 808"/>
                <a:gd name="T5" fmla="*/ 0 h 1338"/>
                <a:gd name="T6" fmla="*/ 0 w 808"/>
                <a:gd name="T7" fmla="*/ 101 h 1338"/>
                <a:gd name="T8" fmla="*/ 808 w 808"/>
                <a:gd name="T9" fmla="*/ 1338 h 1338"/>
              </a:gdLst>
              <a:ahLst/>
              <a:cxnLst>
                <a:cxn ang="0">
                  <a:pos x="T0" y="T1"/>
                </a:cxn>
                <a:cxn ang="0">
                  <a:pos x="T2" y="T3"/>
                </a:cxn>
                <a:cxn ang="0">
                  <a:pos x="T4" y="T5"/>
                </a:cxn>
                <a:cxn ang="0">
                  <a:pos x="T6" y="T7"/>
                </a:cxn>
                <a:cxn ang="0">
                  <a:pos x="T8" y="T9"/>
                </a:cxn>
              </a:cxnLst>
              <a:rect l="0" t="0" r="r" b="b"/>
              <a:pathLst>
                <a:path w="808" h="1338">
                  <a:moveTo>
                    <a:pt x="808" y="1338"/>
                  </a:moveTo>
                  <a:cubicBezTo>
                    <a:pt x="661" y="1209"/>
                    <a:pt x="540" y="1053"/>
                    <a:pt x="451" y="877"/>
                  </a:cubicBezTo>
                  <a:cubicBezTo>
                    <a:pt x="216" y="647"/>
                    <a:pt x="56" y="342"/>
                    <a:pt x="10" y="0"/>
                  </a:cubicBezTo>
                  <a:cubicBezTo>
                    <a:pt x="6" y="33"/>
                    <a:pt x="3" y="67"/>
                    <a:pt x="0" y="101"/>
                  </a:cubicBezTo>
                  <a:cubicBezTo>
                    <a:pt x="36" y="640"/>
                    <a:pt x="354" y="1101"/>
                    <a:pt x="808" y="1338"/>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6" name="Freeform 7">
              <a:extLst>
                <a:ext uri="{FF2B5EF4-FFF2-40B4-BE49-F238E27FC236}">
                  <a16:creationId xmlns:a16="http://schemas.microsoft.com/office/drawing/2014/main" id="{5AF9DB10-00FA-40F4-9CE8-FD3814127619}"/>
                </a:ext>
              </a:extLst>
            </p:cNvPr>
            <p:cNvSpPr>
              <a:spLocks/>
            </p:cNvSpPr>
            <p:nvPr/>
          </p:nvSpPr>
          <p:spPr bwMode="auto">
            <a:xfrm>
              <a:off x="-790257" y="3717608"/>
              <a:ext cx="852487" cy="1882775"/>
            </a:xfrm>
            <a:custGeom>
              <a:avLst/>
              <a:gdLst>
                <a:gd name="T0" fmla="*/ 17 w 441"/>
                <a:gd name="T1" fmla="*/ 0 h 978"/>
                <a:gd name="T2" fmla="*/ 0 w 441"/>
                <a:gd name="T3" fmla="*/ 101 h 978"/>
                <a:gd name="T4" fmla="*/ 441 w 441"/>
                <a:gd name="T5" fmla="*/ 978 h 978"/>
                <a:gd name="T6" fmla="*/ 321 w 441"/>
                <a:gd name="T7" fmla="*/ 643 h 978"/>
                <a:gd name="T8" fmla="*/ 17 w 441"/>
                <a:gd name="T9" fmla="*/ 0 h 978"/>
              </a:gdLst>
              <a:ahLst/>
              <a:cxnLst>
                <a:cxn ang="0">
                  <a:pos x="T0" y="T1"/>
                </a:cxn>
                <a:cxn ang="0">
                  <a:pos x="T2" y="T3"/>
                </a:cxn>
                <a:cxn ang="0">
                  <a:pos x="T4" y="T5"/>
                </a:cxn>
                <a:cxn ang="0">
                  <a:pos x="T6" y="T7"/>
                </a:cxn>
                <a:cxn ang="0">
                  <a:pos x="T8" y="T9"/>
                </a:cxn>
              </a:cxnLst>
              <a:rect l="0" t="0" r="r" b="b"/>
              <a:pathLst>
                <a:path w="441" h="978">
                  <a:moveTo>
                    <a:pt x="17" y="0"/>
                  </a:moveTo>
                  <a:cubicBezTo>
                    <a:pt x="11" y="33"/>
                    <a:pt x="5" y="67"/>
                    <a:pt x="0" y="101"/>
                  </a:cubicBezTo>
                  <a:cubicBezTo>
                    <a:pt x="46" y="443"/>
                    <a:pt x="206" y="748"/>
                    <a:pt x="441" y="978"/>
                  </a:cubicBezTo>
                  <a:cubicBezTo>
                    <a:pt x="389" y="873"/>
                    <a:pt x="348" y="760"/>
                    <a:pt x="321" y="643"/>
                  </a:cubicBezTo>
                  <a:cubicBezTo>
                    <a:pt x="173" y="459"/>
                    <a:pt x="66" y="240"/>
                    <a:pt x="1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7" name="Freeform 8">
              <a:extLst>
                <a:ext uri="{FF2B5EF4-FFF2-40B4-BE49-F238E27FC236}">
                  <a16:creationId xmlns:a16="http://schemas.microsoft.com/office/drawing/2014/main" id="{245E6B78-1B03-402D-A924-EC16096FF5DE}"/>
                </a:ext>
              </a:extLst>
            </p:cNvPr>
            <p:cNvSpPr>
              <a:spLocks/>
            </p:cNvSpPr>
            <p:nvPr/>
          </p:nvSpPr>
          <p:spPr bwMode="auto">
            <a:xfrm>
              <a:off x="-756920" y="3523933"/>
              <a:ext cx="587375" cy="1430338"/>
            </a:xfrm>
            <a:custGeom>
              <a:avLst/>
              <a:gdLst>
                <a:gd name="T0" fmla="*/ 268 w 304"/>
                <a:gd name="T1" fmla="*/ 496 h 744"/>
                <a:gd name="T2" fmla="*/ 25 w 304"/>
                <a:gd name="T3" fmla="*/ 0 h 744"/>
                <a:gd name="T4" fmla="*/ 0 w 304"/>
                <a:gd name="T5" fmla="*/ 101 h 744"/>
                <a:gd name="T6" fmla="*/ 304 w 304"/>
                <a:gd name="T7" fmla="*/ 744 h 744"/>
                <a:gd name="T8" fmla="*/ 268 w 304"/>
                <a:gd name="T9" fmla="*/ 496 h 744"/>
              </a:gdLst>
              <a:ahLst/>
              <a:cxnLst>
                <a:cxn ang="0">
                  <a:pos x="T0" y="T1"/>
                </a:cxn>
                <a:cxn ang="0">
                  <a:pos x="T2" y="T3"/>
                </a:cxn>
                <a:cxn ang="0">
                  <a:pos x="T4" y="T5"/>
                </a:cxn>
                <a:cxn ang="0">
                  <a:pos x="T6" y="T7"/>
                </a:cxn>
                <a:cxn ang="0">
                  <a:pos x="T8" y="T9"/>
                </a:cxn>
              </a:cxnLst>
              <a:rect l="0" t="0" r="r" b="b"/>
              <a:pathLst>
                <a:path w="304" h="744">
                  <a:moveTo>
                    <a:pt x="268" y="496"/>
                  </a:moveTo>
                  <a:cubicBezTo>
                    <a:pt x="159" y="349"/>
                    <a:pt x="75" y="181"/>
                    <a:pt x="25" y="0"/>
                  </a:cubicBezTo>
                  <a:cubicBezTo>
                    <a:pt x="16" y="33"/>
                    <a:pt x="7" y="67"/>
                    <a:pt x="0" y="101"/>
                  </a:cubicBezTo>
                  <a:cubicBezTo>
                    <a:pt x="49" y="341"/>
                    <a:pt x="156" y="560"/>
                    <a:pt x="304" y="744"/>
                  </a:cubicBezTo>
                  <a:cubicBezTo>
                    <a:pt x="285" y="664"/>
                    <a:pt x="273" y="581"/>
                    <a:pt x="268" y="4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8" name="Freeform 9">
              <a:extLst>
                <a:ext uri="{FF2B5EF4-FFF2-40B4-BE49-F238E27FC236}">
                  <a16:creationId xmlns:a16="http://schemas.microsoft.com/office/drawing/2014/main" id="{8E1A53F2-314F-479D-908D-6CBE866E1FB8}"/>
                </a:ext>
              </a:extLst>
            </p:cNvPr>
            <p:cNvSpPr>
              <a:spLocks/>
            </p:cNvSpPr>
            <p:nvPr/>
          </p:nvSpPr>
          <p:spPr bwMode="auto">
            <a:xfrm>
              <a:off x="-709295" y="3328671"/>
              <a:ext cx="471487" cy="1149350"/>
            </a:xfrm>
            <a:custGeom>
              <a:avLst/>
              <a:gdLst>
                <a:gd name="T0" fmla="*/ 244 w 244"/>
                <a:gd name="T1" fmla="*/ 396 h 597"/>
                <a:gd name="T2" fmla="*/ 32 w 244"/>
                <a:gd name="T3" fmla="*/ 0 h 597"/>
                <a:gd name="T4" fmla="*/ 0 w 244"/>
                <a:gd name="T5" fmla="*/ 101 h 597"/>
                <a:gd name="T6" fmla="*/ 243 w 244"/>
                <a:gd name="T7" fmla="*/ 597 h 597"/>
                <a:gd name="T8" fmla="*/ 241 w 244"/>
                <a:gd name="T9" fmla="*/ 505 h 597"/>
                <a:gd name="T10" fmla="*/ 244 w 244"/>
                <a:gd name="T11" fmla="*/ 396 h 597"/>
              </a:gdLst>
              <a:ahLst/>
              <a:cxnLst>
                <a:cxn ang="0">
                  <a:pos x="T0" y="T1"/>
                </a:cxn>
                <a:cxn ang="0">
                  <a:pos x="T2" y="T3"/>
                </a:cxn>
                <a:cxn ang="0">
                  <a:pos x="T4" y="T5"/>
                </a:cxn>
                <a:cxn ang="0">
                  <a:pos x="T6" y="T7"/>
                </a:cxn>
                <a:cxn ang="0">
                  <a:pos x="T8" y="T9"/>
                </a:cxn>
                <a:cxn ang="0">
                  <a:pos x="T10" y="T11"/>
                </a:cxn>
              </a:cxnLst>
              <a:rect l="0" t="0" r="r" b="b"/>
              <a:pathLst>
                <a:path w="244" h="597">
                  <a:moveTo>
                    <a:pt x="244" y="396"/>
                  </a:moveTo>
                  <a:cubicBezTo>
                    <a:pt x="155" y="276"/>
                    <a:pt x="83" y="143"/>
                    <a:pt x="32" y="0"/>
                  </a:cubicBezTo>
                  <a:cubicBezTo>
                    <a:pt x="20" y="33"/>
                    <a:pt x="9" y="66"/>
                    <a:pt x="0" y="101"/>
                  </a:cubicBezTo>
                  <a:cubicBezTo>
                    <a:pt x="50" y="282"/>
                    <a:pt x="134" y="450"/>
                    <a:pt x="243" y="597"/>
                  </a:cubicBezTo>
                  <a:cubicBezTo>
                    <a:pt x="241" y="566"/>
                    <a:pt x="241" y="536"/>
                    <a:pt x="241" y="505"/>
                  </a:cubicBezTo>
                  <a:cubicBezTo>
                    <a:pt x="241" y="469"/>
                    <a:pt x="242" y="432"/>
                    <a:pt x="244" y="3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9" name="Freeform 10">
              <a:extLst>
                <a:ext uri="{FF2B5EF4-FFF2-40B4-BE49-F238E27FC236}">
                  <a16:creationId xmlns:a16="http://schemas.microsoft.com/office/drawing/2014/main" id="{125399BD-04F6-445B-9F7F-7A7179FCB80B}"/>
                </a:ext>
              </a:extLst>
            </p:cNvPr>
            <p:cNvSpPr>
              <a:spLocks/>
            </p:cNvSpPr>
            <p:nvPr/>
          </p:nvSpPr>
          <p:spPr bwMode="auto">
            <a:xfrm>
              <a:off x="-647382" y="3133408"/>
              <a:ext cx="454025" cy="957263"/>
            </a:xfrm>
            <a:custGeom>
              <a:avLst/>
              <a:gdLst>
                <a:gd name="T0" fmla="*/ 235 w 235"/>
                <a:gd name="T1" fmla="*/ 325 h 498"/>
                <a:gd name="T2" fmla="*/ 40 w 235"/>
                <a:gd name="T3" fmla="*/ 0 h 498"/>
                <a:gd name="T4" fmla="*/ 0 w 235"/>
                <a:gd name="T5" fmla="*/ 102 h 498"/>
                <a:gd name="T6" fmla="*/ 212 w 235"/>
                <a:gd name="T7" fmla="*/ 498 h 498"/>
                <a:gd name="T8" fmla="*/ 235 w 235"/>
                <a:gd name="T9" fmla="*/ 325 h 498"/>
              </a:gdLst>
              <a:ahLst/>
              <a:cxnLst>
                <a:cxn ang="0">
                  <a:pos x="T0" y="T1"/>
                </a:cxn>
                <a:cxn ang="0">
                  <a:pos x="T2" y="T3"/>
                </a:cxn>
                <a:cxn ang="0">
                  <a:pos x="T4" y="T5"/>
                </a:cxn>
                <a:cxn ang="0">
                  <a:pos x="T6" y="T7"/>
                </a:cxn>
                <a:cxn ang="0">
                  <a:pos x="T8" y="T9"/>
                </a:cxn>
              </a:cxnLst>
              <a:rect l="0" t="0" r="r" b="b"/>
              <a:pathLst>
                <a:path w="235" h="498">
                  <a:moveTo>
                    <a:pt x="235" y="325"/>
                  </a:moveTo>
                  <a:cubicBezTo>
                    <a:pt x="157" y="226"/>
                    <a:pt x="91" y="117"/>
                    <a:pt x="40" y="0"/>
                  </a:cubicBezTo>
                  <a:cubicBezTo>
                    <a:pt x="25" y="33"/>
                    <a:pt x="12" y="67"/>
                    <a:pt x="0" y="102"/>
                  </a:cubicBezTo>
                  <a:cubicBezTo>
                    <a:pt x="51" y="245"/>
                    <a:pt x="123" y="378"/>
                    <a:pt x="212" y="498"/>
                  </a:cubicBezTo>
                  <a:cubicBezTo>
                    <a:pt x="217" y="439"/>
                    <a:pt x="224" y="382"/>
                    <a:pt x="235" y="32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0" name="Freeform 11">
              <a:extLst>
                <a:ext uri="{FF2B5EF4-FFF2-40B4-BE49-F238E27FC236}">
                  <a16:creationId xmlns:a16="http://schemas.microsoft.com/office/drawing/2014/main" id="{F2A071C3-46C4-4F74-81C5-AF41BC6F9BC0}"/>
                </a:ext>
              </a:extLst>
            </p:cNvPr>
            <p:cNvSpPr>
              <a:spLocks/>
            </p:cNvSpPr>
            <p:nvPr/>
          </p:nvSpPr>
          <p:spPr bwMode="auto">
            <a:xfrm>
              <a:off x="-569595" y="2938146"/>
              <a:ext cx="449262" cy="819150"/>
            </a:xfrm>
            <a:custGeom>
              <a:avLst/>
              <a:gdLst>
                <a:gd name="T0" fmla="*/ 49 w 233"/>
                <a:gd name="T1" fmla="*/ 0 h 426"/>
                <a:gd name="T2" fmla="*/ 0 w 233"/>
                <a:gd name="T3" fmla="*/ 101 h 426"/>
                <a:gd name="T4" fmla="*/ 195 w 233"/>
                <a:gd name="T5" fmla="*/ 426 h 426"/>
                <a:gd name="T6" fmla="*/ 233 w 233"/>
                <a:gd name="T7" fmla="*/ 270 h 426"/>
                <a:gd name="T8" fmla="*/ 49 w 233"/>
                <a:gd name="T9" fmla="*/ 0 h 426"/>
              </a:gdLst>
              <a:ahLst/>
              <a:cxnLst>
                <a:cxn ang="0">
                  <a:pos x="T0" y="T1"/>
                </a:cxn>
                <a:cxn ang="0">
                  <a:pos x="T2" y="T3"/>
                </a:cxn>
                <a:cxn ang="0">
                  <a:pos x="T4" y="T5"/>
                </a:cxn>
                <a:cxn ang="0">
                  <a:pos x="T6" y="T7"/>
                </a:cxn>
                <a:cxn ang="0">
                  <a:pos x="T8" y="T9"/>
                </a:cxn>
              </a:cxnLst>
              <a:rect l="0" t="0" r="r" b="b"/>
              <a:pathLst>
                <a:path w="233" h="426">
                  <a:moveTo>
                    <a:pt x="49" y="0"/>
                  </a:moveTo>
                  <a:cubicBezTo>
                    <a:pt x="32" y="33"/>
                    <a:pt x="15" y="67"/>
                    <a:pt x="0" y="101"/>
                  </a:cubicBezTo>
                  <a:cubicBezTo>
                    <a:pt x="51" y="218"/>
                    <a:pt x="117" y="327"/>
                    <a:pt x="195" y="426"/>
                  </a:cubicBezTo>
                  <a:cubicBezTo>
                    <a:pt x="205" y="373"/>
                    <a:pt x="218" y="321"/>
                    <a:pt x="233" y="270"/>
                  </a:cubicBezTo>
                  <a:cubicBezTo>
                    <a:pt x="162" y="188"/>
                    <a:pt x="101" y="97"/>
                    <a:pt x="49"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1" name="Freeform 12">
              <a:extLst>
                <a:ext uri="{FF2B5EF4-FFF2-40B4-BE49-F238E27FC236}">
                  <a16:creationId xmlns:a16="http://schemas.microsoft.com/office/drawing/2014/main" id="{3CBFC142-3BB1-48C8-BC5B-7B9DE6CE3072}"/>
                </a:ext>
              </a:extLst>
            </p:cNvPr>
            <p:cNvSpPr>
              <a:spLocks/>
            </p:cNvSpPr>
            <p:nvPr/>
          </p:nvSpPr>
          <p:spPr bwMode="auto">
            <a:xfrm>
              <a:off x="-475932" y="2744471"/>
              <a:ext cx="457200" cy="712788"/>
            </a:xfrm>
            <a:custGeom>
              <a:avLst/>
              <a:gdLst>
                <a:gd name="T0" fmla="*/ 236 w 236"/>
                <a:gd name="T1" fmla="*/ 227 h 371"/>
                <a:gd name="T2" fmla="*/ 59 w 236"/>
                <a:gd name="T3" fmla="*/ 0 h 371"/>
                <a:gd name="T4" fmla="*/ 0 w 236"/>
                <a:gd name="T5" fmla="*/ 101 h 371"/>
                <a:gd name="T6" fmla="*/ 184 w 236"/>
                <a:gd name="T7" fmla="*/ 371 h 371"/>
                <a:gd name="T8" fmla="*/ 236 w 236"/>
                <a:gd name="T9" fmla="*/ 227 h 371"/>
              </a:gdLst>
              <a:ahLst/>
              <a:cxnLst>
                <a:cxn ang="0">
                  <a:pos x="T0" y="T1"/>
                </a:cxn>
                <a:cxn ang="0">
                  <a:pos x="T2" y="T3"/>
                </a:cxn>
                <a:cxn ang="0">
                  <a:pos x="T4" y="T5"/>
                </a:cxn>
                <a:cxn ang="0">
                  <a:pos x="T6" y="T7"/>
                </a:cxn>
                <a:cxn ang="0">
                  <a:pos x="T8" y="T9"/>
                </a:cxn>
              </a:cxnLst>
              <a:rect l="0" t="0" r="r" b="b"/>
              <a:pathLst>
                <a:path w="236" h="371">
                  <a:moveTo>
                    <a:pt x="236" y="227"/>
                  </a:moveTo>
                  <a:cubicBezTo>
                    <a:pt x="170" y="157"/>
                    <a:pt x="111" y="81"/>
                    <a:pt x="59" y="0"/>
                  </a:cubicBezTo>
                  <a:cubicBezTo>
                    <a:pt x="38" y="33"/>
                    <a:pt x="18" y="67"/>
                    <a:pt x="0" y="101"/>
                  </a:cubicBezTo>
                  <a:cubicBezTo>
                    <a:pt x="52" y="198"/>
                    <a:pt x="113" y="289"/>
                    <a:pt x="184" y="371"/>
                  </a:cubicBezTo>
                  <a:cubicBezTo>
                    <a:pt x="199" y="322"/>
                    <a:pt x="216" y="274"/>
                    <a:pt x="236" y="22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2" name="Freeform 13">
              <a:extLst>
                <a:ext uri="{FF2B5EF4-FFF2-40B4-BE49-F238E27FC236}">
                  <a16:creationId xmlns:a16="http://schemas.microsoft.com/office/drawing/2014/main" id="{D9679187-D188-4986-985C-95636C8CB57F}"/>
                </a:ext>
              </a:extLst>
            </p:cNvPr>
            <p:cNvSpPr>
              <a:spLocks/>
            </p:cNvSpPr>
            <p:nvPr/>
          </p:nvSpPr>
          <p:spPr bwMode="auto">
            <a:xfrm>
              <a:off x="-361632" y="2549208"/>
              <a:ext cx="469900" cy="631825"/>
            </a:xfrm>
            <a:custGeom>
              <a:avLst/>
              <a:gdLst>
                <a:gd name="T0" fmla="*/ 70 w 243"/>
                <a:gd name="T1" fmla="*/ 0 h 328"/>
                <a:gd name="T2" fmla="*/ 0 w 243"/>
                <a:gd name="T3" fmla="*/ 101 h 328"/>
                <a:gd name="T4" fmla="*/ 177 w 243"/>
                <a:gd name="T5" fmla="*/ 328 h 328"/>
                <a:gd name="T6" fmla="*/ 243 w 243"/>
                <a:gd name="T7" fmla="*/ 191 h 328"/>
                <a:gd name="T8" fmla="*/ 70 w 243"/>
                <a:gd name="T9" fmla="*/ 0 h 328"/>
              </a:gdLst>
              <a:ahLst/>
              <a:cxnLst>
                <a:cxn ang="0">
                  <a:pos x="T0" y="T1"/>
                </a:cxn>
                <a:cxn ang="0">
                  <a:pos x="T2" y="T3"/>
                </a:cxn>
                <a:cxn ang="0">
                  <a:pos x="T4" y="T5"/>
                </a:cxn>
                <a:cxn ang="0">
                  <a:pos x="T6" y="T7"/>
                </a:cxn>
                <a:cxn ang="0">
                  <a:pos x="T8" y="T9"/>
                </a:cxn>
              </a:cxnLst>
              <a:rect l="0" t="0" r="r" b="b"/>
              <a:pathLst>
                <a:path w="243" h="328">
                  <a:moveTo>
                    <a:pt x="70" y="0"/>
                  </a:moveTo>
                  <a:cubicBezTo>
                    <a:pt x="46" y="33"/>
                    <a:pt x="22" y="66"/>
                    <a:pt x="0" y="101"/>
                  </a:cubicBezTo>
                  <a:cubicBezTo>
                    <a:pt x="52" y="182"/>
                    <a:pt x="111" y="258"/>
                    <a:pt x="177" y="328"/>
                  </a:cubicBezTo>
                  <a:cubicBezTo>
                    <a:pt x="197" y="281"/>
                    <a:pt x="219" y="235"/>
                    <a:pt x="243" y="191"/>
                  </a:cubicBezTo>
                  <a:cubicBezTo>
                    <a:pt x="180" y="132"/>
                    <a:pt x="122" y="68"/>
                    <a:pt x="7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3" name="Freeform 14">
              <a:extLst>
                <a:ext uri="{FF2B5EF4-FFF2-40B4-BE49-F238E27FC236}">
                  <a16:creationId xmlns:a16="http://schemas.microsoft.com/office/drawing/2014/main" id="{987391EC-FEC1-42BF-B7BB-3BF64449C333}"/>
                </a:ext>
              </a:extLst>
            </p:cNvPr>
            <p:cNvSpPr>
              <a:spLocks/>
            </p:cNvSpPr>
            <p:nvPr/>
          </p:nvSpPr>
          <p:spPr bwMode="auto">
            <a:xfrm>
              <a:off x="-226695" y="2355533"/>
              <a:ext cx="490537" cy="561975"/>
            </a:xfrm>
            <a:custGeom>
              <a:avLst/>
              <a:gdLst>
                <a:gd name="T0" fmla="*/ 173 w 253"/>
                <a:gd name="T1" fmla="*/ 292 h 292"/>
                <a:gd name="T2" fmla="*/ 253 w 253"/>
                <a:gd name="T3" fmla="*/ 160 h 292"/>
                <a:gd name="T4" fmla="*/ 84 w 253"/>
                <a:gd name="T5" fmla="*/ 0 h 292"/>
                <a:gd name="T6" fmla="*/ 0 w 253"/>
                <a:gd name="T7" fmla="*/ 101 h 292"/>
                <a:gd name="T8" fmla="*/ 173 w 253"/>
                <a:gd name="T9" fmla="*/ 292 h 292"/>
              </a:gdLst>
              <a:ahLst/>
              <a:cxnLst>
                <a:cxn ang="0">
                  <a:pos x="T0" y="T1"/>
                </a:cxn>
                <a:cxn ang="0">
                  <a:pos x="T2" y="T3"/>
                </a:cxn>
                <a:cxn ang="0">
                  <a:pos x="T4" y="T5"/>
                </a:cxn>
                <a:cxn ang="0">
                  <a:pos x="T6" y="T7"/>
                </a:cxn>
                <a:cxn ang="0">
                  <a:pos x="T8" y="T9"/>
                </a:cxn>
              </a:cxnLst>
              <a:rect l="0" t="0" r="r" b="b"/>
              <a:pathLst>
                <a:path w="253" h="292">
                  <a:moveTo>
                    <a:pt x="173" y="292"/>
                  </a:moveTo>
                  <a:cubicBezTo>
                    <a:pt x="197" y="247"/>
                    <a:pt x="224" y="203"/>
                    <a:pt x="253" y="160"/>
                  </a:cubicBezTo>
                  <a:cubicBezTo>
                    <a:pt x="193" y="111"/>
                    <a:pt x="136" y="57"/>
                    <a:pt x="84" y="0"/>
                  </a:cubicBezTo>
                  <a:cubicBezTo>
                    <a:pt x="55" y="32"/>
                    <a:pt x="27" y="66"/>
                    <a:pt x="0" y="101"/>
                  </a:cubicBezTo>
                  <a:cubicBezTo>
                    <a:pt x="52" y="169"/>
                    <a:pt x="110" y="233"/>
                    <a:pt x="173" y="29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4" name="Freeform 19">
              <a:extLst>
                <a:ext uri="{FF2B5EF4-FFF2-40B4-BE49-F238E27FC236}">
                  <a16:creationId xmlns:a16="http://schemas.microsoft.com/office/drawing/2014/main" id="{B0F8D4C9-3EF5-4D39-9D66-6CC3E3AFC05D}"/>
                </a:ext>
              </a:extLst>
            </p:cNvPr>
            <p:cNvSpPr>
              <a:spLocks/>
            </p:cNvSpPr>
            <p:nvPr/>
          </p:nvSpPr>
          <p:spPr bwMode="auto">
            <a:xfrm>
              <a:off x="752793" y="6486208"/>
              <a:ext cx="1920875" cy="703263"/>
            </a:xfrm>
            <a:custGeom>
              <a:avLst/>
              <a:gdLst>
                <a:gd name="T0" fmla="*/ 515 w 993"/>
                <a:gd name="T1" fmla="*/ 159 h 365"/>
                <a:gd name="T2" fmla="*/ 0 w 993"/>
                <a:gd name="T3" fmla="*/ 0 h 365"/>
                <a:gd name="T4" fmla="*/ 845 w 993"/>
                <a:gd name="T5" fmla="*/ 365 h 365"/>
                <a:gd name="T6" fmla="*/ 993 w 993"/>
                <a:gd name="T7" fmla="*/ 343 h 365"/>
                <a:gd name="T8" fmla="*/ 515 w 993"/>
                <a:gd name="T9" fmla="*/ 159 h 365"/>
              </a:gdLst>
              <a:ahLst/>
              <a:cxnLst>
                <a:cxn ang="0">
                  <a:pos x="T0" y="T1"/>
                </a:cxn>
                <a:cxn ang="0">
                  <a:pos x="T2" y="T3"/>
                </a:cxn>
                <a:cxn ang="0">
                  <a:pos x="T4" y="T5"/>
                </a:cxn>
                <a:cxn ang="0">
                  <a:pos x="T6" y="T7"/>
                </a:cxn>
                <a:cxn ang="0">
                  <a:pos x="T8" y="T9"/>
                </a:cxn>
              </a:cxnLst>
              <a:rect l="0" t="0" r="r" b="b"/>
              <a:pathLst>
                <a:path w="993" h="365">
                  <a:moveTo>
                    <a:pt x="515" y="159"/>
                  </a:moveTo>
                  <a:cubicBezTo>
                    <a:pt x="331" y="137"/>
                    <a:pt x="157" y="82"/>
                    <a:pt x="0" y="0"/>
                  </a:cubicBezTo>
                  <a:cubicBezTo>
                    <a:pt x="231" y="201"/>
                    <a:pt x="523" y="334"/>
                    <a:pt x="845" y="365"/>
                  </a:cubicBezTo>
                  <a:cubicBezTo>
                    <a:pt x="895" y="360"/>
                    <a:pt x="944" y="353"/>
                    <a:pt x="993" y="343"/>
                  </a:cubicBezTo>
                  <a:cubicBezTo>
                    <a:pt x="821" y="309"/>
                    <a:pt x="660" y="246"/>
                    <a:pt x="515" y="15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5" name="Freeform 20">
              <a:extLst>
                <a:ext uri="{FF2B5EF4-FFF2-40B4-BE49-F238E27FC236}">
                  <a16:creationId xmlns:a16="http://schemas.microsoft.com/office/drawing/2014/main" id="{3167E0F4-60B3-4B01-BE55-417B2AE9AA22}"/>
                </a:ext>
              </a:extLst>
            </p:cNvPr>
            <p:cNvSpPr>
              <a:spLocks/>
            </p:cNvSpPr>
            <p:nvPr/>
          </p:nvSpPr>
          <p:spPr bwMode="auto">
            <a:xfrm>
              <a:off x="62230" y="5600383"/>
              <a:ext cx="1685925" cy="1192213"/>
            </a:xfrm>
            <a:custGeom>
              <a:avLst/>
              <a:gdLst>
                <a:gd name="T0" fmla="*/ 523 w 872"/>
                <a:gd name="T1" fmla="*/ 333 h 620"/>
                <a:gd name="T2" fmla="*/ 0 w 872"/>
                <a:gd name="T3" fmla="*/ 0 h 620"/>
                <a:gd name="T4" fmla="*/ 357 w 872"/>
                <a:gd name="T5" fmla="*/ 461 h 620"/>
                <a:gd name="T6" fmla="*/ 872 w 872"/>
                <a:gd name="T7" fmla="*/ 620 h 620"/>
                <a:gd name="T8" fmla="*/ 523 w 872"/>
                <a:gd name="T9" fmla="*/ 333 h 620"/>
              </a:gdLst>
              <a:ahLst/>
              <a:cxnLst>
                <a:cxn ang="0">
                  <a:pos x="T0" y="T1"/>
                </a:cxn>
                <a:cxn ang="0">
                  <a:pos x="T2" y="T3"/>
                </a:cxn>
                <a:cxn ang="0">
                  <a:pos x="T4" y="T5"/>
                </a:cxn>
                <a:cxn ang="0">
                  <a:pos x="T6" y="T7"/>
                </a:cxn>
                <a:cxn ang="0">
                  <a:pos x="T8" y="T9"/>
                </a:cxn>
              </a:cxnLst>
              <a:rect l="0" t="0" r="r" b="b"/>
              <a:pathLst>
                <a:path w="872" h="620">
                  <a:moveTo>
                    <a:pt x="523" y="333"/>
                  </a:moveTo>
                  <a:cubicBezTo>
                    <a:pt x="326" y="258"/>
                    <a:pt x="148" y="144"/>
                    <a:pt x="0" y="0"/>
                  </a:cubicBezTo>
                  <a:cubicBezTo>
                    <a:pt x="89" y="176"/>
                    <a:pt x="210" y="332"/>
                    <a:pt x="357" y="461"/>
                  </a:cubicBezTo>
                  <a:cubicBezTo>
                    <a:pt x="514" y="543"/>
                    <a:pt x="688" y="598"/>
                    <a:pt x="872" y="620"/>
                  </a:cubicBezTo>
                  <a:cubicBezTo>
                    <a:pt x="742" y="542"/>
                    <a:pt x="624" y="445"/>
                    <a:pt x="523" y="33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6" name="Freeform 21">
              <a:extLst>
                <a:ext uri="{FF2B5EF4-FFF2-40B4-BE49-F238E27FC236}">
                  <a16:creationId xmlns:a16="http://schemas.microsoft.com/office/drawing/2014/main" id="{D053F95B-4B50-4D4E-BD59-A903DE9A1C0F}"/>
                </a:ext>
              </a:extLst>
            </p:cNvPr>
            <p:cNvSpPr>
              <a:spLocks/>
            </p:cNvSpPr>
            <p:nvPr/>
          </p:nvSpPr>
          <p:spPr bwMode="auto">
            <a:xfrm>
              <a:off x="-169545" y="4954271"/>
              <a:ext cx="1243012" cy="1285875"/>
            </a:xfrm>
            <a:custGeom>
              <a:avLst/>
              <a:gdLst>
                <a:gd name="T0" fmla="*/ 433 w 643"/>
                <a:gd name="T1" fmla="*/ 367 h 668"/>
                <a:gd name="T2" fmla="*/ 0 w 643"/>
                <a:gd name="T3" fmla="*/ 0 h 668"/>
                <a:gd name="T4" fmla="*/ 120 w 643"/>
                <a:gd name="T5" fmla="*/ 335 h 668"/>
                <a:gd name="T6" fmla="*/ 643 w 643"/>
                <a:gd name="T7" fmla="*/ 668 h 668"/>
                <a:gd name="T8" fmla="*/ 433 w 643"/>
                <a:gd name="T9" fmla="*/ 367 h 668"/>
              </a:gdLst>
              <a:ahLst/>
              <a:cxnLst>
                <a:cxn ang="0">
                  <a:pos x="T0" y="T1"/>
                </a:cxn>
                <a:cxn ang="0">
                  <a:pos x="T2" y="T3"/>
                </a:cxn>
                <a:cxn ang="0">
                  <a:pos x="T4" y="T5"/>
                </a:cxn>
                <a:cxn ang="0">
                  <a:pos x="T6" y="T7"/>
                </a:cxn>
                <a:cxn ang="0">
                  <a:pos x="T8" y="T9"/>
                </a:cxn>
              </a:cxnLst>
              <a:rect l="0" t="0" r="r" b="b"/>
              <a:pathLst>
                <a:path w="643" h="668">
                  <a:moveTo>
                    <a:pt x="433" y="367"/>
                  </a:moveTo>
                  <a:cubicBezTo>
                    <a:pt x="266" y="273"/>
                    <a:pt x="119" y="148"/>
                    <a:pt x="0" y="0"/>
                  </a:cubicBezTo>
                  <a:cubicBezTo>
                    <a:pt x="27" y="117"/>
                    <a:pt x="68" y="230"/>
                    <a:pt x="120" y="335"/>
                  </a:cubicBezTo>
                  <a:cubicBezTo>
                    <a:pt x="268" y="479"/>
                    <a:pt x="446" y="593"/>
                    <a:pt x="643" y="668"/>
                  </a:cubicBezTo>
                  <a:cubicBezTo>
                    <a:pt x="561" y="577"/>
                    <a:pt x="491" y="476"/>
                    <a:pt x="433" y="36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7" name="Freeform 22">
              <a:extLst>
                <a:ext uri="{FF2B5EF4-FFF2-40B4-BE49-F238E27FC236}">
                  <a16:creationId xmlns:a16="http://schemas.microsoft.com/office/drawing/2014/main" id="{328938D3-014F-4606-BEC7-D693E00784B8}"/>
                </a:ext>
              </a:extLst>
            </p:cNvPr>
            <p:cNvSpPr>
              <a:spLocks/>
            </p:cNvSpPr>
            <p:nvPr/>
          </p:nvSpPr>
          <p:spPr bwMode="auto">
            <a:xfrm>
              <a:off x="-239395" y="4478021"/>
              <a:ext cx="906462" cy="1182688"/>
            </a:xfrm>
            <a:custGeom>
              <a:avLst/>
              <a:gdLst>
                <a:gd name="T0" fmla="*/ 0 w 469"/>
                <a:gd name="T1" fmla="*/ 0 h 615"/>
                <a:gd name="T2" fmla="*/ 36 w 469"/>
                <a:gd name="T3" fmla="*/ 248 h 615"/>
                <a:gd name="T4" fmla="*/ 469 w 469"/>
                <a:gd name="T5" fmla="*/ 615 h 615"/>
                <a:gd name="T6" fmla="*/ 357 w 469"/>
                <a:gd name="T7" fmla="*/ 343 h 615"/>
                <a:gd name="T8" fmla="*/ 0 w 469"/>
                <a:gd name="T9" fmla="*/ 0 h 615"/>
              </a:gdLst>
              <a:ahLst/>
              <a:cxnLst>
                <a:cxn ang="0">
                  <a:pos x="T0" y="T1"/>
                </a:cxn>
                <a:cxn ang="0">
                  <a:pos x="T2" y="T3"/>
                </a:cxn>
                <a:cxn ang="0">
                  <a:pos x="T4" y="T5"/>
                </a:cxn>
                <a:cxn ang="0">
                  <a:pos x="T6" y="T7"/>
                </a:cxn>
                <a:cxn ang="0">
                  <a:pos x="T8" y="T9"/>
                </a:cxn>
              </a:cxnLst>
              <a:rect l="0" t="0" r="r" b="b"/>
              <a:pathLst>
                <a:path w="469" h="615">
                  <a:moveTo>
                    <a:pt x="0" y="0"/>
                  </a:moveTo>
                  <a:cubicBezTo>
                    <a:pt x="5" y="85"/>
                    <a:pt x="17" y="168"/>
                    <a:pt x="36" y="248"/>
                  </a:cubicBezTo>
                  <a:cubicBezTo>
                    <a:pt x="155" y="396"/>
                    <a:pt x="302" y="521"/>
                    <a:pt x="469" y="615"/>
                  </a:cubicBezTo>
                  <a:cubicBezTo>
                    <a:pt x="423" y="529"/>
                    <a:pt x="385" y="438"/>
                    <a:pt x="357" y="343"/>
                  </a:cubicBezTo>
                  <a:cubicBezTo>
                    <a:pt x="220" y="249"/>
                    <a:pt x="99" y="133"/>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8" name="Freeform 23">
              <a:extLst>
                <a:ext uri="{FF2B5EF4-FFF2-40B4-BE49-F238E27FC236}">
                  <a16:creationId xmlns:a16="http://schemas.microsoft.com/office/drawing/2014/main" id="{1B6E76AF-C7DB-4ED2-A246-F411749183C1}"/>
                </a:ext>
              </a:extLst>
            </p:cNvPr>
            <p:cNvSpPr>
              <a:spLocks/>
            </p:cNvSpPr>
            <p:nvPr/>
          </p:nvSpPr>
          <p:spPr bwMode="auto">
            <a:xfrm>
              <a:off x="-242570" y="4090671"/>
              <a:ext cx="693737" cy="1047750"/>
            </a:xfrm>
            <a:custGeom>
              <a:avLst/>
              <a:gdLst>
                <a:gd name="T0" fmla="*/ 359 w 359"/>
                <a:gd name="T1" fmla="*/ 544 h 544"/>
                <a:gd name="T2" fmla="*/ 308 w 359"/>
                <a:gd name="T3" fmla="*/ 305 h 544"/>
                <a:gd name="T4" fmla="*/ 3 w 359"/>
                <a:gd name="T5" fmla="*/ 0 h 544"/>
                <a:gd name="T6" fmla="*/ 0 w 359"/>
                <a:gd name="T7" fmla="*/ 109 h 544"/>
                <a:gd name="T8" fmla="*/ 2 w 359"/>
                <a:gd name="T9" fmla="*/ 201 h 544"/>
                <a:gd name="T10" fmla="*/ 359 w 359"/>
                <a:gd name="T11" fmla="*/ 544 h 544"/>
              </a:gdLst>
              <a:ahLst/>
              <a:cxnLst>
                <a:cxn ang="0">
                  <a:pos x="T0" y="T1"/>
                </a:cxn>
                <a:cxn ang="0">
                  <a:pos x="T2" y="T3"/>
                </a:cxn>
                <a:cxn ang="0">
                  <a:pos x="T4" y="T5"/>
                </a:cxn>
                <a:cxn ang="0">
                  <a:pos x="T6" y="T7"/>
                </a:cxn>
                <a:cxn ang="0">
                  <a:pos x="T8" y="T9"/>
                </a:cxn>
                <a:cxn ang="0">
                  <a:pos x="T10" y="T11"/>
                </a:cxn>
              </a:cxnLst>
              <a:rect l="0" t="0" r="r" b="b"/>
              <a:pathLst>
                <a:path w="359" h="544">
                  <a:moveTo>
                    <a:pt x="359" y="544"/>
                  </a:moveTo>
                  <a:cubicBezTo>
                    <a:pt x="336" y="467"/>
                    <a:pt x="318" y="387"/>
                    <a:pt x="308" y="305"/>
                  </a:cubicBezTo>
                  <a:cubicBezTo>
                    <a:pt x="192" y="218"/>
                    <a:pt x="90" y="116"/>
                    <a:pt x="3" y="0"/>
                  </a:cubicBezTo>
                  <a:cubicBezTo>
                    <a:pt x="1" y="36"/>
                    <a:pt x="0" y="73"/>
                    <a:pt x="0" y="109"/>
                  </a:cubicBezTo>
                  <a:cubicBezTo>
                    <a:pt x="0" y="140"/>
                    <a:pt x="0" y="170"/>
                    <a:pt x="2" y="201"/>
                  </a:cubicBezTo>
                  <a:cubicBezTo>
                    <a:pt x="101" y="334"/>
                    <a:pt x="222" y="450"/>
                    <a:pt x="359" y="544"/>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9" name="Freeform 24">
              <a:extLst>
                <a:ext uri="{FF2B5EF4-FFF2-40B4-BE49-F238E27FC236}">
                  <a16:creationId xmlns:a16="http://schemas.microsoft.com/office/drawing/2014/main" id="{386B32E4-A7CD-4E96-AA9E-A0FF944D1691}"/>
                </a:ext>
              </a:extLst>
            </p:cNvPr>
            <p:cNvSpPr>
              <a:spLocks/>
            </p:cNvSpPr>
            <p:nvPr/>
          </p:nvSpPr>
          <p:spPr bwMode="auto">
            <a:xfrm>
              <a:off x="-237807" y="3757296"/>
              <a:ext cx="590550" cy="920750"/>
            </a:xfrm>
            <a:custGeom>
              <a:avLst/>
              <a:gdLst>
                <a:gd name="T0" fmla="*/ 292 w 305"/>
                <a:gd name="T1" fmla="*/ 266 h 478"/>
                <a:gd name="T2" fmla="*/ 23 w 305"/>
                <a:gd name="T3" fmla="*/ 0 h 478"/>
                <a:gd name="T4" fmla="*/ 0 w 305"/>
                <a:gd name="T5" fmla="*/ 173 h 478"/>
                <a:gd name="T6" fmla="*/ 305 w 305"/>
                <a:gd name="T7" fmla="*/ 478 h 478"/>
                <a:gd name="T8" fmla="*/ 292 w 305"/>
                <a:gd name="T9" fmla="*/ 282 h 478"/>
                <a:gd name="T10" fmla="*/ 292 w 305"/>
                <a:gd name="T11" fmla="*/ 266 h 478"/>
              </a:gdLst>
              <a:ahLst/>
              <a:cxnLst>
                <a:cxn ang="0">
                  <a:pos x="T0" y="T1"/>
                </a:cxn>
                <a:cxn ang="0">
                  <a:pos x="T2" y="T3"/>
                </a:cxn>
                <a:cxn ang="0">
                  <a:pos x="T4" y="T5"/>
                </a:cxn>
                <a:cxn ang="0">
                  <a:pos x="T6" y="T7"/>
                </a:cxn>
                <a:cxn ang="0">
                  <a:pos x="T8" y="T9"/>
                </a:cxn>
                <a:cxn ang="0">
                  <a:pos x="T10" y="T11"/>
                </a:cxn>
              </a:cxnLst>
              <a:rect l="0" t="0" r="r" b="b"/>
              <a:pathLst>
                <a:path w="305" h="478">
                  <a:moveTo>
                    <a:pt x="292" y="266"/>
                  </a:moveTo>
                  <a:cubicBezTo>
                    <a:pt x="192" y="189"/>
                    <a:pt x="101" y="100"/>
                    <a:pt x="23" y="0"/>
                  </a:cubicBezTo>
                  <a:cubicBezTo>
                    <a:pt x="12" y="57"/>
                    <a:pt x="5" y="114"/>
                    <a:pt x="0" y="173"/>
                  </a:cubicBezTo>
                  <a:cubicBezTo>
                    <a:pt x="87" y="289"/>
                    <a:pt x="189" y="391"/>
                    <a:pt x="305" y="478"/>
                  </a:cubicBezTo>
                  <a:cubicBezTo>
                    <a:pt x="296" y="414"/>
                    <a:pt x="292" y="349"/>
                    <a:pt x="292" y="282"/>
                  </a:cubicBezTo>
                  <a:cubicBezTo>
                    <a:pt x="292" y="277"/>
                    <a:pt x="292" y="271"/>
                    <a:pt x="292" y="2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0" name="Freeform 25">
              <a:extLst>
                <a:ext uri="{FF2B5EF4-FFF2-40B4-BE49-F238E27FC236}">
                  <a16:creationId xmlns:a16="http://schemas.microsoft.com/office/drawing/2014/main" id="{FF386BF0-D42E-4617-90A6-85E39A2590E7}"/>
                </a:ext>
              </a:extLst>
            </p:cNvPr>
            <p:cNvSpPr>
              <a:spLocks/>
            </p:cNvSpPr>
            <p:nvPr/>
          </p:nvSpPr>
          <p:spPr bwMode="auto">
            <a:xfrm>
              <a:off x="-193357" y="3457258"/>
              <a:ext cx="547687" cy="812800"/>
            </a:xfrm>
            <a:custGeom>
              <a:avLst/>
              <a:gdLst>
                <a:gd name="T0" fmla="*/ 269 w 283"/>
                <a:gd name="T1" fmla="*/ 422 h 422"/>
                <a:gd name="T2" fmla="*/ 283 w 283"/>
                <a:gd name="T3" fmla="*/ 231 h 422"/>
                <a:gd name="T4" fmla="*/ 38 w 283"/>
                <a:gd name="T5" fmla="*/ 0 h 422"/>
                <a:gd name="T6" fmla="*/ 0 w 283"/>
                <a:gd name="T7" fmla="*/ 156 h 422"/>
                <a:gd name="T8" fmla="*/ 269 w 283"/>
                <a:gd name="T9" fmla="*/ 422 h 422"/>
              </a:gdLst>
              <a:ahLst/>
              <a:cxnLst>
                <a:cxn ang="0">
                  <a:pos x="T0" y="T1"/>
                </a:cxn>
                <a:cxn ang="0">
                  <a:pos x="T2" y="T3"/>
                </a:cxn>
                <a:cxn ang="0">
                  <a:pos x="T4" y="T5"/>
                </a:cxn>
                <a:cxn ang="0">
                  <a:pos x="T6" y="T7"/>
                </a:cxn>
                <a:cxn ang="0">
                  <a:pos x="T8" y="T9"/>
                </a:cxn>
              </a:cxnLst>
              <a:rect l="0" t="0" r="r" b="b"/>
              <a:pathLst>
                <a:path w="283" h="422">
                  <a:moveTo>
                    <a:pt x="269" y="422"/>
                  </a:moveTo>
                  <a:cubicBezTo>
                    <a:pt x="270" y="357"/>
                    <a:pt x="275" y="293"/>
                    <a:pt x="283" y="231"/>
                  </a:cubicBezTo>
                  <a:cubicBezTo>
                    <a:pt x="193" y="163"/>
                    <a:pt x="111" y="86"/>
                    <a:pt x="38" y="0"/>
                  </a:cubicBezTo>
                  <a:cubicBezTo>
                    <a:pt x="23" y="51"/>
                    <a:pt x="10" y="103"/>
                    <a:pt x="0" y="156"/>
                  </a:cubicBezTo>
                  <a:cubicBezTo>
                    <a:pt x="78" y="256"/>
                    <a:pt x="169" y="345"/>
                    <a:pt x="269" y="4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1" name="Freeform 26">
              <a:extLst>
                <a:ext uri="{FF2B5EF4-FFF2-40B4-BE49-F238E27FC236}">
                  <a16:creationId xmlns:a16="http://schemas.microsoft.com/office/drawing/2014/main" id="{B805C640-AB4F-4D8D-A4CB-3F69F666FA78}"/>
                </a:ext>
              </a:extLst>
            </p:cNvPr>
            <p:cNvSpPr>
              <a:spLocks/>
            </p:cNvSpPr>
            <p:nvPr/>
          </p:nvSpPr>
          <p:spPr bwMode="auto">
            <a:xfrm>
              <a:off x="-120332" y="3181033"/>
              <a:ext cx="544512" cy="720725"/>
            </a:xfrm>
            <a:custGeom>
              <a:avLst/>
              <a:gdLst>
                <a:gd name="T0" fmla="*/ 52 w 281"/>
                <a:gd name="T1" fmla="*/ 0 h 375"/>
                <a:gd name="T2" fmla="*/ 0 w 281"/>
                <a:gd name="T3" fmla="*/ 144 h 375"/>
                <a:gd name="T4" fmla="*/ 245 w 281"/>
                <a:gd name="T5" fmla="*/ 375 h 375"/>
                <a:gd name="T6" fmla="*/ 281 w 281"/>
                <a:gd name="T7" fmla="*/ 198 h 375"/>
                <a:gd name="T8" fmla="*/ 52 w 281"/>
                <a:gd name="T9" fmla="*/ 0 h 375"/>
              </a:gdLst>
              <a:ahLst/>
              <a:cxnLst>
                <a:cxn ang="0">
                  <a:pos x="T0" y="T1"/>
                </a:cxn>
                <a:cxn ang="0">
                  <a:pos x="T2" y="T3"/>
                </a:cxn>
                <a:cxn ang="0">
                  <a:pos x="T4" y="T5"/>
                </a:cxn>
                <a:cxn ang="0">
                  <a:pos x="T6" y="T7"/>
                </a:cxn>
                <a:cxn ang="0">
                  <a:pos x="T8" y="T9"/>
                </a:cxn>
              </a:cxnLst>
              <a:rect l="0" t="0" r="r" b="b"/>
              <a:pathLst>
                <a:path w="281" h="375">
                  <a:moveTo>
                    <a:pt x="52" y="0"/>
                  </a:moveTo>
                  <a:cubicBezTo>
                    <a:pt x="32" y="47"/>
                    <a:pt x="15" y="95"/>
                    <a:pt x="0" y="144"/>
                  </a:cubicBezTo>
                  <a:cubicBezTo>
                    <a:pt x="73" y="230"/>
                    <a:pt x="155" y="307"/>
                    <a:pt x="245" y="375"/>
                  </a:cubicBezTo>
                  <a:cubicBezTo>
                    <a:pt x="254" y="314"/>
                    <a:pt x="265" y="255"/>
                    <a:pt x="281" y="198"/>
                  </a:cubicBezTo>
                  <a:cubicBezTo>
                    <a:pt x="198" y="140"/>
                    <a:pt x="121" y="73"/>
                    <a:pt x="52"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2" name="Freeform 27">
              <a:extLst>
                <a:ext uri="{FF2B5EF4-FFF2-40B4-BE49-F238E27FC236}">
                  <a16:creationId xmlns:a16="http://schemas.microsoft.com/office/drawing/2014/main" id="{58CCEDD1-BC45-4356-BDB4-326E6ED4D1A1}"/>
                </a:ext>
              </a:extLst>
            </p:cNvPr>
            <p:cNvSpPr>
              <a:spLocks/>
            </p:cNvSpPr>
            <p:nvPr/>
          </p:nvSpPr>
          <p:spPr bwMode="auto">
            <a:xfrm>
              <a:off x="-18732" y="2917508"/>
              <a:ext cx="547687" cy="644525"/>
            </a:xfrm>
            <a:custGeom>
              <a:avLst/>
              <a:gdLst>
                <a:gd name="T0" fmla="*/ 229 w 283"/>
                <a:gd name="T1" fmla="*/ 335 h 335"/>
                <a:gd name="T2" fmla="*/ 283 w 283"/>
                <a:gd name="T3" fmla="*/ 169 h 335"/>
                <a:gd name="T4" fmla="*/ 66 w 283"/>
                <a:gd name="T5" fmla="*/ 0 h 335"/>
                <a:gd name="T6" fmla="*/ 0 w 283"/>
                <a:gd name="T7" fmla="*/ 137 h 335"/>
                <a:gd name="T8" fmla="*/ 229 w 283"/>
                <a:gd name="T9" fmla="*/ 335 h 335"/>
              </a:gdLst>
              <a:ahLst/>
              <a:cxnLst>
                <a:cxn ang="0">
                  <a:pos x="T0" y="T1"/>
                </a:cxn>
                <a:cxn ang="0">
                  <a:pos x="T2" y="T3"/>
                </a:cxn>
                <a:cxn ang="0">
                  <a:pos x="T4" y="T5"/>
                </a:cxn>
                <a:cxn ang="0">
                  <a:pos x="T6" y="T7"/>
                </a:cxn>
                <a:cxn ang="0">
                  <a:pos x="T8" y="T9"/>
                </a:cxn>
              </a:cxnLst>
              <a:rect l="0" t="0" r="r" b="b"/>
              <a:pathLst>
                <a:path w="283" h="335">
                  <a:moveTo>
                    <a:pt x="229" y="335"/>
                  </a:moveTo>
                  <a:cubicBezTo>
                    <a:pt x="243" y="278"/>
                    <a:pt x="262" y="223"/>
                    <a:pt x="283" y="169"/>
                  </a:cubicBezTo>
                  <a:cubicBezTo>
                    <a:pt x="205" y="119"/>
                    <a:pt x="133" y="63"/>
                    <a:pt x="66" y="0"/>
                  </a:cubicBezTo>
                  <a:cubicBezTo>
                    <a:pt x="42" y="44"/>
                    <a:pt x="20" y="90"/>
                    <a:pt x="0" y="137"/>
                  </a:cubicBezTo>
                  <a:cubicBezTo>
                    <a:pt x="69" y="210"/>
                    <a:pt x="146" y="277"/>
                    <a:pt x="229" y="33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3" name="Freeform 29">
              <a:extLst>
                <a:ext uri="{FF2B5EF4-FFF2-40B4-BE49-F238E27FC236}">
                  <a16:creationId xmlns:a16="http://schemas.microsoft.com/office/drawing/2014/main" id="{9707B463-03AC-4198-923C-2C95C155C45F}"/>
                </a:ext>
              </a:extLst>
            </p:cNvPr>
            <p:cNvSpPr>
              <a:spLocks/>
            </p:cNvSpPr>
            <p:nvPr/>
          </p:nvSpPr>
          <p:spPr bwMode="auto">
            <a:xfrm>
              <a:off x="1748155" y="6792596"/>
              <a:ext cx="1211262" cy="354013"/>
            </a:xfrm>
            <a:custGeom>
              <a:avLst/>
              <a:gdLst>
                <a:gd name="T0" fmla="*/ 182 w 626"/>
                <a:gd name="T1" fmla="*/ 11 h 184"/>
                <a:gd name="T2" fmla="*/ 0 w 626"/>
                <a:gd name="T3" fmla="*/ 0 h 184"/>
                <a:gd name="T4" fmla="*/ 478 w 626"/>
                <a:gd name="T5" fmla="*/ 184 h 184"/>
                <a:gd name="T6" fmla="*/ 626 w 626"/>
                <a:gd name="T7" fmla="*/ 147 h 184"/>
                <a:gd name="T8" fmla="*/ 305 w 626"/>
                <a:gd name="T9" fmla="*/ 6 h 184"/>
                <a:gd name="T10" fmla="*/ 182 w 626"/>
                <a:gd name="T11" fmla="*/ 11 h 184"/>
              </a:gdLst>
              <a:ahLst/>
              <a:cxnLst>
                <a:cxn ang="0">
                  <a:pos x="T0" y="T1"/>
                </a:cxn>
                <a:cxn ang="0">
                  <a:pos x="T2" y="T3"/>
                </a:cxn>
                <a:cxn ang="0">
                  <a:pos x="T4" y="T5"/>
                </a:cxn>
                <a:cxn ang="0">
                  <a:pos x="T6" y="T7"/>
                </a:cxn>
                <a:cxn ang="0">
                  <a:pos x="T8" y="T9"/>
                </a:cxn>
                <a:cxn ang="0">
                  <a:pos x="T10" y="T11"/>
                </a:cxn>
              </a:cxnLst>
              <a:rect l="0" t="0" r="r" b="b"/>
              <a:pathLst>
                <a:path w="626" h="184">
                  <a:moveTo>
                    <a:pt x="182" y="11"/>
                  </a:moveTo>
                  <a:cubicBezTo>
                    <a:pt x="120" y="11"/>
                    <a:pt x="60" y="7"/>
                    <a:pt x="0" y="0"/>
                  </a:cubicBezTo>
                  <a:cubicBezTo>
                    <a:pt x="145" y="87"/>
                    <a:pt x="306" y="150"/>
                    <a:pt x="478" y="184"/>
                  </a:cubicBezTo>
                  <a:cubicBezTo>
                    <a:pt x="528" y="174"/>
                    <a:pt x="577" y="162"/>
                    <a:pt x="626" y="147"/>
                  </a:cubicBezTo>
                  <a:cubicBezTo>
                    <a:pt x="513" y="112"/>
                    <a:pt x="405" y="65"/>
                    <a:pt x="305" y="6"/>
                  </a:cubicBezTo>
                  <a:cubicBezTo>
                    <a:pt x="265" y="9"/>
                    <a:pt x="224" y="11"/>
                    <a:pt x="182" y="1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4" name="Freeform 30">
              <a:extLst>
                <a:ext uri="{FF2B5EF4-FFF2-40B4-BE49-F238E27FC236}">
                  <a16:creationId xmlns:a16="http://schemas.microsoft.com/office/drawing/2014/main" id="{BE300660-D804-4A04-8C75-FF661EFBF732}"/>
                </a:ext>
              </a:extLst>
            </p:cNvPr>
            <p:cNvSpPr>
              <a:spLocks/>
            </p:cNvSpPr>
            <p:nvPr/>
          </p:nvSpPr>
          <p:spPr bwMode="auto">
            <a:xfrm>
              <a:off x="1073468" y="6240146"/>
              <a:ext cx="1265237" cy="573088"/>
            </a:xfrm>
            <a:custGeom>
              <a:avLst/>
              <a:gdLst>
                <a:gd name="T0" fmla="*/ 654 w 654"/>
                <a:gd name="T1" fmla="*/ 293 h 298"/>
                <a:gd name="T2" fmla="*/ 382 w 654"/>
                <a:gd name="T3" fmla="*/ 89 h 298"/>
                <a:gd name="T4" fmla="*/ 0 w 654"/>
                <a:gd name="T5" fmla="*/ 0 h 298"/>
                <a:gd name="T6" fmla="*/ 349 w 654"/>
                <a:gd name="T7" fmla="*/ 287 h 298"/>
                <a:gd name="T8" fmla="*/ 531 w 654"/>
                <a:gd name="T9" fmla="*/ 298 h 298"/>
                <a:gd name="T10" fmla="*/ 654 w 654"/>
                <a:gd name="T11" fmla="*/ 293 h 298"/>
              </a:gdLst>
              <a:ahLst/>
              <a:cxnLst>
                <a:cxn ang="0">
                  <a:pos x="T0" y="T1"/>
                </a:cxn>
                <a:cxn ang="0">
                  <a:pos x="T2" y="T3"/>
                </a:cxn>
                <a:cxn ang="0">
                  <a:pos x="T4" y="T5"/>
                </a:cxn>
                <a:cxn ang="0">
                  <a:pos x="T6" y="T7"/>
                </a:cxn>
                <a:cxn ang="0">
                  <a:pos x="T8" y="T9"/>
                </a:cxn>
                <a:cxn ang="0">
                  <a:pos x="T10" y="T11"/>
                </a:cxn>
              </a:cxnLst>
              <a:rect l="0" t="0" r="r" b="b"/>
              <a:pathLst>
                <a:path w="654" h="298">
                  <a:moveTo>
                    <a:pt x="654" y="293"/>
                  </a:moveTo>
                  <a:cubicBezTo>
                    <a:pt x="556" y="235"/>
                    <a:pt x="465" y="167"/>
                    <a:pt x="382" y="89"/>
                  </a:cubicBezTo>
                  <a:cubicBezTo>
                    <a:pt x="249" y="76"/>
                    <a:pt x="121" y="45"/>
                    <a:pt x="0" y="0"/>
                  </a:cubicBezTo>
                  <a:cubicBezTo>
                    <a:pt x="101" y="112"/>
                    <a:pt x="219" y="209"/>
                    <a:pt x="349" y="287"/>
                  </a:cubicBezTo>
                  <a:cubicBezTo>
                    <a:pt x="409" y="294"/>
                    <a:pt x="469" y="298"/>
                    <a:pt x="531" y="298"/>
                  </a:cubicBezTo>
                  <a:cubicBezTo>
                    <a:pt x="573" y="298"/>
                    <a:pt x="614" y="296"/>
                    <a:pt x="654" y="29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5" name="Freeform 31">
              <a:extLst>
                <a:ext uri="{FF2B5EF4-FFF2-40B4-BE49-F238E27FC236}">
                  <a16:creationId xmlns:a16="http://schemas.microsoft.com/office/drawing/2014/main" id="{2AEDD5D1-C1C3-47BA-95DF-AFE85642DA26}"/>
                </a:ext>
              </a:extLst>
            </p:cNvPr>
            <p:cNvSpPr>
              <a:spLocks/>
            </p:cNvSpPr>
            <p:nvPr/>
          </p:nvSpPr>
          <p:spPr bwMode="auto">
            <a:xfrm>
              <a:off x="667068" y="5660708"/>
              <a:ext cx="1144587" cy="750888"/>
            </a:xfrm>
            <a:custGeom>
              <a:avLst/>
              <a:gdLst>
                <a:gd name="T0" fmla="*/ 389 w 592"/>
                <a:gd name="T1" fmla="*/ 153 h 390"/>
                <a:gd name="T2" fmla="*/ 0 w 592"/>
                <a:gd name="T3" fmla="*/ 0 h 390"/>
                <a:gd name="T4" fmla="*/ 210 w 592"/>
                <a:gd name="T5" fmla="*/ 301 h 390"/>
                <a:gd name="T6" fmla="*/ 592 w 592"/>
                <a:gd name="T7" fmla="*/ 390 h 390"/>
                <a:gd name="T8" fmla="*/ 389 w 592"/>
                <a:gd name="T9" fmla="*/ 153 h 390"/>
              </a:gdLst>
              <a:ahLst/>
              <a:cxnLst>
                <a:cxn ang="0">
                  <a:pos x="T0" y="T1"/>
                </a:cxn>
                <a:cxn ang="0">
                  <a:pos x="T2" y="T3"/>
                </a:cxn>
                <a:cxn ang="0">
                  <a:pos x="T4" y="T5"/>
                </a:cxn>
                <a:cxn ang="0">
                  <a:pos x="T6" y="T7"/>
                </a:cxn>
                <a:cxn ang="0">
                  <a:pos x="T8" y="T9"/>
                </a:cxn>
              </a:cxnLst>
              <a:rect l="0" t="0" r="r" b="b"/>
              <a:pathLst>
                <a:path w="592" h="390">
                  <a:moveTo>
                    <a:pt x="389" y="153"/>
                  </a:moveTo>
                  <a:cubicBezTo>
                    <a:pt x="251" y="120"/>
                    <a:pt x="120" y="68"/>
                    <a:pt x="0" y="0"/>
                  </a:cubicBezTo>
                  <a:cubicBezTo>
                    <a:pt x="58" y="109"/>
                    <a:pt x="128" y="210"/>
                    <a:pt x="210" y="301"/>
                  </a:cubicBezTo>
                  <a:cubicBezTo>
                    <a:pt x="331" y="346"/>
                    <a:pt x="459" y="377"/>
                    <a:pt x="592" y="390"/>
                  </a:cubicBezTo>
                  <a:cubicBezTo>
                    <a:pt x="517" y="318"/>
                    <a:pt x="448" y="239"/>
                    <a:pt x="389" y="15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6" name="Freeform 32">
              <a:extLst>
                <a:ext uri="{FF2B5EF4-FFF2-40B4-BE49-F238E27FC236}">
                  <a16:creationId xmlns:a16="http://schemas.microsoft.com/office/drawing/2014/main" id="{08C1E02E-4EAD-47C7-91F3-873DD2BA148C}"/>
                </a:ext>
              </a:extLst>
            </p:cNvPr>
            <p:cNvSpPr>
              <a:spLocks/>
            </p:cNvSpPr>
            <p:nvPr/>
          </p:nvSpPr>
          <p:spPr bwMode="auto">
            <a:xfrm>
              <a:off x="451168" y="5138421"/>
              <a:ext cx="968375" cy="817563"/>
            </a:xfrm>
            <a:custGeom>
              <a:avLst/>
              <a:gdLst>
                <a:gd name="T0" fmla="*/ 364 w 501"/>
                <a:gd name="T1" fmla="*/ 183 h 425"/>
                <a:gd name="T2" fmla="*/ 0 w 501"/>
                <a:gd name="T3" fmla="*/ 0 h 425"/>
                <a:gd name="T4" fmla="*/ 112 w 501"/>
                <a:gd name="T5" fmla="*/ 272 h 425"/>
                <a:gd name="T6" fmla="*/ 501 w 501"/>
                <a:gd name="T7" fmla="*/ 425 h 425"/>
                <a:gd name="T8" fmla="*/ 364 w 501"/>
                <a:gd name="T9" fmla="*/ 183 h 425"/>
              </a:gdLst>
              <a:ahLst/>
              <a:cxnLst>
                <a:cxn ang="0">
                  <a:pos x="T0" y="T1"/>
                </a:cxn>
                <a:cxn ang="0">
                  <a:pos x="T2" y="T3"/>
                </a:cxn>
                <a:cxn ang="0">
                  <a:pos x="T4" y="T5"/>
                </a:cxn>
                <a:cxn ang="0">
                  <a:pos x="T6" y="T7"/>
                </a:cxn>
                <a:cxn ang="0">
                  <a:pos x="T8" y="T9"/>
                </a:cxn>
              </a:cxnLst>
              <a:rect l="0" t="0" r="r" b="b"/>
              <a:pathLst>
                <a:path w="501" h="425">
                  <a:moveTo>
                    <a:pt x="364" y="183"/>
                  </a:moveTo>
                  <a:cubicBezTo>
                    <a:pt x="233" y="138"/>
                    <a:pt x="111" y="76"/>
                    <a:pt x="0" y="0"/>
                  </a:cubicBezTo>
                  <a:cubicBezTo>
                    <a:pt x="28" y="95"/>
                    <a:pt x="66" y="186"/>
                    <a:pt x="112" y="272"/>
                  </a:cubicBezTo>
                  <a:cubicBezTo>
                    <a:pt x="232" y="340"/>
                    <a:pt x="363" y="392"/>
                    <a:pt x="501" y="425"/>
                  </a:cubicBezTo>
                  <a:cubicBezTo>
                    <a:pt x="448" y="349"/>
                    <a:pt x="402" y="268"/>
                    <a:pt x="364" y="18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7" name="Freeform 33">
              <a:extLst>
                <a:ext uri="{FF2B5EF4-FFF2-40B4-BE49-F238E27FC236}">
                  <a16:creationId xmlns:a16="http://schemas.microsoft.com/office/drawing/2014/main" id="{B5615415-2D6E-4308-B4AB-A34160183AC2}"/>
                </a:ext>
              </a:extLst>
            </p:cNvPr>
            <p:cNvSpPr>
              <a:spLocks/>
            </p:cNvSpPr>
            <p:nvPr/>
          </p:nvSpPr>
          <p:spPr bwMode="auto">
            <a:xfrm>
              <a:off x="352743" y="4678046"/>
              <a:ext cx="801687" cy="811213"/>
            </a:xfrm>
            <a:custGeom>
              <a:avLst/>
              <a:gdLst>
                <a:gd name="T0" fmla="*/ 0 w 415"/>
                <a:gd name="T1" fmla="*/ 0 h 422"/>
                <a:gd name="T2" fmla="*/ 51 w 415"/>
                <a:gd name="T3" fmla="*/ 239 h 422"/>
                <a:gd name="T4" fmla="*/ 415 w 415"/>
                <a:gd name="T5" fmla="*/ 422 h 422"/>
                <a:gd name="T6" fmla="*/ 332 w 415"/>
                <a:gd name="T7" fmla="*/ 189 h 422"/>
                <a:gd name="T8" fmla="*/ 0 w 415"/>
                <a:gd name="T9" fmla="*/ 0 h 422"/>
              </a:gdLst>
              <a:ahLst/>
              <a:cxnLst>
                <a:cxn ang="0">
                  <a:pos x="T0" y="T1"/>
                </a:cxn>
                <a:cxn ang="0">
                  <a:pos x="T2" y="T3"/>
                </a:cxn>
                <a:cxn ang="0">
                  <a:pos x="T4" y="T5"/>
                </a:cxn>
                <a:cxn ang="0">
                  <a:pos x="T6" y="T7"/>
                </a:cxn>
                <a:cxn ang="0">
                  <a:pos x="T8" y="T9"/>
                </a:cxn>
              </a:cxnLst>
              <a:rect l="0" t="0" r="r" b="b"/>
              <a:pathLst>
                <a:path w="415" h="422">
                  <a:moveTo>
                    <a:pt x="0" y="0"/>
                  </a:moveTo>
                  <a:cubicBezTo>
                    <a:pt x="10" y="82"/>
                    <a:pt x="28" y="162"/>
                    <a:pt x="51" y="239"/>
                  </a:cubicBezTo>
                  <a:cubicBezTo>
                    <a:pt x="162" y="315"/>
                    <a:pt x="284" y="377"/>
                    <a:pt x="415" y="422"/>
                  </a:cubicBezTo>
                  <a:cubicBezTo>
                    <a:pt x="381" y="347"/>
                    <a:pt x="353" y="269"/>
                    <a:pt x="332" y="189"/>
                  </a:cubicBezTo>
                  <a:cubicBezTo>
                    <a:pt x="213" y="140"/>
                    <a:pt x="101" y="7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8" name="Freeform 34">
              <a:extLst>
                <a:ext uri="{FF2B5EF4-FFF2-40B4-BE49-F238E27FC236}">
                  <a16:creationId xmlns:a16="http://schemas.microsoft.com/office/drawing/2014/main" id="{481666ED-14B1-4808-9BF4-2F05F34EA28B}"/>
                </a:ext>
              </a:extLst>
            </p:cNvPr>
            <p:cNvSpPr>
              <a:spLocks/>
            </p:cNvSpPr>
            <p:nvPr/>
          </p:nvSpPr>
          <p:spPr bwMode="auto">
            <a:xfrm>
              <a:off x="327343" y="4270058"/>
              <a:ext cx="666750" cy="771525"/>
            </a:xfrm>
            <a:custGeom>
              <a:avLst/>
              <a:gdLst>
                <a:gd name="T0" fmla="*/ 305 w 345"/>
                <a:gd name="T1" fmla="*/ 181 h 401"/>
                <a:gd name="T2" fmla="*/ 0 w 345"/>
                <a:gd name="T3" fmla="*/ 0 h 401"/>
                <a:gd name="T4" fmla="*/ 0 w 345"/>
                <a:gd name="T5" fmla="*/ 16 h 401"/>
                <a:gd name="T6" fmla="*/ 13 w 345"/>
                <a:gd name="T7" fmla="*/ 212 h 401"/>
                <a:gd name="T8" fmla="*/ 345 w 345"/>
                <a:gd name="T9" fmla="*/ 401 h 401"/>
                <a:gd name="T10" fmla="*/ 305 w 345"/>
                <a:gd name="T11" fmla="*/ 181 h 401"/>
              </a:gdLst>
              <a:ahLst/>
              <a:cxnLst>
                <a:cxn ang="0">
                  <a:pos x="T0" y="T1"/>
                </a:cxn>
                <a:cxn ang="0">
                  <a:pos x="T2" y="T3"/>
                </a:cxn>
                <a:cxn ang="0">
                  <a:pos x="T4" y="T5"/>
                </a:cxn>
                <a:cxn ang="0">
                  <a:pos x="T6" y="T7"/>
                </a:cxn>
                <a:cxn ang="0">
                  <a:pos x="T8" y="T9"/>
                </a:cxn>
                <a:cxn ang="0">
                  <a:pos x="T10" y="T11"/>
                </a:cxn>
              </a:cxnLst>
              <a:rect l="0" t="0" r="r" b="b"/>
              <a:pathLst>
                <a:path w="345" h="401">
                  <a:moveTo>
                    <a:pt x="305" y="181"/>
                  </a:moveTo>
                  <a:cubicBezTo>
                    <a:pt x="196" y="133"/>
                    <a:pt x="94" y="72"/>
                    <a:pt x="0" y="0"/>
                  </a:cubicBezTo>
                  <a:cubicBezTo>
                    <a:pt x="0" y="5"/>
                    <a:pt x="0" y="11"/>
                    <a:pt x="0" y="16"/>
                  </a:cubicBezTo>
                  <a:cubicBezTo>
                    <a:pt x="0" y="83"/>
                    <a:pt x="4" y="148"/>
                    <a:pt x="13" y="212"/>
                  </a:cubicBezTo>
                  <a:cubicBezTo>
                    <a:pt x="114" y="288"/>
                    <a:pt x="226" y="352"/>
                    <a:pt x="345" y="401"/>
                  </a:cubicBezTo>
                  <a:cubicBezTo>
                    <a:pt x="327" y="330"/>
                    <a:pt x="313" y="256"/>
                    <a:pt x="305" y="18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9" name="Freeform 35">
              <a:extLst>
                <a:ext uri="{FF2B5EF4-FFF2-40B4-BE49-F238E27FC236}">
                  <a16:creationId xmlns:a16="http://schemas.microsoft.com/office/drawing/2014/main" id="{DB9DB61A-9193-48BB-86E8-5CF013696FB5}"/>
                </a:ext>
              </a:extLst>
            </p:cNvPr>
            <p:cNvSpPr>
              <a:spLocks/>
            </p:cNvSpPr>
            <p:nvPr/>
          </p:nvSpPr>
          <p:spPr bwMode="auto">
            <a:xfrm>
              <a:off x="327343" y="3901758"/>
              <a:ext cx="588962" cy="715963"/>
            </a:xfrm>
            <a:custGeom>
              <a:avLst/>
              <a:gdLst>
                <a:gd name="T0" fmla="*/ 296 w 305"/>
                <a:gd name="T1" fmla="*/ 166 h 372"/>
                <a:gd name="T2" fmla="*/ 14 w 305"/>
                <a:gd name="T3" fmla="*/ 0 h 372"/>
                <a:gd name="T4" fmla="*/ 0 w 305"/>
                <a:gd name="T5" fmla="*/ 191 h 372"/>
                <a:gd name="T6" fmla="*/ 305 w 305"/>
                <a:gd name="T7" fmla="*/ 372 h 372"/>
                <a:gd name="T8" fmla="*/ 296 w 305"/>
                <a:gd name="T9" fmla="*/ 207 h 372"/>
                <a:gd name="T10" fmla="*/ 296 w 305"/>
                <a:gd name="T11" fmla="*/ 166 h 372"/>
              </a:gdLst>
              <a:ahLst/>
              <a:cxnLst>
                <a:cxn ang="0">
                  <a:pos x="T0" y="T1"/>
                </a:cxn>
                <a:cxn ang="0">
                  <a:pos x="T2" y="T3"/>
                </a:cxn>
                <a:cxn ang="0">
                  <a:pos x="T4" y="T5"/>
                </a:cxn>
                <a:cxn ang="0">
                  <a:pos x="T6" y="T7"/>
                </a:cxn>
                <a:cxn ang="0">
                  <a:pos x="T8" y="T9"/>
                </a:cxn>
                <a:cxn ang="0">
                  <a:pos x="T10" y="T11"/>
                </a:cxn>
              </a:cxnLst>
              <a:rect l="0" t="0" r="r" b="b"/>
              <a:pathLst>
                <a:path w="305" h="372">
                  <a:moveTo>
                    <a:pt x="296" y="166"/>
                  </a:moveTo>
                  <a:cubicBezTo>
                    <a:pt x="196" y="121"/>
                    <a:pt x="102" y="65"/>
                    <a:pt x="14" y="0"/>
                  </a:cubicBezTo>
                  <a:cubicBezTo>
                    <a:pt x="6" y="62"/>
                    <a:pt x="1" y="126"/>
                    <a:pt x="0" y="191"/>
                  </a:cubicBezTo>
                  <a:cubicBezTo>
                    <a:pt x="94" y="263"/>
                    <a:pt x="196" y="324"/>
                    <a:pt x="305" y="372"/>
                  </a:cubicBezTo>
                  <a:cubicBezTo>
                    <a:pt x="299" y="318"/>
                    <a:pt x="296" y="263"/>
                    <a:pt x="296" y="207"/>
                  </a:cubicBezTo>
                  <a:cubicBezTo>
                    <a:pt x="296" y="193"/>
                    <a:pt x="296" y="180"/>
                    <a:pt x="296" y="1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0" name="Freeform 36">
              <a:extLst>
                <a:ext uri="{FF2B5EF4-FFF2-40B4-BE49-F238E27FC236}">
                  <a16:creationId xmlns:a16="http://schemas.microsoft.com/office/drawing/2014/main" id="{9C955F38-B5D4-4D91-8F4E-F74F9B2B841C}"/>
                </a:ext>
              </a:extLst>
            </p:cNvPr>
            <p:cNvSpPr>
              <a:spLocks/>
            </p:cNvSpPr>
            <p:nvPr/>
          </p:nvSpPr>
          <p:spPr bwMode="auto">
            <a:xfrm>
              <a:off x="2338705" y="6730683"/>
              <a:ext cx="904875" cy="344488"/>
            </a:xfrm>
            <a:custGeom>
              <a:avLst/>
              <a:gdLst>
                <a:gd name="T0" fmla="*/ 235 w 468"/>
                <a:gd name="T1" fmla="*/ 0 h 179"/>
                <a:gd name="T2" fmla="*/ 0 w 468"/>
                <a:gd name="T3" fmla="*/ 38 h 179"/>
                <a:gd name="T4" fmla="*/ 321 w 468"/>
                <a:gd name="T5" fmla="*/ 179 h 179"/>
                <a:gd name="T6" fmla="*/ 468 w 468"/>
                <a:gd name="T7" fmla="*/ 125 h 179"/>
                <a:gd name="T8" fmla="*/ 235 w 468"/>
                <a:gd name="T9" fmla="*/ 0 h 179"/>
              </a:gdLst>
              <a:ahLst/>
              <a:cxnLst>
                <a:cxn ang="0">
                  <a:pos x="T0" y="T1"/>
                </a:cxn>
                <a:cxn ang="0">
                  <a:pos x="T2" y="T3"/>
                </a:cxn>
                <a:cxn ang="0">
                  <a:pos x="T4" y="T5"/>
                </a:cxn>
                <a:cxn ang="0">
                  <a:pos x="T6" y="T7"/>
                </a:cxn>
                <a:cxn ang="0">
                  <a:pos x="T8" y="T9"/>
                </a:cxn>
              </a:cxnLst>
              <a:rect l="0" t="0" r="r" b="b"/>
              <a:pathLst>
                <a:path w="468" h="179">
                  <a:moveTo>
                    <a:pt x="235" y="0"/>
                  </a:moveTo>
                  <a:cubicBezTo>
                    <a:pt x="159" y="19"/>
                    <a:pt x="81" y="32"/>
                    <a:pt x="0" y="38"/>
                  </a:cubicBezTo>
                  <a:cubicBezTo>
                    <a:pt x="100" y="97"/>
                    <a:pt x="208" y="144"/>
                    <a:pt x="321" y="179"/>
                  </a:cubicBezTo>
                  <a:cubicBezTo>
                    <a:pt x="371" y="164"/>
                    <a:pt x="420" y="146"/>
                    <a:pt x="468" y="125"/>
                  </a:cubicBezTo>
                  <a:cubicBezTo>
                    <a:pt x="387" y="90"/>
                    <a:pt x="309" y="48"/>
                    <a:pt x="235"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1" name="Freeform 37">
              <a:extLst>
                <a:ext uri="{FF2B5EF4-FFF2-40B4-BE49-F238E27FC236}">
                  <a16:creationId xmlns:a16="http://schemas.microsoft.com/office/drawing/2014/main" id="{F153CEE0-06C6-4D7B-90AB-0E1EAE367BF9}"/>
                </a:ext>
              </a:extLst>
            </p:cNvPr>
            <p:cNvSpPr>
              <a:spLocks/>
            </p:cNvSpPr>
            <p:nvPr/>
          </p:nvSpPr>
          <p:spPr bwMode="auto">
            <a:xfrm>
              <a:off x="1811655" y="6411596"/>
              <a:ext cx="981075" cy="392113"/>
            </a:xfrm>
            <a:custGeom>
              <a:avLst/>
              <a:gdLst>
                <a:gd name="T0" fmla="*/ 149 w 507"/>
                <a:gd name="T1" fmla="*/ 7 h 204"/>
                <a:gd name="T2" fmla="*/ 0 w 507"/>
                <a:gd name="T3" fmla="*/ 0 h 204"/>
                <a:gd name="T4" fmla="*/ 272 w 507"/>
                <a:gd name="T5" fmla="*/ 204 h 204"/>
                <a:gd name="T6" fmla="*/ 507 w 507"/>
                <a:gd name="T7" fmla="*/ 166 h 204"/>
                <a:gd name="T8" fmla="*/ 296 w 507"/>
                <a:gd name="T9" fmla="*/ 0 h 204"/>
                <a:gd name="T10" fmla="*/ 149 w 507"/>
                <a:gd name="T11" fmla="*/ 7 h 204"/>
              </a:gdLst>
              <a:ahLst/>
              <a:cxnLst>
                <a:cxn ang="0">
                  <a:pos x="T0" y="T1"/>
                </a:cxn>
                <a:cxn ang="0">
                  <a:pos x="T2" y="T3"/>
                </a:cxn>
                <a:cxn ang="0">
                  <a:pos x="T4" y="T5"/>
                </a:cxn>
                <a:cxn ang="0">
                  <a:pos x="T6" y="T7"/>
                </a:cxn>
                <a:cxn ang="0">
                  <a:pos x="T8" y="T9"/>
                </a:cxn>
                <a:cxn ang="0">
                  <a:pos x="T10" y="T11"/>
                </a:cxn>
              </a:cxnLst>
              <a:rect l="0" t="0" r="r" b="b"/>
              <a:pathLst>
                <a:path w="507" h="204">
                  <a:moveTo>
                    <a:pt x="149" y="7"/>
                  </a:moveTo>
                  <a:cubicBezTo>
                    <a:pt x="99" y="7"/>
                    <a:pt x="49" y="4"/>
                    <a:pt x="0" y="0"/>
                  </a:cubicBezTo>
                  <a:cubicBezTo>
                    <a:pt x="83" y="78"/>
                    <a:pt x="174" y="146"/>
                    <a:pt x="272" y="204"/>
                  </a:cubicBezTo>
                  <a:cubicBezTo>
                    <a:pt x="353" y="198"/>
                    <a:pt x="431" y="185"/>
                    <a:pt x="507" y="166"/>
                  </a:cubicBezTo>
                  <a:cubicBezTo>
                    <a:pt x="432" y="117"/>
                    <a:pt x="361" y="61"/>
                    <a:pt x="296" y="0"/>
                  </a:cubicBezTo>
                  <a:cubicBezTo>
                    <a:pt x="248" y="4"/>
                    <a:pt x="199" y="7"/>
                    <a:pt x="149" y="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2" name="Freeform 38">
              <a:extLst>
                <a:ext uri="{FF2B5EF4-FFF2-40B4-BE49-F238E27FC236}">
                  <a16:creationId xmlns:a16="http://schemas.microsoft.com/office/drawing/2014/main" id="{E5FC3960-69D3-4E8A-BFF0-32CABC234348}"/>
                </a:ext>
              </a:extLst>
            </p:cNvPr>
            <p:cNvSpPr>
              <a:spLocks/>
            </p:cNvSpPr>
            <p:nvPr/>
          </p:nvSpPr>
          <p:spPr bwMode="auto">
            <a:xfrm>
              <a:off x="1419543" y="5955983"/>
              <a:ext cx="965200" cy="469900"/>
            </a:xfrm>
            <a:custGeom>
              <a:avLst/>
              <a:gdLst>
                <a:gd name="T0" fmla="*/ 499 w 499"/>
                <a:gd name="T1" fmla="*/ 237 h 244"/>
                <a:gd name="T2" fmla="*/ 325 w 499"/>
                <a:gd name="T3" fmla="*/ 41 h 244"/>
                <a:gd name="T4" fmla="*/ 0 w 499"/>
                <a:gd name="T5" fmla="*/ 0 h 244"/>
                <a:gd name="T6" fmla="*/ 203 w 499"/>
                <a:gd name="T7" fmla="*/ 237 h 244"/>
                <a:gd name="T8" fmla="*/ 352 w 499"/>
                <a:gd name="T9" fmla="*/ 244 h 244"/>
                <a:gd name="T10" fmla="*/ 499 w 499"/>
                <a:gd name="T11" fmla="*/ 237 h 244"/>
              </a:gdLst>
              <a:ahLst/>
              <a:cxnLst>
                <a:cxn ang="0">
                  <a:pos x="T0" y="T1"/>
                </a:cxn>
                <a:cxn ang="0">
                  <a:pos x="T2" y="T3"/>
                </a:cxn>
                <a:cxn ang="0">
                  <a:pos x="T4" y="T5"/>
                </a:cxn>
                <a:cxn ang="0">
                  <a:pos x="T6" y="T7"/>
                </a:cxn>
                <a:cxn ang="0">
                  <a:pos x="T8" y="T9"/>
                </a:cxn>
                <a:cxn ang="0">
                  <a:pos x="T10" y="T11"/>
                </a:cxn>
              </a:cxnLst>
              <a:rect l="0" t="0" r="r" b="b"/>
              <a:pathLst>
                <a:path w="499" h="244">
                  <a:moveTo>
                    <a:pt x="499" y="237"/>
                  </a:moveTo>
                  <a:cubicBezTo>
                    <a:pt x="436" y="177"/>
                    <a:pt x="377" y="111"/>
                    <a:pt x="325" y="41"/>
                  </a:cubicBezTo>
                  <a:cubicBezTo>
                    <a:pt x="213" y="39"/>
                    <a:pt x="104" y="25"/>
                    <a:pt x="0" y="0"/>
                  </a:cubicBezTo>
                  <a:cubicBezTo>
                    <a:pt x="59" y="86"/>
                    <a:pt x="128" y="165"/>
                    <a:pt x="203" y="237"/>
                  </a:cubicBezTo>
                  <a:cubicBezTo>
                    <a:pt x="252" y="241"/>
                    <a:pt x="302" y="244"/>
                    <a:pt x="352" y="244"/>
                  </a:cubicBezTo>
                  <a:cubicBezTo>
                    <a:pt x="402" y="244"/>
                    <a:pt x="451" y="241"/>
                    <a:pt x="499" y="23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3" name="Freeform 39">
              <a:extLst>
                <a:ext uri="{FF2B5EF4-FFF2-40B4-BE49-F238E27FC236}">
                  <a16:creationId xmlns:a16="http://schemas.microsoft.com/office/drawing/2014/main" id="{02F9578B-82CE-4D45-A1B7-9758292B7177}"/>
                </a:ext>
              </a:extLst>
            </p:cNvPr>
            <p:cNvSpPr>
              <a:spLocks/>
            </p:cNvSpPr>
            <p:nvPr/>
          </p:nvSpPr>
          <p:spPr bwMode="auto">
            <a:xfrm>
              <a:off x="1154430" y="5489258"/>
              <a:ext cx="893762" cy="544513"/>
            </a:xfrm>
            <a:custGeom>
              <a:avLst/>
              <a:gdLst>
                <a:gd name="T0" fmla="*/ 0 w 462"/>
                <a:gd name="T1" fmla="*/ 0 h 283"/>
                <a:gd name="T2" fmla="*/ 137 w 462"/>
                <a:gd name="T3" fmla="*/ 242 h 283"/>
                <a:gd name="T4" fmla="*/ 462 w 462"/>
                <a:gd name="T5" fmla="*/ 283 h 283"/>
                <a:gd name="T6" fmla="*/ 331 w 462"/>
                <a:gd name="T7" fmla="*/ 73 h 283"/>
                <a:gd name="T8" fmla="*/ 0 w 462"/>
                <a:gd name="T9" fmla="*/ 0 h 283"/>
              </a:gdLst>
              <a:ahLst/>
              <a:cxnLst>
                <a:cxn ang="0">
                  <a:pos x="T0" y="T1"/>
                </a:cxn>
                <a:cxn ang="0">
                  <a:pos x="T2" y="T3"/>
                </a:cxn>
                <a:cxn ang="0">
                  <a:pos x="T4" y="T5"/>
                </a:cxn>
                <a:cxn ang="0">
                  <a:pos x="T6" y="T7"/>
                </a:cxn>
                <a:cxn ang="0">
                  <a:pos x="T8" y="T9"/>
                </a:cxn>
              </a:cxnLst>
              <a:rect l="0" t="0" r="r" b="b"/>
              <a:pathLst>
                <a:path w="462" h="283">
                  <a:moveTo>
                    <a:pt x="0" y="0"/>
                  </a:moveTo>
                  <a:cubicBezTo>
                    <a:pt x="38" y="85"/>
                    <a:pt x="84" y="166"/>
                    <a:pt x="137" y="242"/>
                  </a:cubicBezTo>
                  <a:cubicBezTo>
                    <a:pt x="241" y="267"/>
                    <a:pt x="350" y="281"/>
                    <a:pt x="462" y="283"/>
                  </a:cubicBezTo>
                  <a:cubicBezTo>
                    <a:pt x="413" y="217"/>
                    <a:pt x="369" y="147"/>
                    <a:pt x="331" y="73"/>
                  </a:cubicBezTo>
                  <a:cubicBezTo>
                    <a:pt x="216" y="61"/>
                    <a:pt x="105" y="3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4" name="Freeform 40">
              <a:extLst>
                <a:ext uri="{FF2B5EF4-FFF2-40B4-BE49-F238E27FC236}">
                  <a16:creationId xmlns:a16="http://schemas.microsoft.com/office/drawing/2014/main" id="{2574B67C-EB19-4773-9D12-F00CA26F78A4}"/>
                </a:ext>
              </a:extLst>
            </p:cNvPr>
            <p:cNvSpPr>
              <a:spLocks/>
            </p:cNvSpPr>
            <p:nvPr/>
          </p:nvSpPr>
          <p:spPr bwMode="auto">
            <a:xfrm>
              <a:off x="2792730" y="6605271"/>
              <a:ext cx="736600" cy="366713"/>
            </a:xfrm>
            <a:custGeom>
              <a:avLst/>
              <a:gdLst>
                <a:gd name="T0" fmla="*/ 0 w 381"/>
                <a:gd name="T1" fmla="*/ 65 h 190"/>
                <a:gd name="T2" fmla="*/ 233 w 381"/>
                <a:gd name="T3" fmla="*/ 190 h 190"/>
                <a:gd name="T4" fmla="*/ 381 w 381"/>
                <a:gd name="T5" fmla="*/ 117 h 190"/>
                <a:gd name="T6" fmla="*/ 204 w 381"/>
                <a:gd name="T7" fmla="*/ 0 h 190"/>
                <a:gd name="T8" fmla="*/ 0 w 381"/>
                <a:gd name="T9" fmla="*/ 65 h 190"/>
              </a:gdLst>
              <a:ahLst/>
              <a:cxnLst>
                <a:cxn ang="0">
                  <a:pos x="T0" y="T1"/>
                </a:cxn>
                <a:cxn ang="0">
                  <a:pos x="T2" y="T3"/>
                </a:cxn>
                <a:cxn ang="0">
                  <a:pos x="T4" y="T5"/>
                </a:cxn>
                <a:cxn ang="0">
                  <a:pos x="T6" y="T7"/>
                </a:cxn>
                <a:cxn ang="0">
                  <a:pos x="T8" y="T9"/>
                </a:cxn>
              </a:cxnLst>
              <a:rect l="0" t="0" r="r" b="b"/>
              <a:pathLst>
                <a:path w="381" h="190">
                  <a:moveTo>
                    <a:pt x="0" y="65"/>
                  </a:moveTo>
                  <a:cubicBezTo>
                    <a:pt x="74" y="113"/>
                    <a:pt x="152" y="155"/>
                    <a:pt x="233" y="190"/>
                  </a:cubicBezTo>
                  <a:cubicBezTo>
                    <a:pt x="284" y="168"/>
                    <a:pt x="333" y="144"/>
                    <a:pt x="381" y="117"/>
                  </a:cubicBezTo>
                  <a:cubicBezTo>
                    <a:pt x="319" y="82"/>
                    <a:pt x="260" y="43"/>
                    <a:pt x="204" y="0"/>
                  </a:cubicBezTo>
                  <a:cubicBezTo>
                    <a:pt x="138" y="26"/>
                    <a:pt x="70" y="48"/>
                    <a:pt x="0" y="6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5" name="Freeform 41">
              <a:extLst>
                <a:ext uri="{FF2B5EF4-FFF2-40B4-BE49-F238E27FC236}">
                  <a16:creationId xmlns:a16="http://schemas.microsoft.com/office/drawing/2014/main" id="{386F27F8-728D-448B-AB3B-6745CA865A3B}"/>
                </a:ext>
              </a:extLst>
            </p:cNvPr>
            <p:cNvSpPr>
              <a:spLocks/>
            </p:cNvSpPr>
            <p:nvPr/>
          </p:nvSpPr>
          <p:spPr bwMode="auto">
            <a:xfrm>
              <a:off x="2384743" y="6322696"/>
              <a:ext cx="803275" cy="407988"/>
            </a:xfrm>
            <a:custGeom>
              <a:avLst/>
              <a:gdLst>
                <a:gd name="T0" fmla="*/ 250 w 415"/>
                <a:gd name="T1" fmla="*/ 0 h 212"/>
                <a:gd name="T2" fmla="*/ 0 w 415"/>
                <a:gd name="T3" fmla="*/ 46 h 212"/>
                <a:gd name="T4" fmla="*/ 211 w 415"/>
                <a:gd name="T5" fmla="*/ 212 h 212"/>
                <a:gd name="T6" fmla="*/ 415 w 415"/>
                <a:gd name="T7" fmla="*/ 147 h 212"/>
                <a:gd name="T8" fmla="*/ 250 w 415"/>
                <a:gd name="T9" fmla="*/ 0 h 212"/>
              </a:gdLst>
              <a:ahLst/>
              <a:cxnLst>
                <a:cxn ang="0">
                  <a:pos x="T0" y="T1"/>
                </a:cxn>
                <a:cxn ang="0">
                  <a:pos x="T2" y="T3"/>
                </a:cxn>
                <a:cxn ang="0">
                  <a:pos x="T4" y="T5"/>
                </a:cxn>
                <a:cxn ang="0">
                  <a:pos x="T6" y="T7"/>
                </a:cxn>
                <a:cxn ang="0">
                  <a:pos x="T8" y="T9"/>
                </a:cxn>
              </a:cxnLst>
              <a:rect l="0" t="0" r="r" b="b"/>
              <a:pathLst>
                <a:path w="415" h="212">
                  <a:moveTo>
                    <a:pt x="250" y="0"/>
                  </a:moveTo>
                  <a:cubicBezTo>
                    <a:pt x="169" y="22"/>
                    <a:pt x="86" y="37"/>
                    <a:pt x="0" y="46"/>
                  </a:cubicBezTo>
                  <a:cubicBezTo>
                    <a:pt x="65" y="107"/>
                    <a:pt x="136" y="163"/>
                    <a:pt x="211" y="212"/>
                  </a:cubicBezTo>
                  <a:cubicBezTo>
                    <a:pt x="281" y="195"/>
                    <a:pt x="349" y="173"/>
                    <a:pt x="415" y="147"/>
                  </a:cubicBezTo>
                  <a:cubicBezTo>
                    <a:pt x="356" y="102"/>
                    <a:pt x="301" y="53"/>
                    <a:pt x="25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6" name="Freeform 42">
              <a:extLst>
                <a:ext uri="{FF2B5EF4-FFF2-40B4-BE49-F238E27FC236}">
                  <a16:creationId xmlns:a16="http://schemas.microsoft.com/office/drawing/2014/main" id="{88405CC7-82A6-4B72-99CD-2F6E77CB1F40}"/>
                </a:ext>
              </a:extLst>
            </p:cNvPr>
            <p:cNvSpPr>
              <a:spLocks/>
            </p:cNvSpPr>
            <p:nvPr/>
          </p:nvSpPr>
          <p:spPr bwMode="auto">
            <a:xfrm>
              <a:off x="2048193" y="5994083"/>
              <a:ext cx="820737" cy="417513"/>
            </a:xfrm>
            <a:custGeom>
              <a:avLst/>
              <a:gdLst>
                <a:gd name="T0" fmla="*/ 27 w 424"/>
                <a:gd name="T1" fmla="*/ 22 h 217"/>
                <a:gd name="T2" fmla="*/ 0 w 424"/>
                <a:gd name="T3" fmla="*/ 21 h 217"/>
                <a:gd name="T4" fmla="*/ 174 w 424"/>
                <a:gd name="T5" fmla="*/ 217 h 217"/>
                <a:gd name="T6" fmla="*/ 424 w 424"/>
                <a:gd name="T7" fmla="*/ 171 h 217"/>
                <a:gd name="T8" fmla="*/ 280 w 424"/>
                <a:gd name="T9" fmla="*/ 0 h 217"/>
                <a:gd name="T10" fmla="*/ 27 w 424"/>
                <a:gd name="T11" fmla="*/ 22 h 217"/>
              </a:gdLst>
              <a:ahLst/>
              <a:cxnLst>
                <a:cxn ang="0">
                  <a:pos x="T0" y="T1"/>
                </a:cxn>
                <a:cxn ang="0">
                  <a:pos x="T2" y="T3"/>
                </a:cxn>
                <a:cxn ang="0">
                  <a:pos x="T4" y="T5"/>
                </a:cxn>
                <a:cxn ang="0">
                  <a:pos x="T6" y="T7"/>
                </a:cxn>
                <a:cxn ang="0">
                  <a:pos x="T8" y="T9"/>
                </a:cxn>
                <a:cxn ang="0">
                  <a:pos x="T10" y="T11"/>
                </a:cxn>
              </a:cxnLst>
              <a:rect l="0" t="0" r="r" b="b"/>
              <a:pathLst>
                <a:path w="424" h="217">
                  <a:moveTo>
                    <a:pt x="27" y="22"/>
                  </a:moveTo>
                  <a:cubicBezTo>
                    <a:pt x="18" y="22"/>
                    <a:pt x="9" y="21"/>
                    <a:pt x="0" y="21"/>
                  </a:cubicBezTo>
                  <a:cubicBezTo>
                    <a:pt x="52" y="91"/>
                    <a:pt x="111" y="157"/>
                    <a:pt x="174" y="217"/>
                  </a:cubicBezTo>
                  <a:cubicBezTo>
                    <a:pt x="260" y="208"/>
                    <a:pt x="343" y="193"/>
                    <a:pt x="424" y="171"/>
                  </a:cubicBezTo>
                  <a:cubicBezTo>
                    <a:pt x="372" y="118"/>
                    <a:pt x="324" y="61"/>
                    <a:pt x="280" y="0"/>
                  </a:cubicBezTo>
                  <a:cubicBezTo>
                    <a:pt x="198" y="14"/>
                    <a:pt x="113" y="22"/>
                    <a:pt x="27" y="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7" name="Freeform 43">
              <a:extLst>
                <a:ext uri="{FF2B5EF4-FFF2-40B4-BE49-F238E27FC236}">
                  <a16:creationId xmlns:a16="http://schemas.microsoft.com/office/drawing/2014/main" id="{301FAA61-C714-4DAB-A537-9BDCDF6FE5FE}"/>
                </a:ext>
              </a:extLst>
            </p:cNvPr>
            <p:cNvSpPr>
              <a:spLocks/>
            </p:cNvSpPr>
            <p:nvPr/>
          </p:nvSpPr>
          <p:spPr bwMode="auto">
            <a:xfrm>
              <a:off x="1794193" y="5630546"/>
              <a:ext cx="795337" cy="406400"/>
            </a:xfrm>
            <a:custGeom>
              <a:avLst/>
              <a:gdLst>
                <a:gd name="T0" fmla="*/ 411 w 411"/>
                <a:gd name="T1" fmla="*/ 189 h 211"/>
                <a:gd name="T2" fmla="*/ 296 w 411"/>
                <a:gd name="T3" fmla="*/ 2 h 211"/>
                <a:gd name="T4" fmla="*/ 158 w 411"/>
                <a:gd name="T5" fmla="*/ 8 h 211"/>
                <a:gd name="T6" fmla="*/ 0 w 411"/>
                <a:gd name="T7" fmla="*/ 0 h 211"/>
                <a:gd name="T8" fmla="*/ 131 w 411"/>
                <a:gd name="T9" fmla="*/ 210 h 211"/>
                <a:gd name="T10" fmla="*/ 158 w 411"/>
                <a:gd name="T11" fmla="*/ 211 h 211"/>
                <a:gd name="T12" fmla="*/ 411 w 411"/>
                <a:gd name="T13" fmla="*/ 189 h 211"/>
              </a:gdLst>
              <a:ahLst/>
              <a:cxnLst>
                <a:cxn ang="0">
                  <a:pos x="T0" y="T1"/>
                </a:cxn>
                <a:cxn ang="0">
                  <a:pos x="T2" y="T3"/>
                </a:cxn>
                <a:cxn ang="0">
                  <a:pos x="T4" y="T5"/>
                </a:cxn>
                <a:cxn ang="0">
                  <a:pos x="T6" y="T7"/>
                </a:cxn>
                <a:cxn ang="0">
                  <a:pos x="T8" y="T9"/>
                </a:cxn>
                <a:cxn ang="0">
                  <a:pos x="T10" y="T11"/>
                </a:cxn>
                <a:cxn ang="0">
                  <a:pos x="T12" y="T13"/>
                </a:cxn>
              </a:cxnLst>
              <a:rect l="0" t="0" r="r" b="b"/>
              <a:pathLst>
                <a:path w="411" h="211">
                  <a:moveTo>
                    <a:pt x="411" y="189"/>
                  </a:moveTo>
                  <a:cubicBezTo>
                    <a:pt x="369" y="130"/>
                    <a:pt x="330" y="67"/>
                    <a:pt x="296" y="2"/>
                  </a:cubicBezTo>
                  <a:cubicBezTo>
                    <a:pt x="251" y="6"/>
                    <a:pt x="205" y="8"/>
                    <a:pt x="158" y="8"/>
                  </a:cubicBezTo>
                  <a:cubicBezTo>
                    <a:pt x="105" y="8"/>
                    <a:pt x="52" y="5"/>
                    <a:pt x="0" y="0"/>
                  </a:cubicBezTo>
                  <a:cubicBezTo>
                    <a:pt x="38" y="74"/>
                    <a:pt x="82" y="144"/>
                    <a:pt x="131" y="210"/>
                  </a:cubicBezTo>
                  <a:cubicBezTo>
                    <a:pt x="140" y="210"/>
                    <a:pt x="149" y="211"/>
                    <a:pt x="158" y="211"/>
                  </a:cubicBezTo>
                  <a:cubicBezTo>
                    <a:pt x="244" y="211"/>
                    <a:pt x="329" y="203"/>
                    <a:pt x="411" y="18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8" name="Freeform 44">
              <a:extLst>
                <a:ext uri="{FF2B5EF4-FFF2-40B4-BE49-F238E27FC236}">
                  <a16:creationId xmlns:a16="http://schemas.microsoft.com/office/drawing/2014/main" id="{4A68CDE8-EA02-428F-8C23-FD6D735B6ED3}"/>
                </a:ext>
              </a:extLst>
            </p:cNvPr>
            <p:cNvSpPr>
              <a:spLocks/>
            </p:cNvSpPr>
            <p:nvPr/>
          </p:nvSpPr>
          <p:spPr bwMode="auto">
            <a:xfrm>
              <a:off x="3188018" y="6430646"/>
              <a:ext cx="627062" cy="400050"/>
            </a:xfrm>
            <a:custGeom>
              <a:avLst/>
              <a:gdLst>
                <a:gd name="T0" fmla="*/ 187 w 325"/>
                <a:gd name="T1" fmla="*/ 0 h 208"/>
                <a:gd name="T2" fmla="*/ 0 w 325"/>
                <a:gd name="T3" fmla="*/ 91 h 208"/>
                <a:gd name="T4" fmla="*/ 177 w 325"/>
                <a:gd name="T5" fmla="*/ 208 h 208"/>
                <a:gd name="T6" fmla="*/ 325 w 325"/>
                <a:gd name="T7" fmla="*/ 113 h 208"/>
                <a:gd name="T8" fmla="*/ 187 w 325"/>
                <a:gd name="T9" fmla="*/ 0 h 208"/>
              </a:gdLst>
              <a:ahLst/>
              <a:cxnLst>
                <a:cxn ang="0">
                  <a:pos x="T0" y="T1"/>
                </a:cxn>
                <a:cxn ang="0">
                  <a:pos x="T2" y="T3"/>
                </a:cxn>
                <a:cxn ang="0">
                  <a:pos x="T4" y="T5"/>
                </a:cxn>
                <a:cxn ang="0">
                  <a:pos x="T6" y="T7"/>
                </a:cxn>
                <a:cxn ang="0">
                  <a:pos x="T8" y="T9"/>
                </a:cxn>
              </a:cxnLst>
              <a:rect l="0" t="0" r="r" b="b"/>
              <a:pathLst>
                <a:path w="325" h="208">
                  <a:moveTo>
                    <a:pt x="187" y="0"/>
                  </a:moveTo>
                  <a:cubicBezTo>
                    <a:pt x="127" y="35"/>
                    <a:pt x="65" y="65"/>
                    <a:pt x="0" y="91"/>
                  </a:cubicBezTo>
                  <a:cubicBezTo>
                    <a:pt x="56" y="134"/>
                    <a:pt x="115" y="173"/>
                    <a:pt x="177" y="208"/>
                  </a:cubicBezTo>
                  <a:cubicBezTo>
                    <a:pt x="228" y="179"/>
                    <a:pt x="278" y="148"/>
                    <a:pt x="325" y="113"/>
                  </a:cubicBezTo>
                  <a:cubicBezTo>
                    <a:pt x="277" y="78"/>
                    <a:pt x="231" y="40"/>
                    <a:pt x="18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9" name="Freeform 45">
              <a:extLst>
                <a:ext uri="{FF2B5EF4-FFF2-40B4-BE49-F238E27FC236}">
                  <a16:creationId xmlns:a16="http://schemas.microsoft.com/office/drawing/2014/main" id="{83A49BDF-BCFE-46D7-8DCF-84D77D76DF53}"/>
                </a:ext>
              </a:extLst>
            </p:cNvPr>
            <p:cNvSpPr>
              <a:spLocks/>
            </p:cNvSpPr>
            <p:nvPr/>
          </p:nvSpPr>
          <p:spPr bwMode="auto">
            <a:xfrm>
              <a:off x="2868930" y="6168708"/>
              <a:ext cx="679450" cy="436563"/>
            </a:xfrm>
            <a:custGeom>
              <a:avLst/>
              <a:gdLst>
                <a:gd name="T0" fmla="*/ 223 w 352"/>
                <a:gd name="T1" fmla="*/ 0 h 227"/>
                <a:gd name="T2" fmla="*/ 0 w 352"/>
                <a:gd name="T3" fmla="*/ 80 h 227"/>
                <a:gd name="T4" fmla="*/ 165 w 352"/>
                <a:gd name="T5" fmla="*/ 227 h 227"/>
                <a:gd name="T6" fmla="*/ 352 w 352"/>
                <a:gd name="T7" fmla="*/ 136 h 227"/>
                <a:gd name="T8" fmla="*/ 223 w 352"/>
                <a:gd name="T9" fmla="*/ 0 h 227"/>
              </a:gdLst>
              <a:ahLst/>
              <a:cxnLst>
                <a:cxn ang="0">
                  <a:pos x="T0" y="T1"/>
                </a:cxn>
                <a:cxn ang="0">
                  <a:pos x="T2" y="T3"/>
                </a:cxn>
                <a:cxn ang="0">
                  <a:pos x="T4" y="T5"/>
                </a:cxn>
                <a:cxn ang="0">
                  <a:pos x="T6" y="T7"/>
                </a:cxn>
                <a:cxn ang="0">
                  <a:pos x="T8" y="T9"/>
                </a:cxn>
              </a:cxnLst>
              <a:rect l="0" t="0" r="r" b="b"/>
              <a:pathLst>
                <a:path w="352" h="227">
                  <a:moveTo>
                    <a:pt x="223" y="0"/>
                  </a:moveTo>
                  <a:cubicBezTo>
                    <a:pt x="151" y="32"/>
                    <a:pt x="77" y="59"/>
                    <a:pt x="0" y="80"/>
                  </a:cubicBezTo>
                  <a:cubicBezTo>
                    <a:pt x="51" y="133"/>
                    <a:pt x="106" y="182"/>
                    <a:pt x="165" y="227"/>
                  </a:cubicBezTo>
                  <a:cubicBezTo>
                    <a:pt x="230" y="201"/>
                    <a:pt x="292" y="171"/>
                    <a:pt x="352" y="136"/>
                  </a:cubicBezTo>
                  <a:cubicBezTo>
                    <a:pt x="306" y="94"/>
                    <a:pt x="263" y="48"/>
                    <a:pt x="22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0" name="Freeform 46">
              <a:extLst>
                <a:ext uri="{FF2B5EF4-FFF2-40B4-BE49-F238E27FC236}">
                  <a16:creationId xmlns:a16="http://schemas.microsoft.com/office/drawing/2014/main" id="{BE80E153-E993-498C-9613-28CBFFCADEE5}"/>
                </a:ext>
              </a:extLst>
            </p:cNvPr>
            <p:cNvSpPr>
              <a:spLocks/>
            </p:cNvSpPr>
            <p:nvPr/>
          </p:nvSpPr>
          <p:spPr bwMode="auto">
            <a:xfrm>
              <a:off x="3548380" y="6200458"/>
              <a:ext cx="554037" cy="447675"/>
            </a:xfrm>
            <a:custGeom>
              <a:avLst/>
              <a:gdLst>
                <a:gd name="T0" fmla="*/ 180 w 286"/>
                <a:gd name="T1" fmla="*/ 0 h 233"/>
                <a:gd name="T2" fmla="*/ 0 w 286"/>
                <a:gd name="T3" fmla="*/ 120 h 233"/>
                <a:gd name="T4" fmla="*/ 138 w 286"/>
                <a:gd name="T5" fmla="*/ 233 h 233"/>
                <a:gd name="T6" fmla="*/ 286 w 286"/>
                <a:gd name="T7" fmla="*/ 110 h 233"/>
                <a:gd name="T8" fmla="*/ 180 w 286"/>
                <a:gd name="T9" fmla="*/ 0 h 233"/>
              </a:gdLst>
              <a:ahLst/>
              <a:cxnLst>
                <a:cxn ang="0">
                  <a:pos x="T0" y="T1"/>
                </a:cxn>
                <a:cxn ang="0">
                  <a:pos x="T2" y="T3"/>
                </a:cxn>
                <a:cxn ang="0">
                  <a:pos x="T4" y="T5"/>
                </a:cxn>
                <a:cxn ang="0">
                  <a:pos x="T6" y="T7"/>
                </a:cxn>
                <a:cxn ang="0">
                  <a:pos x="T8" y="T9"/>
                </a:cxn>
              </a:cxnLst>
              <a:rect l="0" t="0" r="r" b="b"/>
              <a:pathLst>
                <a:path w="286" h="233">
                  <a:moveTo>
                    <a:pt x="180" y="0"/>
                  </a:moveTo>
                  <a:cubicBezTo>
                    <a:pt x="123" y="44"/>
                    <a:pt x="63" y="84"/>
                    <a:pt x="0" y="120"/>
                  </a:cubicBezTo>
                  <a:cubicBezTo>
                    <a:pt x="44" y="160"/>
                    <a:pt x="90" y="198"/>
                    <a:pt x="138" y="233"/>
                  </a:cubicBezTo>
                  <a:cubicBezTo>
                    <a:pt x="190" y="195"/>
                    <a:pt x="239" y="154"/>
                    <a:pt x="286" y="110"/>
                  </a:cubicBezTo>
                  <a:cubicBezTo>
                    <a:pt x="249" y="75"/>
                    <a:pt x="213" y="38"/>
                    <a:pt x="18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grpSp>
      <p:sp>
        <p:nvSpPr>
          <p:cNvPr id="51" name="TextBox 50">
            <a:extLst>
              <a:ext uri="{FF2B5EF4-FFF2-40B4-BE49-F238E27FC236}">
                <a16:creationId xmlns:a16="http://schemas.microsoft.com/office/drawing/2014/main" id="{44B7F157-2EE1-49BF-B885-7496974E8001}"/>
              </a:ext>
            </a:extLst>
          </p:cNvPr>
          <p:cNvSpPr txBox="1"/>
          <p:nvPr/>
        </p:nvSpPr>
        <p:spPr>
          <a:xfrm>
            <a:off x="11145947" y="6156805"/>
            <a:ext cx="488731" cy="276999"/>
          </a:xfrm>
          <a:prstGeom prst="rect">
            <a:avLst/>
          </a:prstGeom>
          <a:noFill/>
        </p:spPr>
        <p:txBody>
          <a:bodyPr wrap="square" rtlCol="0">
            <a:spAutoFit/>
          </a:bodyPr>
          <a:lstStyle/>
          <a:p>
            <a:pPr algn="ctr"/>
            <a:fld id="{691AF18D-0852-4468-85C6-A271F63CD70E}" type="slidenum">
              <a:rPr lang="en-US" sz="1200" b="1" smtClean="0">
                <a:solidFill>
                  <a:schemeClr val="accent1"/>
                </a:solidFill>
                <a:latin typeface="+mj-lt"/>
              </a:rPr>
              <a:pPr algn="ctr"/>
              <a:t>20</a:t>
            </a:fld>
            <a:endParaRPr lang="en-US" sz="1200" b="1" dirty="0">
              <a:solidFill>
                <a:schemeClr val="accent1"/>
              </a:solidFill>
              <a:latin typeface="+mj-lt"/>
              <a:ea typeface="Open Sans Light" panose="020B0306030504020204" pitchFamily="34" charset="0"/>
              <a:cs typeface="Open Sans Light" panose="020B0306030504020204" pitchFamily="34" charset="0"/>
            </a:endParaRPr>
          </a:p>
        </p:txBody>
      </p:sp>
      <p:sp>
        <p:nvSpPr>
          <p:cNvPr id="52" name="Freeform 9">
            <a:extLst>
              <a:ext uri="{FF2B5EF4-FFF2-40B4-BE49-F238E27FC236}">
                <a16:creationId xmlns:a16="http://schemas.microsoft.com/office/drawing/2014/main" id="{D987B3DC-5A49-44A8-A4D4-8C297725AD17}"/>
              </a:ext>
            </a:extLst>
          </p:cNvPr>
          <p:cNvSpPr>
            <a:spLocks/>
          </p:cNvSpPr>
          <p:nvPr/>
        </p:nvSpPr>
        <p:spPr bwMode="auto">
          <a:xfrm>
            <a:off x="11573969" y="6193534"/>
            <a:ext cx="188118" cy="230382"/>
          </a:xfrm>
          <a:custGeom>
            <a:avLst/>
            <a:gdLst>
              <a:gd name="T0" fmla="*/ 1580 w 1676"/>
              <a:gd name="T1" fmla="*/ 862 h 2064"/>
              <a:gd name="T2" fmla="*/ 1580 w 1676"/>
              <a:gd name="T3" fmla="*/ 862 h 2064"/>
              <a:gd name="T4" fmla="*/ 325 w 1676"/>
              <a:gd name="T5" fmla="*/ 45 h 2064"/>
              <a:gd name="T6" fmla="*/ 110 w 1676"/>
              <a:gd name="T7" fmla="*/ 37 h 2064"/>
              <a:gd name="T8" fmla="*/ 0 w 1676"/>
              <a:gd name="T9" fmla="*/ 222 h 2064"/>
              <a:gd name="T10" fmla="*/ 0 w 1676"/>
              <a:gd name="T11" fmla="*/ 702 h 2064"/>
              <a:gd name="T12" fmla="*/ 38 w 1676"/>
              <a:gd name="T13" fmla="*/ 769 h 2064"/>
              <a:gd name="T14" fmla="*/ 115 w 1676"/>
              <a:gd name="T15" fmla="*/ 774 h 2064"/>
              <a:gd name="T16" fmla="*/ 240 w 1676"/>
              <a:gd name="T17" fmla="*/ 746 h 2064"/>
              <a:gd name="T18" fmla="*/ 531 w 1676"/>
              <a:gd name="T19" fmla="*/ 1038 h 2064"/>
              <a:gd name="T20" fmla="*/ 240 w 1676"/>
              <a:gd name="T21" fmla="*/ 1329 h 2064"/>
              <a:gd name="T22" fmla="*/ 115 w 1676"/>
              <a:gd name="T23" fmla="*/ 1301 h 2064"/>
              <a:gd name="T24" fmla="*/ 38 w 1676"/>
              <a:gd name="T25" fmla="*/ 1306 h 2064"/>
              <a:gd name="T26" fmla="*/ 0 w 1676"/>
              <a:gd name="T27" fmla="*/ 1374 h 2064"/>
              <a:gd name="T28" fmla="*/ 0 w 1676"/>
              <a:gd name="T29" fmla="*/ 1854 h 2064"/>
              <a:gd name="T30" fmla="*/ 110 w 1676"/>
              <a:gd name="T31" fmla="*/ 2038 h 2064"/>
              <a:gd name="T32" fmla="*/ 210 w 1676"/>
              <a:gd name="T33" fmla="*/ 2064 h 2064"/>
              <a:gd name="T34" fmla="*/ 325 w 1676"/>
              <a:gd name="T35" fmla="*/ 2030 h 2064"/>
              <a:gd name="T36" fmla="*/ 1580 w 1676"/>
              <a:gd name="T37" fmla="*/ 1214 h 2064"/>
              <a:gd name="T38" fmla="*/ 1676 w 1676"/>
              <a:gd name="T39" fmla="*/ 1038 h 2064"/>
              <a:gd name="T40" fmla="*/ 1580 w 1676"/>
              <a:gd name="T41" fmla="*/ 86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6" h="2064">
                <a:moveTo>
                  <a:pt x="1580" y="862"/>
                </a:moveTo>
                <a:cubicBezTo>
                  <a:pt x="1580" y="862"/>
                  <a:pt x="1580" y="862"/>
                  <a:pt x="1580" y="862"/>
                </a:cubicBezTo>
                <a:cubicBezTo>
                  <a:pt x="325" y="45"/>
                  <a:pt x="325" y="45"/>
                  <a:pt x="325" y="45"/>
                </a:cubicBezTo>
                <a:cubicBezTo>
                  <a:pt x="260" y="3"/>
                  <a:pt x="178" y="0"/>
                  <a:pt x="110" y="37"/>
                </a:cubicBezTo>
                <a:cubicBezTo>
                  <a:pt x="42" y="74"/>
                  <a:pt x="0" y="144"/>
                  <a:pt x="0" y="222"/>
                </a:cubicBezTo>
                <a:cubicBezTo>
                  <a:pt x="0" y="702"/>
                  <a:pt x="0" y="702"/>
                  <a:pt x="0" y="702"/>
                </a:cubicBezTo>
                <a:cubicBezTo>
                  <a:pt x="0" y="729"/>
                  <a:pt x="14" y="755"/>
                  <a:pt x="38" y="769"/>
                </a:cubicBezTo>
                <a:cubicBezTo>
                  <a:pt x="61" y="784"/>
                  <a:pt x="90" y="786"/>
                  <a:pt x="115" y="774"/>
                </a:cubicBezTo>
                <a:cubicBezTo>
                  <a:pt x="154" y="755"/>
                  <a:pt x="196" y="746"/>
                  <a:pt x="240" y="746"/>
                </a:cubicBezTo>
                <a:cubicBezTo>
                  <a:pt x="401" y="746"/>
                  <a:pt x="531" y="877"/>
                  <a:pt x="531" y="1038"/>
                </a:cubicBezTo>
                <a:cubicBezTo>
                  <a:pt x="531" y="1199"/>
                  <a:pt x="401" y="1329"/>
                  <a:pt x="240" y="1329"/>
                </a:cubicBezTo>
                <a:cubicBezTo>
                  <a:pt x="196" y="1329"/>
                  <a:pt x="154" y="1320"/>
                  <a:pt x="115" y="1301"/>
                </a:cubicBezTo>
                <a:cubicBezTo>
                  <a:pt x="90" y="1290"/>
                  <a:pt x="61" y="1291"/>
                  <a:pt x="38" y="1306"/>
                </a:cubicBezTo>
                <a:cubicBezTo>
                  <a:pt x="14" y="1321"/>
                  <a:pt x="0" y="1346"/>
                  <a:pt x="0" y="1374"/>
                </a:cubicBezTo>
                <a:cubicBezTo>
                  <a:pt x="0" y="1854"/>
                  <a:pt x="0" y="1854"/>
                  <a:pt x="0" y="1854"/>
                </a:cubicBezTo>
                <a:cubicBezTo>
                  <a:pt x="0" y="1931"/>
                  <a:pt x="42" y="2002"/>
                  <a:pt x="110" y="2038"/>
                </a:cubicBezTo>
                <a:cubicBezTo>
                  <a:pt x="141" y="2055"/>
                  <a:pt x="175" y="2064"/>
                  <a:pt x="210" y="2064"/>
                </a:cubicBezTo>
                <a:cubicBezTo>
                  <a:pt x="251" y="2064"/>
                  <a:pt x="291" y="2052"/>
                  <a:pt x="325" y="2030"/>
                </a:cubicBezTo>
                <a:cubicBezTo>
                  <a:pt x="1580" y="1214"/>
                  <a:pt x="1580" y="1214"/>
                  <a:pt x="1580" y="1214"/>
                </a:cubicBezTo>
                <a:cubicBezTo>
                  <a:pt x="1640" y="1175"/>
                  <a:pt x="1676" y="1109"/>
                  <a:pt x="1676" y="1038"/>
                </a:cubicBezTo>
                <a:cubicBezTo>
                  <a:pt x="1676" y="966"/>
                  <a:pt x="1640" y="901"/>
                  <a:pt x="1580" y="862"/>
                </a:cubicBezTo>
                <a:close/>
              </a:path>
            </a:pathLst>
          </a:custGeom>
          <a:gradFill>
            <a:gsLst>
              <a:gs pos="0">
                <a:schemeClr val="accent1"/>
              </a:gs>
              <a:gs pos="83000">
                <a:schemeClr val="accent2"/>
              </a:gs>
              <a:gs pos="100000">
                <a:schemeClr val="accent3"/>
              </a:gs>
            </a:gsLst>
            <a:lin ang="42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53" name="Text Placeholder 52">
            <a:extLst>
              <a:ext uri="{FF2B5EF4-FFF2-40B4-BE49-F238E27FC236}">
                <a16:creationId xmlns:a16="http://schemas.microsoft.com/office/drawing/2014/main" id="{FAF4DD1E-A18C-40E4-BC69-4E5F9EEBD2AA}"/>
              </a:ext>
            </a:extLst>
          </p:cNvPr>
          <p:cNvSpPr>
            <a:spLocks noGrp="1"/>
          </p:cNvSpPr>
          <p:nvPr>
            <p:ph type="body" sz="quarter" idx="11"/>
          </p:nvPr>
        </p:nvSpPr>
        <p:spPr>
          <a:xfrm>
            <a:off x="2198688" y="295275"/>
            <a:ext cx="7794625" cy="830263"/>
          </a:xfrm>
        </p:spPr>
        <p:txBody>
          <a:bodyPr>
            <a:normAutofit/>
          </a:bodyPr>
          <a:lstStyle/>
          <a:p>
            <a:r>
              <a:rPr lang="en-US" sz="3600" dirty="0">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8100000" scaled="1"/>
                  <a:tileRect/>
                </a:gradFill>
              </a:rPr>
              <a:t>Before vs After</a:t>
            </a:r>
            <a:endParaRPr lang="en-ID" sz="3600" dirty="0">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8100000" scaled="1"/>
                <a:tileRect/>
              </a:gradFill>
            </a:endParaRPr>
          </a:p>
        </p:txBody>
      </p:sp>
      <p:grpSp>
        <p:nvGrpSpPr>
          <p:cNvPr id="71" name="Group 70">
            <a:extLst>
              <a:ext uri="{FF2B5EF4-FFF2-40B4-BE49-F238E27FC236}">
                <a16:creationId xmlns:a16="http://schemas.microsoft.com/office/drawing/2014/main" id="{4FF1A585-20A6-42C9-80B8-139BA9085BD7}"/>
              </a:ext>
            </a:extLst>
          </p:cNvPr>
          <p:cNvGrpSpPr/>
          <p:nvPr/>
        </p:nvGrpSpPr>
        <p:grpSpPr>
          <a:xfrm>
            <a:off x="294649" y="366739"/>
            <a:ext cx="1383702" cy="364849"/>
            <a:chOff x="341547" y="1035241"/>
            <a:chExt cx="1383702" cy="364849"/>
          </a:xfrm>
        </p:grpSpPr>
        <p:pic>
          <p:nvPicPr>
            <p:cNvPr id="72" name="Picture 71">
              <a:extLst>
                <a:ext uri="{FF2B5EF4-FFF2-40B4-BE49-F238E27FC236}">
                  <a16:creationId xmlns:a16="http://schemas.microsoft.com/office/drawing/2014/main" id="{6E60709B-0525-4FDC-8D30-298A9FF9C26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547" y="1035241"/>
              <a:ext cx="364849" cy="364849"/>
            </a:xfrm>
            <a:prstGeom prst="rect">
              <a:avLst/>
            </a:prstGeom>
          </p:spPr>
        </p:pic>
        <p:sp>
          <p:nvSpPr>
            <p:cNvPr id="73" name="TextBox 72">
              <a:extLst>
                <a:ext uri="{FF2B5EF4-FFF2-40B4-BE49-F238E27FC236}">
                  <a16:creationId xmlns:a16="http://schemas.microsoft.com/office/drawing/2014/main" id="{4F688BAE-89B2-48D6-B3B2-191E2E6642F4}"/>
                </a:ext>
              </a:extLst>
            </p:cNvPr>
            <p:cNvSpPr txBox="1"/>
            <p:nvPr/>
          </p:nvSpPr>
          <p:spPr>
            <a:xfrm>
              <a:off x="614047" y="1099526"/>
              <a:ext cx="1111202" cy="253916"/>
            </a:xfrm>
            <a:prstGeom prst="rect">
              <a:avLst/>
            </a:prstGeom>
            <a:noFill/>
          </p:spPr>
          <p:txBody>
            <a:bodyPr wrap="none" rtlCol="0">
              <a:spAutoFit/>
            </a:bodyPr>
            <a:lstStyle/>
            <a:p>
              <a:r>
                <a:rPr lang="en-US" sz="1050"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rPr>
                <a:t>Microsoft SDL</a:t>
              </a:r>
              <a:endParaRPr lang="en-US"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endParaRPr>
            </a:p>
          </p:txBody>
        </p:sp>
      </p:grpSp>
      <p:sp>
        <p:nvSpPr>
          <p:cNvPr id="2" name="Rectangle 1">
            <a:extLst>
              <a:ext uri="{FF2B5EF4-FFF2-40B4-BE49-F238E27FC236}">
                <a16:creationId xmlns:a16="http://schemas.microsoft.com/office/drawing/2014/main" id="{E0174D48-6190-4470-9F8C-58EB08B934F1}"/>
              </a:ext>
            </a:extLst>
          </p:cNvPr>
          <p:cNvSpPr/>
          <p:nvPr/>
        </p:nvSpPr>
        <p:spPr>
          <a:xfrm>
            <a:off x="1363460" y="2932946"/>
            <a:ext cx="1134836" cy="1143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DDE007EF-0942-4CA3-B6C3-715C27FE52C5}"/>
              </a:ext>
            </a:extLst>
          </p:cNvPr>
          <p:cNvSpPr txBox="1"/>
          <p:nvPr/>
        </p:nvSpPr>
        <p:spPr>
          <a:xfrm>
            <a:off x="1272521" y="4213283"/>
            <a:ext cx="1220783" cy="338554"/>
          </a:xfrm>
          <a:prstGeom prst="rect">
            <a:avLst/>
          </a:prstGeom>
          <a:noFill/>
        </p:spPr>
        <p:txBody>
          <a:bodyPr wrap="none" rtlCol="0">
            <a:spAutoFit/>
          </a:bodyPr>
          <a:lstStyle/>
          <a:p>
            <a:r>
              <a:rPr lang="en-US" sz="1600" dirty="0">
                <a:latin typeface="+mj-lt"/>
              </a:rPr>
              <a:t>Windows XP</a:t>
            </a:r>
          </a:p>
        </p:txBody>
      </p:sp>
      <p:sp>
        <p:nvSpPr>
          <p:cNvPr id="42" name="TextBox 41">
            <a:extLst>
              <a:ext uri="{FF2B5EF4-FFF2-40B4-BE49-F238E27FC236}">
                <a16:creationId xmlns:a16="http://schemas.microsoft.com/office/drawing/2014/main" id="{A391D03A-C86E-4465-AF9A-5142BE3C6614}"/>
              </a:ext>
            </a:extLst>
          </p:cNvPr>
          <p:cNvSpPr txBox="1"/>
          <p:nvPr/>
        </p:nvSpPr>
        <p:spPr>
          <a:xfrm>
            <a:off x="1700164" y="2618497"/>
            <a:ext cx="497252" cy="338554"/>
          </a:xfrm>
          <a:prstGeom prst="rect">
            <a:avLst/>
          </a:prstGeom>
          <a:noFill/>
        </p:spPr>
        <p:txBody>
          <a:bodyPr wrap="none" rtlCol="0">
            <a:spAutoFit/>
          </a:bodyPr>
          <a:lstStyle/>
          <a:p>
            <a:r>
              <a:rPr lang="en-US" sz="1600" b="1" dirty="0">
                <a:latin typeface="+mj-lt"/>
              </a:rPr>
              <a:t>119</a:t>
            </a:r>
          </a:p>
        </p:txBody>
      </p:sp>
      <p:sp>
        <p:nvSpPr>
          <p:cNvPr id="50" name="Rectangle 49">
            <a:extLst>
              <a:ext uri="{FF2B5EF4-FFF2-40B4-BE49-F238E27FC236}">
                <a16:creationId xmlns:a16="http://schemas.microsoft.com/office/drawing/2014/main" id="{0BE0B84F-F0EC-42F8-A2DD-7EC0084ADAB2}"/>
              </a:ext>
            </a:extLst>
          </p:cNvPr>
          <p:cNvSpPr/>
          <p:nvPr/>
        </p:nvSpPr>
        <p:spPr>
          <a:xfrm>
            <a:off x="3754903" y="3587082"/>
            <a:ext cx="1134836" cy="49494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0C07C613-2DB0-4FC5-A3F9-97CAFCD17DEB}"/>
              </a:ext>
            </a:extLst>
          </p:cNvPr>
          <p:cNvSpPr txBox="1"/>
          <p:nvPr/>
        </p:nvSpPr>
        <p:spPr>
          <a:xfrm>
            <a:off x="3611352" y="4195779"/>
            <a:ext cx="1414746" cy="338554"/>
          </a:xfrm>
          <a:prstGeom prst="rect">
            <a:avLst/>
          </a:prstGeom>
          <a:noFill/>
        </p:spPr>
        <p:txBody>
          <a:bodyPr wrap="none" rtlCol="0">
            <a:spAutoFit/>
          </a:bodyPr>
          <a:lstStyle/>
          <a:p>
            <a:r>
              <a:rPr lang="en-US" sz="1600" dirty="0">
                <a:latin typeface="+mj-lt"/>
              </a:rPr>
              <a:t>Windows Vista</a:t>
            </a:r>
          </a:p>
        </p:txBody>
      </p:sp>
      <p:sp>
        <p:nvSpPr>
          <p:cNvPr id="55" name="TextBox 54">
            <a:extLst>
              <a:ext uri="{FF2B5EF4-FFF2-40B4-BE49-F238E27FC236}">
                <a16:creationId xmlns:a16="http://schemas.microsoft.com/office/drawing/2014/main" id="{C39C9E08-DA69-4D45-B4D2-62B9489DA3BB}"/>
              </a:ext>
            </a:extLst>
          </p:cNvPr>
          <p:cNvSpPr txBox="1"/>
          <p:nvPr/>
        </p:nvSpPr>
        <p:spPr>
          <a:xfrm>
            <a:off x="4085802" y="3260328"/>
            <a:ext cx="393056" cy="338554"/>
          </a:xfrm>
          <a:prstGeom prst="rect">
            <a:avLst/>
          </a:prstGeom>
          <a:noFill/>
        </p:spPr>
        <p:txBody>
          <a:bodyPr wrap="none" rtlCol="0">
            <a:spAutoFit/>
          </a:bodyPr>
          <a:lstStyle/>
          <a:p>
            <a:r>
              <a:rPr lang="en-US" sz="1600" b="1" dirty="0">
                <a:latin typeface="+mj-lt"/>
              </a:rPr>
              <a:t>66</a:t>
            </a:r>
          </a:p>
        </p:txBody>
      </p:sp>
      <p:sp>
        <p:nvSpPr>
          <p:cNvPr id="45" name="TextBox 44">
            <a:extLst>
              <a:ext uri="{FF2B5EF4-FFF2-40B4-BE49-F238E27FC236}">
                <a16:creationId xmlns:a16="http://schemas.microsoft.com/office/drawing/2014/main" id="{AB75050B-F945-494F-AEF4-E9C70C6C08A6}"/>
              </a:ext>
            </a:extLst>
          </p:cNvPr>
          <p:cNvSpPr txBox="1"/>
          <p:nvPr/>
        </p:nvSpPr>
        <p:spPr>
          <a:xfrm>
            <a:off x="4464999" y="6156805"/>
            <a:ext cx="3095014" cy="369332"/>
          </a:xfrm>
          <a:prstGeom prst="rect">
            <a:avLst/>
          </a:prstGeom>
          <a:noFill/>
        </p:spPr>
        <p:txBody>
          <a:bodyPr wrap="none" rtlCol="0">
            <a:spAutoFit/>
          </a:bodyPr>
          <a:lstStyle/>
          <a:p>
            <a:r>
              <a:rPr lang="en-US" dirty="0">
                <a:latin typeface="+mj-lt"/>
              </a:rPr>
              <a:t>Source: Microsoft security blog</a:t>
            </a:r>
          </a:p>
        </p:txBody>
      </p:sp>
      <p:sp>
        <p:nvSpPr>
          <p:cNvPr id="63" name="TextBox 62">
            <a:extLst>
              <a:ext uri="{FF2B5EF4-FFF2-40B4-BE49-F238E27FC236}">
                <a16:creationId xmlns:a16="http://schemas.microsoft.com/office/drawing/2014/main" id="{EA10943F-6680-4F6D-9B87-D4632ED68300}"/>
              </a:ext>
            </a:extLst>
          </p:cNvPr>
          <p:cNvSpPr txBox="1"/>
          <p:nvPr/>
        </p:nvSpPr>
        <p:spPr>
          <a:xfrm>
            <a:off x="2057872" y="4634449"/>
            <a:ext cx="1741054" cy="276999"/>
          </a:xfrm>
          <a:prstGeom prst="rect">
            <a:avLst/>
          </a:prstGeom>
          <a:noFill/>
        </p:spPr>
        <p:txBody>
          <a:bodyPr wrap="none" rtlCol="0">
            <a:spAutoFit/>
          </a:bodyPr>
          <a:lstStyle/>
          <a:p>
            <a:r>
              <a:rPr lang="en-US" sz="1200" dirty="0">
                <a:latin typeface="+mj-lt"/>
              </a:rPr>
              <a:t>After 1 year after release</a:t>
            </a:r>
          </a:p>
        </p:txBody>
      </p:sp>
      <p:sp>
        <p:nvSpPr>
          <p:cNvPr id="66" name="Arrow: Up 65">
            <a:extLst>
              <a:ext uri="{FF2B5EF4-FFF2-40B4-BE49-F238E27FC236}">
                <a16:creationId xmlns:a16="http://schemas.microsoft.com/office/drawing/2014/main" id="{1AB9B762-E217-44C1-95AB-7E35E743113F}"/>
              </a:ext>
            </a:extLst>
          </p:cNvPr>
          <p:cNvSpPr/>
          <p:nvPr/>
        </p:nvSpPr>
        <p:spPr>
          <a:xfrm rot="10800000">
            <a:off x="2570541" y="1785661"/>
            <a:ext cx="270087" cy="308005"/>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7" name="TextBox 66">
            <a:extLst>
              <a:ext uri="{FF2B5EF4-FFF2-40B4-BE49-F238E27FC236}">
                <a16:creationId xmlns:a16="http://schemas.microsoft.com/office/drawing/2014/main" id="{2196BDE4-11A9-4EDF-B0BC-83895E468CE9}"/>
              </a:ext>
            </a:extLst>
          </p:cNvPr>
          <p:cNvSpPr txBox="1"/>
          <p:nvPr/>
        </p:nvSpPr>
        <p:spPr>
          <a:xfrm>
            <a:off x="2571665" y="2164779"/>
            <a:ext cx="1907193" cy="400110"/>
          </a:xfrm>
          <a:prstGeom prst="rect">
            <a:avLst/>
          </a:prstGeom>
          <a:noFill/>
        </p:spPr>
        <p:txBody>
          <a:bodyPr wrap="square" rtlCol="0">
            <a:spAutoFit/>
          </a:bodyPr>
          <a:lstStyle/>
          <a:p>
            <a:r>
              <a:rPr lang="en-US" sz="2000" b="1" dirty="0">
                <a:solidFill>
                  <a:schemeClr val="accent2"/>
                </a:solidFill>
                <a:latin typeface="+mj-lt"/>
              </a:rPr>
              <a:t>Decreased</a:t>
            </a:r>
            <a:endParaRPr lang="en-ID" sz="2000" b="1" dirty="0">
              <a:solidFill>
                <a:schemeClr val="accent2"/>
              </a:solidFill>
              <a:latin typeface="+mj-lt"/>
            </a:endParaRPr>
          </a:p>
        </p:txBody>
      </p:sp>
      <p:sp>
        <p:nvSpPr>
          <p:cNvPr id="68" name="TextBox 67">
            <a:extLst>
              <a:ext uri="{FF2B5EF4-FFF2-40B4-BE49-F238E27FC236}">
                <a16:creationId xmlns:a16="http://schemas.microsoft.com/office/drawing/2014/main" id="{7B230B51-3E9A-4148-8888-1039CFFC8F4E}"/>
              </a:ext>
            </a:extLst>
          </p:cNvPr>
          <p:cNvSpPr txBox="1"/>
          <p:nvPr/>
        </p:nvSpPr>
        <p:spPr>
          <a:xfrm>
            <a:off x="2929517" y="1664324"/>
            <a:ext cx="1116280" cy="584775"/>
          </a:xfrm>
          <a:prstGeom prst="rect">
            <a:avLst/>
          </a:prstGeom>
          <a:noFill/>
        </p:spPr>
        <p:txBody>
          <a:bodyPr wrap="square" rtlCol="0">
            <a:spAutoFit/>
          </a:bodyPr>
          <a:lstStyle/>
          <a:p>
            <a:r>
              <a:rPr lang="en-US" sz="3200" b="1" dirty="0">
                <a:solidFill>
                  <a:schemeClr val="accent2"/>
                </a:solidFill>
                <a:latin typeface="+mj-lt"/>
              </a:rPr>
              <a:t>55%</a:t>
            </a:r>
            <a:endParaRPr lang="en-ID" sz="3200" b="1" dirty="0">
              <a:solidFill>
                <a:schemeClr val="accent2"/>
              </a:solidFill>
              <a:latin typeface="+mj-lt"/>
            </a:endParaRPr>
          </a:p>
        </p:txBody>
      </p:sp>
      <p:cxnSp>
        <p:nvCxnSpPr>
          <p:cNvPr id="47" name="Straight Connector 46">
            <a:extLst>
              <a:ext uri="{FF2B5EF4-FFF2-40B4-BE49-F238E27FC236}">
                <a16:creationId xmlns:a16="http://schemas.microsoft.com/office/drawing/2014/main" id="{23A0F098-130B-4FC7-9CB4-0E06F3CAE532}"/>
              </a:ext>
            </a:extLst>
          </p:cNvPr>
          <p:cNvCxnSpPr/>
          <p:nvPr/>
        </p:nvCxnSpPr>
        <p:spPr>
          <a:xfrm>
            <a:off x="985602" y="4095662"/>
            <a:ext cx="4290486" cy="0"/>
          </a:xfrm>
          <a:prstGeom prst="line">
            <a:avLst/>
          </a:prstGeom>
        </p:spPr>
        <p:style>
          <a:lnRef idx="1">
            <a:schemeClr val="dk1"/>
          </a:lnRef>
          <a:fillRef idx="0">
            <a:schemeClr val="dk1"/>
          </a:fillRef>
          <a:effectRef idx="0">
            <a:schemeClr val="dk1"/>
          </a:effectRef>
          <a:fontRef idx="minor">
            <a:schemeClr val="tx1"/>
          </a:fontRef>
        </p:style>
      </p:cxnSp>
      <p:sp>
        <p:nvSpPr>
          <p:cNvPr id="84" name="Rectangle 83">
            <a:extLst>
              <a:ext uri="{FF2B5EF4-FFF2-40B4-BE49-F238E27FC236}">
                <a16:creationId xmlns:a16="http://schemas.microsoft.com/office/drawing/2014/main" id="{E674513A-ECA7-44A7-891F-FA7D0BCD13F1}"/>
              </a:ext>
            </a:extLst>
          </p:cNvPr>
          <p:cNvSpPr/>
          <p:nvPr/>
        </p:nvSpPr>
        <p:spPr>
          <a:xfrm>
            <a:off x="7006853" y="2945507"/>
            <a:ext cx="1134836" cy="1143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4612A642-1905-431C-B397-2FFCE96D5B59}"/>
              </a:ext>
            </a:extLst>
          </p:cNvPr>
          <p:cNvSpPr txBox="1"/>
          <p:nvPr/>
        </p:nvSpPr>
        <p:spPr>
          <a:xfrm>
            <a:off x="6806186" y="4225844"/>
            <a:ext cx="1535933" cy="338554"/>
          </a:xfrm>
          <a:prstGeom prst="rect">
            <a:avLst/>
          </a:prstGeom>
          <a:noFill/>
        </p:spPr>
        <p:txBody>
          <a:bodyPr wrap="none" rtlCol="0">
            <a:spAutoFit/>
          </a:bodyPr>
          <a:lstStyle/>
          <a:p>
            <a:r>
              <a:rPr lang="en-US" sz="1600" dirty="0">
                <a:latin typeface="+mj-lt"/>
              </a:rPr>
              <a:t>SQL server 2000</a:t>
            </a:r>
          </a:p>
        </p:txBody>
      </p:sp>
      <p:sp>
        <p:nvSpPr>
          <p:cNvPr id="86" name="TextBox 85">
            <a:extLst>
              <a:ext uri="{FF2B5EF4-FFF2-40B4-BE49-F238E27FC236}">
                <a16:creationId xmlns:a16="http://schemas.microsoft.com/office/drawing/2014/main" id="{E8D84577-D549-48A0-A2B4-C1FA1705DF56}"/>
              </a:ext>
            </a:extLst>
          </p:cNvPr>
          <p:cNvSpPr txBox="1"/>
          <p:nvPr/>
        </p:nvSpPr>
        <p:spPr>
          <a:xfrm>
            <a:off x="7343557" y="2631058"/>
            <a:ext cx="393056" cy="338554"/>
          </a:xfrm>
          <a:prstGeom prst="rect">
            <a:avLst/>
          </a:prstGeom>
          <a:noFill/>
        </p:spPr>
        <p:txBody>
          <a:bodyPr wrap="none" rtlCol="0">
            <a:spAutoFit/>
          </a:bodyPr>
          <a:lstStyle/>
          <a:p>
            <a:r>
              <a:rPr lang="en-US" sz="1600" b="1" dirty="0">
                <a:latin typeface="+mj-lt"/>
              </a:rPr>
              <a:t>34</a:t>
            </a:r>
          </a:p>
        </p:txBody>
      </p:sp>
      <p:sp>
        <p:nvSpPr>
          <p:cNvPr id="87" name="Rectangle 86">
            <a:extLst>
              <a:ext uri="{FF2B5EF4-FFF2-40B4-BE49-F238E27FC236}">
                <a16:creationId xmlns:a16="http://schemas.microsoft.com/office/drawing/2014/main" id="{4701641E-EF53-4501-ACBB-AD6D23EB5544}"/>
              </a:ext>
            </a:extLst>
          </p:cNvPr>
          <p:cNvSpPr/>
          <p:nvPr/>
        </p:nvSpPr>
        <p:spPr>
          <a:xfrm>
            <a:off x="9398296" y="4008771"/>
            <a:ext cx="1134836" cy="85941"/>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8512F562-269F-4242-AA0E-B104114E25E2}"/>
              </a:ext>
            </a:extLst>
          </p:cNvPr>
          <p:cNvSpPr txBox="1"/>
          <p:nvPr/>
        </p:nvSpPr>
        <p:spPr>
          <a:xfrm>
            <a:off x="9245601" y="4208340"/>
            <a:ext cx="1535933" cy="338554"/>
          </a:xfrm>
          <a:prstGeom prst="rect">
            <a:avLst/>
          </a:prstGeom>
          <a:noFill/>
        </p:spPr>
        <p:txBody>
          <a:bodyPr wrap="none" rtlCol="0">
            <a:spAutoFit/>
          </a:bodyPr>
          <a:lstStyle/>
          <a:p>
            <a:r>
              <a:rPr lang="en-US" sz="1600" dirty="0">
                <a:latin typeface="+mj-lt"/>
              </a:rPr>
              <a:t>SQL server 2005</a:t>
            </a:r>
          </a:p>
        </p:txBody>
      </p:sp>
      <p:sp>
        <p:nvSpPr>
          <p:cNvPr id="89" name="TextBox 88">
            <a:extLst>
              <a:ext uri="{FF2B5EF4-FFF2-40B4-BE49-F238E27FC236}">
                <a16:creationId xmlns:a16="http://schemas.microsoft.com/office/drawing/2014/main" id="{DF1766AE-AF88-4516-BBF0-3DAD9F380DFF}"/>
              </a:ext>
            </a:extLst>
          </p:cNvPr>
          <p:cNvSpPr txBox="1"/>
          <p:nvPr/>
        </p:nvSpPr>
        <p:spPr>
          <a:xfrm>
            <a:off x="9838923" y="3684369"/>
            <a:ext cx="288862" cy="338554"/>
          </a:xfrm>
          <a:prstGeom prst="rect">
            <a:avLst/>
          </a:prstGeom>
          <a:noFill/>
        </p:spPr>
        <p:txBody>
          <a:bodyPr wrap="none" rtlCol="0">
            <a:spAutoFit/>
          </a:bodyPr>
          <a:lstStyle/>
          <a:p>
            <a:r>
              <a:rPr lang="en-US" sz="1600" b="1" dirty="0">
                <a:latin typeface="+mj-lt"/>
              </a:rPr>
              <a:t>3</a:t>
            </a:r>
          </a:p>
        </p:txBody>
      </p:sp>
      <p:sp>
        <p:nvSpPr>
          <p:cNvPr id="90" name="TextBox 89">
            <a:extLst>
              <a:ext uri="{FF2B5EF4-FFF2-40B4-BE49-F238E27FC236}">
                <a16:creationId xmlns:a16="http://schemas.microsoft.com/office/drawing/2014/main" id="{8B4B899D-5D2D-4228-B4EB-D29E88D53747}"/>
              </a:ext>
            </a:extLst>
          </p:cNvPr>
          <p:cNvSpPr txBox="1"/>
          <p:nvPr/>
        </p:nvSpPr>
        <p:spPr>
          <a:xfrm>
            <a:off x="7829281" y="4634449"/>
            <a:ext cx="1741054" cy="276999"/>
          </a:xfrm>
          <a:prstGeom prst="rect">
            <a:avLst/>
          </a:prstGeom>
          <a:noFill/>
        </p:spPr>
        <p:txBody>
          <a:bodyPr wrap="none" rtlCol="0">
            <a:spAutoFit/>
          </a:bodyPr>
          <a:lstStyle/>
          <a:p>
            <a:r>
              <a:rPr lang="en-US" sz="1200" dirty="0">
                <a:latin typeface="+mj-lt"/>
              </a:rPr>
              <a:t>After 3 year after release</a:t>
            </a:r>
          </a:p>
        </p:txBody>
      </p:sp>
      <p:sp>
        <p:nvSpPr>
          <p:cNvPr id="91" name="Arrow: Up 90">
            <a:extLst>
              <a:ext uri="{FF2B5EF4-FFF2-40B4-BE49-F238E27FC236}">
                <a16:creationId xmlns:a16="http://schemas.microsoft.com/office/drawing/2014/main" id="{4FBE8186-8C26-4495-8E6A-AAE432BB6D0F}"/>
              </a:ext>
            </a:extLst>
          </p:cNvPr>
          <p:cNvSpPr/>
          <p:nvPr/>
        </p:nvSpPr>
        <p:spPr>
          <a:xfrm rot="10800000">
            <a:off x="8213934" y="1798222"/>
            <a:ext cx="270087" cy="308005"/>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2" name="TextBox 91">
            <a:extLst>
              <a:ext uri="{FF2B5EF4-FFF2-40B4-BE49-F238E27FC236}">
                <a16:creationId xmlns:a16="http://schemas.microsoft.com/office/drawing/2014/main" id="{B869FD12-E787-4747-B7EF-316CFBB63BDD}"/>
              </a:ext>
            </a:extLst>
          </p:cNvPr>
          <p:cNvSpPr txBox="1"/>
          <p:nvPr/>
        </p:nvSpPr>
        <p:spPr>
          <a:xfrm>
            <a:off x="8215058" y="2177340"/>
            <a:ext cx="1907193" cy="400110"/>
          </a:xfrm>
          <a:prstGeom prst="rect">
            <a:avLst/>
          </a:prstGeom>
          <a:noFill/>
        </p:spPr>
        <p:txBody>
          <a:bodyPr wrap="square" rtlCol="0">
            <a:spAutoFit/>
          </a:bodyPr>
          <a:lstStyle/>
          <a:p>
            <a:r>
              <a:rPr lang="en-US" sz="2000" b="1" dirty="0">
                <a:solidFill>
                  <a:schemeClr val="accent2"/>
                </a:solidFill>
                <a:latin typeface="+mj-lt"/>
              </a:rPr>
              <a:t>Decreased</a:t>
            </a:r>
            <a:endParaRPr lang="en-ID" sz="2000" b="1" dirty="0">
              <a:solidFill>
                <a:schemeClr val="accent2"/>
              </a:solidFill>
              <a:latin typeface="+mj-lt"/>
            </a:endParaRPr>
          </a:p>
        </p:txBody>
      </p:sp>
      <p:sp>
        <p:nvSpPr>
          <p:cNvPr id="93" name="TextBox 92">
            <a:extLst>
              <a:ext uri="{FF2B5EF4-FFF2-40B4-BE49-F238E27FC236}">
                <a16:creationId xmlns:a16="http://schemas.microsoft.com/office/drawing/2014/main" id="{1DF8638D-6565-44D3-B996-8164CDCDBDF0}"/>
              </a:ext>
            </a:extLst>
          </p:cNvPr>
          <p:cNvSpPr txBox="1"/>
          <p:nvPr/>
        </p:nvSpPr>
        <p:spPr>
          <a:xfrm>
            <a:off x="8572910" y="1676885"/>
            <a:ext cx="1116280" cy="584775"/>
          </a:xfrm>
          <a:prstGeom prst="rect">
            <a:avLst/>
          </a:prstGeom>
          <a:noFill/>
        </p:spPr>
        <p:txBody>
          <a:bodyPr wrap="square" rtlCol="0">
            <a:spAutoFit/>
          </a:bodyPr>
          <a:lstStyle/>
          <a:p>
            <a:r>
              <a:rPr lang="en-US" sz="3200" b="1" dirty="0">
                <a:solidFill>
                  <a:schemeClr val="accent2"/>
                </a:solidFill>
                <a:latin typeface="+mj-lt"/>
              </a:rPr>
              <a:t>91%</a:t>
            </a:r>
            <a:endParaRPr lang="en-ID" sz="3200" b="1" dirty="0">
              <a:solidFill>
                <a:schemeClr val="accent2"/>
              </a:solidFill>
              <a:latin typeface="+mj-lt"/>
            </a:endParaRPr>
          </a:p>
        </p:txBody>
      </p:sp>
      <p:cxnSp>
        <p:nvCxnSpPr>
          <p:cNvPr id="94" name="Straight Connector 93">
            <a:extLst>
              <a:ext uri="{FF2B5EF4-FFF2-40B4-BE49-F238E27FC236}">
                <a16:creationId xmlns:a16="http://schemas.microsoft.com/office/drawing/2014/main" id="{774C0E7A-A199-453F-ADBE-4E44A56D7D4B}"/>
              </a:ext>
            </a:extLst>
          </p:cNvPr>
          <p:cNvCxnSpPr/>
          <p:nvPr/>
        </p:nvCxnSpPr>
        <p:spPr>
          <a:xfrm>
            <a:off x="6619851" y="4108223"/>
            <a:ext cx="429048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4620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3">
                                            <p:txEl>
                                              <p:pRg st="0" end="0"/>
                                            </p:txEl>
                                          </p:spTgt>
                                        </p:tgtEl>
                                        <p:attrNameLst>
                                          <p:attrName>style.visibility</p:attrName>
                                        </p:attrNameLst>
                                      </p:cBhvr>
                                      <p:to>
                                        <p:strVal val="visible"/>
                                      </p:to>
                                    </p:set>
                                    <p:animEffect transition="in" filter="fade">
                                      <p:cBhvr>
                                        <p:cTn id="7" dur="500"/>
                                        <p:tgtEl>
                                          <p:spTgt spid="53">
                                            <p:txEl>
                                              <p:pRg st="0" end="0"/>
                                            </p:txEl>
                                          </p:spTgt>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wipe(down)">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childTnLst>
                          </p:cTn>
                        </p:par>
                        <p:par>
                          <p:cTn id="22" fill="hold">
                            <p:stCondLst>
                              <p:cond delay="2000"/>
                            </p:stCondLst>
                            <p:childTnLst>
                              <p:par>
                                <p:cTn id="23" presetID="47" presetClass="entr" presetSubtype="0" fill="hold" grpId="0" nodeType="after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anim calcmode="lin" valueType="num">
                                      <p:cBhvr>
                                        <p:cTn id="26" dur="500" fill="hold"/>
                                        <p:tgtEl>
                                          <p:spTgt spid="66"/>
                                        </p:tgtEl>
                                        <p:attrNameLst>
                                          <p:attrName>ppt_x</p:attrName>
                                        </p:attrNameLst>
                                      </p:cBhvr>
                                      <p:tavLst>
                                        <p:tav tm="0">
                                          <p:val>
                                            <p:strVal val="#ppt_x"/>
                                          </p:val>
                                        </p:tav>
                                        <p:tav tm="100000">
                                          <p:val>
                                            <p:strVal val="#ppt_x"/>
                                          </p:val>
                                        </p:tav>
                                      </p:tavLst>
                                    </p:anim>
                                    <p:anim calcmode="lin" valueType="num">
                                      <p:cBhvr>
                                        <p:cTn id="27" dur="500" fill="hold"/>
                                        <p:tgtEl>
                                          <p:spTgt spid="66"/>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67"/>
                                        </p:tgtEl>
                                        <p:attrNameLst>
                                          <p:attrName>style.visibility</p:attrName>
                                        </p:attrNameLst>
                                      </p:cBhvr>
                                      <p:to>
                                        <p:strVal val="visible"/>
                                      </p:to>
                                    </p:set>
                                    <p:animEffect transition="in" filter="fade">
                                      <p:cBhvr>
                                        <p:cTn id="30" dur="500"/>
                                        <p:tgtEl>
                                          <p:spTgt spid="67"/>
                                        </p:tgtEl>
                                      </p:cBhvr>
                                    </p:animEffect>
                                    <p:anim calcmode="lin" valueType="num">
                                      <p:cBhvr>
                                        <p:cTn id="31" dur="500" fill="hold"/>
                                        <p:tgtEl>
                                          <p:spTgt spid="67"/>
                                        </p:tgtEl>
                                        <p:attrNameLst>
                                          <p:attrName>ppt_x</p:attrName>
                                        </p:attrNameLst>
                                      </p:cBhvr>
                                      <p:tavLst>
                                        <p:tav tm="0">
                                          <p:val>
                                            <p:strVal val="#ppt_x"/>
                                          </p:val>
                                        </p:tav>
                                        <p:tav tm="100000">
                                          <p:val>
                                            <p:strVal val="#ppt_x"/>
                                          </p:val>
                                        </p:tav>
                                      </p:tavLst>
                                    </p:anim>
                                    <p:anim calcmode="lin" valueType="num">
                                      <p:cBhvr>
                                        <p:cTn id="32" dur="500" fill="hold"/>
                                        <p:tgtEl>
                                          <p:spTgt spid="67"/>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500"/>
                                        <p:tgtEl>
                                          <p:spTgt spid="68"/>
                                        </p:tgtEl>
                                      </p:cBhvr>
                                    </p:animEffect>
                                    <p:anim calcmode="lin" valueType="num">
                                      <p:cBhvr>
                                        <p:cTn id="36" dur="500" fill="hold"/>
                                        <p:tgtEl>
                                          <p:spTgt spid="68"/>
                                        </p:tgtEl>
                                        <p:attrNameLst>
                                          <p:attrName>ppt_x</p:attrName>
                                        </p:attrNameLst>
                                      </p:cBhvr>
                                      <p:tavLst>
                                        <p:tav tm="0">
                                          <p:val>
                                            <p:strVal val="#ppt_x"/>
                                          </p:val>
                                        </p:tav>
                                        <p:tav tm="100000">
                                          <p:val>
                                            <p:strVal val="#ppt_x"/>
                                          </p:val>
                                        </p:tav>
                                      </p:tavLst>
                                    </p:anim>
                                    <p:anim calcmode="lin" valueType="num">
                                      <p:cBhvr>
                                        <p:cTn id="37" dur="5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84"/>
                                        </p:tgtEl>
                                        <p:attrNameLst>
                                          <p:attrName>style.visibility</p:attrName>
                                        </p:attrNameLst>
                                      </p:cBhvr>
                                      <p:to>
                                        <p:strVal val="visible"/>
                                      </p:to>
                                    </p:set>
                                    <p:animEffect transition="in" filter="wipe(down)">
                                      <p:cBhvr>
                                        <p:cTn id="42" dur="500"/>
                                        <p:tgtEl>
                                          <p:spTgt spid="8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6"/>
                                        </p:tgtEl>
                                        <p:attrNameLst>
                                          <p:attrName>style.visibility</p:attrName>
                                        </p:attrNameLst>
                                      </p:cBhvr>
                                      <p:to>
                                        <p:strVal val="visible"/>
                                      </p:to>
                                    </p:set>
                                    <p:animEffect transition="in" filter="fade">
                                      <p:cBhvr>
                                        <p:cTn id="45" dur="500"/>
                                        <p:tgtEl>
                                          <p:spTgt spid="86"/>
                                        </p:tgtEl>
                                      </p:cBhvr>
                                    </p:animEffect>
                                  </p:childTnLst>
                                </p:cTn>
                              </p:par>
                            </p:childTnLst>
                          </p:cTn>
                        </p:par>
                        <p:par>
                          <p:cTn id="46" fill="hold">
                            <p:stCondLst>
                              <p:cond delay="500"/>
                            </p:stCondLst>
                            <p:childTnLst>
                              <p:par>
                                <p:cTn id="47" presetID="22" presetClass="entr" presetSubtype="4" fill="hold" grpId="0" nodeType="afterEffect">
                                  <p:stCondLst>
                                    <p:cond delay="0"/>
                                  </p:stCondLst>
                                  <p:childTnLst>
                                    <p:set>
                                      <p:cBhvr>
                                        <p:cTn id="48" dur="1" fill="hold">
                                          <p:stCondLst>
                                            <p:cond delay="0"/>
                                          </p:stCondLst>
                                        </p:cTn>
                                        <p:tgtEl>
                                          <p:spTgt spid="87"/>
                                        </p:tgtEl>
                                        <p:attrNameLst>
                                          <p:attrName>style.visibility</p:attrName>
                                        </p:attrNameLst>
                                      </p:cBhvr>
                                      <p:to>
                                        <p:strVal val="visible"/>
                                      </p:to>
                                    </p:set>
                                    <p:animEffect transition="in" filter="wipe(down)">
                                      <p:cBhvr>
                                        <p:cTn id="49" dur="500"/>
                                        <p:tgtEl>
                                          <p:spTgt spid="8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9"/>
                                        </p:tgtEl>
                                        <p:attrNameLst>
                                          <p:attrName>style.visibility</p:attrName>
                                        </p:attrNameLst>
                                      </p:cBhvr>
                                      <p:to>
                                        <p:strVal val="visible"/>
                                      </p:to>
                                    </p:set>
                                    <p:animEffect transition="in" filter="fade">
                                      <p:cBhvr>
                                        <p:cTn id="52" dur="500"/>
                                        <p:tgtEl>
                                          <p:spTgt spid="89"/>
                                        </p:tgtEl>
                                      </p:cBhvr>
                                    </p:animEffect>
                                  </p:childTnLst>
                                </p:cTn>
                              </p:par>
                            </p:childTnLst>
                          </p:cTn>
                        </p:par>
                        <p:par>
                          <p:cTn id="53" fill="hold">
                            <p:stCondLst>
                              <p:cond delay="1000"/>
                            </p:stCondLst>
                            <p:childTnLst>
                              <p:par>
                                <p:cTn id="54" presetID="47" presetClass="entr" presetSubtype="0" fill="hold" grpId="0" nodeType="afterEffect">
                                  <p:stCondLst>
                                    <p:cond delay="0"/>
                                  </p:stCondLst>
                                  <p:childTnLst>
                                    <p:set>
                                      <p:cBhvr>
                                        <p:cTn id="55" dur="1" fill="hold">
                                          <p:stCondLst>
                                            <p:cond delay="0"/>
                                          </p:stCondLst>
                                        </p:cTn>
                                        <p:tgtEl>
                                          <p:spTgt spid="91"/>
                                        </p:tgtEl>
                                        <p:attrNameLst>
                                          <p:attrName>style.visibility</p:attrName>
                                        </p:attrNameLst>
                                      </p:cBhvr>
                                      <p:to>
                                        <p:strVal val="visible"/>
                                      </p:to>
                                    </p:set>
                                    <p:animEffect transition="in" filter="fade">
                                      <p:cBhvr>
                                        <p:cTn id="56" dur="500"/>
                                        <p:tgtEl>
                                          <p:spTgt spid="91"/>
                                        </p:tgtEl>
                                      </p:cBhvr>
                                    </p:animEffect>
                                    <p:anim calcmode="lin" valueType="num">
                                      <p:cBhvr>
                                        <p:cTn id="57" dur="500" fill="hold"/>
                                        <p:tgtEl>
                                          <p:spTgt spid="91"/>
                                        </p:tgtEl>
                                        <p:attrNameLst>
                                          <p:attrName>ppt_x</p:attrName>
                                        </p:attrNameLst>
                                      </p:cBhvr>
                                      <p:tavLst>
                                        <p:tav tm="0">
                                          <p:val>
                                            <p:strVal val="#ppt_x"/>
                                          </p:val>
                                        </p:tav>
                                        <p:tav tm="100000">
                                          <p:val>
                                            <p:strVal val="#ppt_x"/>
                                          </p:val>
                                        </p:tav>
                                      </p:tavLst>
                                    </p:anim>
                                    <p:anim calcmode="lin" valueType="num">
                                      <p:cBhvr>
                                        <p:cTn id="58" dur="500" fill="hold"/>
                                        <p:tgtEl>
                                          <p:spTgt spid="91"/>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92"/>
                                        </p:tgtEl>
                                        <p:attrNameLst>
                                          <p:attrName>style.visibility</p:attrName>
                                        </p:attrNameLst>
                                      </p:cBhvr>
                                      <p:to>
                                        <p:strVal val="visible"/>
                                      </p:to>
                                    </p:set>
                                    <p:animEffect transition="in" filter="fade">
                                      <p:cBhvr>
                                        <p:cTn id="61" dur="500"/>
                                        <p:tgtEl>
                                          <p:spTgt spid="92"/>
                                        </p:tgtEl>
                                      </p:cBhvr>
                                    </p:animEffect>
                                    <p:anim calcmode="lin" valueType="num">
                                      <p:cBhvr>
                                        <p:cTn id="62" dur="500" fill="hold"/>
                                        <p:tgtEl>
                                          <p:spTgt spid="92"/>
                                        </p:tgtEl>
                                        <p:attrNameLst>
                                          <p:attrName>ppt_x</p:attrName>
                                        </p:attrNameLst>
                                      </p:cBhvr>
                                      <p:tavLst>
                                        <p:tav tm="0">
                                          <p:val>
                                            <p:strVal val="#ppt_x"/>
                                          </p:val>
                                        </p:tav>
                                        <p:tav tm="100000">
                                          <p:val>
                                            <p:strVal val="#ppt_x"/>
                                          </p:val>
                                        </p:tav>
                                      </p:tavLst>
                                    </p:anim>
                                    <p:anim calcmode="lin" valueType="num">
                                      <p:cBhvr>
                                        <p:cTn id="63" dur="500" fill="hold"/>
                                        <p:tgtEl>
                                          <p:spTgt spid="92"/>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93"/>
                                        </p:tgtEl>
                                        <p:attrNameLst>
                                          <p:attrName>style.visibility</p:attrName>
                                        </p:attrNameLst>
                                      </p:cBhvr>
                                      <p:to>
                                        <p:strVal val="visible"/>
                                      </p:to>
                                    </p:set>
                                    <p:animEffect transition="in" filter="fade">
                                      <p:cBhvr>
                                        <p:cTn id="66" dur="500"/>
                                        <p:tgtEl>
                                          <p:spTgt spid="93"/>
                                        </p:tgtEl>
                                      </p:cBhvr>
                                    </p:animEffect>
                                    <p:anim calcmode="lin" valueType="num">
                                      <p:cBhvr>
                                        <p:cTn id="67" dur="500" fill="hold"/>
                                        <p:tgtEl>
                                          <p:spTgt spid="93"/>
                                        </p:tgtEl>
                                        <p:attrNameLst>
                                          <p:attrName>ppt_x</p:attrName>
                                        </p:attrNameLst>
                                      </p:cBhvr>
                                      <p:tavLst>
                                        <p:tav tm="0">
                                          <p:val>
                                            <p:strVal val="#ppt_x"/>
                                          </p:val>
                                        </p:tav>
                                        <p:tav tm="100000">
                                          <p:val>
                                            <p:strVal val="#ppt_x"/>
                                          </p:val>
                                        </p:tav>
                                      </p:tavLst>
                                    </p:anim>
                                    <p:anim calcmode="lin" valueType="num">
                                      <p:cBhvr>
                                        <p:cTn id="68" dur="5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uild="p"/>
      <p:bldP spid="2" grpId="0" animBg="1"/>
      <p:bldP spid="42" grpId="0"/>
      <p:bldP spid="50" grpId="0" animBg="1"/>
      <p:bldP spid="55" grpId="0"/>
      <p:bldP spid="66" grpId="0" animBg="1"/>
      <p:bldP spid="67" grpId="0"/>
      <p:bldP spid="68" grpId="0"/>
      <p:bldP spid="84" grpId="0" animBg="1"/>
      <p:bldP spid="86" grpId="0"/>
      <p:bldP spid="87" grpId="0" animBg="1"/>
      <p:bldP spid="89" grpId="0"/>
      <p:bldP spid="91" grpId="0" animBg="1"/>
      <p:bldP spid="92" grpId="0"/>
      <p:bldP spid="9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33CCA8-99A8-493B-A004-58832194C33C}"/>
              </a:ext>
            </a:extLst>
          </p:cNvPr>
          <p:cNvGrpSpPr/>
          <p:nvPr/>
        </p:nvGrpSpPr>
        <p:grpSpPr>
          <a:xfrm>
            <a:off x="-594361" y="4389985"/>
            <a:ext cx="2791777" cy="2751226"/>
            <a:chOff x="-815657" y="2355533"/>
            <a:chExt cx="4918074" cy="4846638"/>
          </a:xfrm>
        </p:grpSpPr>
        <p:sp>
          <p:nvSpPr>
            <p:cNvPr id="4" name="Freeform 5">
              <a:extLst>
                <a:ext uri="{FF2B5EF4-FFF2-40B4-BE49-F238E27FC236}">
                  <a16:creationId xmlns:a16="http://schemas.microsoft.com/office/drawing/2014/main" id="{8DFDEA51-DA41-45C2-AAFF-040ACF67A243}"/>
                </a:ext>
              </a:extLst>
            </p:cNvPr>
            <p:cNvSpPr>
              <a:spLocks/>
            </p:cNvSpPr>
            <p:nvPr/>
          </p:nvSpPr>
          <p:spPr bwMode="auto">
            <a:xfrm>
              <a:off x="-815657" y="4106546"/>
              <a:ext cx="3201987" cy="3095625"/>
            </a:xfrm>
            <a:custGeom>
              <a:avLst/>
              <a:gdLst>
                <a:gd name="T0" fmla="*/ 3 w 1656"/>
                <a:gd name="T1" fmla="*/ 0 h 1609"/>
                <a:gd name="T2" fmla="*/ 0 w 1656"/>
                <a:gd name="T3" fmla="*/ 101 h 1609"/>
                <a:gd name="T4" fmla="*/ 1508 w 1656"/>
                <a:gd name="T5" fmla="*/ 1609 h 1609"/>
                <a:gd name="T6" fmla="*/ 1656 w 1656"/>
                <a:gd name="T7" fmla="*/ 1602 h 1609"/>
                <a:gd name="T8" fmla="*/ 811 w 1656"/>
                <a:gd name="T9" fmla="*/ 1237 h 1609"/>
                <a:gd name="T10" fmla="*/ 3 w 1656"/>
                <a:gd name="T11" fmla="*/ 0 h 1609"/>
              </a:gdLst>
              <a:ahLst/>
              <a:cxnLst>
                <a:cxn ang="0">
                  <a:pos x="T0" y="T1"/>
                </a:cxn>
                <a:cxn ang="0">
                  <a:pos x="T2" y="T3"/>
                </a:cxn>
                <a:cxn ang="0">
                  <a:pos x="T4" y="T5"/>
                </a:cxn>
                <a:cxn ang="0">
                  <a:pos x="T6" y="T7"/>
                </a:cxn>
                <a:cxn ang="0">
                  <a:pos x="T8" y="T9"/>
                </a:cxn>
                <a:cxn ang="0">
                  <a:pos x="T10" y="T11"/>
                </a:cxn>
              </a:cxnLst>
              <a:rect l="0" t="0" r="r" b="b"/>
              <a:pathLst>
                <a:path w="1656" h="1609">
                  <a:moveTo>
                    <a:pt x="3" y="0"/>
                  </a:moveTo>
                  <a:cubicBezTo>
                    <a:pt x="1" y="34"/>
                    <a:pt x="0" y="67"/>
                    <a:pt x="0" y="101"/>
                  </a:cubicBezTo>
                  <a:cubicBezTo>
                    <a:pt x="0" y="934"/>
                    <a:pt x="675" y="1609"/>
                    <a:pt x="1508" y="1609"/>
                  </a:cubicBezTo>
                  <a:cubicBezTo>
                    <a:pt x="1558" y="1609"/>
                    <a:pt x="1607" y="1607"/>
                    <a:pt x="1656" y="1602"/>
                  </a:cubicBezTo>
                  <a:cubicBezTo>
                    <a:pt x="1334" y="1571"/>
                    <a:pt x="1042" y="1438"/>
                    <a:pt x="811" y="1237"/>
                  </a:cubicBezTo>
                  <a:cubicBezTo>
                    <a:pt x="357" y="1000"/>
                    <a:pt x="39" y="539"/>
                    <a:pt x="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5" name="Freeform 6">
              <a:extLst>
                <a:ext uri="{FF2B5EF4-FFF2-40B4-BE49-F238E27FC236}">
                  <a16:creationId xmlns:a16="http://schemas.microsoft.com/office/drawing/2014/main" id="{D0A6FDE6-53F5-4EBF-B16D-A0408F20A3BA}"/>
                </a:ext>
              </a:extLst>
            </p:cNvPr>
            <p:cNvSpPr>
              <a:spLocks/>
            </p:cNvSpPr>
            <p:nvPr/>
          </p:nvSpPr>
          <p:spPr bwMode="auto">
            <a:xfrm>
              <a:off x="-809307" y="3911283"/>
              <a:ext cx="1562100" cy="2574925"/>
            </a:xfrm>
            <a:custGeom>
              <a:avLst/>
              <a:gdLst>
                <a:gd name="T0" fmla="*/ 808 w 808"/>
                <a:gd name="T1" fmla="*/ 1338 h 1338"/>
                <a:gd name="T2" fmla="*/ 451 w 808"/>
                <a:gd name="T3" fmla="*/ 877 h 1338"/>
                <a:gd name="T4" fmla="*/ 10 w 808"/>
                <a:gd name="T5" fmla="*/ 0 h 1338"/>
                <a:gd name="T6" fmla="*/ 0 w 808"/>
                <a:gd name="T7" fmla="*/ 101 h 1338"/>
                <a:gd name="T8" fmla="*/ 808 w 808"/>
                <a:gd name="T9" fmla="*/ 1338 h 1338"/>
              </a:gdLst>
              <a:ahLst/>
              <a:cxnLst>
                <a:cxn ang="0">
                  <a:pos x="T0" y="T1"/>
                </a:cxn>
                <a:cxn ang="0">
                  <a:pos x="T2" y="T3"/>
                </a:cxn>
                <a:cxn ang="0">
                  <a:pos x="T4" y="T5"/>
                </a:cxn>
                <a:cxn ang="0">
                  <a:pos x="T6" y="T7"/>
                </a:cxn>
                <a:cxn ang="0">
                  <a:pos x="T8" y="T9"/>
                </a:cxn>
              </a:cxnLst>
              <a:rect l="0" t="0" r="r" b="b"/>
              <a:pathLst>
                <a:path w="808" h="1338">
                  <a:moveTo>
                    <a:pt x="808" y="1338"/>
                  </a:moveTo>
                  <a:cubicBezTo>
                    <a:pt x="661" y="1209"/>
                    <a:pt x="540" y="1053"/>
                    <a:pt x="451" y="877"/>
                  </a:cubicBezTo>
                  <a:cubicBezTo>
                    <a:pt x="216" y="647"/>
                    <a:pt x="56" y="342"/>
                    <a:pt x="10" y="0"/>
                  </a:cubicBezTo>
                  <a:cubicBezTo>
                    <a:pt x="6" y="33"/>
                    <a:pt x="3" y="67"/>
                    <a:pt x="0" y="101"/>
                  </a:cubicBezTo>
                  <a:cubicBezTo>
                    <a:pt x="36" y="640"/>
                    <a:pt x="354" y="1101"/>
                    <a:pt x="808" y="1338"/>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6" name="Freeform 7">
              <a:extLst>
                <a:ext uri="{FF2B5EF4-FFF2-40B4-BE49-F238E27FC236}">
                  <a16:creationId xmlns:a16="http://schemas.microsoft.com/office/drawing/2014/main" id="{5AF9DB10-00FA-40F4-9CE8-FD3814127619}"/>
                </a:ext>
              </a:extLst>
            </p:cNvPr>
            <p:cNvSpPr>
              <a:spLocks/>
            </p:cNvSpPr>
            <p:nvPr/>
          </p:nvSpPr>
          <p:spPr bwMode="auto">
            <a:xfrm>
              <a:off x="-790257" y="3717608"/>
              <a:ext cx="852487" cy="1882775"/>
            </a:xfrm>
            <a:custGeom>
              <a:avLst/>
              <a:gdLst>
                <a:gd name="T0" fmla="*/ 17 w 441"/>
                <a:gd name="T1" fmla="*/ 0 h 978"/>
                <a:gd name="T2" fmla="*/ 0 w 441"/>
                <a:gd name="T3" fmla="*/ 101 h 978"/>
                <a:gd name="T4" fmla="*/ 441 w 441"/>
                <a:gd name="T5" fmla="*/ 978 h 978"/>
                <a:gd name="T6" fmla="*/ 321 w 441"/>
                <a:gd name="T7" fmla="*/ 643 h 978"/>
                <a:gd name="T8" fmla="*/ 17 w 441"/>
                <a:gd name="T9" fmla="*/ 0 h 978"/>
              </a:gdLst>
              <a:ahLst/>
              <a:cxnLst>
                <a:cxn ang="0">
                  <a:pos x="T0" y="T1"/>
                </a:cxn>
                <a:cxn ang="0">
                  <a:pos x="T2" y="T3"/>
                </a:cxn>
                <a:cxn ang="0">
                  <a:pos x="T4" y="T5"/>
                </a:cxn>
                <a:cxn ang="0">
                  <a:pos x="T6" y="T7"/>
                </a:cxn>
                <a:cxn ang="0">
                  <a:pos x="T8" y="T9"/>
                </a:cxn>
              </a:cxnLst>
              <a:rect l="0" t="0" r="r" b="b"/>
              <a:pathLst>
                <a:path w="441" h="978">
                  <a:moveTo>
                    <a:pt x="17" y="0"/>
                  </a:moveTo>
                  <a:cubicBezTo>
                    <a:pt x="11" y="33"/>
                    <a:pt x="5" y="67"/>
                    <a:pt x="0" y="101"/>
                  </a:cubicBezTo>
                  <a:cubicBezTo>
                    <a:pt x="46" y="443"/>
                    <a:pt x="206" y="748"/>
                    <a:pt x="441" y="978"/>
                  </a:cubicBezTo>
                  <a:cubicBezTo>
                    <a:pt x="389" y="873"/>
                    <a:pt x="348" y="760"/>
                    <a:pt x="321" y="643"/>
                  </a:cubicBezTo>
                  <a:cubicBezTo>
                    <a:pt x="173" y="459"/>
                    <a:pt x="66" y="240"/>
                    <a:pt x="1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7" name="Freeform 8">
              <a:extLst>
                <a:ext uri="{FF2B5EF4-FFF2-40B4-BE49-F238E27FC236}">
                  <a16:creationId xmlns:a16="http://schemas.microsoft.com/office/drawing/2014/main" id="{245E6B78-1B03-402D-A924-EC16096FF5DE}"/>
                </a:ext>
              </a:extLst>
            </p:cNvPr>
            <p:cNvSpPr>
              <a:spLocks/>
            </p:cNvSpPr>
            <p:nvPr/>
          </p:nvSpPr>
          <p:spPr bwMode="auto">
            <a:xfrm>
              <a:off x="-756920" y="3523933"/>
              <a:ext cx="587375" cy="1430338"/>
            </a:xfrm>
            <a:custGeom>
              <a:avLst/>
              <a:gdLst>
                <a:gd name="T0" fmla="*/ 268 w 304"/>
                <a:gd name="T1" fmla="*/ 496 h 744"/>
                <a:gd name="T2" fmla="*/ 25 w 304"/>
                <a:gd name="T3" fmla="*/ 0 h 744"/>
                <a:gd name="T4" fmla="*/ 0 w 304"/>
                <a:gd name="T5" fmla="*/ 101 h 744"/>
                <a:gd name="T6" fmla="*/ 304 w 304"/>
                <a:gd name="T7" fmla="*/ 744 h 744"/>
                <a:gd name="T8" fmla="*/ 268 w 304"/>
                <a:gd name="T9" fmla="*/ 496 h 744"/>
              </a:gdLst>
              <a:ahLst/>
              <a:cxnLst>
                <a:cxn ang="0">
                  <a:pos x="T0" y="T1"/>
                </a:cxn>
                <a:cxn ang="0">
                  <a:pos x="T2" y="T3"/>
                </a:cxn>
                <a:cxn ang="0">
                  <a:pos x="T4" y="T5"/>
                </a:cxn>
                <a:cxn ang="0">
                  <a:pos x="T6" y="T7"/>
                </a:cxn>
                <a:cxn ang="0">
                  <a:pos x="T8" y="T9"/>
                </a:cxn>
              </a:cxnLst>
              <a:rect l="0" t="0" r="r" b="b"/>
              <a:pathLst>
                <a:path w="304" h="744">
                  <a:moveTo>
                    <a:pt x="268" y="496"/>
                  </a:moveTo>
                  <a:cubicBezTo>
                    <a:pt x="159" y="349"/>
                    <a:pt x="75" y="181"/>
                    <a:pt x="25" y="0"/>
                  </a:cubicBezTo>
                  <a:cubicBezTo>
                    <a:pt x="16" y="33"/>
                    <a:pt x="7" y="67"/>
                    <a:pt x="0" y="101"/>
                  </a:cubicBezTo>
                  <a:cubicBezTo>
                    <a:pt x="49" y="341"/>
                    <a:pt x="156" y="560"/>
                    <a:pt x="304" y="744"/>
                  </a:cubicBezTo>
                  <a:cubicBezTo>
                    <a:pt x="285" y="664"/>
                    <a:pt x="273" y="581"/>
                    <a:pt x="268" y="4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8" name="Freeform 9">
              <a:extLst>
                <a:ext uri="{FF2B5EF4-FFF2-40B4-BE49-F238E27FC236}">
                  <a16:creationId xmlns:a16="http://schemas.microsoft.com/office/drawing/2014/main" id="{8E1A53F2-314F-479D-908D-6CBE866E1FB8}"/>
                </a:ext>
              </a:extLst>
            </p:cNvPr>
            <p:cNvSpPr>
              <a:spLocks/>
            </p:cNvSpPr>
            <p:nvPr/>
          </p:nvSpPr>
          <p:spPr bwMode="auto">
            <a:xfrm>
              <a:off x="-709295" y="3328671"/>
              <a:ext cx="471487" cy="1149350"/>
            </a:xfrm>
            <a:custGeom>
              <a:avLst/>
              <a:gdLst>
                <a:gd name="T0" fmla="*/ 244 w 244"/>
                <a:gd name="T1" fmla="*/ 396 h 597"/>
                <a:gd name="T2" fmla="*/ 32 w 244"/>
                <a:gd name="T3" fmla="*/ 0 h 597"/>
                <a:gd name="T4" fmla="*/ 0 w 244"/>
                <a:gd name="T5" fmla="*/ 101 h 597"/>
                <a:gd name="T6" fmla="*/ 243 w 244"/>
                <a:gd name="T7" fmla="*/ 597 h 597"/>
                <a:gd name="T8" fmla="*/ 241 w 244"/>
                <a:gd name="T9" fmla="*/ 505 h 597"/>
                <a:gd name="T10" fmla="*/ 244 w 244"/>
                <a:gd name="T11" fmla="*/ 396 h 597"/>
              </a:gdLst>
              <a:ahLst/>
              <a:cxnLst>
                <a:cxn ang="0">
                  <a:pos x="T0" y="T1"/>
                </a:cxn>
                <a:cxn ang="0">
                  <a:pos x="T2" y="T3"/>
                </a:cxn>
                <a:cxn ang="0">
                  <a:pos x="T4" y="T5"/>
                </a:cxn>
                <a:cxn ang="0">
                  <a:pos x="T6" y="T7"/>
                </a:cxn>
                <a:cxn ang="0">
                  <a:pos x="T8" y="T9"/>
                </a:cxn>
                <a:cxn ang="0">
                  <a:pos x="T10" y="T11"/>
                </a:cxn>
              </a:cxnLst>
              <a:rect l="0" t="0" r="r" b="b"/>
              <a:pathLst>
                <a:path w="244" h="597">
                  <a:moveTo>
                    <a:pt x="244" y="396"/>
                  </a:moveTo>
                  <a:cubicBezTo>
                    <a:pt x="155" y="276"/>
                    <a:pt x="83" y="143"/>
                    <a:pt x="32" y="0"/>
                  </a:cubicBezTo>
                  <a:cubicBezTo>
                    <a:pt x="20" y="33"/>
                    <a:pt x="9" y="66"/>
                    <a:pt x="0" y="101"/>
                  </a:cubicBezTo>
                  <a:cubicBezTo>
                    <a:pt x="50" y="282"/>
                    <a:pt x="134" y="450"/>
                    <a:pt x="243" y="597"/>
                  </a:cubicBezTo>
                  <a:cubicBezTo>
                    <a:pt x="241" y="566"/>
                    <a:pt x="241" y="536"/>
                    <a:pt x="241" y="505"/>
                  </a:cubicBezTo>
                  <a:cubicBezTo>
                    <a:pt x="241" y="469"/>
                    <a:pt x="242" y="432"/>
                    <a:pt x="244" y="3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9" name="Freeform 10">
              <a:extLst>
                <a:ext uri="{FF2B5EF4-FFF2-40B4-BE49-F238E27FC236}">
                  <a16:creationId xmlns:a16="http://schemas.microsoft.com/office/drawing/2014/main" id="{125399BD-04F6-445B-9F7F-7A7179FCB80B}"/>
                </a:ext>
              </a:extLst>
            </p:cNvPr>
            <p:cNvSpPr>
              <a:spLocks/>
            </p:cNvSpPr>
            <p:nvPr/>
          </p:nvSpPr>
          <p:spPr bwMode="auto">
            <a:xfrm>
              <a:off x="-647382" y="3133408"/>
              <a:ext cx="454025" cy="957263"/>
            </a:xfrm>
            <a:custGeom>
              <a:avLst/>
              <a:gdLst>
                <a:gd name="T0" fmla="*/ 235 w 235"/>
                <a:gd name="T1" fmla="*/ 325 h 498"/>
                <a:gd name="T2" fmla="*/ 40 w 235"/>
                <a:gd name="T3" fmla="*/ 0 h 498"/>
                <a:gd name="T4" fmla="*/ 0 w 235"/>
                <a:gd name="T5" fmla="*/ 102 h 498"/>
                <a:gd name="T6" fmla="*/ 212 w 235"/>
                <a:gd name="T7" fmla="*/ 498 h 498"/>
                <a:gd name="T8" fmla="*/ 235 w 235"/>
                <a:gd name="T9" fmla="*/ 325 h 498"/>
              </a:gdLst>
              <a:ahLst/>
              <a:cxnLst>
                <a:cxn ang="0">
                  <a:pos x="T0" y="T1"/>
                </a:cxn>
                <a:cxn ang="0">
                  <a:pos x="T2" y="T3"/>
                </a:cxn>
                <a:cxn ang="0">
                  <a:pos x="T4" y="T5"/>
                </a:cxn>
                <a:cxn ang="0">
                  <a:pos x="T6" y="T7"/>
                </a:cxn>
                <a:cxn ang="0">
                  <a:pos x="T8" y="T9"/>
                </a:cxn>
              </a:cxnLst>
              <a:rect l="0" t="0" r="r" b="b"/>
              <a:pathLst>
                <a:path w="235" h="498">
                  <a:moveTo>
                    <a:pt x="235" y="325"/>
                  </a:moveTo>
                  <a:cubicBezTo>
                    <a:pt x="157" y="226"/>
                    <a:pt x="91" y="117"/>
                    <a:pt x="40" y="0"/>
                  </a:cubicBezTo>
                  <a:cubicBezTo>
                    <a:pt x="25" y="33"/>
                    <a:pt x="12" y="67"/>
                    <a:pt x="0" y="102"/>
                  </a:cubicBezTo>
                  <a:cubicBezTo>
                    <a:pt x="51" y="245"/>
                    <a:pt x="123" y="378"/>
                    <a:pt x="212" y="498"/>
                  </a:cubicBezTo>
                  <a:cubicBezTo>
                    <a:pt x="217" y="439"/>
                    <a:pt x="224" y="382"/>
                    <a:pt x="235" y="32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0" name="Freeform 11">
              <a:extLst>
                <a:ext uri="{FF2B5EF4-FFF2-40B4-BE49-F238E27FC236}">
                  <a16:creationId xmlns:a16="http://schemas.microsoft.com/office/drawing/2014/main" id="{F2A071C3-46C4-4F74-81C5-AF41BC6F9BC0}"/>
                </a:ext>
              </a:extLst>
            </p:cNvPr>
            <p:cNvSpPr>
              <a:spLocks/>
            </p:cNvSpPr>
            <p:nvPr/>
          </p:nvSpPr>
          <p:spPr bwMode="auto">
            <a:xfrm>
              <a:off x="-569595" y="2938146"/>
              <a:ext cx="449262" cy="819150"/>
            </a:xfrm>
            <a:custGeom>
              <a:avLst/>
              <a:gdLst>
                <a:gd name="T0" fmla="*/ 49 w 233"/>
                <a:gd name="T1" fmla="*/ 0 h 426"/>
                <a:gd name="T2" fmla="*/ 0 w 233"/>
                <a:gd name="T3" fmla="*/ 101 h 426"/>
                <a:gd name="T4" fmla="*/ 195 w 233"/>
                <a:gd name="T5" fmla="*/ 426 h 426"/>
                <a:gd name="T6" fmla="*/ 233 w 233"/>
                <a:gd name="T7" fmla="*/ 270 h 426"/>
                <a:gd name="T8" fmla="*/ 49 w 233"/>
                <a:gd name="T9" fmla="*/ 0 h 426"/>
              </a:gdLst>
              <a:ahLst/>
              <a:cxnLst>
                <a:cxn ang="0">
                  <a:pos x="T0" y="T1"/>
                </a:cxn>
                <a:cxn ang="0">
                  <a:pos x="T2" y="T3"/>
                </a:cxn>
                <a:cxn ang="0">
                  <a:pos x="T4" y="T5"/>
                </a:cxn>
                <a:cxn ang="0">
                  <a:pos x="T6" y="T7"/>
                </a:cxn>
                <a:cxn ang="0">
                  <a:pos x="T8" y="T9"/>
                </a:cxn>
              </a:cxnLst>
              <a:rect l="0" t="0" r="r" b="b"/>
              <a:pathLst>
                <a:path w="233" h="426">
                  <a:moveTo>
                    <a:pt x="49" y="0"/>
                  </a:moveTo>
                  <a:cubicBezTo>
                    <a:pt x="32" y="33"/>
                    <a:pt x="15" y="67"/>
                    <a:pt x="0" y="101"/>
                  </a:cubicBezTo>
                  <a:cubicBezTo>
                    <a:pt x="51" y="218"/>
                    <a:pt x="117" y="327"/>
                    <a:pt x="195" y="426"/>
                  </a:cubicBezTo>
                  <a:cubicBezTo>
                    <a:pt x="205" y="373"/>
                    <a:pt x="218" y="321"/>
                    <a:pt x="233" y="270"/>
                  </a:cubicBezTo>
                  <a:cubicBezTo>
                    <a:pt x="162" y="188"/>
                    <a:pt x="101" y="97"/>
                    <a:pt x="49"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1" name="Freeform 12">
              <a:extLst>
                <a:ext uri="{FF2B5EF4-FFF2-40B4-BE49-F238E27FC236}">
                  <a16:creationId xmlns:a16="http://schemas.microsoft.com/office/drawing/2014/main" id="{3CBFC142-3BB1-48C8-BC5B-7B9DE6CE3072}"/>
                </a:ext>
              </a:extLst>
            </p:cNvPr>
            <p:cNvSpPr>
              <a:spLocks/>
            </p:cNvSpPr>
            <p:nvPr/>
          </p:nvSpPr>
          <p:spPr bwMode="auto">
            <a:xfrm>
              <a:off x="-475932" y="2744471"/>
              <a:ext cx="457200" cy="712788"/>
            </a:xfrm>
            <a:custGeom>
              <a:avLst/>
              <a:gdLst>
                <a:gd name="T0" fmla="*/ 236 w 236"/>
                <a:gd name="T1" fmla="*/ 227 h 371"/>
                <a:gd name="T2" fmla="*/ 59 w 236"/>
                <a:gd name="T3" fmla="*/ 0 h 371"/>
                <a:gd name="T4" fmla="*/ 0 w 236"/>
                <a:gd name="T5" fmla="*/ 101 h 371"/>
                <a:gd name="T6" fmla="*/ 184 w 236"/>
                <a:gd name="T7" fmla="*/ 371 h 371"/>
                <a:gd name="T8" fmla="*/ 236 w 236"/>
                <a:gd name="T9" fmla="*/ 227 h 371"/>
              </a:gdLst>
              <a:ahLst/>
              <a:cxnLst>
                <a:cxn ang="0">
                  <a:pos x="T0" y="T1"/>
                </a:cxn>
                <a:cxn ang="0">
                  <a:pos x="T2" y="T3"/>
                </a:cxn>
                <a:cxn ang="0">
                  <a:pos x="T4" y="T5"/>
                </a:cxn>
                <a:cxn ang="0">
                  <a:pos x="T6" y="T7"/>
                </a:cxn>
                <a:cxn ang="0">
                  <a:pos x="T8" y="T9"/>
                </a:cxn>
              </a:cxnLst>
              <a:rect l="0" t="0" r="r" b="b"/>
              <a:pathLst>
                <a:path w="236" h="371">
                  <a:moveTo>
                    <a:pt x="236" y="227"/>
                  </a:moveTo>
                  <a:cubicBezTo>
                    <a:pt x="170" y="157"/>
                    <a:pt x="111" y="81"/>
                    <a:pt x="59" y="0"/>
                  </a:cubicBezTo>
                  <a:cubicBezTo>
                    <a:pt x="38" y="33"/>
                    <a:pt x="18" y="67"/>
                    <a:pt x="0" y="101"/>
                  </a:cubicBezTo>
                  <a:cubicBezTo>
                    <a:pt x="52" y="198"/>
                    <a:pt x="113" y="289"/>
                    <a:pt x="184" y="371"/>
                  </a:cubicBezTo>
                  <a:cubicBezTo>
                    <a:pt x="199" y="322"/>
                    <a:pt x="216" y="274"/>
                    <a:pt x="236" y="22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2" name="Freeform 13">
              <a:extLst>
                <a:ext uri="{FF2B5EF4-FFF2-40B4-BE49-F238E27FC236}">
                  <a16:creationId xmlns:a16="http://schemas.microsoft.com/office/drawing/2014/main" id="{D9679187-D188-4986-985C-95636C8CB57F}"/>
                </a:ext>
              </a:extLst>
            </p:cNvPr>
            <p:cNvSpPr>
              <a:spLocks/>
            </p:cNvSpPr>
            <p:nvPr/>
          </p:nvSpPr>
          <p:spPr bwMode="auto">
            <a:xfrm>
              <a:off x="-361632" y="2549208"/>
              <a:ext cx="469900" cy="631825"/>
            </a:xfrm>
            <a:custGeom>
              <a:avLst/>
              <a:gdLst>
                <a:gd name="T0" fmla="*/ 70 w 243"/>
                <a:gd name="T1" fmla="*/ 0 h 328"/>
                <a:gd name="T2" fmla="*/ 0 w 243"/>
                <a:gd name="T3" fmla="*/ 101 h 328"/>
                <a:gd name="T4" fmla="*/ 177 w 243"/>
                <a:gd name="T5" fmla="*/ 328 h 328"/>
                <a:gd name="T6" fmla="*/ 243 w 243"/>
                <a:gd name="T7" fmla="*/ 191 h 328"/>
                <a:gd name="T8" fmla="*/ 70 w 243"/>
                <a:gd name="T9" fmla="*/ 0 h 328"/>
              </a:gdLst>
              <a:ahLst/>
              <a:cxnLst>
                <a:cxn ang="0">
                  <a:pos x="T0" y="T1"/>
                </a:cxn>
                <a:cxn ang="0">
                  <a:pos x="T2" y="T3"/>
                </a:cxn>
                <a:cxn ang="0">
                  <a:pos x="T4" y="T5"/>
                </a:cxn>
                <a:cxn ang="0">
                  <a:pos x="T6" y="T7"/>
                </a:cxn>
                <a:cxn ang="0">
                  <a:pos x="T8" y="T9"/>
                </a:cxn>
              </a:cxnLst>
              <a:rect l="0" t="0" r="r" b="b"/>
              <a:pathLst>
                <a:path w="243" h="328">
                  <a:moveTo>
                    <a:pt x="70" y="0"/>
                  </a:moveTo>
                  <a:cubicBezTo>
                    <a:pt x="46" y="33"/>
                    <a:pt x="22" y="66"/>
                    <a:pt x="0" y="101"/>
                  </a:cubicBezTo>
                  <a:cubicBezTo>
                    <a:pt x="52" y="182"/>
                    <a:pt x="111" y="258"/>
                    <a:pt x="177" y="328"/>
                  </a:cubicBezTo>
                  <a:cubicBezTo>
                    <a:pt x="197" y="281"/>
                    <a:pt x="219" y="235"/>
                    <a:pt x="243" y="191"/>
                  </a:cubicBezTo>
                  <a:cubicBezTo>
                    <a:pt x="180" y="132"/>
                    <a:pt x="122" y="68"/>
                    <a:pt x="7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3" name="Freeform 14">
              <a:extLst>
                <a:ext uri="{FF2B5EF4-FFF2-40B4-BE49-F238E27FC236}">
                  <a16:creationId xmlns:a16="http://schemas.microsoft.com/office/drawing/2014/main" id="{987391EC-FEC1-42BF-B7BB-3BF64449C333}"/>
                </a:ext>
              </a:extLst>
            </p:cNvPr>
            <p:cNvSpPr>
              <a:spLocks/>
            </p:cNvSpPr>
            <p:nvPr/>
          </p:nvSpPr>
          <p:spPr bwMode="auto">
            <a:xfrm>
              <a:off x="-226695" y="2355533"/>
              <a:ext cx="490537" cy="561975"/>
            </a:xfrm>
            <a:custGeom>
              <a:avLst/>
              <a:gdLst>
                <a:gd name="T0" fmla="*/ 173 w 253"/>
                <a:gd name="T1" fmla="*/ 292 h 292"/>
                <a:gd name="T2" fmla="*/ 253 w 253"/>
                <a:gd name="T3" fmla="*/ 160 h 292"/>
                <a:gd name="T4" fmla="*/ 84 w 253"/>
                <a:gd name="T5" fmla="*/ 0 h 292"/>
                <a:gd name="T6" fmla="*/ 0 w 253"/>
                <a:gd name="T7" fmla="*/ 101 h 292"/>
                <a:gd name="T8" fmla="*/ 173 w 253"/>
                <a:gd name="T9" fmla="*/ 292 h 292"/>
              </a:gdLst>
              <a:ahLst/>
              <a:cxnLst>
                <a:cxn ang="0">
                  <a:pos x="T0" y="T1"/>
                </a:cxn>
                <a:cxn ang="0">
                  <a:pos x="T2" y="T3"/>
                </a:cxn>
                <a:cxn ang="0">
                  <a:pos x="T4" y="T5"/>
                </a:cxn>
                <a:cxn ang="0">
                  <a:pos x="T6" y="T7"/>
                </a:cxn>
                <a:cxn ang="0">
                  <a:pos x="T8" y="T9"/>
                </a:cxn>
              </a:cxnLst>
              <a:rect l="0" t="0" r="r" b="b"/>
              <a:pathLst>
                <a:path w="253" h="292">
                  <a:moveTo>
                    <a:pt x="173" y="292"/>
                  </a:moveTo>
                  <a:cubicBezTo>
                    <a:pt x="197" y="247"/>
                    <a:pt x="224" y="203"/>
                    <a:pt x="253" y="160"/>
                  </a:cubicBezTo>
                  <a:cubicBezTo>
                    <a:pt x="193" y="111"/>
                    <a:pt x="136" y="57"/>
                    <a:pt x="84" y="0"/>
                  </a:cubicBezTo>
                  <a:cubicBezTo>
                    <a:pt x="55" y="32"/>
                    <a:pt x="27" y="66"/>
                    <a:pt x="0" y="101"/>
                  </a:cubicBezTo>
                  <a:cubicBezTo>
                    <a:pt x="52" y="169"/>
                    <a:pt x="110" y="233"/>
                    <a:pt x="173" y="29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4" name="Freeform 19">
              <a:extLst>
                <a:ext uri="{FF2B5EF4-FFF2-40B4-BE49-F238E27FC236}">
                  <a16:creationId xmlns:a16="http://schemas.microsoft.com/office/drawing/2014/main" id="{B0F8D4C9-3EF5-4D39-9D66-6CC3E3AFC05D}"/>
                </a:ext>
              </a:extLst>
            </p:cNvPr>
            <p:cNvSpPr>
              <a:spLocks/>
            </p:cNvSpPr>
            <p:nvPr/>
          </p:nvSpPr>
          <p:spPr bwMode="auto">
            <a:xfrm>
              <a:off x="752793" y="6486208"/>
              <a:ext cx="1920875" cy="703263"/>
            </a:xfrm>
            <a:custGeom>
              <a:avLst/>
              <a:gdLst>
                <a:gd name="T0" fmla="*/ 515 w 993"/>
                <a:gd name="T1" fmla="*/ 159 h 365"/>
                <a:gd name="T2" fmla="*/ 0 w 993"/>
                <a:gd name="T3" fmla="*/ 0 h 365"/>
                <a:gd name="T4" fmla="*/ 845 w 993"/>
                <a:gd name="T5" fmla="*/ 365 h 365"/>
                <a:gd name="T6" fmla="*/ 993 w 993"/>
                <a:gd name="T7" fmla="*/ 343 h 365"/>
                <a:gd name="T8" fmla="*/ 515 w 993"/>
                <a:gd name="T9" fmla="*/ 159 h 365"/>
              </a:gdLst>
              <a:ahLst/>
              <a:cxnLst>
                <a:cxn ang="0">
                  <a:pos x="T0" y="T1"/>
                </a:cxn>
                <a:cxn ang="0">
                  <a:pos x="T2" y="T3"/>
                </a:cxn>
                <a:cxn ang="0">
                  <a:pos x="T4" y="T5"/>
                </a:cxn>
                <a:cxn ang="0">
                  <a:pos x="T6" y="T7"/>
                </a:cxn>
                <a:cxn ang="0">
                  <a:pos x="T8" y="T9"/>
                </a:cxn>
              </a:cxnLst>
              <a:rect l="0" t="0" r="r" b="b"/>
              <a:pathLst>
                <a:path w="993" h="365">
                  <a:moveTo>
                    <a:pt x="515" y="159"/>
                  </a:moveTo>
                  <a:cubicBezTo>
                    <a:pt x="331" y="137"/>
                    <a:pt x="157" y="82"/>
                    <a:pt x="0" y="0"/>
                  </a:cubicBezTo>
                  <a:cubicBezTo>
                    <a:pt x="231" y="201"/>
                    <a:pt x="523" y="334"/>
                    <a:pt x="845" y="365"/>
                  </a:cubicBezTo>
                  <a:cubicBezTo>
                    <a:pt x="895" y="360"/>
                    <a:pt x="944" y="353"/>
                    <a:pt x="993" y="343"/>
                  </a:cubicBezTo>
                  <a:cubicBezTo>
                    <a:pt x="821" y="309"/>
                    <a:pt x="660" y="246"/>
                    <a:pt x="515" y="15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5" name="Freeform 20">
              <a:extLst>
                <a:ext uri="{FF2B5EF4-FFF2-40B4-BE49-F238E27FC236}">
                  <a16:creationId xmlns:a16="http://schemas.microsoft.com/office/drawing/2014/main" id="{3167E0F4-60B3-4B01-BE55-417B2AE9AA22}"/>
                </a:ext>
              </a:extLst>
            </p:cNvPr>
            <p:cNvSpPr>
              <a:spLocks/>
            </p:cNvSpPr>
            <p:nvPr/>
          </p:nvSpPr>
          <p:spPr bwMode="auto">
            <a:xfrm>
              <a:off x="62230" y="5600383"/>
              <a:ext cx="1685925" cy="1192213"/>
            </a:xfrm>
            <a:custGeom>
              <a:avLst/>
              <a:gdLst>
                <a:gd name="T0" fmla="*/ 523 w 872"/>
                <a:gd name="T1" fmla="*/ 333 h 620"/>
                <a:gd name="T2" fmla="*/ 0 w 872"/>
                <a:gd name="T3" fmla="*/ 0 h 620"/>
                <a:gd name="T4" fmla="*/ 357 w 872"/>
                <a:gd name="T5" fmla="*/ 461 h 620"/>
                <a:gd name="T6" fmla="*/ 872 w 872"/>
                <a:gd name="T7" fmla="*/ 620 h 620"/>
                <a:gd name="T8" fmla="*/ 523 w 872"/>
                <a:gd name="T9" fmla="*/ 333 h 620"/>
              </a:gdLst>
              <a:ahLst/>
              <a:cxnLst>
                <a:cxn ang="0">
                  <a:pos x="T0" y="T1"/>
                </a:cxn>
                <a:cxn ang="0">
                  <a:pos x="T2" y="T3"/>
                </a:cxn>
                <a:cxn ang="0">
                  <a:pos x="T4" y="T5"/>
                </a:cxn>
                <a:cxn ang="0">
                  <a:pos x="T6" y="T7"/>
                </a:cxn>
                <a:cxn ang="0">
                  <a:pos x="T8" y="T9"/>
                </a:cxn>
              </a:cxnLst>
              <a:rect l="0" t="0" r="r" b="b"/>
              <a:pathLst>
                <a:path w="872" h="620">
                  <a:moveTo>
                    <a:pt x="523" y="333"/>
                  </a:moveTo>
                  <a:cubicBezTo>
                    <a:pt x="326" y="258"/>
                    <a:pt x="148" y="144"/>
                    <a:pt x="0" y="0"/>
                  </a:cubicBezTo>
                  <a:cubicBezTo>
                    <a:pt x="89" y="176"/>
                    <a:pt x="210" y="332"/>
                    <a:pt x="357" y="461"/>
                  </a:cubicBezTo>
                  <a:cubicBezTo>
                    <a:pt x="514" y="543"/>
                    <a:pt x="688" y="598"/>
                    <a:pt x="872" y="620"/>
                  </a:cubicBezTo>
                  <a:cubicBezTo>
                    <a:pt x="742" y="542"/>
                    <a:pt x="624" y="445"/>
                    <a:pt x="523" y="33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6" name="Freeform 21">
              <a:extLst>
                <a:ext uri="{FF2B5EF4-FFF2-40B4-BE49-F238E27FC236}">
                  <a16:creationId xmlns:a16="http://schemas.microsoft.com/office/drawing/2014/main" id="{D053F95B-4B50-4D4E-BD59-A903DE9A1C0F}"/>
                </a:ext>
              </a:extLst>
            </p:cNvPr>
            <p:cNvSpPr>
              <a:spLocks/>
            </p:cNvSpPr>
            <p:nvPr/>
          </p:nvSpPr>
          <p:spPr bwMode="auto">
            <a:xfrm>
              <a:off x="-169545" y="4954271"/>
              <a:ext cx="1243012" cy="1285875"/>
            </a:xfrm>
            <a:custGeom>
              <a:avLst/>
              <a:gdLst>
                <a:gd name="T0" fmla="*/ 433 w 643"/>
                <a:gd name="T1" fmla="*/ 367 h 668"/>
                <a:gd name="T2" fmla="*/ 0 w 643"/>
                <a:gd name="T3" fmla="*/ 0 h 668"/>
                <a:gd name="T4" fmla="*/ 120 w 643"/>
                <a:gd name="T5" fmla="*/ 335 h 668"/>
                <a:gd name="T6" fmla="*/ 643 w 643"/>
                <a:gd name="T7" fmla="*/ 668 h 668"/>
                <a:gd name="T8" fmla="*/ 433 w 643"/>
                <a:gd name="T9" fmla="*/ 367 h 668"/>
              </a:gdLst>
              <a:ahLst/>
              <a:cxnLst>
                <a:cxn ang="0">
                  <a:pos x="T0" y="T1"/>
                </a:cxn>
                <a:cxn ang="0">
                  <a:pos x="T2" y="T3"/>
                </a:cxn>
                <a:cxn ang="0">
                  <a:pos x="T4" y="T5"/>
                </a:cxn>
                <a:cxn ang="0">
                  <a:pos x="T6" y="T7"/>
                </a:cxn>
                <a:cxn ang="0">
                  <a:pos x="T8" y="T9"/>
                </a:cxn>
              </a:cxnLst>
              <a:rect l="0" t="0" r="r" b="b"/>
              <a:pathLst>
                <a:path w="643" h="668">
                  <a:moveTo>
                    <a:pt x="433" y="367"/>
                  </a:moveTo>
                  <a:cubicBezTo>
                    <a:pt x="266" y="273"/>
                    <a:pt x="119" y="148"/>
                    <a:pt x="0" y="0"/>
                  </a:cubicBezTo>
                  <a:cubicBezTo>
                    <a:pt x="27" y="117"/>
                    <a:pt x="68" y="230"/>
                    <a:pt x="120" y="335"/>
                  </a:cubicBezTo>
                  <a:cubicBezTo>
                    <a:pt x="268" y="479"/>
                    <a:pt x="446" y="593"/>
                    <a:pt x="643" y="668"/>
                  </a:cubicBezTo>
                  <a:cubicBezTo>
                    <a:pt x="561" y="577"/>
                    <a:pt x="491" y="476"/>
                    <a:pt x="433" y="36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7" name="Freeform 22">
              <a:extLst>
                <a:ext uri="{FF2B5EF4-FFF2-40B4-BE49-F238E27FC236}">
                  <a16:creationId xmlns:a16="http://schemas.microsoft.com/office/drawing/2014/main" id="{328938D3-014F-4606-BEC7-D693E00784B8}"/>
                </a:ext>
              </a:extLst>
            </p:cNvPr>
            <p:cNvSpPr>
              <a:spLocks/>
            </p:cNvSpPr>
            <p:nvPr/>
          </p:nvSpPr>
          <p:spPr bwMode="auto">
            <a:xfrm>
              <a:off x="-239395" y="4478021"/>
              <a:ext cx="906462" cy="1182688"/>
            </a:xfrm>
            <a:custGeom>
              <a:avLst/>
              <a:gdLst>
                <a:gd name="T0" fmla="*/ 0 w 469"/>
                <a:gd name="T1" fmla="*/ 0 h 615"/>
                <a:gd name="T2" fmla="*/ 36 w 469"/>
                <a:gd name="T3" fmla="*/ 248 h 615"/>
                <a:gd name="T4" fmla="*/ 469 w 469"/>
                <a:gd name="T5" fmla="*/ 615 h 615"/>
                <a:gd name="T6" fmla="*/ 357 w 469"/>
                <a:gd name="T7" fmla="*/ 343 h 615"/>
                <a:gd name="T8" fmla="*/ 0 w 469"/>
                <a:gd name="T9" fmla="*/ 0 h 615"/>
              </a:gdLst>
              <a:ahLst/>
              <a:cxnLst>
                <a:cxn ang="0">
                  <a:pos x="T0" y="T1"/>
                </a:cxn>
                <a:cxn ang="0">
                  <a:pos x="T2" y="T3"/>
                </a:cxn>
                <a:cxn ang="0">
                  <a:pos x="T4" y="T5"/>
                </a:cxn>
                <a:cxn ang="0">
                  <a:pos x="T6" y="T7"/>
                </a:cxn>
                <a:cxn ang="0">
                  <a:pos x="T8" y="T9"/>
                </a:cxn>
              </a:cxnLst>
              <a:rect l="0" t="0" r="r" b="b"/>
              <a:pathLst>
                <a:path w="469" h="615">
                  <a:moveTo>
                    <a:pt x="0" y="0"/>
                  </a:moveTo>
                  <a:cubicBezTo>
                    <a:pt x="5" y="85"/>
                    <a:pt x="17" y="168"/>
                    <a:pt x="36" y="248"/>
                  </a:cubicBezTo>
                  <a:cubicBezTo>
                    <a:pt x="155" y="396"/>
                    <a:pt x="302" y="521"/>
                    <a:pt x="469" y="615"/>
                  </a:cubicBezTo>
                  <a:cubicBezTo>
                    <a:pt x="423" y="529"/>
                    <a:pt x="385" y="438"/>
                    <a:pt x="357" y="343"/>
                  </a:cubicBezTo>
                  <a:cubicBezTo>
                    <a:pt x="220" y="249"/>
                    <a:pt x="99" y="133"/>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8" name="Freeform 23">
              <a:extLst>
                <a:ext uri="{FF2B5EF4-FFF2-40B4-BE49-F238E27FC236}">
                  <a16:creationId xmlns:a16="http://schemas.microsoft.com/office/drawing/2014/main" id="{1B6E76AF-C7DB-4ED2-A246-F411749183C1}"/>
                </a:ext>
              </a:extLst>
            </p:cNvPr>
            <p:cNvSpPr>
              <a:spLocks/>
            </p:cNvSpPr>
            <p:nvPr/>
          </p:nvSpPr>
          <p:spPr bwMode="auto">
            <a:xfrm>
              <a:off x="-242570" y="4090671"/>
              <a:ext cx="693737" cy="1047750"/>
            </a:xfrm>
            <a:custGeom>
              <a:avLst/>
              <a:gdLst>
                <a:gd name="T0" fmla="*/ 359 w 359"/>
                <a:gd name="T1" fmla="*/ 544 h 544"/>
                <a:gd name="T2" fmla="*/ 308 w 359"/>
                <a:gd name="T3" fmla="*/ 305 h 544"/>
                <a:gd name="T4" fmla="*/ 3 w 359"/>
                <a:gd name="T5" fmla="*/ 0 h 544"/>
                <a:gd name="T6" fmla="*/ 0 w 359"/>
                <a:gd name="T7" fmla="*/ 109 h 544"/>
                <a:gd name="T8" fmla="*/ 2 w 359"/>
                <a:gd name="T9" fmla="*/ 201 h 544"/>
                <a:gd name="T10" fmla="*/ 359 w 359"/>
                <a:gd name="T11" fmla="*/ 544 h 544"/>
              </a:gdLst>
              <a:ahLst/>
              <a:cxnLst>
                <a:cxn ang="0">
                  <a:pos x="T0" y="T1"/>
                </a:cxn>
                <a:cxn ang="0">
                  <a:pos x="T2" y="T3"/>
                </a:cxn>
                <a:cxn ang="0">
                  <a:pos x="T4" y="T5"/>
                </a:cxn>
                <a:cxn ang="0">
                  <a:pos x="T6" y="T7"/>
                </a:cxn>
                <a:cxn ang="0">
                  <a:pos x="T8" y="T9"/>
                </a:cxn>
                <a:cxn ang="0">
                  <a:pos x="T10" y="T11"/>
                </a:cxn>
              </a:cxnLst>
              <a:rect l="0" t="0" r="r" b="b"/>
              <a:pathLst>
                <a:path w="359" h="544">
                  <a:moveTo>
                    <a:pt x="359" y="544"/>
                  </a:moveTo>
                  <a:cubicBezTo>
                    <a:pt x="336" y="467"/>
                    <a:pt x="318" y="387"/>
                    <a:pt x="308" y="305"/>
                  </a:cubicBezTo>
                  <a:cubicBezTo>
                    <a:pt x="192" y="218"/>
                    <a:pt x="90" y="116"/>
                    <a:pt x="3" y="0"/>
                  </a:cubicBezTo>
                  <a:cubicBezTo>
                    <a:pt x="1" y="36"/>
                    <a:pt x="0" y="73"/>
                    <a:pt x="0" y="109"/>
                  </a:cubicBezTo>
                  <a:cubicBezTo>
                    <a:pt x="0" y="140"/>
                    <a:pt x="0" y="170"/>
                    <a:pt x="2" y="201"/>
                  </a:cubicBezTo>
                  <a:cubicBezTo>
                    <a:pt x="101" y="334"/>
                    <a:pt x="222" y="450"/>
                    <a:pt x="359" y="544"/>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9" name="Freeform 24">
              <a:extLst>
                <a:ext uri="{FF2B5EF4-FFF2-40B4-BE49-F238E27FC236}">
                  <a16:creationId xmlns:a16="http://schemas.microsoft.com/office/drawing/2014/main" id="{386B32E4-A7CD-4E96-AA9E-A0FF944D1691}"/>
                </a:ext>
              </a:extLst>
            </p:cNvPr>
            <p:cNvSpPr>
              <a:spLocks/>
            </p:cNvSpPr>
            <p:nvPr/>
          </p:nvSpPr>
          <p:spPr bwMode="auto">
            <a:xfrm>
              <a:off x="-237807" y="3757296"/>
              <a:ext cx="590550" cy="920750"/>
            </a:xfrm>
            <a:custGeom>
              <a:avLst/>
              <a:gdLst>
                <a:gd name="T0" fmla="*/ 292 w 305"/>
                <a:gd name="T1" fmla="*/ 266 h 478"/>
                <a:gd name="T2" fmla="*/ 23 w 305"/>
                <a:gd name="T3" fmla="*/ 0 h 478"/>
                <a:gd name="T4" fmla="*/ 0 w 305"/>
                <a:gd name="T5" fmla="*/ 173 h 478"/>
                <a:gd name="T6" fmla="*/ 305 w 305"/>
                <a:gd name="T7" fmla="*/ 478 h 478"/>
                <a:gd name="T8" fmla="*/ 292 w 305"/>
                <a:gd name="T9" fmla="*/ 282 h 478"/>
                <a:gd name="T10" fmla="*/ 292 w 305"/>
                <a:gd name="T11" fmla="*/ 266 h 478"/>
              </a:gdLst>
              <a:ahLst/>
              <a:cxnLst>
                <a:cxn ang="0">
                  <a:pos x="T0" y="T1"/>
                </a:cxn>
                <a:cxn ang="0">
                  <a:pos x="T2" y="T3"/>
                </a:cxn>
                <a:cxn ang="0">
                  <a:pos x="T4" y="T5"/>
                </a:cxn>
                <a:cxn ang="0">
                  <a:pos x="T6" y="T7"/>
                </a:cxn>
                <a:cxn ang="0">
                  <a:pos x="T8" y="T9"/>
                </a:cxn>
                <a:cxn ang="0">
                  <a:pos x="T10" y="T11"/>
                </a:cxn>
              </a:cxnLst>
              <a:rect l="0" t="0" r="r" b="b"/>
              <a:pathLst>
                <a:path w="305" h="478">
                  <a:moveTo>
                    <a:pt x="292" y="266"/>
                  </a:moveTo>
                  <a:cubicBezTo>
                    <a:pt x="192" y="189"/>
                    <a:pt x="101" y="100"/>
                    <a:pt x="23" y="0"/>
                  </a:cubicBezTo>
                  <a:cubicBezTo>
                    <a:pt x="12" y="57"/>
                    <a:pt x="5" y="114"/>
                    <a:pt x="0" y="173"/>
                  </a:cubicBezTo>
                  <a:cubicBezTo>
                    <a:pt x="87" y="289"/>
                    <a:pt x="189" y="391"/>
                    <a:pt x="305" y="478"/>
                  </a:cubicBezTo>
                  <a:cubicBezTo>
                    <a:pt x="296" y="414"/>
                    <a:pt x="292" y="349"/>
                    <a:pt x="292" y="282"/>
                  </a:cubicBezTo>
                  <a:cubicBezTo>
                    <a:pt x="292" y="277"/>
                    <a:pt x="292" y="271"/>
                    <a:pt x="292" y="2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0" name="Freeform 25">
              <a:extLst>
                <a:ext uri="{FF2B5EF4-FFF2-40B4-BE49-F238E27FC236}">
                  <a16:creationId xmlns:a16="http://schemas.microsoft.com/office/drawing/2014/main" id="{FF386BF0-D42E-4617-90A6-85E39A2590E7}"/>
                </a:ext>
              </a:extLst>
            </p:cNvPr>
            <p:cNvSpPr>
              <a:spLocks/>
            </p:cNvSpPr>
            <p:nvPr/>
          </p:nvSpPr>
          <p:spPr bwMode="auto">
            <a:xfrm>
              <a:off x="-193357" y="3457258"/>
              <a:ext cx="547687" cy="812800"/>
            </a:xfrm>
            <a:custGeom>
              <a:avLst/>
              <a:gdLst>
                <a:gd name="T0" fmla="*/ 269 w 283"/>
                <a:gd name="T1" fmla="*/ 422 h 422"/>
                <a:gd name="T2" fmla="*/ 283 w 283"/>
                <a:gd name="T3" fmla="*/ 231 h 422"/>
                <a:gd name="T4" fmla="*/ 38 w 283"/>
                <a:gd name="T5" fmla="*/ 0 h 422"/>
                <a:gd name="T6" fmla="*/ 0 w 283"/>
                <a:gd name="T7" fmla="*/ 156 h 422"/>
                <a:gd name="T8" fmla="*/ 269 w 283"/>
                <a:gd name="T9" fmla="*/ 422 h 422"/>
              </a:gdLst>
              <a:ahLst/>
              <a:cxnLst>
                <a:cxn ang="0">
                  <a:pos x="T0" y="T1"/>
                </a:cxn>
                <a:cxn ang="0">
                  <a:pos x="T2" y="T3"/>
                </a:cxn>
                <a:cxn ang="0">
                  <a:pos x="T4" y="T5"/>
                </a:cxn>
                <a:cxn ang="0">
                  <a:pos x="T6" y="T7"/>
                </a:cxn>
                <a:cxn ang="0">
                  <a:pos x="T8" y="T9"/>
                </a:cxn>
              </a:cxnLst>
              <a:rect l="0" t="0" r="r" b="b"/>
              <a:pathLst>
                <a:path w="283" h="422">
                  <a:moveTo>
                    <a:pt x="269" y="422"/>
                  </a:moveTo>
                  <a:cubicBezTo>
                    <a:pt x="270" y="357"/>
                    <a:pt x="275" y="293"/>
                    <a:pt x="283" y="231"/>
                  </a:cubicBezTo>
                  <a:cubicBezTo>
                    <a:pt x="193" y="163"/>
                    <a:pt x="111" y="86"/>
                    <a:pt x="38" y="0"/>
                  </a:cubicBezTo>
                  <a:cubicBezTo>
                    <a:pt x="23" y="51"/>
                    <a:pt x="10" y="103"/>
                    <a:pt x="0" y="156"/>
                  </a:cubicBezTo>
                  <a:cubicBezTo>
                    <a:pt x="78" y="256"/>
                    <a:pt x="169" y="345"/>
                    <a:pt x="269" y="4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1" name="Freeform 26">
              <a:extLst>
                <a:ext uri="{FF2B5EF4-FFF2-40B4-BE49-F238E27FC236}">
                  <a16:creationId xmlns:a16="http://schemas.microsoft.com/office/drawing/2014/main" id="{B805C640-AB4F-4D8D-A4CB-3F69F666FA78}"/>
                </a:ext>
              </a:extLst>
            </p:cNvPr>
            <p:cNvSpPr>
              <a:spLocks/>
            </p:cNvSpPr>
            <p:nvPr/>
          </p:nvSpPr>
          <p:spPr bwMode="auto">
            <a:xfrm>
              <a:off x="-120332" y="3181033"/>
              <a:ext cx="544512" cy="720725"/>
            </a:xfrm>
            <a:custGeom>
              <a:avLst/>
              <a:gdLst>
                <a:gd name="T0" fmla="*/ 52 w 281"/>
                <a:gd name="T1" fmla="*/ 0 h 375"/>
                <a:gd name="T2" fmla="*/ 0 w 281"/>
                <a:gd name="T3" fmla="*/ 144 h 375"/>
                <a:gd name="T4" fmla="*/ 245 w 281"/>
                <a:gd name="T5" fmla="*/ 375 h 375"/>
                <a:gd name="T6" fmla="*/ 281 w 281"/>
                <a:gd name="T7" fmla="*/ 198 h 375"/>
                <a:gd name="T8" fmla="*/ 52 w 281"/>
                <a:gd name="T9" fmla="*/ 0 h 375"/>
              </a:gdLst>
              <a:ahLst/>
              <a:cxnLst>
                <a:cxn ang="0">
                  <a:pos x="T0" y="T1"/>
                </a:cxn>
                <a:cxn ang="0">
                  <a:pos x="T2" y="T3"/>
                </a:cxn>
                <a:cxn ang="0">
                  <a:pos x="T4" y="T5"/>
                </a:cxn>
                <a:cxn ang="0">
                  <a:pos x="T6" y="T7"/>
                </a:cxn>
                <a:cxn ang="0">
                  <a:pos x="T8" y="T9"/>
                </a:cxn>
              </a:cxnLst>
              <a:rect l="0" t="0" r="r" b="b"/>
              <a:pathLst>
                <a:path w="281" h="375">
                  <a:moveTo>
                    <a:pt x="52" y="0"/>
                  </a:moveTo>
                  <a:cubicBezTo>
                    <a:pt x="32" y="47"/>
                    <a:pt x="15" y="95"/>
                    <a:pt x="0" y="144"/>
                  </a:cubicBezTo>
                  <a:cubicBezTo>
                    <a:pt x="73" y="230"/>
                    <a:pt x="155" y="307"/>
                    <a:pt x="245" y="375"/>
                  </a:cubicBezTo>
                  <a:cubicBezTo>
                    <a:pt x="254" y="314"/>
                    <a:pt x="265" y="255"/>
                    <a:pt x="281" y="198"/>
                  </a:cubicBezTo>
                  <a:cubicBezTo>
                    <a:pt x="198" y="140"/>
                    <a:pt x="121" y="73"/>
                    <a:pt x="52"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2" name="Freeform 27">
              <a:extLst>
                <a:ext uri="{FF2B5EF4-FFF2-40B4-BE49-F238E27FC236}">
                  <a16:creationId xmlns:a16="http://schemas.microsoft.com/office/drawing/2014/main" id="{58CCEDD1-BC45-4356-BDB4-326E6ED4D1A1}"/>
                </a:ext>
              </a:extLst>
            </p:cNvPr>
            <p:cNvSpPr>
              <a:spLocks/>
            </p:cNvSpPr>
            <p:nvPr/>
          </p:nvSpPr>
          <p:spPr bwMode="auto">
            <a:xfrm>
              <a:off x="-18732" y="2917508"/>
              <a:ext cx="547687" cy="644525"/>
            </a:xfrm>
            <a:custGeom>
              <a:avLst/>
              <a:gdLst>
                <a:gd name="T0" fmla="*/ 229 w 283"/>
                <a:gd name="T1" fmla="*/ 335 h 335"/>
                <a:gd name="T2" fmla="*/ 283 w 283"/>
                <a:gd name="T3" fmla="*/ 169 h 335"/>
                <a:gd name="T4" fmla="*/ 66 w 283"/>
                <a:gd name="T5" fmla="*/ 0 h 335"/>
                <a:gd name="T6" fmla="*/ 0 w 283"/>
                <a:gd name="T7" fmla="*/ 137 h 335"/>
                <a:gd name="T8" fmla="*/ 229 w 283"/>
                <a:gd name="T9" fmla="*/ 335 h 335"/>
              </a:gdLst>
              <a:ahLst/>
              <a:cxnLst>
                <a:cxn ang="0">
                  <a:pos x="T0" y="T1"/>
                </a:cxn>
                <a:cxn ang="0">
                  <a:pos x="T2" y="T3"/>
                </a:cxn>
                <a:cxn ang="0">
                  <a:pos x="T4" y="T5"/>
                </a:cxn>
                <a:cxn ang="0">
                  <a:pos x="T6" y="T7"/>
                </a:cxn>
                <a:cxn ang="0">
                  <a:pos x="T8" y="T9"/>
                </a:cxn>
              </a:cxnLst>
              <a:rect l="0" t="0" r="r" b="b"/>
              <a:pathLst>
                <a:path w="283" h="335">
                  <a:moveTo>
                    <a:pt x="229" y="335"/>
                  </a:moveTo>
                  <a:cubicBezTo>
                    <a:pt x="243" y="278"/>
                    <a:pt x="262" y="223"/>
                    <a:pt x="283" y="169"/>
                  </a:cubicBezTo>
                  <a:cubicBezTo>
                    <a:pt x="205" y="119"/>
                    <a:pt x="133" y="63"/>
                    <a:pt x="66" y="0"/>
                  </a:cubicBezTo>
                  <a:cubicBezTo>
                    <a:pt x="42" y="44"/>
                    <a:pt x="20" y="90"/>
                    <a:pt x="0" y="137"/>
                  </a:cubicBezTo>
                  <a:cubicBezTo>
                    <a:pt x="69" y="210"/>
                    <a:pt x="146" y="277"/>
                    <a:pt x="229" y="33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3" name="Freeform 29">
              <a:extLst>
                <a:ext uri="{FF2B5EF4-FFF2-40B4-BE49-F238E27FC236}">
                  <a16:creationId xmlns:a16="http://schemas.microsoft.com/office/drawing/2014/main" id="{9707B463-03AC-4198-923C-2C95C155C45F}"/>
                </a:ext>
              </a:extLst>
            </p:cNvPr>
            <p:cNvSpPr>
              <a:spLocks/>
            </p:cNvSpPr>
            <p:nvPr/>
          </p:nvSpPr>
          <p:spPr bwMode="auto">
            <a:xfrm>
              <a:off x="1748155" y="6792596"/>
              <a:ext cx="1211262" cy="354013"/>
            </a:xfrm>
            <a:custGeom>
              <a:avLst/>
              <a:gdLst>
                <a:gd name="T0" fmla="*/ 182 w 626"/>
                <a:gd name="T1" fmla="*/ 11 h 184"/>
                <a:gd name="T2" fmla="*/ 0 w 626"/>
                <a:gd name="T3" fmla="*/ 0 h 184"/>
                <a:gd name="T4" fmla="*/ 478 w 626"/>
                <a:gd name="T5" fmla="*/ 184 h 184"/>
                <a:gd name="T6" fmla="*/ 626 w 626"/>
                <a:gd name="T7" fmla="*/ 147 h 184"/>
                <a:gd name="T8" fmla="*/ 305 w 626"/>
                <a:gd name="T9" fmla="*/ 6 h 184"/>
                <a:gd name="T10" fmla="*/ 182 w 626"/>
                <a:gd name="T11" fmla="*/ 11 h 184"/>
              </a:gdLst>
              <a:ahLst/>
              <a:cxnLst>
                <a:cxn ang="0">
                  <a:pos x="T0" y="T1"/>
                </a:cxn>
                <a:cxn ang="0">
                  <a:pos x="T2" y="T3"/>
                </a:cxn>
                <a:cxn ang="0">
                  <a:pos x="T4" y="T5"/>
                </a:cxn>
                <a:cxn ang="0">
                  <a:pos x="T6" y="T7"/>
                </a:cxn>
                <a:cxn ang="0">
                  <a:pos x="T8" y="T9"/>
                </a:cxn>
                <a:cxn ang="0">
                  <a:pos x="T10" y="T11"/>
                </a:cxn>
              </a:cxnLst>
              <a:rect l="0" t="0" r="r" b="b"/>
              <a:pathLst>
                <a:path w="626" h="184">
                  <a:moveTo>
                    <a:pt x="182" y="11"/>
                  </a:moveTo>
                  <a:cubicBezTo>
                    <a:pt x="120" y="11"/>
                    <a:pt x="60" y="7"/>
                    <a:pt x="0" y="0"/>
                  </a:cubicBezTo>
                  <a:cubicBezTo>
                    <a:pt x="145" y="87"/>
                    <a:pt x="306" y="150"/>
                    <a:pt x="478" y="184"/>
                  </a:cubicBezTo>
                  <a:cubicBezTo>
                    <a:pt x="528" y="174"/>
                    <a:pt x="577" y="162"/>
                    <a:pt x="626" y="147"/>
                  </a:cubicBezTo>
                  <a:cubicBezTo>
                    <a:pt x="513" y="112"/>
                    <a:pt x="405" y="65"/>
                    <a:pt x="305" y="6"/>
                  </a:cubicBezTo>
                  <a:cubicBezTo>
                    <a:pt x="265" y="9"/>
                    <a:pt x="224" y="11"/>
                    <a:pt x="182" y="1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4" name="Freeform 30">
              <a:extLst>
                <a:ext uri="{FF2B5EF4-FFF2-40B4-BE49-F238E27FC236}">
                  <a16:creationId xmlns:a16="http://schemas.microsoft.com/office/drawing/2014/main" id="{BE300660-D804-4A04-8C75-FF661EFBF732}"/>
                </a:ext>
              </a:extLst>
            </p:cNvPr>
            <p:cNvSpPr>
              <a:spLocks/>
            </p:cNvSpPr>
            <p:nvPr/>
          </p:nvSpPr>
          <p:spPr bwMode="auto">
            <a:xfrm>
              <a:off x="1073468" y="6240146"/>
              <a:ext cx="1265237" cy="573088"/>
            </a:xfrm>
            <a:custGeom>
              <a:avLst/>
              <a:gdLst>
                <a:gd name="T0" fmla="*/ 654 w 654"/>
                <a:gd name="T1" fmla="*/ 293 h 298"/>
                <a:gd name="T2" fmla="*/ 382 w 654"/>
                <a:gd name="T3" fmla="*/ 89 h 298"/>
                <a:gd name="T4" fmla="*/ 0 w 654"/>
                <a:gd name="T5" fmla="*/ 0 h 298"/>
                <a:gd name="T6" fmla="*/ 349 w 654"/>
                <a:gd name="T7" fmla="*/ 287 h 298"/>
                <a:gd name="T8" fmla="*/ 531 w 654"/>
                <a:gd name="T9" fmla="*/ 298 h 298"/>
                <a:gd name="T10" fmla="*/ 654 w 654"/>
                <a:gd name="T11" fmla="*/ 293 h 298"/>
              </a:gdLst>
              <a:ahLst/>
              <a:cxnLst>
                <a:cxn ang="0">
                  <a:pos x="T0" y="T1"/>
                </a:cxn>
                <a:cxn ang="0">
                  <a:pos x="T2" y="T3"/>
                </a:cxn>
                <a:cxn ang="0">
                  <a:pos x="T4" y="T5"/>
                </a:cxn>
                <a:cxn ang="0">
                  <a:pos x="T6" y="T7"/>
                </a:cxn>
                <a:cxn ang="0">
                  <a:pos x="T8" y="T9"/>
                </a:cxn>
                <a:cxn ang="0">
                  <a:pos x="T10" y="T11"/>
                </a:cxn>
              </a:cxnLst>
              <a:rect l="0" t="0" r="r" b="b"/>
              <a:pathLst>
                <a:path w="654" h="298">
                  <a:moveTo>
                    <a:pt x="654" y="293"/>
                  </a:moveTo>
                  <a:cubicBezTo>
                    <a:pt x="556" y="235"/>
                    <a:pt x="465" y="167"/>
                    <a:pt x="382" y="89"/>
                  </a:cubicBezTo>
                  <a:cubicBezTo>
                    <a:pt x="249" y="76"/>
                    <a:pt x="121" y="45"/>
                    <a:pt x="0" y="0"/>
                  </a:cubicBezTo>
                  <a:cubicBezTo>
                    <a:pt x="101" y="112"/>
                    <a:pt x="219" y="209"/>
                    <a:pt x="349" y="287"/>
                  </a:cubicBezTo>
                  <a:cubicBezTo>
                    <a:pt x="409" y="294"/>
                    <a:pt x="469" y="298"/>
                    <a:pt x="531" y="298"/>
                  </a:cubicBezTo>
                  <a:cubicBezTo>
                    <a:pt x="573" y="298"/>
                    <a:pt x="614" y="296"/>
                    <a:pt x="654" y="29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5" name="Freeform 31">
              <a:extLst>
                <a:ext uri="{FF2B5EF4-FFF2-40B4-BE49-F238E27FC236}">
                  <a16:creationId xmlns:a16="http://schemas.microsoft.com/office/drawing/2014/main" id="{2AEDD5D1-C1C3-47BA-95DF-AFE85642DA26}"/>
                </a:ext>
              </a:extLst>
            </p:cNvPr>
            <p:cNvSpPr>
              <a:spLocks/>
            </p:cNvSpPr>
            <p:nvPr/>
          </p:nvSpPr>
          <p:spPr bwMode="auto">
            <a:xfrm>
              <a:off x="667068" y="5660708"/>
              <a:ext cx="1144587" cy="750888"/>
            </a:xfrm>
            <a:custGeom>
              <a:avLst/>
              <a:gdLst>
                <a:gd name="T0" fmla="*/ 389 w 592"/>
                <a:gd name="T1" fmla="*/ 153 h 390"/>
                <a:gd name="T2" fmla="*/ 0 w 592"/>
                <a:gd name="T3" fmla="*/ 0 h 390"/>
                <a:gd name="T4" fmla="*/ 210 w 592"/>
                <a:gd name="T5" fmla="*/ 301 h 390"/>
                <a:gd name="T6" fmla="*/ 592 w 592"/>
                <a:gd name="T7" fmla="*/ 390 h 390"/>
                <a:gd name="T8" fmla="*/ 389 w 592"/>
                <a:gd name="T9" fmla="*/ 153 h 390"/>
              </a:gdLst>
              <a:ahLst/>
              <a:cxnLst>
                <a:cxn ang="0">
                  <a:pos x="T0" y="T1"/>
                </a:cxn>
                <a:cxn ang="0">
                  <a:pos x="T2" y="T3"/>
                </a:cxn>
                <a:cxn ang="0">
                  <a:pos x="T4" y="T5"/>
                </a:cxn>
                <a:cxn ang="0">
                  <a:pos x="T6" y="T7"/>
                </a:cxn>
                <a:cxn ang="0">
                  <a:pos x="T8" y="T9"/>
                </a:cxn>
              </a:cxnLst>
              <a:rect l="0" t="0" r="r" b="b"/>
              <a:pathLst>
                <a:path w="592" h="390">
                  <a:moveTo>
                    <a:pt x="389" y="153"/>
                  </a:moveTo>
                  <a:cubicBezTo>
                    <a:pt x="251" y="120"/>
                    <a:pt x="120" y="68"/>
                    <a:pt x="0" y="0"/>
                  </a:cubicBezTo>
                  <a:cubicBezTo>
                    <a:pt x="58" y="109"/>
                    <a:pt x="128" y="210"/>
                    <a:pt x="210" y="301"/>
                  </a:cubicBezTo>
                  <a:cubicBezTo>
                    <a:pt x="331" y="346"/>
                    <a:pt x="459" y="377"/>
                    <a:pt x="592" y="390"/>
                  </a:cubicBezTo>
                  <a:cubicBezTo>
                    <a:pt x="517" y="318"/>
                    <a:pt x="448" y="239"/>
                    <a:pt x="389" y="15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6" name="Freeform 32">
              <a:extLst>
                <a:ext uri="{FF2B5EF4-FFF2-40B4-BE49-F238E27FC236}">
                  <a16:creationId xmlns:a16="http://schemas.microsoft.com/office/drawing/2014/main" id="{08C1E02E-4EAD-47C7-91F3-873DD2BA148C}"/>
                </a:ext>
              </a:extLst>
            </p:cNvPr>
            <p:cNvSpPr>
              <a:spLocks/>
            </p:cNvSpPr>
            <p:nvPr/>
          </p:nvSpPr>
          <p:spPr bwMode="auto">
            <a:xfrm>
              <a:off x="451168" y="5138421"/>
              <a:ext cx="968375" cy="817563"/>
            </a:xfrm>
            <a:custGeom>
              <a:avLst/>
              <a:gdLst>
                <a:gd name="T0" fmla="*/ 364 w 501"/>
                <a:gd name="T1" fmla="*/ 183 h 425"/>
                <a:gd name="T2" fmla="*/ 0 w 501"/>
                <a:gd name="T3" fmla="*/ 0 h 425"/>
                <a:gd name="T4" fmla="*/ 112 w 501"/>
                <a:gd name="T5" fmla="*/ 272 h 425"/>
                <a:gd name="T6" fmla="*/ 501 w 501"/>
                <a:gd name="T7" fmla="*/ 425 h 425"/>
                <a:gd name="T8" fmla="*/ 364 w 501"/>
                <a:gd name="T9" fmla="*/ 183 h 425"/>
              </a:gdLst>
              <a:ahLst/>
              <a:cxnLst>
                <a:cxn ang="0">
                  <a:pos x="T0" y="T1"/>
                </a:cxn>
                <a:cxn ang="0">
                  <a:pos x="T2" y="T3"/>
                </a:cxn>
                <a:cxn ang="0">
                  <a:pos x="T4" y="T5"/>
                </a:cxn>
                <a:cxn ang="0">
                  <a:pos x="T6" y="T7"/>
                </a:cxn>
                <a:cxn ang="0">
                  <a:pos x="T8" y="T9"/>
                </a:cxn>
              </a:cxnLst>
              <a:rect l="0" t="0" r="r" b="b"/>
              <a:pathLst>
                <a:path w="501" h="425">
                  <a:moveTo>
                    <a:pt x="364" y="183"/>
                  </a:moveTo>
                  <a:cubicBezTo>
                    <a:pt x="233" y="138"/>
                    <a:pt x="111" y="76"/>
                    <a:pt x="0" y="0"/>
                  </a:cubicBezTo>
                  <a:cubicBezTo>
                    <a:pt x="28" y="95"/>
                    <a:pt x="66" y="186"/>
                    <a:pt x="112" y="272"/>
                  </a:cubicBezTo>
                  <a:cubicBezTo>
                    <a:pt x="232" y="340"/>
                    <a:pt x="363" y="392"/>
                    <a:pt x="501" y="425"/>
                  </a:cubicBezTo>
                  <a:cubicBezTo>
                    <a:pt x="448" y="349"/>
                    <a:pt x="402" y="268"/>
                    <a:pt x="364" y="18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7" name="Freeform 33">
              <a:extLst>
                <a:ext uri="{FF2B5EF4-FFF2-40B4-BE49-F238E27FC236}">
                  <a16:creationId xmlns:a16="http://schemas.microsoft.com/office/drawing/2014/main" id="{B5615415-2D6E-4308-B4AB-A34160183AC2}"/>
                </a:ext>
              </a:extLst>
            </p:cNvPr>
            <p:cNvSpPr>
              <a:spLocks/>
            </p:cNvSpPr>
            <p:nvPr/>
          </p:nvSpPr>
          <p:spPr bwMode="auto">
            <a:xfrm>
              <a:off x="352743" y="4678046"/>
              <a:ext cx="801687" cy="811213"/>
            </a:xfrm>
            <a:custGeom>
              <a:avLst/>
              <a:gdLst>
                <a:gd name="T0" fmla="*/ 0 w 415"/>
                <a:gd name="T1" fmla="*/ 0 h 422"/>
                <a:gd name="T2" fmla="*/ 51 w 415"/>
                <a:gd name="T3" fmla="*/ 239 h 422"/>
                <a:gd name="T4" fmla="*/ 415 w 415"/>
                <a:gd name="T5" fmla="*/ 422 h 422"/>
                <a:gd name="T6" fmla="*/ 332 w 415"/>
                <a:gd name="T7" fmla="*/ 189 h 422"/>
                <a:gd name="T8" fmla="*/ 0 w 415"/>
                <a:gd name="T9" fmla="*/ 0 h 422"/>
              </a:gdLst>
              <a:ahLst/>
              <a:cxnLst>
                <a:cxn ang="0">
                  <a:pos x="T0" y="T1"/>
                </a:cxn>
                <a:cxn ang="0">
                  <a:pos x="T2" y="T3"/>
                </a:cxn>
                <a:cxn ang="0">
                  <a:pos x="T4" y="T5"/>
                </a:cxn>
                <a:cxn ang="0">
                  <a:pos x="T6" y="T7"/>
                </a:cxn>
                <a:cxn ang="0">
                  <a:pos x="T8" y="T9"/>
                </a:cxn>
              </a:cxnLst>
              <a:rect l="0" t="0" r="r" b="b"/>
              <a:pathLst>
                <a:path w="415" h="422">
                  <a:moveTo>
                    <a:pt x="0" y="0"/>
                  </a:moveTo>
                  <a:cubicBezTo>
                    <a:pt x="10" y="82"/>
                    <a:pt x="28" y="162"/>
                    <a:pt x="51" y="239"/>
                  </a:cubicBezTo>
                  <a:cubicBezTo>
                    <a:pt x="162" y="315"/>
                    <a:pt x="284" y="377"/>
                    <a:pt x="415" y="422"/>
                  </a:cubicBezTo>
                  <a:cubicBezTo>
                    <a:pt x="381" y="347"/>
                    <a:pt x="353" y="269"/>
                    <a:pt x="332" y="189"/>
                  </a:cubicBezTo>
                  <a:cubicBezTo>
                    <a:pt x="213" y="140"/>
                    <a:pt x="101" y="7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8" name="Freeform 34">
              <a:extLst>
                <a:ext uri="{FF2B5EF4-FFF2-40B4-BE49-F238E27FC236}">
                  <a16:creationId xmlns:a16="http://schemas.microsoft.com/office/drawing/2014/main" id="{481666ED-14B1-4808-9BF4-2F05F34EA28B}"/>
                </a:ext>
              </a:extLst>
            </p:cNvPr>
            <p:cNvSpPr>
              <a:spLocks/>
            </p:cNvSpPr>
            <p:nvPr/>
          </p:nvSpPr>
          <p:spPr bwMode="auto">
            <a:xfrm>
              <a:off x="327343" y="4270058"/>
              <a:ext cx="666750" cy="771525"/>
            </a:xfrm>
            <a:custGeom>
              <a:avLst/>
              <a:gdLst>
                <a:gd name="T0" fmla="*/ 305 w 345"/>
                <a:gd name="T1" fmla="*/ 181 h 401"/>
                <a:gd name="T2" fmla="*/ 0 w 345"/>
                <a:gd name="T3" fmla="*/ 0 h 401"/>
                <a:gd name="T4" fmla="*/ 0 w 345"/>
                <a:gd name="T5" fmla="*/ 16 h 401"/>
                <a:gd name="T6" fmla="*/ 13 w 345"/>
                <a:gd name="T7" fmla="*/ 212 h 401"/>
                <a:gd name="T8" fmla="*/ 345 w 345"/>
                <a:gd name="T9" fmla="*/ 401 h 401"/>
                <a:gd name="T10" fmla="*/ 305 w 345"/>
                <a:gd name="T11" fmla="*/ 181 h 401"/>
              </a:gdLst>
              <a:ahLst/>
              <a:cxnLst>
                <a:cxn ang="0">
                  <a:pos x="T0" y="T1"/>
                </a:cxn>
                <a:cxn ang="0">
                  <a:pos x="T2" y="T3"/>
                </a:cxn>
                <a:cxn ang="0">
                  <a:pos x="T4" y="T5"/>
                </a:cxn>
                <a:cxn ang="0">
                  <a:pos x="T6" y="T7"/>
                </a:cxn>
                <a:cxn ang="0">
                  <a:pos x="T8" y="T9"/>
                </a:cxn>
                <a:cxn ang="0">
                  <a:pos x="T10" y="T11"/>
                </a:cxn>
              </a:cxnLst>
              <a:rect l="0" t="0" r="r" b="b"/>
              <a:pathLst>
                <a:path w="345" h="401">
                  <a:moveTo>
                    <a:pt x="305" y="181"/>
                  </a:moveTo>
                  <a:cubicBezTo>
                    <a:pt x="196" y="133"/>
                    <a:pt x="94" y="72"/>
                    <a:pt x="0" y="0"/>
                  </a:cubicBezTo>
                  <a:cubicBezTo>
                    <a:pt x="0" y="5"/>
                    <a:pt x="0" y="11"/>
                    <a:pt x="0" y="16"/>
                  </a:cubicBezTo>
                  <a:cubicBezTo>
                    <a:pt x="0" y="83"/>
                    <a:pt x="4" y="148"/>
                    <a:pt x="13" y="212"/>
                  </a:cubicBezTo>
                  <a:cubicBezTo>
                    <a:pt x="114" y="288"/>
                    <a:pt x="226" y="352"/>
                    <a:pt x="345" y="401"/>
                  </a:cubicBezTo>
                  <a:cubicBezTo>
                    <a:pt x="327" y="330"/>
                    <a:pt x="313" y="256"/>
                    <a:pt x="305" y="18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9" name="Freeform 35">
              <a:extLst>
                <a:ext uri="{FF2B5EF4-FFF2-40B4-BE49-F238E27FC236}">
                  <a16:creationId xmlns:a16="http://schemas.microsoft.com/office/drawing/2014/main" id="{DB9DB61A-9193-48BB-86E8-5CF013696FB5}"/>
                </a:ext>
              </a:extLst>
            </p:cNvPr>
            <p:cNvSpPr>
              <a:spLocks/>
            </p:cNvSpPr>
            <p:nvPr/>
          </p:nvSpPr>
          <p:spPr bwMode="auto">
            <a:xfrm>
              <a:off x="327343" y="3901758"/>
              <a:ext cx="588962" cy="715963"/>
            </a:xfrm>
            <a:custGeom>
              <a:avLst/>
              <a:gdLst>
                <a:gd name="T0" fmla="*/ 296 w 305"/>
                <a:gd name="T1" fmla="*/ 166 h 372"/>
                <a:gd name="T2" fmla="*/ 14 w 305"/>
                <a:gd name="T3" fmla="*/ 0 h 372"/>
                <a:gd name="T4" fmla="*/ 0 w 305"/>
                <a:gd name="T5" fmla="*/ 191 h 372"/>
                <a:gd name="T6" fmla="*/ 305 w 305"/>
                <a:gd name="T7" fmla="*/ 372 h 372"/>
                <a:gd name="T8" fmla="*/ 296 w 305"/>
                <a:gd name="T9" fmla="*/ 207 h 372"/>
                <a:gd name="T10" fmla="*/ 296 w 305"/>
                <a:gd name="T11" fmla="*/ 166 h 372"/>
              </a:gdLst>
              <a:ahLst/>
              <a:cxnLst>
                <a:cxn ang="0">
                  <a:pos x="T0" y="T1"/>
                </a:cxn>
                <a:cxn ang="0">
                  <a:pos x="T2" y="T3"/>
                </a:cxn>
                <a:cxn ang="0">
                  <a:pos x="T4" y="T5"/>
                </a:cxn>
                <a:cxn ang="0">
                  <a:pos x="T6" y="T7"/>
                </a:cxn>
                <a:cxn ang="0">
                  <a:pos x="T8" y="T9"/>
                </a:cxn>
                <a:cxn ang="0">
                  <a:pos x="T10" y="T11"/>
                </a:cxn>
              </a:cxnLst>
              <a:rect l="0" t="0" r="r" b="b"/>
              <a:pathLst>
                <a:path w="305" h="372">
                  <a:moveTo>
                    <a:pt x="296" y="166"/>
                  </a:moveTo>
                  <a:cubicBezTo>
                    <a:pt x="196" y="121"/>
                    <a:pt x="102" y="65"/>
                    <a:pt x="14" y="0"/>
                  </a:cubicBezTo>
                  <a:cubicBezTo>
                    <a:pt x="6" y="62"/>
                    <a:pt x="1" y="126"/>
                    <a:pt x="0" y="191"/>
                  </a:cubicBezTo>
                  <a:cubicBezTo>
                    <a:pt x="94" y="263"/>
                    <a:pt x="196" y="324"/>
                    <a:pt x="305" y="372"/>
                  </a:cubicBezTo>
                  <a:cubicBezTo>
                    <a:pt x="299" y="318"/>
                    <a:pt x="296" y="263"/>
                    <a:pt x="296" y="207"/>
                  </a:cubicBezTo>
                  <a:cubicBezTo>
                    <a:pt x="296" y="193"/>
                    <a:pt x="296" y="180"/>
                    <a:pt x="296" y="1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0" name="Freeform 36">
              <a:extLst>
                <a:ext uri="{FF2B5EF4-FFF2-40B4-BE49-F238E27FC236}">
                  <a16:creationId xmlns:a16="http://schemas.microsoft.com/office/drawing/2014/main" id="{9C955F38-B5D4-4D91-8F4E-F74F9B2B841C}"/>
                </a:ext>
              </a:extLst>
            </p:cNvPr>
            <p:cNvSpPr>
              <a:spLocks/>
            </p:cNvSpPr>
            <p:nvPr/>
          </p:nvSpPr>
          <p:spPr bwMode="auto">
            <a:xfrm>
              <a:off x="2338705" y="6730683"/>
              <a:ext cx="904875" cy="344488"/>
            </a:xfrm>
            <a:custGeom>
              <a:avLst/>
              <a:gdLst>
                <a:gd name="T0" fmla="*/ 235 w 468"/>
                <a:gd name="T1" fmla="*/ 0 h 179"/>
                <a:gd name="T2" fmla="*/ 0 w 468"/>
                <a:gd name="T3" fmla="*/ 38 h 179"/>
                <a:gd name="T4" fmla="*/ 321 w 468"/>
                <a:gd name="T5" fmla="*/ 179 h 179"/>
                <a:gd name="T6" fmla="*/ 468 w 468"/>
                <a:gd name="T7" fmla="*/ 125 h 179"/>
                <a:gd name="T8" fmla="*/ 235 w 468"/>
                <a:gd name="T9" fmla="*/ 0 h 179"/>
              </a:gdLst>
              <a:ahLst/>
              <a:cxnLst>
                <a:cxn ang="0">
                  <a:pos x="T0" y="T1"/>
                </a:cxn>
                <a:cxn ang="0">
                  <a:pos x="T2" y="T3"/>
                </a:cxn>
                <a:cxn ang="0">
                  <a:pos x="T4" y="T5"/>
                </a:cxn>
                <a:cxn ang="0">
                  <a:pos x="T6" y="T7"/>
                </a:cxn>
                <a:cxn ang="0">
                  <a:pos x="T8" y="T9"/>
                </a:cxn>
              </a:cxnLst>
              <a:rect l="0" t="0" r="r" b="b"/>
              <a:pathLst>
                <a:path w="468" h="179">
                  <a:moveTo>
                    <a:pt x="235" y="0"/>
                  </a:moveTo>
                  <a:cubicBezTo>
                    <a:pt x="159" y="19"/>
                    <a:pt x="81" y="32"/>
                    <a:pt x="0" y="38"/>
                  </a:cubicBezTo>
                  <a:cubicBezTo>
                    <a:pt x="100" y="97"/>
                    <a:pt x="208" y="144"/>
                    <a:pt x="321" y="179"/>
                  </a:cubicBezTo>
                  <a:cubicBezTo>
                    <a:pt x="371" y="164"/>
                    <a:pt x="420" y="146"/>
                    <a:pt x="468" y="125"/>
                  </a:cubicBezTo>
                  <a:cubicBezTo>
                    <a:pt x="387" y="90"/>
                    <a:pt x="309" y="48"/>
                    <a:pt x="235"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1" name="Freeform 37">
              <a:extLst>
                <a:ext uri="{FF2B5EF4-FFF2-40B4-BE49-F238E27FC236}">
                  <a16:creationId xmlns:a16="http://schemas.microsoft.com/office/drawing/2014/main" id="{F153CEE0-06C6-4D7B-90AB-0E1EAE367BF9}"/>
                </a:ext>
              </a:extLst>
            </p:cNvPr>
            <p:cNvSpPr>
              <a:spLocks/>
            </p:cNvSpPr>
            <p:nvPr/>
          </p:nvSpPr>
          <p:spPr bwMode="auto">
            <a:xfrm>
              <a:off x="1811655" y="6411596"/>
              <a:ext cx="981075" cy="392113"/>
            </a:xfrm>
            <a:custGeom>
              <a:avLst/>
              <a:gdLst>
                <a:gd name="T0" fmla="*/ 149 w 507"/>
                <a:gd name="T1" fmla="*/ 7 h 204"/>
                <a:gd name="T2" fmla="*/ 0 w 507"/>
                <a:gd name="T3" fmla="*/ 0 h 204"/>
                <a:gd name="T4" fmla="*/ 272 w 507"/>
                <a:gd name="T5" fmla="*/ 204 h 204"/>
                <a:gd name="T6" fmla="*/ 507 w 507"/>
                <a:gd name="T7" fmla="*/ 166 h 204"/>
                <a:gd name="T8" fmla="*/ 296 w 507"/>
                <a:gd name="T9" fmla="*/ 0 h 204"/>
                <a:gd name="T10" fmla="*/ 149 w 507"/>
                <a:gd name="T11" fmla="*/ 7 h 204"/>
              </a:gdLst>
              <a:ahLst/>
              <a:cxnLst>
                <a:cxn ang="0">
                  <a:pos x="T0" y="T1"/>
                </a:cxn>
                <a:cxn ang="0">
                  <a:pos x="T2" y="T3"/>
                </a:cxn>
                <a:cxn ang="0">
                  <a:pos x="T4" y="T5"/>
                </a:cxn>
                <a:cxn ang="0">
                  <a:pos x="T6" y="T7"/>
                </a:cxn>
                <a:cxn ang="0">
                  <a:pos x="T8" y="T9"/>
                </a:cxn>
                <a:cxn ang="0">
                  <a:pos x="T10" y="T11"/>
                </a:cxn>
              </a:cxnLst>
              <a:rect l="0" t="0" r="r" b="b"/>
              <a:pathLst>
                <a:path w="507" h="204">
                  <a:moveTo>
                    <a:pt x="149" y="7"/>
                  </a:moveTo>
                  <a:cubicBezTo>
                    <a:pt x="99" y="7"/>
                    <a:pt x="49" y="4"/>
                    <a:pt x="0" y="0"/>
                  </a:cubicBezTo>
                  <a:cubicBezTo>
                    <a:pt x="83" y="78"/>
                    <a:pt x="174" y="146"/>
                    <a:pt x="272" y="204"/>
                  </a:cubicBezTo>
                  <a:cubicBezTo>
                    <a:pt x="353" y="198"/>
                    <a:pt x="431" y="185"/>
                    <a:pt x="507" y="166"/>
                  </a:cubicBezTo>
                  <a:cubicBezTo>
                    <a:pt x="432" y="117"/>
                    <a:pt x="361" y="61"/>
                    <a:pt x="296" y="0"/>
                  </a:cubicBezTo>
                  <a:cubicBezTo>
                    <a:pt x="248" y="4"/>
                    <a:pt x="199" y="7"/>
                    <a:pt x="149" y="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2" name="Freeform 38">
              <a:extLst>
                <a:ext uri="{FF2B5EF4-FFF2-40B4-BE49-F238E27FC236}">
                  <a16:creationId xmlns:a16="http://schemas.microsoft.com/office/drawing/2014/main" id="{E5FC3960-69D3-4E8A-BFF0-32CABC234348}"/>
                </a:ext>
              </a:extLst>
            </p:cNvPr>
            <p:cNvSpPr>
              <a:spLocks/>
            </p:cNvSpPr>
            <p:nvPr/>
          </p:nvSpPr>
          <p:spPr bwMode="auto">
            <a:xfrm>
              <a:off x="1419543" y="5955983"/>
              <a:ext cx="965200" cy="469900"/>
            </a:xfrm>
            <a:custGeom>
              <a:avLst/>
              <a:gdLst>
                <a:gd name="T0" fmla="*/ 499 w 499"/>
                <a:gd name="T1" fmla="*/ 237 h 244"/>
                <a:gd name="T2" fmla="*/ 325 w 499"/>
                <a:gd name="T3" fmla="*/ 41 h 244"/>
                <a:gd name="T4" fmla="*/ 0 w 499"/>
                <a:gd name="T5" fmla="*/ 0 h 244"/>
                <a:gd name="T6" fmla="*/ 203 w 499"/>
                <a:gd name="T7" fmla="*/ 237 h 244"/>
                <a:gd name="T8" fmla="*/ 352 w 499"/>
                <a:gd name="T9" fmla="*/ 244 h 244"/>
                <a:gd name="T10" fmla="*/ 499 w 499"/>
                <a:gd name="T11" fmla="*/ 237 h 244"/>
              </a:gdLst>
              <a:ahLst/>
              <a:cxnLst>
                <a:cxn ang="0">
                  <a:pos x="T0" y="T1"/>
                </a:cxn>
                <a:cxn ang="0">
                  <a:pos x="T2" y="T3"/>
                </a:cxn>
                <a:cxn ang="0">
                  <a:pos x="T4" y="T5"/>
                </a:cxn>
                <a:cxn ang="0">
                  <a:pos x="T6" y="T7"/>
                </a:cxn>
                <a:cxn ang="0">
                  <a:pos x="T8" y="T9"/>
                </a:cxn>
                <a:cxn ang="0">
                  <a:pos x="T10" y="T11"/>
                </a:cxn>
              </a:cxnLst>
              <a:rect l="0" t="0" r="r" b="b"/>
              <a:pathLst>
                <a:path w="499" h="244">
                  <a:moveTo>
                    <a:pt x="499" y="237"/>
                  </a:moveTo>
                  <a:cubicBezTo>
                    <a:pt x="436" y="177"/>
                    <a:pt x="377" y="111"/>
                    <a:pt x="325" y="41"/>
                  </a:cubicBezTo>
                  <a:cubicBezTo>
                    <a:pt x="213" y="39"/>
                    <a:pt x="104" y="25"/>
                    <a:pt x="0" y="0"/>
                  </a:cubicBezTo>
                  <a:cubicBezTo>
                    <a:pt x="59" y="86"/>
                    <a:pt x="128" y="165"/>
                    <a:pt x="203" y="237"/>
                  </a:cubicBezTo>
                  <a:cubicBezTo>
                    <a:pt x="252" y="241"/>
                    <a:pt x="302" y="244"/>
                    <a:pt x="352" y="244"/>
                  </a:cubicBezTo>
                  <a:cubicBezTo>
                    <a:pt x="402" y="244"/>
                    <a:pt x="451" y="241"/>
                    <a:pt x="499" y="23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3" name="Freeform 39">
              <a:extLst>
                <a:ext uri="{FF2B5EF4-FFF2-40B4-BE49-F238E27FC236}">
                  <a16:creationId xmlns:a16="http://schemas.microsoft.com/office/drawing/2014/main" id="{02F9578B-82CE-4D45-A1B7-9758292B7177}"/>
                </a:ext>
              </a:extLst>
            </p:cNvPr>
            <p:cNvSpPr>
              <a:spLocks/>
            </p:cNvSpPr>
            <p:nvPr/>
          </p:nvSpPr>
          <p:spPr bwMode="auto">
            <a:xfrm>
              <a:off x="1154430" y="5489258"/>
              <a:ext cx="893762" cy="544513"/>
            </a:xfrm>
            <a:custGeom>
              <a:avLst/>
              <a:gdLst>
                <a:gd name="T0" fmla="*/ 0 w 462"/>
                <a:gd name="T1" fmla="*/ 0 h 283"/>
                <a:gd name="T2" fmla="*/ 137 w 462"/>
                <a:gd name="T3" fmla="*/ 242 h 283"/>
                <a:gd name="T4" fmla="*/ 462 w 462"/>
                <a:gd name="T5" fmla="*/ 283 h 283"/>
                <a:gd name="T6" fmla="*/ 331 w 462"/>
                <a:gd name="T7" fmla="*/ 73 h 283"/>
                <a:gd name="T8" fmla="*/ 0 w 462"/>
                <a:gd name="T9" fmla="*/ 0 h 283"/>
              </a:gdLst>
              <a:ahLst/>
              <a:cxnLst>
                <a:cxn ang="0">
                  <a:pos x="T0" y="T1"/>
                </a:cxn>
                <a:cxn ang="0">
                  <a:pos x="T2" y="T3"/>
                </a:cxn>
                <a:cxn ang="0">
                  <a:pos x="T4" y="T5"/>
                </a:cxn>
                <a:cxn ang="0">
                  <a:pos x="T6" y="T7"/>
                </a:cxn>
                <a:cxn ang="0">
                  <a:pos x="T8" y="T9"/>
                </a:cxn>
              </a:cxnLst>
              <a:rect l="0" t="0" r="r" b="b"/>
              <a:pathLst>
                <a:path w="462" h="283">
                  <a:moveTo>
                    <a:pt x="0" y="0"/>
                  </a:moveTo>
                  <a:cubicBezTo>
                    <a:pt x="38" y="85"/>
                    <a:pt x="84" y="166"/>
                    <a:pt x="137" y="242"/>
                  </a:cubicBezTo>
                  <a:cubicBezTo>
                    <a:pt x="241" y="267"/>
                    <a:pt x="350" y="281"/>
                    <a:pt x="462" y="283"/>
                  </a:cubicBezTo>
                  <a:cubicBezTo>
                    <a:pt x="413" y="217"/>
                    <a:pt x="369" y="147"/>
                    <a:pt x="331" y="73"/>
                  </a:cubicBezTo>
                  <a:cubicBezTo>
                    <a:pt x="216" y="61"/>
                    <a:pt x="105" y="3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4" name="Freeform 40">
              <a:extLst>
                <a:ext uri="{FF2B5EF4-FFF2-40B4-BE49-F238E27FC236}">
                  <a16:creationId xmlns:a16="http://schemas.microsoft.com/office/drawing/2014/main" id="{2574B67C-EB19-4773-9D12-F00CA26F78A4}"/>
                </a:ext>
              </a:extLst>
            </p:cNvPr>
            <p:cNvSpPr>
              <a:spLocks/>
            </p:cNvSpPr>
            <p:nvPr/>
          </p:nvSpPr>
          <p:spPr bwMode="auto">
            <a:xfrm>
              <a:off x="2792730" y="6605271"/>
              <a:ext cx="736600" cy="366713"/>
            </a:xfrm>
            <a:custGeom>
              <a:avLst/>
              <a:gdLst>
                <a:gd name="T0" fmla="*/ 0 w 381"/>
                <a:gd name="T1" fmla="*/ 65 h 190"/>
                <a:gd name="T2" fmla="*/ 233 w 381"/>
                <a:gd name="T3" fmla="*/ 190 h 190"/>
                <a:gd name="T4" fmla="*/ 381 w 381"/>
                <a:gd name="T5" fmla="*/ 117 h 190"/>
                <a:gd name="T6" fmla="*/ 204 w 381"/>
                <a:gd name="T7" fmla="*/ 0 h 190"/>
                <a:gd name="T8" fmla="*/ 0 w 381"/>
                <a:gd name="T9" fmla="*/ 65 h 190"/>
              </a:gdLst>
              <a:ahLst/>
              <a:cxnLst>
                <a:cxn ang="0">
                  <a:pos x="T0" y="T1"/>
                </a:cxn>
                <a:cxn ang="0">
                  <a:pos x="T2" y="T3"/>
                </a:cxn>
                <a:cxn ang="0">
                  <a:pos x="T4" y="T5"/>
                </a:cxn>
                <a:cxn ang="0">
                  <a:pos x="T6" y="T7"/>
                </a:cxn>
                <a:cxn ang="0">
                  <a:pos x="T8" y="T9"/>
                </a:cxn>
              </a:cxnLst>
              <a:rect l="0" t="0" r="r" b="b"/>
              <a:pathLst>
                <a:path w="381" h="190">
                  <a:moveTo>
                    <a:pt x="0" y="65"/>
                  </a:moveTo>
                  <a:cubicBezTo>
                    <a:pt x="74" y="113"/>
                    <a:pt x="152" y="155"/>
                    <a:pt x="233" y="190"/>
                  </a:cubicBezTo>
                  <a:cubicBezTo>
                    <a:pt x="284" y="168"/>
                    <a:pt x="333" y="144"/>
                    <a:pt x="381" y="117"/>
                  </a:cubicBezTo>
                  <a:cubicBezTo>
                    <a:pt x="319" y="82"/>
                    <a:pt x="260" y="43"/>
                    <a:pt x="204" y="0"/>
                  </a:cubicBezTo>
                  <a:cubicBezTo>
                    <a:pt x="138" y="26"/>
                    <a:pt x="70" y="48"/>
                    <a:pt x="0" y="6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5" name="Freeform 41">
              <a:extLst>
                <a:ext uri="{FF2B5EF4-FFF2-40B4-BE49-F238E27FC236}">
                  <a16:creationId xmlns:a16="http://schemas.microsoft.com/office/drawing/2014/main" id="{386F27F8-728D-448B-AB3B-6745CA865A3B}"/>
                </a:ext>
              </a:extLst>
            </p:cNvPr>
            <p:cNvSpPr>
              <a:spLocks/>
            </p:cNvSpPr>
            <p:nvPr/>
          </p:nvSpPr>
          <p:spPr bwMode="auto">
            <a:xfrm>
              <a:off x="2384743" y="6322696"/>
              <a:ext cx="803275" cy="407988"/>
            </a:xfrm>
            <a:custGeom>
              <a:avLst/>
              <a:gdLst>
                <a:gd name="T0" fmla="*/ 250 w 415"/>
                <a:gd name="T1" fmla="*/ 0 h 212"/>
                <a:gd name="T2" fmla="*/ 0 w 415"/>
                <a:gd name="T3" fmla="*/ 46 h 212"/>
                <a:gd name="T4" fmla="*/ 211 w 415"/>
                <a:gd name="T5" fmla="*/ 212 h 212"/>
                <a:gd name="T6" fmla="*/ 415 w 415"/>
                <a:gd name="T7" fmla="*/ 147 h 212"/>
                <a:gd name="T8" fmla="*/ 250 w 415"/>
                <a:gd name="T9" fmla="*/ 0 h 212"/>
              </a:gdLst>
              <a:ahLst/>
              <a:cxnLst>
                <a:cxn ang="0">
                  <a:pos x="T0" y="T1"/>
                </a:cxn>
                <a:cxn ang="0">
                  <a:pos x="T2" y="T3"/>
                </a:cxn>
                <a:cxn ang="0">
                  <a:pos x="T4" y="T5"/>
                </a:cxn>
                <a:cxn ang="0">
                  <a:pos x="T6" y="T7"/>
                </a:cxn>
                <a:cxn ang="0">
                  <a:pos x="T8" y="T9"/>
                </a:cxn>
              </a:cxnLst>
              <a:rect l="0" t="0" r="r" b="b"/>
              <a:pathLst>
                <a:path w="415" h="212">
                  <a:moveTo>
                    <a:pt x="250" y="0"/>
                  </a:moveTo>
                  <a:cubicBezTo>
                    <a:pt x="169" y="22"/>
                    <a:pt x="86" y="37"/>
                    <a:pt x="0" y="46"/>
                  </a:cubicBezTo>
                  <a:cubicBezTo>
                    <a:pt x="65" y="107"/>
                    <a:pt x="136" y="163"/>
                    <a:pt x="211" y="212"/>
                  </a:cubicBezTo>
                  <a:cubicBezTo>
                    <a:pt x="281" y="195"/>
                    <a:pt x="349" y="173"/>
                    <a:pt x="415" y="147"/>
                  </a:cubicBezTo>
                  <a:cubicBezTo>
                    <a:pt x="356" y="102"/>
                    <a:pt x="301" y="53"/>
                    <a:pt x="25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6" name="Freeform 42">
              <a:extLst>
                <a:ext uri="{FF2B5EF4-FFF2-40B4-BE49-F238E27FC236}">
                  <a16:creationId xmlns:a16="http://schemas.microsoft.com/office/drawing/2014/main" id="{88405CC7-82A6-4B72-99CD-2F6E77CB1F40}"/>
                </a:ext>
              </a:extLst>
            </p:cNvPr>
            <p:cNvSpPr>
              <a:spLocks/>
            </p:cNvSpPr>
            <p:nvPr/>
          </p:nvSpPr>
          <p:spPr bwMode="auto">
            <a:xfrm>
              <a:off x="2048193" y="5994083"/>
              <a:ext cx="820737" cy="417513"/>
            </a:xfrm>
            <a:custGeom>
              <a:avLst/>
              <a:gdLst>
                <a:gd name="T0" fmla="*/ 27 w 424"/>
                <a:gd name="T1" fmla="*/ 22 h 217"/>
                <a:gd name="T2" fmla="*/ 0 w 424"/>
                <a:gd name="T3" fmla="*/ 21 h 217"/>
                <a:gd name="T4" fmla="*/ 174 w 424"/>
                <a:gd name="T5" fmla="*/ 217 h 217"/>
                <a:gd name="T6" fmla="*/ 424 w 424"/>
                <a:gd name="T7" fmla="*/ 171 h 217"/>
                <a:gd name="T8" fmla="*/ 280 w 424"/>
                <a:gd name="T9" fmla="*/ 0 h 217"/>
                <a:gd name="T10" fmla="*/ 27 w 424"/>
                <a:gd name="T11" fmla="*/ 22 h 217"/>
              </a:gdLst>
              <a:ahLst/>
              <a:cxnLst>
                <a:cxn ang="0">
                  <a:pos x="T0" y="T1"/>
                </a:cxn>
                <a:cxn ang="0">
                  <a:pos x="T2" y="T3"/>
                </a:cxn>
                <a:cxn ang="0">
                  <a:pos x="T4" y="T5"/>
                </a:cxn>
                <a:cxn ang="0">
                  <a:pos x="T6" y="T7"/>
                </a:cxn>
                <a:cxn ang="0">
                  <a:pos x="T8" y="T9"/>
                </a:cxn>
                <a:cxn ang="0">
                  <a:pos x="T10" y="T11"/>
                </a:cxn>
              </a:cxnLst>
              <a:rect l="0" t="0" r="r" b="b"/>
              <a:pathLst>
                <a:path w="424" h="217">
                  <a:moveTo>
                    <a:pt x="27" y="22"/>
                  </a:moveTo>
                  <a:cubicBezTo>
                    <a:pt x="18" y="22"/>
                    <a:pt x="9" y="21"/>
                    <a:pt x="0" y="21"/>
                  </a:cubicBezTo>
                  <a:cubicBezTo>
                    <a:pt x="52" y="91"/>
                    <a:pt x="111" y="157"/>
                    <a:pt x="174" y="217"/>
                  </a:cubicBezTo>
                  <a:cubicBezTo>
                    <a:pt x="260" y="208"/>
                    <a:pt x="343" y="193"/>
                    <a:pt x="424" y="171"/>
                  </a:cubicBezTo>
                  <a:cubicBezTo>
                    <a:pt x="372" y="118"/>
                    <a:pt x="324" y="61"/>
                    <a:pt x="280" y="0"/>
                  </a:cubicBezTo>
                  <a:cubicBezTo>
                    <a:pt x="198" y="14"/>
                    <a:pt x="113" y="22"/>
                    <a:pt x="27" y="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7" name="Freeform 43">
              <a:extLst>
                <a:ext uri="{FF2B5EF4-FFF2-40B4-BE49-F238E27FC236}">
                  <a16:creationId xmlns:a16="http://schemas.microsoft.com/office/drawing/2014/main" id="{301FAA61-C714-4DAB-A537-9BDCDF6FE5FE}"/>
                </a:ext>
              </a:extLst>
            </p:cNvPr>
            <p:cNvSpPr>
              <a:spLocks/>
            </p:cNvSpPr>
            <p:nvPr/>
          </p:nvSpPr>
          <p:spPr bwMode="auto">
            <a:xfrm>
              <a:off x="1794193" y="5630546"/>
              <a:ext cx="795337" cy="406400"/>
            </a:xfrm>
            <a:custGeom>
              <a:avLst/>
              <a:gdLst>
                <a:gd name="T0" fmla="*/ 411 w 411"/>
                <a:gd name="T1" fmla="*/ 189 h 211"/>
                <a:gd name="T2" fmla="*/ 296 w 411"/>
                <a:gd name="T3" fmla="*/ 2 h 211"/>
                <a:gd name="T4" fmla="*/ 158 w 411"/>
                <a:gd name="T5" fmla="*/ 8 h 211"/>
                <a:gd name="T6" fmla="*/ 0 w 411"/>
                <a:gd name="T7" fmla="*/ 0 h 211"/>
                <a:gd name="T8" fmla="*/ 131 w 411"/>
                <a:gd name="T9" fmla="*/ 210 h 211"/>
                <a:gd name="T10" fmla="*/ 158 w 411"/>
                <a:gd name="T11" fmla="*/ 211 h 211"/>
                <a:gd name="T12" fmla="*/ 411 w 411"/>
                <a:gd name="T13" fmla="*/ 189 h 211"/>
              </a:gdLst>
              <a:ahLst/>
              <a:cxnLst>
                <a:cxn ang="0">
                  <a:pos x="T0" y="T1"/>
                </a:cxn>
                <a:cxn ang="0">
                  <a:pos x="T2" y="T3"/>
                </a:cxn>
                <a:cxn ang="0">
                  <a:pos x="T4" y="T5"/>
                </a:cxn>
                <a:cxn ang="0">
                  <a:pos x="T6" y="T7"/>
                </a:cxn>
                <a:cxn ang="0">
                  <a:pos x="T8" y="T9"/>
                </a:cxn>
                <a:cxn ang="0">
                  <a:pos x="T10" y="T11"/>
                </a:cxn>
                <a:cxn ang="0">
                  <a:pos x="T12" y="T13"/>
                </a:cxn>
              </a:cxnLst>
              <a:rect l="0" t="0" r="r" b="b"/>
              <a:pathLst>
                <a:path w="411" h="211">
                  <a:moveTo>
                    <a:pt x="411" y="189"/>
                  </a:moveTo>
                  <a:cubicBezTo>
                    <a:pt x="369" y="130"/>
                    <a:pt x="330" y="67"/>
                    <a:pt x="296" y="2"/>
                  </a:cubicBezTo>
                  <a:cubicBezTo>
                    <a:pt x="251" y="6"/>
                    <a:pt x="205" y="8"/>
                    <a:pt x="158" y="8"/>
                  </a:cubicBezTo>
                  <a:cubicBezTo>
                    <a:pt x="105" y="8"/>
                    <a:pt x="52" y="5"/>
                    <a:pt x="0" y="0"/>
                  </a:cubicBezTo>
                  <a:cubicBezTo>
                    <a:pt x="38" y="74"/>
                    <a:pt x="82" y="144"/>
                    <a:pt x="131" y="210"/>
                  </a:cubicBezTo>
                  <a:cubicBezTo>
                    <a:pt x="140" y="210"/>
                    <a:pt x="149" y="211"/>
                    <a:pt x="158" y="211"/>
                  </a:cubicBezTo>
                  <a:cubicBezTo>
                    <a:pt x="244" y="211"/>
                    <a:pt x="329" y="203"/>
                    <a:pt x="411" y="18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8" name="Freeform 44">
              <a:extLst>
                <a:ext uri="{FF2B5EF4-FFF2-40B4-BE49-F238E27FC236}">
                  <a16:creationId xmlns:a16="http://schemas.microsoft.com/office/drawing/2014/main" id="{4A68CDE8-EA02-428F-8C23-FD6D735B6ED3}"/>
                </a:ext>
              </a:extLst>
            </p:cNvPr>
            <p:cNvSpPr>
              <a:spLocks/>
            </p:cNvSpPr>
            <p:nvPr/>
          </p:nvSpPr>
          <p:spPr bwMode="auto">
            <a:xfrm>
              <a:off x="3188018" y="6430646"/>
              <a:ext cx="627062" cy="400050"/>
            </a:xfrm>
            <a:custGeom>
              <a:avLst/>
              <a:gdLst>
                <a:gd name="T0" fmla="*/ 187 w 325"/>
                <a:gd name="T1" fmla="*/ 0 h 208"/>
                <a:gd name="T2" fmla="*/ 0 w 325"/>
                <a:gd name="T3" fmla="*/ 91 h 208"/>
                <a:gd name="T4" fmla="*/ 177 w 325"/>
                <a:gd name="T5" fmla="*/ 208 h 208"/>
                <a:gd name="T6" fmla="*/ 325 w 325"/>
                <a:gd name="T7" fmla="*/ 113 h 208"/>
                <a:gd name="T8" fmla="*/ 187 w 325"/>
                <a:gd name="T9" fmla="*/ 0 h 208"/>
              </a:gdLst>
              <a:ahLst/>
              <a:cxnLst>
                <a:cxn ang="0">
                  <a:pos x="T0" y="T1"/>
                </a:cxn>
                <a:cxn ang="0">
                  <a:pos x="T2" y="T3"/>
                </a:cxn>
                <a:cxn ang="0">
                  <a:pos x="T4" y="T5"/>
                </a:cxn>
                <a:cxn ang="0">
                  <a:pos x="T6" y="T7"/>
                </a:cxn>
                <a:cxn ang="0">
                  <a:pos x="T8" y="T9"/>
                </a:cxn>
              </a:cxnLst>
              <a:rect l="0" t="0" r="r" b="b"/>
              <a:pathLst>
                <a:path w="325" h="208">
                  <a:moveTo>
                    <a:pt x="187" y="0"/>
                  </a:moveTo>
                  <a:cubicBezTo>
                    <a:pt x="127" y="35"/>
                    <a:pt x="65" y="65"/>
                    <a:pt x="0" y="91"/>
                  </a:cubicBezTo>
                  <a:cubicBezTo>
                    <a:pt x="56" y="134"/>
                    <a:pt x="115" y="173"/>
                    <a:pt x="177" y="208"/>
                  </a:cubicBezTo>
                  <a:cubicBezTo>
                    <a:pt x="228" y="179"/>
                    <a:pt x="278" y="148"/>
                    <a:pt x="325" y="113"/>
                  </a:cubicBezTo>
                  <a:cubicBezTo>
                    <a:pt x="277" y="78"/>
                    <a:pt x="231" y="40"/>
                    <a:pt x="18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9" name="Freeform 45">
              <a:extLst>
                <a:ext uri="{FF2B5EF4-FFF2-40B4-BE49-F238E27FC236}">
                  <a16:creationId xmlns:a16="http://schemas.microsoft.com/office/drawing/2014/main" id="{83A49BDF-BCFE-46D7-8DCF-84D77D76DF53}"/>
                </a:ext>
              </a:extLst>
            </p:cNvPr>
            <p:cNvSpPr>
              <a:spLocks/>
            </p:cNvSpPr>
            <p:nvPr/>
          </p:nvSpPr>
          <p:spPr bwMode="auto">
            <a:xfrm>
              <a:off x="2868930" y="6168708"/>
              <a:ext cx="679450" cy="436563"/>
            </a:xfrm>
            <a:custGeom>
              <a:avLst/>
              <a:gdLst>
                <a:gd name="T0" fmla="*/ 223 w 352"/>
                <a:gd name="T1" fmla="*/ 0 h 227"/>
                <a:gd name="T2" fmla="*/ 0 w 352"/>
                <a:gd name="T3" fmla="*/ 80 h 227"/>
                <a:gd name="T4" fmla="*/ 165 w 352"/>
                <a:gd name="T5" fmla="*/ 227 h 227"/>
                <a:gd name="T6" fmla="*/ 352 w 352"/>
                <a:gd name="T7" fmla="*/ 136 h 227"/>
                <a:gd name="T8" fmla="*/ 223 w 352"/>
                <a:gd name="T9" fmla="*/ 0 h 227"/>
              </a:gdLst>
              <a:ahLst/>
              <a:cxnLst>
                <a:cxn ang="0">
                  <a:pos x="T0" y="T1"/>
                </a:cxn>
                <a:cxn ang="0">
                  <a:pos x="T2" y="T3"/>
                </a:cxn>
                <a:cxn ang="0">
                  <a:pos x="T4" y="T5"/>
                </a:cxn>
                <a:cxn ang="0">
                  <a:pos x="T6" y="T7"/>
                </a:cxn>
                <a:cxn ang="0">
                  <a:pos x="T8" y="T9"/>
                </a:cxn>
              </a:cxnLst>
              <a:rect l="0" t="0" r="r" b="b"/>
              <a:pathLst>
                <a:path w="352" h="227">
                  <a:moveTo>
                    <a:pt x="223" y="0"/>
                  </a:moveTo>
                  <a:cubicBezTo>
                    <a:pt x="151" y="32"/>
                    <a:pt x="77" y="59"/>
                    <a:pt x="0" y="80"/>
                  </a:cubicBezTo>
                  <a:cubicBezTo>
                    <a:pt x="51" y="133"/>
                    <a:pt x="106" y="182"/>
                    <a:pt x="165" y="227"/>
                  </a:cubicBezTo>
                  <a:cubicBezTo>
                    <a:pt x="230" y="201"/>
                    <a:pt x="292" y="171"/>
                    <a:pt x="352" y="136"/>
                  </a:cubicBezTo>
                  <a:cubicBezTo>
                    <a:pt x="306" y="94"/>
                    <a:pt x="263" y="48"/>
                    <a:pt x="22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0" name="Freeform 46">
              <a:extLst>
                <a:ext uri="{FF2B5EF4-FFF2-40B4-BE49-F238E27FC236}">
                  <a16:creationId xmlns:a16="http://schemas.microsoft.com/office/drawing/2014/main" id="{BE80E153-E993-498C-9613-28CBFFCADEE5}"/>
                </a:ext>
              </a:extLst>
            </p:cNvPr>
            <p:cNvSpPr>
              <a:spLocks/>
            </p:cNvSpPr>
            <p:nvPr/>
          </p:nvSpPr>
          <p:spPr bwMode="auto">
            <a:xfrm>
              <a:off x="3548380" y="6200458"/>
              <a:ext cx="554037" cy="447675"/>
            </a:xfrm>
            <a:custGeom>
              <a:avLst/>
              <a:gdLst>
                <a:gd name="T0" fmla="*/ 180 w 286"/>
                <a:gd name="T1" fmla="*/ 0 h 233"/>
                <a:gd name="T2" fmla="*/ 0 w 286"/>
                <a:gd name="T3" fmla="*/ 120 h 233"/>
                <a:gd name="T4" fmla="*/ 138 w 286"/>
                <a:gd name="T5" fmla="*/ 233 h 233"/>
                <a:gd name="T6" fmla="*/ 286 w 286"/>
                <a:gd name="T7" fmla="*/ 110 h 233"/>
                <a:gd name="T8" fmla="*/ 180 w 286"/>
                <a:gd name="T9" fmla="*/ 0 h 233"/>
              </a:gdLst>
              <a:ahLst/>
              <a:cxnLst>
                <a:cxn ang="0">
                  <a:pos x="T0" y="T1"/>
                </a:cxn>
                <a:cxn ang="0">
                  <a:pos x="T2" y="T3"/>
                </a:cxn>
                <a:cxn ang="0">
                  <a:pos x="T4" y="T5"/>
                </a:cxn>
                <a:cxn ang="0">
                  <a:pos x="T6" y="T7"/>
                </a:cxn>
                <a:cxn ang="0">
                  <a:pos x="T8" y="T9"/>
                </a:cxn>
              </a:cxnLst>
              <a:rect l="0" t="0" r="r" b="b"/>
              <a:pathLst>
                <a:path w="286" h="233">
                  <a:moveTo>
                    <a:pt x="180" y="0"/>
                  </a:moveTo>
                  <a:cubicBezTo>
                    <a:pt x="123" y="44"/>
                    <a:pt x="63" y="84"/>
                    <a:pt x="0" y="120"/>
                  </a:cubicBezTo>
                  <a:cubicBezTo>
                    <a:pt x="44" y="160"/>
                    <a:pt x="90" y="198"/>
                    <a:pt x="138" y="233"/>
                  </a:cubicBezTo>
                  <a:cubicBezTo>
                    <a:pt x="190" y="195"/>
                    <a:pt x="239" y="154"/>
                    <a:pt x="286" y="110"/>
                  </a:cubicBezTo>
                  <a:cubicBezTo>
                    <a:pt x="249" y="75"/>
                    <a:pt x="213" y="38"/>
                    <a:pt x="18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grpSp>
      <p:sp>
        <p:nvSpPr>
          <p:cNvPr id="51" name="TextBox 50">
            <a:extLst>
              <a:ext uri="{FF2B5EF4-FFF2-40B4-BE49-F238E27FC236}">
                <a16:creationId xmlns:a16="http://schemas.microsoft.com/office/drawing/2014/main" id="{44B7F157-2EE1-49BF-B885-7496974E8001}"/>
              </a:ext>
            </a:extLst>
          </p:cNvPr>
          <p:cNvSpPr txBox="1"/>
          <p:nvPr/>
        </p:nvSpPr>
        <p:spPr>
          <a:xfrm>
            <a:off x="11145947" y="6156805"/>
            <a:ext cx="488731" cy="276999"/>
          </a:xfrm>
          <a:prstGeom prst="rect">
            <a:avLst/>
          </a:prstGeom>
          <a:noFill/>
        </p:spPr>
        <p:txBody>
          <a:bodyPr wrap="square" rtlCol="0">
            <a:spAutoFit/>
          </a:bodyPr>
          <a:lstStyle/>
          <a:p>
            <a:pPr algn="ctr"/>
            <a:fld id="{691AF18D-0852-4468-85C6-A271F63CD70E}" type="slidenum">
              <a:rPr lang="en-US" sz="1200" b="1" smtClean="0">
                <a:solidFill>
                  <a:schemeClr val="accent1"/>
                </a:solidFill>
                <a:latin typeface="+mj-lt"/>
              </a:rPr>
              <a:pPr algn="ctr"/>
              <a:t>21</a:t>
            </a:fld>
            <a:endParaRPr lang="en-US" sz="1200" b="1" dirty="0">
              <a:solidFill>
                <a:schemeClr val="accent1"/>
              </a:solidFill>
              <a:latin typeface="+mj-lt"/>
              <a:ea typeface="Open Sans Light" panose="020B0306030504020204" pitchFamily="34" charset="0"/>
              <a:cs typeface="Open Sans Light" panose="020B0306030504020204" pitchFamily="34" charset="0"/>
            </a:endParaRPr>
          </a:p>
        </p:txBody>
      </p:sp>
      <p:sp>
        <p:nvSpPr>
          <p:cNvPr id="52" name="Freeform 9">
            <a:extLst>
              <a:ext uri="{FF2B5EF4-FFF2-40B4-BE49-F238E27FC236}">
                <a16:creationId xmlns:a16="http://schemas.microsoft.com/office/drawing/2014/main" id="{D987B3DC-5A49-44A8-A4D4-8C297725AD17}"/>
              </a:ext>
            </a:extLst>
          </p:cNvPr>
          <p:cNvSpPr>
            <a:spLocks/>
          </p:cNvSpPr>
          <p:nvPr/>
        </p:nvSpPr>
        <p:spPr bwMode="auto">
          <a:xfrm>
            <a:off x="11573969" y="6193534"/>
            <a:ext cx="188118" cy="230382"/>
          </a:xfrm>
          <a:custGeom>
            <a:avLst/>
            <a:gdLst>
              <a:gd name="T0" fmla="*/ 1580 w 1676"/>
              <a:gd name="T1" fmla="*/ 862 h 2064"/>
              <a:gd name="T2" fmla="*/ 1580 w 1676"/>
              <a:gd name="T3" fmla="*/ 862 h 2064"/>
              <a:gd name="T4" fmla="*/ 325 w 1676"/>
              <a:gd name="T5" fmla="*/ 45 h 2064"/>
              <a:gd name="T6" fmla="*/ 110 w 1676"/>
              <a:gd name="T7" fmla="*/ 37 h 2064"/>
              <a:gd name="T8" fmla="*/ 0 w 1676"/>
              <a:gd name="T9" fmla="*/ 222 h 2064"/>
              <a:gd name="T10" fmla="*/ 0 w 1676"/>
              <a:gd name="T11" fmla="*/ 702 h 2064"/>
              <a:gd name="T12" fmla="*/ 38 w 1676"/>
              <a:gd name="T13" fmla="*/ 769 h 2064"/>
              <a:gd name="T14" fmla="*/ 115 w 1676"/>
              <a:gd name="T15" fmla="*/ 774 h 2064"/>
              <a:gd name="T16" fmla="*/ 240 w 1676"/>
              <a:gd name="T17" fmla="*/ 746 h 2064"/>
              <a:gd name="T18" fmla="*/ 531 w 1676"/>
              <a:gd name="T19" fmla="*/ 1038 h 2064"/>
              <a:gd name="T20" fmla="*/ 240 w 1676"/>
              <a:gd name="T21" fmla="*/ 1329 h 2064"/>
              <a:gd name="T22" fmla="*/ 115 w 1676"/>
              <a:gd name="T23" fmla="*/ 1301 h 2064"/>
              <a:gd name="T24" fmla="*/ 38 w 1676"/>
              <a:gd name="T25" fmla="*/ 1306 h 2064"/>
              <a:gd name="T26" fmla="*/ 0 w 1676"/>
              <a:gd name="T27" fmla="*/ 1374 h 2064"/>
              <a:gd name="T28" fmla="*/ 0 w 1676"/>
              <a:gd name="T29" fmla="*/ 1854 h 2064"/>
              <a:gd name="T30" fmla="*/ 110 w 1676"/>
              <a:gd name="T31" fmla="*/ 2038 h 2064"/>
              <a:gd name="T32" fmla="*/ 210 w 1676"/>
              <a:gd name="T33" fmla="*/ 2064 h 2064"/>
              <a:gd name="T34" fmla="*/ 325 w 1676"/>
              <a:gd name="T35" fmla="*/ 2030 h 2064"/>
              <a:gd name="T36" fmla="*/ 1580 w 1676"/>
              <a:gd name="T37" fmla="*/ 1214 h 2064"/>
              <a:gd name="T38" fmla="*/ 1676 w 1676"/>
              <a:gd name="T39" fmla="*/ 1038 h 2064"/>
              <a:gd name="T40" fmla="*/ 1580 w 1676"/>
              <a:gd name="T41" fmla="*/ 86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6" h="2064">
                <a:moveTo>
                  <a:pt x="1580" y="862"/>
                </a:moveTo>
                <a:cubicBezTo>
                  <a:pt x="1580" y="862"/>
                  <a:pt x="1580" y="862"/>
                  <a:pt x="1580" y="862"/>
                </a:cubicBezTo>
                <a:cubicBezTo>
                  <a:pt x="325" y="45"/>
                  <a:pt x="325" y="45"/>
                  <a:pt x="325" y="45"/>
                </a:cubicBezTo>
                <a:cubicBezTo>
                  <a:pt x="260" y="3"/>
                  <a:pt x="178" y="0"/>
                  <a:pt x="110" y="37"/>
                </a:cubicBezTo>
                <a:cubicBezTo>
                  <a:pt x="42" y="74"/>
                  <a:pt x="0" y="144"/>
                  <a:pt x="0" y="222"/>
                </a:cubicBezTo>
                <a:cubicBezTo>
                  <a:pt x="0" y="702"/>
                  <a:pt x="0" y="702"/>
                  <a:pt x="0" y="702"/>
                </a:cubicBezTo>
                <a:cubicBezTo>
                  <a:pt x="0" y="729"/>
                  <a:pt x="14" y="755"/>
                  <a:pt x="38" y="769"/>
                </a:cubicBezTo>
                <a:cubicBezTo>
                  <a:pt x="61" y="784"/>
                  <a:pt x="90" y="786"/>
                  <a:pt x="115" y="774"/>
                </a:cubicBezTo>
                <a:cubicBezTo>
                  <a:pt x="154" y="755"/>
                  <a:pt x="196" y="746"/>
                  <a:pt x="240" y="746"/>
                </a:cubicBezTo>
                <a:cubicBezTo>
                  <a:pt x="401" y="746"/>
                  <a:pt x="531" y="877"/>
                  <a:pt x="531" y="1038"/>
                </a:cubicBezTo>
                <a:cubicBezTo>
                  <a:pt x="531" y="1199"/>
                  <a:pt x="401" y="1329"/>
                  <a:pt x="240" y="1329"/>
                </a:cubicBezTo>
                <a:cubicBezTo>
                  <a:pt x="196" y="1329"/>
                  <a:pt x="154" y="1320"/>
                  <a:pt x="115" y="1301"/>
                </a:cubicBezTo>
                <a:cubicBezTo>
                  <a:pt x="90" y="1290"/>
                  <a:pt x="61" y="1291"/>
                  <a:pt x="38" y="1306"/>
                </a:cubicBezTo>
                <a:cubicBezTo>
                  <a:pt x="14" y="1321"/>
                  <a:pt x="0" y="1346"/>
                  <a:pt x="0" y="1374"/>
                </a:cubicBezTo>
                <a:cubicBezTo>
                  <a:pt x="0" y="1854"/>
                  <a:pt x="0" y="1854"/>
                  <a:pt x="0" y="1854"/>
                </a:cubicBezTo>
                <a:cubicBezTo>
                  <a:pt x="0" y="1931"/>
                  <a:pt x="42" y="2002"/>
                  <a:pt x="110" y="2038"/>
                </a:cubicBezTo>
                <a:cubicBezTo>
                  <a:pt x="141" y="2055"/>
                  <a:pt x="175" y="2064"/>
                  <a:pt x="210" y="2064"/>
                </a:cubicBezTo>
                <a:cubicBezTo>
                  <a:pt x="251" y="2064"/>
                  <a:pt x="291" y="2052"/>
                  <a:pt x="325" y="2030"/>
                </a:cubicBezTo>
                <a:cubicBezTo>
                  <a:pt x="1580" y="1214"/>
                  <a:pt x="1580" y="1214"/>
                  <a:pt x="1580" y="1214"/>
                </a:cubicBezTo>
                <a:cubicBezTo>
                  <a:pt x="1640" y="1175"/>
                  <a:pt x="1676" y="1109"/>
                  <a:pt x="1676" y="1038"/>
                </a:cubicBezTo>
                <a:cubicBezTo>
                  <a:pt x="1676" y="966"/>
                  <a:pt x="1640" y="901"/>
                  <a:pt x="1580" y="862"/>
                </a:cubicBezTo>
                <a:close/>
              </a:path>
            </a:pathLst>
          </a:custGeom>
          <a:gradFill>
            <a:gsLst>
              <a:gs pos="0">
                <a:schemeClr val="accent1"/>
              </a:gs>
              <a:gs pos="83000">
                <a:schemeClr val="accent2"/>
              </a:gs>
              <a:gs pos="100000">
                <a:schemeClr val="accent3"/>
              </a:gs>
            </a:gsLst>
            <a:lin ang="42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53" name="Text Placeholder 52">
            <a:extLst>
              <a:ext uri="{FF2B5EF4-FFF2-40B4-BE49-F238E27FC236}">
                <a16:creationId xmlns:a16="http://schemas.microsoft.com/office/drawing/2014/main" id="{FAF4DD1E-A18C-40E4-BC69-4E5F9EEBD2AA}"/>
              </a:ext>
            </a:extLst>
          </p:cNvPr>
          <p:cNvSpPr>
            <a:spLocks noGrp="1"/>
          </p:cNvSpPr>
          <p:nvPr>
            <p:ph type="body" sz="quarter" idx="11"/>
          </p:nvPr>
        </p:nvSpPr>
        <p:spPr>
          <a:xfrm>
            <a:off x="2198688" y="295275"/>
            <a:ext cx="7794625" cy="830263"/>
          </a:xfrm>
        </p:spPr>
        <p:txBody>
          <a:bodyPr>
            <a:normAutofit/>
          </a:bodyPr>
          <a:lstStyle/>
          <a:p>
            <a:r>
              <a:rPr lang="en-US" sz="3600" dirty="0">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8100000" scaled="1"/>
                  <a:tileRect/>
                </a:gradFill>
              </a:rPr>
              <a:t>Similar</a:t>
            </a:r>
            <a:endParaRPr lang="en-ID" sz="3600" dirty="0">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8100000" scaled="1"/>
                <a:tileRect/>
              </a:gradFill>
            </a:endParaRPr>
          </a:p>
        </p:txBody>
      </p:sp>
      <p:grpSp>
        <p:nvGrpSpPr>
          <p:cNvPr id="71" name="Group 70">
            <a:extLst>
              <a:ext uri="{FF2B5EF4-FFF2-40B4-BE49-F238E27FC236}">
                <a16:creationId xmlns:a16="http://schemas.microsoft.com/office/drawing/2014/main" id="{4FF1A585-20A6-42C9-80B8-139BA9085BD7}"/>
              </a:ext>
            </a:extLst>
          </p:cNvPr>
          <p:cNvGrpSpPr/>
          <p:nvPr/>
        </p:nvGrpSpPr>
        <p:grpSpPr>
          <a:xfrm>
            <a:off x="294649" y="366739"/>
            <a:ext cx="1383702" cy="364849"/>
            <a:chOff x="341547" y="1035241"/>
            <a:chExt cx="1383702" cy="364849"/>
          </a:xfrm>
        </p:grpSpPr>
        <p:pic>
          <p:nvPicPr>
            <p:cNvPr id="72" name="Picture 71">
              <a:extLst>
                <a:ext uri="{FF2B5EF4-FFF2-40B4-BE49-F238E27FC236}">
                  <a16:creationId xmlns:a16="http://schemas.microsoft.com/office/drawing/2014/main" id="{6E60709B-0525-4FDC-8D30-298A9FF9C26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547" y="1035241"/>
              <a:ext cx="364849" cy="364849"/>
            </a:xfrm>
            <a:prstGeom prst="rect">
              <a:avLst/>
            </a:prstGeom>
          </p:spPr>
        </p:pic>
        <p:sp>
          <p:nvSpPr>
            <p:cNvPr id="73" name="TextBox 72">
              <a:extLst>
                <a:ext uri="{FF2B5EF4-FFF2-40B4-BE49-F238E27FC236}">
                  <a16:creationId xmlns:a16="http://schemas.microsoft.com/office/drawing/2014/main" id="{4F688BAE-89B2-48D6-B3B2-191E2E6642F4}"/>
                </a:ext>
              </a:extLst>
            </p:cNvPr>
            <p:cNvSpPr txBox="1"/>
            <p:nvPr/>
          </p:nvSpPr>
          <p:spPr>
            <a:xfrm>
              <a:off x="614047" y="1099526"/>
              <a:ext cx="1111202" cy="253916"/>
            </a:xfrm>
            <a:prstGeom prst="rect">
              <a:avLst/>
            </a:prstGeom>
            <a:noFill/>
          </p:spPr>
          <p:txBody>
            <a:bodyPr wrap="none" rtlCol="0">
              <a:spAutoFit/>
            </a:bodyPr>
            <a:lstStyle/>
            <a:p>
              <a:r>
                <a:rPr lang="en-US" sz="1050"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rPr>
                <a:t>Microsoft SDL</a:t>
              </a:r>
              <a:endParaRPr lang="en-US"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endParaRPr>
            </a:p>
          </p:txBody>
        </p:sp>
      </p:grpSp>
      <p:pic>
        <p:nvPicPr>
          <p:cNvPr id="47" name="Picture 46">
            <a:extLst>
              <a:ext uri="{FF2B5EF4-FFF2-40B4-BE49-F238E27FC236}">
                <a16:creationId xmlns:a16="http://schemas.microsoft.com/office/drawing/2014/main" id="{BE45E99C-8C08-4C5A-BDED-727119C912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7760" y="1108672"/>
            <a:ext cx="2270215" cy="1353242"/>
          </a:xfrm>
          <a:prstGeom prst="rect">
            <a:avLst/>
          </a:prstGeom>
        </p:spPr>
      </p:pic>
      <p:grpSp>
        <p:nvGrpSpPr>
          <p:cNvPr id="81" name="Group 80">
            <a:extLst>
              <a:ext uri="{FF2B5EF4-FFF2-40B4-BE49-F238E27FC236}">
                <a16:creationId xmlns:a16="http://schemas.microsoft.com/office/drawing/2014/main" id="{93CD65AC-1660-4053-ADA2-A00BFF0FE503}"/>
              </a:ext>
            </a:extLst>
          </p:cNvPr>
          <p:cNvGrpSpPr/>
          <p:nvPr/>
        </p:nvGrpSpPr>
        <p:grpSpPr>
          <a:xfrm>
            <a:off x="1497219" y="1152901"/>
            <a:ext cx="3312525" cy="1304691"/>
            <a:chOff x="1497219" y="1326637"/>
            <a:chExt cx="3312525" cy="1304691"/>
          </a:xfrm>
        </p:grpSpPr>
        <p:sp>
          <p:nvSpPr>
            <p:cNvPr id="48" name="TextBox 47">
              <a:extLst>
                <a:ext uri="{FF2B5EF4-FFF2-40B4-BE49-F238E27FC236}">
                  <a16:creationId xmlns:a16="http://schemas.microsoft.com/office/drawing/2014/main" id="{5443855C-9D57-42BF-9040-04B0C2B007B3}"/>
                </a:ext>
              </a:extLst>
            </p:cNvPr>
            <p:cNvSpPr txBox="1"/>
            <p:nvPr/>
          </p:nvSpPr>
          <p:spPr>
            <a:xfrm>
              <a:off x="1497219" y="1326637"/>
              <a:ext cx="1468864" cy="400110"/>
            </a:xfrm>
            <a:prstGeom prst="rect">
              <a:avLst/>
            </a:prstGeom>
            <a:noFill/>
          </p:spPr>
          <p:txBody>
            <a:bodyPr wrap="none" rtlCol="0">
              <a:spAutoFit/>
            </a:bodyPr>
            <a:lstStyle/>
            <a:p>
              <a:r>
                <a:rPr lang="en-US" sz="2000" b="1" dirty="0" err="1">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8100000" scaled="1"/>
                    <a:tileRect/>
                  </a:gradFill>
                  <a:latin typeface="+mj-lt"/>
                </a:rPr>
                <a:t>TouchPoints</a:t>
              </a:r>
              <a:endParaRPr lang="en-US" sz="2000"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8100000" scaled="1"/>
                  <a:tileRect/>
                </a:gradFill>
                <a:latin typeface="+mj-lt"/>
              </a:endParaRPr>
            </a:p>
          </p:txBody>
        </p:sp>
        <p:pic>
          <p:nvPicPr>
            <p:cNvPr id="67" name="Picture 66">
              <a:extLst>
                <a:ext uri="{FF2B5EF4-FFF2-40B4-BE49-F238E27FC236}">
                  <a16:creationId xmlns:a16="http://schemas.microsoft.com/office/drawing/2014/main" id="{E8700220-D8CC-48B2-BCD1-4E49C03A52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4586" y="1743074"/>
              <a:ext cx="2003073" cy="580892"/>
            </a:xfrm>
            <a:prstGeom prst="rect">
              <a:avLst/>
            </a:prstGeom>
          </p:spPr>
        </p:pic>
        <p:sp>
          <p:nvSpPr>
            <p:cNvPr id="74" name="TextBox 73">
              <a:extLst>
                <a:ext uri="{FF2B5EF4-FFF2-40B4-BE49-F238E27FC236}">
                  <a16:creationId xmlns:a16="http://schemas.microsoft.com/office/drawing/2014/main" id="{3342E794-BC06-43CA-92FE-AB6842F2B9A8}"/>
                </a:ext>
              </a:extLst>
            </p:cNvPr>
            <p:cNvSpPr txBox="1"/>
            <p:nvPr/>
          </p:nvSpPr>
          <p:spPr>
            <a:xfrm>
              <a:off x="1584586" y="2369718"/>
              <a:ext cx="3225158" cy="261610"/>
            </a:xfrm>
            <a:prstGeom prst="rect">
              <a:avLst/>
            </a:prstGeom>
            <a:noFill/>
          </p:spPr>
          <p:txBody>
            <a:bodyPr wrap="square">
              <a:spAutoFit/>
            </a:bodyPr>
            <a:lstStyle/>
            <a:p>
              <a:r>
                <a:rPr lang="en-US" sz="1050" dirty="0"/>
                <a:t>http://www.swsec.com/resources/touchpoints</a:t>
              </a:r>
            </a:p>
          </p:txBody>
        </p:sp>
      </p:grpSp>
      <p:grpSp>
        <p:nvGrpSpPr>
          <p:cNvPr id="80" name="Group 79">
            <a:extLst>
              <a:ext uri="{FF2B5EF4-FFF2-40B4-BE49-F238E27FC236}">
                <a16:creationId xmlns:a16="http://schemas.microsoft.com/office/drawing/2014/main" id="{D9CB6E2D-965B-44AB-9693-993B4B2B6C06}"/>
              </a:ext>
            </a:extLst>
          </p:cNvPr>
          <p:cNvGrpSpPr/>
          <p:nvPr/>
        </p:nvGrpSpPr>
        <p:grpSpPr>
          <a:xfrm>
            <a:off x="1636540" y="2866780"/>
            <a:ext cx="3173204" cy="1222266"/>
            <a:chOff x="1557057" y="2848004"/>
            <a:chExt cx="3173204" cy="1222266"/>
          </a:xfrm>
        </p:grpSpPr>
        <p:pic>
          <p:nvPicPr>
            <p:cNvPr id="64" name="Picture 63">
              <a:extLst>
                <a:ext uri="{FF2B5EF4-FFF2-40B4-BE49-F238E27FC236}">
                  <a16:creationId xmlns:a16="http://schemas.microsoft.com/office/drawing/2014/main" id="{3B9BC852-6D15-4EF8-97D4-8D01FCE8A0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621711" y="3248114"/>
              <a:ext cx="1420787" cy="494434"/>
            </a:xfrm>
            <a:prstGeom prst="rect">
              <a:avLst/>
            </a:prstGeom>
          </p:spPr>
        </p:pic>
        <p:sp>
          <p:nvSpPr>
            <p:cNvPr id="69" name="TextBox 68">
              <a:extLst>
                <a:ext uri="{FF2B5EF4-FFF2-40B4-BE49-F238E27FC236}">
                  <a16:creationId xmlns:a16="http://schemas.microsoft.com/office/drawing/2014/main" id="{6E9F5BDD-7BF4-4E59-8A5D-A3EEAC274CAE}"/>
                </a:ext>
              </a:extLst>
            </p:cNvPr>
            <p:cNvSpPr txBox="1"/>
            <p:nvPr/>
          </p:nvSpPr>
          <p:spPr>
            <a:xfrm>
              <a:off x="1629269" y="3816354"/>
              <a:ext cx="3100992" cy="253916"/>
            </a:xfrm>
            <a:prstGeom prst="rect">
              <a:avLst/>
            </a:prstGeom>
            <a:noFill/>
          </p:spPr>
          <p:txBody>
            <a:bodyPr wrap="square">
              <a:spAutoFit/>
            </a:bodyPr>
            <a:lstStyle/>
            <a:p>
              <a:r>
                <a:rPr lang="en-US" sz="1050" dirty="0"/>
                <a:t>https://owasp.org</a:t>
              </a:r>
            </a:p>
          </p:txBody>
        </p:sp>
        <p:sp>
          <p:nvSpPr>
            <p:cNvPr id="78" name="TextBox 77">
              <a:extLst>
                <a:ext uri="{FF2B5EF4-FFF2-40B4-BE49-F238E27FC236}">
                  <a16:creationId xmlns:a16="http://schemas.microsoft.com/office/drawing/2014/main" id="{76763CE5-80CE-4CEB-A293-1C1B43E5FA0D}"/>
                </a:ext>
              </a:extLst>
            </p:cNvPr>
            <p:cNvSpPr txBox="1"/>
            <p:nvPr/>
          </p:nvSpPr>
          <p:spPr>
            <a:xfrm>
              <a:off x="1557057" y="2848004"/>
              <a:ext cx="843501" cy="400110"/>
            </a:xfrm>
            <a:prstGeom prst="rect">
              <a:avLst/>
            </a:prstGeom>
            <a:noFill/>
          </p:spPr>
          <p:txBody>
            <a:bodyPr wrap="none" rtlCol="0">
              <a:spAutoFit/>
            </a:bodyPr>
            <a:lstStyle/>
            <a:p>
              <a:r>
                <a:rPr lang="en-US" sz="2000"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8100000" scaled="1"/>
                    <a:tileRect/>
                  </a:gradFill>
                  <a:latin typeface="+mj-lt"/>
                </a:rPr>
                <a:t>CLASP</a:t>
              </a:r>
            </a:p>
          </p:txBody>
        </p:sp>
      </p:grpSp>
      <p:grpSp>
        <p:nvGrpSpPr>
          <p:cNvPr id="82" name="Group 81">
            <a:extLst>
              <a:ext uri="{FF2B5EF4-FFF2-40B4-BE49-F238E27FC236}">
                <a16:creationId xmlns:a16="http://schemas.microsoft.com/office/drawing/2014/main" id="{6B51968D-5A88-4587-81C6-24C0E695CBC4}"/>
              </a:ext>
            </a:extLst>
          </p:cNvPr>
          <p:cNvGrpSpPr/>
          <p:nvPr/>
        </p:nvGrpSpPr>
        <p:grpSpPr>
          <a:xfrm>
            <a:off x="6978853" y="4486697"/>
            <a:ext cx="5010363" cy="1152901"/>
            <a:chOff x="1527597" y="4597820"/>
            <a:chExt cx="5010363" cy="1152901"/>
          </a:xfrm>
        </p:grpSpPr>
        <p:pic>
          <p:nvPicPr>
            <p:cNvPr id="75" name="Picture 74">
              <a:extLst>
                <a:ext uri="{FF2B5EF4-FFF2-40B4-BE49-F238E27FC236}">
                  <a16:creationId xmlns:a16="http://schemas.microsoft.com/office/drawing/2014/main" id="{C61B2EDA-540F-4C00-850C-3AFA3255F2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5769" y="5019277"/>
              <a:ext cx="1574380" cy="362107"/>
            </a:xfrm>
            <a:prstGeom prst="rect">
              <a:avLst/>
            </a:prstGeom>
          </p:spPr>
        </p:pic>
        <p:sp>
          <p:nvSpPr>
            <p:cNvPr id="77" name="TextBox 76">
              <a:extLst>
                <a:ext uri="{FF2B5EF4-FFF2-40B4-BE49-F238E27FC236}">
                  <a16:creationId xmlns:a16="http://schemas.microsoft.com/office/drawing/2014/main" id="{F077DFCB-DF9D-4B1F-B4EC-CC2E4EB2BBFD}"/>
                </a:ext>
              </a:extLst>
            </p:cNvPr>
            <p:cNvSpPr txBox="1"/>
            <p:nvPr/>
          </p:nvSpPr>
          <p:spPr>
            <a:xfrm>
              <a:off x="1546782" y="5496805"/>
              <a:ext cx="4991178" cy="253916"/>
            </a:xfrm>
            <a:prstGeom prst="rect">
              <a:avLst/>
            </a:prstGeom>
            <a:noFill/>
          </p:spPr>
          <p:txBody>
            <a:bodyPr wrap="square">
              <a:spAutoFit/>
            </a:bodyPr>
            <a:lstStyle/>
            <a:p>
              <a:r>
                <a:rPr lang="en-US" sz="1050" dirty="0"/>
                <a:t>https://www.gartner.com/en/conferences/na/security-risk-management-us</a:t>
              </a:r>
            </a:p>
          </p:txBody>
        </p:sp>
        <p:sp>
          <p:nvSpPr>
            <p:cNvPr id="79" name="TextBox 78">
              <a:extLst>
                <a:ext uri="{FF2B5EF4-FFF2-40B4-BE49-F238E27FC236}">
                  <a16:creationId xmlns:a16="http://schemas.microsoft.com/office/drawing/2014/main" id="{5E2B9C48-815F-4485-AEE9-1EAFC56AD56E}"/>
                </a:ext>
              </a:extLst>
            </p:cNvPr>
            <p:cNvSpPr txBox="1"/>
            <p:nvPr/>
          </p:nvSpPr>
          <p:spPr>
            <a:xfrm>
              <a:off x="1527597" y="4597820"/>
              <a:ext cx="1013419" cy="400110"/>
            </a:xfrm>
            <a:prstGeom prst="rect">
              <a:avLst/>
            </a:prstGeom>
            <a:noFill/>
          </p:spPr>
          <p:txBody>
            <a:bodyPr wrap="none" rtlCol="0">
              <a:spAutoFit/>
            </a:bodyPr>
            <a:lstStyle/>
            <a:p>
              <a:r>
                <a:rPr lang="en-US" sz="2000"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8100000" scaled="1"/>
                    <a:tileRect/>
                  </a:gradFill>
                  <a:latin typeface="+mj-lt"/>
                </a:rPr>
                <a:t>Gartner</a:t>
              </a:r>
            </a:p>
          </p:txBody>
        </p:sp>
      </p:grpSp>
      <p:pic>
        <p:nvPicPr>
          <p:cNvPr id="84" name="Picture 83">
            <a:extLst>
              <a:ext uri="{FF2B5EF4-FFF2-40B4-BE49-F238E27FC236}">
                <a16:creationId xmlns:a16="http://schemas.microsoft.com/office/drawing/2014/main" id="{B8F65177-BB44-4E94-9DE2-0E42658BEF84}"/>
              </a:ext>
            </a:extLst>
          </p:cNvPr>
          <p:cNvPicPr>
            <a:picLocks noChangeAspect="1"/>
          </p:cNvPicPr>
          <p:nvPr/>
        </p:nvPicPr>
        <p:blipFill rotWithShape="1">
          <a:blip r:embed="rId7"/>
          <a:srcRect l="35629" t="26469" r="33700" b="17766"/>
          <a:stretch/>
        </p:blipFill>
        <p:spPr>
          <a:xfrm>
            <a:off x="8489934" y="2577335"/>
            <a:ext cx="1585866" cy="1621899"/>
          </a:xfrm>
          <a:prstGeom prst="rect">
            <a:avLst/>
          </a:prstGeom>
        </p:spPr>
      </p:pic>
      <p:grpSp>
        <p:nvGrpSpPr>
          <p:cNvPr id="85" name="Group 84">
            <a:extLst>
              <a:ext uri="{FF2B5EF4-FFF2-40B4-BE49-F238E27FC236}">
                <a16:creationId xmlns:a16="http://schemas.microsoft.com/office/drawing/2014/main" id="{DFC26220-2737-4945-9DC4-4C5E2B635672}"/>
              </a:ext>
            </a:extLst>
          </p:cNvPr>
          <p:cNvGrpSpPr/>
          <p:nvPr/>
        </p:nvGrpSpPr>
        <p:grpSpPr>
          <a:xfrm>
            <a:off x="1728437" y="4664980"/>
            <a:ext cx="3173204" cy="1229960"/>
            <a:chOff x="1557057" y="2848004"/>
            <a:chExt cx="3173204" cy="1229960"/>
          </a:xfrm>
        </p:grpSpPr>
        <p:pic>
          <p:nvPicPr>
            <p:cNvPr id="86" name="Picture 85">
              <a:extLst>
                <a:ext uri="{FF2B5EF4-FFF2-40B4-BE49-F238E27FC236}">
                  <a16:creationId xmlns:a16="http://schemas.microsoft.com/office/drawing/2014/main" id="{6A5770B3-ADE9-49B8-BCED-50EE170A99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29269" y="3248114"/>
              <a:ext cx="1734855" cy="494434"/>
            </a:xfrm>
            <a:prstGeom prst="rect">
              <a:avLst/>
            </a:prstGeom>
          </p:spPr>
        </p:pic>
        <p:sp>
          <p:nvSpPr>
            <p:cNvPr id="87" name="TextBox 86">
              <a:extLst>
                <a:ext uri="{FF2B5EF4-FFF2-40B4-BE49-F238E27FC236}">
                  <a16:creationId xmlns:a16="http://schemas.microsoft.com/office/drawing/2014/main" id="{C566744A-04B4-43AA-910F-0099BEC5ACCE}"/>
                </a:ext>
              </a:extLst>
            </p:cNvPr>
            <p:cNvSpPr txBox="1"/>
            <p:nvPr/>
          </p:nvSpPr>
          <p:spPr>
            <a:xfrm>
              <a:off x="1629269" y="3816354"/>
              <a:ext cx="3100992" cy="261610"/>
            </a:xfrm>
            <a:prstGeom prst="rect">
              <a:avLst/>
            </a:prstGeom>
            <a:noFill/>
          </p:spPr>
          <p:txBody>
            <a:bodyPr wrap="square">
              <a:spAutoFit/>
            </a:bodyPr>
            <a:lstStyle/>
            <a:p>
              <a:r>
                <a:rPr lang="en-US" sz="1050" dirty="0"/>
                <a:t>https://safecode.org/</a:t>
              </a:r>
            </a:p>
          </p:txBody>
        </p:sp>
        <p:sp>
          <p:nvSpPr>
            <p:cNvPr id="88" name="TextBox 87">
              <a:extLst>
                <a:ext uri="{FF2B5EF4-FFF2-40B4-BE49-F238E27FC236}">
                  <a16:creationId xmlns:a16="http://schemas.microsoft.com/office/drawing/2014/main" id="{A123D8B0-EDB7-4062-947C-BBADFA270377}"/>
                </a:ext>
              </a:extLst>
            </p:cNvPr>
            <p:cNvSpPr txBox="1"/>
            <p:nvPr/>
          </p:nvSpPr>
          <p:spPr>
            <a:xfrm>
              <a:off x="1557057" y="2848004"/>
              <a:ext cx="1150571" cy="400110"/>
            </a:xfrm>
            <a:prstGeom prst="rect">
              <a:avLst/>
            </a:prstGeom>
            <a:noFill/>
          </p:spPr>
          <p:txBody>
            <a:bodyPr wrap="none" rtlCol="0">
              <a:spAutoFit/>
            </a:bodyPr>
            <a:lstStyle/>
            <a:p>
              <a:r>
                <a:rPr lang="en-US" sz="2000" b="1" dirty="0" err="1">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8100000" scaled="1"/>
                    <a:tileRect/>
                  </a:gradFill>
                  <a:latin typeface="+mj-lt"/>
                </a:rPr>
                <a:t>Safecode</a:t>
              </a:r>
              <a:endParaRPr lang="en-US" sz="2000"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8100000" scaled="1"/>
                  <a:tileRect/>
                </a:gradFill>
                <a:latin typeface="+mj-lt"/>
              </a:endParaRPr>
            </a:p>
          </p:txBody>
        </p:sp>
      </p:grpSp>
    </p:spTree>
    <p:extLst>
      <p:ext uri="{BB962C8B-B14F-4D97-AF65-F5344CB8AC3E}">
        <p14:creationId xmlns:p14="http://schemas.microsoft.com/office/powerpoint/2010/main" val="155471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3">
                                            <p:txEl>
                                              <p:pRg st="0" end="0"/>
                                            </p:txEl>
                                          </p:spTgt>
                                        </p:tgtEl>
                                        <p:attrNameLst>
                                          <p:attrName>style.visibility</p:attrName>
                                        </p:attrNameLst>
                                      </p:cBhvr>
                                      <p:to>
                                        <p:strVal val="visible"/>
                                      </p:to>
                                    </p:set>
                                    <p:animEffect transition="in" filter="fade">
                                      <p:cBhvr>
                                        <p:cTn id="7" dur="500"/>
                                        <p:tgtEl>
                                          <p:spTgt spid="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563E1E22-36A3-4075-95D0-1441D97397F3}"/>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6811" b="16811"/>
          <a:stretch/>
        </p:blipFill>
        <p:spPr>
          <a:xfrm>
            <a:off x="3177" y="1679064"/>
            <a:ext cx="12188823" cy="4744853"/>
          </a:xfrm>
        </p:spPr>
      </p:pic>
      <p:sp>
        <p:nvSpPr>
          <p:cNvPr id="3" name="Text Placeholder 2">
            <a:extLst>
              <a:ext uri="{FF2B5EF4-FFF2-40B4-BE49-F238E27FC236}">
                <a16:creationId xmlns:a16="http://schemas.microsoft.com/office/drawing/2014/main" id="{6D068EE2-4316-48F9-A253-3495D37A34F8}"/>
              </a:ext>
            </a:extLst>
          </p:cNvPr>
          <p:cNvSpPr>
            <a:spLocks noGrp="1"/>
          </p:cNvSpPr>
          <p:nvPr>
            <p:ph type="body" sz="quarter" idx="11"/>
          </p:nvPr>
        </p:nvSpPr>
        <p:spPr/>
        <p:txBody>
          <a:bodyPr/>
          <a:lstStyle/>
          <a:p>
            <a:r>
              <a:rPr lang="en-US" dirty="0"/>
              <a:t>Case studies</a:t>
            </a:r>
            <a:endParaRPr lang="en-ID" dirty="0"/>
          </a:p>
        </p:txBody>
      </p:sp>
      <p:sp>
        <p:nvSpPr>
          <p:cNvPr id="14" name="TextBox 13">
            <a:extLst>
              <a:ext uri="{FF2B5EF4-FFF2-40B4-BE49-F238E27FC236}">
                <a16:creationId xmlns:a16="http://schemas.microsoft.com/office/drawing/2014/main" id="{A51CF8F2-02BD-47AD-BB23-18281E0302C7}"/>
              </a:ext>
            </a:extLst>
          </p:cNvPr>
          <p:cNvSpPr txBox="1"/>
          <p:nvPr/>
        </p:nvSpPr>
        <p:spPr>
          <a:xfrm>
            <a:off x="11145947" y="6156805"/>
            <a:ext cx="488731" cy="276999"/>
          </a:xfrm>
          <a:prstGeom prst="rect">
            <a:avLst/>
          </a:prstGeom>
          <a:noFill/>
        </p:spPr>
        <p:txBody>
          <a:bodyPr wrap="square" rtlCol="0">
            <a:spAutoFit/>
          </a:bodyPr>
          <a:lstStyle/>
          <a:p>
            <a:pPr algn="ctr"/>
            <a:fld id="{691AF18D-0852-4468-85C6-A271F63CD70E}" type="slidenum">
              <a:rPr lang="en-US" sz="1200" b="1" smtClean="0">
                <a:solidFill>
                  <a:schemeClr val="accent1"/>
                </a:solidFill>
                <a:latin typeface="+mj-lt"/>
              </a:rPr>
              <a:pPr algn="ctr"/>
              <a:t>22</a:t>
            </a:fld>
            <a:endParaRPr lang="en-US" sz="1200" b="1" dirty="0">
              <a:solidFill>
                <a:schemeClr val="accent1"/>
              </a:solidFill>
              <a:latin typeface="+mj-lt"/>
              <a:ea typeface="Open Sans Light" panose="020B0306030504020204" pitchFamily="34" charset="0"/>
              <a:cs typeface="Open Sans Light" panose="020B0306030504020204" pitchFamily="34" charset="0"/>
            </a:endParaRPr>
          </a:p>
        </p:txBody>
      </p:sp>
      <p:sp>
        <p:nvSpPr>
          <p:cNvPr id="15" name="Freeform 9">
            <a:extLst>
              <a:ext uri="{FF2B5EF4-FFF2-40B4-BE49-F238E27FC236}">
                <a16:creationId xmlns:a16="http://schemas.microsoft.com/office/drawing/2014/main" id="{35A16CD5-04BE-4A91-83B2-85ACB7913003}"/>
              </a:ext>
            </a:extLst>
          </p:cNvPr>
          <p:cNvSpPr>
            <a:spLocks/>
          </p:cNvSpPr>
          <p:nvPr/>
        </p:nvSpPr>
        <p:spPr bwMode="auto">
          <a:xfrm>
            <a:off x="11573969" y="6193534"/>
            <a:ext cx="188118" cy="230382"/>
          </a:xfrm>
          <a:custGeom>
            <a:avLst/>
            <a:gdLst>
              <a:gd name="T0" fmla="*/ 1580 w 1676"/>
              <a:gd name="T1" fmla="*/ 862 h 2064"/>
              <a:gd name="T2" fmla="*/ 1580 w 1676"/>
              <a:gd name="T3" fmla="*/ 862 h 2064"/>
              <a:gd name="T4" fmla="*/ 325 w 1676"/>
              <a:gd name="T5" fmla="*/ 45 h 2064"/>
              <a:gd name="T6" fmla="*/ 110 w 1676"/>
              <a:gd name="T7" fmla="*/ 37 h 2064"/>
              <a:gd name="T8" fmla="*/ 0 w 1676"/>
              <a:gd name="T9" fmla="*/ 222 h 2064"/>
              <a:gd name="T10" fmla="*/ 0 w 1676"/>
              <a:gd name="T11" fmla="*/ 702 h 2064"/>
              <a:gd name="T12" fmla="*/ 38 w 1676"/>
              <a:gd name="T13" fmla="*/ 769 h 2064"/>
              <a:gd name="T14" fmla="*/ 115 w 1676"/>
              <a:gd name="T15" fmla="*/ 774 h 2064"/>
              <a:gd name="T16" fmla="*/ 240 w 1676"/>
              <a:gd name="T17" fmla="*/ 746 h 2064"/>
              <a:gd name="T18" fmla="*/ 531 w 1676"/>
              <a:gd name="T19" fmla="*/ 1038 h 2064"/>
              <a:gd name="T20" fmla="*/ 240 w 1676"/>
              <a:gd name="T21" fmla="*/ 1329 h 2064"/>
              <a:gd name="T22" fmla="*/ 115 w 1676"/>
              <a:gd name="T23" fmla="*/ 1301 h 2064"/>
              <a:gd name="T24" fmla="*/ 38 w 1676"/>
              <a:gd name="T25" fmla="*/ 1306 h 2064"/>
              <a:gd name="T26" fmla="*/ 0 w 1676"/>
              <a:gd name="T27" fmla="*/ 1374 h 2064"/>
              <a:gd name="T28" fmla="*/ 0 w 1676"/>
              <a:gd name="T29" fmla="*/ 1854 h 2064"/>
              <a:gd name="T30" fmla="*/ 110 w 1676"/>
              <a:gd name="T31" fmla="*/ 2038 h 2064"/>
              <a:gd name="T32" fmla="*/ 210 w 1676"/>
              <a:gd name="T33" fmla="*/ 2064 h 2064"/>
              <a:gd name="T34" fmla="*/ 325 w 1676"/>
              <a:gd name="T35" fmla="*/ 2030 h 2064"/>
              <a:gd name="T36" fmla="*/ 1580 w 1676"/>
              <a:gd name="T37" fmla="*/ 1214 h 2064"/>
              <a:gd name="T38" fmla="*/ 1676 w 1676"/>
              <a:gd name="T39" fmla="*/ 1038 h 2064"/>
              <a:gd name="T40" fmla="*/ 1580 w 1676"/>
              <a:gd name="T41" fmla="*/ 86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6" h="2064">
                <a:moveTo>
                  <a:pt x="1580" y="862"/>
                </a:moveTo>
                <a:cubicBezTo>
                  <a:pt x="1580" y="862"/>
                  <a:pt x="1580" y="862"/>
                  <a:pt x="1580" y="862"/>
                </a:cubicBezTo>
                <a:cubicBezTo>
                  <a:pt x="325" y="45"/>
                  <a:pt x="325" y="45"/>
                  <a:pt x="325" y="45"/>
                </a:cubicBezTo>
                <a:cubicBezTo>
                  <a:pt x="260" y="3"/>
                  <a:pt x="178" y="0"/>
                  <a:pt x="110" y="37"/>
                </a:cubicBezTo>
                <a:cubicBezTo>
                  <a:pt x="42" y="74"/>
                  <a:pt x="0" y="144"/>
                  <a:pt x="0" y="222"/>
                </a:cubicBezTo>
                <a:cubicBezTo>
                  <a:pt x="0" y="702"/>
                  <a:pt x="0" y="702"/>
                  <a:pt x="0" y="702"/>
                </a:cubicBezTo>
                <a:cubicBezTo>
                  <a:pt x="0" y="729"/>
                  <a:pt x="14" y="755"/>
                  <a:pt x="38" y="769"/>
                </a:cubicBezTo>
                <a:cubicBezTo>
                  <a:pt x="61" y="784"/>
                  <a:pt x="90" y="786"/>
                  <a:pt x="115" y="774"/>
                </a:cubicBezTo>
                <a:cubicBezTo>
                  <a:pt x="154" y="755"/>
                  <a:pt x="196" y="746"/>
                  <a:pt x="240" y="746"/>
                </a:cubicBezTo>
                <a:cubicBezTo>
                  <a:pt x="401" y="746"/>
                  <a:pt x="531" y="877"/>
                  <a:pt x="531" y="1038"/>
                </a:cubicBezTo>
                <a:cubicBezTo>
                  <a:pt x="531" y="1199"/>
                  <a:pt x="401" y="1329"/>
                  <a:pt x="240" y="1329"/>
                </a:cubicBezTo>
                <a:cubicBezTo>
                  <a:pt x="196" y="1329"/>
                  <a:pt x="154" y="1320"/>
                  <a:pt x="115" y="1301"/>
                </a:cubicBezTo>
                <a:cubicBezTo>
                  <a:pt x="90" y="1290"/>
                  <a:pt x="61" y="1291"/>
                  <a:pt x="38" y="1306"/>
                </a:cubicBezTo>
                <a:cubicBezTo>
                  <a:pt x="14" y="1321"/>
                  <a:pt x="0" y="1346"/>
                  <a:pt x="0" y="1374"/>
                </a:cubicBezTo>
                <a:cubicBezTo>
                  <a:pt x="0" y="1854"/>
                  <a:pt x="0" y="1854"/>
                  <a:pt x="0" y="1854"/>
                </a:cubicBezTo>
                <a:cubicBezTo>
                  <a:pt x="0" y="1931"/>
                  <a:pt x="42" y="2002"/>
                  <a:pt x="110" y="2038"/>
                </a:cubicBezTo>
                <a:cubicBezTo>
                  <a:pt x="141" y="2055"/>
                  <a:pt x="175" y="2064"/>
                  <a:pt x="210" y="2064"/>
                </a:cubicBezTo>
                <a:cubicBezTo>
                  <a:pt x="251" y="2064"/>
                  <a:pt x="291" y="2052"/>
                  <a:pt x="325" y="2030"/>
                </a:cubicBezTo>
                <a:cubicBezTo>
                  <a:pt x="1580" y="1214"/>
                  <a:pt x="1580" y="1214"/>
                  <a:pt x="1580" y="1214"/>
                </a:cubicBezTo>
                <a:cubicBezTo>
                  <a:pt x="1640" y="1175"/>
                  <a:pt x="1676" y="1109"/>
                  <a:pt x="1676" y="1038"/>
                </a:cubicBezTo>
                <a:cubicBezTo>
                  <a:pt x="1676" y="966"/>
                  <a:pt x="1640" y="901"/>
                  <a:pt x="1580" y="862"/>
                </a:cubicBezTo>
                <a:close/>
              </a:path>
            </a:pathLst>
          </a:custGeom>
          <a:gradFill>
            <a:gsLst>
              <a:gs pos="0">
                <a:schemeClr val="accent1"/>
              </a:gs>
              <a:gs pos="83000">
                <a:schemeClr val="accent2"/>
              </a:gs>
              <a:gs pos="100000">
                <a:schemeClr val="accent3"/>
              </a:gs>
            </a:gsLst>
            <a:lin ang="4200000" scaled="0"/>
          </a:gradFill>
          <a:ln>
            <a:noFill/>
          </a:ln>
        </p:spPr>
        <p:txBody>
          <a:bodyPr vert="horz" wrap="square" lIns="91440" tIns="45720" rIns="91440" bIns="45720" numCol="1" anchor="t" anchorCtr="0" compatLnSpc="1">
            <a:prstTxWarp prst="textNoShape">
              <a:avLst/>
            </a:prstTxWarp>
          </a:bodyPr>
          <a:lstStyle/>
          <a:p>
            <a:endParaRPr lang="en-ID"/>
          </a:p>
        </p:txBody>
      </p:sp>
      <p:grpSp>
        <p:nvGrpSpPr>
          <p:cNvPr id="152" name="Group 151">
            <a:extLst>
              <a:ext uri="{FF2B5EF4-FFF2-40B4-BE49-F238E27FC236}">
                <a16:creationId xmlns:a16="http://schemas.microsoft.com/office/drawing/2014/main" id="{BF265E7A-9DD2-4BC3-ABAB-C9061E6973E6}"/>
              </a:ext>
            </a:extLst>
          </p:cNvPr>
          <p:cNvGrpSpPr/>
          <p:nvPr/>
        </p:nvGrpSpPr>
        <p:grpSpPr>
          <a:xfrm>
            <a:off x="-594361" y="4389985"/>
            <a:ext cx="2791777" cy="2751226"/>
            <a:chOff x="-815657" y="2355533"/>
            <a:chExt cx="4918074" cy="4846638"/>
          </a:xfrm>
        </p:grpSpPr>
        <p:sp>
          <p:nvSpPr>
            <p:cNvPr id="153" name="Freeform 5">
              <a:extLst>
                <a:ext uri="{FF2B5EF4-FFF2-40B4-BE49-F238E27FC236}">
                  <a16:creationId xmlns:a16="http://schemas.microsoft.com/office/drawing/2014/main" id="{CE8E5803-22C3-420A-9C07-2B6DFB10F70A}"/>
                </a:ext>
              </a:extLst>
            </p:cNvPr>
            <p:cNvSpPr>
              <a:spLocks/>
            </p:cNvSpPr>
            <p:nvPr/>
          </p:nvSpPr>
          <p:spPr bwMode="auto">
            <a:xfrm>
              <a:off x="-815657" y="4106546"/>
              <a:ext cx="3201987" cy="3095625"/>
            </a:xfrm>
            <a:custGeom>
              <a:avLst/>
              <a:gdLst>
                <a:gd name="T0" fmla="*/ 3 w 1656"/>
                <a:gd name="T1" fmla="*/ 0 h 1609"/>
                <a:gd name="T2" fmla="*/ 0 w 1656"/>
                <a:gd name="T3" fmla="*/ 101 h 1609"/>
                <a:gd name="T4" fmla="*/ 1508 w 1656"/>
                <a:gd name="T5" fmla="*/ 1609 h 1609"/>
                <a:gd name="T6" fmla="*/ 1656 w 1656"/>
                <a:gd name="T7" fmla="*/ 1602 h 1609"/>
                <a:gd name="T8" fmla="*/ 811 w 1656"/>
                <a:gd name="T9" fmla="*/ 1237 h 1609"/>
                <a:gd name="T10" fmla="*/ 3 w 1656"/>
                <a:gd name="T11" fmla="*/ 0 h 1609"/>
              </a:gdLst>
              <a:ahLst/>
              <a:cxnLst>
                <a:cxn ang="0">
                  <a:pos x="T0" y="T1"/>
                </a:cxn>
                <a:cxn ang="0">
                  <a:pos x="T2" y="T3"/>
                </a:cxn>
                <a:cxn ang="0">
                  <a:pos x="T4" y="T5"/>
                </a:cxn>
                <a:cxn ang="0">
                  <a:pos x="T6" y="T7"/>
                </a:cxn>
                <a:cxn ang="0">
                  <a:pos x="T8" y="T9"/>
                </a:cxn>
                <a:cxn ang="0">
                  <a:pos x="T10" y="T11"/>
                </a:cxn>
              </a:cxnLst>
              <a:rect l="0" t="0" r="r" b="b"/>
              <a:pathLst>
                <a:path w="1656" h="1609">
                  <a:moveTo>
                    <a:pt x="3" y="0"/>
                  </a:moveTo>
                  <a:cubicBezTo>
                    <a:pt x="1" y="34"/>
                    <a:pt x="0" y="67"/>
                    <a:pt x="0" y="101"/>
                  </a:cubicBezTo>
                  <a:cubicBezTo>
                    <a:pt x="0" y="934"/>
                    <a:pt x="675" y="1609"/>
                    <a:pt x="1508" y="1609"/>
                  </a:cubicBezTo>
                  <a:cubicBezTo>
                    <a:pt x="1558" y="1609"/>
                    <a:pt x="1607" y="1607"/>
                    <a:pt x="1656" y="1602"/>
                  </a:cubicBezTo>
                  <a:cubicBezTo>
                    <a:pt x="1334" y="1571"/>
                    <a:pt x="1042" y="1438"/>
                    <a:pt x="811" y="1237"/>
                  </a:cubicBezTo>
                  <a:cubicBezTo>
                    <a:pt x="357" y="1000"/>
                    <a:pt x="39" y="539"/>
                    <a:pt x="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54" name="Freeform 6">
              <a:extLst>
                <a:ext uri="{FF2B5EF4-FFF2-40B4-BE49-F238E27FC236}">
                  <a16:creationId xmlns:a16="http://schemas.microsoft.com/office/drawing/2014/main" id="{A34695FA-155B-4FD4-A0F2-516928E586F0}"/>
                </a:ext>
              </a:extLst>
            </p:cNvPr>
            <p:cNvSpPr>
              <a:spLocks/>
            </p:cNvSpPr>
            <p:nvPr/>
          </p:nvSpPr>
          <p:spPr bwMode="auto">
            <a:xfrm>
              <a:off x="-809307" y="3911283"/>
              <a:ext cx="1562100" cy="2574925"/>
            </a:xfrm>
            <a:custGeom>
              <a:avLst/>
              <a:gdLst>
                <a:gd name="T0" fmla="*/ 808 w 808"/>
                <a:gd name="T1" fmla="*/ 1338 h 1338"/>
                <a:gd name="T2" fmla="*/ 451 w 808"/>
                <a:gd name="T3" fmla="*/ 877 h 1338"/>
                <a:gd name="T4" fmla="*/ 10 w 808"/>
                <a:gd name="T5" fmla="*/ 0 h 1338"/>
                <a:gd name="T6" fmla="*/ 0 w 808"/>
                <a:gd name="T7" fmla="*/ 101 h 1338"/>
                <a:gd name="T8" fmla="*/ 808 w 808"/>
                <a:gd name="T9" fmla="*/ 1338 h 1338"/>
              </a:gdLst>
              <a:ahLst/>
              <a:cxnLst>
                <a:cxn ang="0">
                  <a:pos x="T0" y="T1"/>
                </a:cxn>
                <a:cxn ang="0">
                  <a:pos x="T2" y="T3"/>
                </a:cxn>
                <a:cxn ang="0">
                  <a:pos x="T4" y="T5"/>
                </a:cxn>
                <a:cxn ang="0">
                  <a:pos x="T6" y="T7"/>
                </a:cxn>
                <a:cxn ang="0">
                  <a:pos x="T8" y="T9"/>
                </a:cxn>
              </a:cxnLst>
              <a:rect l="0" t="0" r="r" b="b"/>
              <a:pathLst>
                <a:path w="808" h="1338">
                  <a:moveTo>
                    <a:pt x="808" y="1338"/>
                  </a:moveTo>
                  <a:cubicBezTo>
                    <a:pt x="661" y="1209"/>
                    <a:pt x="540" y="1053"/>
                    <a:pt x="451" y="877"/>
                  </a:cubicBezTo>
                  <a:cubicBezTo>
                    <a:pt x="216" y="647"/>
                    <a:pt x="56" y="342"/>
                    <a:pt x="10" y="0"/>
                  </a:cubicBezTo>
                  <a:cubicBezTo>
                    <a:pt x="6" y="33"/>
                    <a:pt x="3" y="67"/>
                    <a:pt x="0" y="101"/>
                  </a:cubicBezTo>
                  <a:cubicBezTo>
                    <a:pt x="36" y="640"/>
                    <a:pt x="354" y="1101"/>
                    <a:pt x="808" y="1338"/>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55" name="Freeform 7">
              <a:extLst>
                <a:ext uri="{FF2B5EF4-FFF2-40B4-BE49-F238E27FC236}">
                  <a16:creationId xmlns:a16="http://schemas.microsoft.com/office/drawing/2014/main" id="{6483C7A0-ADDE-4C66-8D5E-164C2324C7C8}"/>
                </a:ext>
              </a:extLst>
            </p:cNvPr>
            <p:cNvSpPr>
              <a:spLocks/>
            </p:cNvSpPr>
            <p:nvPr/>
          </p:nvSpPr>
          <p:spPr bwMode="auto">
            <a:xfrm>
              <a:off x="-790257" y="3717608"/>
              <a:ext cx="852487" cy="1882775"/>
            </a:xfrm>
            <a:custGeom>
              <a:avLst/>
              <a:gdLst>
                <a:gd name="T0" fmla="*/ 17 w 441"/>
                <a:gd name="T1" fmla="*/ 0 h 978"/>
                <a:gd name="T2" fmla="*/ 0 w 441"/>
                <a:gd name="T3" fmla="*/ 101 h 978"/>
                <a:gd name="T4" fmla="*/ 441 w 441"/>
                <a:gd name="T5" fmla="*/ 978 h 978"/>
                <a:gd name="T6" fmla="*/ 321 w 441"/>
                <a:gd name="T7" fmla="*/ 643 h 978"/>
                <a:gd name="T8" fmla="*/ 17 w 441"/>
                <a:gd name="T9" fmla="*/ 0 h 978"/>
              </a:gdLst>
              <a:ahLst/>
              <a:cxnLst>
                <a:cxn ang="0">
                  <a:pos x="T0" y="T1"/>
                </a:cxn>
                <a:cxn ang="0">
                  <a:pos x="T2" y="T3"/>
                </a:cxn>
                <a:cxn ang="0">
                  <a:pos x="T4" y="T5"/>
                </a:cxn>
                <a:cxn ang="0">
                  <a:pos x="T6" y="T7"/>
                </a:cxn>
                <a:cxn ang="0">
                  <a:pos x="T8" y="T9"/>
                </a:cxn>
              </a:cxnLst>
              <a:rect l="0" t="0" r="r" b="b"/>
              <a:pathLst>
                <a:path w="441" h="978">
                  <a:moveTo>
                    <a:pt x="17" y="0"/>
                  </a:moveTo>
                  <a:cubicBezTo>
                    <a:pt x="11" y="33"/>
                    <a:pt x="5" y="67"/>
                    <a:pt x="0" y="101"/>
                  </a:cubicBezTo>
                  <a:cubicBezTo>
                    <a:pt x="46" y="443"/>
                    <a:pt x="206" y="748"/>
                    <a:pt x="441" y="978"/>
                  </a:cubicBezTo>
                  <a:cubicBezTo>
                    <a:pt x="389" y="873"/>
                    <a:pt x="348" y="760"/>
                    <a:pt x="321" y="643"/>
                  </a:cubicBezTo>
                  <a:cubicBezTo>
                    <a:pt x="173" y="459"/>
                    <a:pt x="66" y="240"/>
                    <a:pt x="1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56" name="Freeform 8">
              <a:extLst>
                <a:ext uri="{FF2B5EF4-FFF2-40B4-BE49-F238E27FC236}">
                  <a16:creationId xmlns:a16="http://schemas.microsoft.com/office/drawing/2014/main" id="{3C444232-B0B5-48AD-9DC7-66A2E95E8DB0}"/>
                </a:ext>
              </a:extLst>
            </p:cNvPr>
            <p:cNvSpPr>
              <a:spLocks/>
            </p:cNvSpPr>
            <p:nvPr/>
          </p:nvSpPr>
          <p:spPr bwMode="auto">
            <a:xfrm>
              <a:off x="-756920" y="3523933"/>
              <a:ext cx="587375" cy="1430338"/>
            </a:xfrm>
            <a:custGeom>
              <a:avLst/>
              <a:gdLst>
                <a:gd name="T0" fmla="*/ 268 w 304"/>
                <a:gd name="T1" fmla="*/ 496 h 744"/>
                <a:gd name="T2" fmla="*/ 25 w 304"/>
                <a:gd name="T3" fmla="*/ 0 h 744"/>
                <a:gd name="T4" fmla="*/ 0 w 304"/>
                <a:gd name="T5" fmla="*/ 101 h 744"/>
                <a:gd name="T6" fmla="*/ 304 w 304"/>
                <a:gd name="T7" fmla="*/ 744 h 744"/>
                <a:gd name="T8" fmla="*/ 268 w 304"/>
                <a:gd name="T9" fmla="*/ 496 h 744"/>
              </a:gdLst>
              <a:ahLst/>
              <a:cxnLst>
                <a:cxn ang="0">
                  <a:pos x="T0" y="T1"/>
                </a:cxn>
                <a:cxn ang="0">
                  <a:pos x="T2" y="T3"/>
                </a:cxn>
                <a:cxn ang="0">
                  <a:pos x="T4" y="T5"/>
                </a:cxn>
                <a:cxn ang="0">
                  <a:pos x="T6" y="T7"/>
                </a:cxn>
                <a:cxn ang="0">
                  <a:pos x="T8" y="T9"/>
                </a:cxn>
              </a:cxnLst>
              <a:rect l="0" t="0" r="r" b="b"/>
              <a:pathLst>
                <a:path w="304" h="744">
                  <a:moveTo>
                    <a:pt x="268" y="496"/>
                  </a:moveTo>
                  <a:cubicBezTo>
                    <a:pt x="159" y="349"/>
                    <a:pt x="75" y="181"/>
                    <a:pt x="25" y="0"/>
                  </a:cubicBezTo>
                  <a:cubicBezTo>
                    <a:pt x="16" y="33"/>
                    <a:pt x="7" y="67"/>
                    <a:pt x="0" y="101"/>
                  </a:cubicBezTo>
                  <a:cubicBezTo>
                    <a:pt x="49" y="341"/>
                    <a:pt x="156" y="560"/>
                    <a:pt x="304" y="744"/>
                  </a:cubicBezTo>
                  <a:cubicBezTo>
                    <a:pt x="285" y="664"/>
                    <a:pt x="273" y="581"/>
                    <a:pt x="268" y="4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57" name="Freeform 9">
              <a:extLst>
                <a:ext uri="{FF2B5EF4-FFF2-40B4-BE49-F238E27FC236}">
                  <a16:creationId xmlns:a16="http://schemas.microsoft.com/office/drawing/2014/main" id="{1EEEDAD3-5A48-45EC-8A73-F8800D745D55}"/>
                </a:ext>
              </a:extLst>
            </p:cNvPr>
            <p:cNvSpPr>
              <a:spLocks/>
            </p:cNvSpPr>
            <p:nvPr/>
          </p:nvSpPr>
          <p:spPr bwMode="auto">
            <a:xfrm>
              <a:off x="-709295" y="3328671"/>
              <a:ext cx="471487" cy="1149350"/>
            </a:xfrm>
            <a:custGeom>
              <a:avLst/>
              <a:gdLst>
                <a:gd name="T0" fmla="*/ 244 w 244"/>
                <a:gd name="T1" fmla="*/ 396 h 597"/>
                <a:gd name="T2" fmla="*/ 32 w 244"/>
                <a:gd name="T3" fmla="*/ 0 h 597"/>
                <a:gd name="T4" fmla="*/ 0 w 244"/>
                <a:gd name="T5" fmla="*/ 101 h 597"/>
                <a:gd name="T6" fmla="*/ 243 w 244"/>
                <a:gd name="T7" fmla="*/ 597 h 597"/>
                <a:gd name="T8" fmla="*/ 241 w 244"/>
                <a:gd name="T9" fmla="*/ 505 h 597"/>
                <a:gd name="T10" fmla="*/ 244 w 244"/>
                <a:gd name="T11" fmla="*/ 396 h 597"/>
              </a:gdLst>
              <a:ahLst/>
              <a:cxnLst>
                <a:cxn ang="0">
                  <a:pos x="T0" y="T1"/>
                </a:cxn>
                <a:cxn ang="0">
                  <a:pos x="T2" y="T3"/>
                </a:cxn>
                <a:cxn ang="0">
                  <a:pos x="T4" y="T5"/>
                </a:cxn>
                <a:cxn ang="0">
                  <a:pos x="T6" y="T7"/>
                </a:cxn>
                <a:cxn ang="0">
                  <a:pos x="T8" y="T9"/>
                </a:cxn>
                <a:cxn ang="0">
                  <a:pos x="T10" y="T11"/>
                </a:cxn>
              </a:cxnLst>
              <a:rect l="0" t="0" r="r" b="b"/>
              <a:pathLst>
                <a:path w="244" h="597">
                  <a:moveTo>
                    <a:pt x="244" y="396"/>
                  </a:moveTo>
                  <a:cubicBezTo>
                    <a:pt x="155" y="276"/>
                    <a:pt x="83" y="143"/>
                    <a:pt x="32" y="0"/>
                  </a:cubicBezTo>
                  <a:cubicBezTo>
                    <a:pt x="20" y="33"/>
                    <a:pt x="9" y="66"/>
                    <a:pt x="0" y="101"/>
                  </a:cubicBezTo>
                  <a:cubicBezTo>
                    <a:pt x="50" y="282"/>
                    <a:pt x="134" y="450"/>
                    <a:pt x="243" y="597"/>
                  </a:cubicBezTo>
                  <a:cubicBezTo>
                    <a:pt x="241" y="566"/>
                    <a:pt x="241" y="536"/>
                    <a:pt x="241" y="505"/>
                  </a:cubicBezTo>
                  <a:cubicBezTo>
                    <a:pt x="241" y="469"/>
                    <a:pt x="242" y="432"/>
                    <a:pt x="244" y="3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58" name="Freeform 10">
              <a:extLst>
                <a:ext uri="{FF2B5EF4-FFF2-40B4-BE49-F238E27FC236}">
                  <a16:creationId xmlns:a16="http://schemas.microsoft.com/office/drawing/2014/main" id="{773584AE-5610-472E-9055-0B34AF455E69}"/>
                </a:ext>
              </a:extLst>
            </p:cNvPr>
            <p:cNvSpPr>
              <a:spLocks/>
            </p:cNvSpPr>
            <p:nvPr/>
          </p:nvSpPr>
          <p:spPr bwMode="auto">
            <a:xfrm>
              <a:off x="-647382" y="3133408"/>
              <a:ext cx="454025" cy="957263"/>
            </a:xfrm>
            <a:custGeom>
              <a:avLst/>
              <a:gdLst>
                <a:gd name="T0" fmla="*/ 235 w 235"/>
                <a:gd name="T1" fmla="*/ 325 h 498"/>
                <a:gd name="T2" fmla="*/ 40 w 235"/>
                <a:gd name="T3" fmla="*/ 0 h 498"/>
                <a:gd name="T4" fmla="*/ 0 w 235"/>
                <a:gd name="T5" fmla="*/ 102 h 498"/>
                <a:gd name="T6" fmla="*/ 212 w 235"/>
                <a:gd name="T7" fmla="*/ 498 h 498"/>
                <a:gd name="T8" fmla="*/ 235 w 235"/>
                <a:gd name="T9" fmla="*/ 325 h 498"/>
              </a:gdLst>
              <a:ahLst/>
              <a:cxnLst>
                <a:cxn ang="0">
                  <a:pos x="T0" y="T1"/>
                </a:cxn>
                <a:cxn ang="0">
                  <a:pos x="T2" y="T3"/>
                </a:cxn>
                <a:cxn ang="0">
                  <a:pos x="T4" y="T5"/>
                </a:cxn>
                <a:cxn ang="0">
                  <a:pos x="T6" y="T7"/>
                </a:cxn>
                <a:cxn ang="0">
                  <a:pos x="T8" y="T9"/>
                </a:cxn>
              </a:cxnLst>
              <a:rect l="0" t="0" r="r" b="b"/>
              <a:pathLst>
                <a:path w="235" h="498">
                  <a:moveTo>
                    <a:pt x="235" y="325"/>
                  </a:moveTo>
                  <a:cubicBezTo>
                    <a:pt x="157" y="226"/>
                    <a:pt x="91" y="117"/>
                    <a:pt x="40" y="0"/>
                  </a:cubicBezTo>
                  <a:cubicBezTo>
                    <a:pt x="25" y="33"/>
                    <a:pt x="12" y="67"/>
                    <a:pt x="0" y="102"/>
                  </a:cubicBezTo>
                  <a:cubicBezTo>
                    <a:pt x="51" y="245"/>
                    <a:pt x="123" y="378"/>
                    <a:pt x="212" y="498"/>
                  </a:cubicBezTo>
                  <a:cubicBezTo>
                    <a:pt x="217" y="439"/>
                    <a:pt x="224" y="382"/>
                    <a:pt x="235" y="32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59" name="Freeform 11">
              <a:extLst>
                <a:ext uri="{FF2B5EF4-FFF2-40B4-BE49-F238E27FC236}">
                  <a16:creationId xmlns:a16="http://schemas.microsoft.com/office/drawing/2014/main" id="{14525367-582E-4B37-8842-FF364A34110D}"/>
                </a:ext>
              </a:extLst>
            </p:cNvPr>
            <p:cNvSpPr>
              <a:spLocks/>
            </p:cNvSpPr>
            <p:nvPr/>
          </p:nvSpPr>
          <p:spPr bwMode="auto">
            <a:xfrm>
              <a:off x="-569595" y="2938146"/>
              <a:ext cx="449262" cy="819150"/>
            </a:xfrm>
            <a:custGeom>
              <a:avLst/>
              <a:gdLst>
                <a:gd name="T0" fmla="*/ 49 w 233"/>
                <a:gd name="T1" fmla="*/ 0 h 426"/>
                <a:gd name="T2" fmla="*/ 0 w 233"/>
                <a:gd name="T3" fmla="*/ 101 h 426"/>
                <a:gd name="T4" fmla="*/ 195 w 233"/>
                <a:gd name="T5" fmla="*/ 426 h 426"/>
                <a:gd name="T6" fmla="*/ 233 w 233"/>
                <a:gd name="T7" fmla="*/ 270 h 426"/>
                <a:gd name="T8" fmla="*/ 49 w 233"/>
                <a:gd name="T9" fmla="*/ 0 h 426"/>
              </a:gdLst>
              <a:ahLst/>
              <a:cxnLst>
                <a:cxn ang="0">
                  <a:pos x="T0" y="T1"/>
                </a:cxn>
                <a:cxn ang="0">
                  <a:pos x="T2" y="T3"/>
                </a:cxn>
                <a:cxn ang="0">
                  <a:pos x="T4" y="T5"/>
                </a:cxn>
                <a:cxn ang="0">
                  <a:pos x="T6" y="T7"/>
                </a:cxn>
                <a:cxn ang="0">
                  <a:pos x="T8" y="T9"/>
                </a:cxn>
              </a:cxnLst>
              <a:rect l="0" t="0" r="r" b="b"/>
              <a:pathLst>
                <a:path w="233" h="426">
                  <a:moveTo>
                    <a:pt x="49" y="0"/>
                  </a:moveTo>
                  <a:cubicBezTo>
                    <a:pt x="32" y="33"/>
                    <a:pt x="15" y="67"/>
                    <a:pt x="0" y="101"/>
                  </a:cubicBezTo>
                  <a:cubicBezTo>
                    <a:pt x="51" y="218"/>
                    <a:pt x="117" y="327"/>
                    <a:pt x="195" y="426"/>
                  </a:cubicBezTo>
                  <a:cubicBezTo>
                    <a:pt x="205" y="373"/>
                    <a:pt x="218" y="321"/>
                    <a:pt x="233" y="270"/>
                  </a:cubicBezTo>
                  <a:cubicBezTo>
                    <a:pt x="162" y="188"/>
                    <a:pt x="101" y="97"/>
                    <a:pt x="49"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60" name="Freeform 12">
              <a:extLst>
                <a:ext uri="{FF2B5EF4-FFF2-40B4-BE49-F238E27FC236}">
                  <a16:creationId xmlns:a16="http://schemas.microsoft.com/office/drawing/2014/main" id="{51D8FCD9-7F3C-4F10-8D28-68287D8D448A}"/>
                </a:ext>
              </a:extLst>
            </p:cNvPr>
            <p:cNvSpPr>
              <a:spLocks/>
            </p:cNvSpPr>
            <p:nvPr/>
          </p:nvSpPr>
          <p:spPr bwMode="auto">
            <a:xfrm>
              <a:off x="-475932" y="2744471"/>
              <a:ext cx="457200" cy="712788"/>
            </a:xfrm>
            <a:custGeom>
              <a:avLst/>
              <a:gdLst>
                <a:gd name="T0" fmla="*/ 236 w 236"/>
                <a:gd name="T1" fmla="*/ 227 h 371"/>
                <a:gd name="T2" fmla="*/ 59 w 236"/>
                <a:gd name="T3" fmla="*/ 0 h 371"/>
                <a:gd name="T4" fmla="*/ 0 w 236"/>
                <a:gd name="T5" fmla="*/ 101 h 371"/>
                <a:gd name="T6" fmla="*/ 184 w 236"/>
                <a:gd name="T7" fmla="*/ 371 h 371"/>
                <a:gd name="T8" fmla="*/ 236 w 236"/>
                <a:gd name="T9" fmla="*/ 227 h 371"/>
              </a:gdLst>
              <a:ahLst/>
              <a:cxnLst>
                <a:cxn ang="0">
                  <a:pos x="T0" y="T1"/>
                </a:cxn>
                <a:cxn ang="0">
                  <a:pos x="T2" y="T3"/>
                </a:cxn>
                <a:cxn ang="0">
                  <a:pos x="T4" y="T5"/>
                </a:cxn>
                <a:cxn ang="0">
                  <a:pos x="T6" y="T7"/>
                </a:cxn>
                <a:cxn ang="0">
                  <a:pos x="T8" y="T9"/>
                </a:cxn>
              </a:cxnLst>
              <a:rect l="0" t="0" r="r" b="b"/>
              <a:pathLst>
                <a:path w="236" h="371">
                  <a:moveTo>
                    <a:pt x="236" y="227"/>
                  </a:moveTo>
                  <a:cubicBezTo>
                    <a:pt x="170" y="157"/>
                    <a:pt x="111" y="81"/>
                    <a:pt x="59" y="0"/>
                  </a:cubicBezTo>
                  <a:cubicBezTo>
                    <a:pt x="38" y="33"/>
                    <a:pt x="18" y="67"/>
                    <a:pt x="0" y="101"/>
                  </a:cubicBezTo>
                  <a:cubicBezTo>
                    <a:pt x="52" y="198"/>
                    <a:pt x="113" y="289"/>
                    <a:pt x="184" y="371"/>
                  </a:cubicBezTo>
                  <a:cubicBezTo>
                    <a:pt x="199" y="322"/>
                    <a:pt x="216" y="274"/>
                    <a:pt x="236" y="22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61" name="Freeform 13">
              <a:extLst>
                <a:ext uri="{FF2B5EF4-FFF2-40B4-BE49-F238E27FC236}">
                  <a16:creationId xmlns:a16="http://schemas.microsoft.com/office/drawing/2014/main" id="{209CE87A-E9FC-4E84-8538-618E76E01D05}"/>
                </a:ext>
              </a:extLst>
            </p:cNvPr>
            <p:cNvSpPr>
              <a:spLocks/>
            </p:cNvSpPr>
            <p:nvPr/>
          </p:nvSpPr>
          <p:spPr bwMode="auto">
            <a:xfrm>
              <a:off x="-361632" y="2549208"/>
              <a:ext cx="469900" cy="631825"/>
            </a:xfrm>
            <a:custGeom>
              <a:avLst/>
              <a:gdLst>
                <a:gd name="T0" fmla="*/ 70 w 243"/>
                <a:gd name="T1" fmla="*/ 0 h 328"/>
                <a:gd name="T2" fmla="*/ 0 w 243"/>
                <a:gd name="T3" fmla="*/ 101 h 328"/>
                <a:gd name="T4" fmla="*/ 177 w 243"/>
                <a:gd name="T5" fmla="*/ 328 h 328"/>
                <a:gd name="T6" fmla="*/ 243 w 243"/>
                <a:gd name="T7" fmla="*/ 191 h 328"/>
                <a:gd name="T8" fmla="*/ 70 w 243"/>
                <a:gd name="T9" fmla="*/ 0 h 328"/>
              </a:gdLst>
              <a:ahLst/>
              <a:cxnLst>
                <a:cxn ang="0">
                  <a:pos x="T0" y="T1"/>
                </a:cxn>
                <a:cxn ang="0">
                  <a:pos x="T2" y="T3"/>
                </a:cxn>
                <a:cxn ang="0">
                  <a:pos x="T4" y="T5"/>
                </a:cxn>
                <a:cxn ang="0">
                  <a:pos x="T6" y="T7"/>
                </a:cxn>
                <a:cxn ang="0">
                  <a:pos x="T8" y="T9"/>
                </a:cxn>
              </a:cxnLst>
              <a:rect l="0" t="0" r="r" b="b"/>
              <a:pathLst>
                <a:path w="243" h="328">
                  <a:moveTo>
                    <a:pt x="70" y="0"/>
                  </a:moveTo>
                  <a:cubicBezTo>
                    <a:pt x="46" y="33"/>
                    <a:pt x="22" y="66"/>
                    <a:pt x="0" y="101"/>
                  </a:cubicBezTo>
                  <a:cubicBezTo>
                    <a:pt x="52" y="182"/>
                    <a:pt x="111" y="258"/>
                    <a:pt x="177" y="328"/>
                  </a:cubicBezTo>
                  <a:cubicBezTo>
                    <a:pt x="197" y="281"/>
                    <a:pt x="219" y="235"/>
                    <a:pt x="243" y="191"/>
                  </a:cubicBezTo>
                  <a:cubicBezTo>
                    <a:pt x="180" y="132"/>
                    <a:pt x="122" y="68"/>
                    <a:pt x="7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62" name="Freeform 14">
              <a:extLst>
                <a:ext uri="{FF2B5EF4-FFF2-40B4-BE49-F238E27FC236}">
                  <a16:creationId xmlns:a16="http://schemas.microsoft.com/office/drawing/2014/main" id="{58E7E561-3659-4E08-9E1A-10C8BD92B445}"/>
                </a:ext>
              </a:extLst>
            </p:cNvPr>
            <p:cNvSpPr>
              <a:spLocks/>
            </p:cNvSpPr>
            <p:nvPr/>
          </p:nvSpPr>
          <p:spPr bwMode="auto">
            <a:xfrm>
              <a:off x="-226695" y="2355533"/>
              <a:ext cx="490537" cy="561975"/>
            </a:xfrm>
            <a:custGeom>
              <a:avLst/>
              <a:gdLst>
                <a:gd name="T0" fmla="*/ 173 w 253"/>
                <a:gd name="T1" fmla="*/ 292 h 292"/>
                <a:gd name="T2" fmla="*/ 253 w 253"/>
                <a:gd name="T3" fmla="*/ 160 h 292"/>
                <a:gd name="T4" fmla="*/ 84 w 253"/>
                <a:gd name="T5" fmla="*/ 0 h 292"/>
                <a:gd name="T6" fmla="*/ 0 w 253"/>
                <a:gd name="T7" fmla="*/ 101 h 292"/>
                <a:gd name="T8" fmla="*/ 173 w 253"/>
                <a:gd name="T9" fmla="*/ 292 h 292"/>
              </a:gdLst>
              <a:ahLst/>
              <a:cxnLst>
                <a:cxn ang="0">
                  <a:pos x="T0" y="T1"/>
                </a:cxn>
                <a:cxn ang="0">
                  <a:pos x="T2" y="T3"/>
                </a:cxn>
                <a:cxn ang="0">
                  <a:pos x="T4" y="T5"/>
                </a:cxn>
                <a:cxn ang="0">
                  <a:pos x="T6" y="T7"/>
                </a:cxn>
                <a:cxn ang="0">
                  <a:pos x="T8" y="T9"/>
                </a:cxn>
              </a:cxnLst>
              <a:rect l="0" t="0" r="r" b="b"/>
              <a:pathLst>
                <a:path w="253" h="292">
                  <a:moveTo>
                    <a:pt x="173" y="292"/>
                  </a:moveTo>
                  <a:cubicBezTo>
                    <a:pt x="197" y="247"/>
                    <a:pt x="224" y="203"/>
                    <a:pt x="253" y="160"/>
                  </a:cubicBezTo>
                  <a:cubicBezTo>
                    <a:pt x="193" y="111"/>
                    <a:pt x="136" y="57"/>
                    <a:pt x="84" y="0"/>
                  </a:cubicBezTo>
                  <a:cubicBezTo>
                    <a:pt x="55" y="32"/>
                    <a:pt x="27" y="66"/>
                    <a:pt x="0" y="101"/>
                  </a:cubicBezTo>
                  <a:cubicBezTo>
                    <a:pt x="52" y="169"/>
                    <a:pt x="110" y="233"/>
                    <a:pt x="173" y="29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63" name="Freeform 19">
              <a:extLst>
                <a:ext uri="{FF2B5EF4-FFF2-40B4-BE49-F238E27FC236}">
                  <a16:creationId xmlns:a16="http://schemas.microsoft.com/office/drawing/2014/main" id="{0BC9336A-3D9F-4AF0-9516-F2307ADE4E0C}"/>
                </a:ext>
              </a:extLst>
            </p:cNvPr>
            <p:cNvSpPr>
              <a:spLocks/>
            </p:cNvSpPr>
            <p:nvPr/>
          </p:nvSpPr>
          <p:spPr bwMode="auto">
            <a:xfrm>
              <a:off x="752793" y="6486208"/>
              <a:ext cx="1920875" cy="703263"/>
            </a:xfrm>
            <a:custGeom>
              <a:avLst/>
              <a:gdLst>
                <a:gd name="T0" fmla="*/ 515 w 993"/>
                <a:gd name="T1" fmla="*/ 159 h 365"/>
                <a:gd name="T2" fmla="*/ 0 w 993"/>
                <a:gd name="T3" fmla="*/ 0 h 365"/>
                <a:gd name="T4" fmla="*/ 845 w 993"/>
                <a:gd name="T5" fmla="*/ 365 h 365"/>
                <a:gd name="T6" fmla="*/ 993 w 993"/>
                <a:gd name="T7" fmla="*/ 343 h 365"/>
                <a:gd name="T8" fmla="*/ 515 w 993"/>
                <a:gd name="T9" fmla="*/ 159 h 365"/>
              </a:gdLst>
              <a:ahLst/>
              <a:cxnLst>
                <a:cxn ang="0">
                  <a:pos x="T0" y="T1"/>
                </a:cxn>
                <a:cxn ang="0">
                  <a:pos x="T2" y="T3"/>
                </a:cxn>
                <a:cxn ang="0">
                  <a:pos x="T4" y="T5"/>
                </a:cxn>
                <a:cxn ang="0">
                  <a:pos x="T6" y="T7"/>
                </a:cxn>
                <a:cxn ang="0">
                  <a:pos x="T8" y="T9"/>
                </a:cxn>
              </a:cxnLst>
              <a:rect l="0" t="0" r="r" b="b"/>
              <a:pathLst>
                <a:path w="993" h="365">
                  <a:moveTo>
                    <a:pt x="515" y="159"/>
                  </a:moveTo>
                  <a:cubicBezTo>
                    <a:pt x="331" y="137"/>
                    <a:pt x="157" y="82"/>
                    <a:pt x="0" y="0"/>
                  </a:cubicBezTo>
                  <a:cubicBezTo>
                    <a:pt x="231" y="201"/>
                    <a:pt x="523" y="334"/>
                    <a:pt x="845" y="365"/>
                  </a:cubicBezTo>
                  <a:cubicBezTo>
                    <a:pt x="895" y="360"/>
                    <a:pt x="944" y="353"/>
                    <a:pt x="993" y="343"/>
                  </a:cubicBezTo>
                  <a:cubicBezTo>
                    <a:pt x="821" y="309"/>
                    <a:pt x="660" y="246"/>
                    <a:pt x="515" y="15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64" name="Freeform 20">
              <a:extLst>
                <a:ext uri="{FF2B5EF4-FFF2-40B4-BE49-F238E27FC236}">
                  <a16:creationId xmlns:a16="http://schemas.microsoft.com/office/drawing/2014/main" id="{B65BB25A-1C38-40A9-B993-7F8A315497F1}"/>
                </a:ext>
              </a:extLst>
            </p:cNvPr>
            <p:cNvSpPr>
              <a:spLocks/>
            </p:cNvSpPr>
            <p:nvPr/>
          </p:nvSpPr>
          <p:spPr bwMode="auto">
            <a:xfrm>
              <a:off x="62230" y="5600383"/>
              <a:ext cx="1685925" cy="1192213"/>
            </a:xfrm>
            <a:custGeom>
              <a:avLst/>
              <a:gdLst>
                <a:gd name="T0" fmla="*/ 523 w 872"/>
                <a:gd name="T1" fmla="*/ 333 h 620"/>
                <a:gd name="T2" fmla="*/ 0 w 872"/>
                <a:gd name="T3" fmla="*/ 0 h 620"/>
                <a:gd name="T4" fmla="*/ 357 w 872"/>
                <a:gd name="T5" fmla="*/ 461 h 620"/>
                <a:gd name="T6" fmla="*/ 872 w 872"/>
                <a:gd name="T7" fmla="*/ 620 h 620"/>
                <a:gd name="T8" fmla="*/ 523 w 872"/>
                <a:gd name="T9" fmla="*/ 333 h 620"/>
              </a:gdLst>
              <a:ahLst/>
              <a:cxnLst>
                <a:cxn ang="0">
                  <a:pos x="T0" y="T1"/>
                </a:cxn>
                <a:cxn ang="0">
                  <a:pos x="T2" y="T3"/>
                </a:cxn>
                <a:cxn ang="0">
                  <a:pos x="T4" y="T5"/>
                </a:cxn>
                <a:cxn ang="0">
                  <a:pos x="T6" y="T7"/>
                </a:cxn>
                <a:cxn ang="0">
                  <a:pos x="T8" y="T9"/>
                </a:cxn>
              </a:cxnLst>
              <a:rect l="0" t="0" r="r" b="b"/>
              <a:pathLst>
                <a:path w="872" h="620">
                  <a:moveTo>
                    <a:pt x="523" y="333"/>
                  </a:moveTo>
                  <a:cubicBezTo>
                    <a:pt x="326" y="258"/>
                    <a:pt x="148" y="144"/>
                    <a:pt x="0" y="0"/>
                  </a:cubicBezTo>
                  <a:cubicBezTo>
                    <a:pt x="89" y="176"/>
                    <a:pt x="210" y="332"/>
                    <a:pt x="357" y="461"/>
                  </a:cubicBezTo>
                  <a:cubicBezTo>
                    <a:pt x="514" y="543"/>
                    <a:pt x="688" y="598"/>
                    <a:pt x="872" y="620"/>
                  </a:cubicBezTo>
                  <a:cubicBezTo>
                    <a:pt x="742" y="542"/>
                    <a:pt x="624" y="445"/>
                    <a:pt x="523" y="33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65" name="Freeform 21">
              <a:extLst>
                <a:ext uri="{FF2B5EF4-FFF2-40B4-BE49-F238E27FC236}">
                  <a16:creationId xmlns:a16="http://schemas.microsoft.com/office/drawing/2014/main" id="{755B0C15-7FFF-4E01-BBF1-40B7B5DEF25A}"/>
                </a:ext>
              </a:extLst>
            </p:cNvPr>
            <p:cNvSpPr>
              <a:spLocks/>
            </p:cNvSpPr>
            <p:nvPr/>
          </p:nvSpPr>
          <p:spPr bwMode="auto">
            <a:xfrm>
              <a:off x="-169545" y="4954271"/>
              <a:ext cx="1243012" cy="1285875"/>
            </a:xfrm>
            <a:custGeom>
              <a:avLst/>
              <a:gdLst>
                <a:gd name="T0" fmla="*/ 433 w 643"/>
                <a:gd name="T1" fmla="*/ 367 h 668"/>
                <a:gd name="T2" fmla="*/ 0 w 643"/>
                <a:gd name="T3" fmla="*/ 0 h 668"/>
                <a:gd name="T4" fmla="*/ 120 w 643"/>
                <a:gd name="T5" fmla="*/ 335 h 668"/>
                <a:gd name="T6" fmla="*/ 643 w 643"/>
                <a:gd name="T7" fmla="*/ 668 h 668"/>
                <a:gd name="T8" fmla="*/ 433 w 643"/>
                <a:gd name="T9" fmla="*/ 367 h 668"/>
              </a:gdLst>
              <a:ahLst/>
              <a:cxnLst>
                <a:cxn ang="0">
                  <a:pos x="T0" y="T1"/>
                </a:cxn>
                <a:cxn ang="0">
                  <a:pos x="T2" y="T3"/>
                </a:cxn>
                <a:cxn ang="0">
                  <a:pos x="T4" y="T5"/>
                </a:cxn>
                <a:cxn ang="0">
                  <a:pos x="T6" y="T7"/>
                </a:cxn>
                <a:cxn ang="0">
                  <a:pos x="T8" y="T9"/>
                </a:cxn>
              </a:cxnLst>
              <a:rect l="0" t="0" r="r" b="b"/>
              <a:pathLst>
                <a:path w="643" h="668">
                  <a:moveTo>
                    <a:pt x="433" y="367"/>
                  </a:moveTo>
                  <a:cubicBezTo>
                    <a:pt x="266" y="273"/>
                    <a:pt x="119" y="148"/>
                    <a:pt x="0" y="0"/>
                  </a:cubicBezTo>
                  <a:cubicBezTo>
                    <a:pt x="27" y="117"/>
                    <a:pt x="68" y="230"/>
                    <a:pt x="120" y="335"/>
                  </a:cubicBezTo>
                  <a:cubicBezTo>
                    <a:pt x="268" y="479"/>
                    <a:pt x="446" y="593"/>
                    <a:pt x="643" y="668"/>
                  </a:cubicBezTo>
                  <a:cubicBezTo>
                    <a:pt x="561" y="577"/>
                    <a:pt x="491" y="476"/>
                    <a:pt x="433" y="36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66" name="Freeform 22">
              <a:extLst>
                <a:ext uri="{FF2B5EF4-FFF2-40B4-BE49-F238E27FC236}">
                  <a16:creationId xmlns:a16="http://schemas.microsoft.com/office/drawing/2014/main" id="{9270ABE9-E591-426B-B674-0CAF757C1A4E}"/>
                </a:ext>
              </a:extLst>
            </p:cNvPr>
            <p:cNvSpPr>
              <a:spLocks/>
            </p:cNvSpPr>
            <p:nvPr/>
          </p:nvSpPr>
          <p:spPr bwMode="auto">
            <a:xfrm>
              <a:off x="-239395" y="4478021"/>
              <a:ext cx="906462" cy="1182688"/>
            </a:xfrm>
            <a:custGeom>
              <a:avLst/>
              <a:gdLst>
                <a:gd name="T0" fmla="*/ 0 w 469"/>
                <a:gd name="T1" fmla="*/ 0 h 615"/>
                <a:gd name="T2" fmla="*/ 36 w 469"/>
                <a:gd name="T3" fmla="*/ 248 h 615"/>
                <a:gd name="T4" fmla="*/ 469 w 469"/>
                <a:gd name="T5" fmla="*/ 615 h 615"/>
                <a:gd name="T6" fmla="*/ 357 w 469"/>
                <a:gd name="T7" fmla="*/ 343 h 615"/>
                <a:gd name="T8" fmla="*/ 0 w 469"/>
                <a:gd name="T9" fmla="*/ 0 h 615"/>
              </a:gdLst>
              <a:ahLst/>
              <a:cxnLst>
                <a:cxn ang="0">
                  <a:pos x="T0" y="T1"/>
                </a:cxn>
                <a:cxn ang="0">
                  <a:pos x="T2" y="T3"/>
                </a:cxn>
                <a:cxn ang="0">
                  <a:pos x="T4" y="T5"/>
                </a:cxn>
                <a:cxn ang="0">
                  <a:pos x="T6" y="T7"/>
                </a:cxn>
                <a:cxn ang="0">
                  <a:pos x="T8" y="T9"/>
                </a:cxn>
              </a:cxnLst>
              <a:rect l="0" t="0" r="r" b="b"/>
              <a:pathLst>
                <a:path w="469" h="615">
                  <a:moveTo>
                    <a:pt x="0" y="0"/>
                  </a:moveTo>
                  <a:cubicBezTo>
                    <a:pt x="5" y="85"/>
                    <a:pt x="17" y="168"/>
                    <a:pt x="36" y="248"/>
                  </a:cubicBezTo>
                  <a:cubicBezTo>
                    <a:pt x="155" y="396"/>
                    <a:pt x="302" y="521"/>
                    <a:pt x="469" y="615"/>
                  </a:cubicBezTo>
                  <a:cubicBezTo>
                    <a:pt x="423" y="529"/>
                    <a:pt x="385" y="438"/>
                    <a:pt x="357" y="343"/>
                  </a:cubicBezTo>
                  <a:cubicBezTo>
                    <a:pt x="220" y="249"/>
                    <a:pt x="99" y="133"/>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67" name="Freeform 23">
              <a:extLst>
                <a:ext uri="{FF2B5EF4-FFF2-40B4-BE49-F238E27FC236}">
                  <a16:creationId xmlns:a16="http://schemas.microsoft.com/office/drawing/2014/main" id="{3B985832-5E9B-4B3C-A508-1045AD3136BE}"/>
                </a:ext>
              </a:extLst>
            </p:cNvPr>
            <p:cNvSpPr>
              <a:spLocks/>
            </p:cNvSpPr>
            <p:nvPr/>
          </p:nvSpPr>
          <p:spPr bwMode="auto">
            <a:xfrm>
              <a:off x="-242570" y="4090671"/>
              <a:ext cx="693737" cy="1047750"/>
            </a:xfrm>
            <a:custGeom>
              <a:avLst/>
              <a:gdLst>
                <a:gd name="T0" fmla="*/ 359 w 359"/>
                <a:gd name="T1" fmla="*/ 544 h 544"/>
                <a:gd name="T2" fmla="*/ 308 w 359"/>
                <a:gd name="T3" fmla="*/ 305 h 544"/>
                <a:gd name="T4" fmla="*/ 3 w 359"/>
                <a:gd name="T5" fmla="*/ 0 h 544"/>
                <a:gd name="T6" fmla="*/ 0 w 359"/>
                <a:gd name="T7" fmla="*/ 109 h 544"/>
                <a:gd name="T8" fmla="*/ 2 w 359"/>
                <a:gd name="T9" fmla="*/ 201 h 544"/>
                <a:gd name="T10" fmla="*/ 359 w 359"/>
                <a:gd name="T11" fmla="*/ 544 h 544"/>
              </a:gdLst>
              <a:ahLst/>
              <a:cxnLst>
                <a:cxn ang="0">
                  <a:pos x="T0" y="T1"/>
                </a:cxn>
                <a:cxn ang="0">
                  <a:pos x="T2" y="T3"/>
                </a:cxn>
                <a:cxn ang="0">
                  <a:pos x="T4" y="T5"/>
                </a:cxn>
                <a:cxn ang="0">
                  <a:pos x="T6" y="T7"/>
                </a:cxn>
                <a:cxn ang="0">
                  <a:pos x="T8" y="T9"/>
                </a:cxn>
                <a:cxn ang="0">
                  <a:pos x="T10" y="T11"/>
                </a:cxn>
              </a:cxnLst>
              <a:rect l="0" t="0" r="r" b="b"/>
              <a:pathLst>
                <a:path w="359" h="544">
                  <a:moveTo>
                    <a:pt x="359" y="544"/>
                  </a:moveTo>
                  <a:cubicBezTo>
                    <a:pt x="336" y="467"/>
                    <a:pt x="318" y="387"/>
                    <a:pt x="308" y="305"/>
                  </a:cubicBezTo>
                  <a:cubicBezTo>
                    <a:pt x="192" y="218"/>
                    <a:pt x="90" y="116"/>
                    <a:pt x="3" y="0"/>
                  </a:cubicBezTo>
                  <a:cubicBezTo>
                    <a:pt x="1" y="36"/>
                    <a:pt x="0" y="73"/>
                    <a:pt x="0" y="109"/>
                  </a:cubicBezTo>
                  <a:cubicBezTo>
                    <a:pt x="0" y="140"/>
                    <a:pt x="0" y="170"/>
                    <a:pt x="2" y="201"/>
                  </a:cubicBezTo>
                  <a:cubicBezTo>
                    <a:pt x="101" y="334"/>
                    <a:pt x="222" y="450"/>
                    <a:pt x="359" y="544"/>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68" name="Freeform 24">
              <a:extLst>
                <a:ext uri="{FF2B5EF4-FFF2-40B4-BE49-F238E27FC236}">
                  <a16:creationId xmlns:a16="http://schemas.microsoft.com/office/drawing/2014/main" id="{7352D40F-70E4-488D-AC06-ED255B426514}"/>
                </a:ext>
              </a:extLst>
            </p:cNvPr>
            <p:cNvSpPr>
              <a:spLocks/>
            </p:cNvSpPr>
            <p:nvPr/>
          </p:nvSpPr>
          <p:spPr bwMode="auto">
            <a:xfrm>
              <a:off x="-237807" y="3757296"/>
              <a:ext cx="590550" cy="920750"/>
            </a:xfrm>
            <a:custGeom>
              <a:avLst/>
              <a:gdLst>
                <a:gd name="T0" fmla="*/ 292 w 305"/>
                <a:gd name="T1" fmla="*/ 266 h 478"/>
                <a:gd name="T2" fmla="*/ 23 w 305"/>
                <a:gd name="T3" fmla="*/ 0 h 478"/>
                <a:gd name="T4" fmla="*/ 0 w 305"/>
                <a:gd name="T5" fmla="*/ 173 h 478"/>
                <a:gd name="T6" fmla="*/ 305 w 305"/>
                <a:gd name="T7" fmla="*/ 478 h 478"/>
                <a:gd name="T8" fmla="*/ 292 w 305"/>
                <a:gd name="T9" fmla="*/ 282 h 478"/>
                <a:gd name="T10" fmla="*/ 292 w 305"/>
                <a:gd name="T11" fmla="*/ 266 h 478"/>
              </a:gdLst>
              <a:ahLst/>
              <a:cxnLst>
                <a:cxn ang="0">
                  <a:pos x="T0" y="T1"/>
                </a:cxn>
                <a:cxn ang="0">
                  <a:pos x="T2" y="T3"/>
                </a:cxn>
                <a:cxn ang="0">
                  <a:pos x="T4" y="T5"/>
                </a:cxn>
                <a:cxn ang="0">
                  <a:pos x="T6" y="T7"/>
                </a:cxn>
                <a:cxn ang="0">
                  <a:pos x="T8" y="T9"/>
                </a:cxn>
                <a:cxn ang="0">
                  <a:pos x="T10" y="T11"/>
                </a:cxn>
              </a:cxnLst>
              <a:rect l="0" t="0" r="r" b="b"/>
              <a:pathLst>
                <a:path w="305" h="478">
                  <a:moveTo>
                    <a:pt x="292" y="266"/>
                  </a:moveTo>
                  <a:cubicBezTo>
                    <a:pt x="192" y="189"/>
                    <a:pt x="101" y="100"/>
                    <a:pt x="23" y="0"/>
                  </a:cubicBezTo>
                  <a:cubicBezTo>
                    <a:pt x="12" y="57"/>
                    <a:pt x="5" y="114"/>
                    <a:pt x="0" y="173"/>
                  </a:cubicBezTo>
                  <a:cubicBezTo>
                    <a:pt x="87" y="289"/>
                    <a:pt x="189" y="391"/>
                    <a:pt x="305" y="478"/>
                  </a:cubicBezTo>
                  <a:cubicBezTo>
                    <a:pt x="296" y="414"/>
                    <a:pt x="292" y="349"/>
                    <a:pt x="292" y="282"/>
                  </a:cubicBezTo>
                  <a:cubicBezTo>
                    <a:pt x="292" y="277"/>
                    <a:pt x="292" y="271"/>
                    <a:pt x="292" y="2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69" name="Freeform 25">
              <a:extLst>
                <a:ext uri="{FF2B5EF4-FFF2-40B4-BE49-F238E27FC236}">
                  <a16:creationId xmlns:a16="http://schemas.microsoft.com/office/drawing/2014/main" id="{502A0ADD-4D70-409C-83C9-D7D5E4A8BF67}"/>
                </a:ext>
              </a:extLst>
            </p:cNvPr>
            <p:cNvSpPr>
              <a:spLocks/>
            </p:cNvSpPr>
            <p:nvPr/>
          </p:nvSpPr>
          <p:spPr bwMode="auto">
            <a:xfrm>
              <a:off x="-193357" y="3457258"/>
              <a:ext cx="547687" cy="812800"/>
            </a:xfrm>
            <a:custGeom>
              <a:avLst/>
              <a:gdLst>
                <a:gd name="T0" fmla="*/ 269 w 283"/>
                <a:gd name="T1" fmla="*/ 422 h 422"/>
                <a:gd name="T2" fmla="*/ 283 w 283"/>
                <a:gd name="T3" fmla="*/ 231 h 422"/>
                <a:gd name="T4" fmla="*/ 38 w 283"/>
                <a:gd name="T5" fmla="*/ 0 h 422"/>
                <a:gd name="T6" fmla="*/ 0 w 283"/>
                <a:gd name="T7" fmla="*/ 156 h 422"/>
                <a:gd name="T8" fmla="*/ 269 w 283"/>
                <a:gd name="T9" fmla="*/ 422 h 422"/>
              </a:gdLst>
              <a:ahLst/>
              <a:cxnLst>
                <a:cxn ang="0">
                  <a:pos x="T0" y="T1"/>
                </a:cxn>
                <a:cxn ang="0">
                  <a:pos x="T2" y="T3"/>
                </a:cxn>
                <a:cxn ang="0">
                  <a:pos x="T4" y="T5"/>
                </a:cxn>
                <a:cxn ang="0">
                  <a:pos x="T6" y="T7"/>
                </a:cxn>
                <a:cxn ang="0">
                  <a:pos x="T8" y="T9"/>
                </a:cxn>
              </a:cxnLst>
              <a:rect l="0" t="0" r="r" b="b"/>
              <a:pathLst>
                <a:path w="283" h="422">
                  <a:moveTo>
                    <a:pt x="269" y="422"/>
                  </a:moveTo>
                  <a:cubicBezTo>
                    <a:pt x="270" y="357"/>
                    <a:pt x="275" y="293"/>
                    <a:pt x="283" y="231"/>
                  </a:cubicBezTo>
                  <a:cubicBezTo>
                    <a:pt x="193" y="163"/>
                    <a:pt x="111" y="86"/>
                    <a:pt x="38" y="0"/>
                  </a:cubicBezTo>
                  <a:cubicBezTo>
                    <a:pt x="23" y="51"/>
                    <a:pt x="10" y="103"/>
                    <a:pt x="0" y="156"/>
                  </a:cubicBezTo>
                  <a:cubicBezTo>
                    <a:pt x="78" y="256"/>
                    <a:pt x="169" y="345"/>
                    <a:pt x="269" y="4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70" name="Freeform 26">
              <a:extLst>
                <a:ext uri="{FF2B5EF4-FFF2-40B4-BE49-F238E27FC236}">
                  <a16:creationId xmlns:a16="http://schemas.microsoft.com/office/drawing/2014/main" id="{5E53F58B-A0FC-4EBB-A1B9-AF030B59DED3}"/>
                </a:ext>
              </a:extLst>
            </p:cNvPr>
            <p:cNvSpPr>
              <a:spLocks/>
            </p:cNvSpPr>
            <p:nvPr/>
          </p:nvSpPr>
          <p:spPr bwMode="auto">
            <a:xfrm>
              <a:off x="-120332" y="3181033"/>
              <a:ext cx="544512" cy="720725"/>
            </a:xfrm>
            <a:custGeom>
              <a:avLst/>
              <a:gdLst>
                <a:gd name="T0" fmla="*/ 52 w 281"/>
                <a:gd name="T1" fmla="*/ 0 h 375"/>
                <a:gd name="T2" fmla="*/ 0 w 281"/>
                <a:gd name="T3" fmla="*/ 144 h 375"/>
                <a:gd name="T4" fmla="*/ 245 w 281"/>
                <a:gd name="T5" fmla="*/ 375 h 375"/>
                <a:gd name="T6" fmla="*/ 281 w 281"/>
                <a:gd name="T7" fmla="*/ 198 h 375"/>
                <a:gd name="T8" fmla="*/ 52 w 281"/>
                <a:gd name="T9" fmla="*/ 0 h 375"/>
              </a:gdLst>
              <a:ahLst/>
              <a:cxnLst>
                <a:cxn ang="0">
                  <a:pos x="T0" y="T1"/>
                </a:cxn>
                <a:cxn ang="0">
                  <a:pos x="T2" y="T3"/>
                </a:cxn>
                <a:cxn ang="0">
                  <a:pos x="T4" y="T5"/>
                </a:cxn>
                <a:cxn ang="0">
                  <a:pos x="T6" y="T7"/>
                </a:cxn>
                <a:cxn ang="0">
                  <a:pos x="T8" y="T9"/>
                </a:cxn>
              </a:cxnLst>
              <a:rect l="0" t="0" r="r" b="b"/>
              <a:pathLst>
                <a:path w="281" h="375">
                  <a:moveTo>
                    <a:pt x="52" y="0"/>
                  </a:moveTo>
                  <a:cubicBezTo>
                    <a:pt x="32" y="47"/>
                    <a:pt x="15" y="95"/>
                    <a:pt x="0" y="144"/>
                  </a:cubicBezTo>
                  <a:cubicBezTo>
                    <a:pt x="73" y="230"/>
                    <a:pt x="155" y="307"/>
                    <a:pt x="245" y="375"/>
                  </a:cubicBezTo>
                  <a:cubicBezTo>
                    <a:pt x="254" y="314"/>
                    <a:pt x="265" y="255"/>
                    <a:pt x="281" y="198"/>
                  </a:cubicBezTo>
                  <a:cubicBezTo>
                    <a:pt x="198" y="140"/>
                    <a:pt x="121" y="73"/>
                    <a:pt x="52"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71" name="Freeform 27">
              <a:extLst>
                <a:ext uri="{FF2B5EF4-FFF2-40B4-BE49-F238E27FC236}">
                  <a16:creationId xmlns:a16="http://schemas.microsoft.com/office/drawing/2014/main" id="{83A76A88-7351-4250-8166-4BB970005C04}"/>
                </a:ext>
              </a:extLst>
            </p:cNvPr>
            <p:cNvSpPr>
              <a:spLocks/>
            </p:cNvSpPr>
            <p:nvPr/>
          </p:nvSpPr>
          <p:spPr bwMode="auto">
            <a:xfrm>
              <a:off x="-18732" y="2917508"/>
              <a:ext cx="547687" cy="644525"/>
            </a:xfrm>
            <a:custGeom>
              <a:avLst/>
              <a:gdLst>
                <a:gd name="T0" fmla="*/ 229 w 283"/>
                <a:gd name="T1" fmla="*/ 335 h 335"/>
                <a:gd name="T2" fmla="*/ 283 w 283"/>
                <a:gd name="T3" fmla="*/ 169 h 335"/>
                <a:gd name="T4" fmla="*/ 66 w 283"/>
                <a:gd name="T5" fmla="*/ 0 h 335"/>
                <a:gd name="T6" fmla="*/ 0 w 283"/>
                <a:gd name="T7" fmla="*/ 137 h 335"/>
                <a:gd name="T8" fmla="*/ 229 w 283"/>
                <a:gd name="T9" fmla="*/ 335 h 335"/>
              </a:gdLst>
              <a:ahLst/>
              <a:cxnLst>
                <a:cxn ang="0">
                  <a:pos x="T0" y="T1"/>
                </a:cxn>
                <a:cxn ang="0">
                  <a:pos x="T2" y="T3"/>
                </a:cxn>
                <a:cxn ang="0">
                  <a:pos x="T4" y="T5"/>
                </a:cxn>
                <a:cxn ang="0">
                  <a:pos x="T6" y="T7"/>
                </a:cxn>
                <a:cxn ang="0">
                  <a:pos x="T8" y="T9"/>
                </a:cxn>
              </a:cxnLst>
              <a:rect l="0" t="0" r="r" b="b"/>
              <a:pathLst>
                <a:path w="283" h="335">
                  <a:moveTo>
                    <a:pt x="229" y="335"/>
                  </a:moveTo>
                  <a:cubicBezTo>
                    <a:pt x="243" y="278"/>
                    <a:pt x="262" y="223"/>
                    <a:pt x="283" y="169"/>
                  </a:cubicBezTo>
                  <a:cubicBezTo>
                    <a:pt x="205" y="119"/>
                    <a:pt x="133" y="63"/>
                    <a:pt x="66" y="0"/>
                  </a:cubicBezTo>
                  <a:cubicBezTo>
                    <a:pt x="42" y="44"/>
                    <a:pt x="20" y="90"/>
                    <a:pt x="0" y="137"/>
                  </a:cubicBezTo>
                  <a:cubicBezTo>
                    <a:pt x="69" y="210"/>
                    <a:pt x="146" y="277"/>
                    <a:pt x="229" y="33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72" name="Freeform 29">
              <a:extLst>
                <a:ext uri="{FF2B5EF4-FFF2-40B4-BE49-F238E27FC236}">
                  <a16:creationId xmlns:a16="http://schemas.microsoft.com/office/drawing/2014/main" id="{A9ADEE9E-CE16-4524-906C-C01D6D0FF798}"/>
                </a:ext>
              </a:extLst>
            </p:cNvPr>
            <p:cNvSpPr>
              <a:spLocks/>
            </p:cNvSpPr>
            <p:nvPr/>
          </p:nvSpPr>
          <p:spPr bwMode="auto">
            <a:xfrm>
              <a:off x="1748155" y="6792596"/>
              <a:ext cx="1211262" cy="354013"/>
            </a:xfrm>
            <a:custGeom>
              <a:avLst/>
              <a:gdLst>
                <a:gd name="T0" fmla="*/ 182 w 626"/>
                <a:gd name="T1" fmla="*/ 11 h 184"/>
                <a:gd name="T2" fmla="*/ 0 w 626"/>
                <a:gd name="T3" fmla="*/ 0 h 184"/>
                <a:gd name="T4" fmla="*/ 478 w 626"/>
                <a:gd name="T5" fmla="*/ 184 h 184"/>
                <a:gd name="T6" fmla="*/ 626 w 626"/>
                <a:gd name="T7" fmla="*/ 147 h 184"/>
                <a:gd name="T8" fmla="*/ 305 w 626"/>
                <a:gd name="T9" fmla="*/ 6 h 184"/>
                <a:gd name="T10" fmla="*/ 182 w 626"/>
                <a:gd name="T11" fmla="*/ 11 h 184"/>
              </a:gdLst>
              <a:ahLst/>
              <a:cxnLst>
                <a:cxn ang="0">
                  <a:pos x="T0" y="T1"/>
                </a:cxn>
                <a:cxn ang="0">
                  <a:pos x="T2" y="T3"/>
                </a:cxn>
                <a:cxn ang="0">
                  <a:pos x="T4" y="T5"/>
                </a:cxn>
                <a:cxn ang="0">
                  <a:pos x="T6" y="T7"/>
                </a:cxn>
                <a:cxn ang="0">
                  <a:pos x="T8" y="T9"/>
                </a:cxn>
                <a:cxn ang="0">
                  <a:pos x="T10" y="T11"/>
                </a:cxn>
              </a:cxnLst>
              <a:rect l="0" t="0" r="r" b="b"/>
              <a:pathLst>
                <a:path w="626" h="184">
                  <a:moveTo>
                    <a:pt x="182" y="11"/>
                  </a:moveTo>
                  <a:cubicBezTo>
                    <a:pt x="120" y="11"/>
                    <a:pt x="60" y="7"/>
                    <a:pt x="0" y="0"/>
                  </a:cubicBezTo>
                  <a:cubicBezTo>
                    <a:pt x="145" y="87"/>
                    <a:pt x="306" y="150"/>
                    <a:pt x="478" y="184"/>
                  </a:cubicBezTo>
                  <a:cubicBezTo>
                    <a:pt x="528" y="174"/>
                    <a:pt x="577" y="162"/>
                    <a:pt x="626" y="147"/>
                  </a:cubicBezTo>
                  <a:cubicBezTo>
                    <a:pt x="513" y="112"/>
                    <a:pt x="405" y="65"/>
                    <a:pt x="305" y="6"/>
                  </a:cubicBezTo>
                  <a:cubicBezTo>
                    <a:pt x="265" y="9"/>
                    <a:pt x="224" y="11"/>
                    <a:pt x="182" y="1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73" name="Freeform 30">
              <a:extLst>
                <a:ext uri="{FF2B5EF4-FFF2-40B4-BE49-F238E27FC236}">
                  <a16:creationId xmlns:a16="http://schemas.microsoft.com/office/drawing/2014/main" id="{32C687D9-1372-405D-9541-B1B67C637917}"/>
                </a:ext>
              </a:extLst>
            </p:cNvPr>
            <p:cNvSpPr>
              <a:spLocks/>
            </p:cNvSpPr>
            <p:nvPr/>
          </p:nvSpPr>
          <p:spPr bwMode="auto">
            <a:xfrm>
              <a:off x="1073468" y="6240146"/>
              <a:ext cx="1265237" cy="573088"/>
            </a:xfrm>
            <a:custGeom>
              <a:avLst/>
              <a:gdLst>
                <a:gd name="T0" fmla="*/ 654 w 654"/>
                <a:gd name="T1" fmla="*/ 293 h 298"/>
                <a:gd name="T2" fmla="*/ 382 w 654"/>
                <a:gd name="T3" fmla="*/ 89 h 298"/>
                <a:gd name="T4" fmla="*/ 0 w 654"/>
                <a:gd name="T5" fmla="*/ 0 h 298"/>
                <a:gd name="T6" fmla="*/ 349 w 654"/>
                <a:gd name="T7" fmla="*/ 287 h 298"/>
                <a:gd name="T8" fmla="*/ 531 w 654"/>
                <a:gd name="T9" fmla="*/ 298 h 298"/>
                <a:gd name="T10" fmla="*/ 654 w 654"/>
                <a:gd name="T11" fmla="*/ 293 h 298"/>
              </a:gdLst>
              <a:ahLst/>
              <a:cxnLst>
                <a:cxn ang="0">
                  <a:pos x="T0" y="T1"/>
                </a:cxn>
                <a:cxn ang="0">
                  <a:pos x="T2" y="T3"/>
                </a:cxn>
                <a:cxn ang="0">
                  <a:pos x="T4" y="T5"/>
                </a:cxn>
                <a:cxn ang="0">
                  <a:pos x="T6" y="T7"/>
                </a:cxn>
                <a:cxn ang="0">
                  <a:pos x="T8" y="T9"/>
                </a:cxn>
                <a:cxn ang="0">
                  <a:pos x="T10" y="T11"/>
                </a:cxn>
              </a:cxnLst>
              <a:rect l="0" t="0" r="r" b="b"/>
              <a:pathLst>
                <a:path w="654" h="298">
                  <a:moveTo>
                    <a:pt x="654" y="293"/>
                  </a:moveTo>
                  <a:cubicBezTo>
                    <a:pt x="556" y="235"/>
                    <a:pt x="465" y="167"/>
                    <a:pt x="382" y="89"/>
                  </a:cubicBezTo>
                  <a:cubicBezTo>
                    <a:pt x="249" y="76"/>
                    <a:pt x="121" y="45"/>
                    <a:pt x="0" y="0"/>
                  </a:cubicBezTo>
                  <a:cubicBezTo>
                    <a:pt x="101" y="112"/>
                    <a:pt x="219" y="209"/>
                    <a:pt x="349" y="287"/>
                  </a:cubicBezTo>
                  <a:cubicBezTo>
                    <a:pt x="409" y="294"/>
                    <a:pt x="469" y="298"/>
                    <a:pt x="531" y="298"/>
                  </a:cubicBezTo>
                  <a:cubicBezTo>
                    <a:pt x="573" y="298"/>
                    <a:pt x="614" y="296"/>
                    <a:pt x="654" y="29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74" name="Freeform 31">
              <a:extLst>
                <a:ext uri="{FF2B5EF4-FFF2-40B4-BE49-F238E27FC236}">
                  <a16:creationId xmlns:a16="http://schemas.microsoft.com/office/drawing/2014/main" id="{01F1EE7D-0D34-4D5F-81BF-E4F1116C9E20}"/>
                </a:ext>
              </a:extLst>
            </p:cNvPr>
            <p:cNvSpPr>
              <a:spLocks/>
            </p:cNvSpPr>
            <p:nvPr/>
          </p:nvSpPr>
          <p:spPr bwMode="auto">
            <a:xfrm>
              <a:off x="667068" y="5660708"/>
              <a:ext cx="1144587" cy="750888"/>
            </a:xfrm>
            <a:custGeom>
              <a:avLst/>
              <a:gdLst>
                <a:gd name="T0" fmla="*/ 389 w 592"/>
                <a:gd name="T1" fmla="*/ 153 h 390"/>
                <a:gd name="T2" fmla="*/ 0 w 592"/>
                <a:gd name="T3" fmla="*/ 0 h 390"/>
                <a:gd name="T4" fmla="*/ 210 w 592"/>
                <a:gd name="T5" fmla="*/ 301 h 390"/>
                <a:gd name="T6" fmla="*/ 592 w 592"/>
                <a:gd name="T7" fmla="*/ 390 h 390"/>
                <a:gd name="T8" fmla="*/ 389 w 592"/>
                <a:gd name="T9" fmla="*/ 153 h 390"/>
              </a:gdLst>
              <a:ahLst/>
              <a:cxnLst>
                <a:cxn ang="0">
                  <a:pos x="T0" y="T1"/>
                </a:cxn>
                <a:cxn ang="0">
                  <a:pos x="T2" y="T3"/>
                </a:cxn>
                <a:cxn ang="0">
                  <a:pos x="T4" y="T5"/>
                </a:cxn>
                <a:cxn ang="0">
                  <a:pos x="T6" y="T7"/>
                </a:cxn>
                <a:cxn ang="0">
                  <a:pos x="T8" y="T9"/>
                </a:cxn>
              </a:cxnLst>
              <a:rect l="0" t="0" r="r" b="b"/>
              <a:pathLst>
                <a:path w="592" h="390">
                  <a:moveTo>
                    <a:pt x="389" y="153"/>
                  </a:moveTo>
                  <a:cubicBezTo>
                    <a:pt x="251" y="120"/>
                    <a:pt x="120" y="68"/>
                    <a:pt x="0" y="0"/>
                  </a:cubicBezTo>
                  <a:cubicBezTo>
                    <a:pt x="58" y="109"/>
                    <a:pt x="128" y="210"/>
                    <a:pt x="210" y="301"/>
                  </a:cubicBezTo>
                  <a:cubicBezTo>
                    <a:pt x="331" y="346"/>
                    <a:pt x="459" y="377"/>
                    <a:pt x="592" y="390"/>
                  </a:cubicBezTo>
                  <a:cubicBezTo>
                    <a:pt x="517" y="318"/>
                    <a:pt x="448" y="239"/>
                    <a:pt x="389" y="15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75" name="Freeform 32">
              <a:extLst>
                <a:ext uri="{FF2B5EF4-FFF2-40B4-BE49-F238E27FC236}">
                  <a16:creationId xmlns:a16="http://schemas.microsoft.com/office/drawing/2014/main" id="{3AEB58E0-3FA0-4EA5-A267-FAC905671EA5}"/>
                </a:ext>
              </a:extLst>
            </p:cNvPr>
            <p:cNvSpPr>
              <a:spLocks/>
            </p:cNvSpPr>
            <p:nvPr/>
          </p:nvSpPr>
          <p:spPr bwMode="auto">
            <a:xfrm>
              <a:off x="451168" y="5138421"/>
              <a:ext cx="968375" cy="817563"/>
            </a:xfrm>
            <a:custGeom>
              <a:avLst/>
              <a:gdLst>
                <a:gd name="T0" fmla="*/ 364 w 501"/>
                <a:gd name="T1" fmla="*/ 183 h 425"/>
                <a:gd name="T2" fmla="*/ 0 w 501"/>
                <a:gd name="T3" fmla="*/ 0 h 425"/>
                <a:gd name="T4" fmla="*/ 112 w 501"/>
                <a:gd name="T5" fmla="*/ 272 h 425"/>
                <a:gd name="T6" fmla="*/ 501 w 501"/>
                <a:gd name="T7" fmla="*/ 425 h 425"/>
                <a:gd name="T8" fmla="*/ 364 w 501"/>
                <a:gd name="T9" fmla="*/ 183 h 425"/>
              </a:gdLst>
              <a:ahLst/>
              <a:cxnLst>
                <a:cxn ang="0">
                  <a:pos x="T0" y="T1"/>
                </a:cxn>
                <a:cxn ang="0">
                  <a:pos x="T2" y="T3"/>
                </a:cxn>
                <a:cxn ang="0">
                  <a:pos x="T4" y="T5"/>
                </a:cxn>
                <a:cxn ang="0">
                  <a:pos x="T6" y="T7"/>
                </a:cxn>
                <a:cxn ang="0">
                  <a:pos x="T8" y="T9"/>
                </a:cxn>
              </a:cxnLst>
              <a:rect l="0" t="0" r="r" b="b"/>
              <a:pathLst>
                <a:path w="501" h="425">
                  <a:moveTo>
                    <a:pt x="364" y="183"/>
                  </a:moveTo>
                  <a:cubicBezTo>
                    <a:pt x="233" y="138"/>
                    <a:pt x="111" y="76"/>
                    <a:pt x="0" y="0"/>
                  </a:cubicBezTo>
                  <a:cubicBezTo>
                    <a:pt x="28" y="95"/>
                    <a:pt x="66" y="186"/>
                    <a:pt x="112" y="272"/>
                  </a:cubicBezTo>
                  <a:cubicBezTo>
                    <a:pt x="232" y="340"/>
                    <a:pt x="363" y="392"/>
                    <a:pt x="501" y="425"/>
                  </a:cubicBezTo>
                  <a:cubicBezTo>
                    <a:pt x="448" y="349"/>
                    <a:pt x="402" y="268"/>
                    <a:pt x="364" y="18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76" name="Freeform 33">
              <a:extLst>
                <a:ext uri="{FF2B5EF4-FFF2-40B4-BE49-F238E27FC236}">
                  <a16:creationId xmlns:a16="http://schemas.microsoft.com/office/drawing/2014/main" id="{F282458F-F020-49BF-8099-EF39FC92C902}"/>
                </a:ext>
              </a:extLst>
            </p:cNvPr>
            <p:cNvSpPr>
              <a:spLocks/>
            </p:cNvSpPr>
            <p:nvPr/>
          </p:nvSpPr>
          <p:spPr bwMode="auto">
            <a:xfrm>
              <a:off x="352743" y="4678046"/>
              <a:ext cx="801687" cy="811213"/>
            </a:xfrm>
            <a:custGeom>
              <a:avLst/>
              <a:gdLst>
                <a:gd name="T0" fmla="*/ 0 w 415"/>
                <a:gd name="T1" fmla="*/ 0 h 422"/>
                <a:gd name="T2" fmla="*/ 51 w 415"/>
                <a:gd name="T3" fmla="*/ 239 h 422"/>
                <a:gd name="T4" fmla="*/ 415 w 415"/>
                <a:gd name="T5" fmla="*/ 422 h 422"/>
                <a:gd name="T6" fmla="*/ 332 w 415"/>
                <a:gd name="T7" fmla="*/ 189 h 422"/>
                <a:gd name="T8" fmla="*/ 0 w 415"/>
                <a:gd name="T9" fmla="*/ 0 h 422"/>
              </a:gdLst>
              <a:ahLst/>
              <a:cxnLst>
                <a:cxn ang="0">
                  <a:pos x="T0" y="T1"/>
                </a:cxn>
                <a:cxn ang="0">
                  <a:pos x="T2" y="T3"/>
                </a:cxn>
                <a:cxn ang="0">
                  <a:pos x="T4" y="T5"/>
                </a:cxn>
                <a:cxn ang="0">
                  <a:pos x="T6" y="T7"/>
                </a:cxn>
                <a:cxn ang="0">
                  <a:pos x="T8" y="T9"/>
                </a:cxn>
              </a:cxnLst>
              <a:rect l="0" t="0" r="r" b="b"/>
              <a:pathLst>
                <a:path w="415" h="422">
                  <a:moveTo>
                    <a:pt x="0" y="0"/>
                  </a:moveTo>
                  <a:cubicBezTo>
                    <a:pt x="10" y="82"/>
                    <a:pt x="28" y="162"/>
                    <a:pt x="51" y="239"/>
                  </a:cubicBezTo>
                  <a:cubicBezTo>
                    <a:pt x="162" y="315"/>
                    <a:pt x="284" y="377"/>
                    <a:pt x="415" y="422"/>
                  </a:cubicBezTo>
                  <a:cubicBezTo>
                    <a:pt x="381" y="347"/>
                    <a:pt x="353" y="269"/>
                    <a:pt x="332" y="189"/>
                  </a:cubicBezTo>
                  <a:cubicBezTo>
                    <a:pt x="213" y="140"/>
                    <a:pt x="101" y="7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77" name="Freeform 34">
              <a:extLst>
                <a:ext uri="{FF2B5EF4-FFF2-40B4-BE49-F238E27FC236}">
                  <a16:creationId xmlns:a16="http://schemas.microsoft.com/office/drawing/2014/main" id="{2125E4CA-D541-4226-94F7-680052369DF8}"/>
                </a:ext>
              </a:extLst>
            </p:cNvPr>
            <p:cNvSpPr>
              <a:spLocks/>
            </p:cNvSpPr>
            <p:nvPr/>
          </p:nvSpPr>
          <p:spPr bwMode="auto">
            <a:xfrm>
              <a:off x="327343" y="4270058"/>
              <a:ext cx="666750" cy="771525"/>
            </a:xfrm>
            <a:custGeom>
              <a:avLst/>
              <a:gdLst>
                <a:gd name="T0" fmla="*/ 305 w 345"/>
                <a:gd name="T1" fmla="*/ 181 h 401"/>
                <a:gd name="T2" fmla="*/ 0 w 345"/>
                <a:gd name="T3" fmla="*/ 0 h 401"/>
                <a:gd name="T4" fmla="*/ 0 w 345"/>
                <a:gd name="T5" fmla="*/ 16 h 401"/>
                <a:gd name="T6" fmla="*/ 13 w 345"/>
                <a:gd name="T7" fmla="*/ 212 h 401"/>
                <a:gd name="T8" fmla="*/ 345 w 345"/>
                <a:gd name="T9" fmla="*/ 401 h 401"/>
                <a:gd name="T10" fmla="*/ 305 w 345"/>
                <a:gd name="T11" fmla="*/ 181 h 401"/>
              </a:gdLst>
              <a:ahLst/>
              <a:cxnLst>
                <a:cxn ang="0">
                  <a:pos x="T0" y="T1"/>
                </a:cxn>
                <a:cxn ang="0">
                  <a:pos x="T2" y="T3"/>
                </a:cxn>
                <a:cxn ang="0">
                  <a:pos x="T4" y="T5"/>
                </a:cxn>
                <a:cxn ang="0">
                  <a:pos x="T6" y="T7"/>
                </a:cxn>
                <a:cxn ang="0">
                  <a:pos x="T8" y="T9"/>
                </a:cxn>
                <a:cxn ang="0">
                  <a:pos x="T10" y="T11"/>
                </a:cxn>
              </a:cxnLst>
              <a:rect l="0" t="0" r="r" b="b"/>
              <a:pathLst>
                <a:path w="345" h="401">
                  <a:moveTo>
                    <a:pt x="305" y="181"/>
                  </a:moveTo>
                  <a:cubicBezTo>
                    <a:pt x="196" y="133"/>
                    <a:pt x="94" y="72"/>
                    <a:pt x="0" y="0"/>
                  </a:cubicBezTo>
                  <a:cubicBezTo>
                    <a:pt x="0" y="5"/>
                    <a:pt x="0" y="11"/>
                    <a:pt x="0" y="16"/>
                  </a:cubicBezTo>
                  <a:cubicBezTo>
                    <a:pt x="0" y="83"/>
                    <a:pt x="4" y="148"/>
                    <a:pt x="13" y="212"/>
                  </a:cubicBezTo>
                  <a:cubicBezTo>
                    <a:pt x="114" y="288"/>
                    <a:pt x="226" y="352"/>
                    <a:pt x="345" y="401"/>
                  </a:cubicBezTo>
                  <a:cubicBezTo>
                    <a:pt x="327" y="330"/>
                    <a:pt x="313" y="256"/>
                    <a:pt x="305" y="18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78" name="Freeform 35">
              <a:extLst>
                <a:ext uri="{FF2B5EF4-FFF2-40B4-BE49-F238E27FC236}">
                  <a16:creationId xmlns:a16="http://schemas.microsoft.com/office/drawing/2014/main" id="{F6BCD624-42A5-4765-950F-D5051DE8DE09}"/>
                </a:ext>
              </a:extLst>
            </p:cNvPr>
            <p:cNvSpPr>
              <a:spLocks/>
            </p:cNvSpPr>
            <p:nvPr/>
          </p:nvSpPr>
          <p:spPr bwMode="auto">
            <a:xfrm>
              <a:off x="327343" y="3901758"/>
              <a:ext cx="588962" cy="715963"/>
            </a:xfrm>
            <a:custGeom>
              <a:avLst/>
              <a:gdLst>
                <a:gd name="T0" fmla="*/ 296 w 305"/>
                <a:gd name="T1" fmla="*/ 166 h 372"/>
                <a:gd name="T2" fmla="*/ 14 w 305"/>
                <a:gd name="T3" fmla="*/ 0 h 372"/>
                <a:gd name="T4" fmla="*/ 0 w 305"/>
                <a:gd name="T5" fmla="*/ 191 h 372"/>
                <a:gd name="T6" fmla="*/ 305 w 305"/>
                <a:gd name="T7" fmla="*/ 372 h 372"/>
                <a:gd name="T8" fmla="*/ 296 w 305"/>
                <a:gd name="T9" fmla="*/ 207 h 372"/>
                <a:gd name="T10" fmla="*/ 296 w 305"/>
                <a:gd name="T11" fmla="*/ 166 h 372"/>
              </a:gdLst>
              <a:ahLst/>
              <a:cxnLst>
                <a:cxn ang="0">
                  <a:pos x="T0" y="T1"/>
                </a:cxn>
                <a:cxn ang="0">
                  <a:pos x="T2" y="T3"/>
                </a:cxn>
                <a:cxn ang="0">
                  <a:pos x="T4" y="T5"/>
                </a:cxn>
                <a:cxn ang="0">
                  <a:pos x="T6" y="T7"/>
                </a:cxn>
                <a:cxn ang="0">
                  <a:pos x="T8" y="T9"/>
                </a:cxn>
                <a:cxn ang="0">
                  <a:pos x="T10" y="T11"/>
                </a:cxn>
              </a:cxnLst>
              <a:rect l="0" t="0" r="r" b="b"/>
              <a:pathLst>
                <a:path w="305" h="372">
                  <a:moveTo>
                    <a:pt x="296" y="166"/>
                  </a:moveTo>
                  <a:cubicBezTo>
                    <a:pt x="196" y="121"/>
                    <a:pt x="102" y="65"/>
                    <a:pt x="14" y="0"/>
                  </a:cubicBezTo>
                  <a:cubicBezTo>
                    <a:pt x="6" y="62"/>
                    <a:pt x="1" y="126"/>
                    <a:pt x="0" y="191"/>
                  </a:cubicBezTo>
                  <a:cubicBezTo>
                    <a:pt x="94" y="263"/>
                    <a:pt x="196" y="324"/>
                    <a:pt x="305" y="372"/>
                  </a:cubicBezTo>
                  <a:cubicBezTo>
                    <a:pt x="299" y="318"/>
                    <a:pt x="296" y="263"/>
                    <a:pt x="296" y="207"/>
                  </a:cubicBezTo>
                  <a:cubicBezTo>
                    <a:pt x="296" y="193"/>
                    <a:pt x="296" y="180"/>
                    <a:pt x="296" y="1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79" name="Freeform 36">
              <a:extLst>
                <a:ext uri="{FF2B5EF4-FFF2-40B4-BE49-F238E27FC236}">
                  <a16:creationId xmlns:a16="http://schemas.microsoft.com/office/drawing/2014/main" id="{81A34036-2F13-4AC0-A263-5C9EE75FB0DB}"/>
                </a:ext>
              </a:extLst>
            </p:cNvPr>
            <p:cNvSpPr>
              <a:spLocks/>
            </p:cNvSpPr>
            <p:nvPr/>
          </p:nvSpPr>
          <p:spPr bwMode="auto">
            <a:xfrm>
              <a:off x="2338705" y="6730683"/>
              <a:ext cx="904875" cy="344488"/>
            </a:xfrm>
            <a:custGeom>
              <a:avLst/>
              <a:gdLst>
                <a:gd name="T0" fmla="*/ 235 w 468"/>
                <a:gd name="T1" fmla="*/ 0 h 179"/>
                <a:gd name="T2" fmla="*/ 0 w 468"/>
                <a:gd name="T3" fmla="*/ 38 h 179"/>
                <a:gd name="T4" fmla="*/ 321 w 468"/>
                <a:gd name="T5" fmla="*/ 179 h 179"/>
                <a:gd name="T6" fmla="*/ 468 w 468"/>
                <a:gd name="T7" fmla="*/ 125 h 179"/>
                <a:gd name="T8" fmla="*/ 235 w 468"/>
                <a:gd name="T9" fmla="*/ 0 h 179"/>
              </a:gdLst>
              <a:ahLst/>
              <a:cxnLst>
                <a:cxn ang="0">
                  <a:pos x="T0" y="T1"/>
                </a:cxn>
                <a:cxn ang="0">
                  <a:pos x="T2" y="T3"/>
                </a:cxn>
                <a:cxn ang="0">
                  <a:pos x="T4" y="T5"/>
                </a:cxn>
                <a:cxn ang="0">
                  <a:pos x="T6" y="T7"/>
                </a:cxn>
                <a:cxn ang="0">
                  <a:pos x="T8" y="T9"/>
                </a:cxn>
              </a:cxnLst>
              <a:rect l="0" t="0" r="r" b="b"/>
              <a:pathLst>
                <a:path w="468" h="179">
                  <a:moveTo>
                    <a:pt x="235" y="0"/>
                  </a:moveTo>
                  <a:cubicBezTo>
                    <a:pt x="159" y="19"/>
                    <a:pt x="81" y="32"/>
                    <a:pt x="0" y="38"/>
                  </a:cubicBezTo>
                  <a:cubicBezTo>
                    <a:pt x="100" y="97"/>
                    <a:pt x="208" y="144"/>
                    <a:pt x="321" y="179"/>
                  </a:cubicBezTo>
                  <a:cubicBezTo>
                    <a:pt x="371" y="164"/>
                    <a:pt x="420" y="146"/>
                    <a:pt x="468" y="125"/>
                  </a:cubicBezTo>
                  <a:cubicBezTo>
                    <a:pt x="387" y="90"/>
                    <a:pt x="309" y="48"/>
                    <a:pt x="235"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80" name="Freeform 37">
              <a:extLst>
                <a:ext uri="{FF2B5EF4-FFF2-40B4-BE49-F238E27FC236}">
                  <a16:creationId xmlns:a16="http://schemas.microsoft.com/office/drawing/2014/main" id="{06182F62-A76A-42C4-B325-FEEBEC085580}"/>
                </a:ext>
              </a:extLst>
            </p:cNvPr>
            <p:cNvSpPr>
              <a:spLocks/>
            </p:cNvSpPr>
            <p:nvPr/>
          </p:nvSpPr>
          <p:spPr bwMode="auto">
            <a:xfrm>
              <a:off x="1811655" y="6411596"/>
              <a:ext cx="981075" cy="392113"/>
            </a:xfrm>
            <a:custGeom>
              <a:avLst/>
              <a:gdLst>
                <a:gd name="T0" fmla="*/ 149 w 507"/>
                <a:gd name="T1" fmla="*/ 7 h 204"/>
                <a:gd name="T2" fmla="*/ 0 w 507"/>
                <a:gd name="T3" fmla="*/ 0 h 204"/>
                <a:gd name="T4" fmla="*/ 272 w 507"/>
                <a:gd name="T5" fmla="*/ 204 h 204"/>
                <a:gd name="T6" fmla="*/ 507 w 507"/>
                <a:gd name="T7" fmla="*/ 166 h 204"/>
                <a:gd name="T8" fmla="*/ 296 w 507"/>
                <a:gd name="T9" fmla="*/ 0 h 204"/>
                <a:gd name="T10" fmla="*/ 149 w 507"/>
                <a:gd name="T11" fmla="*/ 7 h 204"/>
              </a:gdLst>
              <a:ahLst/>
              <a:cxnLst>
                <a:cxn ang="0">
                  <a:pos x="T0" y="T1"/>
                </a:cxn>
                <a:cxn ang="0">
                  <a:pos x="T2" y="T3"/>
                </a:cxn>
                <a:cxn ang="0">
                  <a:pos x="T4" y="T5"/>
                </a:cxn>
                <a:cxn ang="0">
                  <a:pos x="T6" y="T7"/>
                </a:cxn>
                <a:cxn ang="0">
                  <a:pos x="T8" y="T9"/>
                </a:cxn>
                <a:cxn ang="0">
                  <a:pos x="T10" y="T11"/>
                </a:cxn>
              </a:cxnLst>
              <a:rect l="0" t="0" r="r" b="b"/>
              <a:pathLst>
                <a:path w="507" h="204">
                  <a:moveTo>
                    <a:pt x="149" y="7"/>
                  </a:moveTo>
                  <a:cubicBezTo>
                    <a:pt x="99" y="7"/>
                    <a:pt x="49" y="4"/>
                    <a:pt x="0" y="0"/>
                  </a:cubicBezTo>
                  <a:cubicBezTo>
                    <a:pt x="83" y="78"/>
                    <a:pt x="174" y="146"/>
                    <a:pt x="272" y="204"/>
                  </a:cubicBezTo>
                  <a:cubicBezTo>
                    <a:pt x="353" y="198"/>
                    <a:pt x="431" y="185"/>
                    <a:pt x="507" y="166"/>
                  </a:cubicBezTo>
                  <a:cubicBezTo>
                    <a:pt x="432" y="117"/>
                    <a:pt x="361" y="61"/>
                    <a:pt x="296" y="0"/>
                  </a:cubicBezTo>
                  <a:cubicBezTo>
                    <a:pt x="248" y="4"/>
                    <a:pt x="199" y="7"/>
                    <a:pt x="149" y="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81" name="Freeform 38">
              <a:extLst>
                <a:ext uri="{FF2B5EF4-FFF2-40B4-BE49-F238E27FC236}">
                  <a16:creationId xmlns:a16="http://schemas.microsoft.com/office/drawing/2014/main" id="{C5378B30-2A83-42AB-8313-FDC3FF17C4A9}"/>
                </a:ext>
              </a:extLst>
            </p:cNvPr>
            <p:cNvSpPr>
              <a:spLocks/>
            </p:cNvSpPr>
            <p:nvPr/>
          </p:nvSpPr>
          <p:spPr bwMode="auto">
            <a:xfrm>
              <a:off x="1419543" y="5955983"/>
              <a:ext cx="965200" cy="469900"/>
            </a:xfrm>
            <a:custGeom>
              <a:avLst/>
              <a:gdLst>
                <a:gd name="T0" fmla="*/ 499 w 499"/>
                <a:gd name="T1" fmla="*/ 237 h 244"/>
                <a:gd name="T2" fmla="*/ 325 w 499"/>
                <a:gd name="T3" fmla="*/ 41 h 244"/>
                <a:gd name="T4" fmla="*/ 0 w 499"/>
                <a:gd name="T5" fmla="*/ 0 h 244"/>
                <a:gd name="T6" fmla="*/ 203 w 499"/>
                <a:gd name="T7" fmla="*/ 237 h 244"/>
                <a:gd name="T8" fmla="*/ 352 w 499"/>
                <a:gd name="T9" fmla="*/ 244 h 244"/>
                <a:gd name="T10" fmla="*/ 499 w 499"/>
                <a:gd name="T11" fmla="*/ 237 h 244"/>
              </a:gdLst>
              <a:ahLst/>
              <a:cxnLst>
                <a:cxn ang="0">
                  <a:pos x="T0" y="T1"/>
                </a:cxn>
                <a:cxn ang="0">
                  <a:pos x="T2" y="T3"/>
                </a:cxn>
                <a:cxn ang="0">
                  <a:pos x="T4" y="T5"/>
                </a:cxn>
                <a:cxn ang="0">
                  <a:pos x="T6" y="T7"/>
                </a:cxn>
                <a:cxn ang="0">
                  <a:pos x="T8" y="T9"/>
                </a:cxn>
                <a:cxn ang="0">
                  <a:pos x="T10" y="T11"/>
                </a:cxn>
              </a:cxnLst>
              <a:rect l="0" t="0" r="r" b="b"/>
              <a:pathLst>
                <a:path w="499" h="244">
                  <a:moveTo>
                    <a:pt x="499" y="237"/>
                  </a:moveTo>
                  <a:cubicBezTo>
                    <a:pt x="436" y="177"/>
                    <a:pt x="377" y="111"/>
                    <a:pt x="325" y="41"/>
                  </a:cubicBezTo>
                  <a:cubicBezTo>
                    <a:pt x="213" y="39"/>
                    <a:pt x="104" y="25"/>
                    <a:pt x="0" y="0"/>
                  </a:cubicBezTo>
                  <a:cubicBezTo>
                    <a:pt x="59" y="86"/>
                    <a:pt x="128" y="165"/>
                    <a:pt x="203" y="237"/>
                  </a:cubicBezTo>
                  <a:cubicBezTo>
                    <a:pt x="252" y="241"/>
                    <a:pt x="302" y="244"/>
                    <a:pt x="352" y="244"/>
                  </a:cubicBezTo>
                  <a:cubicBezTo>
                    <a:pt x="402" y="244"/>
                    <a:pt x="451" y="241"/>
                    <a:pt x="499" y="23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82" name="Freeform 39">
              <a:extLst>
                <a:ext uri="{FF2B5EF4-FFF2-40B4-BE49-F238E27FC236}">
                  <a16:creationId xmlns:a16="http://schemas.microsoft.com/office/drawing/2014/main" id="{1FAEF2AF-FA83-4540-BF8F-45FB785C4550}"/>
                </a:ext>
              </a:extLst>
            </p:cNvPr>
            <p:cNvSpPr>
              <a:spLocks/>
            </p:cNvSpPr>
            <p:nvPr/>
          </p:nvSpPr>
          <p:spPr bwMode="auto">
            <a:xfrm>
              <a:off x="1154430" y="5489258"/>
              <a:ext cx="893762" cy="544513"/>
            </a:xfrm>
            <a:custGeom>
              <a:avLst/>
              <a:gdLst>
                <a:gd name="T0" fmla="*/ 0 w 462"/>
                <a:gd name="T1" fmla="*/ 0 h 283"/>
                <a:gd name="T2" fmla="*/ 137 w 462"/>
                <a:gd name="T3" fmla="*/ 242 h 283"/>
                <a:gd name="T4" fmla="*/ 462 w 462"/>
                <a:gd name="T5" fmla="*/ 283 h 283"/>
                <a:gd name="T6" fmla="*/ 331 w 462"/>
                <a:gd name="T7" fmla="*/ 73 h 283"/>
                <a:gd name="T8" fmla="*/ 0 w 462"/>
                <a:gd name="T9" fmla="*/ 0 h 283"/>
              </a:gdLst>
              <a:ahLst/>
              <a:cxnLst>
                <a:cxn ang="0">
                  <a:pos x="T0" y="T1"/>
                </a:cxn>
                <a:cxn ang="0">
                  <a:pos x="T2" y="T3"/>
                </a:cxn>
                <a:cxn ang="0">
                  <a:pos x="T4" y="T5"/>
                </a:cxn>
                <a:cxn ang="0">
                  <a:pos x="T6" y="T7"/>
                </a:cxn>
                <a:cxn ang="0">
                  <a:pos x="T8" y="T9"/>
                </a:cxn>
              </a:cxnLst>
              <a:rect l="0" t="0" r="r" b="b"/>
              <a:pathLst>
                <a:path w="462" h="283">
                  <a:moveTo>
                    <a:pt x="0" y="0"/>
                  </a:moveTo>
                  <a:cubicBezTo>
                    <a:pt x="38" y="85"/>
                    <a:pt x="84" y="166"/>
                    <a:pt x="137" y="242"/>
                  </a:cubicBezTo>
                  <a:cubicBezTo>
                    <a:pt x="241" y="267"/>
                    <a:pt x="350" y="281"/>
                    <a:pt x="462" y="283"/>
                  </a:cubicBezTo>
                  <a:cubicBezTo>
                    <a:pt x="413" y="217"/>
                    <a:pt x="369" y="147"/>
                    <a:pt x="331" y="73"/>
                  </a:cubicBezTo>
                  <a:cubicBezTo>
                    <a:pt x="216" y="61"/>
                    <a:pt x="105" y="3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83" name="Freeform 40">
              <a:extLst>
                <a:ext uri="{FF2B5EF4-FFF2-40B4-BE49-F238E27FC236}">
                  <a16:creationId xmlns:a16="http://schemas.microsoft.com/office/drawing/2014/main" id="{F91E16EC-C90B-4A37-9F63-FACF91B97C75}"/>
                </a:ext>
              </a:extLst>
            </p:cNvPr>
            <p:cNvSpPr>
              <a:spLocks/>
            </p:cNvSpPr>
            <p:nvPr/>
          </p:nvSpPr>
          <p:spPr bwMode="auto">
            <a:xfrm>
              <a:off x="2792730" y="6605271"/>
              <a:ext cx="736600" cy="366713"/>
            </a:xfrm>
            <a:custGeom>
              <a:avLst/>
              <a:gdLst>
                <a:gd name="T0" fmla="*/ 0 w 381"/>
                <a:gd name="T1" fmla="*/ 65 h 190"/>
                <a:gd name="T2" fmla="*/ 233 w 381"/>
                <a:gd name="T3" fmla="*/ 190 h 190"/>
                <a:gd name="T4" fmla="*/ 381 w 381"/>
                <a:gd name="T5" fmla="*/ 117 h 190"/>
                <a:gd name="T6" fmla="*/ 204 w 381"/>
                <a:gd name="T7" fmla="*/ 0 h 190"/>
                <a:gd name="T8" fmla="*/ 0 w 381"/>
                <a:gd name="T9" fmla="*/ 65 h 190"/>
              </a:gdLst>
              <a:ahLst/>
              <a:cxnLst>
                <a:cxn ang="0">
                  <a:pos x="T0" y="T1"/>
                </a:cxn>
                <a:cxn ang="0">
                  <a:pos x="T2" y="T3"/>
                </a:cxn>
                <a:cxn ang="0">
                  <a:pos x="T4" y="T5"/>
                </a:cxn>
                <a:cxn ang="0">
                  <a:pos x="T6" y="T7"/>
                </a:cxn>
                <a:cxn ang="0">
                  <a:pos x="T8" y="T9"/>
                </a:cxn>
              </a:cxnLst>
              <a:rect l="0" t="0" r="r" b="b"/>
              <a:pathLst>
                <a:path w="381" h="190">
                  <a:moveTo>
                    <a:pt x="0" y="65"/>
                  </a:moveTo>
                  <a:cubicBezTo>
                    <a:pt x="74" y="113"/>
                    <a:pt x="152" y="155"/>
                    <a:pt x="233" y="190"/>
                  </a:cubicBezTo>
                  <a:cubicBezTo>
                    <a:pt x="284" y="168"/>
                    <a:pt x="333" y="144"/>
                    <a:pt x="381" y="117"/>
                  </a:cubicBezTo>
                  <a:cubicBezTo>
                    <a:pt x="319" y="82"/>
                    <a:pt x="260" y="43"/>
                    <a:pt x="204" y="0"/>
                  </a:cubicBezTo>
                  <a:cubicBezTo>
                    <a:pt x="138" y="26"/>
                    <a:pt x="70" y="48"/>
                    <a:pt x="0" y="6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84" name="Freeform 41">
              <a:extLst>
                <a:ext uri="{FF2B5EF4-FFF2-40B4-BE49-F238E27FC236}">
                  <a16:creationId xmlns:a16="http://schemas.microsoft.com/office/drawing/2014/main" id="{36E9F114-8DE3-4C5F-8DEE-C018E227FE02}"/>
                </a:ext>
              </a:extLst>
            </p:cNvPr>
            <p:cNvSpPr>
              <a:spLocks/>
            </p:cNvSpPr>
            <p:nvPr/>
          </p:nvSpPr>
          <p:spPr bwMode="auto">
            <a:xfrm>
              <a:off x="2384743" y="6322696"/>
              <a:ext cx="803275" cy="407988"/>
            </a:xfrm>
            <a:custGeom>
              <a:avLst/>
              <a:gdLst>
                <a:gd name="T0" fmla="*/ 250 w 415"/>
                <a:gd name="T1" fmla="*/ 0 h 212"/>
                <a:gd name="T2" fmla="*/ 0 w 415"/>
                <a:gd name="T3" fmla="*/ 46 h 212"/>
                <a:gd name="T4" fmla="*/ 211 w 415"/>
                <a:gd name="T5" fmla="*/ 212 h 212"/>
                <a:gd name="T6" fmla="*/ 415 w 415"/>
                <a:gd name="T7" fmla="*/ 147 h 212"/>
                <a:gd name="T8" fmla="*/ 250 w 415"/>
                <a:gd name="T9" fmla="*/ 0 h 212"/>
              </a:gdLst>
              <a:ahLst/>
              <a:cxnLst>
                <a:cxn ang="0">
                  <a:pos x="T0" y="T1"/>
                </a:cxn>
                <a:cxn ang="0">
                  <a:pos x="T2" y="T3"/>
                </a:cxn>
                <a:cxn ang="0">
                  <a:pos x="T4" y="T5"/>
                </a:cxn>
                <a:cxn ang="0">
                  <a:pos x="T6" y="T7"/>
                </a:cxn>
                <a:cxn ang="0">
                  <a:pos x="T8" y="T9"/>
                </a:cxn>
              </a:cxnLst>
              <a:rect l="0" t="0" r="r" b="b"/>
              <a:pathLst>
                <a:path w="415" h="212">
                  <a:moveTo>
                    <a:pt x="250" y="0"/>
                  </a:moveTo>
                  <a:cubicBezTo>
                    <a:pt x="169" y="22"/>
                    <a:pt x="86" y="37"/>
                    <a:pt x="0" y="46"/>
                  </a:cubicBezTo>
                  <a:cubicBezTo>
                    <a:pt x="65" y="107"/>
                    <a:pt x="136" y="163"/>
                    <a:pt x="211" y="212"/>
                  </a:cubicBezTo>
                  <a:cubicBezTo>
                    <a:pt x="281" y="195"/>
                    <a:pt x="349" y="173"/>
                    <a:pt x="415" y="147"/>
                  </a:cubicBezTo>
                  <a:cubicBezTo>
                    <a:pt x="356" y="102"/>
                    <a:pt x="301" y="53"/>
                    <a:pt x="25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85" name="Freeform 42">
              <a:extLst>
                <a:ext uri="{FF2B5EF4-FFF2-40B4-BE49-F238E27FC236}">
                  <a16:creationId xmlns:a16="http://schemas.microsoft.com/office/drawing/2014/main" id="{A2C83FFF-06CD-45CF-8243-5B8946F6B358}"/>
                </a:ext>
              </a:extLst>
            </p:cNvPr>
            <p:cNvSpPr>
              <a:spLocks/>
            </p:cNvSpPr>
            <p:nvPr/>
          </p:nvSpPr>
          <p:spPr bwMode="auto">
            <a:xfrm>
              <a:off x="2048193" y="5994083"/>
              <a:ext cx="820737" cy="417513"/>
            </a:xfrm>
            <a:custGeom>
              <a:avLst/>
              <a:gdLst>
                <a:gd name="T0" fmla="*/ 27 w 424"/>
                <a:gd name="T1" fmla="*/ 22 h 217"/>
                <a:gd name="T2" fmla="*/ 0 w 424"/>
                <a:gd name="T3" fmla="*/ 21 h 217"/>
                <a:gd name="T4" fmla="*/ 174 w 424"/>
                <a:gd name="T5" fmla="*/ 217 h 217"/>
                <a:gd name="T6" fmla="*/ 424 w 424"/>
                <a:gd name="T7" fmla="*/ 171 h 217"/>
                <a:gd name="T8" fmla="*/ 280 w 424"/>
                <a:gd name="T9" fmla="*/ 0 h 217"/>
                <a:gd name="T10" fmla="*/ 27 w 424"/>
                <a:gd name="T11" fmla="*/ 22 h 217"/>
              </a:gdLst>
              <a:ahLst/>
              <a:cxnLst>
                <a:cxn ang="0">
                  <a:pos x="T0" y="T1"/>
                </a:cxn>
                <a:cxn ang="0">
                  <a:pos x="T2" y="T3"/>
                </a:cxn>
                <a:cxn ang="0">
                  <a:pos x="T4" y="T5"/>
                </a:cxn>
                <a:cxn ang="0">
                  <a:pos x="T6" y="T7"/>
                </a:cxn>
                <a:cxn ang="0">
                  <a:pos x="T8" y="T9"/>
                </a:cxn>
                <a:cxn ang="0">
                  <a:pos x="T10" y="T11"/>
                </a:cxn>
              </a:cxnLst>
              <a:rect l="0" t="0" r="r" b="b"/>
              <a:pathLst>
                <a:path w="424" h="217">
                  <a:moveTo>
                    <a:pt x="27" y="22"/>
                  </a:moveTo>
                  <a:cubicBezTo>
                    <a:pt x="18" y="22"/>
                    <a:pt x="9" y="21"/>
                    <a:pt x="0" y="21"/>
                  </a:cubicBezTo>
                  <a:cubicBezTo>
                    <a:pt x="52" y="91"/>
                    <a:pt x="111" y="157"/>
                    <a:pt x="174" y="217"/>
                  </a:cubicBezTo>
                  <a:cubicBezTo>
                    <a:pt x="260" y="208"/>
                    <a:pt x="343" y="193"/>
                    <a:pt x="424" y="171"/>
                  </a:cubicBezTo>
                  <a:cubicBezTo>
                    <a:pt x="372" y="118"/>
                    <a:pt x="324" y="61"/>
                    <a:pt x="280" y="0"/>
                  </a:cubicBezTo>
                  <a:cubicBezTo>
                    <a:pt x="198" y="14"/>
                    <a:pt x="113" y="22"/>
                    <a:pt x="27" y="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86" name="Freeform 43">
              <a:extLst>
                <a:ext uri="{FF2B5EF4-FFF2-40B4-BE49-F238E27FC236}">
                  <a16:creationId xmlns:a16="http://schemas.microsoft.com/office/drawing/2014/main" id="{80ED7CF4-3E2A-4250-BF59-89D11A549ADF}"/>
                </a:ext>
              </a:extLst>
            </p:cNvPr>
            <p:cNvSpPr>
              <a:spLocks/>
            </p:cNvSpPr>
            <p:nvPr/>
          </p:nvSpPr>
          <p:spPr bwMode="auto">
            <a:xfrm>
              <a:off x="1794193" y="5630546"/>
              <a:ext cx="795337" cy="406400"/>
            </a:xfrm>
            <a:custGeom>
              <a:avLst/>
              <a:gdLst>
                <a:gd name="T0" fmla="*/ 411 w 411"/>
                <a:gd name="T1" fmla="*/ 189 h 211"/>
                <a:gd name="T2" fmla="*/ 296 w 411"/>
                <a:gd name="T3" fmla="*/ 2 h 211"/>
                <a:gd name="T4" fmla="*/ 158 w 411"/>
                <a:gd name="T5" fmla="*/ 8 h 211"/>
                <a:gd name="T6" fmla="*/ 0 w 411"/>
                <a:gd name="T7" fmla="*/ 0 h 211"/>
                <a:gd name="T8" fmla="*/ 131 w 411"/>
                <a:gd name="T9" fmla="*/ 210 h 211"/>
                <a:gd name="T10" fmla="*/ 158 w 411"/>
                <a:gd name="T11" fmla="*/ 211 h 211"/>
                <a:gd name="T12" fmla="*/ 411 w 411"/>
                <a:gd name="T13" fmla="*/ 189 h 211"/>
              </a:gdLst>
              <a:ahLst/>
              <a:cxnLst>
                <a:cxn ang="0">
                  <a:pos x="T0" y="T1"/>
                </a:cxn>
                <a:cxn ang="0">
                  <a:pos x="T2" y="T3"/>
                </a:cxn>
                <a:cxn ang="0">
                  <a:pos x="T4" y="T5"/>
                </a:cxn>
                <a:cxn ang="0">
                  <a:pos x="T6" y="T7"/>
                </a:cxn>
                <a:cxn ang="0">
                  <a:pos x="T8" y="T9"/>
                </a:cxn>
                <a:cxn ang="0">
                  <a:pos x="T10" y="T11"/>
                </a:cxn>
                <a:cxn ang="0">
                  <a:pos x="T12" y="T13"/>
                </a:cxn>
              </a:cxnLst>
              <a:rect l="0" t="0" r="r" b="b"/>
              <a:pathLst>
                <a:path w="411" h="211">
                  <a:moveTo>
                    <a:pt x="411" y="189"/>
                  </a:moveTo>
                  <a:cubicBezTo>
                    <a:pt x="369" y="130"/>
                    <a:pt x="330" y="67"/>
                    <a:pt x="296" y="2"/>
                  </a:cubicBezTo>
                  <a:cubicBezTo>
                    <a:pt x="251" y="6"/>
                    <a:pt x="205" y="8"/>
                    <a:pt x="158" y="8"/>
                  </a:cubicBezTo>
                  <a:cubicBezTo>
                    <a:pt x="105" y="8"/>
                    <a:pt x="52" y="5"/>
                    <a:pt x="0" y="0"/>
                  </a:cubicBezTo>
                  <a:cubicBezTo>
                    <a:pt x="38" y="74"/>
                    <a:pt x="82" y="144"/>
                    <a:pt x="131" y="210"/>
                  </a:cubicBezTo>
                  <a:cubicBezTo>
                    <a:pt x="140" y="210"/>
                    <a:pt x="149" y="211"/>
                    <a:pt x="158" y="211"/>
                  </a:cubicBezTo>
                  <a:cubicBezTo>
                    <a:pt x="244" y="211"/>
                    <a:pt x="329" y="203"/>
                    <a:pt x="411" y="18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87" name="Freeform 44">
              <a:extLst>
                <a:ext uri="{FF2B5EF4-FFF2-40B4-BE49-F238E27FC236}">
                  <a16:creationId xmlns:a16="http://schemas.microsoft.com/office/drawing/2014/main" id="{6FF5DC93-FDA3-4656-A2AA-D7CE7DCC02FB}"/>
                </a:ext>
              </a:extLst>
            </p:cNvPr>
            <p:cNvSpPr>
              <a:spLocks/>
            </p:cNvSpPr>
            <p:nvPr/>
          </p:nvSpPr>
          <p:spPr bwMode="auto">
            <a:xfrm>
              <a:off x="3188018" y="6430646"/>
              <a:ext cx="627062" cy="400050"/>
            </a:xfrm>
            <a:custGeom>
              <a:avLst/>
              <a:gdLst>
                <a:gd name="T0" fmla="*/ 187 w 325"/>
                <a:gd name="T1" fmla="*/ 0 h 208"/>
                <a:gd name="T2" fmla="*/ 0 w 325"/>
                <a:gd name="T3" fmla="*/ 91 h 208"/>
                <a:gd name="T4" fmla="*/ 177 w 325"/>
                <a:gd name="T5" fmla="*/ 208 h 208"/>
                <a:gd name="T6" fmla="*/ 325 w 325"/>
                <a:gd name="T7" fmla="*/ 113 h 208"/>
                <a:gd name="T8" fmla="*/ 187 w 325"/>
                <a:gd name="T9" fmla="*/ 0 h 208"/>
              </a:gdLst>
              <a:ahLst/>
              <a:cxnLst>
                <a:cxn ang="0">
                  <a:pos x="T0" y="T1"/>
                </a:cxn>
                <a:cxn ang="0">
                  <a:pos x="T2" y="T3"/>
                </a:cxn>
                <a:cxn ang="0">
                  <a:pos x="T4" y="T5"/>
                </a:cxn>
                <a:cxn ang="0">
                  <a:pos x="T6" y="T7"/>
                </a:cxn>
                <a:cxn ang="0">
                  <a:pos x="T8" y="T9"/>
                </a:cxn>
              </a:cxnLst>
              <a:rect l="0" t="0" r="r" b="b"/>
              <a:pathLst>
                <a:path w="325" h="208">
                  <a:moveTo>
                    <a:pt x="187" y="0"/>
                  </a:moveTo>
                  <a:cubicBezTo>
                    <a:pt x="127" y="35"/>
                    <a:pt x="65" y="65"/>
                    <a:pt x="0" y="91"/>
                  </a:cubicBezTo>
                  <a:cubicBezTo>
                    <a:pt x="56" y="134"/>
                    <a:pt x="115" y="173"/>
                    <a:pt x="177" y="208"/>
                  </a:cubicBezTo>
                  <a:cubicBezTo>
                    <a:pt x="228" y="179"/>
                    <a:pt x="278" y="148"/>
                    <a:pt x="325" y="113"/>
                  </a:cubicBezTo>
                  <a:cubicBezTo>
                    <a:pt x="277" y="78"/>
                    <a:pt x="231" y="40"/>
                    <a:pt x="18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88" name="Freeform 45">
              <a:extLst>
                <a:ext uri="{FF2B5EF4-FFF2-40B4-BE49-F238E27FC236}">
                  <a16:creationId xmlns:a16="http://schemas.microsoft.com/office/drawing/2014/main" id="{E81031DE-807D-4CD1-A2D7-BE5FF3C50802}"/>
                </a:ext>
              </a:extLst>
            </p:cNvPr>
            <p:cNvSpPr>
              <a:spLocks/>
            </p:cNvSpPr>
            <p:nvPr/>
          </p:nvSpPr>
          <p:spPr bwMode="auto">
            <a:xfrm>
              <a:off x="2868930" y="6168708"/>
              <a:ext cx="679450" cy="436563"/>
            </a:xfrm>
            <a:custGeom>
              <a:avLst/>
              <a:gdLst>
                <a:gd name="T0" fmla="*/ 223 w 352"/>
                <a:gd name="T1" fmla="*/ 0 h 227"/>
                <a:gd name="T2" fmla="*/ 0 w 352"/>
                <a:gd name="T3" fmla="*/ 80 h 227"/>
                <a:gd name="T4" fmla="*/ 165 w 352"/>
                <a:gd name="T5" fmla="*/ 227 h 227"/>
                <a:gd name="T6" fmla="*/ 352 w 352"/>
                <a:gd name="T7" fmla="*/ 136 h 227"/>
                <a:gd name="T8" fmla="*/ 223 w 352"/>
                <a:gd name="T9" fmla="*/ 0 h 227"/>
              </a:gdLst>
              <a:ahLst/>
              <a:cxnLst>
                <a:cxn ang="0">
                  <a:pos x="T0" y="T1"/>
                </a:cxn>
                <a:cxn ang="0">
                  <a:pos x="T2" y="T3"/>
                </a:cxn>
                <a:cxn ang="0">
                  <a:pos x="T4" y="T5"/>
                </a:cxn>
                <a:cxn ang="0">
                  <a:pos x="T6" y="T7"/>
                </a:cxn>
                <a:cxn ang="0">
                  <a:pos x="T8" y="T9"/>
                </a:cxn>
              </a:cxnLst>
              <a:rect l="0" t="0" r="r" b="b"/>
              <a:pathLst>
                <a:path w="352" h="227">
                  <a:moveTo>
                    <a:pt x="223" y="0"/>
                  </a:moveTo>
                  <a:cubicBezTo>
                    <a:pt x="151" y="32"/>
                    <a:pt x="77" y="59"/>
                    <a:pt x="0" y="80"/>
                  </a:cubicBezTo>
                  <a:cubicBezTo>
                    <a:pt x="51" y="133"/>
                    <a:pt x="106" y="182"/>
                    <a:pt x="165" y="227"/>
                  </a:cubicBezTo>
                  <a:cubicBezTo>
                    <a:pt x="230" y="201"/>
                    <a:pt x="292" y="171"/>
                    <a:pt x="352" y="136"/>
                  </a:cubicBezTo>
                  <a:cubicBezTo>
                    <a:pt x="306" y="94"/>
                    <a:pt x="263" y="48"/>
                    <a:pt x="22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89" name="Freeform 46">
              <a:extLst>
                <a:ext uri="{FF2B5EF4-FFF2-40B4-BE49-F238E27FC236}">
                  <a16:creationId xmlns:a16="http://schemas.microsoft.com/office/drawing/2014/main" id="{4EDCD931-3057-47E7-BAAE-5C21ACABEF0C}"/>
                </a:ext>
              </a:extLst>
            </p:cNvPr>
            <p:cNvSpPr>
              <a:spLocks/>
            </p:cNvSpPr>
            <p:nvPr/>
          </p:nvSpPr>
          <p:spPr bwMode="auto">
            <a:xfrm>
              <a:off x="3548380" y="6200458"/>
              <a:ext cx="554037" cy="447675"/>
            </a:xfrm>
            <a:custGeom>
              <a:avLst/>
              <a:gdLst>
                <a:gd name="T0" fmla="*/ 180 w 286"/>
                <a:gd name="T1" fmla="*/ 0 h 233"/>
                <a:gd name="T2" fmla="*/ 0 w 286"/>
                <a:gd name="T3" fmla="*/ 120 h 233"/>
                <a:gd name="T4" fmla="*/ 138 w 286"/>
                <a:gd name="T5" fmla="*/ 233 h 233"/>
                <a:gd name="T6" fmla="*/ 286 w 286"/>
                <a:gd name="T7" fmla="*/ 110 h 233"/>
                <a:gd name="T8" fmla="*/ 180 w 286"/>
                <a:gd name="T9" fmla="*/ 0 h 233"/>
              </a:gdLst>
              <a:ahLst/>
              <a:cxnLst>
                <a:cxn ang="0">
                  <a:pos x="T0" y="T1"/>
                </a:cxn>
                <a:cxn ang="0">
                  <a:pos x="T2" y="T3"/>
                </a:cxn>
                <a:cxn ang="0">
                  <a:pos x="T4" y="T5"/>
                </a:cxn>
                <a:cxn ang="0">
                  <a:pos x="T6" y="T7"/>
                </a:cxn>
                <a:cxn ang="0">
                  <a:pos x="T8" y="T9"/>
                </a:cxn>
              </a:cxnLst>
              <a:rect l="0" t="0" r="r" b="b"/>
              <a:pathLst>
                <a:path w="286" h="233">
                  <a:moveTo>
                    <a:pt x="180" y="0"/>
                  </a:moveTo>
                  <a:cubicBezTo>
                    <a:pt x="123" y="44"/>
                    <a:pt x="63" y="84"/>
                    <a:pt x="0" y="120"/>
                  </a:cubicBezTo>
                  <a:cubicBezTo>
                    <a:pt x="44" y="160"/>
                    <a:pt x="90" y="198"/>
                    <a:pt x="138" y="233"/>
                  </a:cubicBezTo>
                  <a:cubicBezTo>
                    <a:pt x="190" y="195"/>
                    <a:pt x="239" y="154"/>
                    <a:pt x="286" y="110"/>
                  </a:cubicBezTo>
                  <a:cubicBezTo>
                    <a:pt x="249" y="75"/>
                    <a:pt x="213" y="38"/>
                    <a:pt x="18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grpSp>
      <p:sp>
        <p:nvSpPr>
          <p:cNvPr id="190" name="Rectangle: Rounded Corners 189">
            <a:extLst>
              <a:ext uri="{FF2B5EF4-FFF2-40B4-BE49-F238E27FC236}">
                <a16:creationId xmlns:a16="http://schemas.microsoft.com/office/drawing/2014/main" id="{92E0801A-0874-4993-A83F-C83562EF1F4E}"/>
              </a:ext>
            </a:extLst>
          </p:cNvPr>
          <p:cNvSpPr/>
          <p:nvPr/>
        </p:nvSpPr>
        <p:spPr>
          <a:xfrm>
            <a:off x="1140052" y="2444588"/>
            <a:ext cx="9911895" cy="3260603"/>
          </a:xfrm>
          <a:prstGeom prst="roundRect">
            <a:avLst>
              <a:gd name="adj" fmla="val 5374"/>
            </a:avLst>
          </a:prstGeom>
          <a:solidFill>
            <a:schemeClr val="bg1"/>
          </a:solidFill>
          <a:ln>
            <a:noFill/>
          </a:ln>
          <a:effectLst>
            <a:outerShdw blurRad="393700" dist="508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25" name="Group 124">
            <a:extLst>
              <a:ext uri="{FF2B5EF4-FFF2-40B4-BE49-F238E27FC236}">
                <a16:creationId xmlns:a16="http://schemas.microsoft.com/office/drawing/2014/main" id="{AEAEB76C-E55D-4007-85B1-550F447ADA9F}"/>
              </a:ext>
            </a:extLst>
          </p:cNvPr>
          <p:cNvGrpSpPr/>
          <p:nvPr/>
        </p:nvGrpSpPr>
        <p:grpSpPr>
          <a:xfrm>
            <a:off x="294649" y="366739"/>
            <a:ext cx="1383702" cy="364849"/>
            <a:chOff x="341547" y="1035241"/>
            <a:chExt cx="1383702" cy="364849"/>
          </a:xfrm>
        </p:grpSpPr>
        <p:pic>
          <p:nvPicPr>
            <p:cNvPr id="126" name="Picture 125">
              <a:extLst>
                <a:ext uri="{FF2B5EF4-FFF2-40B4-BE49-F238E27FC236}">
                  <a16:creationId xmlns:a16="http://schemas.microsoft.com/office/drawing/2014/main" id="{B3025D6E-313D-4594-8F15-331F8DAD3FF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547" y="1035241"/>
              <a:ext cx="364849" cy="364849"/>
            </a:xfrm>
            <a:prstGeom prst="rect">
              <a:avLst/>
            </a:prstGeom>
          </p:spPr>
        </p:pic>
        <p:sp>
          <p:nvSpPr>
            <p:cNvPr id="127" name="TextBox 126">
              <a:extLst>
                <a:ext uri="{FF2B5EF4-FFF2-40B4-BE49-F238E27FC236}">
                  <a16:creationId xmlns:a16="http://schemas.microsoft.com/office/drawing/2014/main" id="{C2D5F7DB-C02F-4B9A-AC70-AFFB9F1EB2F3}"/>
                </a:ext>
              </a:extLst>
            </p:cNvPr>
            <p:cNvSpPr txBox="1"/>
            <p:nvPr/>
          </p:nvSpPr>
          <p:spPr>
            <a:xfrm>
              <a:off x="614047" y="1099526"/>
              <a:ext cx="1111202" cy="253916"/>
            </a:xfrm>
            <a:prstGeom prst="rect">
              <a:avLst/>
            </a:prstGeom>
            <a:noFill/>
          </p:spPr>
          <p:txBody>
            <a:bodyPr wrap="none" rtlCol="0">
              <a:spAutoFit/>
            </a:bodyPr>
            <a:lstStyle/>
            <a:p>
              <a:r>
                <a:rPr lang="en-US" sz="1050"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rPr>
                <a:t>Microsoft SDL</a:t>
              </a:r>
              <a:endParaRPr lang="en-US"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endParaRPr>
            </a:p>
          </p:txBody>
        </p:sp>
      </p:grpSp>
      <p:sp>
        <p:nvSpPr>
          <p:cNvPr id="147" name="TextBox 146">
            <a:extLst>
              <a:ext uri="{FF2B5EF4-FFF2-40B4-BE49-F238E27FC236}">
                <a16:creationId xmlns:a16="http://schemas.microsoft.com/office/drawing/2014/main" id="{4E3984DE-91C4-4550-9155-73D65E4897F2}"/>
              </a:ext>
            </a:extLst>
          </p:cNvPr>
          <p:cNvSpPr txBox="1"/>
          <p:nvPr/>
        </p:nvSpPr>
        <p:spPr>
          <a:xfrm>
            <a:off x="1427544" y="2829313"/>
            <a:ext cx="9336912" cy="2555828"/>
          </a:xfrm>
          <a:prstGeom prst="rect">
            <a:avLst/>
          </a:prstGeom>
          <a:noFill/>
        </p:spPr>
        <p:txBody>
          <a:bodyPr wrap="square" rtlCol="0">
            <a:spAutoFit/>
          </a:bodyPr>
          <a:lstStyle/>
          <a:p>
            <a:pPr algn="ctr">
              <a:lnSpc>
                <a:spcPct val="150000"/>
              </a:lnSpc>
            </a:pPr>
            <a:r>
              <a:rPr lang="en-US" sz="1200" dirty="0"/>
              <a:t>https://www.microsoft.com/en-us/securityengineering/sdl/practices</a:t>
            </a:r>
          </a:p>
          <a:p>
            <a:pPr algn="ctr">
              <a:lnSpc>
                <a:spcPct val="150000"/>
              </a:lnSpc>
            </a:pPr>
            <a:r>
              <a:rPr lang="en-US" sz="1200" dirty="0"/>
              <a:t>https://docs.microsoft.com/en-us/previous-versions/windows/desktop/cc307748</a:t>
            </a:r>
          </a:p>
          <a:p>
            <a:pPr algn="ctr">
              <a:lnSpc>
                <a:spcPct val="150000"/>
              </a:lnSpc>
            </a:pPr>
            <a:r>
              <a:rPr lang="en-US" sz="1200" dirty="0"/>
              <a:t>https://owasp.org</a:t>
            </a:r>
          </a:p>
          <a:p>
            <a:pPr algn="ctr">
              <a:lnSpc>
                <a:spcPct val="150000"/>
              </a:lnSpc>
            </a:pPr>
            <a:r>
              <a:rPr lang="en-US" sz="1200" dirty="0"/>
              <a:t>https://hackingblogs.com</a:t>
            </a:r>
          </a:p>
          <a:p>
            <a:pPr algn="ctr">
              <a:lnSpc>
                <a:spcPct val="150000"/>
              </a:lnSpc>
            </a:pPr>
            <a:r>
              <a:rPr lang="en-US" sz="1200" dirty="0"/>
              <a:t>https://www.cvedetails.com</a:t>
            </a:r>
          </a:p>
          <a:p>
            <a:pPr algn="ctr">
              <a:lnSpc>
                <a:spcPct val="150000"/>
              </a:lnSpc>
            </a:pPr>
            <a:r>
              <a:rPr lang="en-US" sz="1200" dirty="0"/>
              <a:t>http://www.toolswatch.org/</a:t>
            </a:r>
          </a:p>
          <a:p>
            <a:pPr algn="ctr">
              <a:lnSpc>
                <a:spcPct val="150000"/>
              </a:lnSpc>
            </a:pPr>
            <a:r>
              <a:rPr lang="en-US" sz="1200" dirty="0"/>
              <a:t>https://www.armourinfosec.com/blog</a:t>
            </a:r>
          </a:p>
          <a:p>
            <a:pPr algn="ctr">
              <a:lnSpc>
                <a:spcPct val="150000"/>
              </a:lnSpc>
            </a:pPr>
            <a:r>
              <a:rPr lang="en-US" sz="1200" dirty="0"/>
              <a:t>https://www.guru99.com/ethical-hacking-tutorials.html</a:t>
            </a:r>
          </a:p>
          <a:p>
            <a:pPr algn="ctr">
              <a:lnSpc>
                <a:spcPct val="150000"/>
              </a:lnSpc>
            </a:pPr>
            <a:r>
              <a:rPr lang="en-US" sz="1200" dirty="0"/>
              <a:t>https://www.ehacking.net</a:t>
            </a:r>
          </a:p>
        </p:txBody>
      </p:sp>
    </p:spTree>
    <p:extLst>
      <p:ext uri="{BB962C8B-B14F-4D97-AF65-F5344CB8AC3E}">
        <p14:creationId xmlns:p14="http://schemas.microsoft.com/office/powerpoint/2010/main" val="372230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40000" decel="4000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accel="40000" decel="40000" fill="hold" grpId="0" nodeType="withEffect">
                                  <p:stCondLst>
                                    <p:cond delay="0"/>
                                  </p:stCondLst>
                                  <p:childTnLst>
                                    <p:set>
                                      <p:cBhvr>
                                        <p:cTn id="10" dur="1" fill="hold">
                                          <p:stCondLst>
                                            <p:cond delay="0"/>
                                          </p:stCondLst>
                                        </p:cTn>
                                        <p:tgtEl>
                                          <p:spTgt spid="147"/>
                                        </p:tgtEl>
                                        <p:attrNameLst>
                                          <p:attrName>style.visibility</p:attrName>
                                        </p:attrNameLst>
                                      </p:cBhvr>
                                      <p:to>
                                        <p:strVal val="visible"/>
                                      </p:to>
                                    </p:set>
                                    <p:anim calcmode="lin" valueType="num">
                                      <p:cBhvr additive="base">
                                        <p:cTn id="11" dur="1000" fill="hold"/>
                                        <p:tgtEl>
                                          <p:spTgt spid="147"/>
                                        </p:tgtEl>
                                        <p:attrNameLst>
                                          <p:attrName>ppt_x</p:attrName>
                                        </p:attrNameLst>
                                      </p:cBhvr>
                                      <p:tavLst>
                                        <p:tav tm="0">
                                          <p:val>
                                            <p:strVal val="#ppt_x"/>
                                          </p:val>
                                        </p:tav>
                                        <p:tav tm="100000">
                                          <p:val>
                                            <p:strVal val="#ppt_x"/>
                                          </p:val>
                                        </p:tav>
                                      </p:tavLst>
                                    </p:anim>
                                    <p:anim calcmode="lin" valueType="num">
                                      <p:cBhvr additive="base">
                                        <p:cTn id="12" dur="1000" fill="hold"/>
                                        <p:tgtEl>
                                          <p:spTgt spid="147"/>
                                        </p:tgtEl>
                                        <p:attrNameLst>
                                          <p:attrName>ppt_y</p:attrName>
                                        </p:attrNameLst>
                                      </p:cBhvr>
                                      <p:tavLst>
                                        <p:tav tm="0">
                                          <p:val>
                                            <p:strVal val="0-#ppt_h/2"/>
                                          </p:val>
                                        </p:tav>
                                        <p:tav tm="100000">
                                          <p:val>
                                            <p:strVal val="#ppt_y"/>
                                          </p:val>
                                        </p:tav>
                                      </p:tavLst>
                                    </p:anim>
                                  </p:childTnLst>
                                </p:cTn>
                              </p:par>
                              <p:par>
                                <p:cTn id="13" presetID="2" presetClass="entr" presetSubtype="1" accel="40000" decel="40000" fill="hold" grpId="0" nodeType="withEffect">
                                  <p:stCondLst>
                                    <p:cond delay="0"/>
                                  </p:stCondLst>
                                  <p:childTnLst>
                                    <p:set>
                                      <p:cBhvr>
                                        <p:cTn id="14" dur="1" fill="hold">
                                          <p:stCondLst>
                                            <p:cond delay="0"/>
                                          </p:stCondLst>
                                        </p:cTn>
                                        <p:tgtEl>
                                          <p:spTgt spid="190"/>
                                        </p:tgtEl>
                                        <p:attrNameLst>
                                          <p:attrName>style.visibility</p:attrName>
                                        </p:attrNameLst>
                                      </p:cBhvr>
                                      <p:to>
                                        <p:strVal val="visible"/>
                                      </p:to>
                                    </p:set>
                                    <p:anim calcmode="lin" valueType="num">
                                      <p:cBhvr additive="base">
                                        <p:cTn id="15" dur="1000" fill="hold"/>
                                        <p:tgtEl>
                                          <p:spTgt spid="190"/>
                                        </p:tgtEl>
                                        <p:attrNameLst>
                                          <p:attrName>ppt_x</p:attrName>
                                        </p:attrNameLst>
                                      </p:cBhvr>
                                      <p:tavLst>
                                        <p:tav tm="0">
                                          <p:val>
                                            <p:strVal val="#ppt_x"/>
                                          </p:val>
                                        </p:tav>
                                        <p:tav tm="100000">
                                          <p:val>
                                            <p:strVal val="#ppt_x"/>
                                          </p:val>
                                        </p:tav>
                                      </p:tavLst>
                                    </p:anim>
                                    <p:anim calcmode="lin" valueType="num">
                                      <p:cBhvr additive="base">
                                        <p:cTn id="16" dur="1000" fill="hold"/>
                                        <p:tgtEl>
                                          <p:spTgt spid="19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0" grpId="0" animBg="1"/>
      <p:bldP spid="1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27E49032-C683-4DBF-9506-52BC14627ADF}"/>
              </a:ext>
            </a:extLst>
          </p:cNvPr>
          <p:cNvSpPr>
            <a:spLocks noEditPoints="1"/>
          </p:cNvSpPr>
          <p:nvPr/>
        </p:nvSpPr>
        <p:spPr bwMode="auto">
          <a:xfrm>
            <a:off x="3168650" y="4389121"/>
            <a:ext cx="5854700" cy="5827712"/>
          </a:xfrm>
          <a:custGeom>
            <a:avLst/>
            <a:gdLst>
              <a:gd name="T0" fmla="*/ 127 w 3029"/>
              <a:gd name="T1" fmla="*/ 908 h 3029"/>
              <a:gd name="T2" fmla="*/ 1211 w 3029"/>
              <a:gd name="T3" fmla="*/ 293 h 3029"/>
              <a:gd name="T4" fmla="*/ 1284 w 3029"/>
              <a:gd name="T5" fmla="*/ 572 h 3029"/>
              <a:gd name="T6" fmla="*/ 2309 w 3029"/>
              <a:gd name="T7" fmla="*/ 1171 h 3029"/>
              <a:gd name="T8" fmla="*/ 2832 w 3029"/>
              <a:gd name="T9" fmla="*/ 1391 h 3029"/>
              <a:gd name="T10" fmla="*/ 1306 w 3029"/>
              <a:gd name="T11" fmla="*/ 777 h 3029"/>
              <a:gd name="T12" fmla="*/ 1571 w 3029"/>
              <a:gd name="T13" fmla="*/ 1027 h 3029"/>
              <a:gd name="T14" fmla="*/ 2092 w 3029"/>
              <a:gd name="T15" fmla="*/ 1688 h 3029"/>
              <a:gd name="T16" fmla="*/ 2658 w 3029"/>
              <a:gd name="T17" fmla="*/ 1697 h 3029"/>
              <a:gd name="T18" fmla="*/ 1336 w 3029"/>
              <a:gd name="T19" fmla="*/ 851 h 3029"/>
              <a:gd name="T20" fmla="*/ 1501 w 3029"/>
              <a:gd name="T21" fmla="*/ 1337 h 3029"/>
              <a:gd name="T22" fmla="*/ 1777 w 3029"/>
              <a:gd name="T23" fmla="*/ 1416 h 3029"/>
              <a:gd name="T24" fmla="*/ 1398 w 3029"/>
              <a:gd name="T25" fmla="*/ 1798 h 3029"/>
              <a:gd name="T26" fmla="*/ 1286 w 3029"/>
              <a:gd name="T27" fmla="*/ 2000 h 3029"/>
              <a:gd name="T28" fmla="*/ 2056 w 3029"/>
              <a:gd name="T29" fmla="*/ 1918 h 3029"/>
              <a:gd name="T30" fmla="*/ 1778 w 3029"/>
              <a:gd name="T31" fmla="*/ 1625 h 3029"/>
              <a:gd name="T32" fmla="*/ 1185 w 3029"/>
              <a:gd name="T33" fmla="*/ 1429 h 3029"/>
              <a:gd name="T34" fmla="*/ 960 w 3029"/>
              <a:gd name="T35" fmla="*/ 1710 h 3029"/>
              <a:gd name="T36" fmla="*/ 1135 w 3029"/>
              <a:gd name="T37" fmla="*/ 2159 h 3029"/>
              <a:gd name="T38" fmla="*/ 1706 w 3029"/>
              <a:gd name="T39" fmla="*/ 2314 h 3029"/>
              <a:gd name="T40" fmla="*/ 2288 w 3029"/>
              <a:gd name="T41" fmla="*/ 1993 h 3029"/>
              <a:gd name="T42" fmla="*/ 1787 w 3029"/>
              <a:gd name="T43" fmla="*/ 1470 h 3029"/>
              <a:gd name="T44" fmla="*/ 902 w 3029"/>
              <a:gd name="T45" fmla="*/ 615 h 3029"/>
              <a:gd name="T46" fmla="*/ 936 w 3029"/>
              <a:gd name="T47" fmla="*/ 1131 h 3029"/>
              <a:gd name="T48" fmla="*/ 887 w 3029"/>
              <a:gd name="T49" fmla="*/ 1488 h 3029"/>
              <a:gd name="T50" fmla="*/ 604 w 3029"/>
              <a:gd name="T51" fmla="*/ 1514 h 3029"/>
              <a:gd name="T52" fmla="*/ 997 w 3029"/>
              <a:gd name="T53" fmla="*/ 2318 h 3029"/>
              <a:gd name="T54" fmla="*/ 1194 w 3029"/>
              <a:gd name="T55" fmla="*/ 2408 h 3029"/>
              <a:gd name="T56" fmla="*/ 2001 w 3029"/>
              <a:gd name="T57" fmla="*/ 2342 h 3029"/>
              <a:gd name="T58" fmla="*/ 2476 w 3029"/>
              <a:gd name="T59" fmla="*/ 2077 h 3029"/>
              <a:gd name="T60" fmla="*/ 2581 w 3029"/>
              <a:gd name="T61" fmla="*/ 1578 h 3029"/>
              <a:gd name="T62" fmla="*/ 1861 w 3029"/>
              <a:gd name="T63" fmla="*/ 764 h 3029"/>
              <a:gd name="T64" fmla="*/ 1576 w 3029"/>
              <a:gd name="T65" fmla="*/ 588 h 3029"/>
              <a:gd name="T66" fmla="*/ 921 w 3029"/>
              <a:gd name="T67" fmla="*/ 572 h 3029"/>
              <a:gd name="T68" fmla="*/ 586 w 3029"/>
              <a:gd name="T69" fmla="*/ 890 h 3029"/>
              <a:gd name="T70" fmla="*/ 448 w 3029"/>
              <a:gd name="T71" fmla="*/ 1359 h 3029"/>
              <a:gd name="T72" fmla="*/ 605 w 3029"/>
              <a:gd name="T73" fmla="*/ 1713 h 3029"/>
              <a:gd name="T74" fmla="*/ 389 w 3029"/>
              <a:gd name="T75" fmla="*/ 1921 h 3029"/>
              <a:gd name="T76" fmla="*/ 1127 w 3029"/>
              <a:gd name="T77" fmla="*/ 2670 h 3029"/>
              <a:gd name="T78" fmla="*/ 1523 w 3029"/>
              <a:gd name="T79" fmla="*/ 2748 h 3029"/>
              <a:gd name="T80" fmla="*/ 2015 w 3029"/>
              <a:gd name="T81" fmla="*/ 2671 h 3029"/>
              <a:gd name="T82" fmla="*/ 2462 w 3029"/>
              <a:gd name="T83" fmla="*/ 2291 h 3029"/>
              <a:gd name="T84" fmla="*/ 2899 w 3029"/>
              <a:gd name="T85" fmla="*/ 1694 h 3029"/>
              <a:gd name="T86" fmla="*/ 2847 w 3029"/>
              <a:gd name="T87" fmla="*/ 1357 h 3029"/>
              <a:gd name="T88" fmla="*/ 2693 w 3029"/>
              <a:gd name="T89" fmla="*/ 1232 h 3029"/>
              <a:gd name="T90" fmla="*/ 2541 w 3029"/>
              <a:gd name="T91" fmla="*/ 1195 h 3029"/>
              <a:gd name="T92" fmla="*/ 2613 w 3029"/>
              <a:gd name="T93" fmla="*/ 719 h 3029"/>
              <a:gd name="T94" fmla="*/ 2536 w 3029"/>
              <a:gd name="T95" fmla="*/ 593 h 3029"/>
              <a:gd name="T96" fmla="*/ 2477 w 3029"/>
              <a:gd name="T97" fmla="*/ 459 h 3029"/>
              <a:gd name="T98" fmla="*/ 2127 w 3029"/>
              <a:gd name="T99" fmla="*/ 257 h 3029"/>
              <a:gd name="T100" fmla="*/ 1899 w 3029"/>
              <a:gd name="T101" fmla="*/ 147 h 3029"/>
              <a:gd name="T102" fmla="*/ 1244 w 3029"/>
              <a:gd name="T103" fmla="*/ 160 h 3029"/>
              <a:gd name="T104" fmla="*/ 843 w 3029"/>
              <a:gd name="T105" fmla="*/ 349 h 3029"/>
              <a:gd name="T106" fmla="*/ 312 w 3029"/>
              <a:gd name="T107" fmla="*/ 614 h 3029"/>
              <a:gd name="T108" fmla="*/ 236 w 3029"/>
              <a:gd name="T109" fmla="*/ 1090 h 3029"/>
              <a:gd name="T110" fmla="*/ 178 w 3029"/>
              <a:gd name="T111" fmla="*/ 1393 h 3029"/>
              <a:gd name="T112" fmla="*/ 157 w 3029"/>
              <a:gd name="T113" fmla="*/ 1578 h 3029"/>
              <a:gd name="T114" fmla="*/ 230 w 3029"/>
              <a:gd name="T115" fmla="*/ 1913 h 3029"/>
              <a:gd name="T116" fmla="*/ 28 w 3029"/>
              <a:gd name="T117" fmla="*/ 1532 h 3029"/>
              <a:gd name="T118" fmla="*/ 1131 w 3029"/>
              <a:gd name="T119" fmla="*/ 2868 h 3029"/>
              <a:gd name="T120" fmla="*/ 1775 w 3029"/>
              <a:gd name="T121" fmla="*/ 2980 h 3029"/>
              <a:gd name="T122" fmla="*/ 1936 w 3029"/>
              <a:gd name="T123" fmla="*/ 2810 h 3029"/>
              <a:gd name="T124" fmla="*/ 2640 w 3029"/>
              <a:gd name="T125" fmla="*/ 2414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29" h="3029">
                <a:moveTo>
                  <a:pt x="3029" y="1514"/>
                </a:moveTo>
                <a:cubicBezTo>
                  <a:pt x="3029" y="1481"/>
                  <a:pt x="3028" y="1447"/>
                  <a:pt x="3025" y="1413"/>
                </a:cubicBezTo>
                <a:cubicBezTo>
                  <a:pt x="3025" y="1413"/>
                  <a:pt x="3025" y="1413"/>
                  <a:pt x="3025" y="1413"/>
                </a:cubicBezTo>
                <a:cubicBezTo>
                  <a:pt x="3025" y="1413"/>
                  <a:pt x="3025" y="1413"/>
                  <a:pt x="3025" y="1413"/>
                </a:cubicBezTo>
                <a:cubicBezTo>
                  <a:pt x="3023" y="1379"/>
                  <a:pt x="3020" y="1346"/>
                  <a:pt x="3015" y="1312"/>
                </a:cubicBezTo>
                <a:cubicBezTo>
                  <a:pt x="3015" y="1312"/>
                  <a:pt x="3015" y="1312"/>
                  <a:pt x="3015" y="1312"/>
                </a:cubicBezTo>
                <a:cubicBezTo>
                  <a:pt x="3015" y="1311"/>
                  <a:pt x="3015" y="1311"/>
                  <a:pt x="3015" y="1311"/>
                </a:cubicBezTo>
                <a:cubicBezTo>
                  <a:pt x="3009" y="1267"/>
                  <a:pt x="3009" y="1267"/>
                  <a:pt x="3009" y="1267"/>
                </a:cubicBezTo>
                <a:cubicBezTo>
                  <a:pt x="3009" y="1269"/>
                  <a:pt x="3009" y="1269"/>
                  <a:pt x="3009" y="1269"/>
                </a:cubicBezTo>
                <a:cubicBezTo>
                  <a:pt x="3006" y="1250"/>
                  <a:pt x="3002" y="1230"/>
                  <a:pt x="2998" y="1211"/>
                </a:cubicBezTo>
                <a:cubicBezTo>
                  <a:pt x="2998" y="1211"/>
                  <a:pt x="2998" y="1211"/>
                  <a:pt x="2998" y="1211"/>
                </a:cubicBezTo>
                <a:cubicBezTo>
                  <a:pt x="2998" y="1210"/>
                  <a:pt x="2998" y="1210"/>
                  <a:pt x="2998" y="1210"/>
                </a:cubicBezTo>
                <a:cubicBezTo>
                  <a:pt x="2992" y="1181"/>
                  <a:pt x="2992" y="1181"/>
                  <a:pt x="2992" y="1181"/>
                </a:cubicBezTo>
                <a:cubicBezTo>
                  <a:pt x="2992" y="1182"/>
                  <a:pt x="2992" y="1182"/>
                  <a:pt x="2992" y="1182"/>
                </a:cubicBezTo>
                <a:cubicBezTo>
                  <a:pt x="2987" y="1158"/>
                  <a:pt x="2981" y="1134"/>
                  <a:pt x="2974" y="1110"/>
                </a:cubicBezTo>
                <a:cubicBezTo>
                  <a:pt x="2974" y="1110"/>
                  <a:pt x="2974" y="1110"/>
                  <a:pt x="2974" y="1110"/>
                </a:cubicBezTo>
                <a:cubicBezTo>
                  <a:pt x="2974" y="1108"/>
                  <a:pt x="2974" y="1108"/>
                  <a:pt x="2974" y="1108"/>
                </a:cubicBezTo>
                <a:cubicBezTo>
                  <a:pt x="2968" y="1088"/>
                  <a:pt x="2968" y="1088"/>
                  <a:pt x="2968" y="1088"/>
                </a:cubicBezTo>
                <a:cubicBezTo>
                  <a:pt x="2968" y="1088"/>
                  <a:pt x="2968" y="1088"/>
                  <a:pt x="2968" y="1088"/>
                </a:cubicBezTo>
                <a:cubicBezTo>
                  <a:pt x="2960" y="1061"/>
                  <a:pt x="2951" y="1035"/>
                  <a:pt x="2942" y="1009"/>
                </a:cubicBezTo>
                <a:cubicBezTo>
                  <a:pt x="2942" y="1009"/>
                  <a:pt x="2942" y="1009"/>
                  <a:pt x="2942" y="1009"/>
                </a:cubicBezTo>
                <a:cubicBezTo>
                  <a:pt x="2941" y="1007"/>
                  <a:pt x="2941" y="1007"/>
                  <a:pt x="2941" y="1007"/>
                </a:cubicBezTo>
                <a:cubicBezTo>
                  <a:pt x="2936" y="991"/>
                  <a:pt x="2936" y="991"/>
                  <a:pt x="2936" y="991"/>
                </a:cubicBezTo>
                <a:cubicBezTo>
                  <a:pt x="2936" y="991"/>
                  <a:pt x="2936" y="991"/>
                  <a:pt x="2936" y="991"/>
                </a:cubicBezTo>
                <a:cubicBezTo>
                  <a:pt x="2935" y="988"/>
                  <a:pt x="2933" y="985"/>
                  <a:pt x="2932" y="981"/>
                </a:cubicBezTo>
                <a:cubicBezTo>
                  <a:pt x="2932" y="981"/>
                  <a:pt x="2932" y="981"/>
                  <a:pt x="2932" y="981"/>
                </a:cubicBezTo>
                <a:cubicBezTo>
                  <a:pt x="2931" y="979"/>
                  <a:pt x="2931" y="979"/>
                  <a:pt x="2931" y="979"/>
                </a:cubicBezTo>
                <a:cubicBezTo>
                  <a:pt x="2926" y="964"/>
                  <a:pt x="2926" y="964"/>
                  <a:pt x="2926" y="964"/>
                </a:cubicBezTo>
                <a:cubicBezTo>
                  <a:pt x="2926" y="964"/>
                  <a:pt x="2926" y="964"/>
                  <a:pt x="2926" y="964"/>
                </a:cubicBezTo>
                <a:cubicBezTo>
                  <a:pt x="2918" y="945"/>
                  <a:pt x="2910" y="926"/>
                  <a:pt x="2902" y="908"/>
                </a:cubicBezTo>
                <a:cubicBezTo>
                  <a:pt x="2902" y="908"/>
                  <a:pt x="2902" y="908"/>
                  <a:pt x="2902" y="908"/>
                </a:cubicBezTo>
                <a:cubicBezTo>
                  <a:pt x="2901" y="905"/>
                  <a:pt x="2901" y="905"/>
                  <a:pt x="2901" y="905"/>
                </a:cubicBezTo>
                <a:cubicBezTo>
                  <a:pt x="2896" y="893"/>
                  <a:pt x="2896" y="893"/>
                  <a:pt x="2896" y="893"/>
                </a:cubicBezTo>
                <a:cubicBezTo>
                  <a:pt x="2896" y="893"/>
                  <a:pt x="2896" y="893"/>
                  <a:pt x="2896" y="893"/>
                </a:cubicBezTo>
                <a:cubicBezTo>
                  <a:pt x="2882" y="864"/>
                  <a:pt x="2868" y="835"/>
                  <a:pt x="2853" y="807"/>
                </a:cubicBezTo>
                <a:cubicBezTo>
                  <a:pt x="2853" y="806"/>
                  <a:pt x="2853" y="806"/>
                  <a:pt x="2853" y="806"/>
                </a:cubicBezTo>
                <a:cubicBezTo>
                  <a:pt x="2852" y="804"/>
                  <a:pt x="2852" y="804"/>
                  <a:pt x="2852" y="804"/>
                </a:cubicBezTo>
                <a:cubicBezTo>
                  <a:pt x="2847" y="794"/>
                  <a:pt x="2847" y="794"/>
                  <a:pt x="2847" y="794"/>
                </a:cubicBezTo>
                <a:cubicBezTo>
                  <a:pt x="2846" y="794"/>
                  <a:pt x="2846" y="794"/>
                  <a:pt x="2846" y="794"/>
                </a:cubicBezTo>
                <a:cubicBezTo>
                  <a:pt x="2834" y="771"/>
                  <a:pt x="2821" y="748"/>
                  <a:pt x="2807" y="725"/>
                </a:cubicBezTo>
                <a:cubicBezTo>
                  <a:pt x="2807" y="725"/>
                  <a:pt x="2807" y="725"/>
                  <a:pt x="2807" y="725"/>
                </a:cubicBezTo>
                <a:cubicBezTo>
                  <a:pt x="2805" y="722"/>
                  <a:pt x="2805" y="722"/>
                  <a:pt x="2805" y="722"/>
                </a:cubicBezTo>
                <a:cubicBezTo>
                  <a:pt x="2800" y="713"/>
                  <a:pt x="2800" y="713"/>
                  <a:pt x="2800" y="713"/>
                </a:cubicBezTo>
                <a:cubicBezTo>
                  <a:pt x="2800" y="714"/>
                  <a:pt x="2800" y="714"/>
                  <a:pt x="2800" y="714"/>
                </a:cubicBezTo>
                <a:cubicBezTo>
                  <a:pt x="2798" y="711"/>
                  <a:pt x="2796" y="708"/>
                  <a:pt x="2795" y="705"/>
                </a:cubicBezTo>
                <a:cubicBezTo>
                  <a:pt x="2795" y="705"/>
                  <a:pt x="2795" y="705"/>
                  <a:pt x="2795" y="705"/>
                </a:cubicBezTo>
                <a:cubicBezTo>
                  <a:pt x="2793" y="702"/>
                  <a:pt x="2793" y="702"/>
                  <a:pt x="2793" y="702"/>
                </a:cubicBezTo>
                <a:cubicBezTo>
                  <a:pt x="2787" y="694"/>
                  <a:pt x="2787" y="694"/>
                  <a:pt x="2787" y="694"/>
                </a:cubicBezTo>
                <a:cubicBezTo>
                  <a:pt x="2787" y="694"/>
                  <a:pt x="2787" y="694"/>
                  <a:pt x="2787" y="694"/>
                </a:cubicBezTo>
                <a:cubicBezTo>
                  <a:pt x="2768" y="664"/>
                  <a:pt x="2747" y="633"/>
                  <a:pt x="2725" y="604"/>
                </a:cubicBezTo>
                <a:cubicBezTo>
                  <a:pt x="2725" y="604"/>
                  <a:pt x="2725" y="604"/>
                  <a:pt x="2725" y="604"/>
                </a:cubicBezTo>
                <a:cubicBezTo>
                  <a:pt x="2722" y="601"/>
                  <a:pt x="2722" y="601"/>
                  <a:pt x="2722" y="601"/>
                </a:cubicBezTo>
                <a:cubicBezTo>
                  <a:pt x="2717" y="594"/>
                  <a:pt x="2717" y="594"/>
                  <a:pt x="2717" y="594"/>
                </a:cubicBezTo>
                <a:cubicBezTo>
                  <a:pt x="2717" y="594"/>
                  <a:pt x="2717" y="594"/>
                  <a:pt x="2717" y="594"/>
                </a:cubicBezTo>
                <a:cubicBezTo>
                  <a:pt x="2706" y="580"/>
                  <a:pt x="2694" y="565"/>
                  <a:pt x="2682" y="550"/>
                </a:cubicBezTo>
                <a:cubicBezTo>
                  <a:pt x="2682" y="550"/>
                  <a:pt x="2682" y="550"/>
                  <a:pt x="2682" y="550"/>
                </a:cubicBezTo>
                <a:cubicBezTo>
                  <a:pt x="2679" y="546"/>
                  <a:pt x="2679" y="546"/>
                  <a:pt x="2679" y="546"/>
                </a:cubicBezTo>
                <a:cubicBezTo>
                  <a:pt x="2679" y="546"/>
                  <a:pt x="2678" y="546"/>
                  <a:pt x="2678" y="546"/>
                </a:cubicBezTo>
                <a:cubicBezTo>
                  <a:pt x="2674" y="541"/>
                  <a:pt x="2674" y="541"/>
                  <a:pt x="2674" y="541"/>
                </a:cubicBezTo>
                <a:cubicBezTo>
                  <a:pt x="2674" y="541"/>
                  <a:pt x="2674" y="541"/>
                  <a:pt x="2674" y="541"/>
                </a:cubicBezTo>
                <a:cubicBezTo>
                  <a:pt x="2663" y="528"/>
                  <a:pt x="2652" y="515"/>
                  <a:pt x="2641" y="503"/>
                </a:cubicBezTo>
                <a:cubicBezTo>
                  <a:pt x="2641" y="503"/>
                  <a:pt x="2641" y="503"/>
                  <a:pt x="2641" y="503"/>
                </a:cubicBezTo>
                <a:cubicBezTo>
                  <a:pt x="2638" y="499"/>
                  <a:pt x="2638" y="499"/>
                  <a:pt x="2638" y="499"/>
                </a:cubicBezTo>
                <a:cubicBezTo>
                  <a:pt x="2633" y="494"/>
                  <a:pt x="2633" y="494"/>
                  <a:pt x="2633" y="494"/>
                </a:cubicBezTo>
                <a:cubicBezTo>
                  <a:pt x="2633" y="494"/>
                  <a:pt x="2633" y="494"/>
                  <a:pt x="2633" y="494"/>
                </a:cubicBezTo>
                <a:cubicBezTo>
                  <a:pt x="2609" y="468"/>
                  <a:pt x="2584" y="442"/>
                  <a:pt x="2558" y="417"/>
                </a:cubicBezTo>
                <a:cubicBezTo>
                  <a:pt x="2558" y="417"/>
                  <a:pt x="2558" y="417"/>
                  <a:pt x="2558" y="417"/>
                </a:cubicBezTo>
                <a:cubicBezTo>
                  <a:pt x="2553" y="413"/>
                  <a:pt x="2553" y="413"/>
                  <a:pt x="2553" y="413"/>
                </a:cubicBezTo>
                <a:cubicBezTo>
                  <a:pt x="2549" y="409"/>
                  <a:pt x="2549" y="409"/>
                  <a:pt x="2549" y="409"/>
                </a:cubicBezTo>
                <a:cubicBezTo>
                  <a:pt x="2549" y="409"/>
                  <a:pt x="2549" y="409"/>
                  <a:pt x="2549" y="409"/>
                </a:cubicBezTo>
                <a:cubicBezTo>
                  <a:pt x="2547" y="407"/>
                  <a:pt x="2544" y="404"/>
                  <a:pt x="2542" y="402"/>
                </a:cubicBezTo>
                <a:cubicBezTo>
                  <a:pt x="2542" y="402"/>
                  <a:pt x="2542" y="402"/>
                  <a:pt x="2542" y="402"/>
                </a:cubicBezTo>
                <a:cubicBezTo>
                  <a:pt x="2537" y="397"/>
                  <a:pt x="2537" y="397"/>
                  <a:pt x="2537" y="397"/>
                </a:cubicBezTo>
                <a:cubicBezTo>
                  <a:pt x="2533" y="394"/>
                  <a:pt x="2533" y="394"/>
                  <a:pt x="2533" y="394"/>
                </a:cubicBezTo>
                <a:cubicBezTo>
                  <a:pt x="2533" y="394"/>
                  <a:pt x="2533" y="394"/>
                  <a:pt x="2533" y="394"/>
                </a:cubicBezTo>
                <a:cubicBezTo>
                  <a:pt x="2497" y="361"/>
                  <a:pt x="2459" y="330"/>
                  <a:pt x="2420" y="301"/>
                </a:cubicBezTo>
                <a:cubicBezTo>
                  <a:pt x="2420" y="301"/>
                  <a:pt x="2420" y="301"/>
                  <a:pt x="2420" y="301"/>
                </a:cubicBezTo>
                <a:cubicBezTo>
                  <a:pt x="2412" y="295"/>
                  <a:pt x="2412" y="295"/>
                  <a:pt x="2412" y="295"/>
                </a:cubicBezTo>
                <a:cubicBezTo>
                  <a:pt x="2412" y="295"/>
                  <a:pt x="2412" y="295"/>
                  <a:pt x="2412" y="295"/>
                </a:cubicBezTo>
                <a:cubicBezTo>
                  <a:pt x="2412" y="294"/>
                  <a:pt x="2412" y="294"/>
                  <a:pt x="2412" y="294"/>
                </a:cubicBezTo>
                <a:cubicBezTo>
                  <a:pt x="2405" y="290"/>
                  <a:pt x="2405" y="290"/>
                  <a:pt x="2405" y="290"/>
                </a:cubicBezTo>
                <a:cubicBezTo>
                  <a:pt x="2401" y="287"/>
                  <a:pt x="2401" y="287"/>
                  <a:pt x="2401" y="287"/>
                </a:cubicBezTo>
                <a:cubicBezTo>
                  <a:pt x="2401" y="287"/>
                  <a:pt x="2401" y="287"/>
                  <a:pt x="2401" y="287"/>
                </a:cubicBezTo>
                <a:cubicBezTo>
                  <a:pt x="2358" y="256"/>
                  <a:pt x="2312" y="226"/>
                  <a:pt x="2266" y="200"/>
                </a:cubicBezTo>
                <a:cubicBezTo>
                  <a:pt x="2268" y="198"/>
                  <a:pt x="2271" y="197"/>
                  <a:pt x="2273" y="195"/>
                </a:cubicBezTo>
                <a:cubicBezTo>
                  <a:pt x="2268" y="185"/>
                  <a:pt x="2268" y="185"/>
                  <a:pt x="2268" y="185"/>
                </a:cubicBezTo>
                <a:cubicBezTo>
                  <a:pt x="2263" y="187"/>
                  <a:pt x="2258" y="190"/>
                  <a:pt x="2254" y="193"/>
                </a:cubicBezTo>
                <a:cubicBezTo>
                  <a:pt x="2254" y="193"/>
                  <a:pt x="2254" y="193"/>
                  <a:pt x="2254" y="193"/>
                </a:cubicBezTo>
                <a:cubicBezTo>
                  <a:pt x="2254" y="193"/>
                  <a:pt x="2254" y="193"/>
                  <a:pt x="2254" y="193"/>
                </a:cubicBezTo>
                <a:cubicBezTo>
                  <a:pt x="2211" y="169"/>
                  <a:pt x="2166" y="146"/>
                  <a:pt x="2121" y="127"/>
                </a:cubicBezTo>
                <a:cubicBezTo>
                  <a:pt x="2121" y="127"/>
                  <a:pt x="2121" y="127"/>
                  <a:pt x="2121" y="127"/>
                </a:cubicBezTo>
                <a:cubicBezTo>
                  <a:pt x="2108" y="121"/>
                  <a:pt x="2108" y="121"/>
                  <a:pt x="2108" y="121"/>
                </a:cubicBezTo>
                <a:cubicBezTo>
                  <a:pt x="2106" y="120"/>
                  <a:pt x="2106" y="120"/>
                  <a:pt x="2106" y="120"/>
                </a:cubicBezTo>
                <a:cubicBezTo>
                  <a:pt x="2106" y="120"/>
                  <a:pt x="2106" y="120"/>
                  <a:pt x="2106" y="120"/>
                </a:cubicBezTo>
                <a:cubicBezTo>
                  <a:pt x="2088" y="113"/>
                  <a:pt x="2070" y="105"/>
                  <a:pt x="2052" y="99"/>
                </a:cubicBezTo>
                <a:cubicBezTo>
                  <a:pt x="2052" y="98"/>
                  <a:pt x="2052" y="98"/>
                  <a:pt x="2052" y="98"/>
                </a:cubicBezTo>
                <a:cubicBezTo>
                  <a:pt x="2037" y="93"/>
                  <a:pt x="2037" y="93"/>
                  <a:pt x="2037" y="93"/>
                </a:cubicBezTo>
                <a:cubicBezTo>
                  <a:pt x="2035" y="92"/>
                  <a:pt x="2035" y="92"/>
                  <a:pt x="2035" y="92"/>
                </a:cubicBezTo>
                <a:cubicBezTo>
                  <a:pt x="2035" y="92"/>
                  <a:pt x="2035" y="92"/>
                  <a:pt x="2035" y="92"/>
                </a:cubicBezTo>
                <a:cubicBezTo>
                  <a:pt x="2016" y="85"/>
                  <a:pt x="1997" y="79"/>
                  <a:pt x="1978" y="73"/>
                </a:cubicBezTo>
                <a:cubicBezTo>
                  <a:pt x="1978" y="73"/>
                  <a:pt x="1978" y="73"/>
                  <a:pt x="1978" y="73"/>
                </a:cubicBezTo>
                <a:cubicBezTo>
                  <a:pt x="1960" y="67"/>
                  <a:pt x="1960" y="67"/>
                  <a:pt x="1960" y="67"/>
                </a:cubicBezTo>
                <a:cubicBezTo>
                  <a:pt x="1958" y="66"/>
                  <a:pt x="1958" y="66"/>
                  <a:pt x="1958" y="66"/>
                </a:cubicBezTo>
                <a:cubicBezTo>
                  <a:pt x="1958" y="66"/>
                  <a:pt x="1958" y="66"/>
                  <a:pt x="1958" y="66"/>
                </a:cubicBezTo>
                <a:cubicBezTo>
                  <a:pt x="1919" y="54"/>
                  <a:pt x="1880" y="44"/>
                  <a:pt x="1840" y="35"/>
                </a:cubicBezTo>
                <a:cubicBezTo>
                  <a:pt x="1841" y="35"/>
                  <a:pt x="1841" y="35"/>
                  <a:pt x="1841" y="35"/>
                </a:cubicBezTo>
                <a:cubicBezTo>
                  <a:pt x="1811" y="29"/>
                  <a:pt x="1811" y="29"/>
                  <a:pt x="1811" y="29"/>
                </a:cubicBezTo>
                <a:cubicBezTo>
                  <a:pt x="1810" y="29"/>
                  <a:pt x="1810" y="29"/>
                  <a:pt x="1810" y="29"/>
                </a:cubicBezTo>
                <a:cubicBezTo>
                  <a:pt x="1810" y="29"/>
                  <a:pt x="1810" y="29"/>
                  <a:pt x="1810" y="29"/>
                </a:cubicBezTo>
                <a:cubicBezTo>
                  <a:pt x="1762" y="20"/>
                  <a:pt x="1712" y="12"/>
                  <a:pt x="1663" y="7"/>
                </a:cubicBezTo>
                <a:cubicBezTo>
                  <a:pt x="1662" y="7"/>
                  <a:pt x="1662" y="7"/>
                  <a:pt x="1662" y="7"/>
                </a:cubicBezTo>
                <a:cubicBezTo>
                  <a:pt x="1662" y="7"/>
                  <a:pt x="1662" y="7"/>
                  <a:pt x="1662" y="7"/>
                </a:cubicBezTo>
                <a:cubicBezTo>
                  <a:pt x="1613" y="3"/>
                  <a:pt x="1564" y="0"/>
                  <a:pt x="1515" y="0"/>
                </a:cubicBezTo>
                <a:cubicBezTo>
                  <a:pt x="1336" y="0"/>
                  <a:pt x="1161" y="31"/>
                  <a:pt x="994" y="92"/>
                </a:cubicBezTo>
                <a:cubicBezTo>
                  <a:pt x="994" y="92"/>
                  <a:pt x="994" y="92"/>
                  <a:pt x="994" y="92"/>
                </a:cubicBezTo>
                <a:cubicBezTo>
                  <a:pt x="992" y="93"/>
                  <a:pt x="992" y="93"/>
                  <a:pt x="992" y="93"/>
                </a:cubicBezTo>
                <a:cubicBezTo>
                  <a:pt x="977" y="98"/>
                  <a:pt x="977" y="98"/>
                  <a:pt x="977" y="98"/>
                </a:cubicBezTo>
                <a:cubicBezTo>
                  <a:pt x="977" y="99"/>
                  <a:pt x="977" y="99"/>
                  <a:pt x="977" y="99"/>
                </a:cubicBezTo>
                <a:cubicBezTo>
                  <a:pt x="908" y="125"/>
                  <a:pt x="840" y="156"/>
                  <a:pt x="775" y="193"/>
                </a:cubicBezTo>
                <a:cubicBezTo>
                  <a:pt x="775" y="193"/>
                  <a:pt x="775" y="193"/>
                  <a:pt x="775" y="193"/>
                </a:cubicBezTo>
                <a:cubicBezTo>
                  <a:pt x="772" y="194"/>
                  <a:pt x="772" y="194"/>
                  <a:pt x="772" y="194"/>
                </a:cubicBezTo>
                <a:cubicBezTo>
                  <a:pt x="763" y="200"/>
                  <a:pt x="763" y="200"/>
                  <a:pt x="763" y="200"/>
                </a:cubicBezTo>
                <a:cubicBezTo>
                  <a:pt x="763" y="200"/>
                  <a:pt x="763" y="200"/>
                  <a:pt x="763" y="200"/>
                </a:cubicBezTo>
                <a:cubicBezTo>
                  <a:pt x="714" y="228"/>
                  <a:pt x="665" y="260"/>
                  <a:pt x="619" y="293"/>
                </a:cubicBezTo>
                <a:cubicBezTo>
                  <a:pt x="619" y="293"/>
                  <a:pt x="619" y="293"/>
                  <a:pt x="619" y="293"/>
                </a:cubicBezTo>
                <a:cubicBezTo>
                  <a:pt x="616" y="296"/>
                  <a:pt x="616" y="296"/>
                  <a:pt x="616" y="296"/>
                </a:cubicBezTo>
                <a:cubicBezTo>
                  <a:pt x="609" y="301"/>
                  <a:pt x="609" y="301"/>
                  <a:pt x="609" y="301"/>
                </a:cubicBezTo>
                <a:cubicBezTo>
                  <a:pt x="609" y="301"/>
                  <a:pt x="609" y="301"/>
                  <a:pt x="609" y="301"/>
                </a:cubicBezTo>
                <a:cubicBezTo>
                  <a:pt x="570" y="330"/>
                  <a:pt x="532" y="361"/>
                  <a:pt x="496" y="394"/>
                </a:cubicBezTo>
                <a:cubicBezTo>
                  <a:pt x="496" y="394"/>
                  <a:pt x="496" y="394"/>
                  <a:pt x="496" y="394"/>
                </a:cubicBezTo>
                <a:cubicBezTo>
                  <a:pt x="492" y="397"/>
                  <a:pt x="492" y="397"/>
                  <a:pt x="492" y="397"/>
                </a:cubicBezTo>
                <a:cubicBezTo>
                  <a:pt x="487" y="402"/>
                  <a:pt x="487" y="402"/>
                  <a:pt x="487" y="402"/>
                </a:cubicBezTo>
                <a:cubicBezTo>
                  <a:pt x="487" y="402"/>
                  <a:pt x="487" y="402"/>
                  <a:pt x="487" y="402"/>
                </a:cubicBezTo>
                <a:cubicBezTo>
                  <a:pt x="456" y="431"/>
                  <a:pt x="425" y="462"/>
                  <a:pt x="396" y="494"/>
                </a:cubicBezTo>
                <a:cubicBezTo>
                  <a:pt x="396" y="494"/>
                  <a:pt x="396" y="494"/>
                  <a:pt x="396" y="494"/>
                </a:cubicBezTo>
                <a:cubicBezTo>
                  <a:pt x="391" y="499"/>
                  <a:pt x="391" y="499"/>
                  <a:pt x="391" y="499"/>
                </a:cubicBezTo>
                <a:cubicBezTo>
                  <a:pt x="388" y="503"/>
                  <a:pt x="388" y="503"/>
                  <a:pt x="388" y="503"/>
                </a:cubicBezTo>
                <a:cubicBezTo>
                  <a:pt x="388" y="503"/>
                  <a:pt x="388" y="503"/>
                  <a:pt x="388" y="503"/>
                </a:cubicBezTo>
                <a:cubicBezTo>
                  <a:pt x="361" y="532"/>
                  <a:pt x="336" y="563"/>
                  <a:pt x="312" y="594"/>
                </a:cubicBezTo>
                <a:cubicBezTo>
                  <a:pt x="312" y="594"/>
                  <a:pt x="312" y="594"/>
                  <a:pt x="312" y="594"/>
                </a:cubicBezTo>
                <a:cubicBezTo>
                  <a:pt x="307" y="601"/>
                  <a:pt x="307" y="601"/>
                  <a:pt x="307" y="601"/>
                </a:cubicBezTo>
                <a:cubicBezTo>
                  <a:pt x="304" y="604"/>
                  <a:pt x="304" y="604"/>
                  <a:pt x="304" y="604"/>
                </a:cubicBezTo>
                <a:cubicBezTo>
                  <a:pt x="304" y="604"/>
                  <a:pt x="304" y="604"/>
                  <a:pt x="304" y="604"/>
                </a:cubicBezTo>
                <a:cubicBezTo>
                  <a:pt x="282" y="633"/>
                  <a:pt x="261" y="664"/>
                  <a:pt x="242" y="694"/>
                </a:cubicBezTo>
                <a:cubicBezTo>
                  <a:pt x="242" y="694"/>
                  <a:pt x="242" y="694"/>
                  <a:pt x="242" y="694"/>
                </a:cubicBezTo>
                <a:cubicBezTo>
                  <a:pt x="236" y="702"/>
                  <a:pt x="236" y="702"/>
                  <a:pt x="236" y="702"/>
                </a:cubicBezTo>
                <a:cubicBezTo>
                  <a:pt x="234" y="705"/>
                  <a:pt x="234" y="705"/>
                  <a:pt x="234" y="705"/>
                </a:cubicBezTo>
                <a:cubicBezTo>
                  <a:pt x="234" y="705"/>
                  <a:pt x="234" y="705"/>
                  <a:pt x="234" y="705"/>
                </a:cubicBezTo>
                <a:cubicBezTo>
                  <a:pt x="216" y="734"/>
                  <a:pt x="199" y="764"/>
                  <a:pt x="183" y="794"/>
                </a:cubicBezTo>
                <a:cubicBezTo>
                  <a:pt x="183" y="794"/>
                  <a:pt x="183" y="794"/>
                  <a:pt x="183" y="794"/>
                </a:cubicBezTo>
                <a:cubicBezTo>
                  <a:pt x="177" y="804"/>
                  <a:pt x="177" y="804"/>
                  <a:pt x="177" y="804"/>
                </a:cubicBezTo>
                <a:cubicBezTo>
                  <a:pt x="176" y="806"/>
                  <a:pt x="176" y="806"/>
                  <a:pt x="176" y="806"/>
                </a:cubicBezTo>
                <a:cubicBezTo>
                  <a:pt x="176" y="807"/>
                  <a:pt x="176" y="807"/>
                  <a:pt x="176" y="807"/>
                </a:cubicBezTo>
                <a:cubicBezTo>
                  <a:pt x="161" y="835"/>
                  <a:pt x="147" y="864"/>
                  <a:pt x="133" y="893"/>
                </a:cubicBezTo>
                <a:cubicBezTo>
                  <a:pt x="133" y="893"/>
                  <a:pt x="133" y="893"/>
                  <a:pt x="133" y="893"/>
                </a:cubicBezTo>
                <a:cubicBezTo>
                  <a:pt x="128" y="905"/>
                  <a:pt x="128" y="905"/>
                  <a:pt x="128" y="905"/>
                </a:cubicBezTo>
                <a:cubicBezTo>
                  <a:pt x="127" y="908"/>
                  <a:pt x="127" y="908"/>
                  <a:pt x="127" y="908"/>
                </a:cubicBezTo>
                <a:cubicBezTo>
                  <a:pt x="127" y="908"/>
                  <a:pt x="127" y="908"/>
                  <a:pt x="127" y="908"/>
                </a:cubicBezTo>
                <a:cubicBezTo>
                  <a:pt x="115" y="935"/>
                  <a:pt x="104" y="963"/>
                  <a:pt x="93" y="991"/>
                </a:cubicBezTo>
                <a:cubicBezTo>
                  <a:pt x="93" y="991"/>
                  <a:pt x="93" y="991"/>
                  <a:pt x="93" y="991"/>
                </a:cubicBezTo>
                <a:cubicBezTo>
                  <a:pt x="88" y="1007"/>
                  <a:pt x="88" y="1007"/>
                  <a:pt x="88" y="1007"/>
                </a:cubicBezTo>
                <a:cubicBezTo>
                  <a:pt x="87" y="1009"/>
                  <a:pt x="87" y="1009"/>
                  <a:pt x="87" y="1009"/>
                </a:cubicBezTo>
                <a:cubicBezTo>
                  <a:pt x="87" y="1009"/>
                  <a:pt x="87" y="1009"/>
                  <a:pt x="87" y="1009"/>
                </a:cubicBezTo>
                <a:cubicBezTo>
                  <a:pt x="78" y="1035"/>
                  <a:pt x="69" y="1061"/>
                  <a:pt x="61" y="1088"/>
                </a:cubicBezTo>
                <a:cubicBezTo>
                  <a:pt x="61" y="1088"/>
                  <a:pt x="61" y="1088"/>
                  <a:pt x="61" y="1088"/>
                </a:cubicBezTo>
                <a:cubicBezTo>
                  <a:pt x="55" y="1108"/>
                  <a:pt x="55" y="1108"/>
                  <a:pt x="55" y="1108"/>
                </a:cubicBezTo>
                <a:cubicBezTo>
                  <a:pt x="55" y="1110"/>
                  <a:pt x="55" y="1110"/>
                  <a:pt x="55" y="1110"/>
                </a:cubicBezTo>
                <a:cubicBezTo>
                  <a:pt x="55" y="1110"/>
                  <a:pt x="55" y="1110"/>
                  <a:pt x="55" y="1110"/>
                </a:cubicBezTo>
                <a:cubicBezTo>
                  <a:pt x="48" y="1134"/>
                  <a:pt x="42" y="1158"/>
                  <a:pt x="37" y="1182"/>
                </a:cubicBezTo>
                <a:cubicBezTo>
                  <a:pt x="37" y="1181"/>
                  <a:pt x="37" y="1181"/>
                  <a:pt x="37" y="1181"/>
                </a:cubicBezTo>
                <a:cubicBezTo>
                  <a:pt x="31" y="1210"/>
                  <a:pt x="31" y="1210"/>
                  <a:pt x="31" y="1210"/>
                </a:cubicBezTo>
                <a:cubicBezTo>
                  <a:pt x="31" y="1211"/>
                  <a:pt x="31" y="1211"/>
                  <a:pt x="31" y="1211"/>
                </a:cubicBezTo>
                <a:cubicBezTo>
                  <a:pt x="31" y="1211"/>
                  <a:pt x="31" y="1211"/>
                  <a:pt x="31" y="1211"/>
                </a:cubicBezTo>
                <a:cubicBezTo>
                  <a:pt x="27" y="1230"/>
                  <a:pt x="23" y="1250"/>
                  <a:pt x="20" y="1269"/>
                </a:cubicBezTo>
                <a:cubicBezTo>
                  <a:pt x="20" y="1267"/>
                  <a:pt x="20" y="1267"/>
                  <a:pt x="20" y="1267"/>
                </a:cubicBezTo>
                <a:cubicBezTo>
                  <a:pt x="14" y="1311"/>
                  <a:pt x="14" y="1311"/>
                  <a:pt x="14" y="1311"/>
                </a:cubicBezTo>
                <a:cubicBezTo>
                  <a:pt x="14" y="1312"/>
                  <a:pt x="14" y="1312"/>
                  <a:pt x="14" y="1312"/>
                </a:cubicBezTo>
                <a:cubicBezTo>
                  <a:pt x="14" y="1312"/>
                  <a:pt x="14" y="1312"/>
                  <a:pt x="14" y="1312"/>
                </a:cubicBezTo>
                <a:cubicBezTo>
                  <a:pt x="9" y="1346"/>
                  <a:pt x="6" y="1379"/>
                  <a:pt x="4" y="1413"/>
                </a:cubicBezTo>
                <a:cubicBezTo>
                  <a:pt x="4" y="1413"/>
                  <a:pt x="4" y="1413"/>
                  <a:pt x="4" y="1413"/>
                </a:cubicBezTo>
                <a:cubicBezTo>
                  <a:pt x="4" y="1413"/>
                  <a:pt x="4" y="1413"/>
                  <a:pt x="4" y="1413"/>
                </a:cubicBezTo>
                <a:cubicBezTo>
                  <a:pt x="1" y="1447"/>
                  <a:pt x="0" y="1481"/>
                  <a:pt x="0" y="1514"/>
                </a:cubicBezTo>
                <a:cubicBezTo>
                  <a:pt x="0" y="1719"/>
                  <a:pt x="40" y="1917"/>
                  <a:pt x="119" y="2104"/>
                </a:cubicBezTo>
                <a:cubicBezTo>
                  <a:pt x="196" y="2284"/>
                  <a:pt x="305" y="2446"/>
                  <a:pt x="444" y="2585"/>
                </a:cubicBezTo>
                <a:cubicBezTo>
                  <a:pt x="583" y="2724"/>
                  <a:pt x="745" y="2833"/>
                  <a:pt x="925" y="2910"/>
                </a:cubicBezTo>
                <a:cubicBezTo>
                  <a:pt x="1112" y="2989"/>
                  <a:pt x="1310" y="3029"/>
                  <a:pt x="1515" y="3029"/>
                </a:cubicBezTo>
                <a:cubicBezTo>
                  <a:pt x="1564" y="3029"/>
                  <a:pt x="1613" y="3026"/>
                  <a:pt x="1662" y="3022"/>
                </a:cubicBezTo>
                <a:cubicBezTo>
                  <a:pt x="1662" y="3022"/>
                  <a:pt x="1662" y="3022"/>
                  <a:pt x="1662" y="3022"/>
                </a:cubicBezTo>
                <a:cubicBezTo>
                  <a:pt x="1663" y="3021"/>
                  <a:pt x="1663" y="3021"/>
                  <a:pt x="1663" y="3021"/>
                </a:cubicBezTo>
                <a:cubicBezTo>
                  <a:pt x="1712" y="3017"/>
                  <a:pt x="1762" y="3009"/>
                  <a:pt x="1810" y="3000"/>
                </a:cubicBezTo>
                <a:cubicBezTo>
                  <a:pt x="1810" y="3000"/>
                  <a:pt x="1810" y="3000"/>
                  <a:pt x="1810" y="3000"/>
                </a:cubicBezTo>
                <a:cubicBezTo>
                  <a:pt x="1811" y="3000"/>
                  <a:pt x="1811" y="3000"/>
                  <a:pt x="1811" y="3000"/>
                </a:cubicBezTo>
                <a:cubicBezTo>
                  <a:pt x="1841" y="2994"/>
                  <a:pt x="1841" y="2994"/>
                  <a:pt x="1841" y="2994"/>
                </a:cubicBezTo>
                <a:cubicBezTo>
                  <a:pt x="1840" y="2994"/>
                  <a:pt x="1840" y="2994"/>
                  <a:pt x="1840" y="2994"/>
                </a:cubicBezTo>
                <a:cubicBezTo>
                  <a:pt x="1880" y="2985"/>
                  <a:pt x="1919" y="2975"/>
                  <a:pt x="1958" y="2963"/>
                </a:cubicBezTo>
                <a:cubicBezTo>
                  <a:pt x="1958" y="2963"/>
                  <a:pt x="1958" y="2963"/>
                  <a:pt x="1958" y="2963"/>
                </a:cubicBezTo>
                <a:cubicBezTo>
                  <a:pt x="1960" y="2962"/>
                  <a:pt x="1960" y="2962"/>
                  <a:pt x="1960" y="2962"/>
                </a:cubicBezTo>
                <a:cubicBezTo>
                  <a:pt x="1978" y="2956"/>
                  <a:pt x="1978" y="2956"/>
                  <a:pt x="1978" y="2956"/>
                </a:cubicBezTo>
                <a:cubicBezTo>
                  <a:pt x="1978" y="2956"/>
                  <a:pt x="1978" y="2956"/>
                  <a:pt x="1978" y="2956"/>
                </a:cubicBezTo>
                <a:cubicBezTo>
                  <a:pt x="2021" y="2942"/>
                  <a:pt x="2064" y="2927"/>
                  <a:pt x="2106" y="2909"/>
                </a:cubicBezTo>
                <a:cubicBezTo>
                  <a:pt x="2106" y="2909"/>
                  <a:pt x="2106" y="2909"/>
                  <a:pt x="2106" y="2909"/>
                </a:cubicBezTo>
                <a:cubicBezTo>
                  <a:pt x="2108" y="2908"/>
                  <a:pt x="2108" y="2908"/>
                  <a:pt x="2108" y="2908"/>
                </a:cubicBezTo>
                <a:cubicBezTo>
                  <a:pt x="2121" y="2902"/>
                  <a:pt x="2121" y="2902"/>
                  <a:pt x="2121" y="2902"/>
                </a:cubicBezTo>
                <a:cubicBezTo>
                  <a:pt x="2121" y="2902"/>
                  <a:pt x="2121" y="2902"/>
                  <a:pt x="2121" y="2902"/>
                </a:cubicBezTo>
                <a:cubicBezTo>
                  <a:pt x="2166" y="2883"/>
                  <a:pt x="2211" y="2860"/>
                  <a:pt x="2254" y="2836"/>
                </a:cubicBezTo>
                <a:cubicBezTo>
                  <a:pt x="2254" y="2836"/>
                  <a:pt x="2254" y="2836"/>
                  <a:pt x="2254" y="2836"/>
                </a:cubicBezTo>
                <a:cubicBezTo>
                  <a:pt x="2257" y="2835"/>
                  <a:pt x="2257" y="2835"/>
                  <a:pt x="2257" y="2835"/>
                </a:cubicBezTo>
                <a:cubicBezTo>
                  <a:pt x="2266" y="2829"/>
                  <a:pt x="2266" y="2829"/>
                  <a:pt x="2266" y="2829"/>
                </a:cubicBezTo>
                <a:cubicBezTo>
                  <a:pt x="2266" y="2829"/>
                  <a:pt x="2266" y="2829"/>
                  <a:pt x="2266" y="2829"/>
                </a:cubicBezTo>
                <a:cubicBezTo>
                  <a:pt x="2312" y="2803"/>
                  <a:pt x="2358" y="2773"/>
                  <a:pt x="2401" y="2742"/>
                </a:cubicBezTo>
                <a:cubicBezTo>
                  <a:pt x="2401" y="2742"/>
                  <a:pt x="2401" y="2742"/>
                  <a:pt x="2401" y="2742"/>
                </a:cubicBezTo>
                <a:cubicBezTo>
                  <a:pt x="2405" y="2739"/>
                  <a:pt x="2405" y="2739"/>
                  <a:pt x="2405" y="2739"/>
                </a:cubicBezTo>
                <a:cubicBezTo>
                  <a:pt x="2412" y="2734"/>
                  <a:pt x="2412" y="2734"/>
                  <a:pt x="2412" y="2734"/>
                </a:cubicBezTo>
                <a:cubicBezTo>
                  <a:pt x="2412" y="2734"/>
                  <a:pt x="2412" y="2734"/>
                  <a:pt x="2412" y="2734"/>
                </a:cubicBezTo>
                <a:cubicBezTo>
                  <a:pt x="2459" y="2699"/>
                  <a:pt x="2506" y="2661"/>
                  <a:pt x="2549" y="2620"/>
                </a:cubicBezTo>
                <a:cubicBezTo>
                  <a:pt x="2549" y="2620"/>
                  <a:pt x="2549" y="2620"/>
                  <a:pt x="2549" y="2620"/>
                </a:cubicBezTo>
                <a:cubicBezTo>
                  <a:pt x="2553" y="2616"/>
                  <a:pt x="2553" y="2616"/>
                  <a:pt x="2553" y="2616"/>
                </a:cubicBezTo>
                <a:cubicBezTo>
                  <a:pt x="2558" y="2612"/>
                  <a:pt x="2558" y="2612"/>
                  <a:pt x="2558" y="2612"/>
                </a:cubicBezTo>
                <a:cubicBezTo>
                  <a:pt x="2558" y="2612"/>
                  <a:pt x="2558" y="2612"/>
                  <a:pt x="2558" y="2612"/>
                </a:cubicBezTo>
                <a:cubicBezTo>
                  <a:pt x="2604" y="2568"/>
                  <a:pt x="2647" y="2521"/>
                  <a:pt x="2687" y="2473"/>
                </a:cubicBezTo>
                <a:cubicBezTo>
                  <a:pt x="2687" y="2473"/>
                  <a:pt x="2687" y="2473"/>
                  <a:pt x="2687" y="2473"/>
                </a:cubicBezTo>
                <a:cubicBezTo>
                  <a:pt x="2692" y="2467"/>
                  <a:pt x="2692" y="2467"/>
                  <a:pt x="2692" y="2467"/>
                </a:cubicBezTo>
                <a:cubicBezTo>
                  <a:pt x="2695" y="2463"/>
                  <a:pt x="2695" y="2463"/>
                  <a:pt x="2695" y="2463"/>
                </a:cubicBezTo>
                <a:cubicBezTo>
                  <a:pt x="2695" y="2463"/>
                  <a:pt x="2695" y="2463"/>
                  <a:pt x="2695" y="2463"/>
                </a:cubicBezTo>
                <a:cubicBezTo>
                  <a:pt x="2736" y="2411"/>
                  <a:pt x="2775" y="2356"/>
                  <a:pt x="2809" y="2300"/>
                </a:cubicBezTo>
                <a:cubicBezTo>
                  <a:pt x="2809" y="2300"/>
                  <a:pt x="2809" y="2300"/>
                  <a:pt x="2809" y="2300"/>
                </a:cubicBezTo>
                <a:cubicBezTo>
                  <a:pt x="2814" y="2291"/>
                  <a:pt x="2814" y="2291"/>
                  <a:pt x="2814" y="2291"/>
                </a:cubicBezTo>
                <a:cubicBezTo>
                  <a:pt x="2816" y="2288"/>
                  <a:pt x="2816" y="2288"/>
                  <a:pt x="2816" y="2288"/>
                </a:cubicBezTo>
                <a:cubicBezTo>
                  <a:pt x="2816" y="2288"/>
                  <a:pt x="2816" y="2288"/>
                  <a:pt x="2816" y="2288"/>
                </a:cubicBezTo>
                <a:cubicBezTo>
                  <a:pt x="2862" y="2212"/>
                  <a:pt x="2900" y="2132"/>
                  <a:pt x="2932" y="2049"/>
                </a:cubicBezTo>
                <a:cubicBezTo>
                  <a:pt x="2932" y="2049"/>
                  <a:pt x="2932" y="2049"/>
                  <a:pt x="2932" y="2049"/>
                </a:cubicBezTo>
                <a:cubicBezTo>
                  <a:pt x="2937" y="2034"/>
                  <a:pt x="2937" y="2034"/>
                  <a:pt x="2937" y="2034"/>
                </a:cubicBezTo>
                <a:cubicBezTo>
                  <a:pt x="2938" y="2032"/>
                  <a:pt x="2938" y="2032"/>
                  <a:pt x="2938" y="2032"/>
                </a:cubicBezTo>
                <a:cubicBezTo>
                  <a:pt x="2938" y="2032"/>
                  <a:pt x="2938" y="2032"/>
                  <a:pt x="2938" y="2032"/>
                </a:cubicBezTo>
                <a:cubicBezTo>
                  <a:pt x="2998" y="1866"/>
                  <a:pt x="3029" y="1692"/>
                  <a:pt x="3029" y="1514"/>
                </a:cubicBezTo>
                <a:close/>
                <a:moveTo>
                  <a:pt x="3007" y="1368"/>
                </a:moveTo>
                <a:cubicBezTo>
                  <a:pt x="3007" y="1364"/>
                  <a:pt x="3008" y="1361"/>
                  <a:pt x="3009" y="1357"/>
                </a:cubicBezTo>
                <a:cubicBezTo>
                  <a:pt x="3011" y="1376"/>
                  <a:pt x="3012" y="1395"/>
                  <a:pt x="3013" y="1413"/>
                </a:cubicBezTo>
                <a:cubicBezTo>
                  <a:pt x="3013" y="1424"/>
                  <a:pt x="3012" y="1435"/>
                  <a:pt x="3011" y="1446"/>
                </a:cubicBezTo>
                <a:cubicBezTo>
                  <a:pt x="3011" y="1447"/>
                  <a:pt x="3010" y="1449"/>
                  <a:pt x="3010" y="1451"/>
                </a:cubicBezTo>
                <a:cubicBezTo>
                  <a:pt x="3009" y="1460"/>
                  <a:pt x="3009" y="1469"/>
                  <a:pt x="3008" y="1478"/>
                </a:cubicBezTo>
                <a:cubicBezTo>
                  <a:pt x="3007" y="1481"/>
                  <a:pt x="3007" y="1485"/>
                  <a:pt x="3006" y="1488"/>
                </a:cubicBezTo>
                <a:cubicBezTo>
                  <a:pt x="3006" y="1495"/>
                  <a:pt x="3005" y="1503"/>
                  <a:pt x="3004" y="1510"/>
                </a:cubicBezTo>
                <a:cubicBezTo>
                  <a:pt x="3003" y="1514"/>
                  <a:pt x="3003" y="1518"/>
                  <a:pt x="3002" y="1522"/>
                </a:cubicBezTo>
                <a:cubicBezTo>
                  <a:pt x="3001" y="1529"/>
                  <a:pt x="3000" y="1535"/>
                  <a:pt x="2999" y="1542"/>
                </a:cubicBezTo>
                <a:cubicBezTo>
                  <a:pt x="2999" y="1546"/>
                  <a:pt x="2998" y="1551"/>
                  <a:pt x="2997" y="1555"/>
                </a:cubicBezTo>
                <a:cubicBezTo>
                  <a:pt x="2996" y="1561"/>
                  <a:pt x="2995" y="1567"/>
                  <a:pt x="2994" y="1574"/>
                </a:cubicBezTo>
                <a:cubicBezTo>
                  <a:pt x="2993" y="1578"/>
                  <a:pt x="2992" y="1583"/>
                  <a:pt x="2992" y="1587"/>
                </a:cubicBezTo>
                <a:cubicBezTo>
                  <a:pt x="2990" y="1593"/>
                  <a:pt x="2989" y="1599"/>
                  <a:pt x="2988" y="1605"/>
                </a:cubicBezTo>
                <a:cubicBezTo>
                  <a:pt x="2987" y="1610"/>
                  <a:pt x="2986" y="1614"/>
                  <a:pt x="2985" y="1619"/>
                </a:cubicBezTo>
                <a:cubicBezTo>
                  <a:pt x="2984" y="1625"/>
                  <a:pt x="2983" y="1631"/>
                  <a:pt x="2982" y="1637"/>
                </a:cubicBezTo>
                <a:cubicBezTo>
                  <a:pt x="2981" y="1641"/>
                  <a:pt x="2979" y="1646"/>
                  <a:pt x="2978" y="1651"/>
                </a:cubicBezTo>
                <a:cubicBezTo>
                  <a:pt x="2977" y="1657"/>
                  <a:pt x="2976" y="1662"/>
                  <a:pt x="2974" y="1668"/>
                </a:cubicBezTo>
                <a:cubicBezTo>
                  <a:pt x="2973" y="1673"/>
                  <a:pt x="2972" y="1677"/>
                  <a:pt x="2971" y="1682"/>
                </a:cubicBezTo>
                <a:cubicBezTo>
                  <a:pt x="2969" y="1688"/>
                  <a:pt x="2968" y="1694"/>
                  <a:pt x="2966" y="1699"/>
                </a:cubicBezTo>
                <a:cubicBezTo>
                  <a:pt x="2965" y="1704"/>
                  <a:pt x="2964" y="1709"/>
                  <a:pt x="2962" y="1713"/>
                </a:cubicBezTo>
                <a:cubicBezTo>
                  <a:pt x="2961" y="1719"/>
                  <a:pt x="2959" y="1725"/>
                  <a:pt x="2958" y="1730"/>
                </a:cubicBezTo>
                <a:cubicBezTo>
                  <a:pt x="2956" y="1735"/>
                  <a:pt x="2955" y="1740"/>
                  <a:pt x="2954" y="1744"/>
                </a:cubicBezTo>
                <a:cubicBezTo>
                  <a:pt x="2952" y="1750"/>
                  <a:pt x="2950" y="1755"/>
                  <a:pt x="2949" y="1761"/>
                </a:cubicBezTo>
                <a:cubicBezTo>
                  <a:pt x="2947" y="1766"/>
                  <a:pt x="2945" y="1770"/>
                  <a:pt x="2944" y="1775"/>
                </a:cubicBezTo>
                <a:cubicBezTo>
                  <a:pt x="2942" y="1781"/>
                  <a:pt x="2940" y="1786"/>
                  <a:pt x="2939" y="1791"/>
                </a:cubicBezTo>
                <a:cubicBezTo>
                  <a:pt x="2937" y="1796"/>
                  <a:pt x="2935" y="1801"/>
                  <a:pt x="2934" y="1806"/>
                </a:cubicBezTo>
                <a:cubicBezTo>
                  <a:pt x="2932" y="1811"/>
                  <a:pt x="2930" y="1816"/>
                  <a:pt x="2928" y="1822"/>
                </a:cubicBezTo>
                <a:cubicBezTo>
                  <a:pt x="2926" y="1827"/>
                  <a:pt x="2925" y="1831"/>
                  <a:pt x="2923" y="1836"/>
                </a:cubicBezTo>
                <a:cubicBezTo>
                  <a:pt x="2921" y="1841"/>
                  <a:pt x="2919" y="1847"/>
                  <a:pt x="2917" y="1852"/>
                </a:cubicBezTo>
                <a:cubicBezTo>
                  <a:pt x="2915" y="1857"/>
                  <a:pt x="2913" y="1862"/>
                  <a:pt x="2911" y="1866"/>
                </a:cubicBezTo>
                <a:cubicBezTo>
                  <a:pt x="2909" y="1872"/>
                  <a:pt x="2907" y="1877"/>
                  <a:pt x="2905" y="1882"/>
                </a:cubicBezTo>
                <a:cubicBezTo>
                  <a:pt x="2903" y="1887"/>
                  <a:pt x="2901" y="1891"/>
                  <a:pt x="2899" y="1896"/>
                </a:cubicBezTo>
                <a:cubicBezTo>
                  <a:pt x="2898" y="1899"/>
                  <a:pt x="2897" y="1901"/>
                  <a:pt x="2896" y="1904"/>
                </a:cubicBezTo>
                <a:cubicBezTo>
                  <a:pt x="2895" y="1900"/>
                  <a:pt x="2894" y="1897"/>
                  <a:pt x="2893" y="1894"/>
                </a:cubicBezTo>
                <a:cubicBezTo>
                  <a:pt x="2892" y="1890"/>
                  <a:pt x="2891" y="1886"/>
                  <a:pt x="2890" y="1882"/>
                </a:cubicBezTo>
                <a:cubicBezTo>
                  <a:pt x="2888" y="1875"/>
                  <a:pt x="2886" y="1869"/>
                  <a:pt x="2885" y="1862"/>
                </a:cubicBezTo>
                <a:cubicBezTo>
                  <a:pt x="2884" y="1858"/>
                  <a:pt x="2883" y="1854"/>
                  <a:pt x="2882" y="1850"/>
                </a:cubicBezTo>
                <a:cubicBezTo>
                  <a:pt x="2880" y="1843"/>
                  <a:pt x="2878" y="1835"/>
                  <a:pt x="2877" y="1828"/>
                </a:cubicBezTo>
                <a:cubicBezTo>
                  <a:pt x="2876" y="1825"/>
                  <a:pt x="2875" y="1822"/>
                  <a:pt x="2875" y="1819"/>
                </a:cubicBezTo>
                <a:cubicBezTo>
                  <a:pt x="2872" y="1809"/>
                  <a:pt x="2870" y="1799"/>
                  <a:pt x="2868" y="1789"/>
                </a:cubicBezTo>
                <a:cubicBezTo>
                  <a:pt x="2873" y="1780"/>
                  <a:pt x="2877" y="1772"/>
                  <a:pt x="2881" y="1763"/>
                </a:cubicBezTo>
                <a:cubicBezTo>
                  <a:pt x="2882" y="1761"/>
                  <a:pt x="2883" y="1759"/>
                  <a:pt x="2883" y="1758"/>
                </a:cubicBezTo>
                <a:cubicBezTo>
                  <a:pt x="2887" y="1750"/>
                  <a:pt x="2890" y="1743"/>
                  <a:pt x="2894" y="1736"/>
                </a:cubicBezTo>
                <a:cubicBezTo>
                  <a:pt x="2895" y="1732"/>
                  <a:pt x="2897" y="1729"/>
                  <a:pt x="2898" y="1726"/>
                </a:cubicBezTo>
                <a:cubicBezTo>
                  <a:pt x="2901" y="1720"/>
                  <a:pt x="2903" y="1714"/>
                  <a:pt x="2906" y="1708"/>
                </a:cubicBezTo>
                <a:cubicBezTo>
                  <a:pt x="2908" y="1704"/>
                  <a:pt x="2909" y="1701"/>
                  <a:pt x="2911" y="1697"/>
                </a:cubicBezTo>
                <a:cubicBezTo>
                  <a:pt x="2913" y="1691"/>
                  <a:pt x="2915" y="1686"/>
                  <a:pt x="2918" y="1680"/>
                </a:cubicBezTo>
                <a:cubicBezTo>
                  <a:pt x="2919" y="1676"/>
                  <a:pt x="2921" y="1672"/>
                  <a:pt x="2922" y="1668"/>
                </a:cubicBezTo>
                <a:cubicBezTo>
                  <a:pt x="2924" y="1663"/>
                  <a:pt x="2927" y="1658"/>
                  <a:pt x="2929" y="1652"/>
                </a:cubicBezTo>
                <a:cubicBezTo>
                  <a:pt x="2930" y="1648"/>
                  <a:pt x="2932" y="1644"/>
                  <a:pt x="2933" y="1640"/>
                </a:cubicBezTo>
                <a:cubicBezTo>
                  <a:pt x="2935" y="1635"/>
                  <a:pt x="2937" y="1630"/>
                  <a:pt x="2939" y="1624"/>
                </a:cubicBezTo>
                <a:cubicBezTo>
                  <a:pt x="2941" y="1620"/>
                  <a:pt x="2942" y="1616"/>
                  <a:pt x="2943" y="1612"/>
                </a:cubicBezTo>
                <a:cubicBezTo>
                  <a:pt x="2945" y="1606"/>
                  <a:pt x="2947" y="1601"/>
                  <a:pt x="2949" y="1596"/>
                </a:cubicBezTo>
                <a:cubicBezTo>
                  <a:pt x="2950" y="1592"/>
                  <a:pt x="2952" y="1587"/>
                  <a:pt x="2953" y="1583"/>
                </a:cubicBezTo>
                <a:cubicBezTo>
                  <a:pt x="2955" y="1578"/>
                  <a:pt x="2957" y="1572"/>
                  <a:pt x="2958" y="1567"/>
                </a:cubicBezTo>
                <a:cubicBezTo>
                  <a:pt x="2960" y="1563"/>
                  <a:pt x="2961" y="1559"/>
                  <a:pt x="2962" y="1555"/>
                </a:cubicBezTo>
                <a:cubicBezTo>
                  <a:pt x="2964" y="1549"/>
                  <a:pt x="2966" y="1543"/>
                  <a:pt x="2968" y="1537"/>
                </a:cubicBezTo>
                <a:cubicBezTo>
                  <a:pt x="2969" y="1533"/>
                  <a:pt x="2970" y="1530"/>
                  <a:pt x="2971" y="1526"/>
                </a:cubicBezTo>
                <a:cubicBezTo>
                  <a:pt x="2973" y="1519"/>
                  <a:pt x="2975" y="1512"/>
                  <a:pt x="2977" y="1505"/>
                </a:cubicBezTo>
                <a:cubicBezTo>
                  <a:pt x="2977" y="1502"/>
                  <a:pt x="2978" y="1500"/>
                  <a:pt x="2979" y="1497"/>
                </a:cubicBezTo>
                <a:cubicBezTo>
                  <a:pt x="2981" y="1488"/>
                  <a:pt x="2984" y="1478"/>
                  <a:pt x="2986" y="1468"/>
                </a:cubicBezTo>
                <a:cubicBezTo>
                  <a:pt x="2987" y="1466"/>
                  <a:pt x="2987" y="1463"/>
                  <a:pt x="2988" y="1460"/>
                </a:cubicBezTo>
                <a:cubicBezTo>
                  <a:pt x="2990" y="1453"/>
                  <a:pt x="2991" y="1446"/>
                  <a:pt x="2993" y="1439"/>
                </a:cubicBezTo>
                <a:cubicBezTo>
                  <a:pt x="2994" y="1435"/>
                  <a:pt x="2994" y="1432"/>
                  <a:pt x="2995" y="1428"/>
                </a:cubicBezTo>
                <a:cubicBezTo>
                  <a:pt x="2996" y="1422"/>
                  <a:pt x="2998" y="1416"/>
                  <a:pt x="2999" y="1410"/>
                </a:cubicBezTo>
                <a:cubicBezTo>
                  <a:pt x="3000" y="1406"/>
                  <a:pt x="3001" y="1402"/>
                  <a:pt x="3001" y="1398"/>
                </a:cubicBezTo>
                <a:cubicBezTo>
                  <a:pt x="3002" y="1392"/>
                  <a:pt x="3004" y="1386"/>
                  <a:pt x="3005" y="1380"/>
                </a:cubicBezTo>
                <a:cubicBezTo>
                  <a:pt x="3005" y="1376"/>
                  <a:pt x="3006" y="1372"/>
                  <a:pt x="3007" y="1368"/>
                </a:cubicBezTo>
                <a:close/>
                <a:moveTo>
                  <a:pt x="1371" y="190"/>
                </a:moveTo>
                <a:cubicBezTo>
                  <a:pt x="1369" y="192"/>
                  <a:pt x="1366" y="193"/>
                  <a:pt x="1364" y="194"/>
                </a:cubicBezTo>
                <a:cubicBezTo>
                  <a:pt x="1359" y="197"/>
                  <a:pt x="1354" y="200"/>
                  <a:pt x="1350" y="202"/>
                </a:cubicBezTo>
                <a:cubicBezTo>
                  <a:pt x="1344" y="206"/>
                  <a:pt x="1339" y="209"/>
                  <a:pt x="1333" y="212"/>
                </a:cubicBezTo>
                <a:cubicBezTo>
                  <a:pt x="1328" y="215"/>
                  <a:pt x="1324" y="218"/>
                  <a:pt x="1320" y="220"/>
                </a:cubicBezTo>
                <a:cubicBezTo>
                  <a:pt x="1314" y="224"/>
                  <a:pt x="1308" y="227"/>
                  <a:pt x="1302" y="231"/>
                </a:cubicBezTo>
                <a:cubicBezTo>
                  <a:pt x="1298" y="234"/>
                  <a:pt x="1294" y="236"/>
                  <a:pt x="1289" y="239"/>
                </a:cubicBezTo>
                <a:cubicBezTo>
                  <a:pt x="1284" y="243"/>
                  <a:pt x="1278" y="246"/>
                  <a:pt x="1272" y="250"/>
                </a:cubicBezTo>
                <a:cubicBezTo>
                  <a:pt x="1268" y="253"/>
                  <a:pt x="1264" y="256"/>
                  <a:pt x="1260" y="258"/>
                </a:cubicBezTo>
                <a:cubicBezTo>
                  <a:pt x="1254" y="262"/>
                  <a:pt x="1248" y="267"/>
                  <a:pt x="1242" y="271"/>
                </a:cubicBezTo>
                <a:cubicBezTo>
                  <a:pt x="1238" y="273"/>
                  <a:pt x="1235" y="276"/>
                  <a:pt x="1231" y="279"/>
                </a:cubicBezTo>
                <a:cubicBezTo>
                  <a:pt x="1224" y="283"/>
                  <a:pt x="1218" y="288"/>
                  <a:pt x="1211" y="293"/>
                </a:cubicBezTo>
                <a:cubicBezTo>
                  <a:pt x="1208" y="295"/>
                  <a:pt x="1205" y="297"/>
                  <a:pt x="1202" y="299"/>
                </a:cubicBezTo>
                <a:cubicBezTo>
                  <a:pt x="1193" y="306"/>
                  <a:pt x="1183" y="314"/>
                  <a:pt x="1174" y="321"/>
                </a:cubicBezTo>
                <a:cubicBezTo>
                  <a:pt x="1174" y="321"/>
                  <a:pt x="1174" y="321"/>
                  <a:pt x="1173" y="321"/>
                </a:cubicBezTo>
                <a:cubicBezTo>
                  <a:pt x="1165" y="328"/>
                  <a:pt x="1156" y="335"/>
                  <a:pt x="1148" y="342"/>
                </a:cubicBezTo>
                <a:cubicBezTo>
                  <a:pt x="1142" y="340"/>
                  <a:pt x="1137" y="339"/>
                  <a:pt x="1131" y="338"/>
                </a:cubicBezTo>
                <a:cubicBezTo>
                  <a:pt x="1129" y="337"/>
                  <a:pt x="1126" y="336"/>
                  <a:pt x="1124" y="336"/>
                </a:cubicBezTo>
                <a:cubicBezTo>
                  <a:pt x="1115" y="333"/>
                  <a:pt x="1107" y="331"/>
                  <a:pt x="1099" y="329"/>
                </a:cubicBezTo>
                <a:cubicBezTo>
                  <a:pt x="1097" y="328"/>
                  <a:pt x="1095" y="328"/>
                  <a:pt x="1094" y="327"/>
                </a:cubicBezTo>
                <a:cubicBezTo>
                  <a:pt x="1087" y="325"/>
                  <a:pt x="1080" y="323"/>
                  <a:pt x="1073" y="321"/>
                </a:cubicBezTo>
                <a:cubicBezTo>
                  <a:pt x="1070" y="320"/>
                  <a:pt x="1067" y="319"/>
                  <a:pt x="1064" y="318"/>
                </a:cubicBezTo>
                <a:cubicBezTo>
                  <a:pt x="1059" y="317"/>
                  <a:pt x="1054" y="315"/>
                  <a:pt x="1048" y="313"/>
                </a:cubicBezTo>
                <a:cubicBezTo>
                  <a:pt x="1045" y="312"/>
                  <a:pt x="1041" y="311"/>
                  <a:pt x="1038" y="310"/>
                </a:cubicBezTo>
                <a:cubicBezTo>
                  <a:pt x="1033" y="308"/>
                  <a:pt x="1028" y="307"/>
                  <a:pt x="1023" y="305"/>
                </a:cubicBezTo>
                <a:cubicBezTo>
                  <a:pt x="1020" y="304"/>
                  <a:pt x="1016" y="302"/>
                  <a:pt x="1013" y="301"/>
                </a:cubicBezTo>
                <a:cubicBezTo>
                  <a:pt x="1008" y="299"/>
                  <a:pt x="1003" y="298"/>
                  <a:pt x="999" y="296"/>
                </a:cubicBezTo>
                <a:cubicBezTo>
                  <a:pt x="995" y="295"/>
                  <a:pt x="991" y="293"/>
                  <a:pt x="988" y="292"/>
                </a:cubicBezTo>
                <a:cubicBezTo>
                  <a:pt x="983" y="290"/>
                  <a:pt x="979" y="289"/>
                  <a:pt x="974" y="287"/>
                </a:cubicBezTo>
                <a:cubicBezTo>
                  <a:pt x="970" y="285"/>
                  <a:pt x="967" y="284"/>
                  <a:pt x="963" y="282"/>
                </a:cubicBezTo>
                <a:cubicBezTo>
                  <a:pt x="960" y="281"/>
                  <a:pt x="958" y="280"/>
                  <a:pt x="955" y="279"/>
                </a:cubicBezTo>
                <a:cubicBezTo>
                  <a:pt x="958" y="277"/>
                  <a:pt x="961" y="275"/>
                  <a:pt x="965" y="273"/>
                </a:cubicBezTo>
                <a:cubicBezTo>
                  <a:pt x="969" y="270"/>
                  <a:pt x="972" y="267"/>
                  <a:pt x="976" y="265"/>
                </a:cubicBezTo>
                <a:cubicBezTo>
                  <a:pt x="981" y="262"/>
                  <a:pt x="986" y="258"/>
                  <a:pt x="991" y="255"/>
                </a:cubicBezTo>
                <a:cubicBezTo>
                  <a:pt x="995" y="253"/>
                  <a:pt x="999" y="250"/>
                  <a:pt x="1003" y="248"/>
                </a:cubicBezTo>
                <a:cubicBezTo>
                  <a:pt x="1008" y="244"/>
                  <a:pt x="1013" y="241"/>
                  <a:pt x="1018" y="238"/>
                </a:cubicBezTo>
                <a:cubicBezTo>
                  <a:pt x="1022" y="236"/>
                  <a:pt x="1026" y="233"/>
                  <a:pt x="1029" y="231"/>
                </a:cubicBezTo>
                <a:cubicBezTo>
                  <a:pt x="1035" y="228"/>
                  <a:pt x="1040" y="225"/>
                  <a:pt x="1045" y="221"/>
                </a:cubicBezTo>
                <a:cubicBezTo>
                  <a:pt x="1049" y="219"/>
                  <a:pt x="1053" y="217"/>
                  <a:pt x="1056" y="215"/>
                </a:cubicBezTo>
                <a:cubicBezTo>
                  <a:pt x="1062" y="211"/>
                  <a:pt x="1068" y="208"/>
                  <a:pt x="1074" y="205"/>
                </a:cubicBezTo>
                <a:cubicBezTo>
                  <a:pt x="1077" y="203"/>
                  <a:pt x="1080" y="201"/>
                  <a:pt x="1084" y="199"/>
                </a:cubicBezTo>
                <a:cubicBezTo>
                  <a:pt x="1091" y="196"/>
                  <a:pt x="1097" y="192"/>
                  <a:pt x="1104" y="188"/>
                </a:cubicBezTo>
                <a:cubicBezTo>
                  <a:pt x="1107" y="187"/>
                  <a:pt x="1109" y="186"/>
                  <a:pt x="1112" y="184"/>
                </a:cubicBezTo>
                <a:cubicBezTo>
                  <a:pt x="1121" y="179"/>
                  <a:pt x="1130" y="175"/>
                  <a:pt x="1140" y="170"/>
                </a:cubicBezTo>
                <a:cubicBezTo>
                  <a:pt x="1141" y="169"/>
                  <a:pt x="1143" y="168"/>
                  <a:pt x="1144" y="168"/>
                </a:cubicBezTo>
                <a:cubicBezTo>
                  <a:pt x="1152" y="164"/>
                  <a:pt x="1159" y="160"/>
                  <a:pt x="1167" y="157"/>
                </a:cubicBezTo>
                <a:cubicBezTo>
                  <a:pt x="1175" y="159"/>
                  <a:pt x="1184" y="161"/>
                  <a:pt x="1192" y="162"/>
                </a:cubicBezTo>
                <a:cubicBezTo>
                  <a:pt x="1194" y="163"/>
                  <a:pt x="1195" y="163"/>
                  <a:pt x="1196" y="163"/>
                </a:cubicBezTo>
                <a:cubicBezTo>
                  <a:pt x="1204" y="165"/>
                  <a:pt x="1212" y="166"/>
                  <a:pt x="1219" y="168"/>
                </a:cubicBezTo>
                <a:cubicBezTo>
                  <a:pt x="1222" y="168"/>
                  <a:pt x="1225" y="169"/>
                  <a:pt x="1228" y="170"/>
                </a:cubicBezTo>
                <a:cubicBezTo>
                  <a:pt x="1234" y="171"/>
                  <a:pt x="1240" y="172"/>
                  <a:pt x="1246" y="173"/>
                </a:cubicBezTo>
                <a:cubicBezTo>
                  <a:pt x="1250" y="174"/>
                  <a:pt x="1253" y="174"/>
                  <a:pt x="1257" y="175"/>
                </a:cubicBezTo>
                <a:cubicBezTo>
                  <a:pt x="1262" y="176"/>
                  <a:pt x="1268" y="177"/>
                  <a:pt x="1273" y="178"/>
                </a:cubicBezTo>
                <a:cubicBezTo>
                  <a:pt x="1277" y="178"/>
                  <a:pt x="1281" y="179"/>
                  <a:pt x="1284" y="179"/>
                </a:cubicBezTo>
                <a:cubicBezTo>
                  <a:pt x="1290" y="180"/>
                  <a:pt x="1295" y="181"/>
                  <a:pt x="1300" y="182"/>
                </a:cubicBezTo>
                <a:cubicBezTo>
                  <a:pt x="1304" y="182"/>
                  <a:pt x="1308" y="183"/>
                  <a:pt x="1312" y="183"/>
                </a:cubicBezTo>
                <a:cubicBezTo>
                  <a:pt x="1317" y="184"/>
                  <a:pt x="1323" y="185"/>
                  <a:pt x="1328" y="185"/>
                </a:cubicBezTo>
                <a:cubicBezTo>
                  <a:pt x="1332" y="186"/>
                  <a:pt x="1335" y="186"/>
                  <a:pt x="1339" y="187"/>
                </a:cubicBezTo>
                <a:cubicBezTo>
                  <a:pt x="1345" y="187"/>
                  <a:pt x="1350" y="188"/>
                  <a:pt x="1355" y="188"/>
                </a:cubicBezTo>
                <a:cubicBezTo>
                  <a:pt x="1359" y="189"/>
                  <a:pt x="1363" y="189"/>
                  <a:pt x="1367" y="190"/>
                </a:cubicBezTo>
                <a:cubicBezTo>
                  <a:pt x="1368" y="190"/>
                  <a:pt x="1370" y="190"/>
                  <a:pt x="1371" y="190"/>
                </a:cubicBezTo>
                <a:cubicBezTo>
                  <a:pt x="1371" y="190"/>
                  <a:pt x="1371" y="190"/>
                  <a:pt x="1371" y="190"/>
                </a:cubicBezTo>
                <a:close/>
                <a:moveTo>
                  <a:pt x="1668" y="189"/>
                </a:moveTo>
                <a:cubicBezTo>
                  <a:pt x="1666" y="191"/>
                  <a:pt x="1664" y="192"/>
                  <a:pt x="1661" y="193"/>
                </a:cubicBezTo>
                <a:cubicBezTo>
                  <a:pt x="1659" y="195"/>
                  <a:pt x="1656" y="196"/>
                  <a:pt x="1653" y="198"/>
                </a:cubicBezTo>
                <a:cubicBezTo>
                  <a:pt x="1649" y="200"/>
                  <a:pt x="1646" y="202"/>
                  <a:pt x="1642" y="204"/>
                </a:cubicBezTo>
                <a:cubicBezTo>
                  <a:pt x="1639" y="206"/>
                  <a:pt x="1637" y="207"/>
                  <a:pt x="1634" y="209"/>
                </a:cubicBezTo>
                <a:cubicBezTo>
                  <a:pt x="1630" y="211"/>
                  <a:pt x="1625" y="214"/>
                  <a:pt x="1621" y="217"/>
                </a:cubicBezTo>
                <a:cubicBezTo>
                  <a:pt x="1619" y="218"/>
                  <a:pt x="1617" y="219"/>
                  <a:pt x="1615" y="220"/>
                </a:cubicBezTo>
                <a:cubicBezTo>
                  <a:pt x="1609" y="224"/>
                  <a:pt x="1603" y="228"/>
                  <a:pt x="1597" y="232"/>
                </a:cubicBezTo>
                <a:cubicBezTo>
                  <a:pt x="1596" y="232"/>
                  <a:pt x="1595" y="233"/>
                  <a:pt x="1594" y="233"/>
                </a:cubicBezTo>
                <a:cubicBezTo>
                  <a:pt x="1589" y="237"/>
                  <a:pt x="1583" y="240"/>
                  <a:pt x="1578" y="244"/>
                </a:cubicBezTo>
                <a:cubicBezTo>
                  <a:pt x="1576" y="245"/>
                  <a:pt x="1574" y="246"/>
                  <a:pt x="1572" y="248"/>
                </a:cubicBezTo>
                <a:cubicBezTo>
                  <a:pt x="1568" y="250"/>
                  <a:pt x="1564" y="253"/>
                  <a:pt x="1560" y="256"/>
                </a:cubicBezTo>
                <a:cubicBezTo>
                  <a:pt x="1557" y="257"/>
                  <a:pt x="1555" y="259"/>
                  <a:pt x="1553" y="260"/>
                </a:cubicBezTo>
                <a:cubicBezTo>
                  <a:pt x="1549" y="263"/>
                  <a:pt x="1545" y="266"/>
                  <a:pt x="1541" y="268"/>
                </a:cubicBezTo>
                <a:cubicBezTo>
                  <a:pt x="1539" y="270"/>
                  <a:pt x="1536" y="272"/>
                  <a:pt x="1534" y="273"/>
                </a:cubicBezTo>
                <a:cubicBezTo>
                  <a:pt x="1530" y="276"/>
                  <a:pt x="1527" y="278"/>
                  <a:pt x="1523" y="281"/>
                </a:cubicBezTo>
                <a:cubicBezTo>
                  <a:pt x="1521" y="283"/>
                  <a:pt x="1518" y="284"/>
                  <a:pt x="1516" y="286"/>
                </a:cubicBezTo>
                <a:cubicBezTo>
                  <a:pt x="1512" y="289"/>
                  <a:pt x="1509" y="291"/>
                  <a:pt x="1505" y="294"/>
                </a:cubicBezTo>
                <a:cubicBezTo>
                  <a:pt x="1503" y="296"/>
                  <a:pt x="1500" y="298"/>
                  <a:pt x="1498" y="299"/>
                </a:cubicBezTo>
                <a:cubicBezTo>
                  <a:pt x="1494" y="302"/>
                  <a:pt x="1491" y="305"/>
                  <a:pt x="1487" y="307"/>
                </a:cubicBezTo>
                <a:cubicBezTo>
                  <a:pt x="1485" y="309"/>
                  <a:pt x="1483" y="311"/>
                  <a:pt x="1480" y="313"/>
                </a:cubicBezTo>
                <a:cubicBezTo>
                  <a:pt x="1477" y="315"/>
                  <a:pt x="1473" y="318"/>
                  <a:pt x="1470" y="321"/>
                </a:cubicBezTo>
                <a:cubicBezTo>
                  <a:pt x="1467" y="323"/>
                  <a:pt x="1465" y="325"/>
                  <a:pt x="1463" y="326"/>
                </a:cubicBezTo>
                <a:cubicBezTo>
                  <a:pt x="1459" y="329"/>
                  <a:pt x="1455" y="332"/>
                  <a:pt x="1452" y="335"/>
                </a:cubicBezTo>
                <a:cubicBezTo>
                  <a:pt x="1450" y="337"/>
                  <a:pt x="1447" y="339"/>
                  <a:pt x="1445" y="340"/>
                </a:cubicBezTo>
                <a:cubicBezTo>
                  <a:pt x="1441" y="344"/>
                  <a:pt x="1437" y="347"/>
                  <a:pt x="1433" y="350"/>
                </a:cubicBezTo>
                <a:cubicBezTo>
                  <a:pt x="1432" y="352"/>
                  <a:pt x="1430" y="353"/>
                  <a:pt x="1428" y="354"/>
                </a:cubicBezTo>
                <a:cubicBezTo>
                  <a:pt x="1423" y="359"/>
                  <a:pt x="1417" y="364"/>
                  <a:pt x="1411" y="369"/>
                </a:cubicBezTo>
                <a:cubicBezTo>
                  <a:pt x="1411" y="369"/>
                  <a:pt x="1410" y="370"/>
                  <a:pt x="1409" y="371"/>
                </a:cubicBezTo>
                <a:cubicBezTo>
                  <a:pt x="1405" y="375"/>
                  <a:pt x="1400" y="378"/>
                  <a:pt x="1396" y="382"/>
                </a:cubicBezTo>
                <a:cubicBezTo>
                  <a:pt x="1389" y="382"/>
                  <a:pt x="1381" y="381"/>
                  <a:pt x="1374" y="380"/>
                </a:cubicBezTo>
                <a:cubicBezTo>
                  <a:pt x="1372" y="380"/>
                  <a:pt x="1369" y="380"/>
                  <a:pt x="1367" y="380"/>
                </a:cubicBezTo>
                <a:cubicBezTo>
                  <a:pt x="1357" y="379"/>
                  <a:pt x="1347" y="378"/>
                  <a:pt x="1336" y="377"/>
                </a:cubicBezTo>
                <a:cubicBezTo>
                  <a:pt x="1334" y="376"/>
                  <a:pt x="1331" y="376"/>
                  <a:pt x="1328" y="375"/>
                </a:cubicBezTo>
                <a:cubicBezTo>
                  <a:pt x="1320" y="375"/>
                  <a:pt x="1313" y="374"/>
                  <a:pt x="1306" y="373"/>
                </a:cubicBezTo>
                <a:cubicBezTo>
                  <a:pt x="1302" y="372"/>
                  <a:pt x="1298" y="371"/>
                  <a:pt x="1294" y="371"/>
                </a:cubicBezTo>
                <a:cubicBezTo>
                  <a:pt x="1288" y="370"/>
                  <a:pt x="1282" y="369"/>
                  <a:pt x="1276" y="368"/>
                </a:cubicBezTo>
                <a:cubicBezTo>
                  <a:pt x="1272" y="367"/>
                  <a:pt x="1267" y="367"/>
                  <a:pt x="1263" y="366"/>
                </a:cubicBezTo>
                <a:cubicBezTo>
                  <a:pt x="1257" y="365"/>
                  <a:pt x="1252" y="364"/>
                  <a:pt x="1246" y="363"/>
                </a:cubicBezTo>
                <a:cubicBezTo>
                  <a:pt x="1241" y="362"/>
                  <a:pt x="1237" y="361"/>
                  <a:pt x="1233" y="360"/>
                </a:cubicBezTo>
                <a:cubicBezTo>
                  <a:pt x="1227" y="359"/>
                  <a:pt x="1221" y="358"/>
                  <a:pt x="1216" y="357"/>
                </a:cubicBezTo>
                <a:cubicBezTo>
                  <a:pt x="1211" y="356"/>
                  <a:pt x="1207" y="355"/>
                  <a:pt x="1202" y="354"/>
                </a:cubicBezTo>
                <a:cubicBezTo>
                  <a:pt x="1197" y="353"/>
                  <a:pt x="1191" y="352"/>
                  <a:pt x="1186" y="351"/>
                </a:cubicBezTo>
                <a:cubicBezTo>
                  <a:pt x="1181" y="350"/>
                  <a:pt x="1177" y="349"/>
                  <a:pt x="1172" y="348"/>
                </a:cubicBezTo>
                <a:cubicBezTo>
                  <a:pt x="1169" y="347"/>
                  <a:pt x="1166" y="346"/>
                  <a:pt x="1163" y="345"/>
                </a:cubicBezTo>
                <a:cubicBezTo>
                  <a:pt x="1166" y="343"/>
                  <a:pt x="1169" y="340"/>
                  <a:pt x="1173" y="337"/>
                </a:cubicBezTo>
                <a:cubicBezTo>
                  <a:pt x="1177" y="334"/>
                  <a:pt x="1181" y="331"/>
                  <a:pt x="1185" y="327"/>
                </a:cubicBezTo>
                <a:cubicBezTo>
                  <a:pt x="1191" y="323"/>
                  <a:pt x="1196" y="319"/>
                  <a:pt x="1201" y="315"/>
                </a:cubicBezTo>
                <a:cubicBezTo>
                  <a:pt x="1205" y="312"/>
                  <a:pt x="1209" y="309"/>
                  <a:pt x="1214" y="306"/>
                </a:cubicBezTo>
                <a:cubicBezTo>
                  <a:pt x="1219" y="302"/>
                  <a:pt x="1225" y="298"/>
                  <a:pt x="1230" y="294"/>
                </a:cubicBezTo>
                <a:cubicBezTo>
                  <a:pt x="1234" y="291"/>
                  <a:pt x="1238" y="288"/>
                  <a:pt x="1243" y="285"/>
                </a:cubicBezTo>
                <a:cubicBezTo>
                  <a:pt x="1248" y="281"/>
                  <a:pt x="1254" y="277"/>
                  <a:pt x="1260" y="273"/>
                </a:cubicBezTo>
                <a:cubicBezTo>
                  <a:pt x="1264" y="270"/>
                  <a:pt x="1268" y="268"/>
                  <a:pt x="1272" y="265"/>
                </a:cubicBezTo>
                <a:cubicBezTo>
                  <a:pt x="1278" y="261"/>
                  <a:pt x="1284" y="257"/>
                  <a:pt x="1290" y="253"/>
                </a:cubicBezTo>
                <a:cubicBezTo>
                  <a:pt x="1294" y="250"/>
                  <a:pt x="1298" y="248"/>
                  <a:pt x="1302" y="245"/>
                </a:cubicBezTo>
                <a:cubicBezTo>
                  <a:pt x="1309" y="241"/>
                  <a:pt x="1315" y="237"/>
                  <a:pt x="1322" y="233"/>
                </a:cubicBezTo>
                <a:cubicBezTo>
                  <a:pt x="1325" y="231"/>
                  <a:pt x="1329" y="229"/>
                  <a:pt x="1332" y="227"/>
                </a:cubicBezTo>
                <a:cubicBezTo>
                  <a:pt x="1342" y="221"/>
                  <a:pt x="1352" y="215"/>
                  <a:pt x="1363" y="209"/>
                </a:cubicBezTo>
                <a:cubicBezTo>
                  <a:pt x="1363" y="208"/>
                  <a:pt x="1364" y="208"/>
                  <a:pt x="1364" y="208"/>
                </a:cubicBezTo>
                <a:cubicBezTo>
                  <a:pt x="1374" y="202"/>
                  <a:pt x="1383" y="197"/>
                  <a:pt x="1393" y="192"/>
                </a:cubicBezTo>
                <a:cubicBezTo>
                  <a:pt x="1399" y="192"/>
                  <a:pt x="1405" y="193"/>
                  <a:pt x="1410" y="193"/>
                </a:cubicBezTo>
                <a:cubicBezTo>
                  <a:pt x="1414" y="193"/>
                  <a:pt x="1419" y="194"/>
                  <a:pt x="1423" y="194"/>
                </a:cubicBezTo>
                <a:cubicBezTo>
                  <a:pt x="1429" y="194"/>
                  <a:pt x="1435" y="195"/>
                  <a:pt x="1442" y="195"/>
                </a:cubicBezTo>
                <a:cubicBezTo>
                  <a:pt x="1446" y="195"/>
                  <a:pt x="1449" y="195"/>
                  <a:pt x="1453" y="195"/>
                </a:cubicBezTo>
                <a:cubicBezTo>
                  <a:pt x="1460" y="196"/>
                  <a:pt x="1467" y="196"/>
                  <a:pt x="1474" y="196"/>
                </a:cubicBezTo>
                <a:cubicBezTo>
                  <a:pt x="1477" y="196"/>
                  <a:pt x="1481" y="196"/>
                  <a:pt x="1484" y="196"/>
                </a:cubicBezTo>
                <a:cubicBezTo>
                  <a:pt x="1494" y="197"/>
                  <a:pt x="1504" y="197"/>
                  <a:pt x="1515" y="197"/>
                </a:cubicBezTo>
                <a:cubicBezTo>
                  <a:pt x="1522" y="197"/>
                  <a:pt x="1529" y="197"/>
                  <a:pt x="1536" y="197"/>
                </a:cubicBezTo>
                <a:cubicBezTo>
                  <a:pt x="1538" y="197"/>
                  <a:pt x="1541" y="196"/>
                  <a:pt x="1543" y="196"/>
                </a:cubicBezTo>
                <a:cubicBezTo>
                  <a:pt x="1548" y="196"/>
                  <a:pt x="1553" y="196"/>
                  <a:pt x="1558" y="196"/>
                </a:cubicBezTo>
                <a:cubicBezTo>
                  <a:pt x="1560" y="196"/>
                  <a:pt x="1563" y="196"/>
                  <a:pt x="1566" y="196"/>
                </a:cubicBezTo>
                <a:cubicBezTo>
                  <a:pt x="1570" y="196"/>
                  <a:pt x="1575" y="195"/>
                  <a:pt x="1579" y="195"/>
                </a:cubicBezTo>
                <a:cubicBezTo>
                  <a:pt x="1582" y="195"/>
                  <a:pt x="1585" y="195"/>
                  <a:pt x="1587" y="195"/>
                </a:cubicBezTo>
                <a:cubicBezTo>
                  <a:pt x="1592" y="195"/>
                  <a:pt x="1597" y="194"/>
                  <a:pt x="1602" y="194"/>
                </a:cubicBezTo>
                <a:cubicBezTo>
                  <a:pt x="1604" y="194"/>
                  <a:pt x="1607" y="194"/>
                  <a:pt x="1609" y="194"/>
                </a:cubicBezTo>
                <a:cubicBezTo>
                  <a:pt x="1623" y="193"/>
                  <a:pt x="1638" y="192"/>
                  <a:pt x="1652" y="191"/>
                </a:cubicBezTo>
                <a:cubicBezTo>
                  <a:pt x="1654" y="190"/>
                  <a:pt x="1656" y="190"/>
                  <a:pt x="1659" y="190"/>
                </a:cubicBezTo>
                <a:cubicBezTo>
                  <a:pt x="1662" y="190"/>
                  <a:pt x="1665" y="189"/>
                  <a:pt x="1668" y="189"/>
                </a:cubicBezTo>
                <a:cubicBezTo>
                  <a:pt x="1667" y="189"/>
                  <a:pt x="1667" y="189"/>
                  <a:pt x="1667" y="189"/>
                </a:cubicBezTo>
                <a:lnTo>
                  <a:pt x="1668" y="189"/>
                </a:lnTo>
                <a:close/>
                <a:moveTo>
                  <a:pt x="1683" y="390"/>
                </a:moveTo>
                <a:cubicBezTo>
                  <a:pt x="1681" y="392"/>
                  <a:pt x="1679" y="394"/>
                  <a:pt x="1676" y="396"/>
                </a:cubicBezTo>
                <a:cubicBezTo>
                  <a:pt x="1672" y="400"/>
                  <a:pt x="1669" y="403"/>
                  <a:pt x="1665" y="407"/>
                </a:cubicBezTo>
                <a:cubicBezTo>
                  <a:pt x="1660" y="411"/>
                  <a:pt x="1655" y="416"/>
                  <a:pt x="1650" y="421"/>
                </a:cubicBezTo>
                <a:cubicBezTo>
                  <a:pt x="1646" y="424"/>
                  <a:pt x="1643" y="428"/>
                  <a:pt x="1639" y="431"/>
                </a:cubicBezTo>
                <a:cubicBezTo>
                  <a:pt x="1634" y="436"/>
                  <a:pt x="1629" y="441"/>
                  <a:pt x="1625" y="446"/>
                </a:cubicBezTo>
                <a:cubicBezTo>
                  <a:pt x="1621" y="449"/>
                  <a:pt x="1617" y="453"/>
                  <a:pt x="1614" y="457"/>
                </a:cubicBezTo>
                <a:cubicBezTo>
                  <a:pt x="1609" y="461"/>
                  <a:pt x="1604" y="466"/>
                  <a:pt x="1599" y="472"/>
                </a:cubicBezTo>
                <a:cubicBezTo>
                  <a:pt x="1596" y="475"/>
                  <a:pt x="1593" y="479"/>
                  <a:pt x="1589" y="482"/>
                </a:cubicBezTo>
                <a:cubicBezTo>
                  <a:pt x="1584" y="488"/>
                  <a:pt x="1579" y="493"/>
                  <a:pt x="1575" y="498"/>
                </a:cubicBezTo>
                <a:cubicBezTo>
                  <a:pt x="1572" y="502"/>
                  <a:pt x="1568" y="505"/>
                  <a:pt x="1565" y="509"/>
                </a:cubicBezTo>
                <a:cubicBezTo>
                  <a:pt x="1560" y="515"/>
                  <a:pt x="1555" y="521"/>
                  <a:pt x="1549" y="527"/>
                </a:cubicBezTo>
                <a:cubicBezTo>
                  <a:pt x="1547" y="530"/>
                  <a:pt x="1544" y="532"/>
                  <a:pt x="1542" y="535"/>
                </a:cubicBezTo>
                <a:cubicBezTo>
                  <a:pt x="1534" y="544"/>
                  <a:pt x="1527" y="553"/>
                  <a:pt x="1519" y="563"/>
                </a:cubicBezTo>
                <a:cubicBezTo>
                  <a:pt x="1519" y="563"/>
                  <a:pt x="1518" y="564"/>
                  <a:pt x="1517" y="565"/>
                </a:cubicBezTo>
                <a:cubicBezTo>
                  <a:pt x="1511" y="573"/>
                  <a:pt x="1505" y="581"/>
                  <a:pt x="1498" y="589"/>
                </a:cubicBezTo>
                <a:cubicBezTo>
                  <a:pt x="1491" y="589"/>
                  <a:pt x="1483" y="589"/>
                  <a:pt x="1476" y="589"/>
                </a:cubicBezTo>
                <a:cubicBezTo>
                  <a:pt x="1473" y="589"/>
                  <a:pt x="1470" y="589"/>
                  <a:pt x="1466" y="588"/>
                </a:cubicBezTo>
                <a:cubicBezTo>
                  <a:pt x="1455" y="588"/>
                  <a:pt x="1444" y="588"/>
                  <a:pt x="1433" y="587"/>
                </a:cubicBezTo>
                <a:cubicBezTo>
                  <a:pt x="1432" y="587"/>
                  <a:pt x="1430" y="587"/>
                  <a:pt x="1429" y="587"/>
                </a:cubicBezTo>
                <a:cubicBezTo>
                  <a:pt x="1419" y="586"/>
                  <a:pt x="1409" y="586"/>
                  <a:pt x="1399" y="585"/>
                </a:cubicBezTo>
                <a:cubicBezTo>
                  <a:pt x="1395" y="585"/>
                  <a:pt x="1392" y="584"/>
                  <a:pt x="1388" y="584"/>
                </a:cubicBezTo>
                <a:cubicBezTo>
                  <a:pt x="1380" y="583"/>
                  <a:pt x="1373" y="583"/>
                  <a:pt x="1366" y="582"/>
                </a:cubicBezTo>
                <a:cubicBezTo>
                  <a:pt x="1361" y="581"/>
                  <a:pt x="1357" y="581"/>
                  <a:pt x="1352" y="580"/>
                </a:cubicBezTo>
                <a:cubicBezTo>
                  <a:pt x="1346" y="580"/>
                  <a:pt x="1339" y="579"/>
                  <a:pt x="1332" y="578"/>
                </a:cubicBezTo>
                <a:cubicBezTo>
                  <a:pt x="1327" y="578"/>
                  <a:pt x="1323" y="577"/>
                  <a:pt x="1318" y="576"/>
                </a:cubicBezTo>
                <a:cubicBezTo>
                  <a:pt x="1312" y="576"/>
                  <a:pt x="1305" y="575"/>
                  <a:pt x="1299" y="574"/>
                </a:cubicBezTo>
                <a:cubicBezTo>
                  <a:pt x="1294" y="573"/>
                  <a:pt x="1289" y="572"/>
                  <a:pt x="1284" y="572"/>
                </a:cubicBezTo>
                <a:cubicBezTo>
                  <a:pt x="1278" y="571"/>
                  <a:pt x="1272" y="570"/>
                  <a:pt x="1266" y="569"/>
                </a:cubicBezTo>
                <a:cubicBezTo>
                  <a:pt x="1261" y="568"/>
                  <a:pt x="1256" y="567"/>
                  <a:pt x="1251" y="566"/>
                </a:cubicBezTo>
                <a:cubicBezTo>
                  <a:pt x="1247" y="565"/>
                  <a:pt x="1243" y="565"/>
                  <a:pt x="1238" y="564"/>
                </a:cubicBezTo>
                <a:cubicBezTo>
                  <a:pt x="1241" y="561"/>
                  <a:pt x="1243" y="558"/>
                  <a:pt x="1245" y="555"/>
                </a:cubicBezTo>
                <a:cubicBezTo>
                  <a:pt x="1248" y="552"/>
                  <a:pt x="1251" y="548"/>
                  <a:pt x="1254" y="545"/>
                </a:cubicBezTo>
                <a:cubicBezTo>
                  <a:pt x="1258" y="541"/>
                  <a:pt x="1261" y="536"/>
                  <a:pt x="1265" y="532"/>
                </a:cubicBezTo>
                <a:cubicBezTo>
                  <a:pt x="1268" y="529"/>
                  <a:pt x="1271" y="525"/>
                  <a:pt x="1274" y="522"/>
                </a:cubicBezTo>
                <a:cubicBezTo>
                  <a:pt x="1278" y="518"/>
                  <a:pt x="1281" y="514"/>
                  <a:pt x="1285" y="509"/>
                </a:cubicBezTo>
                <a:cubicBezTo>
                  <a:pt x="1288" y="506"/>
                  <a:pt x="1291" y="503"/>
                  <a:pt x="1294" y="500"/>
                </a:cubicBezTo>
                <a:cubicBezTo>
                  <a:pt x="1298" y="495"/>
                  <a:pt x="1302" y="491"/>
                  <a:pt x="1306" y="487"/>
                </a:cubicBezTo>
                <a:cubicBezTo>
                  <a:pt x="1309" y="484"/>
                  <a:pt x="1312" y="481"/>
                  <a:pt x="1315" y="478"/>
                </a:cubicBezTo>
                <a:cubicBezTo>
                  <a:pt x="1319" y="473"/>
                  <a:pt x="1323" y="469"/>
                  <a:pt x="1328" y="464"/>
                </a:cubicBezTo>
                <a:cubicBezTo>
                  <a:pt x="1330" y="461"/>
                  <a:pt x="1333" y="459"/>
                  <a:pt x="1336" y="456"/>
                </a:cubicBezTo>
                <a:cubicBezTo>
                  <a:pt x="1341" y="451"/>
                  <a:pt x="1346" y="445"/>
                  <a:pt x="1352" y="440"/>
                </a:cubicBezTo>
                <a:cubicBezTo>
                  <a:pt x="1354" y="438"/>
                  <a:pt x="1355" y="436"/>
                  <a:pt x="1357" y="435"/>
                </a:cubicBezTo>
                <a:cubicBezTo>
                  <a:pt x="1364" y="428"/>
                  <a:pt x="1371" y="421"/>
                  <a:pt x="1379" y="414"/>
                </a:cubicBezTo>
                <a:cubicBezTo>
                  <a:pt x="1381" y="412"/>
                  <a:pt x="1383" y="410"/>
                  <a:pt x="1385" y="408"/>
                </a:cubicBezTo>
                <a:cubicBezTo>
                  <a:pt x="1390" y="404"/>
                  <a:pt x="1395" y="399"/>
                  <a:pt x="1400" y="395"/>
                </a:cubicBezTo>
                <a:cubicBezTo>
                  <a:pt x="1405" y="395"/>
                  <a:pt x="1410" y="395"/>
                  <a:pt x="1415" y="396"/>
                </a:cubicBezTo>
                <a:cubicBezTo>
                  <a:pt x="1419" y="396"/>
                  <a:pt x="1424" y="396"/>
                  <a:pt x="1428" y="397"/>
                </a:cubicBezTo>
                <a:cubicBezTo>
                  <a:pt x="1433" y="397"/>
                  <a:pt x="1439" y="397"/>
                  <a:pt x="1445" y="397"/>
                </a:cubicBezTo>
                <a:cubicBezTo>
                  <a:pt x="1449" y="398"/>
                  <a:pt x="1453" y="398"/>
                  <a:pt x="1457" y="398"/>
                </a:cubicBezTo>
                <a:cubicBezTo>
                  <a:pt x="1463" y="398"/>
                  <a:pt x="1469" y="398"/>
                  <a:pt x="1476" y="398"/>
                </a:cubicBezTo>
                <a:cubicBezTo>
                  <a:pt x="1479" y="399"/>
                  <a:pt x="1482" y="399"/>
                  <a:pt x="1486" y="399"/>
                </a:cubicBezTo>
                <a:cubicBezTo>
                  <a:pt x="1495" y="399"/>
                  <a:pt x="1505" y="399"/>
                  <a:pt x="1515" y="399"/>
                </a:cubicBezTo>
                <a:cubicBezTo>
                  <a:pt x="1522" y="399"/>
                  <a:pt x="1529" y="399"/>
                  <a:pt x="1537" y="399"/>
                </a:cubicBezTo>
                <a:cubicBezTo>
                  <a:pt x="1539" y="399"/>
                  <a:pt x="1542" y="399"/>
                  <a:pt x="1544" y="399"/>
                </a:cubicBezTo>
                <a:cubicBezTo>
                  <a:pt x="1549" y="399"/>
                  <a:pt x="1554" y="398"/>
                  <a:pt x="1559" y="398"/>
                </a:cubicBezTo>
                <a:cubicBezTo>
                  <a:pt x="1562" y="398"/>
                  <a:pt x="1565" y="398"/>
                  <a:pt x="1568" y="398"/>
                </a:cubicBezTo>
                <a:cubicBezTo>
                  <a:pt x="1573" y="398"/>
                  <a:pt x="1577" y="398"/>
                  <a:pt x="1582" y="397"/>
                </a:cubicBezTo>
                <a:cubicBezTo>
                  <a:pt x="1585" y="397"/>
                  <a:pt x="1588" y="397"/>
                  <a:pt x="1591" y="397"/>
                </a:cubicBezTo>
                <a:cubicBezTo>
                  <a:pt x="1595" y="397"/>
                  <a:pt x="1600" y="397"/>
                  <a:pt x="1604" y="396"/>
                </a:cubicBezTo>
                <a:cubicBezTo>
                  <a:pt x="1607" y="396"/>
                  <a:pt x="1611" y="396"/>
                  <a:pt x="1614" y="396"/>
                </a:cubicBezTo>
                <a:cubicBezTo>
                  <a:pt x="1618" y="395"/>
                  <a:pt x="1622" y="395"/>
                  <a:pt x="1627" y="395"/>
                </a:cubicBezTo>
                <a:cubicBezTo>
                  <a:pt x="1630" y="395"/>
                  <a:pt x="1633" y="394"/>
                  <a:pt x="1636" y="394"/>
                </a:cubicBezTo>
                <a:cubicBezTo>
                  <a:pt x="1641" y="394"/>
                  <a:pt x="1645" y="393"/>
                  <a:pt x="1649" y="393"/>
                </a:cubicBezTo>
                <a:cubicBezTo>
                  <a:pt x="1653" y="393"/>
                  <a:pt x="1656" y="392"/>
                  <a:pt x="1659" y="392"/>
                </a:cubicBezTo>
                <a:cubicBezTo>
                  <a:pt x="1663" y="392"/>
                  <a:pt x="1668" y="391"/>
                  <a:pt x="1672" y="391"/>
                </a:cubicBezTo>
                <a:cubicBezTo>
                  <a:pt x="1675" y="391"/>
                  <a:pt x="1678" y="390"/>
                  <a:pt x="1681" y="390"/>
                </a:cubicBezTo>
                <a:cubicBezTo>
                  <a:pt x="1682" y="390"/>
                  <a:pt x="1682" y="390"/>
                  <a:pt x="1683" y="390"/>
                </a:cubicBezTo>
                <a:cubicBezTo>
                  <a:pt x="1683" y="390"/>
                  <a:pt x="1683" y="390"/>
                  <a:pt x="1683" y="390"/>
                </a:cubicBezTo>
                <a:close/>
                <a:moveTo>
                  <a:pt x="2236" y="823"/>
                </a:moveTo>
                <a:cubicBezTo>
                  <a:pt x="2235" y="825"/>
                  <a:pt x="2234" y="828"/>
                  <a:pt x="2233" y="830"/>
                </a:cubicBezTo>
                <a:cubicBezTo>
                  <a:pt x="2231" y="835"/>
                  <a:pt x="2228" y="839"/>
                  <a:pt x="2226" y="844"/>
                </a:cubicBezTo>
                <a:cubicBezTo>
                  <a:pt x="2223" y="849"/>
                  <a:pt x="2221" y="855"/>
                  <a:pt x="2218" y="860"/>
                </a:cubicBezTo>
                <a:cubicBezTo>
                  <a:pt x="2216" y="865"/>
                  <a:pt x="2214" y="869"/>
                  <a:pt x="2212" y="874"/>
                </a:cubicBezTo>
                <a:cubicBezTo>
                  <a:pt x="2209" y="880"/>
                  <a:pt x="2206" y="885"/>
                  <a:pt x="2204" y="891"/>
                </a:cubicBezTo>
                <a:cubicBezTo>
                  <a:pt x="2202" y="896"/>
                  <a:pt x="2200" y="900"/>
                  <a:pt x="2198" y="905"/>
                </a:cubicBezTo>
                <a:cubicBezTo>
                  <a:pt x="2195" y="911"/>
                  <a:pt x="2192" y="916"/>
                  <a:pt x="2190" y="922"/>
                </a:cubicBezTo>
                <a:cubicBezTo>
                  <a:pt x="2188" y="927"/>
                  <a:pt x="2186" y="931"/>
                  <a:pt x="2184" y="936"/>
                </a:cubicBezTo>
                <a:cubicBezTo>
                  <a:pt x="2182" y="942"/>
                  <a:pt x="2179" y="948"/>
                  <a:pt x="2177" y="954"/>
                </a:cubicBezTo>
                <a:cubicBezTo>
                  <a:pt x="2175" y="959"/>
                  <a:pt x="2173" y="963"/>
                  <a:pt x="2172" y="967"/>
                </a:cubicBezTo>
                <a:cubicBezTo>
                  <a:pt x="2169" y="974"/>
                  <a:pt x="2167" y="981"/>
                  <a:pt x="2164" y="988"/>
                </a:cubicBezTo>
                <a:cubicBezTo>
                  <a:pt x="2163" y="991"/>
                  <a:pt x="2161" y="995"/>
                  <a:pt x="2160" y="998"/>
                </a:cubicBezTo>
                <a:cubicBezTo>
                  <a:pt x="2156" y="1009"/>
                  <a:pt x="2153" y="1019"/>
                  <a:pt x="2149" y="1029"/>
                </a:cubicBezTo>
                <a:cubicBezTo>
                  <a:pt x="2149" y="1029"/>
                  <a:pt x="2149" y="1030"/>
                  <a:pt x="2149" y="1030"/>
                </a:cubicBezTo>
                <a:cubicBezTo>
                  <a:pt x="2145" y="1040"/>
                  <a:pt x="2142" y="1050"/>
                  <a:pt x="2139" y="1061"/>
                </a:cubicBezTo>
                <a:cubicBezTo>
                  <a:pt x="2136" y="1062"/>
                  <a:pt x="2132" y="1064"/>
                  <a:pt x="2129" y="1065"/>
                </a:cubicBezTo>
                <a:cubicBezTo>
                  <a:pt x="2126" y="1066"/>
                  <a:pt x="2124" y="1067"/>
                  <a:pt x="2121" y="1069"/>
                </a:cubicBezTo>
                <a:cubicBezTo>
                  <a:pt x="2117" y="1070"/>
                  <a:pt x="2113" y="1072"/>
                  <a:pt x="2109" y="1074"/>
                </a:cubicBezTo>
                <a:cubicBezTo>
                  <a:pt x="2106" y="1075"/>
                  <a:pt x="2104" y="1076"/>
                  <a:pt x="2102" y="1077"/>
                </a:cubicBezTo>
                <a:cubicBezTo>
                  <a:pt x="2097" y="1079"/>
                  <a:pt x="2092" y="1081"/>
                  <a:pt x="2087" y="1083"/>
                </a:cubicBezTo>
                <a:cubicBezTo>
                  <a:pt x="2085" y="1084"/>
                  <a:pt x="2084" y="1084"/>
                  <a:pt x="2083" y="1085"/>
                </a:cubicBezTo>
                <a:cubicBezTo>
                  <a:pt x="2076" y="1088"/>
                  <a:pt x="2070" y="1090"/>
                  <a:pt x="2063" y="1093"/>
                </a:cubicBezTo>
                <a:cubicBezTo>
                  <a:pt x="2062" y="1093"/>
                  <a:pt x="2060" y="1094"/>
                  <a:pt x="2059" y="1094"/>
                </a:cubicBezTo>
                <a:cubicBezTo>
                  <a:pt x="2054" y="1096"/>
                  <a:pt x="2049" y="1098"/>
                  <a:pt x="2043" y="1100"/>
                </a:cubicBezTo>
                <a:cubicBezTo>
                  <a:pt x="2041" y="1101"/>
                  <a:pt x="2039" y="1102"/>
                  <a:pt x="2036" y="1103"/>
                </a:cubicBezTo>
                <a:cubicBezTo>
                  <a:pt x="2032" y="1104"/>
                  <a:pt x="2028" y="1106"/>
                  <a:pt x="2024" y="1108"/>
                </a:cubicBezTo>
                <a:cubicBezTo>
                  <a:pt x="2021" y="1109"/>
                  <a:pt x="2018" y="1109"/>
                  <a:pt x="2016" y="1110"/>
                </a:cubicBezTo>
                <a:cubicBezTo>
                  <a:pt x="2012" y="1112"/>
                  <a:pt x="2008" y="1113"/>
                  <a:pt x="2004" y="1114"/>
                </a:cubicBezTo>
                <a:cubicBezTo>
                  <a:pt x="2001" y="1115"/>
                  <a:pt x="1998" y="1116"/>
                  <a:pt x="1995" y="1117"/>
                </a:cubicBezTo>
                <a:cubicBezTo>
                  <a:pt x="1992" y="1119"/>
                  <a:pt x="1988" y="1120"/>
                  <a:pt x="1984" y="1121"/>
                </a:cubicBezTo>
                <a:cubicBezTo>
                  <a:pt x="1981" y="1122"/>
                  <a:pt x="1978" y="1123"/>
                  <a:pt x="1975" y="1124"/>
                </a:cubicBezTo>
                <a:cubicBezTo>
                  <a:pt x="1972" y="1125"/>
                  <a:pt x="1968" y="1126"/>
                  <a:pt x="1964" y="1128"/>
                </a:cubicBezTo>
                <a:cubicBezTo>
                  <a:pt x="1961" y="1129"/>
                  <a:pt x="1958" y="1129"/>
                  <a:pt x="1955" y="1130"/>
                </a:cubicBezTo>
                <a:cubicBezTo>
                  <a:pt x="1952" y="1132"/>
                  <a:pt x="1948" y="1133"/>
                  <a:pt x="1944" y="1134"/>
                </a:cubicBezTo>
                <a:cubicBezTo>
                  <a:pt x="1941" y="1135"/>
                  <a:pt x="1938" y="1136"/>
                  <a:pt x="1935" y="1136"/>
                </a:cubicBezTo>
                <a:cubicBezTo>
                  <a:pt x="1931" y="1137"/>
                  <a:pt x="1928" y="1139"/>
                  <a:pt x="1924" y="1140"/>
                </a:cubicBezTo>
                <a:cubicBezTo>
                  <a:pt x="1921" y="1140"/>
                  <a:pt x="1918" y="1141"/>
                  <a:pt x="1915" y="1142"/>
                </a:cubicBezTo>
                <a:cubicBezTo>
                  <a:pt x="1911" y="1143"/>
                  <a:pt x="1908" y="1144"/>
                  <a:pt x="1904" y="1145"/>
                </a:cubicBezTo>
                <a:cubicBezTo>
                  <a:pt x="1901" y="1146"/>
                  <a:pt x="1898" y="1147"/>
                  <a:pt x="1894" y="1148"/>
                </a:cubicBezTo>
                <a:cubicBezTo>
                  <a:pt x="1891" y="1149"/>
                  <a:pt x="1887" y="1149"/>
                  <a:pt x="1884" y="1150"/>
                </a:cubicBezTo>
                <a:cubicBezTo>
                  <a:pt x="1881" y="1151"/>
                  <a:pt x="1877" y="1152"/>
                  <a:pt x="1874" y="1153"/>
                </a:cubicBezTo>
                <a:cubicBezTo>
                  <a:pt x="1871" y="1154"/>
                  <a:pt x="1867" y="1155"/>
                  <a:pt x="1863" y="1155"/>
                </a:cubicBezTo>
                <a:cubicBezTo>
                  <a:pt x="1860" y="1156"/>
                  <a:pt x="1857" y="1157"/>
                  <a:pt x="1854" y="1158"/>
                </a:cubicBezTo>
                <a:cubicBezTo>
                  <a:pt x="1850" y="1158"/>
                  <a:pt x="1847" y="1159"/>
                  <a:pt x="1843" y="1160"/>
                </a:cubicBezTo>
                <a:cubicBezTo>
                  <a:pt x="1840" y="1161"/>
                  <a:pt x="1837" y="1162"/>
                  <a:pt x="1833" y="1162"/>
                </a:cubicBezTo>
                <a:cubicBezTo>
                  <a:pt x="1831" y="1163"/>
                  <a:pt x="1829" y="1163"/>
                  <a:pt x="1827" y="1163"/>
                </a:cubicBezTo>
                <a:cubicBezTo>
                  <a:pt x="1828" y="1160"/>
                  <a:pt x="1829" y="1157"/>
                  <a:pt x="1830" y="1153"/>
                </a:cubicBezTo>
                <a:cubicBezTo>
                  <a:pt x="1831" y="1149"/>
                  <a:pt x="1832" y="1145"/>
                  <a:pt x="1833" y="1141"/>
                </a:cubicBezTo>
                <a:cubicBezTo>
                  <a:pt x="1834" y="1136"/>
                  <a:pt x="1835" y="1131"/>
                  <a:pt x="1837" y="1126"/>
                </a:cubicBezTo>
                <a:cubicBezTo>
                  <a:pt x="1838" y="1122"/>
                  <a:pt x="1839" y="1118"/>
                  <a:pt x="1840" y="1115"/>
                </a:cubicBezTo>
                <a:cubicBezTo>
                  <a:pt x="1841" y="1109"/>
                  <a:pt x="1843" y="1104"/>
                  <a:pt x="1844" y="1099"/>
                </a:cubicBezTo>
                <a:cubicBezTo>
                  <a:pt x="1845" y="1095"/>
                  <a:pt x="1846" y="1092"/>
                  <a:pt x="1848" y="1088"/>
                </a:cubicBezTo>
                <a:cubicBezTo>
                  <a:pt x="1849" y="1083"/>
                  <a:pt x="1851" y="1077"/>
                  <a:pt x="1852" y="1072"/>
                </a:cubicBezTo>
                <a:cubicBezTo>
                  <a:pt x="1854" y="1068"/>
                  <a:pt x="1855" y="1065"/>
                  <a:pt x="1856" y="1061"/>
                </a:cubicBezTo>
                <a:cubicBezTo>
                  <a:pt x="1858" y="1055"/>
                  <a:pt x="1860" y="1049"/>
                  <a:pt x="1861" y="1043"/>
                </a:cubicBezTo>
                <a:cubicBezTo>
                  <a:pt x="1862" y="1041"/>
                  <a:pt x="1863" y="1038"/>
                  <a:pt x="1864" y="1035"/>
                </a:cubicBezTo>
                <a:cubicBezTo>
                  <a:pt x="1870" y="1017"/>
                  <a:pt x="1876" y="1000"/>
                  <a:pt x="1883" y="983"/>
                </a:cubicBezTo>
                <a:cubicBezTo>
                  <a:pt x="1884" y="980"/>
                  <a:pt x="1885" y="978"/>
                  <a:pt x="1886" y="976"/>
                </a:cubicBezTo>
                <a:cubicBezTo>
                  <a:pt x="1888" y="970"/>
                  <a:pt x="1890" y="964"/>
                  <a:pt x="1892" y="958"/>
                </a:cubicBezTo>
                <a:cubicBezTo>
                  <a:pt x="1897" y="957"/>
                  <a:pt x="1901" y="956"/>
                  <a:pt x="1905" y="955"/>
                </a:cubicBezTo>
                <a:cubicBezTo>
                  <a:pt x="1908" y="954"/>
                  <a:pt x="1911" y="953"/>
                  <a:pt x="1914" y="953"/>
                </a:cubicBezTo>
                <a:cubicBezTo>
                  <a:pt x="1920" y="951"/>
                  <a:pt x="1927" y="949"/>
                  <a:pt x="1933" y="947"/>
                </a:cubicBezTo>
                <a:cubicBezTo>
                  <a:pt x="1934" y="947"/>
                  <a:pt x="1936" y="946"/>
                  <a:pt x="1937" y="946"/>
                </a:cubicBezTo>
                <a:cubicBezTo>
                  <a:pt x="1945" y="944"/>
                  <a:pt x="1952" y="942"/>
                  <a:pt x="1960" y="939"/>
                </a:cubicBezTo>
                <a:cubicBezTo>
                  <a:pt x="1963" y="938"/>
                  <a:pt x="1965" y="938"/>
                  <a:pt x="1968" y="937"/>
                </a:cubicBezTo>
                <a:cubicBezTo>
                  <a:pt x="1973" y="935"/>
                  <a:pt x="1978" y="934"/>
                  <a:pt x="1983" y="932"/>
                </a:cubicBezTo>
                <a:cubicBezTo>
                  <a:pt x="1986" y="931"/>
                  <a:pt x="1989" y="930"/>
                  <a:pt x="1992" y="929"/>
                </a:cubicBezTo>
                <a:cubicBezTo>
                  <a:pt x="1997" y="927"/>
                  <a:pt x="2001" y="926"/>
                  <a:pt x="2005" y="925"/>
                </a:cubicBezTo>
                <a:cubicBezTo>
                  <a:pt x="2009" y="923"/>
                  <a:pt x="2012" y="922"/>
                  <a:pt x="2015" y="921"/>
                </a:cubicBezTo>
                <a:cubicBezTo>
                  <a:pt x="2020" y="920"/>
                  <a:pt x="2024" y="918"/>
                  <a:pt x="2028" y="917"/>
                </a:cubicBezTo>
                <a:cubicBezTo>
                  <a:pt x="2031" y="915"/>
                  <a:pt x="2035" y="914"/>
                  <a:pt x="2038" y="913"/>
                </a:cubicBezTo>
                <a:cubicBezTo>
                  <a:pt x="2042" y="911"/>
                  <a:pt x="2046" y="910"/>
                  <a:pt x="2050" y="908"/>
                </a:cubicBezTo>
                <a:cubicBezTo>
                  <a:pt x="2054" y="907"/>
                  <a:pt x="2057" y="906"/>
                  <a:pt x="2061" y="904"/>
                </a:cubicBezTo>
                <a:cubicBezTo>
                  <a:pt x="2065" y="903"/>
                  <a:pt x="2069" y="901"/>
                  <a:pt x="2073" y="900"/>
                </a:cubicBezTo>
                <a:cubicBezTo>
                  <a:pt x="2076" y="898"/>
                  <a:pt x="2079" y="897"/>
                  <a:pt x="2083" y="895"/>
                </a:cubicBezTo>
                <a:cubicBezTo>
                  <a:pt x="2087" y="894"/>
                  <a:pt x="2091" y="892"/>
                  <a:pt x="2095" y="891"/>
                </a:cubicBezTo>
                <a:cubicBezTo>
                  <a:pt x="2098" y="889"/>
                  <a:pt x="2102" y="888"/>
                  <a:pt x="2105" y="886"/>
                </a:cubicBezTo>
                <a:cubicBezTo>
                  <a:pt x="2109" y="885"/>
                  <a:pt x="2113" y="883"/>
                  <a:pt x="2117" y="881"/>
                </a:cubicBezTo>
                <a:cubicBezTo>
                  <a:pt x="2120" y="880"/>
                  <a:pt x="2124" y="878"/>
                  <a:pt x="2127" y="877"/>
                </a:cubicBezTo>
                <a:cubicBezTo>
                  <a:pt x="2131" y="875"/>
                  <a:pt x="2135" y="873"/>
                  <a:pt x="2139" y="872"/>
                </a:cubicBezTo>
                <a:cubicBezTo>
                  <a:pt x="2142" y="870"/>
                  <a:pt x="2145" y="868"/>
                  <a:pt x="2149" y="867"/>
                </a:cubicBezTo>
                <a:cubicBezTo>
                  <a:pt x="2153" y="865"/>
                  <a:pt x="2157" y="863"/>
                  <a:pt x="2160" y="862"/>
                </a:cubicBezTo>
                <a:cubicBezTo>
                  <a:pt x="2164" y="860"/>
                  <a:pt x="2167" y="858"/>
                  <a:pt x="2170" y="857"/>
                </a:cubicBezTo>
                <a:cubicBezTo>
                  <a:pt x="2174" y="855"/>
                  <a:pt x="2178" y="853"/>
                  <a:pt x="2182" y="851"/>
                </a:cubicBezTo>
                <a:cubicBezTo>
                  <a:pt x="2185" y="849"/>
                  <a:pt x="2189" y="848"/>
                  <a:pt x="2192" y="846"/>
                </a:cubicBezTo>
                <a:cubicBezTo>
                  <a:pt x="2196" y="844"/>
                  <a:pt x="2200" y="842"/>
                  <a:pt x="2204" y="840"/>
                </a:cubicBezTo>
                <a:cubicBezTo>
                  <a:pt x="2207" y="839"/>
                  <a:pt x="2210" y="837"/>
                  <a:pt x="2213" y="835"/>
                </a:cubicBezTo>
                <a:cubicBezTo>
                  <a:pt x="2217" y="833"/>
                  <a:pt x="2221" y="831"/>
                  <a:pt x="2225" y="829"/>
                </a:cubicBezTo>
                <a:cubicBezTo>
                  <a:pt x="2228" y="827"/>
                  <a:pt x="2231" y="826"/>
                  <a:pt x="2234" y="824"/>
                </a:cubicBezTo>
                <a:cubicBezTo>
                  <a:pt x="2235" y="824"/>
                  <a:pt x="2236" y="823"/>
                  <a:pt x="2236" y="823"/>
                </a:cubicBezTo>
                <a:cubicBezTo>
                  <a:pt x="2236" y="823"/>
                  <a:pt x="2236" y="823"/>
                  <a:pt x="2236" y="823"/>
                </a:cubicBezTo>
                <a:close/>
                <a:moveTo>
                  <a:pt x="2466" y="872"/>
                </a:moveTo>
                <a:cubicBezTo>
                  <a:pt x="2466" y="873"/>
                  <a:pt x="2465" y="874"/>
                  <a:pt x="2465" y="874"/>
                </a:cubicBezTo>
                <a:cubicBezTo>
                  <a:pt x="2461" y="883"/>
                  <a:pt x="2457" y="892"/>
                  <a:pt x="2453" y="901"/>
                </a:cubicBezTo>
                <a:cubicBezTo>
                  <a:pt x="2452" y="903"/>
                  <a:pt x="2452" y="904"/>
                  <a:pt x="2451" y="905"/>
                </a:cubicBezTo>
                <a:cubicBezTo>
                  <a:pt x="2447" y="915"/>
                  <a:pt x="2443" y="924"/>
                  <a:pt x="2439" y="934"/>
                </a:cubicBezTo>
                <a:cubicBezTo>
                  <a:pt x="2439" y="934"/>
                  <a:pt x="2439" y="934"/>
                  <a:pt x="2439" y="935"/>
                </a:cubicBezTo>
                <a:cubicBezTo>
                  <a:pt x="2435" y="944"/>
                  <a:pt x="2431" y="954"/>
                  <a:pt x="2428" y="964"/>
                </a:cubicBezTo>
                <a:cubicBezTo>
                  <a:pt x="2427" y="964"/>
                  <a:pt x="2427" y="965"/>
                  <a:pt x="2427" y="966"/>
                </a:cubicBezTo>
                <a:cubicBezTo>
                  <a:pt x="2423" y="976"/>
                  <a:pt x="2420" y="985"/>
                  <a:pt x="2416" y="995"/>
                </a:cubicBezTo>
                <a:cubicBezTo>
                  <a:pt x="2416" y="996"/>
                  <a:pt x="2415" y="998"/>
                  <a:pt x="2415" y="999"/>
                </a:cubicBezTo>
                <a:cubicBezTo>
                  <a:pt x="2411" y="1008"/>
                  <a:pt x="2408" y="1018"/>
                  <a:pt x="2405" y="1027"/>
                </a:cubicBezTo>
                <a:cubicBezTo>
                  <a:pt x="2405" y="1029"/>
                  <a:pt x="2404" y="1030"/>
                  <a:pt x="2404" y="1032"/>
                </a:cubicBezTo>
                <a:cubicBezTo>
                  <a:pt x="2400" y="1041"/>
                  <a:pt x="2397" y="1051"/>
                  <a:pt x="2395" y="1060"/>
                </a:cubicBezTo>
                <a:cubicBezTo>
                  <a:pt x="2394" y="1062"/>
                  <a:pt x="2394" y="1063"/>
                  <a:pt x="2393" y="1064"/>
                </a:cubicBezTo>
                <a:cubicBezTo>
                  <a:pt x="2390" y="1074"/>
                  <a:pt x="2388" y="1084"/>
                  <a:pt x="2385" y="1094"/>
                </a:cubicBezTo>
                <a:cubicBezTo>
                  <a:pt x="2385" y="1094"/>
                  <a:pt x="2384" y="1095"/>
                  <a:pt x="2384" y="1096"/>
                </a:cubicBezTo>
                <a:cubicBezTo>
                  <a:pt x="2382" y="1105"/>
                  <a:pt x="2379" y="1115"/>
                  <a:pt x="2376" y="1125"/>
                </a:cubicBezTo>
                <a:cubicBezTo>
                  <a:pt x="2376" y="1126"/>
                  <a:pt x="2376" y="1126"/>
                  <a:pt x="2376" y="1127"/>
                </a:cubicBezTo>
                <a:cubicBezTo>
                  <a:pt x="2373" y="1129"/>
                  <a:pt x="2369" y="1132"/>
                  <a:pt x="2366" y="1134"/>
                </a:cubicBezTo>
                <a:cubicBezTo>
                  <a:pt x="2364" y="1135"/>
                  <a:pt x="2362" y="1136"/>
                  <a:pt x="2360" y="1138"/>
                </a:cubicBezTo>
                <a:cubicBezTo>
                  <a:pt x="2356" y="1141"/>
                  <a:pt x="2351" y="1144"/>
                  <a:pt x="2347" y="1147"/>
                </a:cubicBezTo>
                <a:cubicBezTo>
                  <a:pt x="2346" y="1148"/>
                  <a:pt x="2345" y="1148"/>
                  <a:pt x="2344" y="1149"/>
                </a:cubicBezTo>
                <a:cubicBezTo>
                  <a:pt x="2338" y="1153"/>
                  <a:pt x="2332" y="1156"/>
                  <a:pt x="2326" y="1160"/>
                </a:cubicBezTo>
                <a:cubicBezTo>
                  <a:pt x="2326" y="1160"/>
                  <a:pt x="2326" y="1160"/>
                  <a:pt x="2326" y="1160"/>
                </a:cubicBezTo>
                <a:cubicBezTo>
                  <a:pt x="2321" y="1164"/>
                  <a:pt x="2315" y="1167"/>
                  <a:pt x="2309" y="1171"/>
                </a:cubicBezTo>
                <a:cubicBezTo>
                  <a:pt x="2308" y="1172"/>
                  <a:pt x="2306" y="1173"/>
                  <a:pt x="2304" y="1174"/>
                </a:cubicBezTo>
                <a:cubicBezTo>
                  <a:pt x="2300" y="1177"/>
                  <a:pt x="2296" y="1179"/>
                  <a:pt x="2292" y="1182"/>
                </a:cubicBezTo>
                <a:cubicBezTo>
                  <a:pt x="2290" y="1183"/>
                  <a:pt x="2288" y="1184"/>
                  <a:pt x="2286" y="1185"/>
                </a:cubicBezTo>
                <a:cubicBezTo>
                  <a:pt x="2282" y="1188"/>
                  <a:pt x="2279" y="1190"/>
                  <a:pt x="2275" y="1192"/>
                </a:cubicBezTo>
                <a:cubicBezTo>
                  <a:pt x="2273" y="1193"/>
                  <a:pt x="2270" y="1195"/>
                  <a:pt x="2268" y="1196"/>
                </a:cubicBezTo>
                <a:cubicBezTo>
                  <a:pt x="2264" y="1198"/>
                  <a:pt x="2261" y="1200"/>
                  <a:pt x="2257" y="1202"/>
                </a:cubicBezTo>
                <a:cubicBezTo>
                  <a:pt x="2255" y="1203"/>
                  <a:pt x="2252" y="1205"/>
                  <a:pt x="2250" y="1206"/>
                </a:cubicBezTo>
                <a:cubicBezTo>
                  <a:pt x="2247" y="1208"/>
                  <a:pt x="2243" y="1210"/>
                  <a:pt x="2240" y="1212"/>
                </a:cubicBezTo>
                <a:cubicBezTo>
                  <a:pt x="2237" y="1213"/>
                  <a:pt x="2235" y="1215"/>
                  <a:pt x="2232" y="1216"/>
                </a:cubicBezTo>
                <a:cubicBezTo>
                  <a:pt x="2229" y="1218"/>
                  <a:pt x="2225" y="1220"/>
                  <a:pt x="2222" y="1222"/>
                </a:cubicBezTo>
                <a:cubicBezTo>
                  <a:pt x="2219" y="1223"/>
                  <a:pt x="2217" y="1224"/>
                  <a:pt x="2214" y="1226"/>
                </a:cubicBezTo>
                <a:cubicBezTo>
                  <a:pt x="2211" y="1228"/>
                  <a:pt x="2208" y="1229"/>
                  <a:pt x="2204" y="1231"/>
                </a:cubicBezTo>
                <a:cubicBezTo>
                  <a:pt x="2201" y="1232"/>
                  <a:pt x="2199" y="1234"/>
                  <a:pt x="2196" y="1235"/>
                </a:cubicBezTo>
                <a:cubicBezTo>
                  <a:pt x="2193" y="1237"/>
                  <a:pt x="2190" y="1239"/>
                  <a:pt x="2186" y="1240"/>
                </a:cubicBezTo>
                <a:cubicBezTo>
                  <a:pt x="2183" y="1242"/>
                  <a:pt x="2181" y="1243"/>
                  <a:pt x="2178" y="1244"/>
                </a:cubicBezTo>
                <a:cubicBezTo>
                  <a:pt x="2175" y="1246"/>
                  <a:pt x="2171" y="1247"/>
                  <a:pt x="2168" y="1249"/>
                </a:cubicBezTo>
                <a:cubicBezTo>
                  <a:pt x="2165" y="1250"/>
                  <a:pt x="2163" y="1252"/>
                  <a:pt x="2160" y="1253"/>
                </a:cubicBezTo>
                <a:cubicBezTo>
                  <a:pt x="2156" y="1255"/>
                  <a:pt x="2153" y="1256"/>
                  <a:pt x="2150" y="1258"/>
                </a:cubicBezTo>
                <a:cubicBezTo>
                  <a:pt x="2147" y="1259"/>
                  <a:pt x="2144" y="1260"/>
                  <a:pt x="2141" y="1262"/>
                </a:cubicBezTo>
                <a:cubicBezTo>
                  <a:pt x="2138" y="1263"/>
                  <a:pt x="2135" y="1265"/>
                  <a:pt x="2132" y="1266"/>
                </a:cubicBezTo>
                <a:cubicBezTo>
                  <a:pt x="2129" y="1267"/>
                  <a:pt x="2126" y="1269"/>
                  <a:pt x="2123" y="1270"/>
                </a:cubicBezTo>
                <a:cubicBezTo>
                  <a:pt x="2120" y="1271"/>
                  <a:pt x="2117" y="1273"/>
                  <a:pt x="2113" y="1274"/>
                </a:cubicBezTo>
                <a:cubicBezTo>
                  <a:pt x="2110" y="1276"/>
                  <a:pt x="2107" y="1277"/>
                  <a:pt x="2104" y="1278"/>
                </a:cubicBezTo>
                <a:cubicBezTo>
                  <a:pt x="2103" y="1279"/>
                  <a:pt x="2101" y="1279"/>
                  <a:pt x="2100" y="1280"/>
                </a:cubicBezTo>
                <a:cubicBezTo>
                  <a:pt x="2100" y="1277"/>
                  <a:pt x="2101" y="1274"/>
                  <a:pt x="2102" y="1270"/>
                </a:cubicBezTo>
                <a:cubicBezTo>
                  <a:pt x="2102" y="1266"/>
                  <a:pt x="2103" y="1262"/>
                  <a:pt x="2104" y="1258"/>
                </a:cubicBezTo>
                <a:cubicBezTo>
                  <a:pt x="2104" y="1253"/>
                  <a:pt x="2105" y="1248"/>
                  <a:pt x="2106" y="1243"/>
                </a:cubicBezTo>
                <a:cubicBezTo>
                  <a:pt x="2107" y="1239"/>
                  <a:pt x="2108" y="1235"/>
                  <a:pt x="2109" y="1230"/>
                </a:cubicBezTo>
                <a:cubicBezTo>
                  <a:pt x="2110" y="1225"/>
                  <a:pt x="2111" y="1220"/>
                  <a:pt x="2112" y="1215"/>
                </a:cubicBezTo>
                <a:cubicBezTo>
                  <a:pt x="2112" y="1211"/>
                  <a:pt x="2113" y="1207"/>
                  <a:pt x="2114" y="1203"/>
                </a:cubicBezTo>
                <a:cubicBezTo>
                  <a:pt x="2115" y="1198"/>
                  <a:pt x="2116" y="1192"/>
                  <a:pt x="2118" y="1187"/>
                </a:cubicBezTo>
                <a:cubicBezTo>
                  <a:pt x="2118" y="1183"/>
                  <a:pt x="2119" y="1179"/>
                  <a:pt x="2120" y="1176"/>
                </a:cubicBezTo>
                <a:cubicBezTo>
                  <a:pt x="2121" y="1170"/>
                  <a:pt x="2123" y="1164"/>
                  <a:pt x="2124" y="1159"/>
                </a:cubicBezTo>
                <a:cubicBezTo>
                  <a:pt x="2125" y="1155"/>
                  <a:pt x="2126" y="1152"/>
                  <a:pt x="2127" y="1148"/>
                </a:cubicBezTo>
                <a:cubicBezTo>
                  <a:pt x="2128" y="1142"/>
                  <a:pt x="2130" y="1135"/>
                  <a:pt x="2132" y="1128"/>
                </a:cubicBezTo>
                <a:cubicBezTo>
                  <a:pt x="2133" y="1126"/>
                  <a:pt x="2133" y="1124"/>
                  <a:pt x="2134" y="1121"/>
                </a:cubicBezTo>
                <a:cubicBezTo>
                  <a:pt x="2136" y="1112"/>
                  <a:pt x="2139" y="1104"/>
                  <a:pt x="2141" y="1095"/>
                </a:cubicBezTo>
                <a:cubicBezTo>
                  <a:pt x="2142" y="1092"/>
                  <a:pt x="2143" y="1089"/>
                  <a:pt x="2144" y="1086"/>
                </a:cubicBezTo>
                <a:cubicBezTo>
                  <a:pt x="2145" y="1081"/>
                  <a:pt x="2147" y="1075"/>
                  <a:pt x="2149" y="1069"/>
                </a:cubicBezTo>
                <a:cubicBezTo>
                  <a:pt x="2154" y="1067"/>
                  <a:pt x="2159" y="1064"/>
                  <a:pt x="2164" y="1062"/>
                </a:cubicBezTo>
                <a:cubicBezTo>
                  <a:pt x="2166" y="1061"/>
                  <a:pt x="2168" y="1060"/>
                  <a:pt x="2170" y="1059"/>
                </a:cubicBezTo>
                <a:cubicBezTo>
                  <a:pt x="2177" y="1056"/>
                  <a:pt x="2184" y="1052"/>
                  <a:pt x="2191" y="1049"/>
                </a:cubicBezTo>
                <a:cubicBezTo>
                  <a:pt x="2193" y="1048"/>
                  <a:pt x="2195" y="1047"/>
                  <a:pt x="2197" y="1046"/>
                </a:cubicBezTo>
                <a:cubicBezTo>
                  <a:pt x="2202" y="1043"/>
                  <a:pt x="2208" y="1040"/>
                  <a:pt x="2213" y="1038"/>
                </a:cubicBezTo>
                <a:cubicBezTo>
                  <a:pt x="2216" y="1036"/>
                  <a:pt x="2219" y="1035"/>
                  <a:pt x="2221" y="1033"/>
                </a:cubicBezTo>
                <a:cubicBezTo>
                  <a:pt x="2226" y="1031"/>
                  <a:pt x="2230" y="1029"/>
                  <a:pt x="2235" y="1026"/>
                </a:cubicBezTo>
                <a:cubicBezTo>
                  <a:pt x="2238" y="1025"/>
                  <a:pt x="2241" y="1023"/>
                  <a:pt x="2244" y="1021"/>
                </a:cubicBezTo>
                <a:cubicBezTo>
                  <a:pt x="2248" y="1019"/>
                  <a:pt x="2252" y="1017"/>
                  <a:pt x="2256" y="1014"/>
                </a:cubicBezTo>
                <a:cubicBezTo>
                  <a:pt x="2259" y="1013"/>
                  <a:pt x="2262" y="1011"/>
                  <a:pt x="2265" y="1009"/>
                </a:cubicBezTo>
                <a:cubicBezTo>
                  <a:pt x="2269" y="1007"/>
                  <a:pt x="2273" y="1005"/>
                  <a:pt x="2277" y="1002"/>
                </a:cubicBezTo>
                <a:cubicBezTo>
                  <a:pt x="2280" y="1001"/>
                  <a:pt x="2283" y="999"/>
                  <a:pt x="2286" y="997"/>
                </a:cubicBezTo>
                <a:cubicBezTo>
                  <a:pt x="2290" y="995"/>
                  <a:pt x="2294" y="992"/>
                  <a:pt x="2298" y="990"/>
                </a:cubicBezTo>
                <a:cubicBezTo>
                  <a:pt x="2301" y="988"/>
                  <a:pt x="2304" y="986"/>
                  <a:pt x="2307" y="984"/>
                </a:cubicBezTo>
                <a:cubicBezTo>
                  <a:pt x="2311" y="982"/>
                  <a:pt x="2315" y="979"/>
                  <a:pt x="2319" y="977"/>
                </a:cubicBezTo>
                <a:cubicBezTo>
                  <a:pt x="2322" y="975"/>
                  <a:pt x="2325" y="973"/>
                  <a:pt x="2328" y="971"/>
                </a:cubicBezTo>
                <a:cubicBezTo>
                  <a:pt x="2332" y="969"/>
                  <a:pt x="2336" y="966"/>
                  <a:pt x="2339" y="964"/>
                </a:cubicBezTo>
                <a:cubicBezTo>
                  <a:pt x="2342" y="962"/>
                  <a:pt x="2345" y="960"/>
                  <a:pt x="2349" y="958"/>
                </a:cubicBezTo>
                <a:cubicBezTo>
                  <a:pt x="2352" y="955"/>
                  <a:pt x="2356" y="953"/>
                  <a:pt x="2360" y="950"/>
                </a:cubicBezTo>
                <a:cubicBezTo>
                  <a:pt x="2363" y="948"/>
                  <a:pt x="2366" y="946"/>
                  <a:pt x="2369" y="944"/>
                </a:cubicBezTo>
                <a:cubicBezTo>
                  <a:pt x="2373" y="942"/>
                  <a:pt x="2376" y="939"/>
                  <a:pt x="2380" y="936"/>
                </a:cubicBezTo>
                <a:cubicBezTo>
                  <a:pt x="2383" y="934"/>
                  <a:pt x="2386" y="932"/>
                  <a:pt x="2389" y="930"/>
                </a:cubicBezTo>
                <a:cubicBezTo>
                  <a:pt x="2393" y="927"/>
                  <a:pt x="2397" y="925"/>
                  <a:pt x="2401" y="922"/>
                </a:cubicBezTo>
                <a:cubicBezTo>
                  <a:pt x="2403" y="920"/>
                  <a:pt x="2406" y="918"/>
                  <a:pt x="2409" y="916"/>
                </a:cubicBezTo>
                <a:cubicBezTo>
                  <a:pt x="2413" y="913"/>
                  <a:pt x="2417" y="910"/>
                  <a:pt x="2421" y="906"/>
                </a:cubicBezTo>
                <a:cubicBezTo>
                  <a:pt x="2424" y="905"/>
                  <a:pt x="2426" y="903"/>
                  <a:pt x="2428" y="901"/>
                </a:cubicBezTo>
                <a:cubicBezTo>
                  <a:pt x="2434" y="897"/>
                  <a:pt x="2439" y="893"/>
                  <a:pt x="2445" y="889"/>
                </a:cubicBezTo>
                <a:cubicBezTo>
                  <a:pt x="2446" y="888"/>
                  <a:pt x="2447" y="887"/>
                  <a:pt x="2447" y="887"/>
                </a:cubicBezTo>
                <a:cubicBezTo>
                  <a:pt x="2454" y="882"/>
                  <a:pt x="2460" y="877"/>
                  <a:pt x="2466" y="872"/>
                </a:cubicBezTo>
                <a:cubicBezTo>
                  <a:pt x="2465" y="873"/>
                  <a:pt x="2465" y="873"/>
                  <a:pt x="2465" y="873"/>
                </a:cubicBezTo>
                <a:lnTo>
                  <a:pt x="2466" y="872"/>
                </a:lnTo>
                <a:close/>
                <a:moveTo>
                  <a:pt x="2625" y="1128"/>
                </a:moveTo>
                <a:cubicBezTo>
                  <a:pt x="2625" y="1129"/>
                  <a:pt x="2624" y="1131"/>
                  <a:pt x="2624" y="1132"/>
                </a:cubicBezTo>
                <a:cubicBezTo>
                  <a:pt x="2623" y="1136"/>
                  <a:pt x="2622" y="1140"/>
                  <a:pt x="2621" y="1144"/>
                </a:cubicBezTo>
                <a:cubicBezTo>
                  <a:pt x="2620" y="1150"/>
                  <a:pt x="2618" y="1156"/>
                  <a:pt x="2617" y="1161"/>
                </a:cubicBezTo>
                <a:cubicBezTo>
                  <a:pt x="2616" y="1166"/>
                  <a:pt x="2615" y="1170"/>
                  <a:pt x="2614" y="1174"/>
                </a:cubicBezTo>
                <a:cubicBezTo>
                  <a:pt x="2613" y="1180"/>
                  <a:pt x="2612" y="1185"/>
                  <a:pt x="2610" y="1191"/>
                </a:cubicBezTo>
                <a:cubicBezTo>
                  <a:pt x="2610" y="1196"/>
                  <a:pt x="2609" y="1200"/>
                  <a:pt x="2608" y="1204"/>
                </a:cubicBezTo>
                <a:cubicBezTo>
                  <a:pt x="2607" y="1210"/>
                  <a:pt x="2606" y="1216"/>
                  <a:pt x="2604" y="1222"/>
                </a:cubicBezTo>
                <a:cubicBezTo>
                  <a:pt x="2604" y="1226"/>
                  <a:pt x="2603" y="1230"/>
                  <a:pt x="2602" y="1234"/>
                </a:cubicBezTo>
                <a:cubicBezTo>
                  <a:pt x="2601" y="1240"/>
                  <a:pt x="2600" y="1246"/>
                  <a:pt x="2599" y="1252"/>
                </a:cubicBezTo>
                <a:cubicBezTo>
                  <a:pt x="2598" y="1256"/>
                  <a:pt x="2598" y="1260"/>
                  <a:pt x="2597" y="1264"/>
                </a:cubicBezTo>
                <a:cubicBezTo>
                  <a:pt x="2596" y="1271"/>
                  <a:pt x="2595" y="1277"/>
                  <a:pt x="2594" y="1284"/>
                </a:cubicBezTo>
                <a:cubicBezTo>
                  <a:pt x="2594" y="1287"/>
                  <a:pt x="2593" y="1291"/>
                  <a:pt x="2593" y="1294"/>
                </a:cubicBezTo>
                <a:cubicBezTo>
                  <a:pt x="2592" y="1302"/>
                  <a:pt x="2591" y="1311"/>
                  <a:pt x="2590" y="1319"/>
                </a:cubicBezTo>
                <a:cubicBezTo>
                  <a:pt x="2589" y="1321"/>
                  <a:pt x="2589" y="1323"/>
                  <a:pt x="2589" y="1325"/>
                </a:cubicBezTo>
                <a:cubicBezTo>
                  <a:pt x="2588" y="1334"/>
                  <a:pt x="2587" y="1344"/>
                  <a:pt x="2586" y="1354"/>
                </a:cubicBezTo>
                <a:cubicBezTo>
                  <a:pt x="2585" y="1354"/>
                  <a:pt x="2585" y="1355"/>
                  <a:pt x="2585" y="1355"/>
                </a:cubicBezTo>
                <a:cubicBezTo>
                  <a:pt x="2576" y="1364"/>
                  <a:pt x="2567" y="1373"/>
                  <a:pt x="2558" y="1381"/>
                </a:cubicBezTo>
                <a:cubicBezTo>
                  <a:pt x="2558" y="1382"/>
                  <a:pt x="2558" y="1382"/>
                  <a:pt x="2557" y="1382"/>
                </a:cubicBezTo>
                <a:cubicBezTo>
                  <a:pt x="2548" y="1391"/>
                  <a:pt x="2539" y="1399"/>
                  <a:pt x="2530" y="1408"/>
                </a:cubicBezTo>
                <a:cubicBezTo>
                  <a:pt x="2530" y="1408"/>
                  <a:pt x="2529" y="1408"/>
                  <a:pt x="2529" y="1409"/>
                </a:cubicBezTo>
                <a:cubicBezTo>
                  <a:pt x="2520" y="1417"/>
                  <a:pt x="2510" y="1425"/>
                  <a:pt x="2501" y="1433"/>
                </a:cubicBezTo>
                <a:cubicBezTo>
                  <a:pt x="2500" y="1434"/>
                  <a:pt x="2500" y="1435"/>
                  <a:pt x="2499" y="1435"/>
                </a:cubicBezTo>
                <a:cubicBezTo>
                  <a:pt x="2490" y="1443"/>
                  <a:pt x="2481" y="1451"/>
                  <a:pt x="2472" y="1459"/>
                </a:cubicBezTo>
                <a:cubicBezTo>
                  <a:pt x="2470" y="1459"/>
                  <a:pt x="2469" y="1460"/>
                  <a:pt x="2468" y="1461"/>
                </a:cubicBezTo>
                <a:cubicBezTo>
                  <a:pt x="2459" y="1469"/>
                  <a:pt x="2450" y="1476"/>
                  <a:pt x="2441" y="1483"/>
                </a:cubicBezTo>
                <a:cubicBezTo>
                  <a:pt x="2440" y="1484"/>
                  <a:pt x="2439" y="1485"/>
                  <a:pt x="2437" y="1486"/>
                </a:cubicBezTo>
                <a:cubicBezTo>
                  <a:pt x="2428" y="1493"/>
                  <a:pt x="2419" y="1500"/>
                  <a:pt x="2410" y="1507"/>
                </a:cubicBezTo>
                <a:cubicBezTo>
                  <a:pt x="2408" y="1508"/>
                  <a:pt x="2407" y="1509"/>
                  <a:pt x="2406" y="1510"/>
                </a:cubicBezTo>
                <a:cubicBezTo>
                  <a:pt x="2396" y="1517"/>
                  <a:pt x="2387" y="1524"/>
                  <a:pt x="2378" y="1530"/>
                </a:cubicBezTo>
                <a:cubicBezTo>
                  <a:pt x="2376" y="1531"/>
                  <a:pt x="2375" y="1532"/>
                  <a:pt x="2373" y="1533"/>
                </a:cubicBezTo>
                <a:cubicBezTo>
                  <a:pt x="2364" y="1540"/>
                  <a:pt x="2354" y="1546"/>
                  <a:pt x="2345" y="1553"/>
                </a:cubicBezTo>
                <a:cubicBezTo>
                  <a:pt x="2344" y="1553"/>
                  <a:pt x="2343" y="1554"/>
                  <a:pt x="2343" y="1554"/>
                </a:cubicBezTo>
                <a:cubicBezTo>
                  <a:pt x="2343" y="1553"/>
                  <a:pt x="2343" y="1553"/>
                  <a:pt x="2343" y="1552"/>
                </a:cubicBezTo>
                <a:cubicBezTo>
                  <a:pt x="2342" y="1544"/>
                  <a:pt x="2342" y="1536"/>
                  <a:pt x="2342" y="1528"/>
                </a:cubicBezTo>
                <a:cubicBezTo>
                  <a:pt x="2342" y="1527"/>
                  <a:pt x="2342" y="1525"/>
                  <a:pt x="2342" y="1524"/>
                </a:cubicBezTo>
                <a:cubicBezTo>
                  <a:pt x="2342" y="1515"/>
                  <a:pt x="2342" y="1507"/>
                  <a:pt x="2342" y="1499"/>
                </a:cubicBezTo>
                <a:cubicBezTo>
                  <a:pt x="2342" y="1487"/>
                  <a:pt x="2342" y="1476"/>
                  <a:pt x="2342" y="1464"/>
                </a:cubicBezTo>
                <a:cubicBezTo>
                  <a:pt x="2342" y="1461"/>
                  <a:pt x="2342" y="1457"/>
                  <a:pt x="2342" y="1453"/>
                </a:cubicBezTo>
                <a:cubicBezTo>
                  <a:pt x="2343" y="1446"/>
                  <a:pt x="2343" y="1438"/>
                  <a:pt x="2343" y="1430"/>
                </a:cubicBezTo>
                <a:cubicBezTo>
                  <a:pt x="2343" y="1426"/>
                  <a:pt x="2344" y="1421"/>
                  <a:pt x="2344" y="1417"/>
                </a:cubicBezTo>
                <a:cubicBezTo>
                  <a:pt x="2344" y="1410"/>
                  <a:pt x="2345" y="1403"/>
                  <a:pt x="2345" y="1396"/>
                </a:cubicBezTo>
                <a:cubicBezTo>
                  <a:pt x="2346" y="1391"/>
                  <a:pt x="2346" y="1386"/>
                  <a:pt x="2346" y="1381"/>
                </a:cubicBezTo>
                <a:cubicBezTo>
                  <a:pt x="2347" y="1375"/>
                  <a:pt x="2347" y="1369"/>
                  <a:pt x="2348" y="1363"/>
                </a:cubicBezTo>
                <a:cubicBezTo>
                  <a:pt x="2352" y="1360"/>
                  <a:pt x="2356" y="1357"/>
                  <a:pt x="2360" y="1355"/>
                </a:cubicBezTo>
                <a:cubicBezTo>
                  <a:pt x="2362" y="1353"/>
                  <a:pt x="2364" y="1352"/>
                  <a:pt x="2366" y="1351"/>
                </a:cubicBezTo>
                <a:cubicBezTo>
                  <a:pt x="2373" y="1346"/>
                  <a:pt x="2379" y="1342"/>
                  <a:pt x="2386" y="1337"/>
                </a:cubicBezTo>
                <a:cubicBezTo>
                  <a:pt x="2387" y="1336"/>
                  <a:pt x="2388" y="1335"/>
                  <a:pt x="2389" y="1334"/>
                </a:cubicBezTo>
                <a:cubicBezTo>
                  <a:pt x="2395" y="1331"/>
                  <a:pt x="2400" y="1327"/>
                  <a:pt x="2405" y="1323"/>
                </a:cubicBezTo>
                <a:cubicBezTo>
                  <a:pt x="2407" y="1322"/>
                  <a:pt x="2409" y="1320"/>
                  <a:pt x="2412" y="1318"/>
                </a:cubicBezTo>
                <a:cubicBezTo>
                  <a:pt x="2416" y="1315"/>
                  <a:pt x="2420" y="1312"/>
                  <a:pt x="2424" y="1309"/>
                </a:cubicBezTo>
                <a:cubicBezTo>
                  <a:pt x="2426" y="1307"/>
                  <a:pt x="2429" y="1305"/>
                  <a:pt x="2432" y="1303"/>
                </a:cubicBezTo>
                <a:cubicBezTo>
                  <a:pt x="2435" y="1301"/>
                  <a:pt x="2439" y="1298"/>
                  <a:pt x="2443" y="1295"/>
                </a:cubicBezTo>
                <a:cubicBezTo>
                  <a:pt x="2445" y="1293"/>
                  <a:pt x="2448" y="1291"/>
                  <a:pt x="2451" y="1289"/>
                </a:cubicBezTo>
                <a:cubicBezTo>
                  <a:pt x="2454" y="1286"/>
                  <a:pt x="2458" y="1283"/>
                  <a:pt x="2461" y="1280"/>
                </a:cubicBezTo>
                <a:cubicBezTo>
                  <a:pt x="2464" y="1278"/>
                  <a:pt x="2467" y="1276"/>
                  <a:pt x="2469" y="1274"/>
                </a:cubicBezTo>
                <a:cubicBezTo>
                  <a:pt x="2473" y="1271"/>
                  <a:pt x="2476" y="1268"/>
                  <a:pt x="2479" y="1265"/>
                </a:cubicBezTo>
                <a:cubicBezTo>
                  <a:pt x="2482" y="1263"/>
                  <a:pt x="2485" y="1261"/>
                  <a:pt x="2488" y="1259"/>
                </a:cubicBezTo>
                <a:cubicBezTo>
                  <a:pt x="2491" y="1256"/>
                  <a:pt x="2494" y="1253"/>
                  <a:pt x="2498" y="1250"/>
                </a:cubicBezTo>
                <a:cubicBezTo>
                  <a:pt x="2500" y="1248"/>
                  <a:pt x="2503" y="1245"/>
                  <a:pt x="2506" y="1243"/>
                </a:cubicBezTo>
                <a:cubicBezTo>
                  <a:pt x="2509" y="1240"/>
                  <a:pt x="2512" y="1237"/>
                  <a:pt x="2516" y="1235"/>
                </a:cubicBezTo>
                <a:cubicBezTo>
                  <a:pt x="2518" y="1232"/>
                  <a:pt x="2521" y="1230"/>
                  <a:pt x="2524" y="1227"/>
                </a:cubicBezTo>
                <a:cubicBezTo>
                  <a:pt x="2527" y="1225"/>
                  <a:pt x="2530" y="1222"/>
                  <a:pt x="2533" y="1219"/>
                </a:cubicBezTo>
                <a:cubicBezTo>
                  <a:pt x="2536" y="1216"/>
                  <a:pt x="2538" y="1214"/>
                  <a:pt x="2541" y="1212"/>
                </a:cubicBezTo>
                <a:cubicBezTo>
                  <a:pt x="2544" y="1209"/>
                  <a:pt x="2548" y="1205"/>
                  <a:pt x="2551" y="1202"/>
                </a:cubicBezTo>
                <a:cubicBezTo>
                  <a:pt x="2553" y="1200"/>
                  <a:pt x="2556" y="1198"/>
                  <a:pt x="2558" y="1195"/>
                </a:cubicBezTo>
                <a:cubicBezTo>
                  <a:pt x="2562" y="1192"/>
                  <a:pt x="2565" y="1189"/>
                  <a:pt x="2568" y="1186"/>
                </a:cubicBezTo>
                <a:cubicBezTo>
                  <a:pt x="2571" y="1184"/>
                  <a:pt x="2573" y="1181"/>
                  <a:pt x="2575" y="1179"/>
                </a:cubicBezTo>
                <a:cubicBezTo>
                  <a:pt x="2579" y="1176"/>
                  <a:pt x="2582" y="1172"/>
                  <a:pt x="2585" y="1169"/>
                </a:cubicBezTo>
                <a:cubicBezTo>
                  <a:pt x="2588" y="1167"/>
                  <a:pt x="2590" y="1164"/>
                  <a:pt x="2592" y="1162"/>
                </a:cubicBezTo>
                <a:cubicBezTo>
                  <a:pt x="2596" y="1158"/>
                  <a:pt x="2599" y="1155"/>
                  <a:pt x="2603" y="1151"/>
                </a:cubicBezTo>
                <a:cubicBezTo>
                  <a:pt x="2605" y="1149"/>
                  <a:pt x="2607" y="1147"/>
                  <a:pt x="2609" y="1145"/>
                </a:cubicBezTo>
                <a:cubicBezTo>
                  <a:pt x="2614" y="1140"/>
                  <a:pt x="2619" y="1135"/>
                  <a:pt x="2624" y="1129"/>
                </a:cubicBezTo>
                <a:cubicBezTo>
                  <a:pt x="2624" y="1129"/>
                  <a:pt x="2624" y="1129"/>
                  <a:pt x="2625" y="1128"/>
                </a:cubicBezTo>
                <a:cubicBezTo>
                  <a:pt x="2624" y="1129"/>
                  <a:pt x="2624" y="1129"/>
                  <a:pt x="2624" y="1129"/>
                </a:cubicBezTo>
                <a:lnTo>
                  <a:pt x="2625" y="1128"/>
                </a:lnTo>
                <a:close/>
                <a:moveTo>
                  <a:pt x="2856" y="1207"/>
                </a:moveTo>
                <a:cubicBezTo>
                  <a:pt x="2856" y="1211"/>
                  <a:pt x="2855" y="1215"/>
                  <a:pt x="2854" y="1219"/>
                </a:cubicBezTo>
                <a:cubicBezTo>
                  <a:pt x="2854" y="1222"/>
                  <a:pt x="2853" y="1226"/>
                  <a:pt x="2852" y="1229"/>
                </a:cubicBezTo>
                <a:cubicBezTo>
                  <a:pt x="2850" y="1239"/>
                  <a:pt x="2849" y="1249"/>
                  <a:pt x="2847" y="1259"/>
                </a:cubicBezTo>
                <a:cubicBezTo>
                  <a:pt x="2847" y="1259"/>
                  <a:pt x="2847" y="1260"/>
                  <a:pt x="2847" y="1261"/>
                </a:cubicBezTo>
                <a:cubicBezTo>
                  <a:pt x="2845" y="1271"/>
                  <a:pt x="2844" y="1282"/>
                  <a:pt x="2842" y="1292"/>
                </a:cubicBezTo>
                <a:cubicBezTo>
                  <a:pt x="2842" y="1296"/>
                  <a:pt x="2841" y="1299"/>
                  <a:pt x="2841" y="1302"/>
                </a:cubicBezTo>
                <a:cubicBezTo>
                  <a:pt x="2840" y="1310"/>
                  <a:pt x="2839" y="1317"/>
                  <a:pt x="2838" y="1324"/>
                </a:cubicBezTo>
                <a:cubicBezTo>
                  <a:pt x="2838" y="1328"/>
                  <a:pt x="2837" y="1332"/>
                  <a:pt x="2837" y="1336"/>
                </a:cubicBezTo>
                <a:cubicBezTo>
                  <a:pt x="2836" y="1343"/>
                  <a:pt x="2835" y="1350"/>
                  <a:pt x="2835" y="1357"/>
                </a:cubicBezTo>
                <a:cubicBezTo>
                  <a:pt x="2834" y="1361"/>
                  <a:pt x="2834" y="1365"/>
                  <a:pt x="2834" y="1369"/>
                </a:cubicBezTo>
                <a:cubicBezTo>
                  <a:pt x="2833" y="1376"/>
                  <a:pt x="2832" y="1384"/>
                  <a:pt x="2832" y="1391"/>
                </a:cubicBezTo>
                <a:cubicBezTo>
                  <a:pt x="2832" y="1394"/>
                  <a:pt x="2831" y="1398"/>
                  <a:pt x="2831" y="1401"/>
                </a:cubicBezTo>
                <a:cubicBezTo>
                  <a:pt x="2831" y="1411"/>
                  <a:pt x="2830" y="1422"/>
                  <a:pt x="2830" y="1432"/>
                </a:cubicBezTo>
                <a:cubicBezTo>
                  <a:pt x="2827" y="1436"/>
                  <a:pt x="2825" y="1440"/>
                  <a:pt x="2823" y="1444"/>
                </a:cubicBezTo>
                <a:cubicBezTo>
                  <a:pt x="2821" y="1447"/>
                  <a:pt x="2820" y="1450"/>
                  <a:pt x="2818" y="1452"/>
                </a:cubicBezTo>
                <a:cubicBezTo>
                  <a:pt x="2814" y="1459"/>
                  <a:pt x="2810" y="1466"/>
                  <a:pt x="2806" y="1473"/>
                </a:cubicBezTo>
                <a:cubicBezTo>
                  <a:pt x="2805" y="1474"/>
                  <a:pt x="2804" y="1476"/>
                  <a:pt x="2803" y="1478"/>
                </a:cubicBezTo>
                <a:cubicBezTo>
                  <a:pt x="2800" y="1483"/>
                  <a:pt x="2797" y="1488"/>
                  <a:pt x="2794" y="1493"/>
                </a:cubicBezTo>
                <a:cubicBezTo>
                  <a:pt x="2792" y="1496"/>
                  <a:pt x="2791" y="1498"/>
                  <a:pt x="2789" y="1501"/>
                </a:cubicBezTo>
                <a:cubicBezTo>
                  <a:pt x="2786" y="1505"/>
                  <a:pt x="2784" y="1509"/>
                  <a:pt x="2781" y="1513"/>
                </a:cubicBezTo>
                <a:cubicBezTo>
                  <a:pt x="2779" y="1516"/>
                  <a:pt x="2778" y="1519"/>
                  <a:pt x="2776" y="1522"/>
                </a:cubicBezTo>
                <a:cubicBezTo>
                  <a:pt x="2773" y="1525"/>
                  <a:pt x="2771" y="1529"/>
                  <a:pt x="2768" y="1533"/>
                </a:cubicBezTo>
                <a:cubicBezTo>
                  <a:pt x="2766" y="1536"/>
                  <a:pt x="2764" y="1539"/>
                  <a:pt x="2762" y="1542"/>
                </a:cubicBezTo>
                <a:cubicBezTo>
                  <a:pt x="2760" y="1546"/>
                  <a:pt x="2757" y="1549"/>
                  <a:pt x="2755" y="1553"/>
                </a:cubicBezTo>
                <a:cubicBezTo>
                  <a:pt x="2753" y="1556"/>
                  <a:pt x="2751" y="1559"/>
                  <a:pt x="2749" y="1562"/>
                </a:cubicBezTo>
                <a:cubicBezTo>
                  <a:pt x="2746" y="1565"/>
                  <a:pt x="2744" y="1569"/>
                  <a:pt x="2741" y="1573"/>
                </a:cubicBezTo>
                <a:cubicBezTo>
                  <a:pt x="2739" y="1576"/>
                  <a:pt x="2737" y="1578"/>
                  <a:pt x="2735" y="1581"/>
                </a:cubicBezTo>
                <a:cubicBezTo>
                  <a:pt x="2732" y="1585"/>
                  <a:pt x="2730" y="1588"/>
                  <a:pt x="2727" y="1592"/>
                </a:cubicBezTo>
                <a:cubicBezTo>
                  <a:pt x="2725" y="1595"/>
                  <a:pt x="2723" y="1598"/>
                  <a:pt x="2721" y="1601"/>
                </a:cubicBezTo>
                <a:cubicBezTo>
                  <a:pt x="2718" y="1604"/>
                  <a:pt x="2716" y="1608"/>
                  <a:pt x="2713" y="1611"/>
                </a:cubicBezTo>
                <a:cubicBezTo>
                  <a:pt x="2711" y="1614"/>
                  <a:pt x="2708" y="1617"/>
                  <a:pt x="2706" y="1620"/>
                </a:cubicBezTo>
                <a:cubicBezTo>
                  <a:pt x="2704" y="1623"/>
                  <a:pt x="2701" y="1627"/>
                  <a:pt x="2698" y="1630"/>
                </a:cubicBezTo>
                <a:cubicBezTo>
                  <a:pt x="2696" y="1633"/>
                  <a:pt x="2694" y="1636"/>
                  <a:pt x="2692" y="1639"/>
                </a:cubicBezTo>
                <a:cubicBezTo>
                  <a:pt x="2689" y="1642"/>
                  <a:pt x="2686" y="1645"/>
                  <a:pt x="2684" y="1649"/>
                </a:cubicBezTo>
                <a:cubicBezTo>
                  <a:pt x="2681" y="1652"/>
                  <a:pt x="2679" y="1654"/>
                  <a:pt x="2676" y="1657"/>
                </a:cubicBezTo>
                <a:cubicBezTo>
                  <a:pt x="2674" y="1661"/>
                  <a:pt x="2671" y="1664"/>
                  <a:pt x="2668" y="1667"/>
                </a:cubicBezTo>
                <a:cubicBezTo>
                  <a:pt x="2666" y="1670"/>
                  <a:pt x="2664" y="1673"/>
                  <a:pt x="2661" y="1676"/>
                </a:cubicBezTo>
                <a:cubicBezTo>
                  <a:pt x="2658" y="1679"/>
                  <a:pt x="2656" y="1682"/>
                  <a:pt x="2653" y="1685"/>
                </a:cubicBezTo>
                <a:cubicBezTo>
                  <a:pt x="2651" y="1688"/>
                  <a:pt x="2648" y="1691"/>
                  <a:pt x="2646" y="1694"/>
                </a:cubicBezTo>
                <a:cubicBezTo>
                  <a:pt x="2643" y="1697"/>
                  <a:pt x="2640" y="1700"/>
                  <a:pt x="2637" y="1703"/>
                </a:cubicBezTo>
                <a:cubicBezTo>
                  <a:pt x="2635" y="1706"/>
                  <a:pt x="2632" y="1709"/>
                  <a:pt x="2630" y="1712"/>
                </a:cubicBezTo>
                <a:cubicBezTo>
                  <a:pt x="2627" y="1715"/>
                  <a:pt x="2624" y="1718"/>
                  <a:pt x="2621" y="1721"/>
                </a:cubicBezTo>
                <a:cubicBezTo>
                  <a:pt x="2619" y="1724"/>
                  <a:pt x="2616" y="1727"/>
                  <a:pt x="2614" y="1729"/>
                </a:cubicBezTo>
                <a:cubicBezTo>
                  <a:pt x="2612" y="1731"/>
                  <a:pt x="2611" y="1732"/>
                  <a:pt x="2609" y="1734"/>
                </a:cubicBezTo>
                <a:cubicBezTo>
                  <a:pt x="2609" y="1732"/>
                  <a:pt x="2609" y="1730"/>
                  <a:pt x="2608" y="1728"/>
                </a:cubicBezTo>
                <a:cubicBezTo>
                  <a:pt x="2608" y="1725"/>
                  <a:pt x="2607" y="1722"/>
                  <a:pt x="2607" y="1719"/>
                </a:cubicBezTo>
                <a:cubicBezTo>
                  <a:pt x="2606" y="1715"/>
                  <a:pt x="2606" y="1711"/>
                  <a:pt x="2605" y="1706"/>
                </a:cubicBezTo>
                <a:cubicBezTo>
                  <a:pt x="2605" y="1703"/>
                  <a:pt x="2604" y="1700"/>
                  <a:pt x="2604" y="1697"/>
                </a:cubicBezTo>
                <a:cubicBezTo>
                  <a:pt x="2603" y="1693"/>
                  <a:pt x="2603" y="1689"/>
                  <a:pt x="2602" y="1685"/>
                </a:cubicBezTo>
                <a:cubicBezTo>
                  <a:pt x="2602" y="1681"/>
                  <a:pt x="2602" y="1678"/>
                  <a:pt x="2601" y="1675"/>
                </a:cubicBezTo>
                <a:cubicBezTo>
                  <a:pt x="2601" y="1671"/>
                  <a:pt x="2600" y="1667"/>
                  <a:pt x="2600" y="1662"/>
                </a:cubicBezTo>
                <a:cubicBezTo>
                  <a:pt x="2599" y="1659"/>
                  <a:pt x="2599" y="1656"/>
                  <a:pt x="2599" y="1653"/>
                </a:cubicBezTo>
                <a:cubicBezTo>
                  <a:pt x="2598" y="1649"/>
                  <a:pt x="2598" y="1644"/>
                  <a:pt x="2598" y="1640"/>
                </a:cubicBezTo>
                <a:cubicBezTo>
                  <a:pt x="2597" y="1637"/>
                  <a:pt x="2597" y="1634"/>
                  <a:pt x="2597" y="1631"/>
                </a:cubicBezTo>
                <a:cubicBezTo>
                  <a:pt x="2596" y="1626"/>
                  <a:pt x="2596" y="1621"/>
                  <a:pt x="2595" y="1616"/>
                </a:cubicBezTo>
                <a:cubicBezTo>
                  <a:pt x="2595" y="1613"/>
                  <a:pt x="2595" y="1611"/>
                  <a:pt x="2595" y="1609"/>
                </a:cubicBezTo>
                <a:cubicBezTo>
                  <a:pt x="2594" y="1602"/>
                  <a:pt x="2594" y="1594"/>
                  <a:pt x="2593" y="1587"/>
                </a:cubicBezTo>
                <a:cubicBezTo>
                  <a:pt x="2593" y="1586"/>
                  <a:pt x="2593" y="1584"/>
                  <a:pt x="2593" y="1582"/>
                </a:cubicBezTo>
                <a:cubicBezTo>
                  <a:pt x="2593" y="1577"/>
                  <a:pt x="2593" y="1572"/>
                  <a:pt x="2592" y="1566"/>
                </a:cubicBezTo>
                <a:cubicBezTo>
                  <a:pt x="2599" y="1560"/>
                  <a:pt x="2606" y="1553"/>
                  <a:pt x="2612" y="1546"/>
                </a:cubicBezTo>
                <a:cubicBezTo>
                  <a:pt x="2613" y="1545"/>
                  <a:pt x="2614" y="1544"/>
                  <a:pt x="2615" y="1543"/>
                </a:cubicBezTo>
                <a:cubicBezTo>
                  <a:pt x="2621" y="1537"/>
                  <a:pt x="2627" y="1531"/>
                  <a:pt x="2633" y="1524"/>
                </a:cubicBezTo>
                <a:cubicBezTo>
                  <a:pt x="2635" y="1522"/>
                  <a:pt x="2637" y="1519"/>
                  <a:pt x="2640" y="1516"/>
                </a:cubicBezTo>
                <a:cubicBezTo>
                  <a:pt x="2644" y="1512"/>
                  <a:pt x="2648" y="1507"/>
                  <a:pt x="2653" y="1502"/>
                </a:cubicBezTo>
                <a:cubicBezTo>
                  <a:pt x="2655" y="1499"/>
                  <a:pt x="2658" y="1496"/>
                  <a:pt x="2660" y="1493"/>
                </a:cubicBezTo>
                <a:cubicBezTo>
                  <a:pt x="2664" y="1488"/>
                  <a:pt x="2668" y="1484"/>
                  <a:pt x="2672" y="1479"/>
                </a:cubicBezTo>
                <a:cubicBezTo>
                  <a:pt x="2675" y="1476"/>
                  <a:pt x="2677" y="1473"/>
                  <a:pt x="2680" y="1470"/>
                </a:cubicBezTo>
                <a:cubicBezTo>
                  <a:pt x="2684" y="1465"/>
                  <a:pt x="2687" y="1461"/>
                  <a:pt x="2691" y="1456"/>
                </a:cubicBezTo>
                <a:cubicBezTo>
                  <a:pt x="2694" y="1453"/>
                  <a:pt x="2696" y="1450"/>
                  <a:pt x="2699" y="1446"/>
                </a:cubicBezTo>
                <a:cubicBezTo>
                  <a:pt x="2703" y="1442"/>
                  <a:pt x="2706" y="1437"/>
                  <a:pt x="2710" y="1433"/>
                </a:cubicBezTo>
                <a:cubicBezTo>
                  <a:pt x="2712" y="1429"/>
                  <a:pt x="2715" y="1426"/>
                  <a:pt x="2718" y="1423"/>
                </a:cubicBezTo>
                <a:cubicBezTo>
                  <a:pt x="2721" y="1418"/>
                  <a:pt x="2724" y="1413"/>
                  <a:pt x="2728" y="1409"/>
                </a:cubicBezTo>
                <a:cubicBezTo>
                  <a:pt x="2730" y="1406"/>
                  <a:pt x="2733" y="1402"/>
                  <a:pt x="2735" y="1399"/>
                </a:cubicBezTo>
                <a:cubicBezTo>
                  <a:pt x="2739" y="1394"/>
                  <a:pt x="2742" y="1389"/>
                  <a:pt x="2746" y="1384"/>
                </a:cubicBezTo>
                <a:cubicBezTo>
                  <a:pt x="2748" y="1381"/>
                  <a:pt x="2751" y="1378"/>
                  <a:pt x="2753" y="1375"/>
                </a:cubicBezTo>
                <a:cubicBezTo>
                  <a:pt x="2757" y="1369"/>
                  <a:pt x="2760" y="1364"/>
                  <a:pt x="2764" y="1358"/>
                </a:cubicBezTo>
                <a:cubicBezTo>
                  <a:pt x="2766" y="1356"/>
                  <a:pt x="2768" y="1353"/>
                  <a:pt x="2770" y="1350"/>
                </a:cubicBezTo>
                <a:cubicBezTo>
                  <a:pt x="2775" y="1342"/>
                  <a:pt x="2781" y="1334"/>
                  <a:pt x="2786" y="1326"/>
                </a:cubicBezTo>
                <a:cubicBezTo>
                  <a:pt x="2786" y="1325"/>
                  <a:pt x="2787" y="1325"/>
                  <a:pt x="2787" y="1324"/>
                </a:cubicBezTo>
                <a:cubicBezTo>
                  <a:pt x="2792" y="1316"/>
                  <a:pt x="2797" y="1308"/>
                  <a:pt x="2802" y="1300"/>
                </a:cubicBezTo>
                <a:cubicBezTo>
                  <a:pt x="2804" y="1298"/>
                  <a:pt x="2805" y="1295"/>
                  <a:pt x="2807" y="1292"/>
                </a:cubicBezTo>
                <a:cubicBezTo>
                  <a:pt x="2811" y="1286"/>
                  <a:pt x="2814" y="1281"/>
                  <a:pt x="2817" y="1275"/>
                </a:cubicBezTo>
                <a:cubicBezTo>
                  <a:pt x="2819" y="1272"/>
                  <a:pt x="2821" y="1268"/>
                  <a:pt x="2823" y="1265"/>
                </a:cubicBezTo>
                <a:cubicBezTo>
                  <a:pt x="2826" y="1260"/>
                  <a:pt x="2829" y="1254"/>
                  <a:pt x="2832" y="1249"/>
                </a:cubicBezTo>
                <a:cubicBezTo>
                  <a:pt x="2834" y="1246"/>
                  <a:pt x="2836" y="1242"/>
                  <a:pt x="2838" y="1238"/>
                </a:cubicBezTo>
                <a:cubicBezTo>
                  <a:pt x="2841" y="1233"/>
                  <a:pt x="2844" y="1228"/>
                  <a:pt x="2847" y="1223"/>
                </a:cubicBezTo>
                <a:cubicBezTo>
                  <a:pt x="2849" y="1219"/>
                  <a:pt x="2851" y="1216"/>
                  <a:pt x="2853" y="1212"/>
                </a:cubicBezTo>
                <a:cubicBezTo>
                  <a:pt x="2854" y="1210"/>
                  <a:pt x="2855" y="1209"/>
                  <a:pt x="2856" y="1207"/>
                </a:cubicBezTo>
                <a:cubicBezTo>
                  <a:pt x="2855" y="1210"/>
                  <a:pt x="2855" y="1210"/>
                  <a:pt x="2855" y="1210"/>
                </a:cubicBezTo>
                <a:lnTo>
                  <a:pt x="2856" y="1207"/>
                </a:lnTo>
                <a:close/>
                <a:moveTo>
                  <a:pt x="1384" y="393"/>
                </a:moveTo>
                <a:cubicBezTo>
                  <a:pt x="1381" y="396"/>
                  <a:pt x="1379" y="398"/>
                  <a:pt x="1377" y="400"/>
                </a:cubicBezTo>
                <a:cubicBezTo>
                  <a:pt x="1374" y="403"/>
                  <a:pt x="1370" y="406"/>
                  <a:pt x="1367" y="409"/>
                </a:cubicBezTo>
                <a:cubicBezTo>
                  <a:pt x="1363" y="413"/>
                  <a:pt x="1359" y="417"/>
                  <a:pt x="1355" y="420"/>
                </a:cubicBezTo>
                <a:cubicBezTo>
                  <a:pt x="1352" y="423"/>
                  <a:pt x="1348" y="427"/>
                  <a:pt x="1345" y="430"/>
                </a:cubicBezTo>
                <a:cubicBezTo>
                  <a:pt x="1341" y="434"/>
                  <a:pt x="1337" y="438"/>
                  <a:pt x="1333" y="442"/>
                </a:cubicBezTo>
                <a:cubicBezTo>
                  <a:pt x="1330" y="445"/>
                  <a:pt x="1327" y="448"/>
                  <a:pt x="1324" y="451"/>
                </a:cubicBezTo>
                <a:cubicBezTo>
                  <a:pt x="1320" y="455"/>
                  <a:pt x="1316" y="459"/>
                  <a:pt x="1311" y="464"/>
                </a:cubicBezTo>
                <a:cubicBezTo>
                  <a:pt x="1309" y="467"/>
                  <a:pt x="1306" y="469"/>
                  <a:pt x="1303" y="472"/>
                </a:cubicBezTo>
                <a:cubicBezTo>
                  <a:pt x="1298" y="477"/>
                  <a:pt x="1294" y="482"/>
                  <a:pt x="1290" y="487"/>
                </a:cubicBezTo>
                <a:cubicBezTo>
                  <a:pt x="1287" y="489"/>
                  <a:pt x="1285" y="492"/>
                  <a:pt x="1282" y="494"/>
                </a:cubicBezTo>
                <a:cubicBezTo>
                  <a:pt x="1277" y="500"/>
                  <a:pt x="1272" y="506"/>
                  <a:pt x="1266" y="513"/>
                </a:cubicBezTo>
                <a:cubicBezTo>
                  <a:pt x="1265" y="514"/>
                  <a:pt x="1264" y="515"/>
                  <a:pt x="1262" y="517"/>
                </a:cubicBezTo>
                <a:cubicBezTo>
                  <a:pt x="1256" y="524"/>
                  <a:pt x="1249" y="532"/>
                  <a:pt x="1243" y="540"/>
                </a:cubicBezTo>
                <a:cubicBezTo>
                  <a:pt x="1241" y="542"/>
                  <a:pt x="1239" y="544"/>
                  <a:pt x="1238" y="546"/>
                </a:cubicBezTo>
                <a:cubicBezTo>
                  <a:pt x="1233" y="551"/>
                  <a:pt x="1229" y="556"/>
                  <a:pt x="1225" y="561"/>
                </a:cubicBezTo>
                <a:cubicBezTo>
                  <a:pt x="1219" y="560"/>
                  <a:pt x="1214" y="559"/>
                  <a:pt x="1209" y="558"/>
                </a:cubicBezTo>
                <a:cubicBezTo>
                  <a:pt x="1205" y="557"/>
                  <a:pt x="1201" y="556"/>
                  <a:pt x="1197" y="556"/>
                </a:cubicBezTo>
                <a:cubicBezTo>
                  <a:pt x="1189" y="554"/>
                  <a:pt x="1182" y="552"/>
                  <a:pt x="1174" y="551"/>
                </a:cubicBezTo>
                <a:cubicBezTo>
                  <a:pt x="1172" y="550"/>
                  <a:pt x="1170" y="550"/>
                  <a:pt x="1168" y="549"/>
                </a:cubicBezTo>
                <a:cubicBezTo>
                  <a:pt x="1158" y="547"/>
                  <a:pt x="1148" y="544"/>
                  <a:pt x="1139" y="542"/>
                </a:cubicBezTo>
                <a:cubicBezTo>
                  <a:pt x="1136" y="541"/>
                  <a:pt x="1133" y="540"/>
                  <a:pt x="1130" y="539"/>
                </a:cubicBezTo>
                <a:cubicBezTo>
                  <a:pt x="1123" y="538"/>
                  <a:pt x="1116" y="536"/>
                  <a:pt x="1109" y="534"/>
                </a:cubicBezTo>
                <a:cubicBezTo>
                  <a:pt x="1106" y="533"/>
                  <a:pt x="1102" y="532"/>
                  <a:pt x="1098" y="531"/>
                </a:cubicBezTo>
                <a:cubicBezTo>
                  <a:pt x="1092" y="529"/>
                  <a:pt x="1086" y="527"/>
                  <a:pt x="1081" y="526"/>
                </a:cubicBezTo>
                <a:cubicBezTo>
                  <a:pt x="1077" y="524"/>
                  <a:pt x="1072" y="523"/>
                  <a:pt x="1068" y="522"/>
                </a:cubicBezTo>
                <a:cubicBezTo>
                  <a:pt x="1063" y="520"/>
                  <a:pt x="1057" y="518"/>
                  <a:pt x="1052" y="517"/>
                </a:cubicBezTo>
                <a:cubicBezTo>
                  <a:pt x="1048" y="515"/>
                  <a:pt x="1043" y="514"/>
                  <a:pt x="1039" y="512"/>
                </a:cubicBezTo>
                <a:cubicBezTo>
                  <a:pt x="1034" y="511"/>
                  <a:pt x="1029" y="509"/>
                  <a:pt x="1023" y="507"/>
                </a:cubicBezTo>
                <a:cubicBezTo>
                  <a:pt x="1019" y="506"/>
                  <a:pt x="1015" y="504"/>
                  <a:pt x="1011" y="503"/>
                </a:cubicBezTo>
                <a:cubicBezTo>
                  <a:pt x="1007" y="501"/>
                  <a:pt x="1003" y="500"/>
                  <a:pt x="999" y="499"/>
                </a:cubicBezTo>
                <a:cubicBezTo>
                  <a:pt x="1002" y="496"/>
                  <a:pt x="1004" y="494"/>
                  <a:pt x="1006" y="491"/>
                </a:cubicBezTo>
                <a:cubicBezTo>
                  <a:pt x="1009" y="488"/>
                  <a:pt x="1012" y="485"/>
                  <a:pt x="1014" y="482"/>
                </a:cubicBezTo>
                <a:cubicBezTo>
                  <a:pt x="1018" y="479"/>
                  <a:pt x="1021" y="475"/>
                  <a:pt x="1025" y="471"/>
                </a:cubicBezTo>
                <a:cubicBezTo>
                  <a:pt x="1028" y="469"/>
                  <a:pt x="1030" y="466"/>
                  <a:pt x="1033" y="463"/>
                </a:cubicBezTo>
                <a:cubicBezTo>
                  <a:pt x="1037" y="459"/>
                  <a:pt x="1040" y="456"/>
                  <a:pt x="1044" y="452"/>
                </a:cubicBezTo>
                <a:cubicBezTo>
                  <a:pt x="1047" y="449"/>
                  <a:pt x="1049" y="447"/>
                  <a:pt x="1052" y="444"/>
                </a:cubicBezTo>
                <a:cubicBezTo>
                  <a:pt x="1056" y="440"/>
                  <a:pt x="1060" y="436"/>
                  <a:pt x="1064" y="433"/>
                </a:cubicBezTo>
                <a:cubicBezTo>
                  <a:pt x="1066" y="430"/>
                  <a:pt x="1069" y="428"/>
                  <a:pt x="1071" y="425"/>
                </a:cubicBezTo>
                <a:cubicBezTo>
                  <a:pt x="1076" y="421"/>
                  <a:pt x="1080" y="417"/>
                  <a:pt x="1085" y="413"/>
                </a:cubicBezTo>
                <a:cubicBezTo>
                  <a:pt x="1087" y="411"/>
                  <a:pt x="1089" y="409"/>
                  <a:pt x="1091" y="407"/>
                </a:cubicBezTo>
                <a:cubicBezTo>
                  <a:pt x="1104" y="395"/>
                  <a:pt x="1118" y="383"/>
                  <a:pt x="1131" y="371"/>
                </a:cubicBezTo>
                <a:cubicBezTo>
                  <a:pt x="1133" y="369"/>
                  <a:pt x="1136" y="368"/>
                  <a:pt x="1138" y="366"/>
                </a:cubicBezTo>
                <a:cubicBezTo>
                  <a:pt x="1142" y="362"/>
                  <a:pt x="1146" y="359"/>
                  <a:pt x="1151" y="355"/>
                </a:cubicBezTo>
                <a:cubicBezTo>
                  <a:pt x="1158" y="357"/>
                  <a:pt x="1165" y="358"/>
                  <a:pt x="1172" y="360"/>
                </a:cubicBezTo>
                <a:cubicBezTo>
                  <a:pt x="1174" y="361"/>
                  <a:pt x="1177" y="361"/>
                  <a:pt x="1179" y="362"/>
                </a:cubicBezTo>
                <a:cubicBezTo>
                  <a:pt x="1189" y="364"/>
                  <a:pt x="1199" y="366"/>
                  <a:pt x="1209" y="368"/>
                </a:cubicBezTo>
                <a:cubicBezTo>
                  <a:pt x="1211" y="369"/>
                  <a:pt x="1214" y="369"/>
                  <a:pt x="1217" y="370"/>
                </a:cubicBezTo>
                <a:cubicBezTo>
                  <a:pt x="1224" y="371"/>
                  <a:pt x="1231" y="373"/>
                  <a:pt x="1239" y="374"/>
                </a:cubicBezTo>
                <a:cubicBezTo>
                  <a:pt x="1243" y="375"/>
                  <a:pt x="1246" y="375"/>
                  <a:pt x="1250" y="376"/>
                </a:cubicBezTo>
                <a:cubicBezTo>
                  <a:pt x="1257" y="377"/>
                  <a:pt x="1263" y="378"/>
                  <a:pt x="1269" y="379"/>
                </a:cubicBezTo>
                <a:cubicBezTo>
                  <a:pt x="1273" y="380"/>
                  <a:pt x="1277" y="380"/>
                  <a:pt x="1282" y="381"/>
                </a:cubicBezTo>
                <a:cubicBezTo>
                  <a:pt x="1288" y="382"/>
                  <a:pt x="1294" y="383"/>
                  <a:pt x="1299" y="384"/>
                </a:cubicBezTo>
                <a:cubicBezTo>
                  <a:pt x="1304" y="384"/>
                  <a:pt x="1308" y="385"/>
                  <a:pt x="1313" y="386"/>
                </a:cubicBezTo>
                <a:cubicBezTo>
                  <a:pt x="1318" y="386"/>
                  <a:pt x="1324" y="387"/>
                  <a:pt x="1330" y="388"/>
                </a:cubicBezTo>
                <a:cubicBezTo>
                  <a:pt x="1334" y="388"/>
                  <a:pt x="1339" y="389"/>
                  <a:pt x="1343" y="389"/>
                </a:cubicBezTo>
                <a:cubicBezTo>
                  <a:pt x="1349" y="390"/>
                  <a:pt x="1355" y="391"/>
                  <a:pt x="1360" y="391"/>
                </a:cubicBezTo>
                <a:cubicBezTo>
                  <a:pt x="1365" y="392"/>
                  <a:pt x="1369" y="392"/>
                  <a:pt x="1374" y="392"/>
                </a:cubicBezTo>
                <a:cubicBezTo>
                  <a:pt x="1377" y="393"/>
                  <a:pt x="1380" y="393"/>
                  <a:pt x="1383" y="393"/>
                </a:cubicBezTo>
                <a:cubicBezTo>
                  <a:pt x="1383" y="393"/>
                  <a:pt x="1383" y="393"/>
                  <a:pt x="1383" y="393"/>
                </a:cubicBezTo>
                <a:lnTo>
                  <a:pt x="1384" y="393"/>
                </a:lnTo>
                <a:close/>
                <a:moveTo>
                  <a:pt x="1489" y="601"/>
                </a:moveTo>
                <a:cubicBezTo>
                  <a:pt x="1487" y="604"/>
                  <a:pt x="1486" y="606"/>
                  <a:pt x="1484" y="609"/>
                </a:cubicBezTo>
                <a:cubicBezTo>
                  <a:pt x="1481" y="612"/>
                  <a:pt x="1479" y="615"/>
                  <a:pt x="1476" y="619"/>
                </a:cubicBezTo>
                <a:cubicBezTo>
                  <a:pt x="1473" y="623"/>
                  <a:pt x="1470" y="627"/>
                  <a:pt x="1467" y="632"/>
                </a:cubicBezTo>
                <a:cubicBezTo>
                  <a:pt x="1464" y="635"/>
                  <a:pt x="1462" y="639"/>
                  <a:pt x="1459" y="642"/>
                </a:cubicBezTo>
                <a:cubicBezTo>
                  <a:pt x="1456" y="646"/>
                  <a:pt x="1453" y="651"/>
                  <a:pt x="1450" y="656"/>
                </a:cubicBezTo>
                <a:cubicBezTo>
                  <a:pt x="1448" y="659"/>
                  <a:pt x="1445" y="662"/>
                  <a:pt x="1443" y="665"/>
                </a:cubicBezTo>
                <a:cubicBezTo>
                  <a:pt x="1440" y="670"/>
                  <a:pt x="1437" y="675"/>
                  <a:pt x="1434" y="680"/>
                </a:cubicBezTo>
                <a:cubicBezTo>
                  <a:pt x="1432" y="683"/>
                  <a:pt x="1429" y="686"/>
                  <a:pt x="1427" y="689"/>
                </a:cubicBezTo>
                <a:cubicBezTo>
                  <a:pt x="1424" y="694"/>
                  <a:pt x="1420" y="700"/>
                  <a:pt x="1417" y="705"/>
                </a:cubicBezTo>
                <a:cubicBezTo>
                  <a:pt x="1415" y="708"/>
                  <a:pt x="1414" y="710"/>
                  <a:pt x="1412" y="713"/>
                </a:cubicBezTo>
                <a:cubicBezTo>
                  <a:pt x="1402" y="729"/>
                  <a:pt x="1392" y="745"/>
                  <a:pt x="1383" y="762"/>
                </a:cubicBezTo>
                <a:cubicBezTo>
                  <a:pt x="1381" y="764"/>
                  <a:pt x="1380" y="767"/>
                  <a:pt x="1378" y="770"/>
                </a:cubicBezTo>
                <a:cubicBezTo>
                  <a:pt x="1376" y="775"/>
                  <a:pt x="1373" y="780"/>
                  <a:pt x="1370" y="785"/>
                </a:cubicBezTo>
                <a:cubicBezTo>
                  <a:pt x="1364" y="784"/>
                  <a:pt x="1358" y="783"/>
                  <a:pt x="1352" y="783"/>
                </a:cubicBezTo>
                <a:cubicBezTo>
                  <a:pt x="1348" y="782"/>
                  <a:pt x="1343" y="782"/>
                  <a:pt x="1339" y="781"/>
                </a:cubicBezTo>
                <a:cubicBezTo>
                  <a:pt x="1331" y="780"/>
                  <a:pt x="1324" y="779"/>
                  <a:pt x="1316" y="778"/>
                </a:cubicBezTo>
                <a:cubicBezTo>
                  <a:pt x="1313" y="778"/>
                  <a:pt x="1309" y="778"/>
                  <a:pt x="1306" y="777"/>
                </a:cubicBezTo>
                <a:cubicBezTo>
                  <a:pt x="1295" y="776"/>
                  <a:pt x="1284" y="774"/>
                  <a:pt x="1273" y="772"/>
                </a:cubicBezTo>
                <a:cubicBezTo>
                  <a:pt x="1271" y="772"/>
                  <a:pt x="1268" y="771"/>
                  <a:pt x="1265" y="771"/>
                </a:cubicBezTo>
                <a:cubicBezTo>
                  <a:pt x="1257" y="770"/>
                  <a:pt x="1249" y="768"/>
                  <a:pt x="1241" y="767"/>
                </a:cubicBezTo>
                <a:cubicBezTo>
                  <a:pt x="1236" y="766"/>
                  <a:pt x="1232" y="765"/>
                  <a:pt x="1228" y="764"/>
                </a:cubicBezTo>
                <a:cubicBezTo>
                  <a:pt x="1221" y="763"/>
                  <a:pt x="1215" y="762"/>
                  <a:pt x="1208" y="760"/>
                </a:cubicBezTo>
                <a:cubicBezTo>
                  <a:pt x="1203" y="759"/>
                  <a:pt x="1199" y="758"/>
                  <a:pt x="1194" y="757"/>
                </a:cubicBezTo>
                <a:cubicBezTo>
                  <a:pt x="1188" y="756"/>
                  <a:pt x="1182" y="755"/>
                  <a:pt x="1176" y="753"/>
                </a:cubicBezTo>
                <a:cubicBezTo>
                  <a:pt x="1171" y="752"/>
                  <a:pt x="1166" y="751"/>
                  <a:pt x="1162" y="750"/>
                </a:cubicBezTo>
                <a:cubicBezTo>
                  <a:pt x="1156" y="748"/>
                  <a:pt x="1149" y="747"/>
                  <a:pt x="1143" y="745"/>
                </a:cubicBezTo>
                <a:cubicBezTo>
                  <a:pt x="1139" y="744"/>
                  <a:pt x="1134" y="743"/>
                  <a:pt x="1129" y="742"/>
                </a:cubicBezTo>
                <a:cubicBezTo>
                  <a:pt x="1125" y="740"/>
                  <a:pt x="1120" y="739"/>
                  <a:pt x="1115" y="738"/>
                </a:cubicBezTo>
                <a:cubicBezTo>
                  <a:pt x="1117" y="735"/>
                  <a:pt x="1119" y="732"/>
                  <a:pt x="1120" y="730"/>
                </a:cubicBezTo>
                <a:cubicBezTo>
                  <a:pt x="1122" y="726"/>
                  <a:pt x="1125" y="723"/>
                  <a:pt x="1127" y="719"/>
                </a:cubicBezTo>
                <a:cubicBezTo>
                  <a:pt x="1129" y="715"/>
                  <a:pt x="1132" y="712"/>
                  <a:pt x="1134" y="708"/>
                </a:cubicBezTo>
                <a:cubicBezTo>
                  <a:pt x="1136" y="704"/>
                  <a:pt x="1138" y="701"/>
                  <a:pt x="1140" y="698"/>
                </a:cubicBezTo>
                <a:cubicBezTo>
                  <a:pt x="1143" y="694"/>
                  <a:pt x="1146" y="690"/>
                  <a:pt x="1148" y="686"/>
                </a:cubicBezTo>
                <a:cubicBezTo>
                  <a:pt x="1151" y="683"/>
                  <a:pt x="1153" y="679"/>
                  <a:pt x="1155" y="676"/>
                </a:cubicBezTo>
                <a:cubicBezTo>
                  <a:pt x="1158" y="672"/>
                  <a:pt x="1160" y="668"/>
                  <a:pt x="1163" y="664"/>
                </a:cubicBezTo>
                <a:cubicBezTo>
                  <a:pt x="1165" y="661"/>
                  <a:pt x="1167" y="658"/>
                  <a:pt x="1169" y="655"/>
                </a:cubicBezTo>
                <a:cubicBezTo>
                  <a:pt x="1173" y="650"/>
                  <a:pt x="1176" y="645"/>
                  <a:pt x="1180" y="640"/>
                </a:cubicBezTo>
                <a:cubicBezTo>
                  <a:pt x="1181" y="638"/>
                  <a:pt x="1183" y="636"/>
                  <a:pt x="1184" y="634"/>
                </a:cubicBezTo>
                <a:cubicBezTo>
                  <a:pt x="1189" y="627"/>
                  <a:pt x="1194" y="620"/>
                  <a:pt x="1199" y="614"/>
                </a:cubicBezTo>
                <a:cubicBezTo>
                  <a:pt x="1201" y="612"/>
                  <a:pt x="1202" y="610"/>
                  <a:pt x="1204" y="608"/>
                </a:cubicBezTo>
                <a:cubicBezTo>
                  <a:pt x="1207" y="603"/>
                  <a:pt x="1211" y="598"/>
                  <a:pt x="1215" y="593"/>
                </a:cubicBezTo>
                <a:cubicBezTo>
                  <a:pt x="1217" y="591"/>
                  <a:pt x="1219" y="588"/>
                  <a:pt x="1221" y="586"/>
                </a:cubicBezTo>
                <a:cubicBezTo>
                  <a:pt x="1224" y="582"/>
                  <a:pt x="1227" y="578"/>
                  <a:pt x="1230" y="575"/>
                </a:cubicBezTo>
                <a:cubicBezTo>
                  <a:pt x="1237" y="576"/>
                  <a:pt x="1244" y="577"/>
                  <a:pt x="1251" y="578"/>
                </a:cubicBezTo>
                <a:cubicBezTo>
                  <a:pt x="1254" y="579"/>
                  <a:pt x="1257" y="580"/>
                  <a:pt x="1261" y="580"/>
                </a:cubicBezTo>
                <a:cubicBezTo>
                  <a:pt x="1272" y="582"/>
                  <a:pt x="1283" y="584"/>
                  <a:pt x="1294" y="585"/>
                </a:cubicBezTo>
                <a:cubicBezTo>
                  <a:pt x="1295" y="585"/>
                  <a:pt x="1296" y="586"/>
                  <a:pt x="1297" y="586"/>
                </a:cubicBezTo>
                <a:cubicBezTo>
                  <a:pt x="1307" y="587"/>
                  <a:pt x="1317" y="589"/>
                  <a:pt x="1327" y="590"/>
                </a:cubicBezTo>
                <a:cubicBezTo>
                  <a:pt x="1331" y="590"/>
                  <a:pt x="1335" y="591"/>
                  <a:pt x="1339" y="591"/>
                </a:cubicBezTo>
                <a:cubicBezTo>
                  <a:pt x="1346" y="592"/>
                  <a:pt x="1353" y="593"/>
                  <a:pt x="1361" y="594"/>
                </a:cubicBezTo>
                <a:cubicBezTo>
                  <a:pt x="1365" y="594"/>
                  <a:pt x="1370" y="594"/>
                  <a:pt x="1374" y="595"/>
                </a:cubicBezTo>
                <a:cubicBezTo>
                  <a:pt x="1381" y="595"/>
                  <a:pt x="1388" y="596"/>
                  <a:pt x="1394" y="597"/>
                </a:cubicBezTo>
                <a:cubicBezTo>
                  <a:pt x="1399" y="597"/>
                  <a:pt x="1404" y="597"/>
                  <a:pt x="1409" y="598"/>
                </a:cubicBezTo>
                <a:cubicBezTo>
                  <a:pt x="1415" y="598"/>
                  <a:pt x="1422" y="598"/>
                  <a:pt x="1428" y="599"/>
                </a:cubicBezTo>
                <a:cubicBezTo>
                  <a:pt x="1433" y="599"/>
                  <a:pt x="1438" y="599"/>
                  <a:pt x="1443" y="600"/>
                </a:cubicBezTo>
                <a:cubicBezTo>
                  <a:pt x="1449" y="600"/>
                  <a:pt x="1455" y="600"/>
                  <a:pt x="1462" y="600"/>
                </a:cubicBezTo>
                <a:cubicBezTo>
                  <a:pt x="1467" y="600"/>
                  <a:pt x="1472" y="601"/>
                  <a:pt x="1477" y="601"/>
                </a:cubicBezTo>
                <a:cubicBezTo>
                  <a:pt x="1481" y="601"/>
                  <a:pt x="1485" y="601"/>
                  <a:pt x="1489" y="601"/>
                </a:cubicBezTo>
                <a:cubicBezTo>
                  <a:pt x="1489" y="601"/>
                  <a:pt x="1489" y="601"/>
                  <a:pt x="1489" y="601"/>
                </a:cubicBezTo>
                <a:close/>
                <a:moveTo>
                  <a:pt x="1807" y="573"/>
                </a:moveTo>
                <a:cubicBezTo>
                  <a:pt x="1805" y="576"/>
                  <a:pt x="1803" y="578"/>
                  <a:pt x="1801" y="581"/>
                </a:cubicBezTo>
                <a:cubicBezTo>
                  <a:pt x="1798" y="584"/>
                  <a:pt x="1795" y="588"/>
                  <a:pt x="1792" y="592"/>
                </a:cubicBezTo>
                <a:cubicBezTo>
                  <a:pt x="1788" y="597"/>
                  <a:pt x="1784" y="602"/>
                  <a:pt x="1781" y="607"/>
                </a:cubicBezTo>
                <a:cubicBezTo>
                  <a:pt x="1778" y="611"/>
                  <a:pt x="1775" y="615"/>
                  <a:pt x="1772" y="619"/>
                </a:cubicBezTo>
                <a:cubicBezTo>
                  <a:pt x="1768" y="624"/>
                  <a:pt x="1765" y="629"/>
                  <a:pt x="1761" y="634"/>
                </a:cubicBezTo>
                <a:cubicBezTo>
                  <a:pt x="1758" y="638"/>
                  <a:pt x="1755" y="642"/>
                  <a:pt x="1753" y="646"/>
                </a:cubicBezTo>
                <a:cubicBezTo>
                  <a:pt x="1749" y="651"/>
                  <a:pt x="1745" y="656"/>
                  <a:pt x="1742" y="661"/>
                </a:cubicBezTo>
                <a:cubicBezTo>
                  <a:pt x="1739" y="665"/>
                  <a:pt x="1736" y="669"/>
                  <a:pt x="1734" y="673"/>
                </a:cubicBezTo>
                <a:cubicBezTo>
                  <a:pt x="1730" y="678"/>
                  <a:pt x="1726" y="684"/>
                  <a:pt x="1723" y="690"/>
                </a:cubicBezTo>
                <a:cubicBezTo>
                  <a:pt x="1720" y="693"/>
                  <a:pt x="1718" y="697"/>
                  <a:pt x="1716" y="700"/>
                </a:cubicBezTo>
                <a:cubicBezTo>
                  <a:pt x="1712" y="707"/>
                  <a:pt x="1707" y="714"/>
                  <a:pt x="1703" y="720"/>
                </a:cubicBezTo>
                <a:cubicBezTo>
                  <a:pt x="1702" y="723"/>
                  <a:pt x="1700" y="726"/>
                  <a:pt x="1698" y="728"/>
                </a:cubicBezTo>
                <a:cubicBezTo>
                  <a:pt x="1693" y="738"/>
                  <a:pt x="1687" y="747"/>
                  <a:pt x="1681" y="757"/>
                </a:cubicBezTo>
                <a:cubicBezTo>
                  <a:pt x="1681" y="758"/>
                  <a:pt x="1680" y="760"/>
                  <a:pt x="1679" y="761"/>
                </a:cubicBezTo>
                <a:cubicBezTo>
                  <a:pt x="1675" y="769"/>
                  <a:pt x="1670" y="776"/>
                  <a:pt x="1666" y="784"/>
                </a:cubicBezTo>
                <a:cubicBezTo>
                  <a:pt x="1663" y="784"/>
                  <a:pt x="1660" y="785"/>
                  <a:pt x="1657" y="785"/>
                </a:cubicBezTo>
                <a:cubicBezTo>
                  <a:pt x="1655" y="785"/>
                  <a:pt x="1652" y="785"/>
                  <a:pt x="1649" y="786"/>
                </a:cubicBezTo>
                <a:cubicBezTo>
                  <a:pt x="1645" y="786"/>
                  <a:pt x="1642" y="786"/>
                  <a:pt x="1638" y="787"/>
                </a:cubicBezTo>
                <a:cubicBezTo>
                  <a:pt x="1635" y="787"/>
                  <a:pt x="1632" y="787"/>
                  <a:pt x="1630" y="787"/>
                </a:cubicBezTo>
                <a:cubicBezTo>
                  <a:pt x="1626" y="787"/>
                  <a:pt x="1622" y="788"/>
                  <a:pt x="1619" y="788"/>
                </a:cubicBezTo>
                <a:cubicBezTo>
                  <a:pt x="1616" y="788"/>
                  <a:pt x="1613" y="788"/>
                  <a:pt x="1610" y="789"/>
                </a:cubicBezTo>
                <a:cubicBezTo>
                  <a:pt x="1607" y="789"/>
                  <a:pt x="1603" y="789"/>
                  <a:pt x="1600" y="789"/>
                </a:cubicBezTo>
                <a:cubicBezTo>
                  <a:pt x="1597" y="789"/>
                  <a:pt x="1594" y="789"/>
                  <a:pt x="1591" y="790"/>
                </a:cubicBezTo>
                <a:cubicBezTo>
                  <a:pt x="1588" y="790"/>
                  <a:pt x="1584" y="790"/>
                  <a:pt x="1580" y="790"/>
                </a:cubicBezTo>
                <a:cubicBezTo>
                  <a:pt x="1577" y="790"/>
                  <a:pt x="1575" y="790"/>
                  <a:pt x="1572" y="790"/>
                </a:cubicBezTo>
                <a:cubicBezTo>
                  <a:pt x="1568" y="791"/>
                  <a:pt x="1564" y="791"/>
                  <a:pt x="1560" y="791"/>
                </a:cubicBezTo>
                <a:cubicBezTo>
                  <a:pt x="1558" y="791"/>
                  <a:pt x="1555" y="791"/>
                  <a:pt x="1553" y="791"/>
                </a:cubicBezTo>
                <a:cubicBezTo>
                  <a:pt x="1549" y="791"/>
                  <a:pt x="1544" y="791"/>
                  <a:pt x="1540" y="791"/>
                </a:cubicBezTo>
                <a:cubicBezTo>
                  <a:pt x="1538" y="791"/>
                  <a:pt x="1536" y="791"/>
                  <a:pt x="1534" y="791"/>
                </a:cubicBezTo>
                <a:cubicBezTo>
                  <a:pt x="1527" y="792"/>
                  <a:pt x="1521" y="792"/>
                  <a:pt x="1515" y="792"/>
                </a:cubicBezTo>
                <a:cubicBezTo>
                  <a:pt x="1503" y="792"/>
                  <a:pt x="1492" y="791"/>
                  <a:pt x="1480" y="791"/>
                </a:cubicBezTo>
                <a:cubicBezTo>
                  <a:pt x="1477" y="791"/>
                  <a:pt x="1473" y="791"/>
                  <a:pt x="1469" y="791"/>
                </a:cubicBezTo>
                <a:cubicBezTo>
                  <a:pt x="1462" y="791"/>
                  <a:pt x="1454" y="790"/>
                  <a:pt x="1446" y="790"/>
                </a:cubicBezTo>
                <a:cubicBezTo>
                  <a:pt x="1442" y="790"/>
                  <a:pt x="1437" y="790"/>
                  <a:pt x="1433" y="789"/>
                </a:cubicBezTo>
                <a:cubicBezTo>
                  <a:pt x="1426" y="789"/>
                  <a:pt x="1419" y="789"/>
                  <a:pt x="1412" y="788"/>
                </a:cubicBezTo>
                <a:cubicBezTo>
                  <a:pt x="1407" y="788"/>
                  <a:pt x="1403" y="787"/>
                  <a:pt x="1398" y="787"/>
                </a:cubicBezTo>
                <a:cubicBezTo>
                  <a:pt x="1393" y="787"/>
                  <a:pt x="1388" y="786"/>
                  <a:pt x="1383" y="786"/>
                </a:cubicBezTo>
                <a:cubicBezTo>
                  <a:pt x="1385" y="783"/>
                  <a:pt x="1387" y="779"/>
                  <a:pt x="1388" y="776"/>
                </a:cubicBezTo>
                <a:cubicBezTo>
                  <a:pt x="1391" y="773"/>
                  <a:pt x="1393" y="769"/>
                  <a:pt x="1395" y="765"/>
                </a:cubicBezTo>
                <a:cubicBezTo>
                  <a:pt x="1397" y="761"/>
                  <a:pt x="1400" y="756"/>
                  <a:pt x="1403" y="752"/>
                </a:cubicBezTo>
                <a:cubicBezTo>
                  <a:pt x="1405" y="748"/>
                  <a:pt x="1407" y="744"/>
                  <a:pt x="1409" y="741"/>
                </a:cubicBezTo>
                <a:cubicBezTo>
                  <a:pt x="1412" y="736"/>
                  <a:pt x="1415" y="732"/>
                  <a:pt x="1418" y="727"/>
                </a:cubicBezTo>
                <a:cubicBezTo>
                  <a:pt x="1420" y="723"/>
                  <a:pt x="1422" y="720"/>
                  <a:pt x="1424" y="717"/>
                </a:cubicBezTo>
                <a:cubicBezTo>
                  <a:pt x="1427" y="712"/>
                  <a:pt x="1430" y="707"/>
                  <a:pt x="1433" y="702"/>
                </a:cubicBezTo>
                <a:cubicBezTo>
                  <a:pt x="1435" y="699"/>
                  <a:pt x="1437" y="696"/>
                  <a:pt x="1439" y="693"/>
                </a:cubicBezTo>
                <a:cubicBezTo>
                  <a:pt x="1443" y="687"/>
                  <a:pt x="1446" y="682"/>
                  <a:pt x="1450" y="677"/>
                </a:cubicBezTo>
                <a:cubicBezTo>
                  <a:pt x="1452" y="674"/>
                  <a:pt x="1453" y="672"/>
                  <a:pt x="1455" y="669"/>
                </a:cubicBezTo>
                <a:cubicBezTo>
                  <a:pt x="1460" y="661"/>
                  <a:pt x="1466" y="654"/>
                  <a:pt x="1471" y="646"/>
                </a:cubicBezTo>
                <a:cubicBezTo>
                  <a:pt x="1471" y="646"/>
                  <a:pt x="1471" y="646"/>
                  <a:pt x="1471" y="646"/>
                </a:cubicBezTo>
                <a:cubicBezTo>
                  <a:pt x="1477" y="638"/>
                  <a:pt x="1482" y="630"/>
                  <a:pt x="1488" y="623"/>
                </a:cubicBezTo>
                <a:cubicBezTo>
                  <a:pt x="1490" y="620"/>
                  <a:pt x="1492" y="618"/>
                  <a:pt x="1494" y="615"/>
                </a:cubicBezTo>
                <a:cubicBezTo>
                  <a:pt x="1497" y="610"/>
                  <a:pt x="1501" y="606"/>
                  <a:pt x="1504" y="601"/>
                </a:cubicBezTo>
                <a:cubicBezTo>
                  <a:pt x="1508" y="601"/>
                  <a:pt x="1511" y="601"/>
                  <a:pt x="1515" y="601"/>
                </a:cubicBezTo>
                <a:cubicBezTo>
                  <a:pt x="1526" y="601"/>
                  <a:pt x="1538" y="601"/>
                  <a:pt x="1550" y="601"/>
                </a:cubicBezTo>
                <a:cubicBezTo>
                  <a:pt x="1550" y="601"/>
                  <a:pt x="1551" y="601"/>
                  <a:pt x="1552" y="601"/>
                </a:cubicBezTo>
                <a:cubicBezTo>
                  <a:pt x="1563" y="601"/>
                  <a:pt x="1574" y="600"/>
                  <a:pt x="1586" y="600"/>
                </a:cubicBezTo>
                <a:cubicBezTo>
                  <a:pt x="1587" y="600"/>
                  <a:pt x="1588" y="599"/>
                  <a:pt x="1589" y="599"/>
                </a:cubicBezTo>
                <a:cubicBezTo>
                  <a:pt x="1600" y="599"/>
                  <a:pt x="1611" y="598"/>
                  <a:pt x="1622" y="597"/>
                </a:cubicBezTo>
                <a:cubicBezTo>
                  <a:pt x="1624" y="597"/>
                  <a:pt x="1625" y="597"/>
                  <a:pt x="1627" y="597"/>
                </a:cubicBezTo>
                <a:cubicBezTo>
                  <a:pt x="1637" y="596"/>
                  <a:pt x="1648" y="595"/>
                  <a:pt x="1659" y="594"/>
                </a:cubicBezTo>
                <a:cubicBezTo>
                  <a:pt x="1660" y="594"/>
                  <a:pt x="1662" y="594"/>
                  <a:pt x="1664" y="594"/>
                </a:cubicBezTo>
                <a:cubicBezTo>
                  <a:pt x="1674" y="593"/>
                  <a:pt x="1685" y="592"/>
                  <a:pt x="1696" y="591"/>
                </a:cubicBezTo>
                <a:cubicBezTo>
                  <a:pt x="1697" y="590"/>
                  <a:pt x="1699" y="590"/>
                  <a:pt x="1701" y="590"/>
                </a:cubicBezTo>
                <a:cubicBezTo>
                  <a:pt x="1711" y="589"/>
                  <a:pt x="1722" y="587"/>
                  <a:pt x="1732" y="586"/>
                </a:cubicBezTo>
                <a:cubicBezTo>
                  <a:pt x="1734" y="585"/>
                  <a:pt x="1736" y="585"/>
                  <a:pt x="1737" y="585"/>
                </a:cubicBezTo>
                <a:cubicBezTo>
                  <a:pt x="1748" y="583"/>
                  <a:pt x="1758" y="582"/>
                  <a:pt x="1769" y="580"/>
                </a:cubicBezTo>
                <a:cubicBezTo>
                  <a:pt x="1770" y="580"/>
                  <a:pt x="1772" y="579"/>
                  <a:pt x="1773" y="579"/>
                </a:cubicBezTo>
                <a:cubicBezTo>
                  <a:pt x="1784" y="577"/>
                  <a:pt x="1795" y="575"/>
                  <a:pt x="1806" y="573"/>
                </a:cubicBezTo>
                <a:cubicBezTo>
                  <a:pt x="1806" y="573"/>
                  <a:pt x="1806" y="573"/>
                  <a:pt x="1806" y="573"/>
                </a:cubicBezTo>
                <a:cubicBezTo>
                  <a:pt x="1806" y="573"/>
                  <a:pt x="1806" y="573"/>
                  <a:pt x="1806" y="573"/>
                </a:cubicBezTo>
                <a:lnTo>
                  <a:pt x="1807" y="573"/>
                </a:lnTo>
                <a:close/>
                <a:moveTo>
                  <a:pt x="1878" y="962"/>
                </a:moveTo>
                <a:cubicBezTo>
                  <a:pt x="1877" y="965"/>
                  <a:pt x="1876" y="968"/>
                  <a:pt x="1875" y="970"/>
                </a:cubicBezTo>
                <a:cubicBezTo>
                  <a:pt x="1873" y="974"/>
                  <a:pt x="1872" y="978"/>
                  <a:pt x="1870" y="982"/>
                </a:cubicBezTo>
                <a:cubicBezTo>
                  <a:pt x="1869" y="987"/>
                  <a:pt x="1867" y="992"/>
                  <a:pt x="1865" y="997"/>
                </a:cubicBezTo>
                <a:cubicBezTo>
                  <a:pt x="1864" y="1001"/>
                  <a:pt x="1862" y="1004"/>
                  <a:pt x="1861" y="1008"/>
                </a:cubicBezTo>
                <a:cubicBezTo>
                  <a:pt x="1859" y="1013"/>
                  <a:pt x="1857" y="1018"/>
                  <a:pt x="1856" y="1023"/>
                </a:cubicBezTo>
                <a:cubicBezTo>
                  <a:pt x="1854" y="1027"/>
                  <a:pt x="1853" y="1031"/>
                  <a:pt x="1852" y="1035"/>
                </a:cubicBezTo>
                <a:cubicBezTo>
                  <a:pt x="1850" y="1040"/>
                  <a:pt x="1848" y="1045"/>
                  <a:pt x="1847" y="1051"/>
                </a:cubicBezTo>
                <a:cubicBezTo>
                  <a:pt x="1845" y="1054"/>
                  <a:pt x="1844" y="1058"/>
                  <a:pt x="1843" y="1061"/>
                </a:cubicBezTo>
                <a:cubicBezTo>
                  <a:pt x="1841" y="1067"/>
                  <a:pt x="1839" y="1073"/>
                  <a:pt x="1838" y="1079"/>
                </a:cubicBezTo>
                <a:cubicBezTo>
                  <a:pt x="1837" y="1082"/>
                  <a:pt x="1836" y="1085"/>
                  <a:pt x="1835" y="1088"/>
                </a:cubicBezTo>
                <a:cubicBezTo>
                  <a:pt x="1830" y="1105"/>
                  <a:pt x="1825" y="1123"/>
                  <a:pt x="1820" y="1141"/>
                </a:cubicBezTo>
                <a:cubicBezTo>
                  <a:pt x="1820" y="1144"/>
                  <a:pt x="1819" y="1147"/>
                  <a:pt x="1818" y="1150"/>
                </a:cubicBezTo>
                <a:cubicBezTo>
                  <a:pt x="1817" y="1156"/>
                  <a:pt x="1816" y="1161"/>
                  <a:pt x="1814" y="1166"/>
                </a:cubicBezTo>
                <a:cubicBezTo>
                  <a:pt x="1814" y="1166"/>
                  <a:pt x="1813" y="1166"/>
                  <a:pt x="1812" y="1167"/>
                </a:cubicBezTo>
                <a:cubicBezTo>
                  <a:pt x="1801" y="1169"/>
                  <a:pt x="1790" y="1171"/>
                  <a:pt x="1779" y="1173"/>
                </a:cubicBezTo>
                <a:cubicBezTo>
                  <a:pt x="1779" y="1173"/>
                  <a:pt x="1778" y="1173"/>
                  <a:pt x="1777" y="1173"/>
                </a:cubicBezTo>
                <a:cubicBezTo>
                  <a:pt x="1766" y="1175"/>
                  <a:pt x="1754" y="1177"/>
                  <a:pt x="1743" y="1179"/>
                </a:cubicBezTo>
                <a:cubicBezTo>
                  <a:pt x="1743" y="1179"/>
                  <a:pt x="1742" y="1179"/>
                  <a:pt x="1742" y="1179"/>
                </a:cubicBezTo>
                <a:cubicBezTo>
                  <a:pt x="1730" y="1181"/>
                  <a:pt x="1719" y="1182"/>
                  <a:pt x="1707" y="1184"/>
                </a:cubicBezTo>
                <a:cubicBezTo>
                  <a:pt x="1707" y="1184"/>
                  <a:pt x="1707" y="1184"/>
                  <a:pt x="1706" y="1184"/>
                </a:cubicBezTo>
                <a:cubicBezTo>
                  <a:pt x="1695" y="1185"/>
                  <a:pt x="1683" y="1187"/>
                  <a:pt x="1672" y="1188"/>
                </a:cubicBezTo>
                <a:cubicBezTo>
                  <a:pt x="1671" y="1188"/>
                  <a:pt x="1670" y="1188"/>
                  <a:pt x="1670" y="1188"/>
                </a:cubicBezTo>
                <a:cubicBezTo>
                  <a:pt x="1659" y="1189"/>
                  <a:pt x="1647" y="1190"/>
                  <a:pt x="1636" y="1191"/>
                </a:cubicBezTo>
                <a:cubicBezTo>
                  <a:pt x="1635" y="1191"/>
                  <a:pt x="1634" y="1191"/>
                  <a:pt x="1633" y="1191"/>
                </a:cubicBezTo>
                <a:cubicBezTo>
                  <a:pt x="1622" y="1192"/>
                  <a:pt x="1611" y="1193"/>
                  <a:pt x="1600" y="1194"/>
                </a:cubicBezTo>
                <a:cubicBezTo>
                  <a:pt x="1599" y="1194"/>
                  <a:pt x="1597" y="1194"/>
                  <a:pt x="1596" y="1194"/>
                </a:cubicBezTo>
                <a:cubicBezTo>
                  <a:pt x="1585" y="1194"/>
                  <a:pt x="1574" y="1195"/>
                  <a:pt x="1564" y="1195"/>
                </a:cubicBezTo>
                <a:cubicBezTo>
                  <a:pt x="1562" y="1195"/>
                  <a:pt x="1561" y="1195"/>
                  <a:pt x="1559" y="1195"/>
                </a:cubicBezTo>
                <a:cubicBezTo>
                  <a:pt x="1548" y="1196"/>
                  <a:pt x="1538" y="1196"/>
                  <a:pt x="1527" y="1196"/>
                </a:cubicBezTo>
                <a:cubicBezTo>
                  <a:pt x="1526" y="1196"/>
                  <a:pt x="1525" y="1196"/>
                  <a:pt x="1524" y="1196"/>
                </a:cubicBezTo>
                <a:cubicBezTo>
                  <a:pt x="1525" y="1193"/>
                  <a:pt x="1526" y="1189"/>
                  <a:pt x="1527" y="1186"/>
                </a:cubicBezTo>
                <a:cubicBezTo>
                  <a:pt x="1527" y="1182"/>
                  <a:pt x="1528" y="1179"/>
                  <a:pt x="1529" y="1175"/>
                </a:cubicBezTo>
                <a:cubicBezTo>
                  <a:pt x="1530" y="1170"/>
                  <a:pt x="1531" y="1165"/>
                  <a:pt x="1532" y="1161"/>
                </a:cubicBezTo>
                <a:cubicBezTo>
                  <a:pt x="1533" y="1157"/>
                  <a:pt x="1534" y="1153"/>
                  <a:pt x="1535" y="1150"/>
                </a:cubicBezTo>
                <a:cubicBezTo>
                  <a:pt x="1536" y="1145"/>
                  <a:pt x="1538" y="1140"/>
                  <a:pt x="1539" y="1135"/>
                </a:cubicBezTo>
                <a:cubicBezTo>
                  <a:pt x="1540" y="1132"/>
                  <a:pt x="1541" y="1128"/>
                  <a:pt x="1541" y="1125"/>
                </a:cubicBezTo>
                <a:cubicBezTo>
                  <a:pt x="1543" y="1119"/>
                  <a:pt x="1545" y="1114"/>
                  <a:pt x="1546" y="1108"/>
                </a:cubicBezTo>
                <a:cubicBezTo>
                  <a:pt x="1547" y="1106"/>
                  <a:pt x="1548" y="1103"/>
                  <a:pt x="1548" y="1100"/>
                </a:cubicBezTo>
                <a:cubicBezTo>
                  <a:pt x="1550" y="1093"/>
                  <a:pt x="1553" y="1085"/>
                  <a:pt x="1555" y="1078"/>
                </a:cubicBezTo>
                <a:cubicBezTo>
                  <a:pt x="1555" y="1077"/>
                  <a:pt x="1555" y="1076"/>
                  <a:pt x="1556" y="1076"/>
                </a:cubicBezTo>
                <a:cubicBezTo>
                  <a:pt x="1558" y="1067"/>
                  <a:pt x="1561" y="1059"/>
                  <a:pt x="1563" y="1051"/>
                </a:cubicBezTo>
                <a:cubicBezTo>
                  <a:pt x="1564" y="1048"/>
                  <a:pt x="1565" y="1046"/>
                  <a:pt x="1566" y="1043"/>
                </a:cubicBezTo>
                <a:cubicBezTo>
                  <a:pt x="1568" y="1038"/>
                  <a:pt x="1570" y="1032"/>
                  <a:pt x="1571" y="1027"/>
                </a:cubicBezTo>
                <a:cubicBezTo>
                  <a:pt x="1573" y="1023"/>
                  <a:pt x="1574" y="1020"/>
                  <a:pt x="1575" y="1017"/>
                </a:cubicBezTo>
                <a:cubicBezTo>
                  <a:pt x="1576" y="1013"/>
                  <a:pt x="1578" y="1009"/>
                  <a:pt x="1579" y="1004"/>
                </a:cubicBezTo>
                <a:cubicBezTo>
                  <a:pt x="1582" y="1004"/>
                  <a:pt x="1585" y="1004"/>
                  <a:pt x="1588" y="1004"/>
                </a:cubicBezTo>
                <a:cubicBezTo>
                  <a:pt x="1591" y="1004"/>
                  <a:pt x="1594" y="1004"/>
                  <a:pt x="1597" y="1004"/>
                </a:cubicBezTo>
                <a:cubicBezTo>
                  <a:pt x="1600" y="1003"/>
                  <a:pt x="1604" y="1003"/>
                  <a:pt x="1608" y="1003"/>
                </a:cubicBezTo>
                <a:cubicBezTo>
                  <a:pt x="1610" y="1003"/>
                  <a:pt x="1613" y="1003"/>
                  <a:pt x="1616" y="1002"/>
                </a:cubicBezTo>
                <a:cubicBezTo>
                  <a:pt x="1620" y="1002"/>
                  <a:pt x="1624" y="1002"/>
                  <a:pt x="1628" y="1002"/>
                </a:cubicBezTo>
                <a:cubicBezTo>
                  <a:pt x="1631" y="1001"/>
                  <a:pt x="1633" y="1001"/>
                  <a:pt x="1635" y="1001"/>
                </a:cubicBezTo>
                <a:cubicBezTo>
                  <a:pt x="1641" y="1001"/>
                  <a:pt x="1647" y="1000"/>
                  <a:pt x="1653" y="1000"/>
                </a:cubicBezTo>
                <a:cubicBezTo>
                  <a:pt x="1654" y="1000"/>
                  <a:pt x="1654" y="999"/>
                  <a:pt x="1655" y="999"/>
                </a:cubicBezTo>
                <a:cubicBezTo>
                  <a:pt x="1661" y="999"/>
                  <a:pt x="1668" y="998"/>
                  <a:pt x="1674" y="998"/>
                </a:cubicBezTo>
                <a:cubicBezTo>
                  <a:pt x="1676" y="997"/>
                  <a:pt x="1678" y="997"/>
                  <a:pt x="1680" y="997"/>
                </a:cubicBezTo>
                <a:cubicBezTo>
                  <a:pt x="1685" y="996"/>
                  <a:pt x="1689" y="996"/>
                  <a:pt x="1693" y="995"/>
                </a:cubicBezTo>
                <a:cubicBezTo>
                  <a:pt x="1696" y="995"/>
                  <a:pt x="1698" y="995"/>
                  <a:pt x="1701" y="994"/>
                </a:cubicBezTo>
                <a:cubicBezTo>
                  <a:pt x="1705" y="994"/>
                  <a:pt x="1709" y="993"/>
                  <a:pt x="1713" y="993"/>
                </a:cubicBezTo>
                <a:cubicBezTo>
                  <a:pt x="1715" y="993"/>
                  <a:pt x="1718" y="992"/>
                  <a:pt x="1720" y="992"/>
                </a:cubicBezTo>
                <a:cubicBezTo>
                  <a:pt x="1724" y="991"/>
                  <a:pt x="1728" y="991"/>
                  <a:pt x="1732" y="990"/>
                </a:cubicBezTo>
                <a:cubicBezTo>
                  <a:pt x="1735" y="990"/>
                  <a:pt x="1737" y="989"/>
                  <a:pt x="1740" y="989"/>
                </a:cubicBezTo>
                <a:cubicBezTo>
                  <a:pt x="1744" y="989"/>
                  <a:pt x="1748" y="988"/>
                  <a:pt x="1751" y="987"/>
                </a:cubicBezTo>
                <a:cubicBezTo>
                  <a:pt x="1754" y="987"/>
                  <a:pt x="1757" y="987"/>
                  <a:pt x="1759" y="986"/>
                </a:cubicBezTo>
                <a:cubicBezTo>
                  <a:pt x="1763" y="985"/>
                  <a:pt x="1767" y="985"/>
                  <a:pt x="1770" y="984"/>
                </a:cubicBezTo>
                <a:cubicBezTo>
                  <a:pt x="1773" y="984"/>
                  <a:pt x="1776" y="983"/>
                  <a:pt x="1779" y="983"/>
                </a:cubicBezTo>
                <a:cubicBezTo>
                  <a:pt x="1782" y="982"/>
                  <a:pt x="1786" y="982"/>
                  <a:pt x="1790" y="981"/>
                </a:cubicBezTo>
                <a:cubicBezTo>
                  <a:pt x="1792" y="980"/>
                  <a:pt x="1795" y="980"/>
                  <a:pt x="1798" y="979"/>
                </a:cubicBezTo>
                <a:cubicBezTo>
                  <a:pt x="1801" y="979"/>
                  <a:pt x="1805" y="978"/>
                  <a:pt x="1809" y="977"/>
                </a:cubicBezTo>
                <a:cubicBezTo>
                  <a:pt x="1811" y="977"/>
                  <a:pt x="1814" y="976"/>
                  <a:pt x="1817" y="976"/>
                </a:cubicBezTo>
                <a:cubicBezTo>
                  <a:pt x="1821" y="975"/>
                  <a:pt x="1824" y="974"/>
                  <a:pt x="1828" y="973"/>
                </a:cubicBezTo>
                <a:cubicBezTo>
                  <a:pt x="1830" y="973"/>
                  <a:pt x="1833" y="972"/>
                  <a:pt x="1836" y="972"/>
                </a:cubicBezTo>
                <a:cubicBezTo>
                  <a:pt x="1840" y="971"/>
                  <a:pt x="1843" y="970"/>
                  <a:pt x="1847" y="969"/>
                </a:cubicBezTo>
                <a:cubicBezTo>
                  <a:pt x="1849" y="969"/>
                  <a:pt x="1852" y="968"/>
                  <a:pt x="1855" y="967"/>
                </a:cubicBezTo>
                <a:cubicBezTo>
                  <a:pt x="1859" y="967"/>
                  <a:pt x="1862" y="966"/>
                  <a:pt x="1865" y="965"/>
                </a:cubicBezTo>
                <a:cubicBezTo>
                  <a:pt x="1868" y="964"/>
                  <a:pt x="1871" y="964"/>
                  <a:pt x="1874" y="963"/>
                </a:cubicBezTo>
                <a:cubicBezTo>
                  <a:pt x="1875" y="963"/>
                  <a:pt x="1877" y="962"/>
                  <a:pt x="1878" y="962"/>
                </a:cubicBezTo>
                <a:cubicBezTo>
                  <a:pt x="1878" y="962"/>
                  <a:pt x="1878" y="962"/>
                  <a:pt x="1878" y="962"/>
                </a:cubicBezTo>
                <a:close/>
                <a:moveTo>
                  <a:pt x="2134" y="1076"/>
                </a:moveTo>
                <a:cubicBezTo>
                  <a:pt x="2133" y="1079"/>
                  <a:pt x="2133" y="1081"/>
                  <a:pt x="2132" y="1084"/>
                </a:cubicBezTo>
                <a:cubicBezTo>
                  <a:pt x="2131" y="1088"/>
                  <a:pt x="2130" y="1092"/>
                  <a:pt x="2128" y="1096"/>
                </a:cubicBezTo>
                <a:cubicBezTo>
                  <a:pt x="2127" y="1101"/>
                  <a:pt x="2126" y="1106"/>
                  <a:pt x="2124" y="1111"/>
                </a:cubicBezTo>
                <a:cubicBezTo>
                  <a:pt x="2123" y="1115"/>
                  <a:pt x="2122" y="1119"/>
                  <a:pt x="2121" y="1123"/>
                </a:cubicBezTo>
                <a:cubicBezTo>
                  <a:pt x="2120" y="1128"/>
                  <a:pt x="2118" y="1133"/>
                  <a:pt x="2117" y="1138"/>
                </a:cubicBezTo>
                <a:cubicBezTo>
                  <a:pt x="2116" y="1142"/>
                  <a:pt x="2115" y="1146"/>
                  <a:pt x="2114" y="1150"/>
                </a:cubicBezTo>
                <a:cubicBezTo>
                  <a:pt x="2113" y="1155"/>
                  <a:pt x="2111" y="1161"/>
                  <a:pt x="2110" y="1166"/>
                </a:cubicBezTo>
                <a:cubicBezTo>
                  <a:pt x="2109" y="1170"/>
                  <a:pt x="2108" y="1174"/>
                  <a:pt x="2107" y="1177"/>
                </a:cubicBezTo>
                <a:cubicBezTo>
                  <a:pt x="2106" y="1183"/>
                  <a:pt x="2105" y="1189"/>
                  <a:pt x="2104" y="1195"/>
                </a:cubicBezTo>
                <a:cubicBezTo>
                  <a:pt x="2103" y="1198"/>
                  <a:pt x="2102" y="1201"/>
                  <a:pt x="2102" y="1205"/>
                </a:cubicBezTo>
                <a:cubicBezTo>
                  <a:pt x="2100" y="1212"/>
                  <a:pt x="2098" y="1220"/>
                  <a:pt x="2097" y="1228"/>
                </a:cubicBezTo>
                <a:cubicBezTo>
                  <a:pt x="2097" y="1229"/>
                  <a:pt x="2096" y="1230"/>
                  <a:pt x="2096" y="1232"/>
                </a:cubicBezTo>
                <a:cubicBezTo>
                  <a:pt x="2094" y="1241"/>
                  <a:pt x="2093" y="1250"/>
                  <a:pt x="2091" y="1260"/>
                </a:cubicBezTo>
                <a:cubicBezTo>
                  <a:pt x="2091" y="1262"/>
                  <a:pt x="2090" y="1264"/>
                  <a:pt x="2090" y="1266"/>
                </a:cubicBezTo>
                <a:cubicBezTo>
                  <a:pt x="2089" y="1272"/>
                  <a:pt x="2088" y="1279"/>
                  <a:pt x="2087" y="1285"/>
                </a:cubicBezTo>
                <a:cubicBezTo>
                  <a:pt x="2084" y="1287"/>
                  <a:pt x="2082" y="1288"/>
                  <a:pt x="2079" y="1289"/>
                </a:cubicBezTo>
                <a:cubicBezTo>
                  <a:pt x="2076" y="1290"/>
                  <a:pt x="2073" y="1291"/>
                  <a:pt x="2070" y="1292"/>
                </a:cubicBezTo>
                <a:cubicBezTo>
                  <a:pt x="2067" y="1293"/>
                  <a:pt x="2064" y="1295"/>
                  <a:pt x="2061" y="1296"/>
                </a:cubicBezTo>
                <a:cubicBezTo>
                  <a:pt x="2058" y="1297"/>
                  <a:pt x="2055" y="1298"/>
                  <a:pt x="2052" y="1299"/>
                </a:cubicBezTo>
                <a:cubicBezTo>
                  <a:pt x="2049" y="1301"/>
                  <a:pt x="2046" y="1302"/>
                  <a:pt x="2042" y="1303"/>
                </a:cubicBezTo>
                <a:cubicBezTo>
                  <a:pt x="2039" y="1304"/>
                  <a:pt x="2037" y="1305"/>
                  <a:pt x="2034" y="1306"/>
                </a:cubicBezTo>
                <a:cubicBezTo>
                  <a:pt x="2030" y="1308"/>
                  <a:pt x="2027" y="1309"/>
                  <a:pt x="2023" y="1310"/>
                </a:cubicBezTo>
                <a:cubicBezTo>
                  <a:pt x="2020" y="1311"/>
                  <a:pt x="2018" y="1312"/>
                  <a:pt x="2015" y="1313"/>
                </a:cubicBezTo>
                <a:cubicBezTo>
                  <a:pt x="2009" y="1315"/>
                  <a:pt x="2003" y="1317"/>
                  <a:pt x="1997" y="1319"/>
                </a:cubicBezTo>
                <a:cubicBezTo>
                  <a:pt x="1995" y="1320"/>
                  <a:pt x="1994" y="1320"/>
                  <a:pt x="1992" y="1321"/>
                </a:cubicBezTo>
                <a:cubicBezTo>
                  <a:pt x="1988" y="1322"/>
                  <a:pt x="1983" y="1324"/>
                  <a:pt x="1978" y="1325"/>
                </a:cubicBezTo>
                <a:cubicBezTo>
                  <a:pt x="1976" y="1326"/>
                  <a:pt x="1974" y="1327"/>
                  <a:pt x="1971" y="1328"/>
                </a:cubicBezTo>
                <a:cubicBezTo>
                  <a:pt x="1967" y="1329"/>
                  <a:pt x="1964" y="1330"/>
                  <a:pt x="1960" y="1331"/>
                </a:cubicBezTo>
                <a:cubicBezTo>
                  <a:pt x="1957" y="1332"/>
                  <a:pt x="1954" y="1333"/>
                  <a:pt x="1952" y="1334"/>
                </a:cubicBezTo>
                <a:cubicBezTo>
                  <a:pt x="1948" y="1335"/>
                  <a:pt x="1945" y="1336"/>
                  <a:pt x="1941" y="1337"/>
                </a:cubicBezTo>
                <a:cubicBezTo>
                  <a:pt x="1938" y="1338"/>
                  <a:pt x="1935" y="1339"/>
                  <a:pt x="1933" y="1339"/>
                </a:cubicBezTo>
                <a:cubicBezTo>
                  <a:pt x="1929" y="1340"/>
                  <a:pt x="1926" y="1341"/>
                  <a:pt x="1922" y="1342"/>
                </a:cubicBezTo>
                <a:cubicBezTo>
                  <a:pt x="1919" y="1343"/>
                  <a:pt x="1916" y="1344"/>
                  <a:pt x="1914" y="1345"/>
                </a:cubicBezTo>
                <a:cubicBezTo>
                  <a:pt x="1910" y="1346"/>
                  <a:pt x="1907" y="1347"/>
                  <a:pt x="1903" y="1348"/>
                </a:cubicBezTo>
                <a:cubicBezTo>
                  <a:pt x="1900" y="1348"/>
                  <a:pt x="1897" y="1349"/>
                  <a:pt x="1895" y="1350"/>
                </a:cubicBezTo>
                <a:cubicBezTo>
                  <a:pt x="1891" y="1351"/>
                  <a:pt x="1888" y="1352"/>
                  <a:pt x="1884" y="1353"/>
                </a:cubicBezTo>
                <a:cubicBezTo>
                  <a:pt x="1881" y="1353"/>
                  <a:pt x="1878" y="1354"/>
                  <a:pt x="1876" y="1355"/>
                </a:cubicBezTo>
                <a:cubicBezTo>
                  <a:pt x="1872" y="1356"/>
                  <a:pt x="1869" y="1356"/>
                  <a:pt x="1865" y="1357"/>
                </a:cubicBezTo>
                <a:cubicBezTo>
                  <a:pt x="1862" y="1358"/>
                  <a:pt x="1859" y="1359"/>
                  <a:pt x="1856" y="1359"/>
                </a:cubicBezTo>
                <a:cubicBezTo>
                  <a:pt x="1853" y="1360"/>
                  <a:pt x="1850" y="1361"/>
                  <a:pt x="1846" y="1362"/>
                </a:cubicBezTo>
                <a:cubicBezTo>
                  <a:pt x="1843" y="1362"/>
                  <a:pt x="1840" y="1363"/>
                  <a:pt x="1837" y="1364"/>
                </a:cubicBezTo>
                <a:cubicBezTo>
                  <a:pt x="1834" y="1364"/>
                  <a:pt x="1831" y="1365"/>
                  <a:pt x="1827" y="1366"/>
                </a:cubicBezTo>
                <a:cubicBezTo>
                  <a:pt x="1824" y="1366"/>
                  <a:pt x="1821" y="1367"/>
                  <a:pt x="1818" y="1368"/>
                </a:cubicBezTo>
                <a:cubicBezTo>
                  <a:pt x="1815" y="1368"/>
                  <a:pt x="1811" y="1369"/>
                  <a:pt x="1808" y="1370"/>
                </a:cubicBezTo>
                <a:cubicBezTo>
                  <a:pt x="1805" y="1370"/>
                  <a:pt x="1802" y="1371"/>
                  <a:pt x="1799" y="1372"/>
                </a:cubicBezTo>
                <a:cubicBezTo>
                  <a:pt x="1797" y="1372"/>
                  <a:pt x="1795" y="1372"/>
                  <a:pt x="1793" y="1373"/>
                </a:cubicBezTo>
                <a:cubicBezTo>
                  <a:pt x="1793" y="1369"/>
                  <a:pt x="1793" y="1366"/>
                  <a:pt x="1794" y="1362"/>
                </a:cubicBezTo>
                <a:cubicBezTo>
                  <a:pt x="1794" y="1359"/>
                  <a:pt x="1794" y="1355"/>
                  <a:pt x="1795" y="1351"/>
                </a:cubicBezTo>
                <a:cubicBezTo>
                  <a:pt x="1795" y="1346"/>
                  <a:pt x="1796" y="1341"/>
                  <a:pt x="1797" y="1336"/>
                </a:cubicBezTo>
                <a:cubicBezTo>
                  <a:pt x="1797" y="1333"/>
                  <a:pt x="1797" y="1329"/>
                  <a:pt x="1798" y="1326"/>
                </a:cubicBezTo>
                <a:cubicBezTo>
                  <a:pt x="1798" y="1321"/>
                  <a:pt x="1799" y="1315"/>
                  <a:pt x="1800" y="1310"/>
                </a:cubicBezTo>
                <a:cubicBezTo>
                  <a:pt x="1800" y="1307"/>
                  <a:pt x="1801" y="1304"/>
                  <a:pt x="1801" y="1300"/>
                </a:cubicBezTo>
                <a:cubicBezTo>
                  <a:pt x="1802" y="1295"/>
                  <a:pt x="1803" y="1289"/>
                  <a:pt x="1804" y="1283"/>
                </a:cubicBezTo>
                <a:cubicBezTo>
                  <a:pt x="1804" y="1281"/>
                  <a:pt x="1805" y="1278"/>
                  <a:pt x="1805" y="1275"/>
                </a:cubicBezTo>
                <a:cubicBezTo>
                  <a:pt x="1806" y="1268"/>
                  <a:pt x="1807" y="1261"/>
                  <a:pt x="1809" y="1254"/>
                </a:cubicBezTo>
                <a:cubicBezTo>
                  <a:pt x="1809" y="1252"/>
                  <a:pt x="1809" y="1251"/>
                  <a:pt x="1809" y="1250"/>
                </a:cubicBezTo>
                <a:cubicBezTo>
                  <a:pt x="1811" y="1241"/>
                  <a:pt x="1812" y="1233"/>
                  <a:pt x="1814" y="1224"/>
                </a:cubicBezTo>
                <a:cubicBezTo>
                  <a:pt x="1815" y="1222"/>
                  <a:pt x="1815" y="1220"/>
                  <a:pt x="1815" y="1218"/>
                </a:cubicBezTo>
                <a:cubicBezTo>
                  <a:pt x="1817" y="1212"/>
                  <a:pt x="1818" y="1206"/>
                  <a:pt x="1819" y="1199"/>
                </a:cubicBezTo>
                <a:cubicBezTo>
                  <a:pt x="1820" y="1196"/>
                  <a:pt x="1821" y="1193"/>
                  <a:pt x="1821" y="1190"/>
                </a:cubicBezTo>
                <a:cubicBezTo>
                  <a:pt x="1822" y="1185"/>
                  <a:pt x="1823" y="1181"/>
                  <a:pt x="1824" y="1176"/>
                </a:cubicBezTo>
                <a:cubicBezTo>
                  <a:pt x="1828" y="1176"/>
                  <a:pt x="1831" y="1175"/>
                  <a:pt x="1834" y="1174"/>
                </a:cubicBezTo>
                <a:cubicBezTo>
                  <a:pt x="1837" y="1174"/>
                  <a:pt x="1840" y="1173"/>
                  <a:pt x="1843" y="1172"/>
                </a:cubicBezTo>
                <a:cubicBezTo>
                  <a:pt x="1847" y="1171"/>
                  <a:pt x="1851" y="1171"/>
                  <a:pt x="1855" y="1170"/>
                </a:cubicBezTo>
                <a:cubicBezTo>
                  <a:pt x="1858" y="1169"/>
                  <a:pt x="1861" y="1168"/>
                  <a:pt x="1863" y="1168"/>
                </a:cubicBezTo>
                <a:cubicBezTo>
                  <a:pt x="1868" y="1167"/>
                  <a:pt x="1873" y="1165"/>
                  <a:pt x="1878" y="1164"/>
                </a:cubicBezTo>
                <a:cubicBezTo>
                  <a:pt x="1880" y="1164"/>
                  <a:pt x="1882" y="1163"/>
                  <a:pt x="1884" y="1163"/>
                </a:cubicBezTo>
                <a:cubicBezTo>
                  <a:pt x="1890" y="1161"/>
                  <a:pt x="1897" y="1159"/>
                  <a:pt x="1904" y="1158"/>
                </a:cubicBezTo>
                <a:cubicBezTo>
                  <a:pt x="1905" y="1157"/>
                  <a:pt x="1907" y="1157"/>
                  <a:pt x="1909" y="1156"/>
                </a:cubicBezTo>
                <a:cubicBezTo>
                  <a:pt x="1914" y="1155"/>
                  <a:pt x="1919" y="1154"/>
                  <a:pt x="1924" y="1152"/>
                </a:cubicBezTo>
                <a:cubicBezTo>
                  <a:pt x="1927" y="1151"/>
                  <a:pt x="1929" y="1151"/>
                  <a:pt x="1932" y="1150"/>
                </a:cubicBezTo>
                <a:cubicBezTo>
                  <a:pt x="1936" y="1149"/>
                  <a:pt x="1940" y="1148"/>
                  <a:pt x="1944" y="1146"/>
                </a:cubicBezTo>
                <a:cubicBezTo>
                  <a:pt x="1947" y="1145"/>
                  <a:pt x="1950" y="1145"/>
                  <a:pt x="1953" y="1144"/>
                </a:cubicBezTo>
                <a:cubicBezTo>
                  <a:pt x="1956" y="1143"/>
                  <a:pt x="1960" y="1141"/>
                  <a:pt x="1964" y="1140"/>
                </a:cubicBezTo>
                <a:cubicBezTo>
                  <a:pt x="1967" y="1139"/>
                  <a:pt x="1970" y="1138"/>
                  <a:pt x="1973" y="1137"/>
                </a:cubicBezTo>
                <a:cubicBezTo>
                  <a:pt x="1977" y="1136"/>
                  <a:pt x="1980" y="1135"/>
                  <a:pt x="1984" y="1134"/>
                </a:cubicBezTo>
                <a:cubicBezTo>
                  <a:pt x="1987" y="1133"/>
                  <a:pt x="1990" y="1132"/>
                  <a:pt x="1993" y="1131"/>
                </a:cubicBezTo>
                <a:cubicBezTo>
                  <a:pt x="1997" y="1130"/>
                  <a:pt x="2000" y="1128"/>
                  <a:pt x="2004" y="1127"/>
                </a:cubicBezTo>
                <a:cubicBezTo>
                  <a:pt x="2007" y="1126"/>
                  <a:pt x="2010" y="1125"/>
                  <a:pt x="2013" y="1124"/>
                </a:cubicBezTo>
                <a:cubicBezTo>
                  <a:pt x="2017" y="1123"/>
                  <a:pt x="2020" y="1122"/>
                  <a:pt x="2024" y="1120"/>
                </a:cubicBezTo>
                <a:cubicBezTo>
                  <a:pt x="2027" y="1119"/>
                  <a:pt x="2030" y="1118"/>
                  <a:pt x="2033" y="1117"/>
                </a:cubicBezTo>
                <a:cubicBezTo>
                  <a:pt x="2037" y="1116"/>
                  <a:pt x="2040" y="1114"/>
                  <a:pt x="2044" y="1113"/>
                </a:cubicBezTo>
                <a:cubicBezTo>
                  <a:pt x="2047" y="1112"/>
                  <a:pt x="2050" y="1111"/>
                  <a:pt x="2053" y="1110"/>
                </a:cubicBezTo>
                <a:cubicBezTo>
                  <a:pt x="2056" y="1108"/>
                  <a:pt x="2060" y="1107"/>
                  <a:pt x="2063" y="1106"/>
                </a:cubicBezTo>
                <a:cubicBezTo>
                  <a:pt x="2066" y="1104"/>
                  <a:pt x="2069" y="1103"/>
                  <a:pt x="2072" y="1102"/>
                </a:cubicBezTo>
                <a:cubicBezTo>
                  <a:pt x="2076" y="1101"/>
                  <a:pt x="2079" y="1099"/>
                  <a:pt x="2083" y="1098"/>
                </a:cubicBezTo>
                <a:cubicBezTo>
                  <a:pt x="2086" y="1097"/>
                  <a:pt x="2089" y="1095"/>
                  <a:pt x="2092" y="1094"/>
                </a:cubicBezTo>
                <a:cubicBezTo>
                  <a:pt x="2095" y="1093"/>
                  <a:pt x="2099" y="1091"/>
                  <a:pt x="2102" y="1090"/>
                </a:cubicBezTo>
                <a:cubicBezTo>
                  <a:pt x="2105" y="1089"/>
                  <a:pt x="2108" y="1087"/>
                  <a:pt x="2111" y="1086"/>
                </a:cubicBezTo>
                <a:cubicBezTo>
                  <a:pt x="2115" y="1085"/>
                  <a:pt x="2118" y="1083"/>
                  <a:pt x="2121" y="1082"/>
                </a:cubicBezTo>
                <a:cubicBezTo>
                  <a:pt x="2124" y="1080"/>
                  <a:pt x="2127" y="1079"/>
                  <a:pt x="2130" y="1078"/>
                </a:cubicBezTo>
                <a:cubicBezTo>
                  <a:pt x="2132" y="1077"/>
                  <a:pt x="2133" y="1076"/>
                  <a:pt x="2134" y="1076"/>
                </a:cubicBezTo>
                <a:cubicBezTo>
                  <a:pt x="2134" y="1076"/>
                  <a:pt x="2134" y="1076"/>
                  <a:pt x="2134" y="1076"/>
                </a:cubicBezTo>
                <a:close/>
                <a:moveTo>
                  <a:pt x="2335" y="1371"/>
                </a:moveTo>
                <a:cubicBezTo>
                  <a:pt x="2335" y="1376"/>
                  <a:pt x="2334" y="1380"/>
                  <a:pt x="2334" y="1384"/>
                </a:cubicBezTo>
                <a:cubicBezTo>
                  <a:pt x="2334" y="1389"/>
                  <a:pt x="2333" y="1394"/>
                  <a:pt x="2333" y="1398"/>
                </a:cubicBezTo>
                <a:cubicBezTo>
                  <a:pt x="2333" y="1405"/>
                  <a:pt x="2332" y="1412"/>
                  <a:pt x="2332" y="1419"/>
                </a:cubicBezTo>
                <a:cubicBezTo>
                  <a:pt x="2332" y="1423"/>
                  <a:pt x="2331" y="1427"/>
                  <a:pt x="2331" y="1432"/>
                </a:cubicBezTo>
                <a:cubicBezTo>
                  <a:pt x="2331" y="1439"/>
                  <a:pt x="2331" y="1447"/>
                  <a:pt x="2330" y="1454"/>
                </a:cubicBezTo>
                <a:cubicBezTo>
                  <a:pt x="2330" y="1458"/>
                  <a:pt x="2330" y="1462"/>
                  <a:pt x="2330" y="1465"/>
                </a:cubicBezTo>
                <a:cubicBezTo>
                  <a:pt x="2330" y="1476"/>
                  <a:pt x="2330" y="1488"/>
                  <a:pt x="2330" y="1499"/>
                </a:cubicBezTo>
                <a:cubicBezTo>
                  <a:pt x="2330" y="1504"/>
                  <a:pt x="2330" y="1509"/>
                  <a:pt x="2330" y="1515"/>
                </a:cubicBezTo>
                <a:cubicBezTo>
                  <a:pt x="2330" y="1516"/>
                  <a:pt x="2330" y="1518"/>
                  <a:pt x="2330" y="1520"/>
                </a:cubicBezTo>
                <a:cubicBezTo>
                  <a:pt x="2330" y="1524"/>
                  <a:pt x="2330" y="1527"/>
                  <a:pt x="2330" y="1531"/>
                </a:cubicBezTo>
                <a:cubicBezTo>
                  <a:pt x="2330" y="1533"/>
                  <a:pt x="2330" y="1535"/>
                  <a:pt x="2330" y="1537"/>
                </a:cubicBezTo>
                <a:cubicBezTo>
                  <a:pt x="2330" y="1540"/>
                  <a:pt x="2330" y="1544"/>
                  <a:pt x="2330" y="1547"/>
                </a:cubicBezTo>
                <a:cubicBezTo>
                  <a:pt x="2331" y="1550"/>
                  <a:pt x="2331" y="1552"/>
                  <a:pt x="2331" y="1554"/>
                </a:cubicBezTo>
                <a:cubicBezTo>
                  <a:pt x="2331" y="1557"/>
                  <a:pt x="2331" y="1559"/>
                  <a:pt x="2331" y="1562"/>
                </a:cubicBezTo>
                <a:cubicBezTo>
                  <a:pt x="2325" y="1565"/>
                  <a:pt x="2320" y="1569"/>
                  <a:pt x="2314" y="1572"/>
                </a:cubicBezTo>
                <a:cubicBezTo>
                  <a:pt x="2311" y="1575"/>
                  <a:pt x="2307" y="1577"/>
                  <a:pt x="2303" y="1579"/>
                </a:cubicBezTo>
                <a:cubicBezTo>
                  <a:pt x="2296" y="1584"/>
                  <a:pt x="2288" y="1589"/>
                  <a:pt x="2280" y="1593"/>
                </a:cubicBezTo>
                <a:cubicBezTo>
                  <a:pt x="2278" y="1595"/>
                  <a:pt x="2276" y="1596"/>
                  <a:pt x="2273" y="1597"/>
                </a:cubicBezTo>
                <a:cubicBezTo>
                  <a:pt x="2264" y="1603"/>
                  <a:pt x="2253" y="1609"/>
                  <a:pt x="2243" y="1615"/>
                </a:cubicBezTo>
                <a:cubicBezTo>
                  <a:pt x="2241" y="1616"/>
                  <a:pt x="2238" y="1618"/>
                  <a:pt x="2235" y="1619"/>
                </a:cubicBezTo>
                <a:cubicBezTo>
                  <a:pt x="2228" y="1623"/>
                  <a:pt x="2220" y="1627"/>
                  <a:pt x="2213" y="1631"/>
                </a:cubicBezTo>
                <a:cubicBezTo>
                  <a:pt x="2209" y="1633"/>
                  <a:pt x="2205" y="1635"/>
                  <a:pt x="2201" y="1637"/>
                </a:cubicBezTo>
                <a:cubicBezTo>
                  <a:pt x="2195" y="1640"/>
                  <a:pt x="2188" y="1644"/>
                  <a:pt x="2182" y="1647"/>
                </a:cubicBezTo>
                <a:cubicBezTo>
                  <a:pt x="2178" y="1649"/>
                  <a:pt x="2173" y="1651"/>
                  <a:pt x="2169" y="1653"/>
                </a:cubicBezTo>
                <a:cubicBezTo>
                  <a:pt x="2163" y="1656"/>
                  <a:pt x="2157" y="1659"/>
                  <a:pt x="2151" y="1662"/>
                </a:cubicBezTo>
                <a:cubicBezTo>
                  <a:pt x="2146" y="1664"/>
                  <a:pt x="2142" y="1666"/>
                  <a:pt x="2137" y="1668"/>
                </a:cubicBezTo>
                <a:cubicBezTo>
                  <a:pt x="2131" y="1671"/>
                  <a:pt x="2125" y="1673"/>
                  <a:pt x="2120" y="1676"/>
                </a:cubicBezTo>
                <a:cubicBezTo>
                  <a:pt x="2115" y="1678"/>
                  <a:pt x="2110" y="1680"/>
                  <a:pt x="2105" y="1682"/>
                </a:cubicBezTo>
                <a:cubicBezTo>
                  <a:pt x="2101" y="1684"/>
                  <a:pt x="2096" y="1686"/>
                  <a:pt x="2092" y="1688"/>
                </a:cubicBezTo>
                <a:cubicBezTo>
                  <a:pt x="2091" y="1685"/>
                  <a:pt x="2091" y="1683"/>
                  <a:pt x="2091" y="1680"/>
                </a:cubicBezTo>
                <a:cubicBezTo>
                  <a:pt x="2090" y="1677"/>
                  <a:pt x="2090" y="1673"/>
                  <a:pt x="2090" y="1670"/>
                </a:cubicBezTo>
                <a:cubicBezTo>
                  <a:pt x="2089" y="1666"/>
                  <a:pt x="2089" y="1662"/>
                  <a:pt x="2089" y="1658"/>
                </a:cubicBezTo>
                <a:cubicBezTo>
                  <a:pt x="2088" y="1655"/>
                  <a:pt x="2088" y="1651"/>
                  <a:pt x="2088" y="1648"/>
                </a:cubicBezTo>
                <a:cubicBezTo>
                  <a:pt x="2087" y="1644"/>
                  <a:pt x="2087" y="1640"/>
                  <a:pt x="2087" y="1636"/>
                </a:cubicBezTo>
                <a:cubicBezTo>
                  <a:pt x="2086" y="1632"/>
                  <a:pt x="2086" y="1629"/>
                  <a:pt x="2086" y="1626"/>
                </a:cubicBezTo>
                <a:cubicBezTo>
                  <a:pt x="2086" y="1622"/>
                  <a:pt x="2085" y="1617"/>
                  <a:pt x="2085" y="1613"/>
                </a:cubicBezTo>
                <a:cubicBezTo>
                  <a:pt x="2085" y="1610"/>
                  <a:pt x="2085" y="1607"/>
                  <a:pt x="2084" y="1603"/>
                </a:cubicBezTo>
                <a:cubicBezTo>
                  <a:pt x="2084" y="1599"/>
                  <a:pt x="2084" y="1595"/>
                  <a:pt x="2084" y="1591"/>
                </a:cubicBezTo>
                <a:cubicBezTo>
                  <a:pt x="2084" y="1588"/>
                  <a:pt x="2083" y="1584"/>
                  <a:pt x="2083" y="1581"/>
                </a:cubicBezTo>
                <a:cubicBezTo>
                  <a:pt x="2083" y="1577"/>
                  <a:pt x="2083" y="1572"/>
                  <a:pt x="2083" y="1568"/>
                </a:cubicBezTo>
                <a:cubicBezTo>
                  <a:pt x="2083" y="1565"/>
                  <a:pt x="2082" y="1562"/>
                  <a:pt x="2082" y="1559"/>
                </a:cubicBezTo>
                <a:cubicBezTo>
                  <a:pt x="2082" y="1554"/>
                  <a:pt x="2082" y="1549"/>
                  <a:pt x="2082" y="1544"/>
                </a:cubicBezTo>
                <a:cubicBezTo>
                  <a:pt x="2082" y="1542"/>
                  <a:pt x="2082" y="1539"/>
                  <a:pt x="2082" y="1537"/>
                </a:cubicBezTo>
                <a:cubicBezTo>
                  <a:pt x="2082" y="1529"/>
                  <a:pt x="2082" y="1522"/>
                  <a:pt x="2082" y="1514"/>
                </a:cubicBezTo>
                <a:cubicBezTo>
                  <a:pt x="2082" y="1511"/>
                  <a:pt x="2082" y="1507"/>
                  <a:pt x="2082" y="1503"/>
                </a:cubicBezTo>
                <a:cubicBezTo>
                  <a:pt x="2089" y="1500"/>
                  <a:pt x="2095" y="1497"/>
                  <a:pt x="2102" y="1494"/>
                </a:cubicBezTo>
                <a:cubicBezTo>
                  <a:pt x="2106" y="1493"/>
                  <a:pt x="2110" y="1491"/>
                  <a:pt x="2114" y="1489"/>
                </a:cubicBezTo>
                <a:cubicBezTo>
                  <a:pt x="2125" y="1485"/>
                  <a:pt x="2136" y="1480"/>
                  <a:pt x="2147" y="1475"/>
                </a:cubicBezTo>
                <a:cubicBezTo>
                  <a:pt x="2148" y="1474"/>
                  <a:pt x="2148" y="1474"/>
                  <a:pt x="2149" y="1474"/>
                </a:cubicBezTo>
                <a:cubicBezTo>
                  <a:pt x="2159" y="1469"/>
                  <a:pt x="2170" y="1464"/>
                  <a:pt x="2180" y="1459"/>
                </a:cubicBezTo>
                <a:cubicBezTo>
                  <a:pt x="2184" y="1457"/>
                  <a:pt x="2188" y="1455"/>
                  <a:pt x="2192" y="1453"/>
                </a:cubicBezTo>
                <a:cubicBezTo>
                  <a:pt x="2199" y="1449"/>
                  <a:pt x="2206" y="1446"/>
                  <a:pt x="2213" y="1442"/>
                </a:cubicBezTo>
                <a:cubicBezTo>
                  <a:pt x="2218" y="1440"/>
                  <a:pt x="2222" y="1437"/>
                  <a:pt x="2226" y="1435"/>
                </a:cubicBezTo>
                <a:cubicBezTo>
                  <a:pt x="2233" y="1432"/>
                  <a:pt x="2239" y="1428"/>
                  <a:pt x="2246" y="1425"/>
                </a:cubicBezTo>
                <a:cubicBezTo>
                  <a:pt x="2250" y="1422"/>
                  <a:pt x="2255" y="1419"/>
                  <a:pt x="2260" y="1417"/>
                </a:cubicBezTo>
                <a:cubicBezTo>
                  <a:pt x="2266" y="1413"/>
                  <a:pt x="2272" y="1410"/>
                  <a:pt x="2278" y="1406"/>
                </a:cubicBezTo>
                <a:cubicBezTo>
                  <a:pt x="2282" y="1404"/>
                  <a:pt x="2287" y="1401"/>
                  <a:pt x="2292" y="1398"/>
                </a:cubicBezTo>
                <a:cubicBezTo>
                  <a:pt x="2298" y="1395"/>
                  <a:pt x="2303" y="1391"/>
                  <a:pt x="2309" y="1388"/>
                </a:cubicBezTo>
                <a:cubicBezTo>
                  <a:pt x="2314" y="1385"/>
                  <a:pt x="2319" y="1382"/>
                  <a:pt x="2323" y="1379"/>
                </a:cubicBezTo>
                <a:cubicBezTo>
                  <a:pt x="2327" y="1376"/>
                  <a:pt x="2331" y="1374"/>
                  <a:pt x="2335" y="1371"/>
                </a:cubicBezTo>
                <a:cubicBezTo>
                  <a:pt x="2335" y="1371"/>
                  <a:pt x="2335" y="1371"/>
                  <a:pt x="2335" y="1371"/>
                </a:cubicBezTo>
                <a:close/>
                <a:moveTo>
                  <a:pt x="2584" y="1373"/>
                </a:moveTo>
                <a:cubicBezTo>
                  <a:pt x="2584" y="1376"/>
                  <a:pt x="2584" y="1380"/>
                  <a:pt x="2583" y="1384"/>
                </a:cubicBezTo>
                <a:cubicBezTo>
                  <a:pt x="2583" y="1388"/>
                  <a:pt x="2583" y="1393"/>
                  <a:pt x="2582" y="1397"/>
                </a:cubicBezTo>
                <a:cubicBezTo>
                  <a:pt x="2582" y="1404"/>
                  <a:pt x="2581" y="1411"/>
                  <a:pt x="2581" y="1418"/>
                </a:cubicBezTo>
                <a:cubicBezTo>
                  <a:pt x="2581" y="1422"/>
                  <a:pt x="2581" y="1427"/>
                  <a:pt x="2580" y="1431"/>
                </a:cubicBezTo>
                <a:cubicBezTo>
                  <a:pt x="2580" y="1439"/>
                  <a:pt x="2580" y="1446"/>
                  <a:pt x="2580" y="1454"/>
                </a:cubicBezTo>
                <a:cubicBezTo>
                  <a:pt x="2580" y="1458"/>
                  <a:pt x="2579" y="1461"/>
                  <a:pt x="2579" y="1465"/>
                </a:cubicBezTo>
                <a:cubicBezTo>
                  <a:pt x="2579" y="1476"/>
                  <a:pt x="2579" y="1488"/>
                  <a:pt x="2579" y="1499"/>
                </a:cubicBezTo>
                <a:cubicBezTo>
                  <a:pt x="2579" y="1504"/>
                  <a:pt x="2579" y="1509"/>
                  <a:pt x="2579" y="1515"/>
                </a:cubicBezTo>
                <a:cubicBezTo>
                  <a:pt x="2579" y="1516"/>
                  <a:pt x="2579" y="1518"/>
                  <a:pt x="2579" y="1519"/>
                </a:cubicBezTo>
                <a:cubicBezTo>
                  <a:pt x="2579" y="1523"/>
                  <a:pt x="2579" y="1527"/>
                  <a:pt x="2579" y="1531"/>
                </a:cubicBezTo>
                <a:cubicBezTo>
                  <a:pt x="2579" y="1533"/>
                  <a:pt x="2579" y="1535"/>
                  <a:pt x="2579" y="1537"/>
                </a:cubicBezTo>
                <a:cubicBezTo>
                  <a:pt x="2579" y="1540"/>
                  <a:pt x="2580" y="1543"/>
                  <a:pt x="2580" y="1547"/>
                </a:cubicBezTo>
                <a:cubicBezTo>
                  <a:pt x="2580" y="1549"/>
                  <a:pt x="2580" y="1552"/>
                  <a:pt x="2580" y="1554"/>
                </a:cubicBezTo>
                <a:cubicBezTo>
                  <a:pt x="2580" y="1556"/>
                  <a:pt x="2580" y="1559"/>
                  <a:pt x="2580" y="1562"/>
                </a:cubicBezTo>
                <a:cubicBezTo>
                  <a:pt x="2574" y="1568"/>
                  <a:pt x="2569" y="1573"/>
                  <a:pt x="2563" y="1579"/>
                </a:cubicBezTo>
                <a:cubicBezTo>
                  <a:pt x="2560" y="1581"/>
                  <a:pt x="2558" y="1584"/>
                  <a:pt x="2555" y="1586"/>
                </a:cubicBezTo>
                <a:cubicBezTo>
                  <a:pt x="2546" y="1595"/>
                  <a:pt x="2538" y="1603"/>
                  <a:pt x="2529" y="1611"/>
                </a:cubicBezTo>
                <a:cubicBezTo>
                  <a:pt x="2527" y="1613"/>
                  <a:pt x="2526" y="1614"/>
                  <a:pt x="2524" y="1615"/>
                </a:cubicBezTo>
                <a:cubicBezTo>
                  <a:pt x="2517" y="1622"/>
                  <a:pt x="2509" y="1629"/>
                  <a:pt x="2502" y="1635"/>
                </a:cubicBezTo>
                <a:cubicBezTo>
                  <a:pt x="2498" y="1638"/>
                  <a:pt x="2495" y="1641"/>
                  <a:pt x="2492" y="1644"/>
                </a:cubicBezTo>
                <a:cubicBezTo>
                  <a:pt x="2486" y="1649"/>
                  <a:pt x="2480" y="1654"/>
                  <a:pt x="2474" y="1659"/>
                </a:cubicBezTo>
                <a:cubicBezTo>
                  <a:pt x="2470" y="1662"/>
                  <a:pt x="2466" y="1665"/>
                  <a:pt x="2462" y="1668"/>
                </a:cubicBezTo>
                <a:cubicBezTo>
                  <a:pt x="2457" y="1673"/>
                  <a:pt x="2451" y="1678"/>
                  <a:pt x="2446" y="1682"/>
                </a:cubicBezTo>
                <a:cubicBezTo>
                  <a:pt x="2441" y="1685"/>
                  <a:pt x="2437" y="1688"/>
                  <a:pt x="2433" y="1692"/>
                </a:cubicBezTo>
                <a:cubicBezTo>
                  <a:pt x="2428" y="1696"/>
                  <a:pt x="2422" y="1700"/>
                  <a:pt x="2417" y="1704"/>
                </a:cubicBezTo>
                <a:cubicBezTo>
                  <a:pt x="2412" y="1707"/>
                  <a:pt x="2408" y="1711"/>
                  <a:pt x="2404" y="1714"/>
                </a:cubicBezTo>
                <a:cubicBezTo>
                  <a:pt x="2398" y="1718"/>
                  <a:pt x="2393" y="1722"/>
                  <a:pt x="2388" y="1726"/>
                </a:cubicBezTo>
                <a:cubicBezTo>
                  <a:pt x="2383" y="1729"/>
                  <a:pt x="2378" y="1732"/>
                  <a:pt x="2374" y="1735"/>
                </a:cubicBezTo>
                <a:cubicBezTo>
                  <a:pt x="2370" y="1738"/>
                  <a:pt x="2366" y="1741"/>
                  <a:pt x="2362" y="1744"/>
                </a:cubicBezTo>
                <a:cubicBezTo>
                  <a:pt x="2361" y="1741"/>
                  <a:pt x="2361" y="1738"/>
                  <a:pt x="2360" y="1736"/>
                </a:cubicBezTo>
                <a:cubicBezTo>
                  <a:pt x="2360" y="1733"/>
                  <a:pt x="2359" y="1729"/>
                  <a:pt x="2359" y="1726"/>
                </a:cubicBezTo>
                <a:cubicBezTo>
                  <a:pt x="2358" y="1722"/>
                  <a:pt x="2358" y="1717"/>
                  <a:pt x="2357" y="1713"/>
                </a:cubicBezTo>
                <a:cubicBezTo>
                  <a:pt x="2357" y="1710"/>
                  <a:pt x="2356" y="1707"/>
                  <a:pt x="2356" y="1703"/>
                </a:cubicBezTo>
                <a:cubicBezTo>
                  <a:pt x="2355" y="1699"/>
                  <a:pt x="2354" y="1695"/>
                  <a:pt x="2354" y="1690"/>
                </a:cubicBezTo>
                <a:cubicBezTo>
                  <a:pt x="2353" y="1687"/>
                  <a:pt x="2353" y="1684"/>
                  <a:pt x="2353" y="1681"/>
                </a:cubicBezTo>
                <a:cubicBezTo>
                  <a:pt x="2352" y="1676"/>
                  <a:pt x="2352" y="1671"/>
                  <a:pt x="2351" y="1667"/>
                </a:cubicBezTo>
                <a:cubicBezTo>
                  <a:pt x="2351" y="1664"/>
                  <a:pt x="2350" y="1661"/>
                  <a:pt x="2350" y="1658"/>
                </a:cubicBezTo>
                <a:cubicBezTo>
                  <a:pt x="2350" y="1653"/>
                  <a:pt x="2349" y="1647"/>
                  <a:pt x="2349" y="1642"/>
                </a:cubicBezTo>
                <a:cubicBezTo>
                  <a:pt x="2348" y="1640"/>
                  <a:pt x="2348" y="1637"/>
                  <a:pt x="2348" y="1635"/>
                </a:cubicBezTo>
                <a:cubicBezTo>
                  <a:pt x="2347" y="1627"/>
                  <a:pt x="2347" y="1620"/>
                  <a:pt x="2346" y="1612"/>
                </a:cubicBezTo>
                <a:cubicBezTo>
                  <a:pt x="2346" y="1612"/>
                  <a:pt x="2346" y="1611"/>
                  <a:pt x="2346" y="1610"/>
                </a:cubicBezTo>
                <a:cubicBezTo>
                  <a:pt x="2345" y="1603"/>
                  <a:pt x="2345" y="1596"/>
                  <a:pt x="2344" y="1589"/>
                </a:cubicBezTo>
                <a:cubicBezTo>
                  <a:pt x="2344" y="1587"/>
                  <a:pt x="2344" y="1585"/>
                  <a:pt x="2344" y="1583"/>
                </a:cubicBezTo>
                <a:cubicBezTo>
                  <a:pt x="2344" y="1578"/>
                  <a:pt x="2344" y="1573"/>
                  <a:pt x="2343" y="1568"/>
                </a:cubicBezTo>
                <a:cubicBezTo>
                  <a:pt x="2344" y="1568"/>
                  <a:pt x="2345" y="1567"/>
                  <a:pt x="2345" y="1567"/>
                </a:cubicBezTo>
                <a:cubicBezTo>
                  <a:pt x="2355" y="1560"/>
                  <a:pt x="2365" y="1554"/>
                  <a:pt x="2375" y="1547"/>
                </a:cubicBezTo>
                <a:cubicBezTo>
                  <a:pt x="2376" y="1546"/>
                  <a:pt x="2376" y="1546"/>
                  <a:pt x="2376" y="1546"/>
                </a:cubicBezTo>
                <a:cubicBezTo>
                  <a:pt x="2386" y="1539"/>
                  <a:pt x="2396" y="1532"/>
                  <a:pt x="2406" y="1525"/>
                </a:cubicBezTo>
                <a:cubicBezTo>
                  <a:pt x="2407" y="1524"/>
                  <a:pt x="2407" y="1524"/>
                  <a:pt x="2408" y="1524"/>
                </a:cubicBezTo>
                <a:cubicBezTo>
                  <a:pt x="2417" y="1517"/>
                  <a:pt x="2427" y="1509"/>
                  <a:pt x="2436" y="1502"/>
                </a:cubicBezTo>
                <a:cubicBezTo>
                  <a:pt x="2437" y="1501"/>
                  <a:pt x="2438" y="1501"/>
                  <a:pt x="2439" y="1500"/>
                </a:cubicBezTo>
                <a:cubicBezTo>
                  <a:pt x="2448" y="1493"/>
                  <a:pt x="2457" y="1486"/>
                  <a:pt x="2466" y="1478"/>
                </a:cubicBezTo>
                <a:cubicBezTo>
                  <a:pt x="2468" y="1477"/>
                  <a:pt x="2469" y="1476"/>
                  <a:pt x="2470" y="1475"/>
                </a:cubicBezTo>
                <a:cubicBezTo>
                  <a:pt x="2479" y="1468"/>
                  <a:pt x="2488" y="1461"/>
                  <a:pt x="2496" y="1453"/>
                </a:cubicBezTo>
                <a:cubicBezTo>
                  <a:pt x="2498" y="1452"/>
                  <a:pt x="2499" y="1451"/>
                  <a:pt x="2500" y="1450"/>
                </a:cubicBezTo>
                <a:cubicBezTo>
                  <a:pt x="2509" y="1443"/>
                  <a:pt x="2517" y="1435"/>
                  <a:pt x="2526" y="1428"/>
                </a:cubicBezTo>
                <a:cubicBezTo>
                  <a:pt x="2527" y="1426"/>
                  <a:pt x="2529" y="1425"/>
                  <a:pt x="2530" y="1424"/>
                </a:cubicBezTo>
                <a:cubicBezTo>
                  <a:pt x="2538" y="1416"/>
                  <a:pt x="2547" y="1409"/>
                  <a:pt x="2555" y="1401"/>
                </a:cubicBezTo>
                <a:cubicBezTo>
                  <a:pt x="2556" y="1400"/>
                  <a:pt x="2557" y="1399"/>
                  <a:pt x="2558" y="1398"/>
                </a:cubicBezTo>
                <a:cubicBezTo>
                  <a:pt x="2567" y="1390"/>
                  <a:pt x="2575" y="1382"/>
                  <a:pt x="2583" y="1373"/>
                </a:cubicBezTo>
                <a:cubicBezTo>
                  <a:pt x="2583" y="1373"/>
                  <a:pt x="2584" y="1373"/>
                  <a:pt x="2584" y="1373"/>
                </a:cubicBezTo>
                <a:cubicBezTo>
                  <a:pt x="2584" y="1373"/>
                  <a:pt x="2584" y="1373"/>
                  <a:pt x="2584" y="1373"/>
                </a:cubicBezTo>
                <a:close/>
                <a:moveTo>
                  <a:pt x="2829" y="1458"/>
                </a:moveTo>
                <a:cubicBezTo>
                  <a:pt x="2829" y="1460"/>
                  <a:pt x="2829" y="1461"/>
                  <a:pt x="2829" y="1462"/>
                </a:cubicBezTo>
                <a:cubicBezTo>
                  <a:pt x="2828" y="1466"/>
                  <a:pt x="2828" y="1470"/>
                  <a:pt x="2828" y="1474"/>
                </a:cubicBezTo>
                <a:cubicBezTo>
                  <a:pt x="2828" y="1476"/>
                  <a:pt x="2828" y="1478"/>
                  <a:pt x="2828" y="1480"/>
                </a:cubicBezTo>
                <a:cubicBezTo>
                  <a:pt x="2828" y="1487"/>
                  <a:pt x="2828" y="1493"/>
                  <a:pt x="2828" y="1499"/>
                </a:cubicBezTo>
                <a:cubicBezTo>
                  <a:pt x="2828" y="1509"/>
                  <a:pt x="2828" y="1520"/>
                  <a:pt x="2828" y="1531"/>
                </a:cubicBezTo>
                <a:cubicBezTo>
                  <a:pt x="2828" y="1535"/>
                  <a:pt x="2829" y="1538"/>
                  <a:pt x="2829" y="1542"/>
                </a:cubicBezTo>
                <a:cubicBezTo>
                  <a:pt x="2829" y="1549"/>
                  <a:pt x="2829" y="1556"/>
                  <a:pt x="2829" y="1563"/>
                </a:cubicBezTo>
                <a:cubicBezTo>
                  <a:pt x="2830" y="1568"/>
                  <a:pt x="2830" y="1572"/>
                  <a:pt x="2830" y="1576"/>
                </a:cubicBezTo>
                <a:cubicBezTo>
                  <a:pt x="2830" y="1583"/>
                  <a:pt x="2831" y="1589"/>
                  <a:pt x="2831" y="1596"/>
                </a:cubicBezTo>
                <a:cubicBezTo>
                  <a:pt x="2831" y="1600"/>
                  <a:pt x="2832" y="1604"/>
                  <a:pt x="2832" y="1608"/>
                </a:cubicBezTo>
                <a:cubicBezTo>
                  <a:pt x="2833" y="1614"/>
                  <a:pt x="2833" y="1621"/>
                  <a:pt x="2833" y="1627"/>
                </a:cubicBezTo>
                <a:cubicBezTo>
                  <a:pt x="2832" y="1631"/>
                  <a:pt x="2830" y="1634"/>
                  <a:pt x="2828" y="1638"/>
                </a:cubicBezTo>
                <a:cubicBezTo>
                  <a:pt x="2826" y="1640"/>
                  <a:pt x="2825" y="1642"/>
                  <a:pt x="2824" y="1645"/>
                </a:cubicBezTo>
                <a:cubicBezTo>
                  <a:pt x="2821" y="1650"/>
                  <a:pt x="2818" y="1655"/>
                  <a:pt x="2815" y="1660"/>
                </a:cubicBezTo>
                <a:cubicBezTo>
                  <a:pt x="2814" y="1661"/>
                  <a:pt x="2814" y="1662"/>
                  <a:pt x="2813" y="1663"/>
                </a:cubicBezTo>
                <a:cubicBezTo>
                  <a:pt x="2810" y="1669"/>
                  <a:pt x="2806" y="1675"/>
                  <a:pt x="2803" y="1681"/>
                </a:cubicBezTo>
                <a:cubicBezTo>
                  <a:pt x="2802" y="1683"/>
                  <a:pt x="2801" y="1684"/>
                  <a:pt x="2800" y="1686"/>
                </a:cubicBezTo>
                <a:cubicBezTo>
                  <a:pt x="2797" y="1690"/>
                  <a:pt x="2794" y="1695"/>
                  <a:pt x="2792" y="1699"/>
                </a:cubicBezTo>
                <a:cubicBezTo>
                  <a:pt x="2790" y="1701"/>
                  <a:pt x="2789" y="1703"/>
                  <a:pt x="2788" y="1705"/>
                </a:cubicBezTo>
                <a:cubicBezTo>
                  <a:pt x="2785" y="1709"/>
                  <a:pt x="2783" y="1713"/>
                  <a:pt x="2780" y="1717"/>
                </a:cubicBezTo>
                <a:cubicBezTo>
                  <a:pt x="2779" y="1719"/>
                  <a:pt x="2777" y="1722"/>
                  <a:pt x="2776" y="1724"/>
                </a:cubicBezTo>
                <a:cubicBezTo>
                  <a:pt x="2773" y="1727"/>
                  <a:pt x="2771" y="1731"/>
                  <a:pt x="2769" y="1734"/>
                </a:cubicBezTo>
                <a:cubicBezTo>
                  <a:pt x="2767" y="1737"/>
                  <a:pt x="2766" y="1739"/>
                  <a:pt x="2764" y="1742"/>
                </a:cubicBezTo>
                <a:cubicBezTo>
                  <a:pt x="2762" y="1745"/>
                  <a:pt x="2759" y="1749"/>
                  <a:pt x="2757" y="1752"/>
                </a:cubicBezTo>
                <a:cubicBezTo>
                  <a:pt x="2755" y="1754"/>
                  <a:pt x="2754" y="1757"/>
                  <a:pt x="2752" y="1759"/>
                </a:cubicBezTo>
                <a:cubicBezTo>
                  <a:pt x="2750" y="1763"/>
                  <a:pt x="2747" y="1766"/>
                  <a:pt x="2745" y="1769"/>
                </a:cubicBezTo>
                <a:cubicBezTo>
                  <a:pt x="2743" y="1772"/>
                  <a:pt x="2742" y="1774"/>
                  <a:pt x="2740" y="1777"/>
                </a:cubicBezTo>
                <a:cubicBezTo>
                  <a:pt x="2737" y="1780"/>
                  <a:pt x="2735" y="1783"/>
                  <a:pt x="2733" y="1786"/>
                </a:cubicBezTo>
                <a:cubicBezTo>
                  <a:pt x="2731" y="1789"/>
                  <a:pt x="2729" y="1792"/>
                  <a:pt x="2727" y="1794"/>
                </a:cubicBezTo>
                <a:cubicBezTo>
                  <a:pt x="2725" y="1797"/>
                  <a:pt x="2723" y="1800"/>
                  <a:pt x="2720" y="1803"/>
                </a:cubicBezTo>
                <a:cubicBezTo>
                  <a:pt x="2719" y="1806"/>
                  <a:pt x="2717" y="1809"/>
                  <a:pt x="2715" y="1811"/>
                </a:cubicBezTo>
                <a:cubicBezTo>
                  <a:pt x="2712" y="1814"/>
                  <a:pt x="2710" y="1817"/>
                  <a:pt x="2708" y="1820"/>
                </a:cubicBezTo>
                <a:cubicBezTo>
                  <a:pt x="2706" y="1823"/>
                  <a:pt x="2704" y="1825"/>
                  <a:pt x="2702" y="1828"/>
                </a:cubicBezTo>
                <a:cubicBezTo>
                  <a:pt x="2700" y="1831"/>
                  <a:pt x="2697" y="1834"/>
                  <a:pt x="2695" y="1837"/>
                </a:cubicBezTo>
                <a:cubicBezTo>
                  <a:pt x="2693" y="1839"/>
                  <a:pt x="2691" y="1842"/>
                  <a:pt x="2689" y="1844"/>
                </a:cubicBezTo>
                <a:cubicBezTo>
                  <a:pt x="2686" y="1847"/>
                  <a:pt x="2684" y="1850"/>
                  <a:pt x="2682" y="1853"/>
                </a:cubicBezTo>
                <a:cubicBezTo>
                  <a:pt x="2680" y="1856"/>
                  <a:pt x="2678" y="1858"/>
                  <a:pt x="2676" y="1861"/>
                </a:cubicBezTo>
                <a:cubicBezTo>
                  <a:pt x="2673" y="1864"/>
                  <a:pt x="2671" y="1867"/>
                  <a:pt x="2668" y="1870"/>
                </a:cubicBezTo>
                <a:cubicBezTo>
                  <a:pt x="2666" y="1872"/>
                  <a:pt x="2664" y="1875"/>
                  <a:pt x="2662" y="1877"/>
                </a:cubicBezTo>
                <a:cubicBezTo>
                  <a:pt x="2660" y="1880"/>
                  <a:pt x="2657" y="1883"/>
                  <a:pt x="2655" y="1886"/>
                </a:cubicBezTo>
                <a:cubicBezTo>
                  <a:pt x="2653" y="1888"/>
                  <a:pt x="2650" y="1891"/>
                  <a:pt x="2648" y="1893"/>
                </a:cubicBezTo>
                <a:cubicBezTo>
                  <a:pt x="2647" y="1894"/>
                  <a:pt x="2646" y="1896"/>
                  <a:pt x="2645" y="1897"/>
                </a:cubicBezTo>
                <a:cubicBezTo>
                  <a:pt x="2644" y="1896"/>
                  <a:pt x="2644" y="1894"/>
                  <a:pt x="2643" y="1892"/>
                </a:cubicBezTo>
                <a:cubicBezTo>
                  <a:pt x="2643" y="1889"/>
                  <a:pt x="2642" y="1887"/>
                  <a:pt x="2641" y="1884"/>
                </a:cubicBezTo>
                <a:cubicBezTo>
                  <a:pt x="2640" y="1880"/>
                  <a:pt x="2639" y="1876"/>
                  <a:pt x="2638" y="1873"/>
                </a:cubicBezTo>
                <a:cubicBezTo>
                  <a:pt x="2637" y="1870"/>
                  <a:pt x="2637" y="1867"/>
                  <a:pt x="2636" y="1865"/>
                </a:cubicBezTo>
                <a:cubicBezTo>
                  <a:pt x="2635" y="1861"/>
                  <a:pt x="2634" y="1857"/>
                  <a:pt x="2633" y="1853"/>
                </a:cubicBezTo>
                <a:cubicBezTo>
                  <a:pt x="2633" y="1850"/>
                  <a:pt x="2632" y="1848"/>
                  <a:pt x="2631" y="1845"/>
                </a:cubicBezTo>
                <a:cubicBezTo>
                  <a:pt x="2630" y="1841"/>
                  <a:pt x="2629" y="1837"/>
                  <a:pt x="2629" y="1833"/>
                </a:cubicBezTo>
                <a:cubicBezTo>
                  <a:pt x="2628" y="1831"/>
                  <a:pt x="2627" y="1828"/>
                  <a:pt x="2627" y="1826"/>
                </a:cubicBezTo>
                <a:cubicBezTo>
                  <a:pt x="2626" y="1821"/>
                  <a:pt x="2625" y="1817"/>
                  <a:pt x="2624" y="1813"/>
                </a:cubicBezTo>
                <a:cubicBezTo>
                  <a:pt x="2624" y="1811"/>
                  <a:pt x="2623" y="1808"/>
                  <a:pt x="2623" y="1806"/>
                </a:cubicBezTo>
                <a:cubicBezTo>
                  <a:pt x="2621" y="1801"/>
                  <a:pt x="2620" y="1795"/>
                  <a:pt x="2619" y="1790"/>
                </a:cubicBezTo>
                <a:cubicBezTo>
                  <a:pt x="2619" y="1789"/>
                  <a:pt x="2619" y="1788"/>
                  <a:pt x="2619" y="1786"/>
                </a:cubicBezTo>
                <a:cubicBezTo>
                  <a:pt x="2617" y="1780"/>
                  <a:pt x="2616" y="1773"/>
                  <a:pt x="2615" y="1767"/>
                </a:cubicBezTo>
                <a:cubicBezTo>
                  <a:pt x="2615" y="1765"/>
                  <a:pt x="2614" y="1763"/>
                  <a:pt x="2614" y="1761"/>
                </a:cubicBezTo>
                <a:cubicBezTo>
                  <a:pt x="2613" y="1757"/>
                  <a:pt x="2612" y="1753"/>
                  <a:pt x="2612" y="1749"/>
                </a:cubicBezTo>
                <a:cubicBezTo>
                  <a:pt x="2615" y="1745"/>
                  <a:pt x="2619" y="1741"/>
                  <a:pt x="2622" y="1738"/>
                </a:cubicBezTo>
                <a:cubicBezTo>
                  <a:pt x="2624" y="1736"/>
                  <a:pt x="2625" y="1734"/>
                  <a:pt x="2627" y="1733"/>
                </a:cubicBezTo>
                <a:cubicBezTo>
                  <a:pt x="2632" y="1727"/>
                  <a:pt x="2637" y="1721"/>
                  <a:pt x="2643" y="1715"/>
                </a:cubicBezTo>
                <a:cubicBezTo>
                  <a:pt x="2644" y="1714"/>
                  <a:pt x="2644" y="1713"/>
                  <a:pt x="2645" y="1712"/>
                </a:cubicBezTo>
                <a:cubicBezTo>
                  <a:pt x="2650" y="1707"/>
                  <a:pt x="2654" y="1702"/>
                  <a:pt x="2658" y="1697"/>
                </a:cubicBezTo>
                <a:cubicBezTo>
                  <a:pt x="2660" y="1695"/>
                  <a:pt x="2662" y="1693"/>
                  <a:pt x="2664" y="1691"/>
                </a:cubicBezTo>
                <a:cubicBezTo>
                  <a:pt x="2667" y="1687"/>
                  <a:pt x="2670" y="1683"/>
                  <a:pt x="2674" y="1679"/>
                </a:cubicBezTo>
                <a:cubicBezTo>
                  <a:pt x="2676" y="1677"/>
                  <a:pt x="2678" y="1675"/>
                  <a:pt x="2680" y="1672"/>
                </a:cubicBezTo>
                <a:cubicBezTo>
                  <a:pt x="2683" y="1669"/>
                  <a:pt x="2686" y="1665"/>
                  <a:pt x="2689" y="1661"/>
                </a:cubicBezTo>
                <a:cubicBezTo>
                  <a:pt x="2691" y="1659"/>
                  <a:pt x="2693" y="1656"/>
                  <a:pt x="2695" y="1654"/>
                </a:cubicBezTo>
                <a:cubicBezTo>
                  <a:pt x="2698" y="1650"/>
                  <a:pt x="2701" y="1646"/>
                  <a:pt x="2704" y="1643"/>
                </a:cubicBezTo>
                <a:cubicBezTo>
                  <a:pt x="2706" y="1640"/>
                  <a:pt x="2708" y="1637"/>
                  <a:pt x="2710" y="1635"/>
                </a:cubicBezTo>
                <a:cubicBezTo>
                  <a:pt x="2713" y="1631"/>
                  <a:pt x="2715" y="1628"/>
                  <a:pt x="2718" y="1624"/>
                </a:cubicBezTo>
                <a:cubicBezTo>
                  <a:pt x="2720" y="1621"/>
                  <a:pt x="2722" y="1619"/>
                  <a:pt x="2724" y="1616"/>
                </a:cubicBezTo>
                <a:cubicBezTo>
                  <a:pt x="2727" y="1612"/>
                  <a:pt x="2730" y="1609"/>
                  <a:pt x="2732" y="1605"/>
                </a:cubicBezTo>
                <a:cubicBezTo>
                  <a:pt x="2734" y="1602"/>
                  <a:pt x="2736" y="1600"/>
                  <a:pt x="2739" y="1597"/>
                </a:cubicBezTo>
                <a:cubicBezTo>
                  <a:pt x="2741" y="1593"/>
                  <a:pt x="2744" y="1590"/>
                  <a:pt x="2746" y="1586"/>
                </a:cubicBezTo>
                <a:cubicBezTo>
                  <a:pt x="2748" y="1583"/>
                  <a:pt x="2750" y="1580"/>
                  <a:pt x="2752" y="1578"/>
                </a:cubicBezTo>
                <a:cubicBezTo>
                  <a:pt x="2755" y="1574"/>
                  <a:pt x="2758" y="1570"/>
                  <a:pt x="2760" y="1566"/>
                </a:cubicBezTo>
                <a:cubicBezTo>
                  <a:pt x="2762" y="1564"/>
                  <a:pt x="2764" y="1561"/>
                  <a:pt x="2766" y="1558"/>
                </a:cubicBezTo>
                <a:cubicBezTo>
                  <a:pt x="2768" y="1554"/>
                  <a:pt x="2771" y="1551"/>
                  <a:pt x="2774" y="1547"/>
                </a:cubicBezTo>
                <a:cubicBezTo>
                  <a:pt x="2775" y="1544"/>
                  <a:pt x="2777" y="1541"/>
                  <a:pt x="2779" y="1538"/>
                </a:cubicBezTo>
                <a:cubicBezTo>
                  <a:pt x="2782" y="1535"/>
                  <a:pt x="2784" y="1531"/>
                  <a:pt x="2787" y="1527"/>
                </a:cubicBezTo>
                <a:cubicBezTo>
                  <a:pt x="2788" y="1524"/>
                  <a:pt x="2790" y="1521"/>
                  <a:pt x="2792" y="1519"/>
                </a:cubicBezTo>
                <a:cubicBezTo>
                  <a:pt x="2795" y="1514"/>
                  <a:pt x="2797" y="1510"/>
                  <a:pt x="2800" y="1506"/>
                </a:cubicBezTo>
                <a:cubicBezTo>
                  <a:pt x="2801" y="1504"/>
                  <a:pt x="2803" y="1501"/>
                  <a:pt x="2804" y="1499"/>
                </a:cubicBezTo>
                <a:cubicBezTo>
                  <a:pt x="2807" y="1494"/>
                  <a:pt x="2810" y="1489"/>
                  <a:pt x="2813" y="1485"/>
                </a:cubicBezTo>
                <a:cubicBezTo>
                  <a:pt x="2814" y="1482"/>
                  <a:pt x="2816" y="1480"/>
                  <a:pt x="2817" y="1478"/>
                </a:cubicBezTo>
                <a:cubicBezTo>
                  <a:pt x="2821" y="1472"/>
                  <a:pt x="2825" y="1465"/>
                  <a:pt x="2828" y="1458"/>
                </a:cubicBezTo>
                <a:cubicBezTo>
                  <a:pt x="2828" y="1459"/>
                  <a:pt x="2828" y="1459"/>
                  <a:pt x="2828" y="1459"/>
                </a:cubicBezTo>
                <a:lnTo>
                  <a:pt x="2829" y="1458"/>
                </a:lnTo>
                <a:close/>
                <a:moveTo>
                  <a:pt x="2614" y="1824"/>
                </a:moveTo>
                <a:cubicBezTo>
                  <a:pt x="2615" y="1827"/>
                  <a:pt x="2615" y="1829"/>
                  <a:pt x="2616" y="1832"/>
                </a:cubicBezTo>
                <a:cubicBezTo>
                  <a:pt x="2617" y="1836"/>
                  <a:pt x="2618" y="1841"/>
                  <a:pt x="2619" y="1846"/>
                </a:cubicBezTo>
                <a:cubicBezTo>
                  <a:pt x="2620" y="1848"/>
                  <a:pt x="2620" y="1849"/>
                  <a:pt x="2620" y="1851"/>
                </a:cubicBezTo>
                <a:cubicBezTo>
                  <a:pt x="2622" y="1858"/>
                  <a:pt x="2624" y="1864"/>
                  <a:pt x="2625" y="1871"/>
                </a:cubicBezTo>
                <a:cubicBezTo>
                  <a:pt x="2625" y="1871"/>
                  <a:pt x="2625" y="1871"/>
                  <a:pt x="2625" y="1871"/>
                </a:cubicBezTo>
                <a:cubicBezTo>
                  <a:pt x="2627" y="1877"/>
                  <a:pt x="2629" y="1884"/>
                  <a:pt x="2630" y="1891"/>
                </a:cubicBezTo>
                <a:cubicBezTo>
                  <a:pt x="2631" y="1892"/>
                  <a:pt x="2631" y="1893"/>
                  <a:pt x="2631" y="1894"/>
                </a:cubicBezTo>
                <a:cubicBezTo>
                  <a:pt x="2633" y="1899"/>
                  <a:pt x="2634" y="1903"/>
                  <a:pt x="2635" y="1908"/>
                </a:cubicBezTo>
                <a:cubicBezTo>
                  <a:pt x="2631" y="1912"/>
                  <a:pt x="2627" y="1917"/>
                  <a:pt x="2623" y="1921"/>
                </a:cubicBezTo>
                <a:cubicBezTo>
                  <a:pt x="2621" y="1924"/>
                  <a:pt x="2618" y="1927"/>
                  <a:pt x="2615" y="1930"/>
                </a:cubicBezTo>
                <a:cubicBezTo>
                  <a:pt x="2610" y="1936"/>
                  <a:pt x="2605" y="1941"/>
                  <a:pt x="2599" y="1947"/>
                </a:cubicBezTo>
                <a:cubicBezTo>
                  <a:pt x="2597" y="1949"/>
                  <a:pt x="2595" y="1951"/>
                  <a:pt x="2594" y="1953"/>
                </a:cubicBezTo>
                <a:cubicBezTo>
                  <a:pt x="2586" y="1960"/>
                  <a:pt x="2579" y="1968"/>
                  <a:pt x="2572" y="1975"/>
                </a:cubicBezTo>
                <a:cubicBezTo>
                  <a:pt x="2569" y="1977"/>
                  <a:pt x="2567" y="1979"/>
                  <a:pt x="2565" y="1982"/>
                </a:cubicBezTo>
                <a:cubicBezTo>
                  <a:pt x="2559" y="1987"/>
                  <a:pt x="2554" y="1992"/>
                  <a:pt x="2549" y="1997"/>
                </a:cubicBezTo>
                <a:cubicBezTo>
                  <a:pt x="2546" y="2000"/>
                  <a:pt x="2543" y="2002"/>
                  <a:pt x="2540" y="2005"/>
                </a:cubicBezTo>
                <a:cubicBezTo>
                  <a:pt x="2535" y="2010"/>
                  <a:pt x="2531" y="2014"/>
                  <a:pt x="2526" y="2018"/>
                </a:cubicBezTo>
                <a:cubicBezTo>
                  <a:pt x="2523" y="2021"/>
                  <a:pt x="2519" y="2024"/>
                  <a:pt x="2516" y="2027"/>
                </a:cubicBezTo>
                <a:cubicBezTo>
                  <a:pt x="2512" y="2031"/>
                  <a:pt x="2507" y="2035"/>
                  <a:pt x="2503" y="2039"/>
                </a:cubicBezTo>
                <a:cubicBezTo>
                  <a:pt x="2499" y="2042"/>
                  <a:pt x="2496" y="2045"/>
                  <a:pt x="2492" y="2048"/>
                </a:cubicBezTo>
                <a:cubicBezTo>
                  <a:pt x="2488" y="2052"/>
                  <a:pt x="2483" y="2056"/>
                  <a:pt x="2479" y="2060"/>
                </a:cubicBezTo>
                <a:cubicBezTo>
                  <a:pt x="2475" y="2062"/>
                  <a:pt x="2472" y="2065"/>
                  <a:pt x="2468" y="2068"/>
                </a:cubicBezTo>
                <a:cubicBezTo>
                  <a:pt x="2465" y="2071"/>
                  <a:pt x="2461" y="2074"/>
                  <a:pt x="2458" y="2077"/>
                </a:cubicBezTo>
                <a:cubicBezTo>
                  <a:pt x="2457" y="2075"/>
                  <a:pt x="2456" y="2072"/>
                  <a:pt x="2455" y="2070"/>
                </a:cubicBezTo>
                <a:cubicBezTo>
                  <a:pt x="2454" y="2067"/>
                  <a:pt x="2453" y="2065"/>
                  <a:pt x="2452" y="2062"/>
                </a:cubicBezTo>
                <a:cubicBezTo>
                  <a:pt x="2450" y="2058"/>
                  <a:pt x="2449" y="2055"/>
                  <a:pt x="2447" y="2051"/>
                </a:cubicBezTo>
                <a:cubicBezTo>
                  <a:pt x="2446" y="2048"/>
                  <a:pt x="2445" y="2046"/>
                  <a:pt x="2444" y="2043"/>
                </a:cubicBezTo>
                <a:cubicBezTo>
                  <a:pt x="2443" y="2039"/>
                  <a:pt x="2441" y="2035"/>
                  <a:pt x="2440" y="2032"/>
                </a:cubicBezTo>
                <a:cubicBezTo>
                  <a:pt x="2439" y="2029"/>
                  <a:pt x="2438" y="2027"/>
                  <a:pt x="2437" y="2024"/>
                </a:cubicBezTo>
                <a:cubicBezTo>
                  <a:pt x="2435" y="2020"/>
                  <a:pt x="2434" y="2016"/>
                  <a:pt x="2432" y="2012"/>
                </a:cubicBezTo>
                <a:cubicBezTo>
                  <a:pt x="2431" y="2009"/>
                  <a:pt x="2431" y="2007"/>
                  <a:pt x="2430" y="2005"/>
                </a:cubicBezTo>
                <a:cubicBezTo>
                  <a:pt x="2428" y="2000"/>
                  <a:pt x="2426" y="1994"/>
                  <a:pt x="2424" y="1989"/>
                </a:cubicBezTo>
                <a:cubicBezTo>
                  <a:pt x="2424" y="1988"/>
                  <a:pt x="2423" y="1987"/>
                  <a:pt x="2423" y="1986"/>
                </a:cubicBezTo>
                <a:cubicBezTo>
                  <a:pt x="2421" y="1979"/>
                  <a:pt x="2419" y="1973"/>
                  <a:pt x="2416" y="1967"/>
                </a:cubicBezTo>
                <a:cubicBezTo>
                  <a:pt x="2416" y="1965"/>
                  <a:pt x="2415" y="1963"/>
                  <a:pt x="2415" y="1961"/>
                </a:cubicBezTo>
                <a:cubicBezTo>
                  <a:pt x="2413" y="1956"/>
                  <a:pt x="2412" y="1952"/>
                  <a:pt x="2410" y="1947"/>
                </a:cubicBezTo>
                <a:cubicBezTo>
                  <a:pt x="2409" y="1945"/>
                  <a:pt x="2409" y="1942"/>
                  <a:pt x="2408" y="1940"/>
                </a:cubicBezTo>
                <a:cubicBezTo>
                  <a:pt x="2407" y="1937"/>
                  <a:pt x="2406" y="1933"/>
                  <a:pt x="2405" y="1930"/>
                </a:cubicBezTo>
                <a:cubicBezTo>
                  <a:pt x="2410" y="1926"/>
                  <a:pt x="2415" y="1922"/>
                  <a:pt x="2420" y="1919"/>
                </a:cubicBezTo>
                <a:cubicBezTo>
                  <a:pt x="2424" y="1916"/>
                  <a:pt x="2427" y="1914"/>
                  <a:pt x="2430" y="1911"/>
                </a:cubicBezTo>
                <a:cubicBezTo>
                  <a:pt x="2438" y="1906"/>
                  <a:pt x="2445" y="1900"/>
                  <a:pt x="2453" y="1894"/>
                </a:cubicBezTo>
                <a:cubicBezTo>
                  <a:pt x="2454" y="1893"/>
                  <a:pt x="2455" y="1892"/>
                  <a:pt x="2457" y="1891"/>
                </a:cubicBezTo>
                <a:cubicBezTo>
                  <a:pt x="2465" y="1884"/>
                  <a:pt x="2474" y="1877"/>
                  <a:pt x="2483" y="1870"/>
                </a:cubicBezTo>
                <a:cubicBezTo>
                  <a:pt x="2486" y="1867"/>
                  <a:pt x="2488" y="1865"/>
                  <a:pt x="2491" y="1862"/>
                </a:cubicBezTo>
                <a:cubicBezTo>
                  <a:pt x="2497" y="1857"/>
                  <a:pt x="2503" y="1853"/>
                  <a:pt x="2508" y="1848"/>
                </a:cubicBezTo>
                <a:cubicBezTo>
                  <a:pt x="2512" y="1845"/>
                  <a:pt x="2515" y="1842"/>
                  <a:pt x="2518" y="1839"/>
                </a:cubicBezTo>
                <a:cubicBezTo>
                  <a:pt x="2523" y="1834"/>
                  <a:pt x="2528" y="1830"/>
                  <a:pt x="2533" y="1825"/>
                </a:cubicBezTo>
                <a:cubicBezTo>
                  <a:pt x="2537" y="1822"/>
                  <a:pt x="2540" y="1819"/>
                  <a:pt x="2544" y="1816"/>
                </a:cubicBezTo>
                <a:cubicBezTo>
                  <a:pt x="2549" y="1811"/>
                  <a:pt x="2553" y="1807"/>
                  <a:pt x="2558" y="1803"/>
                </a:cubicBezTo>
                <a:cubicBezTo>
                  <a:pt x="2562" y="1799"/>
                  <a:pt x="2565" y="1796"/>
                  <a:pt x="2569" y="1792"/>
                </a:cubicBezTo>
                <a:cubicBezTo>
                  <a:pt x="2573" y="1788"/>
                  <a:pt x="2578" y="1783"/>
                  <a:pt x="2582" y="1779"/>
                </a:cubicBezTo>
                <a:cubicBezTo>
                  <a:pt x="2586" y="1776"/>
                  <a:pt x="2589" y="1772"/>
                  <a:pt x="2593" y="1768"/>
                </a:cubicBezTo>
                <a:cubicBezTo>
                  <a:pt x="2596" y="1765"/>
                  <a:pt x="2598" y="1763"/>
                  <a:pt x="2601" y="1760"/>
                </a:cubicBezTo>
                <a:cubicBezTo>
                  <a:pt x="2601" y="1760"/>
                  <a:pt x="2601" y="1760"/>
                  <a:pt x="2601" y="1760"/>
                </a:cubicBezTo>
                <a:cubicBezTo>
                  <a:pt x="2601" y="1760"/>
                  <a:pt x="2601" y="1760"/>
                  <a:pt x="2601" y="1760"/>
                </a:cubicBezTo>
                <a:cubicBezTo>
                  <a:pt x="2602" y="1761"/>
                  <a:pt x="2602" y="1763"/>
                  <a:pt x="2602" y="1764"/>
                </a:cubicBezTo>
                <a:cubicBezTo>
                  <a:pt x="2603" y="1767"/>
                  <a:pt x="2603" y="1770"/>
                  <a:pt x="2604" y="1773"/>
                </a:cubicBezTo>
                <a:cubicBezTo>
                  <a:pt x="2605" y="1777"/>
                  <a:pt x="2605" y="1780"/>
                  <a:pt x="2606" y="1784"/>
                </a:cubicBezTo>
                <a:cubicBezTo>
                  <a:pt x="2606" y="1787"/>
                  <a:pt x="2607" y="1790"/>
                  <a:pt x="2608" y="1793"/>
                </a:cubicBezTo>
                <a:cubicBezTo>
                  <a:pt x="2608" y="1797"/>
                  <a:pt x="2609" y="1800"/>
                  <a:pt x="2610" y="1804"/>
                </a:cubicBezTo>
                <a:cubicBezTo>
                  <a:pt x="2610" y="1807"/>
                  <a:pt x="2611" y="1810"/>
                  <a:pt x="2612" y="1812"/>
                </a:cubicBezTo>
                <a:cubicBezTo>
                  <a:pt x="2612" y="1816"/>
                  <a:pt x="2613" y="1820"/>
                  <a:pt x="2614" y="1824"/>
                </a:cubicBezTo>
                <a:close/>
                <a:moveTo>
                  <a:pt x="2406" y="1972"/>
                </a:moveTo>
                <a:cubicBezTo>
                  <a:pt x="2407" y="1976"/>
                  <a:pt x="2408" y="1980"/>
                  <a:pt x="2410" y="1984"/>
                </a:cubicBezTo>
                <a:cubicBezTo>
                  <a:pt x="2410" y="1986"/>
                  <a:pt x="2411" y="1989"/>
                  <a:pt x="2412" y="1992"/>
                </a:cubicBezTo>
                <a:cubicBezTo>
                  <a:pt x="2414" y="1996"/>
                  <a:pt x="2415" y="2000"/>
                  <a:pt x="2417" y="2004"/>
                </a:cubicBezTo>
                <a:cubicBezTo>
                  <a:pt x="2417" y="2006"/>
                  <a:pt x="2418" y="2009"/>
                  <a:pt x="2419" y="2011"/>
                </a:cubicBezTo>
                <a:cubicBezTo>
                  <a:pt x="2421" y="2016"/>
                  <a:pt x="2423" y="2021"/>
                  <a:pt x="2425" y="2026"/>
                </a:cubicBezTo>
                <a:cubicBezTo>
                  <a:pt x="2425" y="2028"/>
                  <a:pt x="2426" y="2029"/>
                  <a:pt x="2426" y="2030"/>
                </a:cubicBezTo>
                <a:cubicBezTo>
                  <a:pt x="2429" y="2036"/>
                  <a:pt x="2431" y="2043"/>
                  <a:pt x="2433" y="2049"/>
                </a:cubicBezTo>
                <a:cubicBezTo>
                  <a:pt x="2434" y="2051"/>
                  <a:pt x="2435" y="2053"/>
                  <a:pt x="2436" y="2055"/>
                </a:cubicBezTo>
                <a:cubicBezTo>
                  <a:pt x="2438" y="2060"/>
                  <a:pt x="2439" y="2064"/>
                  <a:pt x="2441" y="2068"/>
                </a:cubicBezTo>
                <a:cubicBezTo>
                  <a:pt x="2442" y="2071"/>
                  <a:pt x="2443" y="2073"/>
                  <a:pt x="2444" y="2076"/>
                </a:cubicBezTo>
                <a:cubicBezTo>
                  <a:pt x="2445" y="2079"/>
                  <a:pt x="2447" y="2082"/>
                  <a:pt x="2448" y="2085"/>
                </a:cubicBezTo>
                <a:cubicBezTo>
                  <a:pt x="2444" y="2088"/>
                  <a:pt x="2440" y="2091"/>
                  <a:pt x="2436" y="2094"/>
                </a:cubicBezTo>
                <a:cubicBezTo>
                  <a:pt x="2433" y="2097"/>
                  <a:pt x="2429" y="2099"/>
                  <a:pt x="2426" y="2102"/>
                </a:cubicBezTo>
                <a:cubicBezTo>
                  <a:pt x="2421" y="2105"/>
                  <a:pt x="2416" y="2109"/>
                  <a:pt x="2411" y="2113"/>
                </a:cubicBezTo>
                <a:cubicBezTo>
                  <a:pt x="2408" y="2115"/>
                  <a:pt x="2405" y="2117"/>
                  <a:pt x="2402" y="2119"/>
                </a:cubicBezTo>
                <a:cubicBezTo>
                  <a:pt x="2396" y="2124"/>
                  <a:pt x="2390" y="2128"/>
                  <a:pt x="2384" y="2133"/>
                </a:cubicBezTo>
                <a:cubicBezTo>
                  <a:pt x="2382" y="2134"/>
                  <a:pt x="2380" y="2136"/>
                  <a:pt x="2378" y="2137"/>
                </a:cubicBezTo>
                <a:cubicBezTo>
                  <a:pt x="2370" y="2143"/>
                  <a:pt x="2362" y="2148"/>
                  <a:pt x="2354" y="2154"/>
                </a:cubicBezTo>
                <a:cubicBezTo>
                  <a:pt x="2351" y="2156"/>
                  <a:pt x="2348" y="2157"/>
                  <a:pt x="2346" y="2159"/>
                </a:cubicBezTo>
                <a:cubicBezTo>
                  <a:pt x="2340" y="2163"/>
                  <a:pt x="2334" y="2167"/>
                  <a:pt x="2329" y="2170"/>
                </a:cubicBezTo>
                <a:cubicBezTo>
                  <a:pt x="2325" y="2173"/>
                  <a:pt x="2322" y="2175"/>
                  <a:pt x="2318" y="2177"/>
                </a:cubicBezTo>
                <a:cubicBezTo>
                  <a:pt x="2313" y="2180"/>
                  <a:pt x="2308" y="2183"/>
                  <a:pt x="2303" y="2186"/>
                </a:cubicBezTo>
                <a:cubicBezTo>
                  <a:pt x="2300" y="2189"/>
                  <a:pt x="2296" y="2191"/>
                  <a:pt x="2292" y="2193"/>
                </a:cubicBezTo>
                <a:cubicBezTo>
                  <a:pt x="2287" y="2196"/>
                  <a:pt x="2283" y="2199"/>
                  <a:pt x="2278" y="2202"/>
                </a:cubicBezTo>
                <a:cubicBezTo>
                  <a:pt x="2274" y="2204"/>
                  <a:pt x="2270" y="2206"/>
                  <a:pt x="2266" y="2208"/>
                </a:cubicBezTo>
                <a:cubicBezTo>
                  <a:pt x="2262" y="2211"/>
                  <a:pt x="2259" y="2213"/>
                  <a:pt x="2255" y="2215"/>
                </a:cubicBezTo>
                <a:cubicBezTo>
                  <a:pt x="2253" y="2212"/>
                  <a:pt x="2252" y="2210"/>
                  <a:pt x="2250" y="2207"/>
                </a:cubicBezTo>
                <a:cubicBezTo>
                  <a:pt x="2249" y="2204"/>
                  <a:pt x="2248" y="2201"/>
                  <a:pt x="2246" y="2199"/>
                </a:cubicBezTo>
                <a:cubicBezTo>
                  <a:pt x="2244" y="2195"/>
                  <a:pt x="2242" y="2191"/>
                  <a:pt x="2240" y="2187"/>
                </a:cubicBezTo>
                <a:cubicBezTo>
                  <a:pt x="2239" y="2185"/>
                  <a:pt x="2238" y="2182"/>
                  <a:pt x="2237" y="2179"/>
                </a:cubicBezTo>
                <a:cubicBezTo>
                  <a:pt x="2234" y="2175"/>
                  <a:pt x="2232" y="2171"/>
                  <a:pt x="2230" y="2167"/>
                </a:cubicBezTo>
                <a:cubicBezTo>
                  <a:pt x="2229" y="2164"/>
                  <a:pt x="2228" y="2162"/>
                  <a:pt x="2227" y="2160"/>
                </a:cubicBezTo>
                <a:cubicBezTo>
                  <a:pt x="2224" y="2154"/>
                  <a:pt x="2222" y="2149"/>
                  <a:pt x="2219" y="2143"/>
                </a:cubicBezTo>
                <a:cubicBezTo>
                  <a:pt x="2219" y="2142"/>
                  <a:pt x="2218" y="2141"/>
                  <a:pt x="2218" y="2140"/>
                </a:cubicBezTo>
                <a:cubicBezTo>
                  <a:pt x="2215" y="2134"/>
                  <a:pt x="2212" y="2127"/>
                  <a:pt x="2209" y="2121"/>
                </a:cubicBezTo>
                <a:cubicBezTo>
                  <a:pt x="2208" y="2119"/>
                  <a:pt x="2207" y="2117"/>
                  <a:pt x="2206" y="2115"/>
                </a:cubicBezTo>
                <a:cubicBezTo>
                  <a:pt x="2204" y="2110"/>
                  <a:pt x="2202" y="2105"/>
                  <a:pt x="2200" y="2101"/>
                </a:cubicBezTo>
                <a:cubicBezTo>
                  <a:pt x="2199" y="2098"/>
                  <a:pt x="2198" y="2096"/>
                  <a:pt x="2197" y="2093"/>
                </a:cubicBezTo>
                <a:cubicBezTo>
                  <a:pt x="2195" y="2089"/>
                  <a:pt x="2194" y="2085"/>
                  <a:pt x="2192" y="2081"/>
                </a:cubicBezTo>
                <a:cubicBezTo>
                  <a:pt x="2191" y="2078"/>
                  <a:pt x="2190" y="2075"/>
                  <a:pt x="2189" y="2072"/>
                </a:cubicBezTo>
                <a:cubicBezTo>
                  <a:pt x="2188" y="2069"/>
                  <a:pt x="2186" y="2066"/>
                  <a:pt x="2185" y="2063"/>
                </a:cubicBezTo>
                <a:cubicBezTo>
                  <a:pt x="2190" y="2061"/>
                  <a:pt x="2195" y="2058"/>
                  <a:pt x="2200" y="2056"/>
                </a:cubicBezTo>
                <a:cubicBezTo>
                  <a:pt x="2203" y="2054"/>
                  <a:pt x="2207" y="2052"/>
                  <a:pt x="2211" y="2050"/>
                </a:cubicBezTo>
                <a:cubicBezTo>
                  <a:pt x="2217" y="2047"/>
                  <a:pt x="2223" y="2044"/>
                  <a:pt x="2229" y="2040"/>
                </a:cubicBezTo>
                <a:cubicBezTo>
                  <a:pt x="2232" y="2039"/>
                  <a:pt x="2235" y="2037"/>
                  <a:pt x="2238" y="2036"/>
                </a:cubicBezTo>
                <a:cubicBezTo>
                  <a:pt x="2247" y="2031"/>
                  <a:pt x="2255" y="2026"/>
                  <a:pt x="2263" y="2022"/>
                </a:cubicBezTo>
                <a:cubicBezTo>
                  <a:pt x="2264" y="2021"/>
                  <a:pt x="2265" y="2021"/>
                  <a:pt x="2266" y="2020"/>
                </a:cubicBezTo>
                <a:cubicBezTo>
                  <a:pt x="2275" y="2015"/>
                  <a:pt x="2284" y="2010"/>
                  <a:pt x="2293" y="2004"/>
                </a:cubicBezTo>
                <a:cubicBezTo>
                  <a:pt x="2296" y="2003"/>
                  <a:pt x="2298" y="2001"/>
                  <a:pt x="2301" y="2000"/>
                </a:cubicBezTo>
                <a:cubicBezTo>
                  <a:pt x="2307" y="1996"/>
                  <a:pt x="2314" y="1992"/>
                  <a:pt x="2320" y="1988"/>
                </a:cubicBezTo>
                <a:cubicBezTo>
                  <a:pt x="2323" y="1986"/>
                  <a:pt x="2327" y="1984"/>
                  <a:pt x="2330" y="1981"/>
                </a:cubicBezTo>
                <a:cubicBezTo>
                  <a:pt x="2335" y="1978"/>
                  <a:pt x="2341" y="1974"/>
                  <a:pt x="2346" y="1971"/>
                </a:cubicBezTo>
                <a:cubicBezTo>
                  <a:pt x="2350" y="1968"/>
                  <a:pt x="2354" y="1966"/>
                  <a:pt x="2357" y="1963"/>
                </a:cubicBezTo>
                <a:cubicBezTo>
                  <a:pt x="2362" y="1960"/>
                  <a:pt x="2367" y="1957"/>
                  <a:pt x="2372" y="1953"/>
                </a:cubicBezTo>
                <a:cubicBezTo>
                  <a:pt x="2376" y="1951"/>
                  <a:pt x="2380" y="1948"/>
                  <a:pt x="2384" y="1945"/>
                </a:cubicBezTo>
                <a:cubicBezTo>
                  <a:pt x="2387" y="1943"/>
                  <a:pt x="2391" y="1940"/>
                  <a:pt x="2395" y="1938"/>
                </a:cubicBezTo>
                <a:cubicBezTo>
                  <a:pt x="2395" y="1938"/>
                  <a:pt x="2395" y="1938"/>
                  <a:pt x="2395" y="1938"/>
                </a:cubicBezTo>
                <a:cubicBezTo>
                  <a:pt x="2395" y="1938"/>
                  <a:pt x="2395" y="1938"/>
                  <a:pt x="2395" y="1938"/>
                </a:cubicBezTo>
                <a:cubicBezTo>
                  <a:pt x="2395" y="1940"/>
                  <a:pt x="2396" y="1942"/>
                  <a:pt x="2397" y="1944"/>
                </a:cubicBezTo>
                <a:cubicBezTo>
                  <a:pt x="2398" y="1947"/>
                  <a:pt x="2398" y="1950"/>
                  <a:pt x="2399" y="1953"/>
                </a:cubicBezTo>
                <a:cubicBezTo>
                  <a:pt x="2401" y="1956"/>
                  <a:pt x="2402" y="1960"/>
                  <a:pt x="2403" y="1964"/>
                </a:cubicBezTo>
                <a:cubicBezTo>
                  <a:pt x="2404" y="1967"/>
                  <a:pt x="2405" y="1969"/>
                  <a:pt x="2406" y="1972"/>
                </a:cubicBezTo>
                <a:close/>
                <a:moveTo>
                  <a:pt x="1364" y="796"/>
                </a:moveTo>
                <a:cubicBezTo>
                  <a:pt x="1362" y="799"/>
                  <a:pt x="1361" y="802"/>
                  <a:pt x="1359" y="805"/>
                </a:cubicBezTo>
                <a:cubicBezTo>
                  <a:pt x="1358" y="808"/>
                  <a:pt x="1356" y="811"/>
                  <a:pt x="1354" y="815"/>
                </a:cubicBezTo>
                <a:cubicBezTo>
                  <a:pt x="1352" y="819"/>
                  <a:pt x="1350" y="823"/>
                  <a:pt x="1347" y="828"/>
                </a:cubicBezTo>
                <a:cubicBezTo>
                  <a:pt x="1346" y="831"/>
                  <a:pt x="1344" y="834"/>
                  <a:pt x="1342" y="837"/>
                </a:cubicBezTo>
                <a:cubicBezTo>
                  <a:pt x="1340" y="842"/>
                  <a:pt x="1338" y="847"/>
                  <a:pt x="1336" y="851"/>
                </a:cubicBezTo>
                <a:cubicBezTo>
                  <a:pt x="1334" y="854"/>
                  <a:pt x="1333" y="857"/>
                  <a:pt x="1331" y="860"/>
                </a:cubicBezTo>
                <a:cubicBezTo>
                  <a:pt x="1329" y="866"/>
                  <a:pt x="1326" y="871"/>
                  <a:pt x="1324" y="876"/>
                </a:cubicBezTo>
                <a:cubicBezTo>
                  <a:pt x="1323" y="878"/>
                  <a:pt x="1321" y="881"/>
                  <a:pt x="1320" y="884"/>
                </a:cubicBezTo>
                <a:cubicBezTo>
                  <a:pt x="1317" y="891"/>
                  <a:pt x="1314" y="898"/>
                  <a:pt x="1311" y="905"/>
                </a:cubicBezTo>
                <a:cubicBezTo>
                  <a:pt x="1310" y="905"/>
                  <a:pt x="1310" y="906"/>
                  <a:pt x="1310" y="907"/>
                </a:cubicBezTo>
                <a:cubicBezTo>
                  <a:pt x="1306" y="915"/>
                  <a:pt x="1303" y="923"/>
                  <a:pt x="1299" y="931"/>
                </a:cubicBezTo>
                <a:cubicBezTo>
                  <a:pt x="1299" y="933"/>
                  <a:pt x="1298" y="935"/>
                  <a:pt x="1297" y="937"/>
                </a:cubicBezTo>
                <a:cubicBezTo>
                  <a:pt x="1294" y="943"/>
                  <a:pt x="1292" y="949"/>
                  <a:pt x="1290" y="955"/>
                </a:cubicBezTo>
                <a:cubicBezTo>
                  <a:pt x="1289" y="957"/>
                  <a:pt x="1288" y="960"/>
                  <a:pt x="1286" y="963"/>
                </a:cubicBezTo>
                <a:cubicBezTo>
                  <a:pt x="1285" y="967"/>
                  <a:pt x="1283" y="972"/>
                  <a:pt x="1281" y="976"/>
                </a:cubicBezTo>
                <a:cubicBezTo>
                  <a:pt x="1276" y="975"/>
                  <a:pt x="1270" y="974"/>
                  <a:pt x="1264" y="973"/>
                </a:cubicBezTo>
                <a:cubicBezTo>
                  <a:pt x="1260" y="972"/>
                  <a:pt x="1255" y="972"/>
                  <a:pt x="1251" y="971"/>
                </a:cubicBezTo>
                <a:cubicBezTo>
                  <a:pt x="1243" y="969"/>
                  <a:pt x="1236" y="968"/>
                  <a:pt x="1229" y="967"/>
                </a:cubicBezTo>
                <a:cubicBezTo>
                  <a:pt x="1225" y="966"/>
                  <a:pt x="1221" y="965"/>
                  <a:pt x="1217" y="964"/>
                </a:cubicBezTo>
                <a:cubicBezTo>
                  <a:pt x="1209" y="963"/>
                  <a:pt x="1200" y="961"/>
                  <a:pt x="1191" y="959"/>
                </a:cubicBezTo>
                <a:cubicBezTo>
                  <a:pt x="1189" y="958"/>
                  <a:pt x="1187" y="958"/>
                  <a:pt x="1184" y="957"/>
                </a:cubicBezTo>
                <a:cubicBezTo>
                  <a:pt x="1173" y="955"/>
                  <a:pt x="1162" y="952"/>
                  <a:pt x="1151" y="950"/>
                </a:cubicBezTo>
                <a:cubicBezTo>
                  <a:pt x="1148" y="949"/>
                  <a:pt x="1146" y="948"/>
                  <a:pt x="1143" y="947"/>
                </a:cubicBezTo>
                <a:cubicBezTo>
                  <a:pt x="1135" y="945"/>
                  <a:pt x="1127" y="943"/>
                  <a:pt x="1119" y="941"/>
                </a:cubicBezTo>
                <a:cubicBezTo>
                  <a:pt x="1114" y="940"/>
                  <a:pt x="1110" y="939"/>
                  <a:pt x="1106" y="938"/>
                </a:cubicBezTo>
                <a:cubicBezTo>
                  <a:pt x="1100" y="936"/>
                  <a:pt x="1093" y="934"/>
                  <a:pt x="1086" y="932"/>
                </a:cubicBezTo>
                <a:cubicBezTo>
                  <a:pt x="1082" y="930"/>
                  <a:pt x="1077" y="929"/>
                  <a:pt x="1073" y="928"/>
                </a:cubicBezTo>
                <a:cubicBezTo>
                  <a:pt x="1066" y="926"/>
                  <a:pt x="1060" y="924"/>
                  <a:pt x="1054" y="922"/>
                </a:cubicBezTo>
                <a:cubicBezTo>
                  <a:pt x="1049" y="920"/>
                  <a:pt x="1044" y="919"/>
                  <a:pt x="1040" y="917"/>
                </a:cubicBezTo>
                <a:cubicBezTo>
                  <a:pt x="1035" y="916"/>
                  <a:pt x="1030" y="914"/>
                  <a:pt x="1025" y="912"/>
                </a:cubicBezTo>
                <a:cubicBezTo>
                  <a:pt x="1026" y="909"/>
                  <a:pt x="1028" y="906"/>
                  <a:pt x="1029" y="903"/>
                </a:cubicBezTo>
                <a:cubicBezTo>
                  <a:pt x="1030" y="900"/>
                  <a:pt x="1032" y="897"/>
                  <a:pt x="1033" y="894"/>
                </a:cubicBezTo>
                <a:cubicBezTo>
                  <a:pt x="1035" y="890"/>
                  <a:pt x="1037" y="885"/>
                  <a:pt x="1039" y="881"/>
                </a:cubicBezTo>
                <a:cubicBezTo>
                  <a:pt x="1040" y="878"/>
                  <a:pt x="1042" y="875"/>
                  <a:pt x="1043" y="872"/>
                </a:cubicBezTo>
                <a:cubicBezTo>
                  <a:pt x="1045" y="868"/>
                  <a:pt x="1047" y="864"/>
                  <a:pt x="1049" y="859"/>
                </a:cubicBezTo>
                <a:cubicBezTo>
                  <a:pt x="1051" y="857"/>
                  <a:pt x="1052" y="854"/>
                  <a:pt x="1053" y="851"/>
                </a:cubicBezTo>
                <a:cubicBezTo>
                  <a:pt x="1056" y="846"/>
                  <a:pt x="1058" y="841"/>
                  <a:pt x="1061" y="837"/>
                </a:cubicBezTo>
                <a:cubicBezTo>
                  <a:pt x="1062" y="834"/>
                  <a:pt x="1063" y="832"/>
                  <a:pt x="1064" y="830"/>
                </a:cubicBezTo>
                <a:cubicBezTo>
                  <a:pt x="1068" y="823"/>
                  <a:pt x="1071" y="816"/>
                  <a:pt x="1075" y="809"/>
                </a:cubicBezTo>
                <a:cubicBezTo>
                  <a:pt x="1076" y="807"/>
                  <a:pt x="1077" y="805"/>
                  <a:pt x="1078" y="804"/>
                </a:cubicBezTo>
                <a:cubicBezTo>
                  <a:pt x="1081" y="798"/>
                  <a:pt x="1083" y="793"/>
                  <a:pt x="1086" y="788"/>
                </a:cubicBezTo>
                <a:cubicBezTo>
                  <a:pt x="1088" y="785"/>
                  <a:pt x="1089" y="783"/>
                  <a:pt x="1091" y="780"/>
                </a:cubicBezTo>
                <a:cubicBezTo>
                  <a:pt x="1093" y="776"/>
                  <a:pt x="1096" y="771"/>
                  <a:pt x="1098" y="767"/>
                </a:cubicBezTo>
                <a:cubicBezTo>
                  <a:pt x="1100" y="764"/>
                  <a:pt x="1101" y="762"/>
                  <a:pt x="1103" y="759"/>
                </a:cubicBezTo>
                <a:cubicBezTo>
                  <a:pt x="1105" y="755"/>
                  <a:pt x="1107" y="752"/>
                  <a:pt x="1109" y="749"/>
                </a:cubicBezTo>
                <a:cubicBezTo>
                  <a:pt x="1115" y="750"/>
                  <a:pt x="1120" y="752"/>
                  <a:pt x="1126" y="753"/>
                </a:cubicBezTo>
                <a:cubicBezTo>
                  <a:pt x="1130" y="754"/>
                  <a:pt x="1135" y="755"/>
                  <a:pt x="1139" y="757"/>
                </a:cubicBezTo>
                <a:cubicBezTo>
                  <a:pt x="1146" y="758"/>
                  <a:pt x="1154" y="760"/>
                  <a:pt x="1161" y="762"/>
                </a:cubicBezTo>
                <a:cubicBezTo>
                  <a:pt x="1164" y="763"/>
                  <a:pt x="1168" y="764"/>
                  <a:pt x="1171" y="764"/>
                </a:cubicBezTo>
                <a:cubicBezTo>
                  <a:pt x="1182" y="767"/>
                  <a:pt x="1193" y="769"/>
                  <a:pt x="1204" y="772"/>
                </a:cubicBezTo>
                <a:cubicBezTo>
                  <a:pt x="1206" y="772"/>
                  <a:pt x="1208" y="772"/>
                  <a:pt x="1210" y="773"/>
                </a:cubicBezTo>
                <a:cubicBezTo>
                  <a:pt x="1219" y="775"/>
                  <a:pt x="1228" y="776"/>
                  <a:pt x="1236" y="778"/>
                </a:cubicBezTo>
                <a:cubicBezTo>
                  <a:pt x="1240" y="779"/>
                  <a:pt x="1244" y="779"/>
                  <a:pt x="1248" y="780"/>
                </a:cubicBezTo>
                <a:cubicBezTo>
                  <a:pt x="1255" y="781"/>
                  <a:pt x="1262" y="783"/>
                  <a:pt x="1269" y="784"/>
                </a:cubicBezTo>
                <a:cubicBezTo>
                  <a:pt x="1274" y="784"/>
                  <a:pt x="1278" y="785"/>
                  <a:pt x="1283" y="786"/>
                </a:cubicBezTo>
                <a:cubicBezTo>
                  <a:pt x="1289" y="787"/>
                  <a:pt x="1296" y="788"/>
                  <a:pt x="1302" y="789"/>
                </a:cubicBezTo>
                <a:cubicBezTo>
                  <a:pt x="1307" y="789"/>
                  <a:pt x="1312" y="790"/>
                  <a:pt x="1316" y="791"/>
                </a:cubicBezTo>
                <a:cubicBezTo>
                  <a:pt x="1323" y="791"/>
                  <a:pt x="1329" y="792"/>
                  <a:pt x="1335" y="793"/>
                </a:cubicBezTo>
                <a:cubicBezTo>
                  <a:pt x="1340" y="794"/>
                  <a:pt x="1345" y="794"/>
                  <a:pt x="1350" y="795"/>
                </a:cubicBezTo>
                <a:cubicBezTo>
                  <a:pt x="1355" y="795"/>
                  <a:pt x="1359" y="796"/>
                  <a:pt x="1364" y="796"/>
                </a:cubicBezTo>
                <a:cubicBezTo>
                  <a:pt x="1364" y="796"/>
                  <a:pt x="1364" y="796"/>
                  <a:pt x="1364" y="796"/>
                </a:cubicBezTo>
                <a:close/>
                <a:moveTo>
                  <a:pt x="1566" y="1005"/>
                </a:moveTo>
                <a:cubicBezTo>
                  <a:pt x="1565" y="1008"/>
                  <a:pt x="1564" y="1011"/>
                  <a:pt x="1563" y="1014"/>
                </a:cubicBezTo>
                <a:cubicBezTo>
                  <a:pt x="1562" y="1018"/>
                  <a:pt x="1561" y="1021"/>
                  <a:pt x="1559" y="1025"/>
                </a:cubicBezTo>
                <a:cubicBezTo>
                  <a:pt x="1558" y="1029"/>
                  <a:pt x="1556" y="1034"/>
                  <a:pt x="1555" y="1039"/>
                </a:cubicBezTo>
                <a:cubicBezTo>
                  <a:pt x="1554" y="1042"/>
                  <a:pt x="1552" y="1046"/>
                  <a:pt x="1551" y="1049"/>
                </a:cubicBezTo>
                <a:cubicBezTo>
                  <a:pt x="1550" y="1054"/>
                  <a:pt x="1548" y="1059"/>
                  <a:pt x="1547" y="1064"/>
                </a:cubicBezTo>
                <a:cubicBezTo>
                  <a:pt x="1546" y="1067"/>
                  <a:pt x="1545" y="1070"/>
                  <a:pt x="1544" y="1074"/>
                </a:cubicBezTo>
                <a:cubicBezTo>
                  <a:pt x="1542" y="1079"/>
                  <a:pt x="1541" y="1084"/>
                  <a:pt x="1539" y="1089"/>
                </a:cubicBezTo>
                <a:cubicBezTo>
                  <a:pt x="1538" y="1092"/>
                  <a:pt x="1537" y="1096"/>
                  <a:pt x="1536" y="1099"/>
                </a:cubicBezTo>
                <a:cubicBezTo>
                  <a:pt x="1534" y="1105"/>
                  <a:pt x="1533" y="1112"/>
                  <a:pt x="1531" y="1119"/>
                </a:cubicBezTo>
                <a:cubicBezTo>
                  <a:pt x="1530" y="1120"/>
                  <a:pt x="1530" y="1122"/>
                  <a:pt x="1529" y="1124"/>
                </a:cubicBezTo>
                <a:cubicBezTo>
                  <a:pt x="1527" y="1132"/>
                  <a:pt x="1525" y="1140"/>
                  <a:pt x="1523" y="1148"/>
                </a:cubicBezTo>
                <a:cubicBezTo>
                  <a:pt x="1522" y="1151"/>
                  <a:pt x="1522" y="1154"/>
                  <a:pt x="1521" y="1156"/>
                </a:cubicBezTo>
                <a:cubicBezTo>
                  <a:pt x="1520" y="1162"/>
                  <a:pt x="1518" y="1168"/>
                  <a:pt x="1517" y="1173"/>
                </a:cubicBezTo>
                <a:cubicBezTo>
                  <a:pt x="1516" y="1177"/>
                  <a:pt x="1516" y="1180"/>
                  <a:pt x="1515" y="1183"/>
                </a:cubicBezTo>
                <a:cubicBezTo>
                  <a:pt x="1514" y="1187"/>
                  <a:pt x="1513" y="1192"/>
                  <a:pt x="1512" y="1196"/>
                </a:cubicBezTo>
                <a:cubicBezTo>
                  <a:pt x="1505" y="1196"/>
                  <a:pt x="1498" y="1196"/>
                  <a:pt x="1490" y="1196"/>
                </a:cubicBezTo>
                <a:cubicBezTo>
                  <a:pt x="1486" y="1196"/>
                  <a:pt x="1482" y="1196"/>
                  <a:pt x="1478" y="1196"/>
                </a:cubicBezTo>
                <a:cubicBezTo>
                  <a:pt x="1468" y="1195"/>
                  <a:pt x="1458" y="1195"/>
                  <a:pt x="1448" y="1195"/>
                </a:cubicBezTo>
                <a:cubicBezTo>
                  <a:pt x="1446" y="1195"/>
                  <a:pt x="1444" y="1195"/>
                  <a:pt x="1442" y="1194"/>
                </a:cubicBezTo>
                <a:cubicBezTo>
                  <a:pt x="1430" y="1194"/>
                  <a:pt x="1419" y="1193"/>
                  <a:pt x="1407" y="1192"/>
                </a:cubicBezTo>
                <a:cubicBezTo>
                  <a:pt x="1403" y="1192"/>
                  <a:pt x="1400" y="1192"/>
                  <a:pt x="1396" y="1191"/>
                </a:cubicBezTo>
                <a:cubicBezTo>
                  <a:pt x="1388" y="1191"/>
                  <a:pt x="1380" y="1190"/>
                  <a:pt x="1371" y="1189"/>
                </a:cubicBezTo>
                <a:cubicBezTo>
                  <a:pt x="1367" y="1189"/>
                  <a:pt x="1362" y="1188"/>
                  <a:pt x="1358" y="1188"/>
                </a:cubicBezTo>
                <a:cubicBezTo>
                  <a:pt x="1350" y="1187"/>
                  <a:pt x="1343" y="1186"/>
                  <a:pt x="1336" y="1186"/>
                </a:cubicBezTo>
                <a:cubicBezTo>
                  <a:pt x="1331" y="1185"/>
                  <a:pt x="1326" y="1184"/>
                  <a:pt x="1321" y="1184"/>
                </a:cubicBezTo>
                <a:cubicBezTo>
                  <a:pt x="1314" y="1183"/>
                  <a:pt x="1308" y="1182"/>
                  <a:pt x="1301" y="1181"/>
                </a:cubicBezTo>
                <a:cubicBezTo>
                  <a:pt x="1296" y="1180"/>
                  <a:pt x="1291" y="1179"/>
                  <a:pt x="1286" y="1179"/>
                </a:cubicBezTo>
                <a:cubicBezTo>
                  <a:pt x="1279" y="1178"/>
                  <a:pt x="1273" y="1177"/>
                  <a:pt x="1266" y="1176"/>
                </a:cubicBezTo>
                <a:cubicBezTo>
                  <a:pt x="1261" y="1175"/>
                  <a:pt x="1256" y="1174"/>
                  <a:pt x="1250" y="1173"/>
                </a:cubicBezTo>
                <a:cubicBezTo>
                  <a:pt x="1245" y="1172"/>
                  <a:pt x="1240" y="1171"/>
                  <a:pt x="1235" y="1170"/>
                </a:cubicBezTo>
                <a:cubicBezTo>
                  <a:pt x="1235" y="1167"/>
                  <a:pt x="1236" y="1163"/>
                  <a:pt x="1237" y="1160"/>
                </a:cubicBezTo>
                <a:cubicBezTo>
                  <a:pt x="1238" y="1156"/>
                  <a:pt x="1239" y="1153"/>
                  <a:pt x="1239" y="1150"/>
                </a:cubicBezTo>
                <a:cubicBezTo>
                  <a:pt x="1241" y="1145"/>
                  <a:pt x="1242" y="1140"/>
                  <a:pt x="1243" y="1136"/>
                </a:cubicBezTo>
                <a:cubicBezTo>
                  <a:pt x="1244" y="1133"/>
                  <a:pt x="1245" y="1129"/>
                  <a:pt x="1246" y="1126"/>
                </a:cubicBezTo>
                <a:cubicBezTo>
                  <a:pt x="1247" y="1121"/>
                  <a:pt x="1248" y="1116"/>
                  <a:pt x="1250" y="1111"/>
                </a:cubicBezTo>
                <a:cubicBezTo>
                  <a:pt x="1250" y="1108"/>
                  <a:pt x="1251" y="1106"/>
                  <a:pt x="1252" y="1103"/>
                </a:cubicBezTo>
                <a:cubicBezTo>
                  <a:pt x="1254" y="1097"/>
                  <a:pt x="1255" y="1091"/>
                  <a:pt x="1257" y="1086"/>
                </a:cubicBezTo>
                <a:cubicBezTo>
                  <a:pt x="1258" y="1084"/>
                  <a:pt x="1258" y="1081"/>
                  <a:pt x="1259" y="1079"/>
                </a:cubicBezTo>
                <a:cubicBezTo>
                  <a:pt x="1261" y="1071"/>
                  <a:pt x="1264" y="1064"/>
                  <a:pt x="1266" y="1056"/>
                </a:cubicBezTo>
                <a:cubicBezTo>
                  <a:pt x="1267" y="1054"/>
                  <a:pt x="1268" y="1051"/>
                  <a:pt x="1268" y="1049"/>
                </a:cubicBezTo>
                <a:cubicBezTo>
                  <a:pt x="1270" y="1043"/>
                  <a:pt x="1272" y="1038"/>
                  <a:pt x="1274" y="1033"/>
                </a:cubicBezTo>
                <a:cubicBezTo>
                  <a:pt x="1275" y="1030"/>
                  <a:pt x="1276" y="1027"/>
                  <a:pt x="1277" y="1023"/>
                </a:cubicBezTo>
                <a:cubicBezTo>
                  <a:pt x="1279" y="1019"/>
                  <a:pt x="1280" y="1014"/>
                  <a:pt x="1282" y="1010"/>
                </a:cubicBezTo>
                <a:cubicBezTo>
                  <a:pt x="1283" y="1007"/>
                  <a:pt x="1284" y="1003"/>
                  <a:pt x="1285" y="1000"/>
                </a:cubicBezTo>
                <a:cubicBezTo>
                  <a:pt x="1287" y="996"/>
                  <a:pt x="1288" y="993"/>
                  <a:pt x="1289" y="989"/>
                </a:cubicBezTo>
                <a:cubicBezTo>
                  <a:pt x="1293" y="990"/>
                  <a:pt x="1298" y="990"/>
                  <a:pt x="1302" y="991"/>
                </a:cubicBezTo>
                <a:cubicBezTo>
                  <a:pt x="1306" y="992"/>
                  <a:pt x="1311" y="992"/>
                  <a:pt x="1315" y="993"/>
                </a:cubicBezTo>
                <a:cubicBezTo>
                  <a:pt x="1320" y="993"/>
                  <a:pt x="1325" y="994"/>
                  <a:pt x="1330" y="995"/>
                </a:cubicBezTo>
                <a:cubicBezTo>
                  <a:pt x="1335" y="995"/>
                  <a:pt x="1339" y="996"/>
                  <a:pt x="1343" y="996"/>
                </a:cubicBezTo>
                <a:cubicBezTo>
                  <a:pt x="1348" y="997"/>
                  <a:pt x="1354" y="997"/>
                  <a:pt x="1359" y="998"/>
                </a:cubicBezTo>
                <a:cubicBezTo>
                  <a:pt x="1363" y="998"/>
                  <a:pt x="1367" y="999"/>
                  <a:pt x="1372" y="999"/>
                </a:cubicBezTo>
                <a:cubicBezTo>
                  <a:pt x="1377" y="1000"/>
                  <a:pt x="1382" y="1000"/>
                  <a:pt x="1388" y="1001"/>
                </a:cubicBezTo>
                <a:cubicBezTo>
                  <a:pt x="1392" y="1001"/>
                  <a:pt x="1396" y="1001"/>
                  <a:pt x="1400" y="1002"/>
                </a:cubicBezTo>
                <a:cubicBezTo>
                  <a:pt x="1406" y="1002"/>
                  <a:pt x="1411" y="1002"/>
                  <a:pt x="1417" y="1003"/>
                </a:cubicBezTo>
                <a:cubicBezTo>
                  <a:pt x="1421" y="1003"/>
                  <a:pt x="1425" y="1003"/>
                  <a:pt x="1429" y="1003"/>
                </a:cubicBezTo>
                <a:cubicBezTo>
                  <a:pt x="1434" y="1004"/>
                  <a:pt x="1440" y="1004"/>
                  <a:pt x="1446" y="1004"/>
                </a:cubicBezTo>
                <a:cubicBezTo>
                  <a:pt x="1450" y="1004"/>
                  <a:pt x="1454" y="1005"/>
                  <a:pt x="1457" y="1005"/>
                </a:cubicBezTo>
                <a:cubicBezTo>
                  <a:pt x="1464" y="1005"/>
                  <a:pt x="1470" y="1005"/>
                  <a:pt x="1476" y="1005"/>
                </a:cubicBezTo>
                <a:cubicBezTo>
                  <a:pt x="1480" y="1005"/>
                  <a:pt x="1483" y="1006"/>
                  <a:pt x="1486" y="1006"/>
                </a:cubicBezTo>
                <a:cubicBezTo>
                  <a:pt x="1495" y="1006"/>
                  <a:pt x="1505" y="1006"/>
                  <a:pt x="1515" y="1006"/>
                </a:cubicBezTo>
                <a:cubicBezTo>
                  <a:pt x="1524" y="1006"/>
                  <a:pt x="1533" y="1006"/>
                  <a:pt x="1543" y="1006"/>
                </a:cubicBezTo>
                <a:cubicBezTo>
                  <a:pt x="1546" y="1006"/>
                  <a:pt x="1549" y="1005"/>
                  <a:pt x="1552" y="1005"/>
                </a:cubicBezTo>
                <a:cubicBezTo>
                  <a:pt x="1557" y="1005"/>
                  <a:pt x="1562" y="1005"/>
                  <a:pt x="1566" y="1005"/>
                </a:cubicBezTo>
                <a:cubicBezTo>
                  <a:pt x="1566" y="1005"/>
                  <a:pt x="1566" y="1005"/>
                  <a:pt x="1566" y="1005"/>
                </a:cubicBezTo>
                <a:close/>
                <a:moveTo>
                  <a:pt x="1811" y="1179"/>
                </a:moveTo>
                <a:cubicBezTo>
                  <a:pt x="1811" y="1182"/>
                  <a:pt x="1810" y="1185"/>
                  <a:pt x="1809" y="1188"/>
                </a:cubicBezTo>
                <a:cubicBezTo>
                  <a:pt x="1809" y="1192"/>
                  <a:pt x="1808" y="1196"/>
                  <a:pt x="1807" y="1199"/>
                </a:cubicBezTo>
                <a:cubicBezTo>
                  <a:pt x="1806" y="1204"/>
                  <a:pt x="1805" y="1209"/>
                  <a:pt x="1804" y="1213"/>
                </a:cubicBezTo>
                <a:cubicBezTo>
                  <a:pt x="1803" y="1217"/>
                  <a:pt x="1803" y="1221"/>
                  <a:pt x="1802" y="1225"/>
                </a:cubicBezTo>
                <a:cubicBezTo>
                  <a:pt x="1801" y="1229"/>
                  <a:pt x="1800" y="1234"/>
                  <a:pt x="1799" y="1239"/>
                </a:cubicBezTo>
                <a:cubicBezTo>
                  <a:pt x="1798" y="1243"/>
                  <a:pt x="1798" y="1246"/>
                  <a:pt x="1797" y="1250"/>
                </a:cubicBezTo>
                <a:cubicBezTo>
                  <a:pt x="1796" y="1255"/>
                  <a:pt x="1795" y="1260"/>
                  <a:pt x="1795" y="1265"/>
                </a:cubicBezTo>
                <a:cubicBezTo>
                  <a:pt x="1794" y="1269"/>
                  <a:pt x="1793" y="1272"/>
                  <a:pt x="1793" y="1275"/>
                </a:cubicBezTo>
                <a:cubicBezTo>
                  <a:pt x="1792" y="1282"/>
                  <a:pt x="1791" y="1288"/>
                  <a:pt x="1790" y="1294"/>
                </a:cubicBezTo>
                <a:cubicBezTo>
                  <a:pt x="1790" y="1296"/>
                  <a:pt x="1789" y="1299"/>
                  <a:pt x="1789" y="1301"/>
                </a:cubicBezTo>
                <a:cubicBezTo>
                  <a:pt x="1788" y="1309"/>
                  <a:pt x="1787" y="1318"/>
                  <a:pt x="1786" y="1326"/>
                </a:cubicBezTo>
                <a:cubicBezTo>
                  <a:pt x="1785" y="1329"/>
                  <a:pt x="1785" y="1331"/>
                  <a:pt x="1785" y="1334"/>
                </a:cubicBezTo>
                <a:cubicBezTo>
                  <a:pt x="1784" y="1340"/>
                  <a:pt x="1783" y="1346"/>
                  <a:pt x="1783" y="1352"/>
                </a:cubicBezTo>
                <a:cubicBezTo>
                  <a:pt x="1782" y="1355"/>
                  <a:pt x="1782" y="1358"/>
                  <a:pt x="1782" y="1362"/>
                </a:cubicBezTo>
                <a:cubicBezTo>
                  <a:pt x="1781" y="1366"/>
                  <a:pt x="1781" y="1370"/>
                  <a:pt x="1780" y="1375"/>
                </a:cubicBezTo>
                <a:cubicBezTo>
                  <a:pt x="1775" y="1376"/>
                  <a:pt x="1770" y="1377"/>
                  <a:pt x="1765" y="1377"/>
                </a:cubicBezTo>
                <a:cubicBezTo>
                  <a:pt x="1760" y="1378"/>
                  <a:pt x="1755" y="1379"/>
                  <a:pt x="1750" y="1380"/>
                </a:cubicBezTo>
                <a:cubicBezTo>
                  <a:pt x="1744" y="1381"/>
                  <a:pt x="1738" y="1382"/>
                  <a:pt x="1732" y="1383"/>
                </a:cubicBezTo>
                <a:cubicBezTo>
                  <a:pt x="1727" y="1383"/>
                  <a:pt x="1722" y="1384"/>
                  <a:pt x="1716" y="1385"/>
                </a:cubicBezTo>
                <a:cubicBezTo>
                  <a:pt x="1710" y="1386"/>
                  <a:pt x="1704" y="1386"/>
                  <a:pt x="1698" y="1387"/>
                </a:cubicBezTo>
                <a:cubicBezTo>
                  <a:pt x="1693" y="1388"/>
                  <a:pt x="1688" y="1388"/>
                  <a:pt x="1683" y="1389"/>
                </a:cubicBezTo>
                <a:cubicBezTo>
                  <a:pt x="1677" y="1390"/>
                  <a:pt x="1671" y="1390"/>
                  <a:pt x="1664" y="1391"/>
                </a:cubicBezTo>
                <a:cubicBezTo>
                  <a:pt x="1659" y="1391"/>
                  <a:pt x="1654" y="1392"/>
                  <a:pt x="1649" y="1392"/>
                </a:cubicBezTo>
                <a:cubicBezTo>
                  <a:pt x="1643" y="1393"/>
                  <a:pt x="1637" y="1393"/>
                  <a:pt x="1630" y="1394"/>
                </a:cubicBezTo>
                <a:cubicBezTo>
                  <a:pt x="1625" y="1394"/>
                  <a:pt x="1621" y="1395"/>
                  <a:pt x="1616" y="1395"/>
                </a:cubicBezTo>
                <a:cubicBezTo>
                  <a:pt x="1609" y="1395"/>
                  <a:pt x="1602" y="1396"/>
                  <a:pt x="1596" y="1396"/>
                </a:cubicBezTo>
                <a:cubicBezTo>
                  <a:pt x="1591" y="1396"/>
                  <a:pt x="1587" y="1397"/>
                  <a:pt x="1582" y="1397"/>
                </a:cubicBezTo>
                <a:cubicBezTo>
                  <a:pt x="1574" y="1397"/>
                  <a:pt x="1567" y="1397"/>
                  <a:pt x="1559" y="1398"/>
                </a:cubicBezTo>
                <a:cubicBezTo>
                  <a:pt x="1556" y="1398"/>
                  <a:pt x="1552" y="1398"/>
                  <a:pt x="1548" y="1398"/>
                </a:cubicBezTo>
                <a:cubicBezTo>
                  <a:pt x="1537" y="1398"/>
                  <a:pt x="1526" y="1398"/>
                  <a:pt x="1515" y="1398"/>
                </a:cubicBezTo>
                <a:cubicBezTo>
                  <a:pt x="1508" y="1398"/>
                  <a:pt x="1501" y="1398"/>
                  <a:pt x="1495" y="1398"/>
                </a:cubicBezTo>
                <a:cubicBezTo>
                  <a:pt x="1495" y="1395"/>
                  <a:pt x="1495" y="1391"/>
                  <a:pt x="1496" y="1388"/>
                </a:cubicBezTo>
                <a:cubicBezTo>
                  <a:pt x="1496" y="1384"/>
                  <a:pt x="1496" y="1381"/>
                  <a:pt x="1497" y="1377"/>
                </a:cubicBezTo>
                <a:cubicBezTo>
                  <a:pt x="1497" y="1372"/>
                  <a:pt x="1498" y="1367"/>
                  <a:pt x="1498" y="1363"/>
                </a:cubicBezTo>
                <a:cubicBezTo>
                  <a:pt x="1498" y="1359"/>
                  <a:pt x="1499" y="1356"/>
                  <a:pt x="1499" y="1352"/>
                </a:cubicBezTo>
                <a:cubicBezTo>
                  <a:pt x="1500" y="1347"/>
                  <a:pt x="1500" y="1342"/>
                  <a:pt x="1501" y="1337"/>
                </a:cubicBezTo>
                <a:cubicBezTo>
                  <a:pt x="1501" y="1334"/>
                  <a:pt x="1502" y="1331"/>
                  <a:pt x="1502" y="1328"/>
                </a:cubicBezTo>
                <a:cubicBezTo>
                  <a:pt x="1503" y="1322"/>
                  <a:pt x="1504" y="1315"/>
                  <a:pt x="1504" y="1309"/>
                </a:cubicBezTo>
                <a:cubicBezTo>
                  <a:pt x="1505" y="1307"/>
                  <a:pt x="1505" y="1305"/>
                  <a:pt x="1505" y="1303"/>
                </a:cubicBezTo>
                <a:cubicBezTo>
                  <a:pt x="1506" y="1295"/>
                  <a:pt x="1508" y="1287"/>
                  <a:pt x="1509" y="1279"/>
                </a:cubicBezTo>
                <a:cubicBezTo>
                  <a:pt x="1509" y="1277"/>
                  <a:pt x="1510" y="1275"/>
                  <a:pt x="1510" y="1273"/>
                </a:cubicBezTo>
                <a:cubicBezTo>
                  <a:pt x="1511" y="1267"/>
                  <a:pt x="1512" y="1260"/>
                  <a:pt x="1513" y="1254"/>
                </a:cubicBezTo>
                <a:cubicBezTo>
                  <a:pt x="1513" y="1251"/>
                  <a:pt x="1514" y="1248"/>
                  <a:pt x="1515" y="1246"/>
                </a:cubicBezTo>
                <a:cubicBezTo>
                  <a:pt x="1515" y="1240"/>
                  <a:pt x="1516" y="1235"/>
                  <a:pt x="1517" y="1230"/>
                </a:cubicBezTo>
                <a:cubicBezTo>
                  <a:pt x="1518" y="1227"/>
                  <a:pt x="1519" y="1223"/>
                  <a:pt x="1519" y="1220"/>
                </a:cubicBezTo>
                <a:cubicBezTo>
                  <a:pt x="1520" y="1216"/>
                  <a:pt x="1521" y="1212"/>
                  <a:pt x="1522" y="1208"/>
                </a:cubicBezTo>
                <a:cubicBezTo>
                  <a:pt x="1523" y="1208"/>
                  <a:pt x="1523" y="1208"/>
                  <a:pt x="1524" y="1208"/>
                </a:cubicBezTo>
                <a:cubicBezTo>
                  <a:pt x="1535" y="1208"/>
                  <a:pt x="1546" y="1208"/>
                  <a:pt x="1557" y="1208"/>
                </a:cubicBezTo>
                <a:cubicBezTo>
                  <a:pt x="1558" y="1207"/>
                  <a:pt x="1559" y="1207"/>
                  <a:pt x="1560" y="1207"/>
                </a:cubicBezTo>
                <a:cubicBezTo>
                  <a:pt x="1572" y="1207"/>
                  <a:pt x="1583" y="1207"/>
                  <a:pt x="1594" y="1206"/>
                </a:cubicBezTo>
                <a:cubicBezTo>
                  <a:pt x="1595" y="1206"/>
                  <a:pt x="1595" y="1206"/>
                  <a:pt x="1596" y="1206"/>
                </a:cubicBezTo>
                <a:cubicBezTo>
                  <a:pt x="1608" y="1205"/>
                  <a:pt x="1619" y="1205"/>
                  <a:pt x="1631" y="1204"/>
                </a:cubicBezTo>
                <a:cubicBezTo>
                  <a:pt x="1631" y="1204"/>
                  <a:pt x="1631" y="1204"/>
                  <a:pt x="1631" y="1204"/>
                </a:cubicBezTo>
                <a:cubicBezTo>
                  <a:pt x="1643" y="1203"/>
                  <a:pt x="1654" y="1202"/>
                  <a:pt x="1666" y="1201"/>
                </a:cubicBezTo>
                <a:cubicBezTo>
                  <a:pt x="1667" y="1201"/>
                  <a:pt x="1667" y="1200"/>
                  <a:pt x="1668" y="1200"/>
                </a:cubicBezTo>
                <a:cubicBezTo>
                  <a:pt x="1679" y="1199"/>
                  <a:pt x="1690" y="1198"/>
                  <a:pt x="1701" y="1197"/>
                </a:cubicBezTo>
                <a:cubicBezTo>
                  <a:pt x="1703" y="1197"/>
                  <a:pt x="1704" y="1196"/>
                  <a:pt x="1705" y="1196"/>
                </a:cubicBezTo>
                <a:cubicBezTo>
                  <a:pt x="1716" y="1195"/>
                  <a:pt x="1726" y="1193"/>
                  <a:pt x="1737" y="1192"/>
                </a:cubicBezTo>
                <a:cubicBezTo>
                  <a:pt x="1739" y="1192"/>
                  <a:pt x="1740" y="1191"/>
                  <a:pt x="1742" y="1191"/>
                </a:cubicBezTo>
                <a:cubicBezTo>
                  <a:pt x="1752" y="1190"/>
                  <a:pt x="1763" y="1188"/>
                  <a:pt x="1773" y="1186"/>
                </a:cubicBezTo>
                <a:cubicBezTo>
                  <a:pt x="1775" y="1186"/>
                  <a:pt x="1776" y="1186"/>
                  <a:pt x="1778" y="1185"/>
                </a:cubicBezTo>
                <a:cubicBezTo>
                  <a:pt x="1788" y="1183"/>
                  <a:pt x="1799" y="1182"/>
                  <a:pt x="1809" y="1180"/>
                </a:cubicBezTo>
                <a:cubicBezTo>
                  <a:pt x="1810" y="1179"/>
                  <a:pt x="1811" y="1179"/>
                  <a:pt x="1811" y="1179"/>
                </a:cubicBezTo>
                <a:cubicBezTo>
                  <a:pt x="1811" y="1179"/>
                  <a:pt x="1811" y="1179"/>
                  <a:pt x="1811" y="1179"/>
                </a:cubicBezTo>
                <a:close/>
                <a:moveTo>
                  <a:pt x="2070" y="1508"/>
                </a:moveTo>
                <a:cubicBezTo>
                  <a:pt x="2070" y="1510"/>
                  <a:pt x="2070" y="1512"/>
                  <a:pt x="2070" y="1514"/>
                </a:cubicBezTo>
                <a:cubicBezTo>
                  <a:pt x="2070" y="1522"/>
                  <a:pt x="2070" y="1530"/>
                  <a:pt x="2070" y="1537"/>
                </a:cubicBezTo>
                <a:cubicBezTo>
                  <a:pt x="2070" y="1540"/>
                  <a:pt x="2070" y="1542"/>
                  <a:pt x="2070" y="1545"/>
                </a:cubicBezTo>
                <a:cubicBezTo>
                  <a:pt x="2070" y="1550"/>
                  <a:pt x="2070" y="1555"/>
                  <a:pt x="2070" y="1560"/>
                </a:cubicBezTo>
                <a:cubicBezTo>
                  <a:pt x="2070" y="1563"/>
                  <a:pt x="2071" y="1566"/>
                  <a:pt x="2071" y="1569"/>
                </a:cubicBezTo>
                <a:cubicBezTo>
                  <a:pt x="2071" y="1574"/>
                  <a:pt x="2071" y="1578"/>
                  <a:pt x="2071" y="1582"/>
                </a:cubicBezTo>
                <a:cubicBezTo>
                  <a:pt x="2071" y="1586"/>
                  <a:pt x="2072" y="1589"/>
                  <a:pt x="2072" y="1593"/>
                </a:cubicBezTo>
                <a:cubicBezTo>
                  <a:pt x="2072" y="1597"/>
                  <a:pt x="2072" y="1601"/>
                  <a:pt x="2072" y="1605"/>
                </a:cubicBezTo>
                <a:cubicBezTo>
                  <a:pt x="2073" y="1609"/>
                  <a:pt x="2073" y="1612"/>
                  <a:pt x="2073" y="1616"/>
                </a:cubicBezTo>
                <a:cubicBezTo>
                  <a:pt x="2073" y="1620"/>
                  <a:pt x="2074" y="1624"/>
                  <a:pt x="2074" y="1627"/>
                </a:cubicBezTo>
                <a:cubicBezTo>
                  <a:pt x="2074" y="1631"/>
                  <a:pt x="2074" y="1635"/>
                  <a:pt x="2075" y="1639"/>
                </a:cubicBezTo>
                <a:cubicBezTo>
                  <a:pt x="2075" y="1642"/>
                  <a:pt x="2075" y="1646"/>
                  <a:pt x="2076" y="1650"/>
                </a:cubicBezTo>
                <a:cubicBezTo>
                  <a:pt x="2076" y="1654"/>
                  <a:pt x="2076" y="1658"/>
                  <a:pt x="2077" y="1661"/>
                </a:cubicBezTo>
                <a:cubicBezTo>
                  <a:pt x="2077" y="1665"/>
                  <a:pt x="2078" y="1669"/>
                  <a:pt x="2078" y="1673"/>
                </a:cubicBezTo>
                <a:cubicBezTo>
                  <a:pt x="2078" y="1676"/>
                  <a:pt x="2079" y="1680"/>
                  <a:pt x="2079" y="1684"/>
                </a:cubicBezTo>
                <a:cubicBezTo>
                  <a:pt x="2079" y="1687"/>
                  <a:pt x="2080" y="1690"/>
                  <a:pt x="2080" y="1693"/>
                </a:cubicBezTo>
                <a:cubicBezTo>
                  <a:pt x="2074" y="1695"/>
                  <a:pt x="2069" y="1697"/>
                  <a:pt x="2063" y="1700"/>
                </a:cubicBezTo>
                <a:cubicBezTo>
                  <a:pt x="2058" y="1702"/>
                  <a:pt x="2053" y="1703"/>
                  <a:pt x="2049" y="1705"/>
                </a:cubicBezTo>
                <a:cubicBezTo>
                  <a:pt x="2042" y="1708"/>
                  <a:pt x="2035" y="1710"/>
                  <a:pt x="2028" y="1713"/>
                </a:cubicBezTo>
                <a:cubicBezTo>
                  <a:pt x="2023" y="1715"/>
                  <a:pt x="2019" y="1716"/>
                  <a:pt x="2015" y="1718"/>
                </a:cubicBezTo>
                <a:cubicBezTo>
                  <a:pt x="2006" y="1721"/>
                  <a:pt x="1998" y="1724"/>
                  <a:pt x="1989" y="1726"/>
                </a:cubicBezTo>
                <a:cubicBezTo>
                  <a:pt x="1986" y="1727"/>
                  <a:pt x="1983" y="1728"/>
                  <a:pt x="1980" y="1729"/>
                </a:cubicBezTo>
                <a:cubicBezTo>
                  <a:pt x="1969" y="1733"/>
                  <a:pt x="1957" y="1737"/>
                  <a:pt x="1946" y="1740"/>
                </a:cubicBezTo>
                <a:cubicBezTo>
                  <a:pt x="1943" y="1741"/>
                  <a:pt x="1939" y="1742"/>
                  <a:pt x="1936" y="1743"/>
                </a:cubicBezTo>
                <a:cubicBezTo>
                  <a:pt x="1928" y="1745"/>
                  <a:pt x="1919" y="1748"/>
                  <a:pt x="1911" y="1750"/>
                </a:cubicBezTo>
                <a:cubicBezTo>
                  <a:pt x="1907" y="1751"/>
                  <a:pt x="1902" y="1752"/>
                  <a:pt x="1898" y="1754"/>
                </a:cubicBezTo>
                <a:cubicBezTo>
                  <a:pt x="1890" y="1755"/>
                  <a:pt x="1883" y="1757"/>
                  <a:pt x="1876" y="1759"/>
                </a:cubicBezTo>
                <a:cubicBezTo>
                  <a:pt x="1871" y="1760"/>
                  <a:pt x="1866" y="1761"/>
                  <a:pt x="1861" y="1763"/>
                </a:cubicBezTo>
                <a:cubicBezTo>
                  <a:pt x="1854" y="1764"/>
                  <a:pt x="1848" y="1766"/>
                  <a:pt x="1841" y="1767"/>
                </a:cubicBezTo>
                <a:cubicBezTo>
                  <a:pt x="1836" y="1769"/>
                  <a:pt x="1831" y="1770"/>
                  <a:pt x="1825" y="1771"/>
                </a:cubicBezTo>
                <a:cubicBezTo>
                  <a:pt x="1820" y="1772"/>
                  <a:pt x="1814" y="1773"/>
                  <a:pt x="1808" y="1774"/>
                </a:cubicBezTo>
                <a:cubicBezTo>
                  <a:pt x="1808" y="1771"/>
                  <a:pt x="1807" y="1768"/>
                  <a:pt x="1807" y="1764"/>
                </a:cubicBezTo>
                <a:cubicBezTo>
                  <a:pt x="1806" y="1761"/>
                  <a:pt x="1806" y="1757"/>
                  <a:pt x="1805" y="1754"/>
                </a:cubicBezTo>
                <a:cubicBezTo>
                  <a:pt x="1804" y="1749"/>
                  <a:pt x="1804" y="1745"/>
                  <a:pt x="1803" y="1740"/>
                </a:cubicBezTo>
                <a:cubicBezTo>
                  <a:pt x="1802" y="1737"/>
                  <a:pt x="1802" y="1733"/>
                  <a:pt x="1801" y="1730"/>
                </a:cubicBezTo>
                <a:cubicBezTo>
                  <a:pt x="1801" y="1725"/>
                  <a:pt x="1800" y="1720"/>
                  <a:pt x="1799" y="1716"/>
                </a:cubicBezTo>
                <a:cubicBezTo>
                  <a:pt x="1799" y="1712"/>
                  <a:pt x="1799" y="1709"/>
                  <a:pt x="1798" y="1706"/>
                </a:cubicBezTo>
                <a:cubicBezTo>
                  <a:pt x="1797" y="1700"/>
                  <a:pt x="1797" y="1695"/>
                  <a:pt x="1796" y="1689"/>
                </a:cubicBezTo>
                <a:cubicBezTo>
                  <a:pt x="1796" y="1687"/>
                  <a:pt x="1796" y="1684"/>
                  <a:pt x="1795" y="1682"/>
                </a:cubicBezTo>
                <a:cubicBezTo>
                  <a:pt x="1794" y="1674"/>
                  <a:pt x="1794" y="1666"/>
                  <a:pt x="1793" y="1658"/>
                </a:cubicBezTo>
                <a:cubicBezTo>
                  <a:pt x="1793" y="1655"/>
                  <a:pt x="1792" y="1652"/>
                  <a:pt x="1792" y="1649"/>
                </a:cubicBezTo>
                <a:cubicBezTo>
                  <a:pt x="1792" y="1644"/>
                  <a:pt x="1791" y="1639"/>
                  <a:pt x="1791" y="1634"/>
                </a:cubicBezTo>
                <a:cubicBezTo>
                  <a:pt x="1791" y="1630"/>
                  <a:pt x="1790" y="1627"/>
                  <a:pt x="1790" y="1624"/>
                </a:cubicBezTo>
                <a:cubicBezTo>
                  <a:pt x="1790" y="1619"/>
                  <a:pt x="1789" y="1614"/>
                  <a:pt x="1789" y="1610"/>
                </a:cubicBezTo>
                <a:cubicBezTo>
                  <a:pt x="1789" y="1606"/>
                  <a:pt x="1789" y="1602"/>
                  <a:pt x="1788" y="1599"/>
                </a:cubicBezTo>
                <a:cubicBezTo>
                  <a:pt x="1788" y="1595"/>
                  <a:pt x="1788" y="1592"/>
                  <a:pt x="1788" y="1588"/>
                </a:cubicBezTo>
                <a:cubicBezTo>
                  <a:pt x="1789" y="1588"/>
                  <a:pt x="1790" y="1588"/>
                  <a:pt x="1790" y="1588"/>
                </a:cubicBezTo>
                <a:cubicBezTo>
                  <a:pt x="1801" y="1586"/>
                  <a:pt x="1812" y="1584"/>
                  <a:pt x="1823" y="1581"/>
                </a:cubicBezTo>
                <a:cubicBezTo>
                  <a:pt x="1824" y="1581"/>
                  <a:pt x="1825" y="1581"/>
                  <a:pt x="1826" y="1581"/>
                </a:cubicBezTo>
                <a:cubicBezTo>
                  <a:pt x="1837" y="1578"/>
                  <a:pt x="1848" y="1576"/>
                  <a:pt x="1859" y="1573"/>
                </a:cubicBezTo>
                <a:cubicBezTo>
                  <a:pt x="1860" y="1573"/>
                  <a:pt x="1860" y="1573"/>
                  <a:pt x="1861" y="1573"/>
                </a:cubicBezTo>
                <a:cubicBezTo>
                  <a:pt x="1872" y="1570"/>
                  <a:pt x="1884" y="1567"/>
                  <a:pt x="1895" y="1564"/>
                </a:cubicBezTo>
                <a:cubicBezTo>
                  <a:pt x="1895" y="1564"/>
                  <a:pt x="1895" y="1564"/>
                  <a:pt x="1895" y="1564"/>
                </a:cubicBezTo>
                <a:cubicBezTo>
                  <a:pt x="1907" y="1561"/>
                  <a:pt x="1918" y="1558"/>
                  <a:pt x="1929" y="1555"/>
                </a:cubicBezTo>
                <a:cubicBezTo>
                  <a:pt x="1930" y="1555"/>
                  <a:pt x="1931" y="1555"/>
                  <a:pt x="1931" y="1555"/>
                </a:cubicBezTo>
                <a:cubicBezTo>
                  <a:pt x="1942" y="1551"/>
                  <a:pt x="1953" y="1548"/>
                  <a:pt x="1964" y="1545"/>
                </a:cubicBezTo>
                <a:cubicBezTo>
                  <a:pt x="1965" y="1545"/>
                  <a:pt x="1966" y="1544"/>
                  <a:pt x="1967" y="1544"/>
                </a:cubicBezTo>
                <a:cubicBezTo>
                  <a:pt x="1977" y="1541"/>
                  <a:pt x="1988" y="1537"/>
                  <a:pt x="1998" y="1534"/>
                </a:cubicBezTo>
                <a:cubicBezTo>
                  <a:pt x="2000" y="1533"/>
                  <a:pt x="2001" y="1533"/>
                  <a:pt x="2002" y="1532"/>
                </a:cubicBezTo>
                <a:cubicBezTo>
                  <a:pt x="2013" y="1529"/>
                  <a:pt x="2023" y="1525"/>
                  <a:pt x="2033" y="1522"/>
                </a:cubicBezTo>
                <a:cubicBezTo>
                  <a:pt x="2034" y="1521"/>
                  <a:pt x="2036" y="1520"/>
                  <a:pt x="2037" y="1520"/>
                </a:cubicBezTo>
                <a:cubicBezTo>
                  <a:pt x="2047" y="1516"/>
                  <a:pt x="2057" y="1512"/>
                  <a:pt x="2067" y="1509"/>
                </a:cubicBezTo>
                <a:cubicBezTo>
                  <a:pt x="2068" y="1508"/>
                  <a:pt x="2069" y="1508"/>
                  <a:pt x="2070" y="1508"/>
                </a:cubicBezTo>
                <a:cubicBezTo>
                  <a:pt x="2070" y="1508"/>
                  <a:pt x="2070" y="1508"/>
                  <a:pt x="2070" y="1508"/>
                </a:cubicBezTo>
                <a:close/>
                <a:moveTo>
                  <a:pt x="1509" y="1208"/>
                </a:moveTo>
                <a:cubicBezTo>
                  <a:pt x="1509" y="1212"/>
                  <a:pt x="1508" y="1215"/>
                  <a:pt x="1507" y="1218"/>
                </a:cubicBezTo>
                <a:cubicBezTo>
                  <a:pt x="1507" y="1222"/>
                  <a:pt x="1506" y="1225"/>
                  <a:pt x="1505" y="1229"/>
                </a:cubicBezTo>
                <a:cubicBezTo>
                  <a:pt x="1505" y="1233"/>
                  <a:pt x="1504" y="1238"/>
                  <a:pt x="1503" y="1243"/>
                </a:cubicBezTo>
                <a:cubicBezTo>
                  <a:pt x="1502" y="1246"/>
                  <a:pt x="1502" y="1250"/>
                  <a:pt x="1501" y="1253"/>
                </a:cubicBezTo>
                <a:cubicBezTo>
                  <a:pt x="1500" y="1258"/>
                  <a:pt x="1499" y="1263"/>
                  <a:pt x="1498" y="1268"/>
                </a:cubicBezTo>
                <a:cubicBezTo>
                  <a:pt x="1498" y="1272"/>
                  <a:pt x="1497" y="1275"/>
                  <a:pt x="1497" y="1278"/>
                </a:cubicBezTo>
                <a:cubicBezTo>
                  <a:pt x="1496" y="1284"/>
                  <a:pt x="1495" y="1290"/>
                  <a:pt x="1494" y="1296"/>
                </a:cubicBezTo>
                <a:cubicBezTo>
                  <a:pt x="1494" y="1298"/>
                  <a:pt x="1494" y="1300"/>
                  <a:pt x="1493" y="1302"/>
                </a:cubicBezTo>
                <a:cubicBezTo>
                  <a:pt x="1492" y="1310"/>
                  <a:pt x="1491" y="1319"/>
                  <a:pt x="1490" y="1327"/>
                </a:cubicBezTo>
                <a:cubicBezTo>
                  <a:pt x="1490" y="1329"/>
                  <a:pt x="1490" y="1331"/>
                  <a:pt x="1489" y="1333"/>
                </a:cubicBezTo>
                <a:cubicBezTo>
                  <a:pt x="1489" y="1339"/>
                  <a:pt x="1488" y="1345"/>
                  <a:pt x="1487" y="1352"/>
                </a:cubicBezTo>
                <a:cubicBezTo>
                  <a:pt x="1487" y="1355"/>
                  <a:pt x="1487" y="1358"/>
                  <a:pt x="1486" y="1361"/>
                </a:cubicBezTo>
                <a:cubicBezTo>
                  <a:pt x="1486" y="1366"/>
                  <a:pt x="1485" y="1371"/>
                  <a:pt x="1485" y="1376"/>
                </a:cubicBezTo>
                <a:cubicBezTo>
                  <a:pt x="1484" y="1380"/>
                  <a:pt x="1484" y="1383"/>
                  <a:pt x="1484" y="1387"/>
                </a:cubicBezTo>
                <a:cubicBezTo>
                  <a:pt x="1484" y="1390"/>
                  <a:pt x="1483" y="1394"/>
                  <a:pt x="1483" y="1398"/>
                </a:cubicBezTo>
                <a:cubicBezTo>
                  <a:pt x="1477" y="1398"/>
                  <a:pt x="1471" y="1398"/>
                  <a:pt x="1465" y="1397"/>
                </a:cubicBezTo>
                <a:cubicBezTo>
                  <a:pt x="1460" y="1397"/>
                  <a:pt x="1455" y="1397"/>
                  <a:pt x="1450" y="1397"/>
                </a:cubicBezTo>
                <a:cubicBezTo>
                  <a:pt x="1442" y="1397"/>
                  <a:pt x="1435" y="1396"/>
                  <a:pt x="1428" y="1396"/>
                </a:cubicBezTo>
                <a:cubicBezTo>
                  <a:pt x="1423" y="1396"/>
                  <a:pt x="1418" y="1395"/>
                  <a:pt x="1414" y="1395"/>
                </a:cubicBezTo>
                <a:cubicBezTo>
                  <a:pt x="1405" y="1394"/>
                  <a:pt x="1397" y="1394"/>
                  <a:pt x="1389" y="1393"/>
                </a:cubicBezTo>
                <a:cubicBezTo>
                  <a:pt x="1385" y="1393"/>
                  <a:pt x="1381" y="1393"/>
                  <a:pt x="1377" y="1392"/>
                </a:cubicBezTo>
                <a:cubicBezTo>
                  <a:pt x="1366" y="1391"/>
                  <a:pt x="1355" y="1390"/>
                  <a:pt x="1344" y="1389"/>
                </a:cubicBezTo>
                <a:cubicBezTo>
                  <a:pt x="1343" y="1389"/>
                  <a:pt x="1342" y="1389"/>
                  <a:pt x="1342" y="1389"/>
                </a:cubicBezTo>
                <a:cubicBezTo>
                  <a:pt x="1330" y="1387"/>
                  <a:pt x="1318" y="1386"/>
                  <a:pt x="1306" y="1384"/>
                </a:cubicBezTo>
                <a:cubicBezTo>
                  <a:pt x="1302" y="1383"/>
                  <a:pt x="1298" y="1383"/>
                  <a:pt x="1295" y="1382"/>
                </a:cubicBezTo>
                <a:cubicBezTo>
                  <a:pt x="1286" y="1381"/>
                  <a:pt x="1278" y="1380"/>
                  <a:pt x="1270" y="1379"/>
                </a:cubicBezTo>
                <a:cubicBezTo>
                  <a:pt x="1265" y="1378"/>
                  <a:pt x="1261" y="1377"/>
                  <a:pt x="1256" y="1376"/>
                </a:cubicBezTo>
                <a:cubicBezTo>
                  <a:pt x="1249" y="1375"/>
                  <a:pt x="1242" y="1374"/>
                  <a:pt x="1235" y="1372"/>
                </a:cubicBezTo>
                <a:cubicBezTo>
                  <a:pt x="1230" y="1371"/>
                  <a:pt x="1225" y="1370"/>
                  <a:pt x="1219" y="1369"/>
                </a:cubicBezTo>
                <a:cubicBezTo>
                  <a:pt x="1214" y="1368"/>
                  <a:pt x="1208" y="1367"/>
                  <a:pt x="1202" y="1366"/>
                </a:cubicBezTo>
                <a:cubicBezTo>
                  <a:pt x="1203" y="1362"/>
                  <a:pt x="1203" y="1358"/>
                  <a:pt x="1203" y="1355"/>
                </a:cubicBezTo>
                <a:cubicBezTo>
                  <a:pt x="1204" y="1351"/>
                  <a:pt x="1204" y="1348"/>
                  <a:pt x="1204" y="1345"/>
                </a:cubicBezTo>
                <a:cubicBezTo>
                  <a:pt x="1205" y="1340"/>
                  <a:pt x="1206" y="1335"/>
                  <a:pt x="1206" y="1330"/>
                </a:cubicBezTo>
                <a:cubicBezTo>
                  <a:pt x="1206" y="1327"/>
                  <a:pt x="1207" y="1324"/>
                  <a:pt x="1207" y="1321"/>
                </a:cubicBezTo>
                <a:cubicBezTo>
                  <a:pt x="1208" y="1315"/>
                  <a:pt x="1209" y="1310"/>
                  <a:pt x="1209" y="1304"/>
                </a:cubicBezTo>
                <a:cubicBezTo>
                  <a:pt x="1210" y="1302"/>
                  <a:pt x="1210" y="1299"/>
                  <a:pt x="1211" y="1297"/>
                </a:cubicBezTo>
                <a:cubicBezTo>
                  <a:pt x="1212" y="1289"/>
                  <a:pt x="1213" y="1281"/>
                  <a:pt x="1214" y="1273"/>
                </a:cubicBezTo>
                <a:cubicBezTo>
                  <a:pt x="1214" y="1272"/>
                  <a:pt x="1214" y="1271"/>
                  <a:pt x="1215" y="1270"/>
                </a:cubicBezTo>
                <a:cubicBezTo>
                  <a:pt x="1216" y="1263"/>
                  <a:pt x="1217" y="1256"/>
                  <a:pt x="1218" y="1249"/>
                </a:cubicBezTo>
                <a:cubicBezTo>
                  <a:pt x="1219" y="1247"/>
                  <a:pt x="1219" y="1244"/>
                  <a:pt x="1220" y="1241"/>
                </a:cubicBezTo>
                <a:cubicBezTo>
                  <a:pt x="1221" y="1236"/>
                  <a:pt x="1222" y="1231"/>
                  <a:pt x="1223" y="1226"/>
                </a:cubicBezTo>
                <a:cubicBezTo>
                  <a:pt x="1223" y="1223"/>
                  <a:pt x="1224" y="1219"/>
                  <a:pt x="1224" y="1216"/>
                </a:cubicBezTo>
                <a:cubicBezTo>
                  <a:pt x="1225" y="1212"/>
                  <a:pt x="1226" y="1207"/>
                  <a:pt x="1227" y="1202"/>
                </a:cubicBezTo>
                <a:cubicBezTo>
                  <a:pt x="1228" y="1199"/>
                  <a:pt x="1229" y="1196"/>
                  <a:pt x="1230" y="1192"/>
                </a:cubicBezTo>
                <a:cubicBezTo>
                  <a:pt x="1230" y="1189"/>
                  <a:pt x="1231" y="1185"/>
                  <a:pt x="1232" y="1182"/>
                </a:cubicBezTo>
                <a:cubicBezTo>
                  <a:pt x="1237" y="1183"/>
                  <a:pt x="1243" y="1184"/>
                  <a:pt x="1249" y="1185"/>
                </a:cubicBezTo>
                <a:cubicBezTo>
                  <a:pt x="1254" y="1186"/>
                  <a:pt x="1259" y="1187"/>
                  <a:pt x="1264" y="1187"/>
                </a:cubicBezTo>
                <a:cubicBezTo>
                  <a:pt x="1271" y="1189"/>
                  <a:pt x="1278" y="1190"/>
                  <a:pt x="1285" y="1191"/>
                </a:cubicBezTo>
                <a:cubicBezTo>
                  <a:pt x="1289" y="1191"/>
                  <a:pt x="1294" y="1192"/>
                  <a:pt x="1299" y="1193"/>
                </a:cubicBezTo>
                <a:cubicBezTo>
                  <a:pt x="1307" y="1194"/>
                  <a:pt x="1314" y="1195"/>
                  <a:pt x="1322" y="1196"/>
                </a:cubicBezTo>
                <a:cubicBezTo>
                  <a:pt x="1326" y="1196"/>
                  <a:pt x="1330" y="1197"/>
                  <a:pt x="1334" y="1197"/>
                </a:cubicBezTo>
                <a:cubicBezTo>
                  <a:pt x="1344" y="1199"/>
                  <a:pt x="1354" y="1200"/>
                  <a:pt x="1364" y="1201"/>
                </a:cubicBezTo>
                <a:cubicBezTo>
                  <a:pt x="1366" y="1201"/>
                  <a:pt x="1368" y="1201"/>
                  <a:pt x="1370" y="1201"/>
                </a:cubicBezTo>
                <a:cubicBezTo>
                  <a:pt x="1381" y="1202"/>
                  <a:pt x="1393" y="1203"/>
                  <a:pt x="1405" y="1204"/>
                </a:cubicBezTo>
                <a:cubicBezTo>
                  <a:pt x="1408" y="1204"/>
                  <a:pt x="1411" y="1205"/>
                  <a:pt x="1414" y="1205"/>
                </a:cubicBezTo>
                <a:cubicBezTo>
                  <a:pt x="1423" y="1205"/>
                  <a:pt x="1432" y="1206"/>
                  <a:pt x="1441" y="1206"/>
                </a:cubicBezTo>
                <a:cubicBezTo>
                  <a:pt x="1445" y="1207"/>
                  <a:pt x="1450" y="1207"/>
                  <a:pt x="1454" y="1207"/>
                </a:cubicBezTo>
                <a:cubicBezTo>
                  <a:pt x="1461" y="1207"/>
                  <a:pt x="1469" y="1207"/>
                  <a:pt x="1476" y="1208"/>
                </a:cubicBezTo>
                <a:cubicBezTo>
                  <a:pt x="1481" y="1208"/>
                  <a:pt x="1486" y="1208"/>
                  <a:pt x="1491" y="1208"/>
                </a:cubicBezTo>
                <a:cubicBezTo>
                  <a:pt x="1497" y="1208"/>
                  <a:pt x="1503" y="1208"/>
                  <a:pt x="1509" y="1208"/>
                </a:cubicBezTo>
                <a:cubicBezTo>
                  <a:pt x="1509" y="1208"/>
                  <a:pt x="1509" y="1208"/>
                  <a:pt x="1509" y="1208"/>
                </a:cubicBezTo>
                <a:close/>
                <a:moveTo>
                  <a:pt x="1779" y="1387"/>
                </a:moveTo>
                <a:cubicBezTo>
                  <a:pt x="1779" y="1392"/>
                  <a:pt x="1779" y="1397"/>
                  <a:pt x="1778" y="1402"/>
                </a:cubicBezTo>
                <a:cubicBezTo>
                  <a:pt x="1778" y="1407"/>
                  <a:pt x="1778" y="1411"/>
                  <a:pt x="1777" y="1416"/>
                </a:cubicBezTo>
                <a:cubicBezTo>
                  <a:pt x="1777" y="1423"/>
                  <a:pt x="1777" y="1429"/>
                  <a:pt x="1776" y="1436"/>
                </a:cubicBezTo>
                <a:cubicBezTo>
                  <a:pt x="1776" y="1440"/>
                  <a:pt x="1776" y="1444"/>
                  <a:pt x="1776" y="1449"/>
                </a:cubicBezTo>
                <a:cubicBezTo>
                  <a:pt x="1775" y="1456"/>
                  <a:pt x="1775" y="1463"/>
                  <a:pt x="1775" y="1471"/>
                </a:cubicBezTo>
                <a:cubicBezTo>
                  <a:pt x="1775" y="1474"/>
                  <a:pt x="1775" y="1478"/>
                  <a:pt x="1774" y="1482"/>
                </a:cubicBezTo>
                <a:cubicBezTo>
                  <a:pt x="1774" y="1493"/>
                  <a:pt x="1774" y="1504"/>
                  <a:pt x="1774" y="1514"/>
                </a:cubicBezTo>
                <a:cubicBezTo>
                  <a:pt x="1774" y="1520"/>
                  <a:pt x="1774" y="1525"/>
                  <a:pt x="1774" y="1531"/>
                </a:cubicBezTo>
                <a:cubicBezTo>
                  <a:pt x="1774" y="1533"/>
                  <a:pt x="1774" y="1535"/>
                  <a:pt x="1774" y="1537"/>
                </a:cubicBezTo>
                <a:cubicBezTo>
                  <a:pt x="1774" y="1540"/>
                  <a:pt x="1774" y="1544"/>
                  <a:pt x="1774" y="1547"/>
                </a:cubicBezTo>
                <a:cubicBezTo>
                  <a:pt x="1775" y="1550"/>
                  <a:pt x="1775" y="1552"/>
                  <a:pt x="1775" y="1554"/>
                </a:cubicBezTo>
                <a:cubicBezTo>
                  <a:pt x="1775" y="1558"/>
                  <a:pt x="1775" y="1561"/>
                  <a:pt x="1775" y="1564"/>
                </a:cubicBezTo>
                <a:cubicBezTo>
                  <a:pt x="1775" y="1566"/>
                  <a:pt x="1775" y="1569"/>
                  <a:pt x="1775" y="1571"/>
                </a:cubicBezTo>
                <a:cubicBezTo>
                  <a:pt x="1775" y="1574"/>
                  <a:pt x="1775" y="1576"/>
                  <a:pt x="1775" y="1578"/>
                </a:cubicBezTo>
                <a:cubicBezTo>
                  <a:pt x="1770" y="1579"/>
                  <a:pt x="1766" y="1580"/>
                  <a:pt x="1761" y="1581"/>
                </a:cubicBezTo>
                <a:cubicBezTo>
                  <a:pt x="1756" y="1581"/>
                  <a:pt x="1751" y="1582"/>
                  <a:pt x="1746" y="1583"/>
                </a:cubicBezTo>
                <a:cubicBezTo>
                  <a:pt x="1740" y="1584"/>
                  <a:pt x="1734" y="1585"/>
                  <a:pt x="1728" y="1586"/>
                </a:cubicBezTo>
                <a:cubicBezTo>
                  <a:pt x="1723" y="1586"/>
                  <a:pt x="1718" y="1587"/>
                  <a:pt x="1713" y="1588"/>
                </a:cubicBezTo>
                <a:cubicBezTo>
                  <a:pt x="1707" y="1588"/>
                  <a:pt x="1701" y="1589"/>
                  <a:pt x="1695" y="1590"/>
                </a:cubicBezTo>
                <a:cubicBezTo>
                  <a:pt x="1690" y="1590"/>
                  <a:pt x="1685" y="1591"/>
                  <a:pt x="1680" y="1592"/>
                </a:cubicBezTo>
                <a:cubicBezTo>
                  <a:pt x="1674" y="1592"/>
                  <a:pt x="1668" y="1593"/>
                  <a:pt x="1662" y="1593"/>
                </a:cubicBezTo>
                <a:cubicBezTo>
                  <a:pt x="1657" y="1594"/>
                  <a:pt x="1652" y="1594"/>
                  <a:pt x="1647" y="1595"/>
                </a:cubicBezTo>
                <a:cubicBezTo>
                  <a:pt x="1641" y="1595"/>
                  <a:pt x="1634" y="1596"/>
                  <a:pt x="1628" y="1596"/>
                </a:cubicBezTo>
                <a:cubicBezTo>
                  <a:pt x="1623" y="1597"/>
                  <a:pt x="1619" y="1597"/>
                  <a:pt x="1614" y="1597"/>
                </a:cubicBezTo>
                <a:cubicBezTo>
                  <a:pt x="1607" y="1598"/>
                  <a:pt x="1601" y="1598"/>
                  <a:pt x="1594" y="1599"/>
                </a:cubicBezTo>
                <a:cubicBezTo>
                  <a:pt x="1590" y="1599"/>
                  <a:pt x="1585" y="1599"/>
                  <a:pt x="1581" y="1599"/>
                </a:cubicBezTo>
                <a:cubicBezTo>
                  <a:pt x="1573" y="1600"/>
                  <a:pt x="1566" y="1600"/>
                  <a:pt x="1559" y="1600"/>
                </a:cubicBezTo>
                <a:cubicBezTo>
                  <a:pt x="1555" y="1600"/>
                  <a:pt x="1551" y="1600"/>
                  <a:pt x="1548" y="1600"/>
                </a:cubicBezTo>
                <a:cubicBezTo>
                  <a:pt x="1537" y="1601"/>
                  <a:pt x="1526" y="1601"/>
                  <a:pt x="1515" y="1601"/>
                </a:cubicBezTo>
                <a:cubicBezTo>
                  <a:pt x="1507" y="1601"/>
                  <a:pt x="1500" y="1601"/>
                  <a:pt x="1493" y="1600"/>
                </a:cubicBezTo>
                <a:cubicBezTo>
                  <a:pt x="1493" y="1597"/>
                  <a:pt x="1493" y="1594"/>
                  <a:pt x="1492" y="1590"/>
                </a:cubicBezTo>
                <a:cubicBezTo>
                  <a:pt x="1492" y="1587"/>
                  <a:pt x="1492" y="1584"/>
                  <a:pt x="1492" y="1581"/>
                </a:cubicBezTo>
                <a:cubicBezTo>
                  <a:pt x="1492" y="1577"/>
                  <a:pt x="1492" y="1572"/>
                  <a:pt x="1491" y="1568"/>
                </a:cubicBezTo>
                <a:cubicBezTo>
                  <a:pt x="1491" y="1565"/>
                  <a:pt x="1491" y="1562"/>
                  <a:pt x="1491" y="1559"/>
                </a:cubicBezTo>
                <a:cubicBezTo>
                  <a:pt x="1491" y="1554"/>
                  <a:pt x="1491" y="1549"/>
                  <a:pt x="1491" y="1544"/>
                </a:cubicBezTo>
                <a:cubicBezTo>
                  <a:pt x="1491" y="1541"/>
                  <a:pt x="1491" y="1539"/>
                  <a:pt x="1491" y="1537"/>
                </a:cubicBezTo>
                <a:cubicBezTo>
                  <a:pt x="1491" y="1529"/>
                  <a:pt x="1490" y="1522"/>
                  <a:pt x="1490" y="1514"/>
                </a:cubicBezTo>
                <a:cubicBezTo>
                  <a:pt x="1490" y="1506"/>
                  <a:pt x="1491" y="1497"/>
                  <a:pt x="1491" y="1488"/>
                </a:cubicBezTo>
                <a:cubicBezTo>
                  <a:pt x="1491" y="1485"/>
                  <a:pt x="1491" y="1482"/>
                  <a:pt x="1491" y="1479"/>
                </a:cubicBezTo>
                <a:cubicBezTo>
                  <a:pt x="1491" y="1473"/>
                  <a:pt x="1491" y="1467"/>
                  <a:pt x="1491" y="1461"/>
                </a:cubicBezTo>
                <a:cubicBezTo>
                  <a:pt x="1492" y="1457"/>
                  <a:pt x="1492" y="1454"/>
                  <a:pt x="1492" y="1450"/>
                </a:cubicBezTo>
                <a:cubicBezTo>
                  <a:pt x="1492" y="1445"/>
                  <a:pt x="1492" y="1439"/>
                  <a:pt x="1493" y="1434"/>
                </a:cubicBezTo>
                <a:cubicBezTo>
                  <a:pt x="1493" y="1430"/>
                  <a:pt x="1493" y="1427"/>
                  <a:pt x="1493" y="1423"/>
                </a:cubicBezTo>
                <a:cubicBezTo>
                  <a:pt x="1494" y="1419"/>
                  <a:pt x="1494" y="1414"/>
                  <a:pt x="1494" y="1410"/>
                </a:cubicBezTo>
                <a:cubicBezTo>
                  <a:pt x="1501" y="1410"/>
                  <a:pt x="1508" y="1410"/>
                  <a:pt x="1515" y="1410"/>
                </a:cubicBezTo>
                <a:cubicBezTo>
                  <a:pt x="1526" y="1410"/>
                  <a:pt x="1537" y="1410"/>
                  <a:pt x="1548" y="1410"/>
                </a:cubicBezTo>
                <a:cubicBezTo>
                  <a:pt x="1552" y="1410"/>
                  <a:pt x="1556" y="1410"/>
                  <a:pt x="1559" y="1410"/>
                </a:cubicBezTo>
                <a:cubicBezTo>
                  <a:pt x="1567" y="1409"/>
                  <a:pt x="1575" y="1409"/>
                  <a:pt x="1582" y="1409"/>
                </a:cubicBezTo>
                <a:cubicBezTo>
                  <a:pt x="1587" y="1409"/>
                  <a:pt x="1591" y="1408"/>
                  <a:pt x="1595" y="1408"/>
                </a:cubicBezTo>
                <a:cubicBezTo>
                  <a:pt x="1602" y="1408"/>
                  <a:pt x="1609" y="1407"/>
                  <a:pt x="1616" y="1407"/>
                </a:cubicBezTo>
                <a:cubicBezTo>
                  <a:pt x="1621" y="1407"/>
                  <a:pt x="1625" y="1406"/>
                  <a:pt x="1630" y="1406"/>
                </a:cubicBezTo>
                <a:cubicBezTo>
                  <a:pt x="1637" y="1405"/>
                  <a:pt x="1643" y="1405"/>
                  <a:pt x="1650" y="1404"/>
                </a:cubicBezTo>
                <a:cubicBezTo>
                  <a:pt x="1655" y="1404"/>
                  <a:pt x="1659" y="1403"/>
                  <a:pt x="1664" y="1403"/>
                </a:cubicBezTo>
                <a:cubicBezTo>
                  <a:pt x="1671" y="1402"/>
                  <a:pt x="1677" y="1402"/>
                  <a:pt x="1683" y="1401"/>
                </a:cubicBezTo>
                <a:cubicBezTo>
                  <a:pt x="1688" y="1401"/>
                  <a:pt x="1693" y="1400"/>
                  <a:pt x="1698" y="1399"/>
                </a:cubicBezTo>
                <a:cubicBezTo>
                  <a:pt x="1704" y="1399"/>
                  <a:pt x="1711" y="1398"/>
                  <a:pt x="1717" y="1397"/>
                </a:cubicBezTo>
                <a:cubicBezTo>
                  <a:pt x="1722" y="1396"/>
                  <a:pt x="1727" y="1396"/>
                  <a:pt x="1732" y="1395"/>
                </a:cubicBezTo>
                <a:cubicBezTo>
                  <a:pt x="1738" y="1394"/>
                  <a:pt x="1744" y="1393"/>
                  <a:pt x="1750" y="1392"/>
                </a:cubicBezTo>
                <a:cubicBezTo>
                  <a:pt x="1755" y="1391"/>
                  <a:pt x="1760" y="1390"/>
                  <a:pt x="1765" y="1390"/>
                </a:cubicBezTo>
                <a:cubicBezTo>
                  <a:pt x="1770" y="1389"/>
                  <a:pt x="1775" y="1388"/>
                  <a:pt x="1779" y="1387"/>
                </a:cubicBezTo>
                <a:cubicBezTo>
                  <a:pt x="1779" y="1387"/>
                  <a:pt x="1779" y="1387"/>
                  <a:pt x="1779" y="1387"/>
                </a:cubicBezTo>
                <a:close/>
                <a:moveTo>
                  <a:pt x="1218" y="1381"/>
                </a:moveTo>
                <a:cubicBezTo>
                  <a:pt x="1223" y="1382"/>
                  <a:pt x="1228" y="1383"/>
                  <a:pt x="1233" y="1384"/>
                </a:cubicBezTo>
                <a:cubicBezTo>
                  <a:pt x="1240" y="1386"/>
                  <a:pt x="1247" y="1387"/>
                  <a:pt x="1254" y="1388"/>
                </a:cubicBezTo>
                <a:cubicBezTo>
                  <a:pt x="1259" y="1389"/>
                  <a:pt x="1264" y="1390"/>
                  <a:pt x="1269" y="1390"/>
                </a:cubicBezTo>
                <a:cubicBezTo>
                  <a:pt x="1276" y="1392"/>
                  <a:pt x="1284" y="1393"/>
                  <a:pt x="1292" y="1394"/>
                </a:cubicBezTo>
                <a:cubicBezTo>
                  <a:pt x="1296" y="1395"/>
                  <a:pt x="1300" y="1395"/>
                  <a:pt x="1304" y="1396"/>
                </a:cubicBezTo>
                <a:cubicBezTo>
                  <a:pt x="1315" y="1397"/>
                  <a:pt x="1326" y="1399"/>
                  <a:pt x="1336" y="1400"/>
                </a:cubicBezTo>
                <a:cubicBezTo>
                  <a:pt x="1338" y="1400"/>
                  <a:pt x="1339" y="1400"/>
                  <a:pt x="1340" y="1400"/>
                </a:cubicBezTo>
                <a:cubicBezTo>
                  <a:pt x="1352" y="1402"/>
                  <a:pt x="1364" y="1403"/>
                  <a:pt x="1376" y="1404"/>
                </a:cubicBezTo>
                <a:cubicBezTo>
                  <a:pt x="1380" y="1404"/>
                  <a:pt x="1384" y="1405"/>
                  <a:pt x="1388" y="1405"/>
                </a:cubicBezTo>
                <a:cubicBezTo>
                  <a:pt x="1396" y="1406"/>
                  <a:pt x="1404" y="1406"/>
                  <a:pt x="1413" y="1407"/>
                </a:cubicBezTo>
                <a:cubicBezTo>
                  <a:pt x="1417" y="1407"/>
                  <a:pt x="1422" y="1408"/>
                  <a:pt x="1427" y="1408"/>
                </a:cubicBezTo>
                <a:cubicBezTo>
                  <a:pt x="1434" y="1408"/>
                  <a:pt x="1442" y="1409"/>
                  <a:pt x="1449" y="1409"/>
                </a:cubicBezTo>
                <a:cubicBezTo>
                  <a:pt x="1454" y="1409"/>
                  <a:pt x="1459" y="1409"/>
                  <a:pt x="1464" y="1409"/>
                </a:cubicBezTo>
                <a:cubicBezTo>
                  <a:pt x="1470" y="1410"/>
                  <a:pt x="1476" y="1410"/>
                  <a:pt x="1482" y="1410"/>
                </a:cubicBezTo>
                <a:cubicBezTo>
                  <a:pt x="1482" y="1410"/>
                  <a:pt x="1482" y="1410"/>
                  <a:pt x="1482" y="1410"/>
                </a:cubicBezTo>
                <a:cubicBezTo>
                  <a:pt x="1482" y="1410"/>
                  <a:pt x="1482" y="1410"/>
                  <a:pt x="1482" y="1410"/>
                </a:cubicBezTo>
                <a:cubicBezTo>
                  <a:pt x="1482" y="1414"/>
                  <a:pt x="1482" y="1418"/>
                  <a:pt x="1481" y="1422"/>
                </a:cubicBezTo>
                <a:cubicBezTo>
                  <a:pt x="1481" y="1426"/>
                  <a:pt x="1481" y="1430"/>
                  <a:pt x="1481" y="1434"/>
                </a:cubicBezTo>
                <a:cubicBezTo>
                  <a:pt x="1480" y="1439"/>
                  <a:pt x="1480" y="1444"/>
                  <a:pt x="1480" y="1450"/>
                </a:cubicBezTo>
                <a:cubicBezTo>
                  <a:pt x="1480" y="1453"/>
                  <a:pt x="1480" y="1457"/>
                  <a:pt x="1479" y="1461"/>
                </a:cubicBezTo>
                <a:cubicBezTo>
                  <a:pt x="1479" y="1467"/>
                  <a:pt x="1479" y="1473"/>
                  <a:pt x="1479" y="1479"/>
                </a:cubicBezTo>
                <a:cubicBezTo>
                  <a:pt x="1479" y="1482"/>
                  <a:pt x="1479" y="1485"/>
                  <a:pt x="1479" y="1488"/>
                </a:cubicBezTo>
                <a:cubicBezTo>
                  <a:pt x="1479" y="1497"/>
                  <a:pt x="1478" y="1506"/>
                  <a:pt x="1478" y="1514"/>
                </a:cubicBezTo>
                <a:cubicBezTo>
                  <a:pt x="1478" y="1522"/>
                  <a:pt x="1479" y="1529"/>
                  <a:pt x="1479" y="1537"/>
                </a:cubicBezTo>
                <a:cubicBezTo>
                  <a:pt x="1479" y="1539"/>
                  <a:pt x="1479" y="1542"/>
                  <a:pt x="1479" y="1544"/>
                </a:cubicBezTo>
                <a:cubicBezTo>
                  <a:pt x="1479" y="1549"/>
                  <a:pt x="1479" y="1554"/>
                  <a:pt x="1479" y="1559"/>
                </a:cubicBezTo>
                <a:cubicBezTo>
                  <a:pt x="1479" y="1562"/>
                  <a:pt x="1479" y="1565"/>
                  <a:pt x="1479" y="1568"/>
                </a:cubicBezTo>
                <a:cubicBezTo>
                  <a:pt x="1480" y="1572"/>
                  <a:pt x="1480" y="1577"/>
                  <a:pt x="1480" y="1581"/>
                </a:cubicBezTo>
                <a:cubicBezTo>
                  <a:pt x="1480" y="1584"/>
                  <a:pt x="1480" y="1587"/>
                  <a:pt x="1480" y="1590"/>
                </a:cubicBezTo>
                <a:cubicBezTo>
                  <a:pt x="1481" y="1594"/>
                  <a:pt x="1481" y="1597"/>
                  <a:pt x="1481" y="1600"/>
                </a:cubicBezTo>
                <a:cubicBezTo>
                  <a:pt x="1480" y="1600"/>
                  <a:pt x="1479" y="1600"/>
                  <a:pt x="1478" y="1600"/>
                </a:cubicBezTo>
                <a:cubicBezTo>
                  <a:pt x="1468" y="1600"/>
                  <a:pt x="1457" y="1600"/>
                  <a:pt x="1446" y="1599"/>
                </a:cubicBezTo>
                <a:cubicBezTo>
                  <a:pt x="1445" y="1599"/>
                  <a:pt x="1444" y="1599"/>
                  <a:pt x="1442" y="1599"/>
                </a:cubicBezTo>
                <a:cubicBezTo>
                  <a:pt x="1431" y="1598"/>
                  <a:pt x="1421" y="1598"/>
                  <a:pt x="1410" y="1597"/>
                </a:cubicBezTo>
                <a:cubicBezTo>
                  <a:pt x="1409" y="1597"/>
                  <a:pt x="1408" y="1597"/>
                  <a:pt x="1407" y="1597"/>
                </a:cubicBezTo>
                <a:cubicBezTo>
                  <a:pt x="1396" y="1596"/>
                  <a:pt x="1385" y="1595"/>
                  <a:pt x="1374" y="1594"/>
                </a:cubicBezTo>
                <a:cubicBezTo>
                  <a:pt x="1373" y="1594"/>
                  <a:pt x="1372" y="1594"/>
                  <a:pt x="1371" y="1594"/>
                </a:cubicBezTo>
                <a:cubicBezTo>
                  <a:pt x="1360" y="1593"/>
                  <a:pt x="1349" y="1592"/>
                  <a:pt x="1338" y="1590"/>
                </a:cubicBezTo>
                <a:cubicBezTo>
                  <a:pt x="1337" y="1590"/>
                  <a:pt x="1337" y="1590"/>
                  <a:pt x="1336" y="1590"/>
                </a:cubicBezTo>
                <a:cubicBezTo>
                  <a:pt x="1325" y="1589"/>
                  <a:pt x="1313" y="1587"/>
                  <a:pt x="1302" y="1586"/>
                </a:cubicBezTo>
                <a:cubicBezTo>
                  <a:pt x="1302" y="1586"/>
                  <a:pt x="1302" y="1586"/>
                  <a:pt x="1301" y="1586"/>
                </a:cubicBezTo>
                <a:cubicBezTo>
                  <a:pt x="1290" y="1584"/>
                  <a:pt x="1279" y="1582"/>
                  <a:pt x="1268" y="1580"/>
                </a:cubicBezTo>
                <a:cubicBezTo>
                  <a:pt x="1267" y="1580"/>
                  <a:pt x="1266" y="1580"/>
                  <a:pt x="1265" y="1580"/>
                </a:cubicBezTo>
                <a:cubicBezTo>
                  <a:pt x="1255" y="1578"/>
                  <a:pt x="1244" y="1576"/>
                  <a:pt x="1233" y="1574"/>
                </a:cubicBezTo>
                <a:cubicBezTo>
                  <a:pt x="1232" y="1574"/>
                  <a:pt x="1231" y="1574"/>
                  <a:pt x="1230" y="1574"/>
                </a:cubicBezTo>
                <a:cubicBezTo>
                  <a:pt x="1219" y="1572"/>
                  <a:pt x="1209" y="1570"/>
                  <a:pt x="1198" y="1567"/>
                </a:cubicBezTo>
                <a:cubicBezTo>
                  <a:pt x="1197" y="1567"/>
                  <a:pt x="1197" y="1567"/>
                  <a:pt x="1196" y="1567"/>
                </a:cubicBezTo>
                <a:cubicBezTo>
                  <a:pt x="1196" y="1561"/>
                  <a:pt x="1195" y="1556"/>
                  <a:pt x="1195" y="1551"/>
                </a:cubicBezTo>
                <a:cubicBezTo>
                  <a:pt x="1195" y="1548"/>
                  <a:pt x="1195" y="1545"/>
                  <a:pt x="1195" y="1542"/>
                </a:cubicBezTo>
                <a:cubicBezTo>
                  <a:pt x="1195" y="1533"/>
                  <a:pt x="1195" y="1524"/>
                  <a:pt x="1195" y="1514"/>
                </a:cubicBezTo>
                <a:cubicBezTo>
                  <a:pt x="1195" y="1503"/>
                  <a:pt x="1195" y="1491"/>
                  <a:pt x="1195" y="1480"/>
                </a:cubicBezTo>
                <a:cubicBezTo>
                  <a:pt x="1195" y="1476"/>
                  <a:pt x="1196" y="1472"/>
                  <a:pt x="1196" y="1468"/>
                </a:cubicBezTo>
                <a:cubicBezTo>
                  <a:pt x="1196" y="1460"/>
                  <a:pt x="1196" y="1452"/>
                  <a:pt x="1196" y="1444"/>
                </a:cubicBezTo>
                <a:cubicBezTo>
                  <a:pt x="1197" y="1440"/>
                  <a:pt x="1197" y="1435"/>
                  <a:pt x="1197" y="1431"/>
                </a:cubicBezTo>
                <a:cubicBezTo>
                  <a:pt x="1198" y="1423"/>
                  <a:pt x="1198" y="1416"/>
                  <a:pt x="1198" y="1409"/>
                </a:cubicBezTo>
                <a:cubicBezTo>
                  <a:pt x="1199" y="1404"/>
                  <a:pt x="1199" y="1399"/>
                  <a:pt x="1200" y="1394"/>
                </a:cubicBezTo>
                <a:cubicBezTo>
                  <a:pt x="1200" y="1389"/>
                  <a:pt x="1201" y="1383"/>
                  <a:pt x="1201" y="1378"/>
                </a:cubicBezTo>
                <a:cubicBezTo>
                  <a:pt x="1207" y="1379"/>
                  <a:pt x="1212" y="1380"/>
                  <a:pt x="1218" y="1381"/>
                </a:cubicBezTo>
                <a:close/>
                <a:moveTo>
                  <a:pt x="1199" y="1580"/>
                </a:moveTo>
                <a:cubicBezTo>
                  <a:pt x="1209" y="1582"/>
                  <a:pt x="1219" y="1584"/>
                  <a:pt x="1230" y="1586"/>
                </a:cubicBezTo>
                <a:cubicBezTo>
                  <a:pt x="1231" y="1586"/>
                  <a:pt x="1232" y="1586"/>
                  <a:pt x="1234" y="1587"/>
                </a:cubicBezTo>
                <a:cubicBezTo>
                  <a:pt x="1244" y="1589"/>
                  <a:pt x="1255" y="1591"/>
                  <a:pt x="1265" y="1592"/>
                </a:cubicBezTo>
                <a:cubicBezTo>
                  <a:pt x="1267" y="1592"/>
                  <a:pt x="1268" y="1593"/>
                  <a:pt x="1269" y="1593"/>
                </a:cubicBezTo>
                <a:cubicBezTo>
                  <a:pt x="1280" y="1595"/>
                  <a:pt x="1290" y="1596"/>
                  <a:pt x="1301" y="1598"/>
                </a:cubicBezTo>
                <a:cubicBezTo>
                  <a:pt x="1302" y="1598"/>
                  <a:pt x="1303" y="1598"/>
                  <a:pt x="1304" y="1598"/>
                </a:cubicBezTo>
                <a:cubicBezTo>
                  <a:pt x="1315" y="1600"/>
                  <a:pt x="1326" y="1601"/>
                  <a:pt x="1337" y="1602"/>
                </a:cubicBezTo>
                <a:cubicBezTo>
                  <a:pt x="1338" y="1602"/>
                  <a:pt x="1338" y="1603"/>
                  <a:pt x="1339" y="1603"/>
                </a:cubicBezTo>
                <a:cubicBezTo>
                  <a:pt x="1350" y="1604"/>
                  <a:pt x="1362" y="1605"/>
                  <a:pt x="1373" y="1606"/>
                </a:cubicBezTo>
                <a:cubicBezTo>
                  <a:pt x="1373" y="1606"/>
                  <a:pt x="1374" y="1606"/>
                  <a:pt x="1374" y="1606"/>
                </a:cubicBezTo>
                <a:cubicBezTo>
                  <a:pt x="1385" y="1607"/>
                  <a:pt x="1397" y="1608"/>
                  <a:pt x="1408" y="1609"/>
                </a:cubicBezTo>
                <a:cubicBezTo>
                  <a:pt x="1409" y="1609"/>
                  <a:pt x="1409" y="1609"/>
                  <a:pt x="1410" y="1609"/>
                </a:cubicBezTo>
                <a:cubicBezTo>
                  <a:pt x="1421" y="1610"/>
                  <a:pt x="1432" y="1610"/>
                  <a:pt x="1443" y="1611"/>
                </a:cubicBezTo>
                <a:cubicBezTo>
                  <a:pt x="1444" y="1611"/>
                  <a:pt x="1446" y="1611"/>
                  <a:pt x="1447" y="1611"/>
                </a:cubicBezTo>
                <a:cubicBezTo>
                  <a:pt x="1457" y="1612"/>
                  <a:pt x="1468" y="1612"/>
                  <a:pt x="1479" y="1612"/>
                </a:cubicBezTo>
                <a:cubicBezTo>
                  <a:pt x="1480" y="1612"/>
                  <a:pt x="1481" y="1612"/>
                  <a:pt x="1482" y="1612"/>
                </a:cubicBezTo>
                <a:cubicBezTo>
                  <a:pt x="1482" y="1612"/>
                  <a:pt x="1482" y="1612"/>
                  <a:pt x="1482" y="1612"/>
                </a:cubicBezTo>
                <a:cubicBezTo>
                  <a:pt x="1482" y="1612"/>
                  <a:pt x="1482" y="1612"/>
                  <a:pt x="1482" y="1612"/>
                </a:cubicBezTo>
                <a:cubicBezTo>
                  <a:pt x="1482" y="1616"/>
                  <a:pt x="1482" y="1620"/>
                  <a:pt x="1482" y="1624"/>
                </a:cubicBezTo>
                <a:cubicBezTo>
                  <a:pt x="1483" y="1627"/>
                  <a:pt x="1483" y="1631"/>
                  <a:pt x="1483" y="1634"/>
                </a:cubicBezTo>
                <a:cubicBezTo>
                  <a:pt x="1484" y="1639"/>
                  <a:pt x="1484" y="1645"/>
                  <a:pt x="1484" y="1650"/>
                </a:cubicBezTo>
                <a:cubicBezTo>
                  <a:pt x="1485" y="1653"/>
                  <a:pt x="1485" y="1656"/>
                  <a:pt x="1485" y="1659"/>
                </a:cubicBezTo>
                <a:cubicBezTo>
                  <a:pt x="1486" y="1665"/>
                  <a:pt x="1487" y="1672"/>
                  <a:pt x="1487" y="1678"/>
                </a:cubicBezTo>
                <a:cubicBezTo>
                  <a:pt x="1487" y="1680"/>
                  <a:pt x="1488" y="1682"/>
                  <a:pt x="1488" y="1684"/>
                </a:cubicBezTo>
                <a:cubicBezTo>
                  <a:pt x="1489" y="1692"/>
                  <a:pt x="1490" y="1700"/>
                  <a:pt x="1491" y="1709"/>
                </a:cubicBezTo>
                <a:cubicBezTo>
                  <a:pt x="1491" y="1711"/>
                  <a:pt x="1491" y="1713"/>
                  <a:pt x="1492" y="1715"/>
                </a:cubicBezTo>
                <a:cubicBezTo>
                  <a:pt x="1493" y="1721"/>
                  <a:pt x="1493" y="1727"/>
                  <a:pt x="1494" y="1733"/>
                </a:cubicBezTo>
                <a:cubicBezTo>
                  <a:pt x="1495" y="1736"/>
                  <a:pt x="1495" y="1740"/>
                  <a:pt x="1496" y="1743"/>
                </a:cubicBezTo>
                <a:cubicBezTo>
                  <a:pt x="1496" y="1748"/>
                  <a:pt x="1497" y="1753"/>
                  <a:pt x="1498" y="1758"/>
                </a:cubicBezTo>
                <a:cubicBezTo>
                  <a:pt x="1499" y="1761"/>
                  <a:pt x="1499" y="1765"/>
                  <a:pt x="1500" y="1768"/>
                </a:cubicBezTo>
                <a:cubicBezTo>
                  <a:pt x="1501" y="1773"/>
                  <a:pt x="1501" y="1778"/>
                  <a:pt x="1502" y="1782"/>
                </a:cubicBezTo>
                <a:cubicBezTo>
                  <a:pt x="1503" y="1786"/>
                  <a:pt x="1503" y="1790"/>
                  <a:pt x="1504" y="1793"/>
                </a:cubicBezTo>
                <a:cubicBezTo>
                  <a:pt x="1505" y="1796"/>
                  <a:pt x="1505" y="1800"/>
                  <a:pt x="1506" y="1803"/>
                </a:cubicBezTo>
                <a:cubicBezTo>
                  <a:pt x="1505" y="1803"/>
                  <a:pt x="1504" y="1803"/>
                  <a:pt x="1503" y="1803"/>
                </a:cubicBezTo>
                <a:cubicBezTo>
                  <a:pt x="1493" y="1803"/>
                  <a:pt x="1482" y="1803"/>
                  <a:pt x="1471" y="1802"/>
                </a:cubicBezTo>
                <a:cubicBezTo>
                  <a:pt x="1470" y="1802"/>
                  <a:pt x="1468" y="1802"/>
                  <a:pt x="1467" y="1802"/>
                </a:cubicBezTo>
                <a:cubicBezTo>
                  <a:pt x="1456" y="1802"/>
                  <a:pt x="1445" y="1801"/>
                  <a:pt x="1434" y="1801"/>
                </a:cubicBezTo>
                <a:cubicBezTo>
                  <a:pt x="1433" y="1801"/>
                  <a:pt x="1432" y="1801"/>
                  <a:pt x="1431" y="1801"/>
                </a:cubicBezTo>
                <a:cubicBezTo>
                  <a:pt x="1420" y="1800"/>
                  <a:pt x="1409" y="1799"/>
                  <a:pt x="1398" y="1798"/>
                </a:cubicBezTo>
                <a:cubicBezTo>
                  <a:pt x="1397" y="1798"/>
                  <a:pt x="1396" y="1798"/>
                  <a:pt x="1395" y="1798"/>
                </a:cubicBezTo>
                <a:cubicBezTo>
                  <a:pt x="1383" y="1797"/>
                  <a:pt x="1372" y="1796"/>
                  <a:pt x="1361" y="1795"/>
                </a:cubicBezTo>
                <a:cubicBezTo>
                  <a:pt x="1360" y="1795"/>
                  <a:pt x="1360" y="1795"/>
                  <a:pt x="1359" y="1795"/>
                </a:cubicBezTo>
                <a:cubicBezTo>
                  <a:pt x="1348" y="1794"/>
                  <a:pt x="1336" y="1793"/>
                  <a:pt x="1324" y="1791"/>
                </a:cubicBezTo>
                <a:cubicBezTo>
                  <a:pt x="1324" y="1791"/>
                  <a:pt x="1324" y="1791"/>
                  <a:pt x="1324" y="1791"/>
                </a:cubicBezTo>
                <a:cubicBezTo>
                  <a:pt x="1313" y="1790"/>
                  <a:pt x="1301" y="1788"/>
                  <a:pt x="1290" y="1786"/>
                </a:cubicBezTo>
                <a:cubicBezTo>
                  <a:pt x="1289" y="1786"/>
                  <a:pt x="1289" y="1786"/>
                  <a:pt x="1288" y="1786"/>
                </a:cubicBezTo>
                <a:cubicBezTo>
                  <a:pt x="1277" y="1784"/>
                  <a:pt x="1266" y="1782"/>
                  <a:pt x="1255" y="1781"/>
                </a:cubicBezTo>
                <a:cubicBezTo>
                  <a:pt x="1254" y="1780"/>
                  <a:pt x="1253" y="1780"/>
                  <a:pt x="1252" y="1780"/>
                </a:cubicBezTo>
                <a:cubicBezTo>
                  <a:pt x="1241" y="1778"/>
                  <a:pt x="1230" y="1776"/>
                  <a:pt x="1219" y="1774"/>
                </a:cubicBezTo>
                <a:cubicBezTo>
                  <a:pt x="1219" y="1774"/>
                  <a:pt x="1218" y="1774"/>
                  <a:pt x="1217" y="1774"/>
                </a:cubicBezTo>
                <a:cubicBezTo>
                  <a:pt x="1216" y="1769"/>
                  <a:pt x="1216" y="1764"/>
                  <a:pt x="1215" y="1760"/>
                </a:cubicBezTo>
                <a:cubicBezTo>
                  <a:pt x="1214" y="1757"/>
                  <a:pt x="1214" y="1754"/>
                  <a:pt x="1213" y="1751"/>
                </a:cubicBezTo>
                <a:cubicBezTo>
                  <a:pt x="1212" y="1745"/>
                  <a:pt x="1211" y="1739"/>
                  <a:pt x="1211" y="1732"/>
                </a:cubicBezTo>
                <a:cubicBezTo>
                  <a:pt x="1210" y="1730"/>
                  <a:pt x="1210" y="1728"/>
                  <a:pt x="1210" y="1726"/>
                </a:cubicBezTo>
                <a:cubicBezTo>
                  <a:pt x="1208" y="1718"/>
                  <a:pt x="1207" y="1709"/>
                  <a:pt x="1206" y="1701"/>
                </a:cubicBezTo>
                <a:cubicBezTo>
                  <a:pt x="1206" y="1700"/>
                  <a:pt x="1206" y="1700"/>
                  <a:pt x="1206" y="1699"/>
                </a:cubicBezTo>
                <a:cubicBezTo>
                  <a:pt x="1205" y="1691"/>
                  <a:pt x="1204" y="1684"/>
                  <a:pt x="1203" y="1676"/>
                </a:cubicBezTo>
                <a:cubicBezTo>
                  <a:pt x="1203" y="1673"/>
                  <a:pt x="1203" y="1670"/>
                  <a:pt x="1203" y="1668"/>
                </a:cubicBezTo>
                <a:cubicBezTo>
                  <a:pt x="1202" y="1662"/>
                  <a:pt x="1201" y="1656"/>
                  <a:pt x="1201" y="1651"/>
                </a:cubicBezTo>
                <a:cubicBezTo>
                  <a:pt x="1201" y="1647"/>
                  <a:pt x="1200" y="1644"/>
                  <a:pt x="1200" y="1641"/>
                </a:cubicBezTo>
                <a:cubicBezTo>
                  <a:pt x="1200" y="1636"/>
                  <a:pt x="1199" y="1631"/>
                  <a:pt x="1199" y="1625"/>
                </a:cubicBezTo>
                <a:cubicBezTo>
                  <a:pt x="1199" y="1622"/>
                  <a:pt x="1198" y="1618"/>
                  <a:pt x="1198" y="1615"/>
                </a:cubicBezTo>
                <a:cubicBezTo>
                  <a:pt x="1198" y="1610"/>
                  <a:pt x="1198" y="1605"/>
                  <a:pt x="1197" y="1600"/>
                </a:cubicBezTo>
                <a:cubicBezTo>
                  <a:pt x="1197" y="1597"/>
                  <a:pt x="1197" y="1593"/>
                  <a:pt x="1197" y="1589"/>
                </a:cubicBezTo>
                <a:cubicBezTo>
                  <a:pt x="1197" y="1586"/>
                  <a:pt x="1196" y="1582"/>
                  <a:pt x="1196" y="1579"/>
                </a:cubicBezTo>
                <a:cubicBezTo>
                  <a:pt x="1197" y="1579"/>
                  <a:pt x="1198" y="1579"/>
                  <a:pt x="1199" y="1580"/>
                </a:cubicBezTo>
                <a:close/>
                <a:moveTo>
                  <a:pt x="1222" y="1787"/>
                </a:moveTo>
                <a:cubicBezTo>
                  <a:pt x="1232" y="1789"/>
                  <a:pt x="1243" y="1791"/>
                  <a:pt x="1253" y="1792"/>
                </a:cubicBezTo>
                <a:cubicBezTo>
                  <a:pt x="1254" y="1793"/>
                  <a:pt x="1256" y="1793"/>
                  <a:pt x="1258" y="1793"/>
                </a:cubicBezTo>
                <a:cubicBezTo>
                  <a:pt x="1268" y="1795"/>
                  <a:pt x="1279" y="1797"/>
                  <a:pt x="1289" y="1798"/>
                </a:cubicBezTo>
                <a:cubicBezTo>
                  <a:pt x="1291" y="1798"/>
                  <a:pt x="1292" y="1799"/>
                  <a:pt x="1293" y="1799"/>
                </a:cubicBezTo>
                <a:cubicBezTo>
                  <a:pt x="1304" y="1800"/>
                  <a:pt x="1315" y="1802"/>
                  <a:pt x="1326" y="1803"/>
                </a:cubicBezTo>
                <a:cubicBezTo>
                  <a:pt x="1327" y="1803"/>
                  <a:pt x="1328" y="1804"/>
                  <a:pt x="1329" y="1804"/>
                </a:cubicBezTo>
                <a:cubicBezTo>
                  <a:pt x="1340" y="1805"/>
                  <a:pt x="1351" y="1806"/>
                  <a:pt x="1362" y="1807"/>
                </a:cubicBezTo>
                <a:cubicBezTo>
                  <a:pt x="1363" y="1807"/>
                  <a:pt x="1364" y="1808"/>
                  <a:pt x="1364" y="1808"/>
                </a:cubicBezTo>
                <a:cubicBezTo>
                  <a:pt x="1376" y="1809"/>
                  <a:pt x="1387" y="1810"/>
                  <a:pt x="1399" y="1811"/>
                </a:cubicBezTo>
                <a:cubicBezTo>
                  <a:pt x="1399" y="1811"/>
                  <a:pt x="1399" y="1811"/>
                  <a:pt x="1399" y="1811"/>
                </a:cubicBezTo>
                <a:cubicBezTo>
                  <a:pt x="1411" y="1812"/>
                  <a:pt x="1423" y="1812"/>
                  <a:pt x="1434" y="1813"/>
                </a:cubicBezTo>
                <a:cubicBezTo>
                  <a:pt x="1435" y="1813"/>
                  <a:pt x="1435" y="1813"/>
                  <a:pt x="1436" y="1813"/>
                </a:cubicBezTo>
                <a:cubicBezTo>
                  <a:pt x="1447" y="1814"/>
                  <a:pt x="1458" y="1814"/>
                  <a:pt x="1470" y="1814"/>
                </a:cubicBezTo>
                <a:cubicBezTo>
                  <a:pt x="1471" y="1814"/>
                  <a:pt x="1472" y="1814"/>
                  <a:pt x="1473" y="1814"/>
                </a:cubicBezTo>
                <a:cubicBezTo>
                  <a:pt x="1484" y="1815"/>
                  <a:pt x="1495" y="1815"/>
                  <a:pt x="1506" y="1815"/>
                </a:cubicBezTo>
                <a:cubicBezTo>
                  <a:pt x="1507" y="1815"/>
                  <a:pt x="1507" y="1815"/>
                  <a:pt x="1508" y="1815"/>
                </a:cubicBezTo>
                <a:cubicBezTo>
                  <a:pt x="1508" y="1815"/>
                  <a:pt x="1508" y="1815"/>
                  <a:pt x="1508" y="1815"/>
                </a:cubicBezTo>
                <a:cubicBezTo>
                  <a:pt x="1508" y="1815"/>
                  <a:pt x="1508" y="1815"/>
                  <a:pt x="1508" y="1815"/>
                </a:cubicBezTo>
                <a:cubicBezTo>
                  <a:pt x="1509" y="1819"/>
                  <a:pt x="1510" y="1823"/>
                  <a:pt x="1511" y="1827"/>
                </a:cubicBezTo>
                <a:cubicBezTo>
                  <a:pt x="1512" y="1830"/>
                  <a:pt x="1512" y="1834"/>
                  <a:pt x="1513" y="1837"/>
                </a:cubicBezTo>
                <a:cubicBezTo>
                  <a:pt x="1514" y="1843"/>
                  <a:pt x="1515" y="1848"/>
                  <a:pt x="1517" y="1854"/>
                </a:cubicBezTo>
                <a:cubicBezTo>
                  <a:pt x="1517" y="1856"/>
                  <a:pt x="1518" y="1859"/>
                  <a:pt x="1519" y="1862"/>
                </a:cubicBezTo>
                <a:cubicBezTo>
                  <a:pt x="1520" y="1870"/>
                  <a:pt x="1522" y="1878"/>
                  <a:pt x="1524" y="1886"/>
                </a:cubicBezTo>
                <a:cubicBezTo>
                  <a:pt x="1524" y="1886"/>
                  <a:pt x="1525" y="1887"/>
                  <a:pt x="1525" y="1888"/>
                </a:cubicBezTo>
                <a:cubicBezTo>
                  <a:pt x="1527" y="1896"/>
                  <a:pt x="1529" y="1904"/>
                  <a:pt x="1531" y="1911"/>
                </a:cubicBezTo>
                <a:cubicBezTo>
                  <a:pt x="1532" y="1914"/>
                  <a:pt x="1533" y="1917"/>
                  <a:pt x="1533" y="1920"/>
                </a:cubicBezTo>
                <a:cubicBezTo>
                  <a:pt x="1535" y="1925"/>
                  <a:pt x="1536" y="1931"/>
                  <a:pt x="1538" y="1936"/>
                </a:cubicBezTo>
                <a:cubicBezTo>
                  <a:pt x="1539" y="1939"/>
                  <a:pt x="1540" y="1943"/>
                  <a:pt x="1541" y="1946"/>
                </a:cubicBezTo>
                <a:cubicBezTo>
                  <a:pt x="1542" y="1951"/>
                  <a:pt x="1544" y="1956"/>
                  <a:pt x="1545" y="1960"/>
                </a:cubicBezTo>
                <a:cubicBezTo>
                  <a:pt x="1546" y="1964"/>
                  <a:pt x="1547" y="1967"/>
                  <a:pt x="1549" y="1971"/>
                </a:cubicBezTo>
                <a:cubicBezTo>
                  <a:pt x="1550" y="1975"/>
                  <a:pt x="1551" y="1980"/>
                  <a:pt x="1553" y="1984"/>
                </a:cubicBezTo>
                <a:cubicBezTo>
                  <a:pt x="1554" y="1988"/>
                  <a:pt x="1555" y="1992"/>
                  <a:pt x="1556" y="1995"/>
                </a:cubicBezTo>
                <a:cubicBezTo>
                  <a:pt x="1558" y="1998"/>
                  <a:pt x="1558" y="2002"/>
                  <a:pt x="1560" y="2005"/>
                </a:cubicBezTo>
                <a:cubicBezTo>
                  <a:pt x="1559" y="2005"/>
                  <a:pt x="1558" y="2005"/>
                  <a:pt x="1558" y="2005"/>
                </a:cubicBezTo>
                <a:cubicBezTo>
                  <a:pt x="1551" y="2005"/>
                  <a:pt x="1545" y="2005"/>
                  <a:pt x="1538" y="2005"/>
                </a:cubicBezTo>
                <a:cubicBezTo>
                  <a:pt x="1537" y="2005"/>
                  <a:pt x="1536" y="2005"/>
                  <a:pt x="1535" y="2005"/>
                </a:cubicBezTo>
                <a:cubicBezTo>
                  <a:pt x="1528" y="2005"/>
                  <a:pt x="1521" y="2005"/>
                  <a:pt x="1515" y="2005"/>
                </a:cubicBezTo>
                <a:cubicBezTo>
                  <a:pt x="1504" y="2005"/>
                  <a:pt x="1494" y="2005"/>
                  <a:pt x="1484" y="2005"/>
                </a:cubicBezTo>
                <a:cubicBezTo>
                  <a:pt x="1480" y="2005"/>
                  <a:pt x="1477" y="2005"/>
                  <a:pt x="1473" y="2005"/>
                </a:cubicBezTo>
                <a:cubicBezTo>
                  <a:pt x="1466" y="2004"/>
                  <a:pt x="1460" y="2004"/>
                  <a:pt x="1453" y="2004"/>
                </a:cubicBezTo>
                <a:cubicBezTo>
                  <a:pt x="1449" y="2004"/>
                  <a:pt x="1444" y="2004"/>
                  <a:pt x="1440" y="2003"/>
                </a:cubicBezTo>
                <a:cubicBezTo>
                  <a:pt x="1434" y="2003"/>
                  <a:pt x="1428" y="2003"/>
                  <a:pt x="1422" y="2002"/>
                </a:cubicBezTo>
                <a:cubicBezTo>
                  <a:pt x="1417" y="2002"/>
                  <a:pt x="1413" y="2002"/>
                  <a:pt x="1409" y="2001"/>
                </a:cubicBezTo>
                <a:cubicBezTo>
                  <a:pt x="1403" y="2001"/>
                  <a:pt x="1397" y="2001"/>
                  <a:pt x="1391" y="2000"/>
                </a:cubicBezTo>
                <a:cubicBezTo>
                  <a:pt x="1386" y="2000"/>
                  <a:pt x="1382" y="1999"/>
                  <a:pt x="1377" y="1999"/>
                </a:cubicBezTo>
                <a:cubicBezTo>
                  <a:pt x="1371" y="1998"/>
                  <a:pt x="1366" y="1998"/>
                  <a:pt x="1360" y="1997"/>
                </a:cubicBezTo>
                <a:cubicBezTo>
                  <a:pt x="1355" y="1997"/>
                  <a:pt x="1351" y="1996"/>
                  <a:pt x="1346" y="1996"/>
                </a:cubicBezTo>
                <a:cubicBezTo>
                  <a:pt x="1340" y="1995"/>
                  <a:pt x="1335" y="1995"/>
                  <a:pt x="1329" y="1994"/>
                </a:cubicBezTo>
                <a:cubicBezTo>
                  <a:pt x="1325" y="1993"/>
                  <a:pt x="1320" y="1993"/>
                  <a:pt x="1315" y="1992"/>
                </a:cubicBezTo>
                <a:cubicBezTo>
                  <a:pt x="1310" y="1991"/>
                  <a:pt x="1304" y="1991"/>
                  <a:pt x="1299" y="1990"/>
                </a:cubicBezTo>
                <a:cubicBezTo>
                  <a:pt x="1294" y="1989"/>
                  <a:pt x="1289" y="1988"/>
                  <a:pt x="1284" y="1988"/>
                </a:cubicBezTo>
                <a:cubicBezTo>
                  <a:pt x="1280" y="1987"/>
                  <a:pt x="1275" y="1986"/>
                  <a:pt x="1270" y="1985"/>
                </a:cubicBezTo>
                <a:cubicBezTo>
                  <a:pt x="1269" y="1981"/>
                  <a:pt x="1267" y="1976"/>
                  <a:pt x="1266" y="1972"/>
                </a:cubicBezTo>
                <a:cubicBezTo>
                  <a:pt x="1265" y="1969"/>
                  <a:pt x="1264" y="1965"/>
                  <a:pt x="1263" y="1962"/>
                </a:cubicBezTo>
                <a:cubicBezTo>
                  <a:pt x="1261" y="1956"/>
                  <a:pt x="1259" y="1950"/>
                  <a:pt x="1257" y="1943"/>
                </a:cubicBezTo>
                <a:cubicBezTo>
                  <a:pt x="1256" y="1941"/>
                  <a:pt x="1256" y="1939"/>
                  <a:pt x="1255" y="1937"/>
                </a:cubicBezTo>
                <a:cubicBezTo>
                  <a:pt x="1253" y="1928"/>
                  <a:pt x="1250" y="1920"/>
                  <a:pt x="1248" y="1911"/>
                </a:cubicBezTo>
                <a:cubicBezTo>
                  <a:pt x="1247" y="1908"/>
                  <a:pt x="1246" y="1906"/>
                  <a:pt x="1246" y="1903"/>
                </a:cubicBezTo>
                <a:cubicBezTo>
                  <a:pt x="1244" y="1897"/>
                  <a:pt x="1243" y="1891"/>
                  <a:pt x="1241" y="1885"/>
                </a:cubicBezTo>
                <a:cubicBezTo>
                  <a:pt x="1240" y="1882"/>
                  <a:pt x="1239" y="1879"/>
                  <a:pt x="1239" y="1875"/>
                </a:cubicBezTo>
                <a:cubicBezTo>
                  <a:pt x="1237" y="1870"/>
                  <a:pt x="1236" y="1865"/>
                  <a:pt x="1235" y="1860"/>
                </a:cubicBezTo>
                <a:cubicBezTo>
                  <a:pt x="1234" y="1856"/>
                  <a:pt x="1233" y="1852"/>
                  <a:pt x="1232" y="1849"/>
                </a:cubicBezTo>
                <a:cubicBezTo>
                  <a:pt x="1231" y="1844"/>
                  <a:pt x="1230" y="1839"/>
                  <a:pt x="1229" y="1834"/>
                </a:cubicBezTo>
                <a:cubicBezTo>
                  <a:pt x="1228" y="1830"/>
                  <a:pt x="1227" y="1826"/>
                  <a:pt x="1227" y="1823"/>
                </a:cubicBezTo>
                <a:cubicBezTo>
                  <a:pt x="1225" y="1818"/>
                  <a:pt x="1224" y="1813"/>
                  <a:pt x="1223" y="1808"/>
                </a:cubicBezTo>
                <a:cubicBezTo>
                  <a:pt x="1223" y="1804"/>
                  <a:pt x="1222" y="1800"/>
                  <a:pt x="1221" y="1796"/>
                </a:cubicBezTo>
                <a:cubicBezTo>
                  <a:pt x="1221" y="1793"/>
                  <a:pt x="1220" y="1790"/>
                  <a:pt x="1219" y="1786"/>
                </a:cubicBezTo>
                <a:cubicBezTo>
                  <a:pt x="1220" y="1786"/>
                  <a:pt x="1221" y="1787"/>
                  <a:pt x="1222" y="1787"/>
                </a:cubicBezTo>
                <a:close/>
                <a:moveTo>
                  <a:pt x="1521" y="1815"/>
                </a:moveTo>
                <a:cubicBezTo>
                  <a:pt x="1526" y="1815"/>
                  <a:pt x="1532" y="1815"/>
                  <a:pt x="1538" y="1815"/>
                </a:cubicBezTo>
                <a:cubicBezTo>
                  <a:pt x="1543" y="1815"/>
                  <a:pt x="1548" y="1815"/>
                  <a:pt x="1553" y="1814"/>
                </a:cubicBezTo>
                <a:cubicBezTo>
                  <a:pt x="1560" y="1814"/>
                  <a:pt x="1568" y="1814"/>
                  <a:pt x="1575" y="1814"/>
                </a:cubicBezTo>
                <a:cubicBezTo>
                  <a:pt x="1580" y="1814"/>
                  <a:pt x="1584" y="1813"/>
                  <a:pt x="1589" y="1813"/>
                </a:cubicBezTo>
                <a:cubicBezTo>
                  <a:pt x="1597" y="1813"/>
                  <a:pt x="1605" y="1812"/>
                  <a:pt x="1613" y="1812"/>
                </a:cubicBezTo>
                <a:cubicBezTo>
                  <a:pt x="1617" y="1811"/>
                  <a:pt x="1621" y="1811"/>
                  <a:pt x="1625" y="1811"/>
                </a:cubicBezTo>
                <a:cubicBezTo>
                  <a:pt x="1637" y="1810"/>
                  <a:pt x="1649" y="1809"/>
                  <a:pt x="1661" y="1808"/>
                </a:cubicBezTo>
                <a:cubicBezTo>
                  <a:pt x="1661" y="1808"/>
                  <a:pt x="1661" y="1808"/>
                  <a:pt x="1662" y="1808"/>
                </a:cubicBezTo>
                <a:cubicBezTo>
                  <a:pt x="1673" y="1807"/>
                  <a:pt x="1685" y="1806"/>
                  <a:pt x="1696" y="1804"/>
                </a:cubicBezTo>
                <a:cubicBezTo>
                  <a:pt x="1700" y="1804"/>
                  <a:pt x="1704" y="1803"/>
                  <a:pt x="1708" y="1803"/>
                </a:cubicBezTo>
                <a:cubicBezTo>
                  <a:pt x="1716" y="1802"/>
                  <a:pt x="1724" y="1801"/>
                  <a:pt x="1732" y="1800"/>
                </a:cubicBezTo>
                <a:cubicBezTo>
                  <a:pt x="1736" y="1799"/>
                  <a:pt x="1741" y="1798"/>
                  <a:pt x="1746" y="1797"/>
                </a:cubicBezTo>
                <a:cubicBezTo>
                  <a:pt x="1753" y="1796"/>
                  <a:pt x="1760" y="1795"/>
                  <a:pt x="1767" y="1794"/>
                </a:cubicBezTo>
                <a:cubicBezTo>
                  <a:pt x="1772" y="1793"/>
                  <a:pt x="1777" y="1792"/>
                  <a:pt x="1782" y="1791"/>
                </a:cubicBezTo>
                <a:cubicBezTo>
                  <a:pt x="1787" y="1790"/>
                  <a:pt x="1793" y="1789"/>
                  <a:pt x="1799" y="1788"/>
                </a:cubicBezTo>
                <a:cubicBezTo>
                  <a:pt x="1799" y="1788"/>
                  <a:pt x="1799" y="1788"/>
                  <a:pt x="1799" y="1788"/>
                </a:cubicBezTo>
                <a:cubicBezTo>
                  <a:pt x="1799" y="1788"/>
                  <a:pt x="1799" y="1788"/>
                  <a:pt x="1799" y="1788"/>
                </a:cubicBezTo>
                <a:cubicBezTo>
                  <a:pt x="1799" y="1792"/>
                  <a:pt x="1800" y="1795"/>
                  <a:pt x="1801" y="1799"/>
                </a:cubicBezTo>
                <a:cubicBezTo>
                  <a:pt x="1801" y="1802"/>
                  <a:pt x="1802" y="1805"/>
                  <a:pt x="1803" y="1809"/>
                </a:cubicBezTo>
                <a:cubicBezTo>
                  <a:pt x="1804" y="1814"/>
                  <a:pt x="1805" y="1818"/>
                  <a:pt x="1806" y="1823"/>
                </a:cubicBezTo>
                <a:cubicBezTo>
                  <a:pt x="1806" y="1826"/>
                  <a:pt x="1807" y="1829"/>
                  <a:pt x="1808" y="1832"/>
                </a:cubicBezTo>
                <a:cubicBezTo>
                  <a:pt x="1809" y="1838"/>
                  <a:pt x="1810" y="1843"/>
                  <a:pt x="1811" y="1848"/>
                </a:cubicBezTo>
                <a:cubicBezTo>
                  <a:pt x="1812" y="1851"/>
                  <a:pt x="1812" y="1853"/>
                  <a:pt x="1813" y="1856"/>
                </a:cubicBezTo>
                <a:cubicBezTo>
                  <a:pt x="1815" y="1864"/>
                  <a:pt x="1816" y="1872"/>
                  <a:pt x="1818" y="1879"/>
                </a:cubicBezTo>
                <a:cubicBezTo>
                  <a:pt x="1819" y="1881"/>
                  <a:pt x="1819" y="1882"/>
                  <a:pt x="1819" y="1883"/>
                </a:cubicBezTo>
                <a:cubicBezTo>
                  <a:pt x="1821" y="1890"/>
                  <a:pt x="1823" y="1896"/>
                  <a:pt x="1824" y="1903"/>
                </a:cubicBezTo>
                <a:cubicBezTo>
                  <a:pt x="1825" y="1906"/>
                  <a:pt x="1826" y="1909"/>
                  <a:pt x="1827" y="1911"/>
                </a:cubicBezTo>
                <a:cubicBezTo>
                  <a:pt x="1828" y="1916"/>
                  <a:pt x="1829" y="1921"/>
                  <a:pt x="1831" y="1926"/>
                </a:cubicBezTo>
                <a:cubicBezTo>
                  <a:pt x="1832" y="1929"/>
                  <a:pt x="1833" y="1932"/>
                  <a:pt x="1834" y="1936"/>
                </a:cubicBezTo>
                <a:cubicBezTo>
                  <a:pt x="1835" y="1940"/>
                  <a:pt x="1836" y="1945"/>
                  <a:pt x="1837" y="1949"/>
                </a:cubicBezTo>
                <a:cubicBezTo>
                  <a:pt x="1838" y="1953"/>
                  <a:pt x="1839" y="1956"/>
                  <a:pt x="1840" y="1959"/>
                </a:cubicBezTo>
                <a:cubicBezTo>
                  <a:pt x="1842" y="1962"/>
                  <a:pt x="1842" y="1966"/>
                  <a:pt x="1844" y="1969"/>
                </a:cubicBezTo>
                <a:cubicBezTo>
                  <a:pt x="1838" y="1970"/>
                  <a:pt x="1833" y="1971"/>
                  <a:pt x="1828" y="1972"/>
                </a:cubicBezTo>
                <a:cubicBezTo>
                  <a:pt x="1823" y="1974"/>
                  <a:pt x="1818" y="1975"/>
                  <a:pt x="1813" y="1976"/>
                </a:cubicBezTo>
                <a:cubicBezTo>
                  <a:pt x="1806" y="1977"/>
                  <a:pt x="1799" y="1978"/>
                  <a:pt x="1793" y="1979"/>
                </a:cubicBezTo>
                <a:cubicBezTo>
                  <a:pt x="1788" y="1980"/>
                  <a:pt x="1783" y="1981"/>
                  <a:pt x="1778" y="1982"/>
                </a:cubicBezTo>
                <a:cubicBezTo>
                  <a:pt x="1771" y="1983"/>
                  <a:pt x="1764" y="1984"/>
                  <a:pt x="1757" y="1986"/>
                </a:cubicBezTo>
                <a:cubicBezTo>
                  <a:pt x="1753" y="1986"/>
                  <a:pt x="1748" y="1987"/>
                  <a:pt x="1744" y="1988"/>
                </a:cubicBezTo>
                <a:cubicBezTo>
                  <a:pt x="1736" y="1989"/>
                  <a:pt x="1728" y="1990"/>
                  <a:pt x="1719" y="1991"/>
                </a:cubicBezTo>
                <a:cubicBezTo>
                  <a:pt x="1716" y="1992"/>
                  <a:pt x="1713" y="1992"/>
                  <a:pt x="1709" y="1993"/>
                </a:cubicBezTo>
                <a:cubicBezTo>
                  <a:pt x="1698" y="1994"/>
                  <a:pt x="1686" y="1996"/>
                  <a:pt x="1675" y="1997"/>
                </a:cubicBezTo>
                <a:cubicBezTo>
                  <a:pt x="1673" y="1997"/>
                  <a:pt x="1672" y="1997"/>
                  <a:pt x="1670" y="1997"/>
                </a:cubicBezTo>
                <a:cubicBezTo>
                  <a:pt x="1660" y="1998"/>
                  <a:pt x="1650" y="1999"/>
                  <a:pt x="1640" y="2000"/>
                </a:cubicBezTo>
                <a:cubicBezTo>
                  <a:pt x="1636" y="2000"/>
                  <a:pt x="1632" y="2001"/>
                  <a:pt x="1628" y="2001"/>
                </a:cubicBezTo>
                <a:cubicBezTo>
                  <a:pt x="1620" y="2002"/>
                  <a:pt x="1612" y="2002"/>
                  <a:pt x="1605" y="2003"/>
                </a:cubicBezTo>
                <a:cubicBezTo>
                  <a:pt x="1600" y="2003"/>
                  <a:pt x="1595" y="2003"/>
                  <a:pt x="1591" y="2003"/>
                </a:cubicBezTo>
                <a:cubicBezTo>
                  <a:pt x="1585" y="2004"/>
                  <a:pt x="1578" y="2004"/>
                  <a:pt x="1572" y="2004"/>
                </a:cubicBezTo>
                <a:cubicBezTo>
                  <a:pt x="1571" y="2000"/>
                  <a:pt x="1569" y="1996"/>
                  <a:pt x="1568" y="1992"/>
                </a:cubicBezTo>
                <a:cubicBezTo>
                  <a:pt x="1567" y="1989"/>
                  <a:pt x="1566" y="1986"/>
                  <a:pt x="1565" y="1982"/>
                </a:cubicBezTo>
                <a:cubicBezTo>
                  <a:pt x="1563" y="1977"/>
                  <a:pt x="1561" y="1971"/>
                  <a:pt x="1559" y="1965"/>
                </a:cubicBezTo>
                <a:cubicBezTo>
                  <a:pt x="1559" y="1963"/>
                  <a:pt x="1558" y="1961"/>
                  <a:pt x="1557" y="1958"/>
                </a:cubicBezTo>
                <a:cubicBezTo>
                  <a:pt x="1552" y="1942"/>
                  <a:pt x="1547" y="1926"/>
                  <a:pt x="1543" y="1910"/>
                </a:cubicBezTo>
                <a:cubicBezTo>
                  <a:pt x="1542" y="1907"/>
                  <a:pt x="1542" y="1905"/>
                  <a:pt x="1541" y="1903"/>
                </a:cubicBezTo>
                <a:cubicBezTo>
                  <a:pt x="1540" y="1897"/>
                  <a:pt x="1538" y="1891"/>
                  <a:pt x="1537" y="1885"/>
                </a:cubicBezTo>
                <a:cubicBezTo>
                  <a:pt x="1536" y="1882"/>
                  <a:pt x="1535" y="1879"/>
                  <a:pt x="1534" y="1876"/>
                </a:cubicBezTo>
                <a:cubicBezTo>
                  <a:pt x="1533" y="1871"/>
                  <a:pt x="1532" y="1866"/>
                  <a:pt x="1531" y="1861"/>
                </a:cubicBezTo>
                <a:cubicBezTo>
                  <a:pt x="1530" y="1857"/>
                  <a:pt x="1529" y="1854"/>
                  <a:pt x="1528" y="1851"/>
                </a:cubicBezTo>
                <a:cubicBezTo>
                  <a:pt x="1527" y="1846"/>
                  <a:pt x="1526" y="1841"/>
                  <a:pt x="1525" y="1836"/>
                </a:cubicBezTo>
                <a:cubicBezTo>
                  <a:pt x="1524" y="1832"/>
                  <a:pt x="1524" y="1829"/>
                  <a:pt x="1523" y="1826"/>
                </a:cubicBezTo>
                <a:cubicBezTo>
                  <a:pt x="1522" y="1822"/>
                  <a:pt x="1521" y="1819"/>
                  <a:pt x="1521" y="1815"/>
                </a:cubicBezTo>
                <a:close/>
                <a:moveTo>
                  <a:pt x="1286" y="2000"/>
                </a:moveTo>
                <a:cubicBezTo>
                  <a:pt x="1290" y="2001"/>
                  <a:pt x="1295" y="2001"/>
                  <a:pt x="1300" y="2002"/>
                </a:cubicBezTo>
                <a:cubicBezTo>
                  <a:pt x="1305" y="2003"/>
                  <a:pt x="1311" y="2004"/>
                  <a:pt x="1316" y="2004"/>
                </a:cubicBezTo>
                <a:cubicBezTo>
                  <a:pt x="1321" y="2005"/>
                  <a:pt x="1325" y="2006"/>
                  <a:pt x="1330" y="2006"/>
                </a:cubicBezTo>
                <a:cubicBezTo>
                  <a:pt x="1336" y="2007"/>
                  <a:pt x="1341" y="2007"/>
                  <a:pt x="1347" y="2008"/>
                </a:cubicBezTo>
                <a:cubicBezTo>
                  <a:pt x="1352" y="2009"/>
                  <a:pt x="1356" y="2009"/>
                  <a:pt x="1361" y="2010"/>
                </a:cubicBezTo>
                <a:cubicBezTo>
                  <a:pt x="1366" y="2010"/>
                  <a:pt x="1372" y="2011"/>
                  <a:pt x="1378" y="2011"/>
                </a:cubicBezTo>
                <a:cubicBezTo>
                  <a:pt x="1382" y="2011"/>
                  <a:pt x="1387" y="2012"/>
                  <a:pt x="1391" y="2012"/>
                </a:cubicBezTo>
                <a:cubicBezTo>
                  <a:pt x="1397" y="2013"/>
                  <a:pt x="1403" y="2013"/>
                  <a:pt x="1409" y="2014"/>
                </a:cubicBezTo>
                <a:cubicBezTo>
                  <a:pt x="1413" y="2014"/>
                  <a:pt x="1418" y="2014"/>
                  <a:pt x="1422" y="2014"/>
                </a:cubicBezTo>
                <a:cubicBezTo>
                  <a:pt x="1428" y="2015"/>
                  <a:pt x="1434" y="2015"/>
                  <a:pt x="1441" y="2015"/>
                </a:cubicBezTo>
                <a:cubicBezTo>
                  <a:pt x="1445" y="2016"/>
                  <a:pt x="1449" y="2016"/>
                  <a:pt x="1453" y="2016"/>
                </a:cubicBezTo>
                <a:cubicBezTo>
                  <a:pt x="1460" y="2016"/>
                  <a:pt x="1467" y="2016"/>
                  <a:pt x="1473" y="2017"/>
                </a:cubicBezTo>
                <a:cubicBezTo>
                  <a:pt x="1477" y="2017"/>
                  <a:pt x="1480" y="2017"/>
                  <a:pt x="1484" y="2017"/>
                </a:cubicBezTo>
                <a:cubicBezTo>
                  <a:pt x="1494" y="2017"/>
                  <a:pt x="1504" y="2017"/>
                  <a:pt x="1515" y="2017"/>
                </a:cubicBezTo>
                <a:cubicBezTo>
                  <a:pt x="1522" y="2017"/>
                  <a:pt x="1530" y="2017"/>
                  <a:pt x="1537" y="2017"/>
                </a:cubicBezTo>
                <a:cubicBezTo>
                  <a:pt x="1538" y="2017"/>
                  <a:pt x="1539" y="2017"/>
                  <a:pt x="1540" y="2017"/>
                </a:cubicBezTo>
                <a:cubicBezTo>
                  <a:pt x="1547" y="2017"/>
                  <a:pt x="1554" y="2017"/>
                  <a:pt x="1562" y="2017"/>
                </a:cubicBezTo>
                <a:cubicBezTo>
                  <a:pt x="1562" y="2016"/>
                  <a:pt x="1563" y="2016"/>
                  <a:pt x="1564" y="2016"/>
                </a:cubicBezTo>
                <a:cubicBezTo>
                  <a:pt x="1564" y="2016"/>
                  <a:pt x="1564" y="2016"/>
                  <a:pt x="1564" y="2016"/>
                </a:cubicBezTo>
                <a:cubicBezTo>
                  <a:pt x="1564" y="2016"/>
                  <a:pt x="1564" y="2016"/>
                  <a:pt x="1564" y="2016"/>
                </a:cubicBezTo>
                <a:cubicBezTo>
                  <a:pt x="1565" y="2021"/>
                  <a:pt x="1567" y="2025"/>
                  <a:pt x="1568" y="2029"/>
                </a:cubicBezTo>
                <a:cubicBezTo>
                  <a:pt x="1569" y="2032"/>
                  <a:pt x="1571" y="2036"/>
                  <a:pt x="1572" y="2039"/>
                </a:cubicBezTo>
                <a:cubicBezTo>
                  <a:pt x="1574" y="2045"/>
                  <a:pt x="1576" y="2050"/>
                  <a:pt x="1578" y="2056"/>
                </a:cubicBezTo>
                <a:cubicBezTo>
                  <a:pt x="1579" y="2058"/>
                  <a:pt x="1580" y="2061"/>
                  <a:pt x="1581" y="2063"/>
                </a:cubicBezTo>
                <a:cubicBezTo>
                  <a:pt x="1584" y="2071"/>
                  <a:pt x="1587" y="2079"/>
                  <a:pt x="1591" y="2088"/>
                </a:cubicBezTo>
                <a:cubicBezTo>
                  <a:pt x="1591" y="2089"/>
                  <a:pt x="1592" y="2091"/>
                  <a:pt x="1593" y="2093"/>
                </a:cubicBezTo>
                <a:cubicBezTo>
                  <a:pt x="1596" y="2099"/>
                  <a:pt x="1598" y="2105"/>
                  <a:pt x="1601" y="2112"/>
                </a:cubicBezTo>
                <a:cubicBezTo>
                  <a:pt x="1602" y="2115"/>
                  <a:pt x="1603" y="2118"/>
                  <a:pt x="1605" y="2121"/>
                </a:cubicBezTo>
                <a:cubicBezTo>
                  <a:pt x="1607" y="2126"/>
                  <a:pt x="1609" y="2131"/>
                  <a:pt x="1611" y="2136"/>
                </a:cubicBezTo>
                <a:cubicBezTo>
                  <a:pt x="1613" y="2139"/>
                  <a:pt x="1614" y="2142"/>
                  <a:pt x="1616" y="2146"/>
                </a:cubicBezTo>
                <a:cubicBezTo>
                  <a:pt x="1618" y="2150"/>
                  <a:pt x="1620" y="2155"/>
                  <a:pt x="1622" y="2159"/>
                </a:cubicBezTo>
                <a:cubicBezTo>
                  <a:pt x="1624" y="2163"/>
                  <a:pt x="1626" y="2166"/>
                  <a:pt x="1627" y="2170"/>
                </a:cubicBezTo>
                <a:cubicBezTo>
                  <a:pt x="1629" y="2174"/>
                  <a:pt x="1631" y="2178"/>
                  <a:pt x="1634" y="2183"/>
                </a:cubicBezTo>
                <a:cubicBezTo>
                  <a:pt x="1635" y="2186"/>
                  <a:pt x="1637" y="2190"/>
                  <a:pt x="1639" y="2193"/>
                </a:cubicBezTo>
                <a:cubicBezTo>
                  <a:pt x="1640" y="2196"/>
                  <a:pt x="1642" y="2199"/>
                  <a:pt x="1643" y="2202"/>
                </a:cubicBezTo>
                <a:cubicBezTo>
                  <a:pt x="1638" y="2202"/>
                  <a:pt x="1634" y="2203"/>
                  <a:pt x="1629" y="2203"/>
                </a:cubicBezTo>
                <a:cubicBezTo>
                  <a:pt x="1624" y="2204"/>
                  <a:pt x="1619" y="2204"/>
                  <a:pt x="1615" y="2204"/>
                </a:cubicBezTo>
                <a:cubicBezTo>
                  <a:pt x="1608" y="2205"/>
                  <a:pt x="1601" y="2205"/>
                  <a:pt x="1594" y="2205"/>
                </a:cubicBezTo>
                <a:cubicBezTo>
                  <a:pt x="1590" y="2206"/>
                  <a:pt x="1586" y="2206"/>
                  <a:pt x="1581" y="2206"/>
                </a:cubicBezTo>
                <a:cubicBezTo>
                  <a:pt x="1574" y="2206"/>
                  <a:pt x="1566" y="2207"/>
                  <a:pt x="1559" y="2207"/>
                </a:cubicBezTo>
                <a:cubicBezTo>
                  <a:pt x="1555" y="2207"/>
                  <a:pt x="1552" y="2207"/>
                  <a:pt x="1548" y="2207"/>
                </a:cubicBezTo>
                <a:cubicBezTo>
                  <a:pt x="1537" y="2207"/>
                  <a:pt x="1526" y="2208"/>
                  <a:pt x="1515" y="2208"/>
                </a:cubicBezTo>
                <a:cubicBezTo>
                  <a:pt x="1508" y="2208"/>
                  <a:pt x="1502" y="2208"/>
                  <a:pt x="1495" y="2207"/>
                </a:cubicBezTo>
                <a:cubicBezTo>
                  <a:pt x="1493" y="2207"/>
                  <a:pt x="1491" y="2207"/>
                  <a:pt x="1488" y="2207"/>
                </a:cubicBezTo>
                <a:cubicBezTo>
                  <a:pt x="1484" y="2207"/>
                  <a:pt x="1480" y="2207"/>
                  <a:pt x="1475" y="2207"/>
                </a:cubicBezTo>
                <a:cubicBezTo>
                  <a:pt x="1473" y="2207"/>
                  <a:pt x="1470" y="2207"/>
                  <a:pt x="1468" y="2207"/>
                </a:cubicBezTo>
                <a:cubicBezTo>
                  <a:pt x="1464" y="2207"/>
                  <a:pt x="1460" y="2207"/>
                  <a:pt x="1456" y="2206"/>
                </a:cubicBezTo>
                <a:cubicBezTo>
                  <a:pt x="1453" y="2206"/>
                  <a:pt x="1450" y="2206"/>
                  <a:pt x="1448" y="2206"/>
                </a:cubicBezTo>
                <a:cubicBezTo>
                  <a:pt x="1444" y="2206"/>
                  <a:pt x="1440" y="2206"/>
                  <a:pt x="1436" y="2206"/>
                </a:cubicBezTo>
                <a:cubicBezTo>
                  <a:pt x="1433" y="2205"/>
                  <a:pt x="1430" y="2205"/>
                  <a:pt x="1428" y="2205"/>
                </a:cubicBezTo>
                <a:cubicBezTo>
                  <a:pt x="1424" y="2205"/>
                  <a:pt x="1420" y="2205"/>
                  <a:pt x="1417" y="2204"/>
                </a:cubicBezTo>
                <a:cubicBezTo>
                  <a:pt x="1414" y="2204"/>
                  <a:pt x="1411" y="2204"/>
                  <a:pt x="1408" y="2204"/>
                </a:cubicBezTo>
                <a:cubicBezTo>
                  <a:pt x="1404" y="2204"/>
                  <a:pt x="1401" y="2203"/>
                  <a:pt x="1397" y="2203"/>
                </a:cubicBezTo>
                <a:cubicBezTo>
                  <a:pt x="1394" y="2203"/>
                  <a:pt x="1391" y="2203"/>
                  <a:pt x="1388" y="2202"/>
                </a:cubicBezTo>
                <a:cubicBezTo>
                  <a:pt x="1385" y="2202"/>
                  <a:pt x="1381" y="2202"/>
                  <a:pt x="1378" y="2201"/>
                </a:cubicBezTo>
                <a:cubicBezTo>
                  <a:pt x="1375" y="2201"/>
                  <a:pt x="1371" y="2201"/>
                  <a:pt x="1368" y="2200"/>
                </a:cubicBezTo>
                <a:cubicBezTo>
                  <a:pt x="1365" y="2200"/>
                  <a:pt x="1363" y="2200"/>
                  <a:pt x="1360" y="2200"/>
                </a:cubicBezTo>
                <a:cubicBezTo>
                  <a:pt x="1357" y="2194"/>
                  <a:pt x="1355" y="2189"/>
                  <a:pt x="1352" y="2184"/>
                </a:cubicBezTo>
                <a:cubicBezTo>
                  <a:pt x="1351" y="2181"/>
                  <a:pt x="1349" y="2179"/>
                  <a:pt x="1348" y="2176"/>
                </a:cubicBezTo>
                <a:cubicBezTo>
                  <a:pt x="1340" y="2159"/>
                  <a:pt x="1332" y="2142"/>
                  <a:pt x="1324" y="2125"/>
                </a:cubicBezTo>
                <a:cubicBezTo>
                  <a:pt x="1323" y="2122"/>
                  <a:pt x="1322" y="2119"/>
                  <a:pt x="1320" y="2117"/>
                </a:cubicBezTo>
                <a:cubicBezTo>
                  <a:pt x="1318" y="2111"/>
                  <a:pt x="1315" y="2105"/>
                  <a:pt x="1313" y="2099"/>
                </a:cubicBezTo>
                <a:cubicBezTo>
                  <a:pt x="1311" y="2096"/>
                  <a:pt x="1310" y="2092"/>
                  <a:pt x="1309" y="2089"/>
                </a:cubicBezTo>
                <a:cubicBezTo>
                  <a:pt x="1306" y="2083"/>
                  <a:pt x="1304" y="2078"/>
                  <a:pt x="1302" y="2073"/>
                </a:cubicBezTo>
                <a:cubicBezTo>
                  <a:pt x="1301" y="2069"/>
                  <a:pt x="1299" y="2065"/>
                  <a:pt x="1298" y="2062"/>
                </a:cubicBezTo>
                <a:cubicBezTo>
                  <a:pt x="1296" y="2057"/>
                  <a:pt x="1294" y="2052"/>
                  <a:pt x="1292" y="2047"/>
                </a:cubicBezTo>
                <a:cubicBezTo>
                  <a:pt x="1290" y="2043"/>
                  <a:pt x="1289" y="2039"/>
                  <a:pt x="1287" y="2035"/>
                </a:cubicBezTo>
                <a:cubicBezTo>
                  <a:pt x="1286" y="2030"/>
                  <a:pt x="1284" y="2025"/>
                  <a:pt x="1282" y="2020"/>
                </a:cubicBezTo>
                <a:cubicBezTo>
                  <a:pt x="1281" y="2016"/>
                  <a:pt x="1279" y="2012"/>
                  <a:pt x="1278" y="2008"/>
                </a:cubicBezTo>
                <a:cubicBezTo>
                  <a:pt x="1277" y="2005"/>
                  <a:pt x="1276" y="2002"/>
                  <a:pt x="1275" y="1998"/>
                </a:cubicBezTo>
                <a:cubicBezTo>
                  <a:pt x="1278" y="1999"/>
                  <a:pt x="1282" y="1999"/>
                  <a:pt x="1286" y="2000"/>
                </a:cubicBezTo>
                <a:close/>
                <a:moveTo>
                  <a:pt x="1638" y="2164"/>
                </a:moveTo>
                <a:cubicBezTo>
                  <a:pt x="1636" y="2161"/>
                  <a:pt x="1635" y="2159"/>
                  <a:pt x="1634" y="2156"/>
                </a:cubicBezTo>
                <a:cubicBezTo>
                  <a:pt x="1630" y="2148"/>
                  <a:pt x="1627" y="2141"/>
                  <a:pt x="1623" y="2133"/>
                </a:cubicBezTo>
                <a:cubicBezTo>
                  <a:pt x="1622" y="2131"/>
                  <a:pt x="1621" y="2129"/>
                  <a:pt x="1620" y="2126"/>
                </a:cubicBezTo>
                <a:cubicBezTo>
                  <a:pt x="1618" y="2121"/>
                  <a:pt x="1615" y="2115"/>
                  <a:pt x="1613" y="2109"/>
                </a:cubicBezTo>
                <a:cubicBezTo>
                  <a:pt x="1611" y="2106"/>
                  <a:pt x="1610" y="2103"/>
                  <a:pt x="1609" y="2100"/>
                </a:cubicBezTo>
                <a:cubicBezTo>
                  <a:pt x="1607" y="2095"/>
                  <a:pt x="1605" y="2090"/>
                  <a:pt x="1603" y="2085"/>
                </a:cubicBezTo>
                <a:cubicBezTo>
                  <a:pt x="1601" y="2082"/>
                  <a:pt x="1600" y="2078"/>
                  <a:pt x="1599" y="2075"/>
                </a:cubicBezTo>
                <a:cubicBezTo>
                  <a:pt x="1597" y="2070"/>
                  <a:pt x="1595" y="2065"/>
                  <a:pt x="1593" y="2061"/>
                </a:cubicBezTo>
                <a:cubicBezTo>
                  <a:pt x="1592" y="2057"/>
                  <a:pt x="1590" y="2054"/>
                  <a:pt x="1589" y="2051"/>
                </a:cubicBezTo>
                <a:cubicBezTo>
                  <a:pt x="1587" y="2046"/>
                  <a:pt x="1585" y="2041"/>
                  <a:pt x="1584" y="2036"/>
                </a:cubicBezTo>
                <a:cubicBezTo>
                  <a:pt x="1582" y="2033"/>
                  <a:pt x="1581" y="2029"/>
                  <a:pt x="1580" y="2026"/>
                </a:cubicBezTo>
                <a:cubicBezTo>
                  <a:pt x="1579" y="2023"/>
                  <a:pt x="1577" y="2019"/>
                  <a:pt x="1576" y="2016"/>
                </a:cubicBezTo>
                <a:cubicBezTo>
                  <a:pt x="1581" y="2016"/>
                  <a:pt x="1587" y="2015"/>
                  <a:pt x="1592" y="2015"/>
                </a:cubicBezTo>
                <a:cubicBezTo>
                  <a:pt x="1597" y="2015"/>
                  <a:pt x="1602" y="2015"/>
                  <a:pt x="1607" y="2014"/>
                </a:cubicBezTo>
                <a:cubicBezTo>
                  <a:pt x="1614" y="2014"/>
                  <a:pt x="1621" y="2013"/>
                  <a:pt x="1628" y="2013"/>
                </a:cubicBezTo>
                <a:cubicBezTo>
                  <a:pt x="1632" y="2013"/>
                  <a:pt x="1637" y="2012"/>
                  <a:pt x="1642" y="2012"/>
                </a:cubicBezTo>
                <a:cubicBezTo>
                  <a:pt x="1649" y="2011"/>
                  <a:pt x="1657" y="2011"/>
                  <a:pt x="1664" y="2010"/>
                </a:cubicBezTo>
                <a:cubicBezTo>
                  <a:pt x="1668" y="2009"/>
                  <a:pt x="1673" y="2009"/>
                  <a:pt x="1677" y="2009"/>
                </a:cubicBezTo>
                <a:cubicBezTo>
                  <a:pt x="1685" y="2008"/>
                  <a:pt x="1694" y="2007"/>
                  <a:pt x="1702" y="2006"/>
                </a:cubicBezTo>
                <a:cubicBezTo>
                  <a:pt x="1705" y="2005"/>
                  <a:pt x="1709" y="2005"/>
                  <a:pt x="1712" y="2004"/>
                </a:cubicBezTo>
                <a:cubicBezTo>
                  <a:pt x="1724" y="2003"/>
                  <a:pt x="1735" y="2001"/>
                  <a:pt x="1747" y="2000"/>
                </a:cubicBezTo>
                <a:cubicBezTo>
                  <a:pt x="1748" y="1999"/>
                  <a:pt x="1750" y="1999"/>
                  <a:pt x="1752" y="1999"/>
                </a:cubicBezTo>
                <a:cubicBezTo>
                  <a:pt x="1762" y="1997"/>
                  <a:pt x="1772" y="1996"/>
                  <a:pt x="1781" y="1994"/>
                </a:cubicBezTo>
                <a:cubicBezTo>
                  <a:pt x="1785" y="1993"/>
                  <a:pt x="1789" y="1992"/>
                  <a:pt x="1794" y="1991"/>
                </a:cubicBezTo>
                <a:cubicBezTo>
                  <a:pt x="1801" y="1990"/>
                  <a:pt x="1808" y="1989"/>
                  <a:pt x="1816" y="1987"/>
                </a:cubicBezTo>
                <a:cubicBezTo>
                  <a:pt x="1820" y="1986"/>
                  <a:pt x="1825" y="1985"/>
                  <a:pt x="1830" y="1984"/>
                </a:cubicBezTo>
                <a:cubicBezTo>
                  <a:pt x="1836" y="1983"/>
                  <a:pt x="1841" y="1982"/>
                  <a:pt x="1847" y="1981"/>
                </a:cubicBezTo>
                <a:cubicBezTo>
                  <a:pt x="1847" y="1981"/>
                  <a:pt x="1847" y="1981"/>
                  <a:pt x="1847" y="1981"/>
                </a:cubicBezTo>
                <a:cubicBezTo>
                  <a:pt x="1847" y="1981"/>
                  <a:pt x="1847" y="1981"/>
                  <a:pt x="1847" y="1981"/>
                </a:cubicBezTo>
                <a:cubicBezTo>
                  <a:pt x="1848" y="1984"/>
                  <a:pt x="1850" y="1988"/>
                  <a:pt x="1851" y="1991"/>
                </a:cubicBezTo>
                <a:cubicBezTo>
                  <a:pt x="1852" y="1994"/>
                  <a:pt x="1853" y="1997"/>
                  <a:pt x="1854" y="2001"/>
                </a:cubicBezTo>
                <a:cubicBezTo>
                  <a:pt x="1855" y="2005"/>
                  <a:pt x="1857" y="2010"/>
                  <a:pt x="1859" y="2015"/>
                </a:cubicBezTo>
                <a:cubicBezTo>
                  <a:pt x="1860" y="2018"/>
                  <a:pt x="1861" y="2021"/>
                  <a:pt x="1862" y="2023"/>
                </a:cubicBezTo>
                <a:cubicBezTo>
                  <a:pt x="1864" y="2029"/>
                  <a:pt x="1866" y="2035"/>
                  <a:pt x="1868" y="2040"/>
                </a:cubicBezTo>
                <a:cubicBezTo>
                  <a:pt x="1869" y="2042"/>
                  <a:pt x="1869" y="2044"/>
                  <a:pt x="1870" y="2046"/>
                </a:cubicBezTo>
                <a:cubicBezTo>
                  <a:pt x="1873" y="2054"/>
                  <a:pt x="1876" y="2061"/>
                  <a:pt x="1879" y="2068"/>
                </a:cubicBezTo>
                <a:cubicBezTo>
                  <a:pt x="1879" y="2070"/>
                  <a:pt x="1880" y="2072"/>
                  <a:pt x="1881" y="2074"/>
                </a:cubicBezTo>
                <a:cubicBezTo>
                  <a:pt x="1883" y="2080"/>
                  <a:pt x="1885" y="2085"/>
                  <a:pt x="1888" y="2091"/>
                </a:cubicBezTo>
                <a:cubicBezTo>
                  <a:pt x="1889" y="2094"/>
                  <a:pt x="1890" y="2096"/>
                  <a:pt x="1891" y="2099"/>
                </a:cubicBezTo>
                <a:cubicBezTo>
                  <a:pt x="1893" y="2104"/>
                  <a:pt x="1895" y="2108"/>
                  <a:pt x="1897" y="2113"/>
                </a:cubicBezTo>
                <a:cubicBezTo>
                  <a:pt x="1898" y="2116"/>
                  <a:pt x="1900" y="2119"/>
                  <a:pt x="1901" y="2122"/>
                </a:cubicBezTo>
                <a:cubicBezTo>
                  <a:pt x="1903" y="2126"/>
                  <a:pt x="1905" y="2131"/>
                  <a:pt x="1907" y="2135"/>
                </a:cubicBezTo>
                <a:cubicBezTo>
                  <a:pt x="1908" y="2138"/>
                  <a:pt x="1910" y="2141"/>
                  <a:pt x="1911" y="2144"/>
                </a:cubicBezTo>
                <a:cubicBezTo>
                  <a:pt x="1912" y="2147"/>
                  <a:pt x="1914" y="2150"/>
                  <a:pt x="1915" y="2153"/>
                </a:cubicBezTo>
                <a:cubicBezTo>
                  <a:pt x="1910" y="2155"/>
                  <a:pt x="1905" y="2156"/>
                  <a:pt x="1901" y="2157"/>
                </a:cubicBezTo>
                <a:cubicBezTo>
                  <a:pt x="1896" y="2159"/>
                  <a:pt x="1891" y="2160"/>
                  <a:pt x="1886" y="2161"/>
                </a:cubicBezTo>
                <a:cubicBezTo>
                  <a:pt x="1880" y="2163"/>
                  <a:pt x="1874" y="2164"/>
                  <a:pt x="1868" y="2166"/>
                </a:cubicBezTo>
                <a:cubicBezTo>
                  <a:pt x="1863" y="2167"/>
                  <a:pt x="1858" y="2168"/>
                  <a:pt x="1854" y="2169"/>
                </a:cubicBezTo>
                <a:cubicBezTo>
                  <a:pt x="1847" y="2171"/>
                  <a:pt x="1840" y="2172"/>
                  <a:pt x="1834" y="2173"/>
                </a:cubicBezTo>
                <a:cubicBezTo>
                  <a:pt x="1829" y="2174"/>
                  <a:pt x="1825" y="2175"/>
                  <a:pt x="1821" y="2176"/>
                </a:cubicBezTo>
                <a:cubicBezTo>
                  <a:pt x="1813" y="2178"/>
                  <a:pt x="1806" y="2179"/>
                  <a:pt x="1799" y="2181"/>
                </a:cubicBezTo>
                <a:cubicBezTo>
                  <a:pt x="1795" y="2181"/>
                  <a:pt x="1791" y="2182"/>
                  <a:pt x="1788" y="2183"/>
                </a:cubicBezTo>
                <a:cubicBezTo>
                  <a:pt x="1778" y="2185"/>
                  <a:pt x="1767" y="2186"/>
                  <a:pt x="1757" y="2188"/>
                </a:cubicBezTo>
                <a:cubicBezTo>
                  <a:pt x="1756" y="2188"/>
                  <a:pt x="1755" y="2188"/>
                  <a:pt x="1754" y="2188"/>
                </a:cubicBezTo>
                <a:cubicBezTo>
                  <a:pt x="1743" y="2190"/>
                  <a:pt x="1732" y="2192"/>
                  <a:pt x="1721" y="2193"/>
                </a:cubicBezTo>
                <a:cubicBezTo>
                  <a:pt x="1717" y="2194"/>
                  <a:pt x="1714" y="2194"/>
                  <a:pt x="1710" y="2195"/>
                </a:cubicBezTo>
                <a:cubicBezTo>
                  <a:pt x="1703" y="2196"/>
                  <a:pt x="1695" y="2197"/>
                  <a:pt x="1688" y="2198"/>
                </a:cubicBezTo>
                <a:cubicBezTo>
                  <a:pt x="1683" y="2198"/>
                  <a:pt x="1679" y="2199"/>
                  <a:pt x="1674" y="2199"/>
                </a:cubicBezTo>
                <a:cubicBezTo>
                  <a:pt x="1668" y="2200"/>
                  <a:pt x="1662" y="2200"/>
                  <a:pt x="1656" y="2201"/>
                </a:cubicBezTo>
                <a:cubicBezTo>
                  <a:pt x="1654" y="2197"/>
                  <a:pt x="1652" y="2193"/>
                  <a:pt x="1650" y="2189"/>
                </a:cubicBezTo>
                <a:cubicBezTo>
                  <a:pt x="1648" y="2186"/>
                  <a:pt x="1647" y="2183"/>
                  <a:pt x="1645" y="2180"/>
                </a:cubicBezTo>
                <a:cubicBezTo>
                  <a:pt x="1643" y="2174"/>
                  <a:pt x="1640" y="2169"/>
                  <a:pt x="1638" y="2164"/>
                </a:cubicBezTo>
                <a:close/>
                <a:moveTo>
                  <a:pt x="1912" y="2117"/>
                </a:moveTo>
                <a:cubicBezTo>
                  <a:pt x="1911" y="2114"/>
                  <a:pt x="1910" y="2112"/>
                  <a:pt x="1908" y="2109"/>
                </a:cubicBezTo>
                <a:cubicBezTo>
                  <a:pt x="1906" y="2103"/>
                  <a:pt x="1904" y="2098"/>
                  <a:pt x="1901" y="2092"/>
                </a:cubicBezTo>
                <a:cubicBezTo>
                  <a:pt x="1900" y="2090"/>
                  <a:pt x="1900" y="2089"/>
                  <a:pt x="1899" y="2087"/>
                </a:cubicBezTo>
                <a:cubicBezTo>
                  <a:pt x="1896" y="2080"/>
                  <a:pt x="1893" y="2072"/>
                  <a:pt x="1890" y="2065"/>
                </a:cubicBezTo>
                <a:cubicBezTo>
                  <a:pt x="1889" y="2063"/>
                  <a:pt x="1889" y="2062"/>
                  <a:pt x="1888" y="2060"/>
                </a:cubicBezTo>
                <a:cubicBezTo>
                  <a:pt x="1886" y="2054"/>
                  <a:pt x="1884" y="2048"/>
                  <a:pt x="1881" y="2042"/>
                </a:cubicBezTo>
                <a:cubicBezTo>
                  <a:pt x="1881" y="2040"/>
                  <a:pt x="1880" y="2037"/>
                  <a:pt x="1879" y="2034"/>
                </a:cubicBezTo>
                <a:cubicBezTo>
                  <a:pt x="1877" y="2030"/>
                  <a:pt x="1875" y="2025"/>
                  <a:pt x="1873" y="2020"/>
                </a:cubicBezTo>
                <a:cubicBezTo>
                  <a:pt x="1872" y="2017"/>
                  <a:pt x="1871" y="2014"/>
                  <a:pt x="1870" y="2011"/>
                </a:cubicBezTo>
                <a:cubicBezTo>
                  <a:pt x="1869" y="2006"/>
                  <a:pt x="1867" y="2002"/>
                  <a:pt x="1865" y="1997"/>
                </a:cubicBezTo>
                <a:cubicBezTo>
                  <a:pt x="1864" y="1994"/>
                  <a:pt x="1863" y="1991"/>
                  <a:pt x="1862" y="1988"/>
                </a:cubicBezTo>
                <a:cubicBezTo>
                  <a:pt x="1861" y="1984"/>
                  <a:pt x="1860" y="1981"/>
                  <a:pt x="1859" y="1978"/>
                </a:cubicBezTo>
                <a:cubicBezTo>
                  <a:pt x="1864" y="1977"/>
                  <a:pt x="1870" y="1975"/>
                  <a:pt x="1875" y="1974"/>
                </a:cubicBezTo>
                <a:cubicBezTo>
                  <a:pt x="1880" y="1973"/>
                  <a:pt x="1885" y="1972"/>
                  <a:pt x="1890" y="1970"/>
                </a:cubicBezTo>
                <a:cubicBezTo>
                  <a:pt x="1897" y="1969"/>
                  <a:pt x="1903" y="1967"/>
                  <a:pt x="1910" y="1965"/>
                </a:cubicBezTo>
                <a:cubicBezTo>
                  <a:pt x="1915" y="1964"/>
                  <a:pt x="1919" y="1963"/>
                  <a:pt x="1923" y="1961"/>
                </a:cubicBezTo>
                <a:cubicBezTo>
                  <a:pt x="1931" y="1959"/>
                  <a:pt x="1939" y="1957"/>
                  <a:pt x="1947" y="1955"/>
                </a:cubicBezTo>
                <a:cubicBezTo>
                  <a:pt x="1950" y="1954"/>
                  <a:pt x="1953" y="1953"/>
                  <a:pt x="1957" y="1952"/>
                </a:cubicBezTo>
                <a:cubicBezTo>
                  <a:pt x="1968" y="1948"/>
                  <a:pt x="1979" y="1945"/>
                  <a:pt x="1990" y="1941"/>
                </a:cubicBezTo>
                <a:cubicBezTo>
                  <a:pt x="1992" y="1941"/>
                  <a:pt x="1993" y="1940"/>
                  <a:pt x="1994" y="1940"/>
                </a:cubicBezTo>
                <a:cubicBezTo>
                  <a:pt x="2004" y="1936"/>
                  <a:pt x="2014" y="1933"/>
                  <a:pt x="2023" y="1930"/>
                </a:cubicBezTo>
                <a:cubicBezTo>
                  <a:pt x="2027" y="1928"/>
                  <a:pt x="2031" y="1927"/>
                  <a:pt x="2035" y="1925"/>
                </a:cubicBezTo>
                <a:cubicBezTo>
                  <a:pt x="2042" y="1923"/>
                  <a:pt x="2049" y="1920"/>
                  <a:pt x="2056" y="1918"/>
                </a:cubicBezTo>
                <a:cubicBezTo>
                  <a:pt x="2060" y="1916"/>
                  <a:pt x="2065" y="1914"/>
                  <a:pt x="2069" y="1912"/>
                </a:cubicBezTo>
                <a:cubicBezTo>
                  <a:pt x="2076" y="1910"/>
                  <a:pt x="2082" y="1907"/>
                  <a:pt x="2088" y="1905"/>
                </a:cubicBezTo>
                <a:cubicBezTo>
                  <a:pt x="2093" y="1903"/>
                  <a:pt x="2098" y="1901"/>
                  <a:pt x="2102" y="1899"/>
                </a:cubicBezTo>
                <a:cubicBezTo>
                  <a:pt x="2107" y="1897"/>
                  <a:pt x="2112" y="1895"/>
                  <a:pt x="2117" y="1893"/>
                </a:cubicBezTo>
                <a:cubicBezTo>
                  <a:pt x="2117" y="1893"/>
                  <a:pt x="2117" y="1893"/>
                  <a:pt x="2117" y="1893"/>
                </a:cubicBezTo>
                <a:cubicBezTo>
                  <a:pt x="2117" y="1893"/>
                  <a:pt x="2117" y="1893"/>
                  <a:pt x="2117" y="1893"/>
                </a:cubicBezTo>
                <a:cubicBezTo>
                  <a:pt x="2118" y="1895"/>
                  <a:pt x="2119" y="1898"/>
                  <a:pt x="2120" y="1901"/>
                </a:cubicBezTo>
                <a:cubicBezTo>
                  <a:pt x="2120" y="1904"/>
                  <a:pt x="2121" y="1908"/>
                  <a:pt x="2122" y="1911"/>
                </a:cubicBezTo>
                <a:cubicBezTo>
                  <a:pt x="2123" y="1915"/>
                  <a:pt x="2124" y="1919"/>
                  <a:pt x="2126" y="1923"/>
                </a:cubicBezTo>
                <a:cubicBezTo>
                  <a:pt x="2126" y="1926"/>
                  <a:pt x="2127" y="1929"/>
                  <a:pt x="2128" y="1932"/>
                </a:cubicBezTo>
                <a:cubicBezTo>
                  <a:pt x="2129" y="1937"/>
                  <a:pt x="2131" y="1941"/>
                  <a:pt x="2132" y="1946"/>
                </a:cubicBezTo>
                <a:cubicBezTo>
                  <a:pt x="2133" y="1948"/>
                  <a:pt x="2134" y="1951"/>
                  <a:pt x="2134" y="1954"/>
                </a:cubicBezTo>
                <a:cubicBezTo>
                  <a:pt x="2136" y="1959"/>
                  <a:pt x="2138" y="1964"/>
                  <a:pt x="2139" y="1970"/>
                </a:cubicBezTo>
                <a:cubicBezTo>
                  <a:pt x="2140" y="1971"/>
                  <a:pt x="2141" y="1973"/>
                  <a:pt x="2141" y="1975"/>
                </a:cubicBezTo>
                <a:cubicBezTo>
                  <a:pt x="2143" y="1982"/>
                  <a:pt x="2146" y="1990"/>
                  <a:pt x="2148" y="1997"/>
                </a:cubicBezTo>
                <a:cubicBezTo>
                  <a:pt x="2149" y="1999"/>
                  <a:pt x="2149" y="2000"/>
                  <a:pt x="2150" y="2002"/>
                </a:cubicBezTo>
                <a:cubicBezTo>
                  <a:pt x="2152" y="2007"/>
                  <a:pt x="2154" y="2013"/>
                  <a:pt x="2155" y="2018"/>
                </a:cubicBezTo>
                <a:cubicBezTo>
                  <a:pt x="2156" y="2021"/>
                  <a:pt x="2157" y="2023"/>
                  <a:pt x="2158" y="2026"/>
                </a:cubicBezTo>
                <a:cubicBezTo>
                  <a:pt x="2160" y="2030"/>
                  <a:pt x="2161" y="2035"/>
                  <a:pt x="2163" y="2039"/>
                </a:cubicBezTo>
                <a:cubicBezTo>
                  <a:pt x="2164" y="2042"/>
                  <a:pt x="2165" y="2045"/>
                  <a:pt x="2166" y="2048"/>
                </a:cubicBezTo>
                <a:cubicBezTo>
                  <a:pt x="2168" y="2051"/>
                  <a:pt x="2169" y="2054"/>
                  <a:pt x="2170" y="2057"/>
                </a:cubicBezTo>
                <a:cubicBezTo>
                  <a:pt x="2165" y="2060"/>
                  <a:pt x="2160" y="2062"/>
                  <a:pt x="2156" y="2064"/>
                </a:cubicBezTo>
                <a:cubicBezTo>
                  <a:pt x="2151" y="2066"/>
                  <a:pt x="2147" y="2068"/>
                  <a:pt x="2142" y="2070"/>
                </a:cubicBezTo>
                <a:cubicBezTo>
                  <a:pt x="2137" y="2073"/>
                  <a:pt x="2131" y="2076"/>
                  <a:pt x="2125" y="2078"/>
                </a:cubicBezTo>
                <a:cubicBezTo>
                  <a:pt x="2120" y="2080"/>
                  <a:pt x="2116" y="2082"/>
                  <a:pt x="2112" y="2084"/>
                </a:cubicBezTo>
                <a:cubicBezTo>
                  <a:pt x="2106" y="2087"/>
                  <a:pt x="2099" y="2090"/>
                  <a:pt x="2092" y="2092"/>
                </a:cubicBezTo>
                <a:cubicBezTo>
                  <a:pt x="2089" y="2094"/>
                  <a:pt x="2085" y="2095"/>
                  <a:pt x="2081" y="2097"/>
                </a:cubicBezTo>
                <a:cubicBezTo>
                  <a:pt x="2073" y="2100"/>
                  <a:pt x="2064" y="2104"/>
                  <a:pt x="2055" y="2107"/>
                </a:cubicBezTo>
                <a:cubicBezTo>
                  <a:pt x="2053" y="2108"/>
                  <a:pt x="2052" y="2109"/>
                  <a:pt x="2050" y="2109"/>
                </a:cubicBezTo>
                <a:cubicBezTo>
                  <a:pt x="2040" y="2113"/>
                  <a:pt x="2030" y="2117"/>
                  <a:pt x="2019" y="2121"/>
                </a:cubicBezTo>
                <a:cubicBezTo>
                  <a:pt x="2016" y="2122"/>
                  <a:pt x="2012" y="2123"/>
                  <a:pt x="2009" y="2124"/>
                </a:cubicBezTo>
                <a:cubicBezTo>
                  <a:pt x="2002" y="2127"/>
                  <a:pt x="1995" y="2129"/>
                  <a:pt x="1988" y="2131"/>
                </a:cubicBezTo>
                <a:cubicBezTo>
                  <a:pt x="1984" y="2133"/>
                  <a:pt x="1979" y="2134"/>
                  <a:pt x="1975" y="2135"/>
                </a:cubicBezTo>
                <a:cubicBezTo>
                  <a:pt x="1969" y="2138"/>
                  <a:pt x="1963" y="2140"/>
                  <a:pt x="1956" y="2142"/>
                </a:cubicBezTo>
                <a:cubicBezTo>
                  <a:pt x="1952" y="2143"/>
                  <a:pt x="1947" y="2144"/>
                  <a:pt x="1943" y="2146"/>
                </a:cubicBezTo>
                <a:cubicBezTo>
                  <a:pt x="1937" y="2147"/>
                  <a:pt x="1932" y="2149"/>
                  <a:pt x="1927" y="2150"/>
                </a:cubicBezTo>
                <a:cubicBezTo>
                  <a:pt x="1925" y="2147"/>
                  <a:pt x="1924" y="2143"/>
                  <a:pt x="1922" y="2140"/>
                </a:cubicBezTo>
                <a:cubicBezTo>
                  <a:pt x="1921" y="2137"/>
                  <a:pt x="1919" y="2134"/>
                  <a:pt x="1918" y="2131"/>
                </a:cubicBezTo>
                <a:cubicBezTo>
                  <a:pt x="1916" y="2126"/>
                  <a:pt x="1914" y="2122"/>
                  <a:pt x="1912" y="2117"/>
                </a:cubicBezTo>
                <a:close/>
                <a:moveTo>
                  <a:pt x="2098" y="1888"/>
                </a:moveTo>
                <a:cubicBezTo>
                  <a:pt x="2094" y="1889"/>
                  <a:pt x="2089" y="1891"/>
                  <a:pt x="2085" y="1893"/>
                </a:cubicBezTo>
                <a:cubicBezTo>
                  <a:pt x="2078" y="1896"/>
                  <a:pt x="2071" y="1899"/>
                  <a:pt x="2065" y="1901"/>
                </a:cubicBezTo>
                <a:cubicBezTo>
                  <a:pt x="2061" y="1903"/>
                  <a:pt x="2056" y="1904"/>
                  <a:pt x="2052" y="1906"/>
                </a:cubicBezTo>
                <a:cubicBezTo>
                  <a:pt x="2045" y="1909"/>
                  <a:pt x="2037" y="1912"/>
                  <a:pt x="2029" y="1915"/>
                </a:cubicBezTo>
                <a:cubicBezTo>
                  <a:pt x="2026" y="1916"/>
                  <a:pt x="2023" y="1917"/>
                  <a:pt x="2020" y="1918"/>
                </a:cubicBezTo>
                <a:cubicBezTo>
                  <a:pt x="2009" y="1922"/>
                  <a:pt x="1998" y="1926"/>
                  <a:pt x="1987" y="1930"/>
                </a:cubicBezTo>
                <a:cubicBezTo>
                  <a:pt x="1985" y="1930"/>
                  <a:pt x="1984" y="1930"/>
                  <a:pt x="1983" y="1931"/>
                </a:cubicBezTo>
                <a:cubicBezTo>
                  <a:pt x="1973" y="1934"/>
                  <a:pt x="1963" y="1937"/>
                  <a:pt x="1953" y="1940"/>
                </a:cubicBezTo>
                <a:cubicBezTo>
                  <a:pt x="1950" y="1941"/>
                  <a:pt x="1946" y="1942"/>
                  <a:pt x="1942" y="1943"/>
                </a:cubicBezTo>
                <a:cubicBezTo>
                  <a:pt x="1935" y="1946"/>
                  <a:pt x="1927" y="1948"/>
                  <a:pt x="1920" y="1950"/>
                </a:cubicBezTo>
                <a:cubicBezTo>
                  <a:pt x="1915" y="1951"/>
                  <a:pt x="1911" y="1952"/>
                  <a:pt x="1906" y="1954"/>
                </a:cubicBezTo>
                <a:cubicBezTo>
                  <a:pt x="1900" y="1955"/>
                  <a:pt x="1893" y="1957"/>
                  <a:pt x="1886" y="1959"/>
                </a:cubicBezTo>
                <a:cubicBezTo>
                  <a:pt x="1881" y="1960"/>
                  <a:pt x="1877" y="1961"/>
                  <a:pt x="1872" y="1962"/>
                </a:cubicBezTo>
                <a:cubicBezTo>
                  <a:pt x="1866" y="1964"/>
                  <a:pt x="1861" y="1965"/>
                  <a:pt x="1855" y="1966"/>
                </a:cubicBezTo>
                <a:cubicBezTo>
                  <a:pt x="1854" y="1963"/>
                  <a:pt x="1853" y="1960"/>
                  <a:pt x="1852" y="1956"/>
                </a:cubicBezTo>
                <a:cubicBezTo>
                  <a:pt x="1851" y="1953"/>
                  <a:pt x="1850" y="1950"/>
                  <a:pt x="1849" y="1946"/>
                </a:cubicBezTo>
                <a:cubicBezTo>
                  <a:pt x="1848" y="1942"/>
                  <a:pt x="1846" y="1937"/>
                  <a:pt x="1845" y="1933"/>
                </a:cubicBezTo>
                <a:cubicBezTo>
                  <a:pt x="1844" y="1929"/>
                  <a:pt x="1843" y="1926"/>
                  <a:pt x="1842" y="1923"/>
                </a:cubicBezTo>
                <a:cubicBezTo>
                  <a:pt x="1841" y="1918"/>
                  <a:pt x="1840" y="1913"/>
                  <a:pt x="1838" y="1908"/>
                </a:cubicBezTo>
                <a:cubicBezTo>
                  <a:pt x="1837" y="1905"/>
                  <a:pt x="1837" y="1903"/>
                  <a:pt x="1836" y="1900"/>
                </a:cubicBezTo>
                <a:cubicBezTo>
                  <a:pt x="1834" y="1892"/>
                  <a:pt x="1832" y="1885"/>
                  <a:pt x="1830" y="1877"/>
                </a:cubicBezTo>
                <a:cubicBezTo>
                  <a:pt x="1830" y="1876"/>
                  <a:pt x="1829" y="1874"/>
                  <a:pt x="1829" y="1873"/>
                </a:cubicBezTo>
                <a:cubicBezTo>
                  <a:pt x="1828" y="1866"/>
                  <a:pt x="1826" y="1860"/>
                  <a:pt x="1825" y="1853"/>
                </a:cubicBezTo>
                <a:cubicBezTo>
                  <a:pt x="1824" y="1851"/>
                  <a:pt x="1823" y="1848"/>
                  <a:pt x="1823" y="1845"/>
                </a:cubicBezTo>
                <a:cubicBezTo>
                  <a:pt x="1822" y="1840"/>
                  <a:pt x="1820" y="1835"/>
                  <a:pt x="1819" y="1830"/>
                </a:cubicBezTo>
                <a:cubicBezTo>
                  <a:pt x="1819" y="1827"/>
                  <a:pt x="1818" y="1824"/>
                  <a:pt x="1817" y="1821"/>
                </a:cubicBezTo>
                <a:cubicBezTo>
                  <a:pt x="1816" y="1816"/>
                  <a:pt x="1815" y="1811"/>
                  <a:pt x="1814" y="1806"/>
                </a:cubicBezTo>
                <a:cubicBezTo>
                  <a:pt x="1814" y="1803"/>
                  <a:pt x="1813" y="1800"/>
                  <a:pt x="1813" y="1797"/>
                </a:cubicBezTo>
                <a:cubicBezTo>
                  <a:pt x="1812" y="1793"/>
                  <a:pt x="1811" y="1790"/>
                  <a:pt x="1811" y="1786"/>
                </a:cubicBezTo>
                <a:cubicBezTo>
                  <a:pt x="1811" y="1786"/>
                  <a:pt x="1812" y="1786"/>
                  <a:pt x="1813" y="1786"/>
                </a:cubicBezTo>
                <a:cubicBezTo>
                  <a:pt x="1823" y="1783"/>
                  <a:pt x="1834" y="1781"/>
                  <a:pt x="1844" y="1779"/>
                </a:cubicBezTo>
                <a:cubicBezTo>
                  <a:pt x="1845" y="1779"/>
                  <a:pt x="1846" y="1778"/>
                  <a:pt x="1847" y="1778"/>
                </a:cubicBezTo>
                <a:cubicBezTo>
                  <a:pt x="1858" y="1776"/>
                  <a:pt x="1868" y="1773"/>
                  <a:pt x="1879" y="1771"/>
                </a:cubicBezTo>
                <a:cubicBezTo>
                  <a:pt x="1880" y="1771"/>
                  <a:pt x="1881" y="1770"/>
                  <a:pt x="1881" y="1770"/>
                </a:cubicBezTo>
                <a:cubicBezTo>
                  <a:pt x="1892" y="1768"/>
                  <a:pt x="1903" y="1765"/>
                  <a:pt x="1914" y="1762"/>
                </a:cubicBezTo>
                <a:cubicBezTo>
                  <a:pt x="1914" y="1762"/>
                  <a:pt x="1914" y="1762"/>
                  <a:pt x="1915" y="1762"/>
                </a:cubicBezTo>
                <a:cubicBezTo>
                  <a:pt x="1925" y="1759"/>
                  <a:pt x="1936" y="1755"/>
                  <a:pt x="1947" y="1752"/>
                </a:cubicBezTo>
                <a:cubicBezTo>
                  <a:pt x="1948" y="1752"/>
                  <a:pt x="1948" y="1752"/>
                  <a:pt x="1948" y="1752"/>
                </a:cubicBezTo>
                <a:cubicBezTo>
                  <a:pt x="1959" y="1749"/>
                  <a:pt x="1969" y="1745"/>
                  <a:pt x="1980" y="1742"/>
                </a:cubicBezTo>
                <a:cubicBezTo>
                  <a:pt x="1981" y="1742"/>
                  <a:pt x="1982" y="1741"/>
                  <a:pt x="1983" y="1741"/>
                </a:cubicBezTo>
                <a:cubicBezTo>
                  <a:pt x="1993" y="1738"/>
                  <a:pt x="2003" y="1734"/>
                  <a:pt x="2013" y="1731"/>
                </a:cubicBezTo>
                <a:cubicBezTo>
                  <a:pt x="2014" y="1731"/>
                  <a:pt x="2016" y="1730"/>
                  <a:pt x="2017" y="1730"/>
                </a:cubicBezTo>
                <a:cubicBezTo>
                  <a:pt x="2027" y="1726"/>
                  <a:pt x="2036" y="1723"/>
                  <a:pt x="2046" y="1719"/>
                </a:cubicBezTo>
                <a:cubicBezTo>
                  <a:pt x="2048" y="1718"/>
                  <a:pt x="2049" y="1718"/>
                  <a:pt x="2050" y="1717"/>
                </a:cubicBezTo>
                <a:cubicBezTo>
                  <a:pt x="2060" y="1714"/>
                  <a:pt x="2070" y="1710"/>
                  <a:pt x="2079" y="1706"/>
                </a:cubicBezTo>
                <a:cubicBezTo>
                  <a:pt x="2080" y="1706"/>
                  <a:pt x="2081" y="1706"/>
                  <a:pt x="2082" y="1705"/>
                </a:cubicBezTo>
                <a:cubicBezTo>
                  <a:pt x="2082" y="1705"/>
                  <a:pt x="2082" y="1705"/>
                  <a:pt x="2082" y="1705"/>
                </a:cubicBezTo>
                <a:cubicBezTo>
                  <a:pt x="2082" y="1705"/>
                  <a:pt x="2082" y="1705"/>
                  <a:pt x="2082" y="1705"/>
                </a:cubicBezTo>
                <a:cubicBezTo>
                  <a:pt x="2082" y="1708"/>
                  <a:pt x="2082" y="1711"/>
                  <a:pt x="2083" y="1714"/>
                </a:cubicBezTo>
                <a:cubicBezTo>
                  <a:pt x="2083" y="1717"/>
                  <a:pt x="2084" y="1721"/>
                  <a:pt x="2084" y="1724"/>
                </a:cubicBezTo>
                <a:cubicBezTo>
                  <a:pt x="2085" y="1729"/>
                  <a:pt x="2085" y="1733"/>
                  <a:pt x="2086" y="1737"/>
                </a:cubicBezTo>
                <a:cubicBezTo>
                  <a:pt x="2087" y="1741"/>
                  <a:pt x="2087" y="1744"/>
                  <a:pt x="2088" y="1747"/>
                </a:cubicBezTo>
                <a:cubicBezTo>
                  <a:pt x="2088" y="1752"/>
                  <a:pt x="2089" y="1756"/>
                  <a:pt x="2090" y="1761"/>
                </a:cubicBezTo>
                <a:cubicBezTo>
                  <a:pt x="2090" y="1764"/>
                  <a:pt x="2091" y="1767"/>
                  <a:pt x="2091" y="1770"/>
                </a:cubicBezTo>
                <a:cubicBezTo>
                  <a:pt x="2092" y="1775"/>
                  <a:pt x="2093" y="1781"/>
                  <a:pt x="2094" y="1786"/>
                </a:cubicBezTo>
                <a:cubicBezTo>
                  <a:pt x="2095" y="1789"/>
                  <a:pt x="2095" y="1791"/>
                  <a:pt x="2095" y="1793"/>
                </a:cubicBezTo>
                <a:cubicBezTo>
                  <a:pt x="2097" y="1800"/>
                  <a:pt x="2098" y="1808"/>
                  <a:pt x="2100" y="1816"/>
                </a:cubicBezTo>
                <a:cubicBezTo>
                  <a:pt x="2100" y="1816"/>
                  <a:pt x="2100" y="1816"/>
                  <a:pt x="2100" y="1816"/>
                </a:cubicBezTo>
                <a:cubicBezTo>
                  <a:pt x="2101" y="1823"/>
                  <a:pt x="2103" y="1831"/>
                  <a:pt x="2104" y="1838"/>
                </a:cubicBezTo>
                <a:cubicBezTo>
                  <a:pt x="2105" y="1841"/>
                  <a:pt x="2105" y="1843"/>
                  <a:pt x="2106" y="1845"/>
                </a:cubicBezTo>
                <a:cubicBezTo>
                  <a:pt x="2107" y="1850"/>
                  <a:pt x="2108" y="1856"/>
                  <a:pt x="2110" y="1861"/>
                </a:cubicBezTo>
                <a:cubicBezTo>
                  <a:pt x="2110" y="1864"/>
                  <a:pt x="2111" y="1867"/>
                  <a:pt x="2112" y="1869"/>
                </a:cubicBezTo>
                <a:cubicBezTo>
                  <a:pt x="2113" y="1873"/>
                  <a:pt x="2113" y="1877"/>
                  <a:pt x="2114" y="1881"/>
                </a:cubicBezTo>
                <a:cubicBezTo>
                  <a:pt x="2109" y="1883"/>
                  <a:pt x="2104" y="1885"/>
                  <a:pt x="2098" y="1888"/>
                </a:cubicBezTo>
                <a:close/>
                <a:moveTo>
                  <a:pt x="1790" y="1732"/>
                </a:moveTo>
                <a:cubicBezTo>
                  <a:pt x="1790" y="1735"/>
                  <a:pt x="1790" y="1738"/>
                  <a:pt x="1791" y="1741"/>
                </a:cubicBezTo>
                <a:cubicBezTo>
                  <a:pt x="1792" y="1746"/>
                  <a:pt x="1792" y="1751"/>
                  <a:pt x="1793" y="1756"/>
                </a:cubicBezTo>
                <a:cubicBezTo>
                  <a:pt x="1794" y="1759"/>
                  <a:pt x="1794" y="1762"/>
                  <a:pt x="1795" y="1765"/>
                </a:cubicBezTo>
                <a:cubicBezTo>
                  <a:pt x="1795" y="1769"/>
                  <a:pt x="1796" y="1773"/>
                  <a:pt x="1797" y="1776"/>
                </a:cubicBezTo>
                <a:cubicBezTo>
                  <a:pt x="1791" y="1778"/>
                  <a:pt x="1786" y="1778"/>
                  <a:pt x="1780" y="1779"/>
                </a:cubicBezTo>
                <a:cubicBezTo>
                  <a:pt x="1775" y="1780"/>
                  <a:pt x="1770" y="1781"/>
                  <a:pt x="1765" y="1782"/>
                </a:cubicBezTo>
                <a:cubicBezTo>
                  <a:pt x="1758" y="1783"/>
                  <a:pt x="1751" y="1784"/>
                  <a:pt x="1744" y="1785"/>
                </a:cubicBezTo>
                <a:cubicBezTo>
                  <a:pt x="1739" y="1786"/>
                  <a:pt x="1735" y="1787"/>
                  <a:pt x="1730" y="1788"/>
                </a:cubicBezTo>
                <a:cubicBezTo>
                  <a:pt x="1722" y="1789"/>
                  <a:pt x="1715" y="1790"/>
                  <a:pt x="1708" y="1791"/>
                </a:cubicBezTo>
                <a:cubicBezTo>
                  <a:pt x="1703" y="1791"/>
                  <a:pt x="1699" y="1792"/>
                  <a:pt x="1694" y="1792"/>
                </a:cubicBezTo>
                <a:cubicBezTo>
                  <a:pt x="1686" y="1793"/>
                  <a:pt x="1678" y="1794"/>
                  <a:pt x="1670" y="1795"/>
                </a:cubicBezTo>
                <a:cubicBezTo>
                  <a:pt x="1666" y="1795"/>
                  <a:pt x="1663" y="1796"/>
                  <a:pt x="1659" y="1796"/>
                </a:cubicBezTo>
                <a:cubicBezTo>
                  <a:pt x="1635" y="1798"/>
                  <a:pt x="1611" y="1800"/>
                  <a:pt x="1588" y="1801"/>
                </a:cubicBezTo>
                <a:cubicBezTo>
                  <a:pt x="1584" y="1801"/>
                  <a:pt x="1580" y="1801"/>
                  <a:pt x="1576" y="1802"/>
                </a:cubicBezTo>
                <a:cubicBezTo>
                  <a:pt x="1568" y="1802"/>
                  <a:pt x="1560" y="1802"/>
                  <a:pt x="1552" y="1803"/>
                </a:cubicBezTo>
                <a:cubicBezTo>
                  <a:pt x="1547" y="1803"/>
                  <a:pt x="1543" y="1803"/>
                  <a:pt x="1538" y="1803"/>
                </a:cubicBezTo>
                <a:cubicBezTo>
                  <a:pt x="1531" y="1803"/>
                  <a:pt x="1525" y="1803"/>
                  <a:pt x="1518" y="1803"/>
                </a:cubicBezTo>
                <a:cubicBezTo>
                  <a:pt x="1517" y="1799"/>
                  <a:pt x="1517" y="1795"/>
                  <a:pt x="1516" y="1791"/>
                </a:cubicBezTo>
                <a:cubicBezTo>
                  <a:pt x="1515" y="1788"/>
                  <a:pt x="1515" y="1785"/>
                  <a:pt x="1514" y="1781"/>
                </a:cubicBezTo>
                <a:cubicBezTo>
                  <a:pt x="1513" y="1776"/>
                  <a:pt x="1512" y="1771"/>
                  <a:pt x="1511" y="1766"/>
                </a:cubicBezTo>
                <a:cubicBezTo>
                  <a:pt x="1511" y="1763"/>
                  <a:pt x="1510" y="1760"/>
                  <a:pt x="1510" y="1757"/>
                </a:cubicBezTo>
                <a:cubicBezTo>
                  <a:pt x="1509" y="1751"/>
                  <a:pt x="1508" y="1745"/>
                  <a:pt x="1507" y="1739"/>
                </a:cubicBezTo>
                <a:cubicBezTo>
                  <a:pt x="1507" y="1737"/>
                  <a:pt x="1506" y="1734"/>
                  <a:pt x="1506" y="1732"/>
                </a:cubicBezTo>
                <a:cubicBezTo>
                  <a:pt x="1505" y="1724"/>
                  <a:pt x="1504" y="1716"/>
                  <a:pt x="1503" y="1708"/>
                </a:cubicBezTo>
                <a:cubicBezTo>
                  <a:pt x="1503" y="1706"/>
                  <a:pt x="1502" y="1703"/>
                  <a:pt x="1502" y="1701"/>
                </a:cubicBezTo>
                <a:cubicBezTo>
                  <a:pt x="1501" y="1695"/>
                  <a:pt x="1501" y="1689"/>
                  <a:pt x="1500" y="1683"/>
                </a:cubicBezTo>
                <a:cubicBezTo>
                  <a:pt x="1500" y="1680"/>
                  <a:pt x="1499" y="1677"/>
                  <a:pt x="1499" y="1674"/>
                </a:cubicBezTo>
                <a:cubicBezTo>
                  <a:pt x="1498" y="1669"/>
                  <a:pt x="1498" y="1664"/>
                  <a:pt x="1497" y="1659"/>
                </a:cubicBezTo>
                <a:cubicBezTo>
                  <a:pt x="1497" y="1655"/>
                  <a:pt x="1497" y="1652"/>
                  <a:pt x="1496" y="1648"/>
                </a:cubicBezTo>
                <a:cubicBezTo>
                  <a:pt x="1496" y="1644"/>
                  <a:pt x="1496" y="1639"/>
                  <a:pt x="1495" y="1634"/>
                </a:cubicBezTo>
                <a:cubicBezTo>
                  <a:pt x="1495" y="1630"/>
                  <a:pt x="1495" y="1627"/>
                  <a:pt x="1494" y="1623"/>
                </a:cubicBezTo>
                <a:cubicBezTo>
                  <a:pt x="1494" y="1620"/>
                  <a:pt x="1494" y="1616"/>
                  <a:pt x="1494" y="1613"/>
                </a:cubicBezTo>
                <a:cubicBezTo>
                  <a:pt x="1501" y="1613"/>
                  <a:pt x="1508" y="1613"/>
                  <a:pt x="1515" y="1613"/>
                </a:cubicBezTo>
                <a:cubicBezTo>
                  <a:pt x="1526" y="1613"/>
                  <a:pt x="1537" y="1613"/>
                  <a:pt x="1548" y="1612"/>
                </a:cubicBezTo>
                <a:cubicBezTo>
                  <a:pt x="1552" y="1612"/>
                  <a:pt x="1555" y="1612"/>
                  <a:pt x="1559" y="1612"/>
                </a:cubicBezTo>
                <a:cubicBezTo>
                  <a:pt x="1566" y="1612"/>
                  <a:pt x="1574" y="1612"/>
                  <a:pt x="1581" y="1611"/>
                </a:cubicBezTo>
                <a:cubicBezTo>
                  <a:pt x="1586" y="1611"/>
                  <a:pt x="1590" y="1611"/>
                  <a:pt x="1595" y="1611"/>
                </a:cubicBezTo>
                <a:cubicBezTo>
                  <a:pt x="1601" y="1610"/>
                  <a:pt x="1608" y="1610"/>
                  <a:pt x="1614" y="1609"/>
                </a:cubicBezTo>
                <a:cubicBezTo>
                  <a:pt x="1619" y="1609"/>
                  <a:pt x="1624" y="1609"/>
                  <a:pt x="1629" y="1608"/>
                </a:cubicBezTo>
                <a:cubicBezTo>
                  <a:pt x="1635" y="1608"/>
                  <a:pt x="1641" y="1607"/>
                  <a:pt x="1648" y="1607"/>
                </a:cubicBezTo>
                <a:cubicBezTo>
                  <a:pt x="1653" y="1606"/>
                  <a:pt x="1658" y="1606"/>
                  <a:pt x="1662" y="1605"/>
                </a:cubicBezTo>
                <a:cubicBezTo>
                  <a:pt x="1669" y="1605"/>
                  <a:pt x="1675" y="1604"/>
                  <a:pt x="1681" y="1604"/>
                </a:cubicBezTo>
                <a:cubicBezTo>
                  <a:pt x="1686" y="1603"/>
                  <a:pt x="1691" y="1602"/>
                  <a:pt x="1696" y="1602"/>
                </a:cubicBezTo>
                <a:cubicBezTo>
                  <a:pt x="1702" y="1601"/>
                  <a:pt x="1708" y="1600"/>
                  <a:pt x="1714" y="1600"/>
                </a:cubicBezTo>
                <a:cubicBezTo>
                  <a:pt x="1719" y="1599"/>
                  <a:pt x="1724" y="1598"/>
                  <a:pt x="1729" y="1598"/>
                </a:cubicBezTo>
                <a:cubicBezTo>
                  <a:pt x="1735" y="1597"/>
                  <a:pt x="1741" y="1596"/>
                  <a:pt x="1747" y="1595"/>
                </a:cubicBezTo>
                <a:cubicBezTo>
                  <a:pt x="1752" y="1594"/>
                  <a:pt x="1757" y="1593"/>
                  <a:pt x="1762" y="1593"/>
                </a:cubicBezTo>
                <a:cubicBezTo>
                  <a:pt x="1766" y="1592"/>
                  <a:pt x="1771" y="1591"/>
                  <a:pt x="1776" y="1590"/>
                </a:cubicBezTo>
                <a:cubicBezTo>
                  <a:pt x="1776" y="1590"/>
                  <a:pt x="1776" y="1590"/>
                  <a:pt x="1776" y="1590"/>
                </a:cubicBezTo>
                <a:cubicBezTo>
                  <a:pt x="1776" y="1590"/>
                  <a:pt x="1776" y="1590"/>
                  <a:pt x="1776" y="1590"/>
                </a:cubicBezTo>
                <a:cubicBezTo>
                  <a:pt x="1776" y="1594"/>
                  <a:pt x="1776" y="1597"/>
                  <a:pt x="1777" y="1601"/>
                </a:cubicBezTo>
                <a:cubicBezTo>
                  <a:pt x="1777" y="1604"/>
                  <a:pt x="1777" y="1608"/>
                  <a:pt x="1777" y="1611"/>
                </a:cubicBezTo>
                <a:cubicBezTo>
                  <a:pt x="1777" y="1616"/>
                  <a:pt x="1778" y="1620"/>
                  <a:pt x="1778" y="1625"/>
                </a:cubicBezTo>
                <a:cubicBezTo>
                  <a:pt x="1778" y="1629"/>
                  <a:pt x="1779" y="1632"/>
                  <a:pt x="1779" y="1635"/>
                </a:cubicBezTo>
                <a:cubicBezTo>
                  <a:pt x="1779" y="1640"/>
                  <a:pt x="1780" y="1645"/>
                  <a:pt x="1780" y="1650"/>
                </a:cubicBezTo>
                <a:cubicBezTo>
                  <a:pt x="1780" y="1654"/>
                  <a:pt x="1781" y="1657"/>
                  <a:pt x="1781" y="1660"/>
                </a:cubicBezTo>
                <a:cubicBezTo>
                  <a:pt x="1782" y="1666"/>
                  <a:pt x="1782" y="1672"/>
                  <a:pt x="1783" y="1679"/>
                </a:cubicBezTo>
                <a:cubicBezTo>
                  <a:pt x="1783" y="1681"/>
                  <a:pt x="1783" y="1682"/>
                  <a:pt x="1783" y="1684"/>
                </a:cubicBezTo>
                <a:cubicBezTo>
                  <a:pt x="1784" y="1692"/>
                  <a:pt x="1785" y="1700"/>
                  <a:pt x="1786" y="1708"/>
                </a:cubicBezTo>
                <a:cubicBezTo>
                  <a:pt x="1787" y="1710"/>
                  <a:pt x="1787" y="1712"/>
                  <a:pt x="1787" y="1715"/>
                </a:cubicBezTo>
                <a:cubicBezTo>
                  <a:pt x="1788" y="1720"/>
                  <a:pt x="1789" y="1726"/>
                  <a:pt x="1790" y="1732"/>
                </a:cubicBezTo>
                <a:close/>
                <a:moveTo>
                  <a:pt x="1037" y="929"/>
                </a:moveTo>
                <a:cubicBezTo>
                  <a:pt x="1041" y="930"/>
                  <a:pt x="1045" y="932"/>
                  <a:pt x="1049" y="933"/>
                </a:cubicBezTo>
                <a:cubicBezTo>
                  <a:pt x="1056" y="935"/>
                  <a:pt x="1063" y="937"/>
                  <a:pt x="1070" y="940"/>
                </a:cubicBezTo>
                <a:cubicBezTo>
                  <a:pt x="1074" y="941"/>
                  <a:pt x="1078" y="942"/>
                  <a:pt x="1082" y="943"/>
                </a:cubicBezTo>
                <a:cubicBezTo>
                  <a:pt x="1091" y="946"/>
                  <a:pt x="1099" y="948"/>
                  <a:pt x="1108" y="951"/>
                </a:cubicBezTo>
                <a:cubicBezTo>
                  <a:pt x="1110" y="951"/>
                  <a:pt x="1112" y="952"/>
                  <a:pt x="1115" y="952"/>
                </a:cubicBezTo>
                <a:cubicBezTo>
                  <a:pt x="1126" y="955"/>
                  <a:pt x="1137" y="958"/>
                  <a:pt x="1148" y="961"/>
                </a:cubicBezTo>
                <a:cubicBezTo>
                  <a:pt x="1150" y="962"/>
                  <a:pt x="1153" y="962"/>
                  <a:pt x="1155" y="963"/>
                </a:cubicBezTo>
                <a:cubicBezTo>
                  <a:pt x="1164" y="965"/>
                  <a:pt x="1172" y="967"/>
                  <a:pt x="1181" y="969"/>
                </a:cubicBezTo>
                <a:cubicBezTo>
                  <a:pt x="1185" y="970"/>
                  <a:pt x="1189" y="971"/>
                  <a:pt x="1193" y="972"/>
                </a:cubicBezTo>
                <a:cubicBezTo>
                  <a:pt x="1200" y="973"/>
                  <a:pt x="1207" y="975"/>
                  <a:pt x="1214" y="976"/>
                </a:cubicBezTo>
                <a:cubicBezTo>
                  <a:pt x="1219" y="977"/>
                  <a:pt x="1223" y="978"/>
                  <a:pt x="1228" y="979"/>
                </a:cubicBezTo>
                <a:cubicBezTo>
                  <a:pt x="1234" y="980"/>
                  <a:pt x="1241" y="981"/>
                  <a:pt x="1247" y="982"/>
                </a:cubicBezTo>
                <a:cubicBezTo>
                  <a:pt x="1252" y="983"/>
                  <a:pt x="1257" y="984"/>
                  <a:pt x="1262" y="985"/>
                </a:cubicBezTo>
                <a:cubicBezTo>
                  <a:pt x="1267" y="986"/>
                  <a:pt x="1272" y="987"/>
                  <a:pt x="1277" y="987"/>
                </a:cubicBezTo>
                <a:cubicBezTo>
                  <a:pt x="1277" y="987"/>
                  <a:pt x="1277" y="987"/>
                  <a:pt x="1277" y="987"/>
                </a:cubicBezTo>
                <a:cubicBezTo>
                  <a:pt x="1277" y="987"/>
                  <a:pt x="1277" y="987"/>
                  <a:pt x="1277" y="987"/>
                </a:cubicBezTo>
                <a:cubicBezTo>
                  <a:pt x="1276" y="991"/>
                  <a:pt x="1275" y="994"/>
                  <a:pt x="1274" y="997"/>
                </a:cubicBezTo>
                <a:cubicBezTo>
                  <a:pt x="1272" y="1000"/>
                  <a:pt x="1271" y="1003"/>
                  <a:pt x="1270" y="1007"/>
                </a:cubicBezTo>
                <a:cubicBezTo>
                  <a:pt x="1269" y="1011"/>
                  <a:pt x="1267" y="1016"/>
                  <a:pt x="1265" y="1020"/>
                </a:cubicBezTo>
                <a:cubicBezTo>
                  <a:pt x="1264" y="1024"/>
                  <a:pt x="1263" y="1027"/>
                  <a:pt x="1262" y="1030"/>
                </a:cubicBezTo>
                <a:cubicBezTo>
                  <a:pt x="1260" y="1035"/>
                  <a:pt x="1259" y="1040"/>
                  <a:pt x="1257" y="1045"/>
                </a:cubicBezTo>
                <a:cubicBezTo>
                  <a:pt x="1256" y="1047"/>
                  <a:pt x="1255" y="1050"/>
                  <a:pt x="1254" y="1053"/>
                </a:cubicBezTo>
                <a:cubicBezTo>
                  <a:pt x="1253" y="1059"/>
                  <a:pt x="1251" y="1065"/>
                  <a:pt x="1249" y="1071"/>
                </a:cubicBezTo>
                <a:cubicBezTo>
                  <a:pt x="1248" y="1073"/>
                  <a:pt x="1248" y="1075"/>
                  <a:pt x="1247" y="1076"/>
                </a:cubicBezTo>
                <a:cubicBezTo>
                  <a:pt x="1245" y="1084"/>
                  <a:pt x="1243" y="1092"/>
                  <a:pt x="1240" y="1100"/>
                </a:cubicBezTo>
                <a:cubicBezTo>
                  <a:pt x="1240" y="1102"/>
                  <a:pt x="1239" y="1104"/>
                  <a:pt x="1239" y="1106"/>
                </a:cubicBezTo>
                <a:cubicBezTo>
                  <a:pt x="1237" y="1111"/>
                  <a:pt x="1235" y="1117"/>
                  <a:pt x="1234" y="1123"/>
                </a:cubicBezTo>
                <a:cubicBezTo>
                  <a:pt x="1233" y="1126"/>
                  <a:pt x="1232" y="1129"/>
                  <a:pt x="1232" y="1132"/>
                </a:cubicBezTo>
                <a:cubicBezTo>
                  <a:pt x="1230" y="1137"/>
                  <a:pt x="1229" y="1142"/>
                  <a:pt x="1228" y="1147"/>
                </a:cubicBezTo>
                <a:cubicBezTo>
                  <a:pt x="1227" y="1150"/>
                  <a:pt x="1226" y="1154"/>
                  <a:pt x="1225" y="1157"/>
                </a:cubicBezTo>
                <a:cubicBezTo>
                  <a:pt x="1224" y="1161"/>
                  <a:pt x="1224" y="1164"/>
                  <a:pt x="1223" y="1168"/>
                </a:cubicBezTo>
                <a:cubicBezTo>
                  <a:pt x="1217" y="1167"/>
                  <a:pt x="1212" y="1165"/>
                  <a:pt x="1206" y="1164"/>
                </a:cubicBezTo>
                <a:cubicBezTo>
                  <a:pt x="1201" y="1163"/>
                  <a:pt x="1196" y="1162"/>
                  <a:pt x="1191" y="1161"/>
                </a:cubicBezTo>
                <a:cubicBezTo>
                  <a:pt x="1185" y="1160"/>
                  <a:pt x="1178" y="1158"/>
                  <a:pt x="1171" y="1157"/>
                </a:cubicBezTo>
                <a:cubicBezTo>
                  <a:pt x="1166" y="1155"/>
                  <a:pt x="1162" y="1154"/>
                  <a:pt x="1157" y="1153"/>
                </a:cubicBezTo>
                <a:cubicBezTo>
                  <a:pt x="1150" y="1152"/>
                  <a:pt x="1142" y="1150"/>
                  <a:pt x="1135" y="1148"/>
                </a:cubicBezTo>
                <a:cubicBezTo>
                  <a:pt x="1131" y="1147"/>
                  <a:pt x="1127" y="1146"/>
                  <a:pt x="1123" y="1145"/>
                </a:cubicBezTo>
                <a:cubicBezTo>
                  <a:pt x="1113" y="1142"/>
                  <a:pt x="1103" y="1139"/>
                  <a:pt x="1092" y="1136"/>
                </a:cubicBezTo>
                <a:cubicBezTo>
                  <a:pt x="1092" y="1136"/>
                  <a:pt x="1091" y="1135"/>
                  <a:pt x="1090" y="1135"/>
                </a:cubicBezTo>
                <a:cubicBezTo>
                  <a:pt x="1078" y="1132"/>
                  <a:pt x="1067" y="1128"/>
                  <a:pt x="1056" y="1125"/>
                </a:cubicBezTo>
                <a:cubicBezTo>
                  <a:pt x="1053" y="1124"/>
                  <a:pt x="1049" y="1123"/>
                  <a:pt x="1046" y="1121"/>
                </a:cubicBezTo>
                <a:cubicBezTo>
                  <a:pt x="1038" y="1119"/>
                  <a:pt x="1030" y="1116"/>
                  <a:pt x="1023" y="1114"/>
                </a:cubicBezTo>
                <a:cubicBezTo>
                  <a:pt x="1019" y="1112"/>
                  <a:pt x="1014" y="1111"/>
                  <a:pt x="1010" y="1109"/>
                </a:cubicBezTo>
                <a:cubicBezTo>
                  <a:pt x="1003" y="1107"/>
                  <a:pt x="997" y="1104"/>
                  <a:pt x="990" y="1102"/>
                </a:cubicBezTo>
                <a:cubicBezTo>
                  <a:pt x="985" y="1100"/>
                  <a:pt x="981" y="1098"/>
                  <a:pt x="976" y="1097"/>
                </a:cubicBezTo>
                <a:cubicBezTo>
                  <a:pt x="971" y="1095"/>
                  <a:pt x="965" y="1093"/>
                  <a:pt x="960" y="1090"/>
                </a:cubicBezTo>
                <a:cubicBezTo>
                  <a:pt x="961" y="1087"/>
                  <a:pt x="962" y="1084"/>
                  <a:pt x="963" y="1081"/>
                </a:cubicBezTo>
                <a:cubicBezTo>
                  <a:pt x="964" y="1077"/>
                  <a:pt x="965" y="1074"/>
                  <a:pt x="966" y="1071"/>
                </a:cubicBezTo>
                <a:cubicBezTo>
                  <a:pt x="967" y="1067"/>
                  <a:pt x="968" y="1062"/>
                  <a:pt x="970" y="1058"/>
                </a:cubicBezTo>
                <a:cubicBezTo>
                  <a:pt x="971" y="1055"/>
                  <a:pt x="972" y="1052"/>
                  <a:pt x="973" y="1049"/>
                </a:cubicBezTo>
                <a:cubicBezTo>
                  <a:pt x="974" y="1044"/>
                  <a:pt x="976" y="1040"/>
                  <a:pt x="978" y="1035"/>
                </a:cubicBezTo>
                <a:cubicBezTo>
                  <a:pt x="978" y="1032"/>
                  <a:pt x="979" y="1030"/>
                  <a:pt x="980" y="1028"/>
                </a:cubicBezTo>
                <a:cubicBezTo>
                  <a:pt x="982" y="1020"/>
                  <a:pt x="985" y="1013"/>
                  <a:pt x="988" y="1006"/>
                </a:cubicBezTo>
                <a:cubicBezTo>
                  <a:pt x="988" y="1006"/>
                  <a:pt x="988" y="1006"/>
                  <a:pt x="988" y="1006"/>
                </a:cubicBezTo>
                <a:cubicBezTo>
                  <a:pt x="990" y="998"/>
                  <a:pt x="993" y="991"/>
                  <a:pt x="995" y="984"/>
                </a:cubicBezTo>
                <a:cubicBezTo>
                  <a:pt x="996" y="982"/>
                  <a:pt x="997" y="980"/>
                  <a:pt x="998" y="978"/>
                </a:cubicBezTo>
                <a:cubicBezTo>
                  <a:pt x="1000" y="973"/>
                  <a:pt x="1002" y="968"/>
                  <a:pt x="1004" y="963"/>
                </a:cubicBezTo>
                <a:cubicBezTo>
                  <a:pt x="1005" y="960"/>
                  <a:pt x="1006" y="958"/>
                  <a:pt x="1007" y="955"/>
                </a:cubicBezTo>
                <a:cubicBezTo>
                  <a:pt x="1009" y="951"/>
                  <a:pt x="1011" y="946"/>
                  <a:pt x="1012" y="942"/>
                </a:cubicBezTo>
                <a:cubicBezTo>
                  <a:pt x="1013" y="939"/>
                  <a:pt x="1015" y="936"/>
                  <a:pt x="1016" y="933"/>
                </a:cubicBezTo>
                <a:cubicBezTo>
                  <a:pt x="1017" y="930"/>
                  <a:pt x="1019" y="927"/>
                  <a:pt x="1020" y="923"/>
                </a:cubicBezTo>
                <a:cubicBezTo>
                  <a:pt x="1026" y="925"/>
                  <a:pt x="1031" y="927"/>
                  <a:pt x="1037" y="929"/>
                </a:cubicBezTo>
                <a:close/>
                <a:moveTo>
                  <a:pt x="972" y="1108"/>
                </a:moveTo>
                <a:cubicBezTo>
                  <a:pt x="977" y="1110"/>
                  <a:pt x="981" y="1112"/>
                  <a:pt x="986" y="1113"/>
                </a:cubicBezTo>
                <a:cubicBezTo>
                  <a:pt x="993" y="1116"/>
                  <a:pt x="999" y="1118"/>
                  <a:pt x="1006" y="1120"/>
                </a:cubicBezTo>
                <a:cubicBezTo>
                  <a:pt x="1010" y="1122"/>
                  <a:pt x="1015" y="1124"/>
                  <a:pt x="1019" y="1125"/>
                </a:cubicBezTo>
                <a:cubicBezTo>
                  <a:pt x="1027" y="1128"/>
                  <a:pt x="1034" y="1130"/>
                  <a:pt x="1041" y="1133"/>
                </a:cubicBezTo>
                <a:cubicBezTo>
                  <a:pt x="1045" y="1134"/>
                  <a:pt x="1049" y="1135"/>
                  <a:pt x="1053" y="1136"/>
                </a:cubicBezTo>
                <a:cubicBezTo>
                  <a:pt x="1063" y="1140"/>
                  <a:pt x="1073" y="1143"/>
                  <a:pt x="1083" y="1146"/>
                </a:cubicBezTo>
                <a:cubicBezTo>
                  <a:pt x="1084" y="1146"/>
                  <a:pt x="1085" y="1146"/>
                  <a:pt x="1086" y="1147"/>
                </a:cubicBezTo>
                <a:cubicBezTo>
                  <a:pt x="1098" y="1150"/>
                  <a:pt x="1109" y="1153"/>
                  <a:pt x="1120" y="1156"/>
                </a:cubicBezTo>
                <a:cubicBezTo>
                  <a:pt x="1124" y="1157"/>
                  <a:pt x="1127" y="1158"/>
                  <a:pt x="1131" y="1159"/>
                </a:cubicBezTo>
                <a:cubicBezTo>
                  <a:pt x="1139" y="1161"/>
                  <a:pt x="1147" y="1163"/>
                  <a:pt x="1154" y="1165"/>
                </a:cubicBezTo>
                <a:cubicBezTo>
                  <a:pt x="1159" y="1166"/>
                  <a:pt x="1163" y="1167"/>
                  <a:pt x="1168" y="1168"/>
                </a:cubicBezTo>
                <a:cubicBezTo>
                  <a:pt x="1175" y="1170"/>
                  <a:pt x="1182" y="1171"/>
                  <a:pt x="1189" y="1173"/>
                </a:cubicBezTo>
                <a:cubicBezTo>
                  <a:pt x="1194" y="1174"/>
                  <a:pt x="1198" y="1175"/>
                  <a:pt x="1203" y="1176"/>
                </a:cubicBezTo>
                <a:cubicBezTo>
                  <a:pt x="1209" y="1177"/>
                  <a:pt x="1214" y="1178"/>
                  <a:pt x="1220" y="1179"/>
                </a:cubicBezTo>
                <a:cubicBezTo>
                  <a:pt x="1220" y="1180"/>
                  <a:pt x="1220" y="1180"/>
                  <a:pt x="1220" y="1180"/>
                </a:cubicBezTo>
                <a:cubicBezTo>
                  <a:pt x="1220" y="1180"/>
                  <a:pt x="1220" y="1180"/>
                  <a:pt x="1220" y="1180"/>
                </a:cubicBezTo>
                <a:cubicBezTo>
                  <a:pt x="1219" y="1183"/>
                  <a:pt x="1219" y="1186"/>
                  <a:pt x="1218" y="1190"/>
                </a:cubicBezTo>
                <a:cubicBezTo>
                  <a:pt x="1217" y="1193"/>
                  <a:pt x="1216" y="1197"/>
                  <a:pt x="1216" y="1200"/>
                </a:cubicBezTo>
                <a:cubicBezTo>
                  <a:pt x="1215" y="1205"/>
                  <a:pt x="1214" y="1209"/>
                  <a:pt x="1213" y="1214"/>
                </a:cubicBezTo>
                <a:cubicBezTo>
                  <a:pt x="1212" y="1217"/>
                  <a:pt x="1211" y="1220"/>
                  <a:pt x="1211" y="1223"/>
                </a:cubicBezTo>
                <a:cubicBezTo>
                  <a:pt x="1210" y="1229"/>
                  <a:pt x="1209" y="1234"/>
                  <a:pt x="1208" y="1240"/>
                </a:cubicBezTo>
                <a:cubicBezTo>
                  <a:pt x="1207" y="1242"/>
                  <a:pt x="1207" y="1245"/>
                  <a:pt x="1206" y="1247"/>
                </a:cubicBezTo>
                <a:cubicBezTo>
                  <a:pt x="1205" y="1255"/>
                  <a:pt x="1204" y="1263"/>
                  <a:pt x="1202" y="1271"/>
                </a:cubicBezTo>
                <a:cubicBezTo>
                  <a:pt x="1202" y="1272"/>
                  <a:pt x="1202" y="1273"/>
                  <a:pt x="1202" y="1274"/>
                </a:cubicBezTo>
                <a:cubicBezTo>
                  <a:pt x="1201" y="1281"/>
                  <a:pt x="1200" y="1288"/>
                  <a:pt x="1199" y="1295"/>
                </a:cubicBezTo>
                <a:cubicBezTo>
                  <a:pt x="1198" y="1298"/>
                  <a:pt x="1198" y="1300"/>
                  <a:pt x="1198" y="1303"/>
                </a:cubicBezTo>
                <a:cubicBezTo>
                  <a:pt x="1197" y="1308"/>
                  <a:pt x="1196" y="1314"/>
                  <a:pt x="1195" y="1319"/>
                </a:cubicBezTo>
                <a:cubicBezTo>
                  <a:pt x="1195" y="1322"/>
                  <a:pt x="1195" y="1325"/>
                  <a:pt x="1194" y="1328"/>
                </a:cubicBezTo>
                <a:cubicBezTo>
                  <a:pt x="1194" y="1333"/>
                  <a:pt x="1193" y="1338"/>
                  <a:pt x="1192" y="1343"/>
                </a:cubicBezTo>
                <a:cubicBezTo>
                  <a:pt x="1192" y="1346"/>
                  <a:pt x="1192" y="1350"/>
                  <a:pt x="1191" y="1353"/>
                </a:cubicBezTo>
                <a:cubicBezTo>
                  <a:pt x="1191" y="1356"/>
                  <a:pt x="1191" y="1360"/>
                  <a:pt x="1190" y="1363"/>
                </a:cubicBezTo>
                <a:cubicBezTo>
                  <a:pt x="1189" y="1363"/>
                  <a:pt x="1189" y="1363"/>
                  <a:pt x="1188" y="1363"/>
                </a:cubicBezTo>
                <a:cubicBezTo>
                  <a:pt x="1178" y="1360"/>
                  <a:pt x="1167" y="1358"/>
                  <a:pt x="1157" y="1356"/>
                </a:cubicBezTo>
                <a:cubicBezTo>
                  <a:pt x="1156" y="1355"/>
                  <a:pt x="1154" y="1355"/>
                  <a:pt x="1153" y="1355"/>
                </a:cubicBezTo>
                <a:cubicBezTo>
                  <a:pt x="1143" y="1352"/>
                  <a:pt x="1132" y="1349"/>
                  <a:pt x="1122" y="1347"/>
                </a:cubicBezTo>
                <a:cubicBezTo>
                  <a:pt x="1121" y="1346"/>
                  <a:pt x="1120" y="1346"/>
                  <a:pt x="1119" y="1346"/>
                </a:cubicBezTo>
                <a:cubicBezTo>
                  <a:pt x="1108" y="1343"/>
                  <a:pt x="1098" y="1340"/>
                  <a:pt x="1087" y="1337"/>
                </a:cubicBezTo>
                <a:cubicBezTo>
                  <a:pt x="1086" y="1336"/>
                  <a:pt x="1085" y="1336"/>
                  <a:pt x="1085" y="1336"/>
                </a:cubicBezTo>
                <a:cubicBezTo>
                  <a:pt x="1074" y="1333"/>
                  <a:pt x="1063" y="1329"/>
                  <a:pt x="1052" y="1326"/>
                </a:cubicBezTo>
                <a:cubicBezTo>
                  <a:pt x="1052" y="1326"/>
                  <a:pt x="1052" y="1326"/>
                  <a:pt x="1051" y="1326"/>
                </a:cubicBezTo>
                <a:cubicBezTo>
                  <a:pt x="1040" y="1322"/>
                  <a:pt x="1029" y="1318"/>
                  <a:pt x="1019" y="1315"/>
                </a:cubicBezTo>
                <a:cubicBezTo>
                  <a:pt x="1018" y="1315"/>
                  <a:pt x="1018" y="1314"/>
                  <a:pt x="1018" y="1314"/>
                </a:cubicBezTo>
                <a:cubicBezTo>
                  <a:pt x="1007" y="1311"/>
                  <a:pt x="997" y="1307"/>
                  <a:pt x="986" y="1303"/>
                </a:cubicBezTo>
                <a:cubicBezTo>
                  <a:pt x="985" y="1302"/>
                  <a:pt x="985" y="1302"/>
                  <a:pt x="984" y="1302"/>
                </a:cubicBezTo>
                <a:cubicBezTo>
                  <a:pt x="974" y="1298"/>
                  <a:pt x="963" y="1294"/>
                  <a:pt x="953" y="1290"/>
                </a:cubicBezTo>
                <a:cubicBezTo>
                  <a:pt x="952" y="1290"/>
                  <a:pt x="951" y="1289"/>
                  <a:pt x="950" y="1289"/>
                </a:cubicBezTo>
                <a:cubicBezTo>
                  <a:pt x="940" y="1285"/>
                  <a:pt x="930" y="1281"/>
                  <a:pt x="920" y="1276"/>
                </a:cubicBezTo>
                <a:cubicBezTo>
                  <a:pt x="920" y="1276"/>
                  <a:pt x="919" y="1276"/>
                  <a:pt x="918" y="1275"/>
                </a:cubicBezTo>
                <a:cubicBezTo>
                  <a:pt x="919" y="1272"/>
                  <a:pt x="919" y="1268"/>
                  <a:pt x="920" y="1265"/>
                </a:cubicBezTo>
                <a:cubicBezTo>
                  <a:pt x="920" y="1262"/>
                  <a:pt x="921" y="1258"/>
                  <a:pt x="922" y="1255"/>
                </a:cubicBezTo>
                <a:cubicBezTo>
                  <a:pt x="922" y="1250"/>
                  <a:pt x="923" y="1246"/>
                  <a:pt x="924" y="1241"/>
                </a:cubicBezTo>
                <a:cubicBezTo>
                  <a:pt x="925" y="1238"/>
                  <a:pt x="925" y="1235"/>
                  <a:pt x="926" y="1232"/>
                </a:cubicBezTo>
                <a:cubicBezTo>
                  <a:pt x="927" y="1227"/>
                  <a:pt x="928" y="1221"/>
                  <a:pt x="929" y="1216"/>
                </a:cubicBezTo>
                <a:cubicBezTo>
                  <a:pt x="929" y="1214"/>
                  <a:pt x="930" y="1212"/>
                  <a:pt x="930" y="1210"/>
                </a:cubicBezTo>
                <a:cubicBezTo>
                  <a:pt x="932" y="1203"/>
                  <a:pt x="933" y="1195"/>
                  <a:pt x="935" y="1188"/>
                </a:cubicBezTo>
                <a:cubicBezTo>
                  <a:pt x="935" y="1185"/>
                  <a:pt x="936" y="1182"/>
                  <a:pt x="937" y="1180"/>
                </a:cubicBezTo>
                <a:cubicBezTo>
                  <a:pt x="938" y="1175"/>
                  <a:pt x="939" y="1170"/>
                  <a:pt x="940" y="1165"/>
                </a:cubicBezTo>
                <a:cubicBezTo>
                  <a:pt x="941" y="1162"/>
                  <a:pt x="942" y="1159"/>
                  <a:pt x="942" y="1156"/>
                </a:cubicBezTo>
                <a:cubicBezTo>
                  <a:pt x="943" y="1152"/>
                  <a:pt x="944" y="1147"/>
                  <a:pt x="946" y="1143"/>
                </a:cubicBezTo>
                <a:cubicBezTo>
                  <a:pt x="946" y="1140"/>
                  <a:pt x="947" y="1137"/>
                  <a:pt x="948" y="1133"/>
                </a:cubicBezTo>
                <a:cubicBezTo>
                  <a:pt x="949" y="1129"/>
                  <a:pt x="950" y="1125"/>
                  <a:pt x="951" y="1121"/>
                </a:cubicBezTo>
                <a:cubicBezTo>
                  <a:pt x="952" y="1118"/>
                  <a:pt x="953" y="1114"/>
                  <a:pt x="954" y="1111"/>
                </a:cubicBezTo>
                <a:cubicBezTo>
                  <a:pt x="955" y="1108"/>
                  <a:pt x="956" y="1105"/>
                  <a:pt x="957" y="1102"/>
                </a:cubicBezTo>
                <a:cubicBezTo>
                  <a:pt x="962" y="1104"/>
                  <a:pt x="967" y="1106"/>
                  <a:pt x="972" y="1108"/>
                </a:cubicBezTo>
                <a:close/>
                <a:moveTo>
                  <a:pt x="919" y="1289"/>
                </a:moveTo>
                <a:cubicBezTo>
                  <a:pt x="928" y="1293"/>
                  <a:pt x="938" y="1297"/>
                  <a:pt x="948" y="1301"/>
                </a:cubicBezTo>
                <a:cubicBezTo>
                  <a:pt x="949" y="1301"/>
                  <a:pt x="950" y="1302"/>
                  <a:pt x="952" y="1302"/>
                </a:cubicBezTo>
                <a:cubicBezTo>
                  <a:pt x="962" y="1306"/>
                  <a:pt x="972" y="1310"/>
                  <a:pt x="981" y="1314"/>
                </a:cubicBezTo>
                <a:cubicBezTo>
                  <a:pt x="983" y="1314"/>
                  <a:pt x="984" y="1315"/>
                  <a:pt x="985" y="1315"/>
                </a:cubicBezTo>
                <a:cubicBezTo>
                  <a:pt x="995" y="1319"/>
                  <a:pt x="1005" y="1323"/>
                  <a:pt x="1016" y="1326"/>
                </a:cubicBezTo>
                <a:cubicBezTo>
                  <a:pt x="1017" y="1327"/>
                  <a:pt x="1017" y="1327"/>
                  <a:pt x="1018" y="1327"/>
                </a:cubicBezTo>
                <a:cubicBezTo>
                  <a:pt x="1029" y="1331"/>
                  <a:pt x="1040" y="1334"/>
                  <a:pt x="1050" y="1338"/>
                </a:cubicBezTo>
                <a:cubicBezTo>
                  <a:pt x="1051" y="1338"/>
                  <a:pt x="1051" y="1338"/>
                  <a:pt x="1052" y="1338"/>
                </a:cubicBezTo>
                <a:cubicBezTo>
                  <a:pt x="1063" y="1342"/>
                  <a:pt x="1074" y="1345"/>
                  <a:pt x="1085" y="1348"/>
                </a:cubicBezTo>
                <a:cubicBezTo>
                  <a:pt x="1085" y="1349"/>
                  <a:pt x="1085" y="1349"/>
                  <a:pt x="1085" y="1349"/>
                </a:cubicBezTo>
                <a:cubicBezTo>
                  <a:pt x="1096" y="1352"/>
                  <a:pt x="1107" y="1355"/>
                  <a:pt x="1118" y="1358"/>
                </a:cubicBezTo>
                <a:cubicBezTo>
                  <a:pt x="1119" y="1358"/>
                  <a:pt x="1119" y="1358"/>
                  <a:pt x="1120" y="1359"/>
                </a:cubicBezTo>
                <a:cubicBezTo>
                  <a:pt x="1131" y="1361"/>
                  <a:pt x="1141" y="1364"/>
                  <a:pt x="1152" y="1367"/>
                </a:cubicBezTo>
                <a:cubicBezTo>
                  <a:pt x="1153" y="1367"/>
                  <a:pt x="1154" y="1367"/>
                  <a:pt x="1155" y="1368"/>
                </a:cubicBezTo>
                <a:cubicBezTo>
                  <a:pt x="1166" y="1370"/>
                  <a:pt x="1176" y="1372"/>
                  <a:pt x="1187" y="1375"/>
                </a:cubicBezTo>
                <a:cubicBezTo>
                  <a:pt x="1187" y="1375"/>
                  <a:pt x="1188" y="1375"/>
                  <a:pt x="1189" y="1375"/>
                </a:cubicBezTo>
                <a:cubicBezTo>
                  <a:pt x="1189" y="1375"/>
                  <a:pt x="1189" y="1375"/>
                  <a:pt x="1189" y="1375"/>
                </a:cubicBezTo>
                <a:cubicBezTo>
                  <a:pt x="1189" y="1375"/>
                  <a:pt x="1189" y="1375"/>
                  <a:pt x="1189" y="1375"/>
                </a:cubicBezTo>
                <a:cubicBezTo>
                  <a:pt x="1189" y="1381"/>
                  <a:pt x="1188" y="1387"/>
                  <a:pt x="1188" y="1393"/>
                </a:cubicBezTo>
                <a:cubicBezTo>
                  <a:pt x="1187" y="1398"/>
                  <a:pt x="1187" y="1403"/>
                  <a:pt x="1187" y="1408"/>
                </a:cubicBezTo>
                <a:cubicBezTo>
                  <a:pt x="1186" y="1415"/>
                  <a:pt x="1186" y="1422"/>
                  <a:pt x="1185" y="1429"/>
                </a:cubicBezTo>
                <a:cubicBezTo>
                  <a:pt x="1185" y="1434"/>
                  <a:pt x="1185" y="1439"/>
                  <a:pt x="1184" y="1444"/>
                </a:cubicBezTo>
                <a:cubicBezTo>
                  <a:pt x="1184" y="1451"/>
                  <a:pt x="1184" y="1459"/>
                  <a:pt x="1184" y="1467"/>
                </a:cubicBezTo>
                <a:cubicBezTo>
                  <a:pt x="1184" y="1471"/>
                  <a:pt x="1183" y="1475"/>
                  <a:pt x="1183" y="1479"/>
                </a:cubicBezTo>
                <a:cubicBezTo>
                  <a:pt x="1183" y="1491"/>
                  <a:pt x="1183" y="1503"/>
                  <a:pt x="1183" y="1514"/>
                </a:cubicBezTo>
                <a:cubicBezTo>
                  <a:pt x="1183" y="1523"/>
                  <a:pt x="1183" y="1532"/>
                  <a:pt x="1183" y="1541"/>
                </a:cubicBezTo>
                <a:cubicBezTo>
                  <a:pt x="1183" y="1544"/>
                  <a:pt x="1183" y="1547"/>
                  <a:pt x="1183" y="1550"/>
                </a:cubicBezTo>
                <a:cubicBezTo>
                  <a:pt x="1183" y="1555"/>
                  <a:pt x="1183" y="1559"/>
                  <a:pt x="1184" y="1564"/>
                </a:cubicBezTo>
                <a:cubicBezTo>
                  <a:pt x="1182" y="1564"/>
                  <a:pt x="1179" y="1563"/>
                  <a:pt x="1177" y="1563"/>
                </a:cubicBezTo>
                <a:cubicBezTo>
                  <a:pt x="1175" y="1562"/>
                  <a:pt x="1172" y="1561"/>
                  <a:pt x="1169" y="1561"/>
                </a:cubicBezTo>
                <a:cubicBezTo>
                  <a:pt x="1166" y="1560"/>
                  <a:pt x="1162" y="1559"/>
                  <a:pt x="1159" y="1558"/>
                </a:cubicBezTo>
                <a:cubicBezTo>
                  <a:pt x="1156" y="1558"/>
                  <a:pt x="1153" y="1557"/>
                  <a:pt x="1150" y="1556"/>
                </a:cubicBezTo>
                <a:cubicBezTo>
                  <a:pt x="1147" y="1555"/>
                  <a:pt x="1144" y="1555"/>
                  <a:pt x="1140" y="1554"/>
                </a:cubicBezTo>
                <a:cubicBezTo>
                  <a:pt x="1137" y="1553"/>
                  <a:pt x="1135" y="1552"/>
                  <a:pt x="1132" y="1552"/>
                </a:cubicBezTo>
                <a:cubicBezTo>
                  <a:pt x="1129" y="1551"/>
                  <a:pt x="1125" y="1550"/>
                  <a:pt x="1122" y="1549"/>
                </a:cubicBezTo>
                <a:cubicBezTo>
                  <a:pt x="1119" y="1548"/>
                  <a:pt x="1116" y="1547"/>
                  <a:pt x="1113" y="1547"/>
                </a:cubicBezTo>
                <a:cubicBezTo>
                  <a:pt x="1110" y="1546"/>
                  <a:pt x="1107" y="1545"/>
                  <a:pt x="1103" y="1544"/>
                </a:cubicBezTo>
                <a:cubicBezTo>
                  <a:pt x="1100" y="1543"/>
                  <a:pt x="1098" y="1542"/>
                  <a:pt x="1095" y="1541"/>
                </a:cubicBezTo>
                <a:cubicBezTo>
                  <a:pt x="1092" y="1540"/>
                  <a:pt x="1088" y="1539"/>
                  <a:pt x="1085" y="1538"/>
                </a:cubicBezTo>
                <a:cubicBezTo>
                  <a:pt x="1082" y="1537"/>
                  <a:pt x="1079" y="1537"/>
                  <a:pt x="1077" y="1536"/>
                </a:cubicBezTo>
                <a:cubicBezTo>
                  <a:pt x="1073" y="1535"/>
                  <a:pt x="1070" y="1534"/>
                  <a:pt x="1066" y="1533"/>
                </a:cubicBezTo>
                <a:cubicBezTo>
                  <a:pt x="1064" y="1532"/>
                  <a:pt x="1061" y="1531"/>
                  <a:pt x="1058" y="1530"/>
                </a:cubicBezTo>
                <a:cubicBezTo>
                  <a:pt x="1055" y="1529"/>
                  <a:pt x="1051" y="1528"/>
                  <a:pt x="1048" y="1527"/>
                </a:cubicBezTo>
                <a:cubicBezTo>
                  <a:pt x="1045" y="1526"/>
                  <a:pt x="1043" y="1525"/>
                  <a:pt x="1040" y="1524"/>
                </a:cubicBezTo>
                <a:cubicBezTo>
                  <a:pt x="1036" y="1523"/>
                  <a:pt x="1032" y="1522"/>
                  <a:pt x="1028" y="1520"/>
                </a:cubicBezTo>
                <a:cubicBezTo>
                  <a:pt x="1026" y="1520"/>
                  <a:pt x="1024" y="1519"/>
                  <a:pt x="1022" y="1518"/>
                </a:cubicBezTo>
                <a:cubicBezTo>
                  <a:pt x="1017" y="1516"/>
                  <a:pt x="1013" y="1515"/>
                  <a:pt x="1008" y="1513"/>
                </a:cubicBezTo>
                <a:cubicBezTo>
                  <a:pt x="1007" y="1513"/>
                  <a:pt x="1005" y="1512"/>
                  <a:pt x="1004" y="1512"/>
                </a:cubicBezTo>
                <a:cubicBezTo>
                  <a:pt x="998" y="1510"/>
                  <a:pt x="992" y="1507"/>
                  <a:pt x="986" y="1505"/>
                </a:cubicBezTo>
                <a:cubicBezTo>
                  <a:pt x="985" y="1505"/>
                  <a:pt x="984" y="1504"/>
                  <a:pt x="983" y="1504"/>
                </a:cubicBezTo>
                <a:cubicBezTo>
                  <a:pt x="978" y="1502"/>
                  <a:pt x="973" y="1500"/>
                  <a:pt x="968" y="1498"/>
                </a:cubicBezTo>
                <a:cubicBezTo>
                  <a:pt x="966" y="1498"/>
                  <a:pt x="964" y="1497"/>
                  <a:pt x="962" y="1496"/>
                </a:cubicBezTo>
                <a:cubicBezTo>
                  <a:pt x="958" y="1494"/>
                  <a:pt x="954" y="1493"/>
                  <a:pt x="951" y="1491"/>
                </a:cubicBezTo>
                <a:cubicBezTo>
                  <a:pt x="948" y="1490"/>
                  <a:pt x="946" y="1489"/>
                  <a:pt x="943" y="1488"/>
                </a:cubicBezTo>
                <a:cubicBezTo>
                  <a:pt x="940" y="1487"/>
                  <a:pt x="936" y="1485"/>
                  <a:pt x="933" y="1484"/>
                </a:cubicBezTo>
                <a:cubicBezTo>
                  <a:pt x="930" y="1483"/>
                  <a:pt x="928" y="1482"/>
                  <a:pt x="925" y="1481"/>
                </a:cubicBezTo>
                <a:cubicBezTo>
                  <a:pt x="922" y="1479"/>
                  <a:pt x="919" y="1478"/>
                  <a:pt x="915" y="1476"/>
                </a:cubicBezTo>
                <a:cubicBezTo>
                  <a:pt x="913" y="1475"/>
                  <a:pt x="910" y="1474"/>
                  <a:pt x="908" y="1473"/>
                </a:cubicBezTo>
                <a:cubicBezTo>
                  <a:pt x="905" y="1472"/>
                  <a:pt x="902" y="1471"/>
                  <a:pt x="900" y="1470"/>
                </a:cubicBezTo>
                <a:cubicBezTo>
                  <a:pt x="900" y="1466"/>
                  <a:pt x="900" y="1462"/>
                  <a:pt x="900" y="1458"/>
                </a:cubicBezTo>
                <a:cubicBezTo>
                  <a:pt x="900" y="1455"/>
                  <a:pt x="901" y="1451"/>
                  <a:pt x="901" y="1448"/>
                </a:cubicBezTo>
                <a:cubicBezTo>
                  <a:pt x="901" y="1443"/>
                  <a:pt x="901" y="1438"/>
                  <a:pt x="901" y="1433"/>
                </a:cubicBezTo>
                <a:cubicBezTo>
                  <a:pt x="902" y="1430"/>
                  <a:pt x="902" y="1427"/>
                  <a:pt x="902" y="1424"/>
                </a:cubicBezTo>
                <a:cubicBezTo>
                  <a:pt x="902" y="1417"/>
                  <a:pt x="903" y="1409"/>
                  <a:pt x="903" y="1401"/>
                </a:cubicBezTo>
                <a:cubicBezTo>
                  <a:pt x="904" y="1399"/>
                  <a:pt x="904" y="1397"/>
                  <a:pt x="904" y="1395"/>
                </a:cubicBezTo>
                <a:cubicBezTo>
                  <a:pt x="904" y="1389"/>
                  <a:pt x="905" y="1383"/>
                  <a:pt x="905" y="1377"/>
                </a:cubicBezTo>
                <a:cubicBezTo>
                  <a:pt x="906" y="1374"/>
                  <a:pt x="906" y="1372"/>
                  <a:pt x="906" y="1369"/>
                </a:cubicBezTo>
                <a:cubicBezTo>
                  <a:pt x="907" y="1364"/>
                  <a:pt x="907" y="1359"/>
                  <a:pt x="908" y="1354"/>
                </a:cubicBezTo>
                <a:cubicBezTo>
                  <a:pt x="908" y="1351"/>
                  <a:pt x="908" y="1347"/>
                  <a:pt x="909" y="1344"/>
                </a:cubicBezTo>
                <a:cubicBezTo>
                  <a:pt x="909" y="1339"/>
                  <a:pt x="910" y="1335"/>
                  <a:pt x="910" y="1330"/>
                </a:cubicBezTo>
                <a:cubicBezTo>
                  <a:pt x="911" y="1327"/>
                  <a:pt x="911" y="1323"/>
                  <a:pt x="912" y="1320"/>
                </a:cubicBezTo>
                <a:cubicBezTo>
                  <a:pt x="912" y="1316"/>
                  <a:pt x="913" y="1311"/>
                  <a:pt x="913" y="1307"/>
                </a:cubicBezTo>
                <a:cubicBezTo>
                  <a:pt x="914" y="1303"/>
                  <a:pt x="914" y="1300"/>
                  <a:pt x="915" y="1296"/>
                </a:cubicBezTo>
                <a:cubicBezTo>
                  <a:pt x="915" y="1293"/>
                  <a:pt x="916" y="1291"/>
                  <a:pt x="916" y="1288"/>
                </a:cubicBezTo>
                <a:cubicBezTo>
                  <a:pt x="917" y="1288"/>
                  <a:pt x="918" y="1288"/>
                  <a:pt x="919" y="1289"/>
                </a:cubicBezTo>
                <a:close/>
                <a:moveTo>
                  <a:pt x="905" y="1485"/>
                </a:moveTo>
                <a:cubicBezTo>
                  <a:pt x="907" y="1486"/>
                  <a:pt x="910" y="1487"/>
                  <a:pt x="913" y="1488"/>
                </a:cubicBezTo>
                <a:cubicBezTo>
                  <a:pt x="916" y="1490"/>
                  <a:pt x="919" y="1491"/>
                  <a:pt x="922" y="1492"/>
                </a:cubicBezTo>
                <a:cubicBezTo>
                  <a:pt x="925" y="1494"/>
                  <a:pt x="928" y="1495"/>
                  <a:pt x="930" y="1496"/>
                </a:cubicBezTo>
                <a:cubicBezTo>
                  <a:pt x="934" y="1497"/>
                  <a:pt x="937" y="1499"/>
                  <a:pt x="940" y="1500"/>
                </a:cubicBezTo>
                <a:cubicBezTo>
                  <a:pt x="943" y="1501"/>
                  <a:pt x="945" y="1502"/>
                  <a:pt x="948" y="1503"/>
                </a:cubicBezTo>
                <a:cubicBezTo>
                  <a:pt x="951" y="1505"/>
                  <a:pt x="955" y="1506"/>
                  <a:pt x="958" y="1507"/>
                </a:cubicBezTo>
                <a:cubicBezTo>
                  <a:pt x="961" y="1508"/>
                  <a:pt x="963" y="1509"/>
                  <a:pt x="966" y="1510"/>
                </a:cubicBezTo>
                <a:cubicBezTo>
                  <a:pt x="969" y="1512"/>
                  <a:pt x="973" y="1513"/>
                  <a:pt x="976" y="1514"/>
                </a:cubicBezTo>
                <a:cubicBezTo>
                  <a:pt x="979" y="1515"/>
                  <a:pt x="981" y="1516"/>
                  <a:pt x="984" y="1517"/>
                </a:cubicBezTo>
                <a:cubicBezTo>
                  <a:pt x="987" y="1518"/>
                  <a:pt x="991" y="1520"/>
                  <a:pt x="994" y="1521"/>
                </a:cubicBezTo>
                <a:cubicBezTo>
                  <a:pt x="997" y="1522"/>
                  <a:pt x="999" y="1523"/>
                  <a:pt x="1002" y="1524"/>
                </a:cubicBezTo>
                <a:cubicBezTo>
                  <a:pt x="1005" y="1525"/>
                  <a:pt x="1009" y="1526"/>
                  <a:pt x="1012" y="1527"/>
                </a:cubicBezTo>
                <a:cubicBezTo>
                  <a:pt x="1015" y="1528"/>
                  <a:pt x="1018" y="1529"/>
                  <a:pt x="1020" y="1530"/>
                </a:cubicBezTo>
                <a:cubicBezTo>
                  <a:pt x="1024" y="1531"/>
                  <a:pt x="1027" y="1533"/>
                  <a:pt x="1031" y="1534"/>
                </a:cubicBezTo>
                <a:cubicBezTo>
                  <a:pt x="1033" y="1535"/>
                  <a:pt x="1036" y="1535"/>
                  <a:pt x="1038" y="1536"/>
                </a:cubicBezTo>
                <a:cubicBezTo>
                  <a:pt x="1042" y="1538"/>
                  <a:pt x="1046" y="1539"/>
                  <a:pt x="1050" y="1540"/>
                </a:cubicBezTo>
                <a:cubicBezTo>
                  <a:pt x="1052" y="1541"/>
                  <a:pt x="1054" y="1542"/>
                  <a:pt x="1057" y="1542"/>
                </a:cubicBezTo>
                <a:cubicBezTo>
                  <a:pt x="1061" y="1544"/>
                  <a:pt x="1066" y="1545"/>
                  <a:pt x="1071" y="1547"/>
                </a:cubicBezTo>
                <a:cubicBezTo>
                  <a:pt x="1072" y="1547"/>
                  <a:pt x="1074" y="1547"/>
                  <a:pt x="1075" y="1548"/>
                </a:cubicBezTo>
                <a:cubicBezTo>
                  <a:pt x="1081" y="1550"/>
                  <a:pt x="1087" y="1552"/>
                  <a:pt x="1093" y="1553"/>
                </a:cubicBezTo>
                <a:cubicBezTo>
                  <a:pt x="1095" y="1554"/>
                  <a:pt x="1096" y="1554"/>
                  <a:pt x="1097" y="1554"/>
                </a:cubicBezTo>
                <a:cubicBezTo>
                  <a:pt x="1102" y="1556"/>
                  <a:pt x="1107" y="1557"/>
                  <a:pt x="1112" y="1559"/>
                </a:cubicBezTo>
                <a:cubicBezTo>
                  <a:pt x="1114" y="1559"/>
                  <a:pt x="1116" y="1560"/>
                  <a:pt x="1119" y="1560"/>
                </a:cubicBezTo>
                <a:cubicBezTo>
                  <a:pt x="1123" y="1561"/>
                  <a:pt x="1127" y="1563"/>
                  <a:pt x="1130" y="1564"/>
                </a:cubicBezTo>
                <a:cubicBezTo>
                  <a:pt x="1133" y="1564"/>
                  <a:pt x="1136" y="1565"/>
                  <a:pt x="1138" y="1565"/>
                </a:cubicBezTo>
                <a:cubicBezTo>
                  <a:pt x="1142" y="1566"/>
                  <a:pt x="1145" y="1567"/>
                  <a:pt x="1149" y="1568"/>
                </a:cubicBezTo>
                <a:cubicBezTo>
                  <a:pt x="1152" y="1569"/>
                  <a:pt x="1154" y="1570"/>
                  <a:pt x="1157" y="1570"/>
                </a:cubicBezTo>
                <a:cubicBezTo>
                  <a:pt x="1161" y="1571"/>
                  <a:pt x="1164" y="1572"/>
                  <a:pt x="1168" y="1573"/>
                </a:cubicBezTo>
                <a:cubicBezTo>
                  <a:pt x="1171" y="1573"/>
                  <a:pt x="1173" y="1574"/>
                  <a:pt x="1176" y="1575"/>
                </a:cubicBezTo>
                <a:cubicBezTo>
                  <a:pt x="1179" y="1575"/>
                  <a:pt x="1181" y="1576"/>
                  <a:pt x="1184" y="1577"/>
                </a:cubicBezTo>
                <a:cubicBezTo>
                  <a:pt x="1184" y="1577"/>
                  <a:pt x="1184" y="1577"/>
                  <a:pt x="1184" y="1577"/>
                </a:cubicBezTo>
                <a:cubicBezTo>
                  <a:pt x="1184" y="1577"/>
                  <a:pt x="1184" y="1577"/>
                  <a:pt x="1184" y="1577"/>
                </a:cubicBezTo>
                <a:cubicBezTo>
                  <a:pt x="1184" y="1581"/>
                  <a:pt x="1184" y="1585"/>
                  <a:pt x="1185" y="1590"/>
                </a:cubicBezTo>
                <a:cubicBezTo>
                  <a:pt x="1185" y="1593"/>
                  <a:pt x="1185" y="1596"/>
                  <a:pt x="1185" y="1599"/>
                </a:cubicBezTo>
                <a:cubicBezTo>
                  <a:pt x="1186" y="1605"/>
                  <a:pt x="1186" y="1611"/>
                  <a:pt x="1186" y="1617"/>
                </a:cubicBezTo>
                <a:cubicBezTo>
                  <a:pt x="1186" y="1619"/>
                  <a:pt x="1187" y="1622"/>
                  <a:pt x="1187" y="1625"/>
                </a:cubicBezTo>
                <a:cubicBezTo>
                  <a:pt x="1187" y="1633"/>
                  <a:pt x="1188" y="1642"/>
                  <a:pt x="1189" y="1650"/>
                </a:cubicBezTo>
                <a:cubicBezTo>
                  <a:pt x="1189" y="1652"/>
                  <a:pt x="1189" y="1653"/>
                  <a:pt x="1189" y="1655"/>
                </a:cubicBezTo>
                <a:cubicBezTo>
                  <a:pt x="1190" y="1662"/>
                  <a:pt x="1191" y="1669"/>
                  <a:pt x="1191" y="1675"/>
                </a:cubicBezTo>
                <a:cubicBezTo>
                  <a:pt x="1192" y="1678"/>
                  <a:pt x="1192" y="1681"/>
                  <a:pt x="1192" y="1685"/>
                </a:cubicBezTo>
                <a:cubicBezTo>
                  <a:pt x="1193" y="1690"/>
                  <a:pt x="1194" y="1695"/>
                  <a:pt x="1194" y="1700"/>
                </a:cubicBezTo>
                <a:cubicBezTo>
                  <a:pt x="1195" y="1704"/>
                  <a:pt x="1195" y="1707"/>
                  <a:pt x="1196" y="1711"/>
                </a:cubicBezTo>
                <a:cubicBezTo>
                  <a:pt x="1196" y="1716"/>
                  <a:pt x="1197" y="1721"/>
                  <a:pt x="1197" y="1725"/>
                </a:cubicBezTo>
                <a:cubicBezTo>
                  <a:pt x="1198" y="1729"/>
                  <a:pt x="1199" y="1733"/>
                  <a:pt x="1199" y="1737"/>
                </a:cubicBezTo>
                <a:cubicBezTo>
                  <a:pt x="1200" y="1741"/>
                  <a:pt x="1200" y="1746"/>
                  <a:pt x="1201" y="1750"/>
                </a:cubicBezTo>
                <a:cubicBezTo>
                  <a:pt x="1202" y="1754"/>
                  <a:pt x="1202" y="1758"/>
                  <a:pt x="1203" y="1762"/>
                </a:cubicBezTo>
                <a:cubicBezTo>
                  <a:pt x="1204" y="1765"/>
                  <a:pt x="1204" y="1768"/>
                  <a:pt x="1204" y="1771"/>
                </a:cubicBezTo>
                <a:cubicBezTo>
                  <a:pt x="1203" y="1771"/>
                  <a:pt x="1201" y="1770"/>
                  <a:pt x="1199" y="1770"/>
                </a:cubicBezTo>
                <a:cubicBezTo>
                  <a:pt x="1196" y="1769"/>
                  <a:pt x="1192" y="1768"/>
                  <a:pt x="1189" y="1768"/>
                </a:cubicBezTo>
                <a:cubicBezTo>
                  <a:pt x="1186" y="1767"/>
                  <a:pt x="1183" y="1766"/>
                  <a:pt x="1179" y="1765"/>
                </a:cubicBezTo>
                <a:cubicBezTo>
                  <a:pt x="1176" y="1765"/>
                  <a:pt x="1173" y="1764"/>
                  <a:pt x="1170" y="1763"/>
                </a:cubicBezTo>
                <a:cubicBezTo>
                  <a:pt x="1167" y="1762"/>
                  <a:pt x="1163" y="1762"/>
                  <a:pt x="1160" y="1761"/>
                </a:cubicBezTo>
                <a:cubicBezTo>
                  <a:pt x="1157" y="1760"/>
                  <a:pt x="1154" y="1759"/>
                  <a:pt x="1151" y="1759"/>
                </a:cubicBezTo>
                <a:cubicBezTo>
                  <a:pt x="1147" y="1758"/>
                  <a:pt x="1144" y="1757"/>
                  <a:pt x="1140" y="1756"/>
                </a:cubicBezTo>
                <a:cubicBezTo>
                  <a:pt x="1137" y="1755"/>
                  <a:pt x="1134" y="1754"/>
                  <a:pt x="1131" y="1754"/>
                </a:cubicBezTo>
                <a:cubicBezTo>
                  <a:pt x="1128" y="1753"/>
                  <a:pt x="1125" y="1752"/>
                  <a:pt x="1121" y="1751"/>
                </a:cubicBezTo>
                <a:cubicBezTo>
                  <a:pt x="1118" y="1750"/>
                  <a:pt x="1115" y="1749"/>
                  <a:pt x="1112" y="1748"/>
                </a:cubicBezTo>
                <a:cubicBezTo>
                  <a:pt x="1109" y="1747"/>
                  <a:pt x="1105" y="1747"/>
                  <a:pt x="1102" y="1746"/>
                </a:cubicBezTo>
                <a:cubicBezTo>
                  <a:pt x="1099" y="1745"/>
                  <a:pt x="1096" y="1744"/>
                  <a:pt x="1093" y="1743"/>
                </a:cubicBezTo>
                <a:cubicBezTo>
                  <a:pt x="1089" y="1742"/>
                  <a:pt x="1086" y="1741"/>
                  <a:pt x="1082" y="1740"/>
                </a:cubicBezTo>
                <a:cubicBezTo>
                  <a:pt x="1080" y="1739"/>
                  <a:pt x="1077" y="1738"/>
                  <a:pt x="1074" y="1737"/>
                </a:cubicBezTo>
                <a:cubicBezTo>
                  <a:pt x="1070" y="1736"/>
                  <a:pt x="1067" y="1735"/>
                  <a:pt x="1063" y="1734"/>
                </a:cubicBezTo>
                <a:cubicBezTo>
                  <a:pt x="1060" y="1733"/>
                  <a:pt x="1058" y="1732"/>
                  <a:pt x="1055" y="1731"/>
                </a:cubicBezTo>
                <a:cubicBezTo>
                  <a:pt x="1051" y="1730"/>
                  <a:pt x="1047" y="1729"/>
                  <a:pt x="1044" y="1728"/>
                </a:cubicBezTo>
                <a:cubicBezTo>
                  <a:pt x="1041" y="1727"/>
                  <a:pt x="1039" y="1726"/>
                  <a:pt x="1036" y="1725"/>
                </a:cubicBezTo>
                <a:cubicBezTo>
                  <a:pt x="1032" y="1724"/>
                  <a:pt x="1028" y="1722"/>
                  <a:pt x="1024" y="1721"/>
                </a:cubicBezTo>
                <a:cubicBezTo>
                  <a:pt x="1022" y="1720"/>
                  <a:pt x="1019" y="1719"/>
                  <a:pt x="1017" y="1719"/>
                </a:cubicBezTo>
                <a:cubicBezTo>
                  <a:pt x="1012" y="1717"/>
                  <a:pt x="1007" y="1715"/>
                  <a:pt x="1002" y="1713"/>
                </a:cubicBezTo>
                <a:cubicBezTo>
                  <a:pt x="1001" y="1713"/>
                  <a:pt x="1000" y="1712"/>
                  <a:pt x="998" y="1712"/>
                </a:cubicBezTo>
                <a:cubicBezTo>
                  <a:pt x="992" y="1710"/>
                  <a:pt x="986" y="1707"/>
                  <a:pt x="980" y="1705"/>
                </a:cubicBezTo>
                <a:cubicBezTo>
                  <a:pt x="979" y="1705"/>
                  <a:pt x="978" y="1704"/>
                  <a:pt x="976" y="1704"/>
                </a:cubicBezTo>
                <a:cubicBezTo>
                  <a:pt x="971" y="1702"/>
                  <a:pt x="966" y="1700"/>
                  <a:pt x="961" y="1698"/>
                </a:cubicBezTo>
                <a:cubicBezTo>
                  <a:pt x="959" y="1697"/>
                  <a:pt x="957" y="1696"/>
                  <a:pt x="955" y="1695"/>
                </a:cubicBezTo>
                <a:cubicBezTo>
                  <a:pt x="951" y="1694"/>
                  <a:pt x="947" y="1692"/>
                  <a:pt x="943" y="1690"/>
                </a:cubicBezTo>
                <a:cubicBezTo>
                  <a:pt x="940" y="1689"/>
                  <a:pt x="938" y="1688"/>
                  <a:pt x="936" y="1687"/>
                </a:cubicBezTo>
                <a:cubicBezTo>
                  <a:pt x="932" y="1686"/>
                  <a:pt x="928" y="1684"/>
                  <a:pt x="924" y="1683"/>
                </a:cubicBezTo>
                <a:cubicBezTo>
                  <a:pt x="922" y="1681"/>
                  <a:pt x="919" y="1680"/>
                  <a:pt x="917" y="1679"/>
                </a:cubicBezTo>
                <a:cubicBezTo>
                  <a:pt x="914" y="1678"/>
                  <a:pt x="911" y="1677"/>
                  <a:pt x="908" y="1675"/>
                </a:cubicBezTo>
                <a:cubicBezTo>
                  <a:pt x="907" y="1672"/>
                  <a:pt x="907" y="1669"/>
                  <a:pt x="907" y="1666"/>
                </a:cubicBezTo>
                <a:cubicBezTo>
                  <a:pt x="906" y="1663"/>
                  <a:pt x="906" y="1660"/>
                  <a:pt x="906" y="1657"/>
                </a:cubicBezTo>
                <a:cubicBezTo>
                  <a:pt x="906" y="1653"/>
                  <a:pt x="905" y="1649"/>
                  <a:pt x="905" y="1646"/>
                </a:cubicBezTo>
                <a:cubicBezTo>
                  <a:pt x="905" y="1643"/>
                  <a:pt x="904" y="1640"/>
                  <a:pt x="904" y="1637"/>
                </a:cubicBezTo>
                <a:cubicBezTo>
                  <a:pt x="904" y="1633"/>
                  <a:pt x="904" y="1629"/>
                  <a:pt x="903" y="1625"/>
                </a:cubicBezTo>
                <a:cubicBezTo>
                  <a:pt x="903" y="1622"/>
                  <a:pt x="903" y="1619"/>
                  <a:pt x="903" y="1616"/>
                </a:cubicBezTo>
                <a:cubicBezTo>
                  <a:pt x="902" y="1612"/>
                  <a:pt x="902" y="1609"/>
                  <a:pt x="902" y="1605"/>
                </a:cubicBezTo>
                <a:cubicBezTo>
                  <a:pt x="902" y="1602"/>
                  <a:pt x="902" y="1599"/>
                  <a:pt x="901" y="1596"/>
                </a:cubicBezTo>
                <a:cubicBezTo>
                  <a:pt x="901" y="1592"/>
                  <a:pt x="901" y="1588"/>
                  <a:pt x="901" y="1584"/>
                </a:cubicBezTo>
                <a:cubicBezTo>
                  <a:pt x="901" y="1581"/>
                  <a:pt x="901" y="1578"/>
                  <a:pt x="900" y="1576"/>
                </a:cubicBezTo>
                <a:cubicBezTo>
                  <a:pt x="900" y="1571"/>
                  <a:pt x="900" y="1567"/>
                  <a:pt x="900" y="1563"/>
                </a:cubicBezTo>
                <a:cubicBezTo>
                  <a:pt x="900" y="1560"/>
                  <a:pt x="900" y="1558"/>
                  <a:pt x="900" y="1555"/>
                </a:cubicBezTo>
                <a:cubicBezTo>
                  <a:pt x="900" y="1551"/>
                  <a:pt x="900" y="1546"/>
                  <a:pt x="899" y="1541"/>
                </a:cubicBezTo>
                <a:cubicBezTo>
                  <a:pt x="899" y="1539"/>
                  <a:pt x="899" y="1537"/>
                  <a:pt x="899" y="1535"/>
                </a:cubicBezTo>
                <a:cubicBezTo>
                  <a:pt x="899" y="1528"/>
                  <a:pt x="899" y="1521"/>
                  <a:pt x="899" y="1514"/>
                </a:cubicBezTo>
                <a:cubicBezTo>
                  <a:pt x="899" y="1508"/>
                  <a:pt x="899" y="1502"/>
                  <a:pt x="899" y="1496"/>
                </a:cubicBezTo>
                <a:cubicBezTo>
                  <a:pt x="899" y="1494"/>
                  <a:pt x="899" y="1492"/>
                  <a:pt x="899" y="1491"/>
                </a:cubicBezTo>
                <a:cubicBezTo>
                  <a:pt x="899" y="1488"/>
                  <a:pt x="900" y="1485"/>
                  <a:pt x="900" y="1483"/>
                </a:cubicBezTo>
                <a:cubicBezTo>
                  <a:pt x="901" y="1483"/>
                  <a:pt x="903" y="1484"/>
                  <a:pt x="905" y="1485"/>
                </a:cubicBezTo>
                <a:close/>
                <a:moveTo>
                  <a:pt x="914" y="1691"/>
                </a:moveTo>
                <a:cubicBezTo>
                  <a:pt x="917" y="1692"/>
                  <a:pt x="920" y="1694"/>
                  <a:pt x="923" y="1695"/>
                </a:cubicBezTo>
                <a:cubicBezTo>
                  <a:pt x="926" y="1696"/>
                  <a:pt x="929" y="1698"/>
                  <a:pt x="932" y="1699"/>
                </a:cubicBezTo>
                <a:cubicBezTo>
                  <a:pt x="935" y="1700"/>
                  <a:pt x="938" y="1701"/>
                  <a:pt x="941" y="1703"/>
                </a:cubicBezTo>
                <a:cubicBezTo>
                  <a:pt x="944" y="1704"/>
                  <a:pt x="948" y="1705"/>
                  <a:pt x="951" y="1707"/>
                </a:cubicBezTo>
                <a:cubicBezTo>
                  <a:pt x="954" y="1708"/>
                  <a:pt x="957" y="1709"/>
                  <a:pt x="960" y="1710"/>
                </a:cubicBezTo>
                <a:cubicBezTo>
                  <a:pt x="963" y="1711"/>
                  <a:pt x="966" y="1713"/>
                  <a:pt x="970" y="1714"/>
                </a:cubicBezTo>
                <a:cubicBezTo>
                  <a:pt x="973" y="1715"/>
                  <a:pt x="976" y="1716"/>
                  <a:pt x="979" y="1717"/>
                </a:cubicBezTo>
                <a:cubicBezTo>
                  <a:pt x="982" y="1719"/>
                  <a:pt x="985" y="1720"/>
                  <a:pt x="988" y="1721"/>
                </a:cubicBezTo>
                <a:cubicBezTo>
                  <a:pt x="991" y="1722"/>
                  <a:pt x="994" y="1723"/>
                  <a:pt x="997" y="1724"/>
                </a:cubicBezTo>
                <a:cubicBezTo>
                  <a:pt x="1001" y="1725"/>
                  <a:pt x="1004" y="1727"/>
                  <a:pt x="1007" y="1728"/>
                </a:cubicBezTo>
                <a:cubicBezTo>
                  <a:pt x="1010" y="1729"/>
                  <a:pt x="1013" y="1730"/>
                  <a:pt x="1016" y="1731"/>
                </a:cubicBezTo>
                <a:cubicBezTo>
                  <a:pt x="1019" y="1732"/>
                  <a:pt x="1023" y="1733"/>
                  <a:pt x="1026" y="1734"/>
                </a:cubicBezTo>
                <a:cubicBezTo>
                  <a:pt x="1029" y="1735"/>
                  <a:pt x="1032" y="1736"/>
                  <a:pt x="1035" y="1737"/>
                </a:cubicBezTo>
                <a:cubicBezTo>
                  <a:pt x="1038" y="1739"/>
                  <a:pt x="1042" y="1740"/>
                  <a:pt x="1045" y="1741"/>
                </a:cubicBezTo>
                <a:cubicBezTo>
                  <a:pt x="1048" y="1742"/>
                  <a:pt x="1051" y="1743"/>
                  <a:pt x="1054" y="1744"/>
                </a:cubicBezTo>
                <a:cubicBezTo>
                  <a:pt x="1058" y="1745"/>
                  <a:pt x="1061" y="1746"/>
                  <a:pt x="1065" y="1747"/>
                </a:cubicBezTo>
                <a:cubicBezTo>
                  <a:pt x="1068" y="1748"/>
                  <a:pt x="1070" y="1749"/>
                  <a:pt x="1073" y="1750"/>
                </a:cubicBezTo>
                <a:cubicBezTo>
                  <a:pt x="1077" y="1751"/>
                  <a:pt x="1081" y="1752"/>
                  <a:pt x="1085" y="1753"/>
                </a:cubicBezTo>
                <a:cubicBezTo>
                  <a:pt x="1087" y="1754"/>
                  <a:pt x="1090" y="1755"/>
                  <a:pt x="1092" y="1755"/>
                </a:cubicBezTo>
                <a:cubicBezTo>
                  <a:pt x="1097" y="1757"/>
                  <a:pt x="1102" y="1758"/>
                  <a:pt x="1106" y="1759"/>
                </a:cubicBezTo>
                <a:cubicBezTo>
                  <a:pt x="1108" y="1760"/>
                  <a:pt x="1110" y="1760"/>
                  <a:pt x="1112" y="1761"/>
                </a:cubicBezTo>
                <a:cubicBezTo>
                  <a:pt x="1118" y="1763"/>
                  <a:pt x="1124" y="1764"/>
                  <a:pt x="1131" y="1766"/>
                </a:cubicBezTo>
                <a:cubicBezTo>
                  <a:pt x="1132" y="1766"/>
                  <a:pt x="1134" y="1767"/>
                  <a:pt x="1135" y="1767"/>
                </a:cubicBezTo>
                <a:cubicBezTo>
                  <a:pt x="1140" y="1768"/>
                  <a:pt x="1145" y="1770"/>
                  <a:pt x="1150" y="1771"/>
                </a:cubicBezTo>
                <a:cubicBezTo>
                  <a:pt x="1153" y="1771"/>
                  <a:pt x="1155" y="1772"/>
                  <a:pt x="1157" y="1773"/>
                </a:cubicBezTo>
                <a:cubicBezTo>
                  <a:pt x="1161" y="1774"/>
                  <a:pt x="1166" y="1775"/>
                  <a:pt x="1170" y="1776"/>
                </a:cubicBezTo>
                <a:cubicBezTo>
                  <a:pt x="1172" y="1776"/>
                  <a:pt x="1175" y="1777"/>
                  <a:pt x="1177" y="1777"/>
                </a:cubicBezTo>
                <a:cubicBezTo>
                  <a:pt x="1181" y="1778"/>
                  <a:pt x="1185" y="1779"/>
                  <a:pt x="1189" y="1780"/>
                </a:cubicBezTo>
                <a:cubicBezTo>
                  <a:pt x="1192" y="1781"/>
                  <a:pt x="1195" y="1781"/>
                  <a:pt x="1197" y="1782"/>
                </a:cubicBezTo>
                <a:cubicBezTo>
                  <a:pt x="1200" y="1782"/>
                  <a:pt x="1204" y="1783"/>
                  <a:pt x="1207" y="1784"/>
                </a:cubicBezTo>
                <a:cubicBezTo>
                  <a:pt x="1207" y="1784"/>
                  <a:pt x="1207" y="1784"/>
                  <a:pt x="1207" y="1784"/>
                </a:cubicBezTo>
                <a:cubicBezTo>
                  <a:pt x="1207" y="1784"/>
                  <a:pt x="1207" y="1784"/>
                  <a:pt x="1207" y="1784"/>
                </a:cubicBezTo>
                <a:cubicBezTo>
                  <a:pt x="1208" y="1789"/>
                  <a:pt x="1209" y="1794"/>
                  <a:pt x="1210" y="1799"/>
                </a:cubicBezTo>
                <a:cubicBezTo>
                  <a:pt x="1210" y="1802"/>
                  <a:pt x="1211" y="1805"/>
                  <a:pt x="1211" y="1808"/>
                </a:cubicBezTo>
                <a:cubicBezTo>
                  <a:pt x="1213" y="1815"/>
                  <a:pt x="1214" y="1822"/>
                  <a:pt x="1216" y="1829"/>
                </a:cubicBezTo>
                <a:cubicBezTo>
                  <a:pt x="1216" y="1831"/>
                  <a:pt x="1216" y="1832"/>
                  <a:pt x="1217" y="1834"/>
                </a:cubicBezTo>
                <a:cubicBezTo>
                  <a:pt x="1218" y="1843"/>
                  <a:pt x="1220" y="1851"/>
                  <a:pt x="1222" y="1860"/>
                </a:cubicBezTo>
                <a:cubicBezTo>
                  <a:pt x="1223" y="1862"/>
                  <a:pt x="1224" y="1864"/>
                  <a:pt x="1224" y="1867"/>
                </a:cubicBezTo>
                <a:cubicBezTo>
                  <a:pt x="1226" y="1873"/>
                  <a:pt x="1227" y="1879"/>
                  <a:pt x="1229" y="1886"/>
                </a:cubicBezTo>
                <a:cubicBezTo>
                  <a:pt x="1230" y="1889"/>
                  <a:pt x="1230" y="1892"/>
                  <a:pt x="1231" y="1895"/>
                </a:cubicBezTo>
                <a:cubicBezTo>
                  <a:pt x="1233" y="1901"/>
                  <a:pt x="1234" y="1906"/>
                  <a:pt x="1236" y="1912"/>
                </a:cubicBezTo>
                <a:cubicBezTo>
                  <a:pt x="1236" y="1915"/>
                  <a:pt x="1237" y="1919"/>
                  <a:pt x="1238" y="1922"/>
                </a:cubicBezTo>
                <a:cubicBezTo>
                  <a:pt x="1240" y="1927"/>
                  <a:pt x="1241" y="1932"/>
                  <a:pt x="1243" y="1937"/>
                </a:cubicBezTo>
                <a:cubicBezTo>
                  <a:pt x="1244" y="1941"/>
                  <a:pt x="1245" y="1945"/>
                  <a:pt x="1246" y="1948"/>
                </a:cubicBezTo>
                <a:cubicBezTo>
                  <a:pt x="1247" y="1953"/>
                  <a:pt x="1249" y="1958"/>
                  <a:pt x="1250" y="1963"/>
                </a:cubicBezTo>
                <a:cubicBezTo>
                  <a:pt x="1252" y="1967"/>
                  <a:pt x="1253" y="1970"/>
                  <a:pt x="1254" y="1974"/>
                </a:cubicBezTo>
                <a:cubicBezTo>
                  <a:pt x="1255" y="1977"/>
                  <a:pt x="1256" y="1980"/>
                  <a:pt x="1257" y="1983"/>
                </a:cubicBezTo>
                <a:cubicBezTo>
                  <a:pt x="1255" y="1983"/>
                  <a:pt x="1253" y="1983"/>
                  <a:pt x="1251" y="1982"/>
                </a:cubicBezTo>
                <a:cubicBezTo>
                  <a:pt x="1248" y="1982"/>
                  <a:pt x="1245" y="1981"/>
                  <a:pt x="1242" y="1981"/>
                </a:cubicBezTo>
                <a:cubicBezTo>
                  <a:pt x="1238" y="1980"/>
                  <a:pt x="1234" y="1979"/>
                  <a:pt x="1231" y="1978"/>
                </a:cubicBezTo>
                <a:cubicBezTo>
                  <a:pt x="1228" y="1978"/>
                  <a:pt x="1225" y="1977"/>
                  <a:pt x="1222" y="1977"/>
                </a:cubicBezTo>
                <a:cubicBezTo>
                  <a:pt x="1218" y="1976"/>
                  <a:pt x="1214" y="1975"/>
                  <a:pt x="1211" y="1974"/>
                </a:cubicBezTo>
                <a:cubicBezTo>
                  <a:pt x="1208" y="1974"/>
                  <a:pt x="1204" y="1973"/>
                  <a:pt x="1201" y="1973"/>
                </a:cubicBezTo>
                <a:cubicBezTo>
                  <a:pt x="1198" y="1972"/>
                  <a:pt x="1194" y="1971"/>
                  <a:pt x="1191" y="1970"/>
                </a:cubicBezTo>
                <a:cubicBezTo>
                  <a:pt x="1187" y="1970"/>
                  <a:pt x="1184" y="1969"/>
                  <a:pt x="1181" y="1968"/>
                </a:cubicBezTo>
                <a:cubicBezTo>
                  <a:pt x="1178" y="1967"/>
                  <a:pt x="1174" y="1966"/>
                  <a:pt x="1170" y="1966"/>
                </a:cubicBezTo>
                <a:cubicBezTo>
                  <a:pt x="1167" y="1965"/>
                  <a:pt x="1164" y="1964"/>
                  <a:pt x="1161" y="1963"/>
                </a:cubicBezTo>
                <a:cubicBezTo>
                  <a:pt x="1158" y="1963"/>
                  <a:pt x="1154" y="1962"/>
                  <a:pt x="1150" y="1961"/>
                </a:cubicBezTo>
                <a:cubicBezTo>
                  <a:pt x="1147" y="1960"/>
                  <a:pt x="1144" y="1959"/>
                  <a:pt x="1141" y="1958"/>
                </a:cubicBezTo>
                <a:cubicBezTo>
                  <a:pt x="1138" y="1958"/>
                  <a:pt x="1134" y="1957"/>
                  <a:pt x="1130" y="1956"/>
                </a:cubicBezTo>
                <a:cubicBezTo>
                  <a:pt x="1127" y="1955"/>
                  <a:pt x="1124" y="1954"/>
                  <a:pt x="1121" y="1953"/>
                </a:cubicBezTo>
                <a:cubicBezTo>
                  <a:pt x="1118" y="1952"/>
                  <a:pt x="1114" y="1951"/>
                  <a:pt x="1111" y="1950"/>
                </a:cubicBezTo>
                <a:cubicBezTo>
                  <a:pt x="1108" y="1949"/>
                  <a:pt x="1105" y="1949"/>
                  <a:pt x="1102" y="1948"/>
                </a:cubicBezTo>
                <a:cubicBezTo>
                  <a:pt x="1098" y="1947"/>
                  <a:pt x="1094" y="1946"/>
                  <a:pt x="1091" y="1945"/>
                </a:cubicBezTo>
                <a:cubicBezTo>
                  <a:pt x="1088" y="1944"/>
                  <a:pt x="1085" y="1943"/>
                  <a:pt x="1082" y="1942"/>
                </a:cubicBezTo>
                <a:cubicBezTo>
                  <a:pt x="1078" y="1941"/>
                  <a:pt x="1074" y="1940"/>
                  <a:pt x="1071" y="1939"/>
                </a:cubicBezTo>
                <a:cubicBezTo>
                  <a:pt x="1068" y="1938"/>
                  <a:pt x="1065" y="1937"/>
                  <a:pt x="1062" y="1936"/>
                </a:cubicBezTo>
                <a:cubicBezTo>
                  <a:pt x="1058" y="1935"/>
                  <a:pt x="1054" y="1933"/>
                  <a:pt x="1050" y="1932"/>
                </a:cubicBezTo>
                <a:cubicBezTo>
                  <a:pt x="1048" y="1931"/>
                  <a:pt x="1045" y="1930"/>
                  <a:pt x="1043" y="1930"/>
                </a:cubicBezTo>
                <a:cubicBezTo>
                  <a:pt x="1038" y="1928"/>
                  <a:pt x="1033" y="1927"/>
                  <a:pt x="1029" y="1925"/>
                </a:cubicBezTo>
                <a:cubicBezTo>
                  <a:pt x="1027" y="1924"/>
                  <a:pt x="1025" y="1924"/>
                  <a:pt x="1023" y="1923"/>
                </a:cubicBezTo>
                <a:cubicBezTo>
                  <a:pt x="1017" y="1921"/>
                  <a:pt x="1010" y="1919"/>
                  <a:pt x="1004" y="1916"/>
                </a:cubicBezTo>
                <a:cubicBezTo>
                  <a:pt x="1001" y="1915"/>
                  <a:pt x="999" y="1914"/>
                  <a:pt x="996" y="1913"/>
                </a:cubicBezTo>
                <a:cubicBezTo>
                  <a:pt x="992" y="1912"/>
                  <a:pt x="989" y="1911"/>
                  <a:pt x="985" y="1909"/>
                </a:cubicBezTo>
                <a:cubicBezTo>
                  <a:pt x="982" y="1908"/>
                  <a:pt x="979" y="1907"/>
                  <a:pt x="976" y="1906"/>
                </a:cubicBezTo>
                <a:cubicBezTo>
                  <a:pt x="973" y="1904"/>
                  <a:pt x="969" y="1903"/>
                  <a:pt x="966" y="1902"/>
                </a:cubicBezTo>
                <a:cubicBezTo>
                  <a:pt x="963" y="1901"/>
                  <a:pt x="960" y="1899"/>
                  <a:pt x="957" y="1898"/>
                </a:cubicBezTo>
                <a:cubicBezTo>
                  <a:pt x="954" y="1897"/>
                  <a:pt x="951" y="1896"/>
                  <a:pt x="948" y="1895"/>
                </a:cubicBezTo>
                <a:cubicBezTo>
                  <a:pt x="947" y="1890"/>
                  <a:pt x="945" y="1885"/>
                  <a:pt x="944" y="1880"/>
                </a:cubicBezTo>
                <a:cubicBezTo>
                  <a:pt x="943" y="1877"/>
                  <a:pt x="942" y="1873"/>
                  <a:pt x="942" y="1870"/>
                </a:cubicBezTo>
                <a:cubicBezTo>
                  <a:pt x="939" y="1861"/>
                  <a:pt x="937" y="1853"/>
                  <a:pt x="935" y="1844"/>
                </a:cubicBezTo>
                <a:cubicBezTo>
                  <a:pt x="935" y="1842"/>
                  <a:pt x="935" y="1840"/>
                  <a:pt x="934" y="1838"/>
                </a:cubicBezTo>
                <a:cubicBezTo>
                  <a:pt x="933" y="1831"/>
                  <a:pt x="931" y="1824"/>
                  <a:pt x="930" y="1817"/>
                </a:cubicBezTo>
                <a:cubicBezTo>
                  <a:pt x="929" y="1814"/>
                  <a:pt x="928" y="1811"/>
                  <a:pt x="928" y="1807"/>
                </a:cubicBezTo>
                <a:cubicBezTo>
                  <a:pt x="927" y="1802"/>
                  <a:pt x="926" y="1796"/>
                  <a:pt x="925" y="1791"/>
                </a:cubicBezTo>
                <a:cubicBezTo>
                  <a:pt x="924" y="1787"/>
                  <a:pt x="923" y="1783"/>
                  <a:pt x="923" y="1780"/>
                </a:cubicBezTo>
                <a:cubicBezTo>
                  <a:pt x="922" y="1775"/>
                  <a:pt x="921" y="1769"/>
                  <a:pt x="920" y="1764"/>
                </a:cubicBezTo>
                <a:cubicBezTo>
                  <a:pt x="919" y="1760"/>
                  <a:pt x="919" y="1756"/>
                  <a:pt x="918" y="1752"/>
                </a:cubicBezTo>
                <a:cubicBezTo>
                  <a:pt x="917" y="1747"/>
                  <a:pt x="916" y="1742"/>
                  <a:pt x="916" y="1737"/>
                </a:cubicBezTo>
                <a:cubicBezTo>
                  <a:pt x="915" y="1733"/>
                  <a:pt x="915" y="1729"/>
                  <a:pt x="914" y="1725"/>
                </a:cubicBezTo>
                <a:cubicBezTo>
                  <a:pt x="913" y="1720"/>
                  <a:pt x="913" y="1716"/>
                  <a:pt x="912" y="1711"/>
                </a:cubicBezTo>
                <a:cubicBezTo>
                  <a:pt x="911" y="1707"/>
                  <a:pt x="911" y="1702"/>
                  <a:pt x="910" y="1698"/>
                </a:cubicBezTo>
                <a:cubicBezTo>
                  <a:pt x="910" y="1695"/>
                  <a:pt x="910" y="1692"/>
                  <a:pt x="909" y="1689"/>
                </a:cubicBezTo>
                <a:cubicBezTo>
                  <a:pt x="911" y="1690"/>
                  <a:pt x="912" y="1691"/>
                  <a:pt x="914" y="1691"/>
                </a:cubicBezTo>
                <a:close/>
                <a:moveTo>
                  <a:pt x="956" y="1911"/>
                </a:moveTo>
                <a:cubicBezTo>
                  <a:pt x="959" y="1912"/>
                  <a:pt x="962" y="1913"/>
                  <a:pt x="965" y="1914"/>
                </a:cubicBezTo>
                <a:cubicBezTo>
                  <a:pt x="968" y="1916"/>
                  <a:pt x="972" y="1917"/>
                  <a:pt x="975" y="1918"/>
                </a:cubicBezTo>
                <a:cubicBezTo>
                  <a:pt x="978" y="1920"/>
                  <a:pt x="981" y="1921"/>
                  <a:pt x="984" y="1922"/>
                </a:cubicBezTo>
                <a:cubicBezTo>
                  <a:pt x="988" y="1923"/>
                  <a:pt x="991" y="1924"/>
                  <a:pt x="995" y="1926"/>
                </a:cubicBezTo>
                <a:cubicBezTo>
                  <a:pt x="998" y="1927"/>
                  <a:pt x="1001" y="1928"/>
                  <a:pt x="1004" y="1929"/>
                </a:cubicBezTo>
                <a:cubicBezTo>
                  <a:pt x="1007" y="1930"/>
                  <a:pt x="1011" y="1931"/>
                  <a:pt x="1014" y="1933"/>
                </a:cubicBezTo>
                <a:cubicBezTo>
                  <a:pt x="1017" y="1934"/>
                  <a:pt x="1020" y="1935"/>
                  <a:pt x="1023" y="1936"/>
                </a:cubicBezTo>
                <a:cubicBezTo>
                  <a:pt x="1027" y="1937"/>
                  <a:pt x="1030" y="1938"/>
                  <a:pt x="1034" y="1939"/>
                </a:cubicBezTo>
                <a:cubicBezTo>
                  <a:pt x="1037" y="1940"/>
                  <a:pt x="1040" y="1941"/>
                  <a:pt x="1043" y="1942"/>
                </a:cubicBezTo>
                <a:cubicBezTo>
                  <a:pt x="1046" y="1943"/>
                  <a:pt x="1050" y="1945"/>
                  <a:pt x="1053" y="1946"/>
                </a:cubicBezTo>
                <a:cubicBezTo>
                  <a:pt x="1056" y="1947"/>
                  <a:pt x="1059" y="1948"/>
                  <a:pt x="1062" y="1949"/>
                </a:cubicBezTo>
                <a:cubicBezTo>
                  <a:pt x="1066" y="1950"/>
                  <a:pt x="1070" y="1951"/>
                  <a:pt x="1073" y="1952"/>
                </a:cubicBezTo>
                <a:cubicBezTo>
                  <a:pt x="1076" y="1953"/>
                  <a:pt x="1079" y="1954"/>
                  <a:pt x="1082" y="1955"/>
                </a:cubicBezTo>
                <a:cubicBezTo>
                  <a:pt x="1086" y="1956"/>
                  <a:pt x="1089" y="1957"/>
                  <a:pt x="1093" y="1958"/>
                </a:cubicBezTo>
                <a:cubicBezTo>
                  <a:pt x="1096" y="1959"/>
                  <a:pt x="1099" y="1959"/>
                  <a:pt x="1102" y="1960"/>
                </a:cubicBezTo>
                <a:cubicBezTo>
                  <a:pt x="1106" y="1961"/>
                  <a:pt x="1109" y="1962"/>
                  <a:pt x="1113" y="1963"/>
                </a:cubicBezTo>
                <a:cubicBezTo>
                  <a:pt x="1116" y="1964"/>
                  <a:pt x="1119" y="1965"/>
                  <a:pt x="1122" y="1966"/>
                </a:cubicBezTo>
                <a:cubicBezTo>
                  <a:pt x="1126" y="1967"/>
                  <a:pt x="1130" y="1968"/>
                  <a:pt x="1133" y="1969"/>
                </a:cubicBezTo>
                <a:cubicBezTo>
                  <a:pt x="1136" y="1970"/>
                  <a:pt x="1139" y="1970"/>
                  <a:pt x="1142" y="1971"/>
                </a:cubicBezTo>
                <a:cubicBezTo>
                  <a:pt x="1146" y="1972"/>
                  <a:pt x="1150" y="1973"/>
                  <a:pt x="1154" y="1974"/>
                </a:cubicBezTo>
                <a:cubicBezTo>
                  <a:pt x="1157" y="1975"/>
                  <a:pt x="1159" y="1975"/>
                  <a:pt x="1162" y="1976"/>
                </a:cubicBezTo>
                <a:cubicBezTo>
                  <a:pt x="1167" y="1977"/>
                  <a:pt x="1172" y="1978"/>
                  <a:pt x="1177" y="1980"/>
                </a:cubicBezTo>
                <a:cubicBezTo>
                  <a:pt x="1179" y="1980"/>
                  <a:pt x="1180" y="1980"/>
                  <a:pt x="1182" y="1981"/>
                </a:cubicBezTo>
                <a:cubicBezTo>
                  <a:pt x="1189" y="1982"/>
                  <a:pt x="1195" y="1984"/>
                  <a:pt x="1202" y="1985"/>
                </a:cubicBezTo>
                <a:cubicBezTo>
                  <a:pt x="1204" y="1985"/>
                  <a:pt x="1207" y="1986"/>
                  <a:pt x="1209" y="1986"/>
                </a:cubicBezTo>
                <a:cubicBezTo>
                  <a:pt x="1214" y="1987"/>
                  <a:pt x="1218" y="1988"/>
                  <a:pt x="1222" y="1989"/>
                </a:cubicBezTo>
                <a:cubicBezTo>
                  <a:pt x="1225" y="1990"/>
                  <a:pt x="1228" y="1990"/>
                  <a:pt x="1231" y="1991"/>
                </a:cubicBezTo>
                <a:cubicBezTo>
                  <a:pt x="1235" y="1991"/>
                  <a:pt x="1239" y="1992"/>
                  <a:pt x="1242" y="1993"/>
                </a:cubicBezTo>
                <a:cubicBezTo>
                  <a:pt x="1246" y="1993"/>
                  <a:pt x="1249" y="1994"/>
                  <a:pt x="1252" y="1995"/>
                </a:cubicBezTo>
                <a:cubicBezTo>
                  <a:pt x="1255" y="1995"/>
                  <a:pt x="1258" y="1996"/>
                  <a:pt x="1261" y="1996"/>
                </a:cubicBezTo>
                <a:cubicBezTo>
                  <a:pt x="1261" y="1996"/>
                  <a:pt x="1261" y="1996"/>
                  <a:pt x="1261" y="1996"/>
                </a:cubicBezTo>
                <a:cubicBezTo>
                  <a:pt x="1261" y="1996"/>
                  <a:pt x="1261" y="1996"/>
                  <a:pt x="1261" y="1996"/>
                </a:cubicBezTo>
                <a:cubicBezTo>
                  <a:pt x="1263" y="2002"/>
                  <a:pt x="1265" y="2007"/>
                  <a:pt x="1267" y="2012"/>
                </a:cubicBezTo>
                <a:cubicBezTo>
                  <a:pt x="1268" y="2015"/>
                  <a:pt x="1269" y="2018"/>
                  <a:pt x="1270" y="2021"/>
                </a:cubicBezTo>
                <a:cubicBezTo>
                  <a:pt x="1273" y="2030"/>
                  <a:pt x="1276" y="2039"/>
                  <a:pt x="1279" y="2048"/>
                </a:cubicBezTo>
                <a:cubicBezTo>
                  <a:pt x="1279" y="2048"/>
                  <a:pt x="1280" y="2048"/>
                  <a:pt x="1280" y="2048"/>
                </a:cubicBezTo>
                <a:cubicBezTo>
                  <a:pt x="1283" y="2057"/>
                  <a:pt x="1286" y="2066"/>
                  <a:pt x="1290" y="2074"/>
                </a:cubicBezTo>
                <a:cubicBezTo>
                  <a:pt x="1291" y="2077"/>
                  <a:pt x="1292" y="2080"/>
                  <a:pt x="1293" y="2083"/>
                </a:cubicBezTo>
                <a:cubicBezTo>
                  <a:pt x="1296" y="2089"/>
                  <a:pt x="1298" y="2095"/>
                  <a:pt x="1300" y="2100"/>
                </a:cubicBezTo>
                <a:cubicBezTo>
                  <a:pt x="1302" y="2104"/>
                  <a:pt x="1303" y="2107"/>
                  <a:pt x="1305" y="2111"/>
                </a:cubicBezTo>
                <a:cubicBezTo>
                  <a:pt x="1307" y="2116"/>
                  <a:pt x="1309" y="2121"/>
                  <a:pt x="1312" y="2127"/>
                </a:cubicBezTo>
                <a:cubicBezTo>
                  <a:pt x="1313" y="2130"/>
                  <a:pt x="1315" y="2134"/>
                  <a:pt x="1317" y="2138"/>
                </a:cubicBezTo>
                <a:cubicBezTo>
                  <a:pt x="1319" y="2142"/>
                  <a:pt x="1321" y="2147"/>
                  <a:pt x="1323" y="2152"/>
                </a:cubicBezTo>
                <a:cubicBezTo>
                  <a:pt x="1325" y="2156"/>
                  <a:pt x="1327" y="2160"/>
                  <a:pt x="1329" y="2164"/>
                </a:cubicBezTo>
                <a:cubicBezTo>
                  <a:pt x="1331" y="2168"/>
                  <a:pt x="1333" y="2173"/>
                  <a:pt x="1336" y="2178"/>
                </a:cubicBezTo>
                <a:cubicBezTo>
                  <a:pt x="1337" y="2182"/>
                  <a:pt x="1339" y="2185"/>
                  <a:pt x="1341" y="2189"/>
                </a:cubicBezTo>
                <a:cubicBezTo>
                  <a:pt x="1343" y="2192"/>
                  <a:pt x="1344" y="2195"/>
                  <a:pt x="1346" y="2198"/>
                </a:cubicBezTo>
                <a:cubicBezTo>
                  <a:pt x="1344" y="2198"/>
                  <a:pt x="1342" y="2198"/>
                  <a:pt x="1340" y="2198"/>
                </a:cubicBezTo>
                <a:cubicBezTo>
                  <a:pt x="1337" y="2197"/>
                  <a:pt x="1334" y="2197"/>
                  <a:pt x="1331" y="2196"/>
                </a:cubicBezTo>
                <a:cubicBezTo>
                  <a:pt x="1327" y="2196"/>
                  <a:pt x="1323" y="2195"/>
                  <a:pt x="1320" y="2195"/>
                </a:cubicBezTo>
                <a:cubicBezTo>
                  <a:pt x="1317" y="2195"/>
                  <a:pt x="1313" y="2194"/>
                  <a:pt x="1310" y="2194"/>
                </a:cubicBezTo>
                <a:cubicBezTo>
                  <a:pt x="1306" y="2193"/>
                  <a:pt x="1303" y="2193"/>
                  <a:pt x="1299" y="2192"/>
                </a:cubicBezTo>
                <a:cubicBezTo>
                  <a:pt x="1296" y="2192"/>
                  <a:pt x="1293" y="2191"/>
                  <a:pt x="1290" y="2191"/>
                </a:cubicBezTo>
                <a:cubicBezTo>
                  <a:pt x="1286" y="2190"/>
                  <a:pt x="1282" y="2190"/>
                  <a:pt x="1279" y="2189"/>
                </a:cubicBezTo>
                <a:cubicBezTo>
                  <a:pt x="1275" y="2189"/>
                  <a:pt x="1272" y="2188"/>
                  <a:pt x="1269" y="2188"/>
                </a:cubicBezTo>
                <a:cubicBezTo>
                  <a:pt x="1265" y="2187"/>
                  <a:pt x="1262" y="2186"/>
                  <a:pt x="1258" y="2186"/>
                </a:cubicBezTo>
                <a:cubicBezTo>
                  <a:pt x="1255" y="2185"/>
                  <a:pt x="1252" y="2185"/>
                  <a:pt x="1249" y="2184"/>
                </a:cubicBezTo>
                <a:cubicBezTo>
                  <a:pt x="1245" y="2183"/>
                  <a:pt x="1241" y="2183"/>
                  <a:pt x="1238" y="2182"/>
                </a:cubicBezTo>
                <a:cubicBezTo>
                  <a:pt x="1235" y="2181"/>
                  <a:pt x="1231" y="2181"/>
                  <a:pt x="1228" y="2180"/>
                </a:cubicBezTo>
                <a:cubicBezTo>
                  <a:pt x="1225" y="2180"/>
                  <a:pt x="1221" y="2179"/>
                  <a:pt x="1217" y="2178"/>
                </a:cubicBezTo>
                <a:cubicBezTo>
                  <a:pt x="1214" y="2177"/>
                  <a:pt x="1211" y="2177"/>
                  <a:pt x="1208" y="2176"/>
                </a:cubicBezTo>
                <a:cubicBezTo>
                  <a:pt x="1204" y="2175"/>
                  <a:pt x="1201" y="2175"/>
                  <a:pt x="1197" y="2174"/>
                </a:cubicBezTo>
                <a:cubicBezTo>
                  <a:pt x="1194" y="2173"/>
                  <a:pt x="1191" y="2173"/>
                  <a:pt x="1188" y="2172"/>
                </a:cubicBezTo>
                <a:cubicBezTo>
                  <a:pt x="1184" y="2171"/>
                  <a:pt x="1180" y="2170"/>
                  <a:pt x="1176" y="2169"/>
                </a:cubicBezTo>
                <a:cubicBezTo>
                  <a:pt x="1173" y="2169"/>
                  <a:pt x="1170" y="2168"/>
                  <a:pt x="1167" y="2167"/>
                </a:cubicBezTo>
                <a:cubicBezTo>
                  <a:pt x="1164" y="2166"/>
                  <a:pt x="1160" y="2165"/>
                  <a:pt x="1156" y="2164"/>
                </a:cubicBezTo>
                <a:cubicBezTo>
                  <a:pt x="1153" y="2164"/>
                  <a:pt x="1150" y="2163"/>
                  <a:pt x="1147" y="2162"/>
                </a:cubicBezTo>
                <a:cubicBezTo>
                  <a:pt x="1143" y="2161"/>
                  <a:pt x="1139" y="2160"/>
                  <a:pt x="1135" y="2159"/>
                </a:cubicBezTo>
                <a:cubicBezTo>
                  <a:pt x="1133" y="2159"/>
                  <a:pt x="1130" y="2158"/>
                  <a:pt x="1127" y="2157"/>
                </a:cubicBezTo>
                <a:cubicBezTo>
                  <a:pt x="1123" y="2156"/>
                  <a:pt x="1118" y="2155"/>
                  <a:pt x="1114" y="2153"/>
                </a:cubicBezTo>
                <a:cubicBezTo>
                  <a:pt x="1112" y="2153"/>
                  <a:pt x="1110" y="2152"/>
                  <a:pt x="1107" y="2152"/>
                </a:cubicBezTo>
                <a:cubicBezTo>
                  <a:pt x="1101" y="2150"/>
                  <a:pt x="1094" y="2148"/>
                  <a:pt x="1087" y="2146"/>
                </a:cubicBezTo>
                <a:cubicBezTo>
                  <a:pt x="1087" y="2146"/>
                  <a:pt x="1087" y="2146"/>
                  <a:pt x="1087" y="2146"/>
                </a:cubicBezTo>
                <a:cubicBezTo>
                  <a:pt x="1081" y="2144"/>
                  <a:pt x="1074" y="2142"/>
                  <a:pt x="1068" y="2140"/>
                </a:cubicBezTo>
                <a:cubicBezTo>
                  <a:pt x="1066" y="2139"/>
                  <a:pt x="1063" y="2139"/>
                  <a:pt x="1061" y="2138"/>
                </a:cubicBezTo>
                <a:cubicBezTo>
                  <a:pt x="1057" y="2137"/>
                  <a:pt x="1052" y="2135"/>
                  <a:pt x="1048" y="2134"/>
                </a:cubicBezTo>
                <a:cubicBezTo>
                  <a:pt x="1045" y="2133"/>
                  <a:pt x="1043" y="2132"/>
                  <a:pt x="1040" y="2131"/>
                </a:cubicBezTo>
                <a:cubicBezTo>
                  <a:pt x="1037" y="2130"/>
                  <a:pt x="1033" y="2129"/>
                  <a:pt x="1030" y="2128"/>
                </a:cubicBezTo>
                <a:cubicBezTo>
                  <a:pt x="1027" y="2121"/>
                  <a:pt x="1024" y="2114"/>
                  <a:pt x="1021" y="2107"/>
                </a:cubicBezTo>
                <a:cubicBezTo>
                  <a:pt x="1020" y="2105"/>
                  <a:pt x="1019" y="2103"/>
                  <a:pt x="1018" y="2101"/>
                </a:cubicBezTo>
                <a:cubicBezTo>
                  <a:pt x="1014" y="2092"/>
                  <a:pt x="1010" y="2083"/>
                  <a:pt x="1007" y="2074"/>
                </a:cubicBezTo>
                <a:cubicBezTo>
                  <a:pt x="1006" y="2071"/>
                  <a:pt x="1005" y="2069"/>
                  <a:pt x="1004" y="2066"/>
                </a:cubicBezTo>
                <a:cubicBezTo>
                  <a:pt x="1001" y="2059"/>
                  <a:pt x="998" y="2053"/>
                  <a:pt x="996" y="2046"/>
                </a:cubicBezTo>
                <a:cubicBezTo>
                  <a:pt x="995" y="2042"/>
                  <a:pt x="993" y="2038"/>
                  <a:pt x="992" y="2035"/>
                </a:cubicBezTo>
                <a:cubicBezTo>
                  <a:pt x="990" y="2029"/>
                  <a:pt x="988" y="2023"/>
                  <a:pt x="986" y="2018"/>
                </a:cubicBezTo>
                <a:cubicBezTo>
                  <a:pt x="984" y="2014"/>
                  <a:pt x="983" y="2010"/>
                  <a:pt x="981" y="2006"/>
                </a:cubicBezTo>
                <a:cubicBezTo>
                  <a:pt x="980" y="2000"/>
                  <a:pt x="978" y="1995"/>
                  <a:pt x="976" y="1989"/>
                </a:cubicBezTo>
                <a:cubicBezTo>
                  <a:pt x="974" y="1985"/>
                  <a:pt x="973" y="1981"/>
                  <a:pt x="972" y="1977"/>
                </a:cubicBezTo>
                <a:cubicBezTo>
                  <a:pt x="970" y="1971"/>
                  <a:pt x="968" y="1966"/>
                  <a:pt x="967" y="1961"/>
                </a:cubicBezTo>
                <a:cubicBezTo>
                  <a:pt x="965" y="1956"/>
                  <a:pt x="964" y="1952"/>
                  <a:pt x="963" y="1948"/>
                </a:cubicBezTo>
                <a:cubicBezTo>
                  <a:pt x="961" y="1943"/>
                  <a:pt x="960" y="1937"/>
                  <a:pt x="958" y="1932"/>
                </a:cubicBezTo>
                <a:cubicBezTo>
                  <a:pt x="957" y="1928"/>
                  <a:pt x="956" y="1923"/>
                  <a:pt x="954" y="1919"/>
                </a:cubicBezTo>
                <a:cubicBezTo>
                  <a:pt x="953" y="1916"/>
                  <a:pt x="953" y="1912"/>
                  <a:pt x="952" y="1909"/>
                </a:cubicBezTo>
                <a:cubicBezTo>
                  <a:pt x="953" y="1910"/>
                  <a:pt x="955" y="1910"/>
                  <a:pt x="956" y="1911"/>
                </a:cubicBezTo>
                <a:close/>
                <a:moveTo>
                  <a:pt x="1040" y="2144"/>
                </a:moveTo>
                <a:cubicBezTo>
                  <a:pt x="1043" y="2145"/>
                  <a:pt x="1046" y="2146"/>
                  <a:pt x="1049" y="2147"/>
                </a:cubicBezTo>
                <a:cubicBezTo>
                  <a:pt x="1053" y="2148"/>
                  <a:pt x="1056" y="2149"/>
                  <a:pt x="1060" y="2150"/>
                </a:cubicBezTo>
                <a:cubicBezTo>
                  <a:pt x="1063" y="2151"/>
                  <a:pt x="1066" y="2152"/>
                  <a:pt x="1069" y="2153"/>
                </a:cubicBezTo>
                <a:cubicBezTo>
                  <a:pt x="1073" y="2154"/>
                  <a:pt x="1076" y="2155"/>
                  <a:pt x="1080" y="2156"/>
                </a:cubicBezTo>
                <a:cubicBezTo>
                  <a:pt x="1083" y="2157"/>
                  <a:pt x="1086" y="2158"/>
                  <a:pt x="1089" y="2159"/>
                </a:cubicBezTo>
                <a:cubicBezTo>
                  <a:pt x="1092" y="2160"/>
                  <a:pt x="1096" y="2161"/>
                  <a:pt x="1100" y="2162"/>
                </a:cubicBezTo>
                <a:cubicBezTo>
                  <a:pt x="1103" y="2163"/>
                  <a:pt x="1106" y="2164"/>
                  <a:pt x="1109" y="2165"/>
                </a:cubicBezTo>
                <a:cubicBezTo>
                  <a:pt x="1112" y="2166"/>
                  <a:pt x="1116" y="2167"/>
                  <a:pt x="1120" y="2167"/>
                </a:cubicBezTo>
                <a:cubicBezTo>
                  <a:pt x="1123" y="2168"/>
                  <a:pt x="1126" y="2169"/>
                  <a:pt x="1129" y="2170"/>
                </a:cubicBezTo>
                <a:cubicBezTo>
                  <a:pt x="1133" y="2171"/>
                  <a:pt x="1136" y="2172"/>
                  <a:pt x="1140" y="2173"/>
                </a:cubicBezTo>
                <a:cubicBezTo>
                  <a:pt x="1143" y="2174"/>
                  <a:pt x="1146" y="2174"/>
                  <a:pt x="1149" y="2175"/>
                </a:cubicBezTo>
                <a:cubicBezTo>
                  <a:pt x="1153" y="2176"/>
                  <a:pt x="1156" y="2177"/>
                  <a:pt x="1160" y="2178"/>
                </a:cubicBezTo>
                <a:cubicBezTo>
                  <a:pt x="1163" y="2179"/>
                  <a:pt x="1166" y="2179"/>
                  <a:pt x="1169" y="2180"/>
                </a:cubicBezTo>
                <a:cubicBezTo>
                  <a:pt x="1173" y="2181"/>
                  <a:pt x="1177" y="2182"/>
                  <a:pt x="1180" y="2183"/>
                </a:cubicBezTo>
                <a:cubicBezTo>
                  <a:pt x="1184" y="2183"/>
                  <a:pt x="1187" y="2184"/>
                  <a:pt x="1190" y="2185"/>
                </a:cubicBezTo>
                <a:cubicBezTo>
                  <a:pt x="1193" y="2185"/>
                  <a:pt x="1197" y="2186"/>
                  <a:pt x="1201" y="2187"/>
                </a:cubicBezTo>
                <a:cubicBezTo>
                  <a:pt x="1204" y="2188"/>
                  <a:pt x="1207" y="2188"/>
                  <a:pt x="1210" y="2189"/>
                </a:cubicBezTo>
                <a:cubicBezTo>
                  <a:pt x="1214" y="2190"/>
                  <a:pt x="1218" y="2190"/>
                  <a:pt x="1222" y="2191"/>
                </a:cubicBezTo>
                <a:cubicBezTo>
                  <a:pt x="1225" y="2192"/>
                  <a:pt x="1227" y="2192"/>
                  <a:pt x="1230" y="2193"/>
                </a:cubicBezTo>
                <a:cubicBezTo>
                  <a:pt x="1234" y="2194"/>
                  <a:pt x="1239" y="2194"/>
                  <a:pt x="1243" y="2195"/>
                </a:cubicBezTo>
                <a:cubicBezTo>
                  <a:pt x="1245" y="2196"/>
                  <a:pt x="1248" y="2196"/>
                  <a:pt x="1251" y="2197"/>
                </a:cubicBezTo>
                <a:cubicBezTo>
                  <a:pt x="1255" y="2197"/>
                  <a:pt x="1260" y="2198"/>
                  <a:pt x="1265" y="2199"/>
                </a:cubicBezTo>
                <a:cubicBezTo>
                  <a:pt x="1267" y="2199"/>
                  <a:pt x="1269" y="2200"/>
                  <a:pt x="1271" y="2200"/>
                </a:cubicBezTo>
                <a:cubicBezTo>
                  <a:pt x="1285" y="2202"/>
                  <a:pt x="1299" y="2204"/>
                  <a:pt x="1312" y="2206"/>
                </a:cubicBezTo>
                <a:cubicBezTo>
                  <a:pt x="1315" y="2206"/>
                  <a:pt x="1317" y="2207"/>
                  <a:pt x="1319" y="2207"/>
                </a:cubicBezTo>
                <a:cubicBezTo>
                  <a:pt x="1324" y="2208"/>
                  <a:pt x="1329" y="2208"/>
                  <a:pt x="1333" y="2209"/>
                </a:cubicBezTo>
                <a:cubicBezTo>
                  <a:pt x="1336" y="2209"/>
                  <a:pt x="1339" y="2209"/>
                  <a:pt x="1341" y="2210"/>
                </a:cubicBezTo>
                <a:cubicBezTo>
                  <a:pt x="1345" y="2210"/>
                  <a:pt x="1349" y="2211"/>
                  <a:pt x="1352" y="2211"/>
                </a:cubicBezTo>
                <a:cubicBezTo>
                  <a:pt x="1352" y="2211"/>
                  <a:pt x="1352" y="2211"/>
                  <a:pt x="1352" y="2211"/>
                </a:cubicBezTo>
                <a:cubicBezTo>
                  <a:pt x="1352" y="2211"/>
                  <a:pt x="1352" y="2211"/>
                  <a:pt x="1352" y="2211"/>
                </a:cubicBezTo>
                <a:cubicBezTo>
                  <a:pt x="1355" y="2217"/>
                  <a:pt x="1358" y="2223"/>
                  <a:pt x="1362" y="2229"/>
                </a:cubicBezTo>
                <a:cubicBezTo>
                  <a:pt x="1363" y="2231"/>
                  <a:pt x="1364" y="2234"/>
                  <a:pt x="1366" y="2236"/>
                </a:cubicBezTo>
                <a:cubicBezTo>
                  <a:pt x="1370" y="2245"/>
                  <a:pt x="1375" y="2254"/>
                  <a:pt x="1380" y="2262"/>
                </a:cubicBezTo>
                <a:cubicBezTo>
                  <a:pt x="1381" y="2264"/>
                  <a:pt x="1382" y="2266"/>
                  <a:pt x="1383" y="2267"/>
                </a:cubicBezTo>
                <a:cubicBezTo>
                  <a:pt x="1387" y="2275"/>
                  <a:pt x="1391" y="2282"/>
                  <a:pt x="1395" y="2289"/>
                </a:cubicBezTo>
                <a:cubicBezTo>
                  <a:pt x="1397" y="2292"/>
                  <a:pt x="1399" y="2295"/>
                  <a:pt x="1401" y="2298"/>
                </a:cubicBezTo>
                <a:cubicBezTo>
                  <a:pt x="1404" y="2303"/>
                  <a:pt x="1408" y="2309"/>
                  <a:pt x="1411" y="2314"/>
                </a:cubicBezTo>
                <a:cubicBezTo>
                  <a:pt x="1413" y="2318"/>
                  <a:pt x="1416" y="2321"/>
                  <a:pt x="1418" y="2325"/>
                </a:cubicBezTo>
                <a:cubicBezTo>
                  <a:pt x="1421" y="2330"/>
                  <a:pt x="1424" y="2335"/>
                  <a:pt x="1427" y="2340"/>
                </a:cubicBezTo>
                <a:cubicBezTo>
                  <a:pt x="1430" y="2344"/>
                  <a:pt x="1432" y="2347"/>
                  <a:pt x="1435" y="2351"/>
                </a:cubicBezTo>
                <a:cubicBezTo>
                  <a:pt x="1438" y="2356"/>
                  <a:pt x="1441" y="2360"/>
                  <a:pt x="1444" y="2365"/>
                </a:cubicBezTo>
                <a:cubicBezTo>
                  <a:pt x="1447" y="2369"/>
                  <a:pt x="1449" y="2372"/>
                  <a:pt x="1452" y="2376"/>
                </a:cubicBezTo>
                <a:cubicBezTo>
                  <a:pt x="1455" y="2381"/>
                  <a:pt x="1458" y="2385"/>
                  <a:pt x="1462" y="2390"/>
                </a:cubicBezTo>
                <a:cubicBezTo>
                  <a:pt x="1464" y="2394"/>
                  <a:pt x="1467" y="2397"/>
                  <a:pt x="1469" y="2401"/>
                </a:cubicBezTo>
                <a:cubicBezTo>
                  <a:pt x="1471" y="2404"/>
                  <a:pt x="1473" y="2406"/>
                  <a:pt x="1475" y="2409"/>
                </a:cubicBezTo>
                <a:cubicBezTo>
                  <a:pt x="1474" y="2409"/>
                  <a:pt x="1472" y="2409"/>
                  <a:pt x="1471" y="2409"/>
                </a:cubicBezTo>
                <a:cubicBezTo>
                  <a:pt x="1468" y="2409"/>
                  <a:pt x="1465" y="2409"/>
                  <a:pt x="1462" y="2409"/>
                </a:cubicBezTo>
                <a:cubicBezTo>
                  <a:pt x="1458" y="2409"/>
                  <a:pt x="1455" y="2409"/>
                  <a:pt x="1451" y="2408"/>
                </a:cubicBezTo>
                <a:cubicBezTo>
                  <a:pt x="1448" y="2408"/>
                  <a:pt x="1445" y="2408"/>
                  <a:pt x="1442" y="2408"/>
                </a:cubicBezTo>
                <a:cubicBezTo>
                  <a:pt x="1438" y="2408"/>
                  <a:pt x="1434" y="2408"/>
                  <a:pt x="1431" y="2407"/>
                </a:cubicBezTo>
                <a:cubicBezTo>
                  <a:pt x="1428" y="2407"/>
                  <a:pt x="1425" y="2407"/>
                  <a:pt x="1422" y="2407"/>
                </a:cubicBezTo>
                <a:cubicBezTo>
                  <a:pt x="1418" y="2407"/>
                  <a:pt x="1414" y="2406"/>
                  <a:pt x="1411" y="2406"/>
                </a:cubicBezTo>
                <a:cubicBezTo>
                  <a:pt x="1408" y="2406"/>
                  <a:pt x="1405" y="2406"/>
                  <a:pt x="1402" y="2406"/>
                </a:cubicBezTo>
                <a:cubicBezTo>
                  <a:pt x="1398" y="2405"/>
                  <a:pt x="1394" y="2405"/>
                  <a:pt x="1391" y="2405"/>
                </a:cubicBezTo>
                <a:cubicBezTo>
                  <a:pt x="1388" y="2404"/>
                  <a:pt x="1385" y="2404"/>
                  <a:pt x="1382" y="2404"/>
                </a:cubicBezTo>
                <a:cubicBezTo>
                  <a:pt x="1378" y="2404"/>
                  <a:pt x="1374" y="2403"/>
                  <a:pt x="1371" y="2403"/>
                </a:cubicBezTo>
                <a:cubicBezTo>
                  <a:pt x="1368" y="2403"/>
                  <a:pt x="1365" y="2402"/>
                  <a:pt x="1362" y="2402"/>
                </a:cubicBezTo>
                <a:cubicBezTo>
                  <a:pt x="1358" y="2402"/>
                  <a:pt x="1354" y="2401"/>
                  <a:pt x="1351" y="2401"/>
                </a:cubicBezTo>
                <a:cubicBezTo>
                  <a:pt x="1348" y="2401"/>
                  <a:pt x="1345" y="2400"/>
                  <a:pt x="1342" y="2400"/>
                </a:cubicBezTo>
                <a:cubicBezTo>
                  <a:pt x="1338" y="2400"/>
                  <a:pt x="1334" y="2399"/>
                  <a:pt x="1331" y="2399"/>
                </a:cubicBezTo>
                <a:cubicBezTo>
                  <a:pt x="1328" y="2398"/>
                  <a:pt x="1325" y="2398"/>
                  <a:pt x="1322" y="2398"/>
                </a:cubicBezTo>
                <a:cubicBezTo>
                  <a:pt x="1318" y="2397"/>
                  <a:pt x="1314" y="2397"/>
                  <a:pt x="1310" y="2396"/>
                </a:cubicBezTo>
                <a:cubicBezTo>
                  <a:pt x="1308" y="2396"/>
                  <a:pt x="1305" y="2395"/>
                  <a:pt x="1302" y="2395"/>
                </a:cubicBezTo>
                <a:cubicBezTo>
                  <a:pt x="1298" y="2394"/>
                  <a:pt x="1294" y="2394"/>
                  <a:pt x="1290" y="2393"/>
                </a:cubicBezTo>
                <a:cubicBezTo>
                  <a:pt x="1288" y="2393"/>
                  <a:pt x="1285" y="2392"/>
                  <a:pt x="1282" y="2392"/>
                </a:cubicBezTo>
                <a:cubicBezTo>
                  <a:pt x="1278" y="2391"/>
                  <a:pt x="1274" y="2391"/>
                  <a:pt x="1270" y="2390"/>
                </a:cubicBezTo>
                <a:cubicBezTo>
                  <a:pt x="1268" y="2390"/>
                  <a:pt x="1265" y="2389"/>
                  <a:pt x="1263" y="2389"/>
                </a:cubicBezTo>
                <a:cubicBezTo>
                  <a:pt x="1258" y="2388"/>
                  <a:pt x="1254" y="2387"/>
                  <a:pt x="1249" y="2386"/>
                </a:cubicBezTo>
                <a:cubicBezTo>
                  <a:pt x="1247" y="2386"/>
                  <a:pt x="1245" y="2386"/>
                  <a:pt x="1243" y="2385"/>
                </a:cubicBezTo>
                <a:cubicBezTo>
                  <a:pt x="1237" y="2384"/>
                  <a:pt x="1232" y="2383"/>
                  <a:pt x="1226" y="2382"/>
                </a:cubicBezTo>
                <a:cubicBezTo>
                  <a:pt x="1225" y="2382"/>
                  <a:pt x="1224" y="2382"/>
                  <a:pt x="1223" y="2382"/>
                </a:cubicBezTo>
                <a:cubicBezTo>
                  <a:pt x="1217" y="2380"/>
                  <a:pt x="1210" y="2379"/>
                  <a:pt x="1204" y="2378"/>
                </a:cubicBezTo>
                <a:cubicBezTo>
                  <a:pt x="1202" y="2377"/>
                  <a:pt x="1201" y="2377"/>
                  <a:pt x="1200" y="2377"/>
                </a:cubicBezTo>
                <a:cubicBezTo>
                  <a:pt x="1194" y="2376"/>
                  <a:pt x="1189" y="2375"/>
                  <a:pt x="1184" y="2373"/>
                </a:cubicBezTo>
                <a:cubicBezTo>
                  <a:pt x="1182" y="2373"/>
                  <a:pt x="1180" y="2372"/>
                  <a:pt x="1177" y="2372"/>
                </a:cubicBezTo>
                <a:cubicBezTo>
                  <a:pt x="1173" y="2371"/>
                  <a:pt x="1170" y="2370"/>
                  <a:pt x="1166" y="2369"/>
                </a:cubicBezTo>
                <a:cubicBezTo>
                  <a:pt x="1160" y="2361"/>
                  <a:pt x="1155" y="2353"/>
                  <a:pt x="1150" y="2345"/>
                </a:cubicBezTo>
                <a:cubicBezTo>
                  <a:pt x="1149" y="2344"/>
                  <a:pt x="1148" y="2343"/>
                  <a:pt x="1148" y="2342"/>
                </a:cubicBezTo>
                <a:cubicBezTo>
                  <a:pt x="1141" y="2333"/>
                  <a:pt x="1135" y="2323"/>
                  <a:pt x="1129" y="2314"/>
                </a:cubicBezTo>
                <a:cubicBezTo>
                  <a:pt x="1127" y="2311"/>
                  <a:pt x="1126" y="2308"/>
                  <a:pt x="1124" y="2305"/>
                </a:cubicBezTo>
                <a:cubicBezTo>
                  <a:pt x="1120" y="2298"/>
                  <a:pt x="1116" y="2292"/>
                  <a:pt x="1112" y="2285"/>
                </a:cubicBezTo>
                <a:cubicBezTo>
                  <a:pt x="1109" y="2281"/>
                  <a:pt x="1107" y="2277"/>
                  <a:pt x="1105" y="2274"/>
                </a:cubicBezTo>
                <a:cubicBezTo>
                  <a:pt x="1102" y="2268"/>
                  <a:pt x="1098" y="2262"/>
                  <a:pt x="1095" y="2256"/>
                </a:cubicBezTo>
                <a:cubicBezTo>
                  <a:pt x="1092" y="2252"/>
                  <a:pt x="1090" y="2248"/>
                  <a:pt x="1088" y="2244"/>
                </a:cubicBezTo>
                <a:cubicBezTo>
                  <a:pt x="1085" y="2238"/>
                  <a:pt x="1081" y="2232"/>
                  <a:pt x="1078" y="2226"/>
                </a:cubicBezTo>
                <a:cubicBezTo>
                  <a:pt x="1076" y="2222"/>
                  <a:pt x="1074" y="2218"/>
                  <a:pt x="1072" y="2213"/>
                </a:cubicBezTo>
                <a:cubicBezTo>
                  <a:pt x="1069" y="2208"/>
                  <a:pt x="1066" y="2202"/>
                  <a:pt x="1063" y="2197"/>
                </a:cubicBezTo>
                <a:cubicBezTo>
                  <a:pt x="1060" y="2192"/>
                  <a:pt x="1058" y="2188"/>
                  <a:pt x="1056" y="2183"/>
                </a:cubicBezTo>
                <a:cubicBezTo>
                  <a:pt x="1053" y="2178"/>
                  <a:pt x="1050" y="2172"/>
                  <a:pt x="1048" y="2166"/>
                </a:cubicBezTo>
                <a:cubicBezTo>
                  <a:pt x="1046" y="2162"/>
                  <a:pt x="1043" y="2157"/>
                  <a:pt x="1041" y="2153"/>
                </a:cubicBezTo>
                <a:cubicBezTo>
                  <a:pt x="1040" y="2149"/>
                  <a:pt x="1038" y="2146"/>
                  <a:pt x="1037" y="2143"/>
                </a:cubicBezTo>
                <a:cubicBezTo>
                  <a:pt x="1038" y="2143"/>
                  <a:pt x="1039" y="2143"/>
                  <a:pt x="1040" y="2144"/>
                </a:cubicBezTo>
                <a:close/>
                <a:moveTo>
                  <a:pt x="1474" y="2387"/>
                </a:moveTo>
                <a:cubicBezTo>
                  <a:pt x="1468" y="2378"/>
                  <a:pt x="1462" y="2370"/>
                  <a:pt x="1457" y="2362"/>
                </a:cubicBezTo>
                <a:cubicBezTo>
                  <a:pt x="1455" y="2360"/>
                  <a:pt x="1454" y="2358"/>
                  <a:pt x="1453" y="2357"/>
                </a:cubicBezTo>
                <a:cubicBezTo>
                  <a:pt x="1449" y="2350"/>
                  <a:pt x="1444" y="2344"/>
                  <a:pt x="1440" y="2337"/>
                </a:cubicBezTo>
                <a:cubicBezTo>
                  <a:pt x="1438" y="2334"/>
                  <a:pt x="1436" y="2331"/>
                  <a:pt x="1434" y="2328"/>
                </a:cubicBezTo>
                <a:cubicBezTo>
                  <a:pt x="1430" y="2322"/>
                  <a:pt x="1427" y="2317"/>
                  <a:pt x="1424" y="2312"/>
                </a:cubicBezTo>
                <a:cubicBezTo>
                  <a:pt x="1421" y="2308"/>
                  <a:pt x="1419" y="2304"/>
                  <a:pt x="1417" y="2301"/>
                </a:cubicBezTo>
                <a:cubicBezTo>
                  <a:pt x="1414" y="2296"/>
                  <a:pt x="1411" y="2291"/>
                  <a:pt x="1408" y="2286"/>
                </a:cubicBezTo>
                <a:cubicBezTo>
                  <a:pt x="1406" y="2282"/>
                  <a:pt x="1403" y="2278"/>
                  <a:pt x="1401" y="2275"/>
                </a:cubicBezTo>
                <a:cubicBezTo>
                  <a:pt x="1398" y="2270"/>
                  <a:pt x="1395" y="2265"/>
                  <a:pt x="1393" y="2260"/>
                </a:cubicBezTo>
                <a:cubicBezTo>
                  <a:pt x="1390" y="2256"/>
                  <a:pt x="1388" y="2252"/>
                  <a:pt x="1386" y="2248"/>
                </a:cubicBezTo>
                <a:cubicBezTo>
                  <a:pt x="1383" y="2243"/>
                  <a:pt x="1381" y="2239"/>
                  <a:pt x="1378" y="2234"/>
                </a:cubicBezTo>
                <a:cubicBezTo>
                  <a:pt x="1376" y="2230"/>
                  <a:pt x="1374" y="2226"/>
                  <a:pt x="1371" y="2222"/>
                </a:cubicBezTo>
                <a:cubicBezTo>
                  <a:pt x="1370" y="2219"/>
                  <a:pt x="1368" y="2215"/>
                  <a:pt x="1367" y="2212"/>
                </a:cubicBezTo>
                <a:cubicBezTo>
                  <a:pt x="1367" y="2212"/>
                  <a:pt x="1368" y="2213"/>
                  <a:pt x="1369" y="2213"/>
                </a:cubicBezTo>
                <a:cubicBezTo>
                  <a:pt x="1380" y="2214"/>
                  <a:pt x="1390" y="2215"/>
                  <a:pt x="1401" y="2215"/>
                </a:cubicBezTo>
                <a:cubicBezTo>
                  <a:pt x="1403" y="2215"/>
                  <a:pt x="1404" y="2216"/>
                  <a:pt x="1406" y="2216"/>
                </a:cubicBezTo>
                <a:cubicBezTo>
                  <a:pt x="1417" y="2216"/>
                  <a:pt x="1428" y="2217"/>
                  <a:pt x="1439" y="2218"/>
                </a:cubicBezTo>
                <a:cubicBezTo>
                  <a:pt x="1440" y="2218"/>
                  <a:pt x="1442" y="2218"/>
                  <a:pt x="1443" y="2218"/>
                </a:cubicBezTo>
                <a:cubicBezTo>
                  <a:pt x="1454" y="2218"/>
                  <a:pt x="1465" y="2219"/>
                  <a:pt x="1477" y="2219"/>
                </a:cubicBezTo>
                <a:cubicBezTo>
                  <a:pt x="1478" y="2219"/>
                  <a:pt x="1479" y="2219"/>
                  <a:pt x="1480" y="2219"/>
                </a:cubicBezTo>
                <a:cubicBezTo>
                  <a:pt x="1491" y="2219"/>
                  <a:pt x="1503" y="2220"/>
                  <a:pt x="1515" y="2220"/>
                </a:cubicBezTo>
                <a:cubicBezTo>
                  <a:pt x="1526" y="2220"/>
                  <a:pt x="1537" y="2219"/>
                  <a:pt x="1549" y="2219"/>
                </a:cubicBezTo>
                <a:cubicBezTo>
                  <a:pt x="1553" y="2219"/>
                  <a:pt x="1556" y="2219"/>
                  <a:pt x="1560" y="2219"/>
                </a:cubicBezTo>
                <a:cubicBezTo>
                  <a:pt x="1568" y="2219"/>
                  <a:pt x="1575" y="2218"/>
                  <a:pt x="1583" y="2218"/>
                </a:cubicBezTo>
                <a:cubicBezTo>
                  <a:pt x="1587" y="2218"/>
                  <a:pt x="1592" y="2218"/>
                  <a:pt x="1597" y="2217"/>
                </a:cubicBezTo>
                <a:cubicBezTo>
                  <a:pt x="1603" y="2217"/>
                  <a:pt x="1610" y="2217"/>
                  <a:pt x="1617" y="2216"/>
                </a:cubicBezTo>
                <a:cubicBezTo>
                  <a:pt x="1622" y="2216"/>
                  <a:pt x="1627" y="2215"/>
                  <a:pt x="1632" y="2215"/>
                </a:cubicBezTo>
                <a:cubicBezTo>
                  <a:pt x="1637" y="2215"/>
                  <a:pt x="1643" y="2214"/>
                  <a:pt x="1649" y="2214"/>
                </a:cubicBezTo>
                <a:cubicBezTo>
                  <a:pt x="1649" y="2214"/>
                  <a:pt x="1649" y="2214"/>
                  <a:pt x="1649" y="2214"/>
                </a:cubicBezTo>
                <a:cubicBezTo>
                  <a:pt x="1649" y="2214"/>
                  <a:pt x="1649" y="2214"/>
                  <a:pt x="1649" y="2214"/>
                </a:cubicBezTo>
                <a:cubicBezTo>
                  <a:pt x="1651" y="2218"/>
                  <a:pt x="1654" y="2222"/>
                  <a:pt x="1656" y="2226"/>
                </a:cubicBezTo>
                <a:cubicBezTo>
                  <a:pt x="1658" y="2229"/>
                  <a:pt x="1659" y="2232"/>
                  <a:pt x="1661" y="2235"/>
                </a:cubicBezTo>
                <a:cubicBezTo>
                  <a:pt x="1664" y="2241"/>
                  <a:pt x="1667" y="2248"/>
                  <a:pt x="1671" y="2254"/>
                </a:cubicBezTo>
                <a:cubicBezTo>
                  <a:pt x="1672" y="2255"/>
                  <a:pt x="1673" y="2257"/>
                  <a:pt x="1674" y="2259"/>
                </a:cubicBezTo>
                <a:cubicBezTo>
                  <a:pt x="1678" y="2267"/>
                  <a:pt x="1683" y="2274"/>
                  <a:pt x="1687" y="2282"/>
                </a:cubicBezTo>
                <a:cubicBezTo>
                  <a:pt x="1688" y="2284"/>
                  <a:pt x="1690" y="2286"/>
                  <a:pt x="1691" y="2288"/>
                </a:cubicBezTo>
                <a:cubicBezTo>
                  <a:pt x="1694" y="2294"/>
                  <a:pt x="1698" y="2300"/>
                  <a:pt x="1701" y="2305"/>
                </a:cubicBezTo>
                <a:cubicBezTo>
                  <a:pt x="1703" y="2308"/>
                  <a:pt x="1705" y="2311"/>
                  <a:pt x="1706" y="2314"/>
                </a:cubicBezTo>
                <a:cubicBezTo>
                  <a:pt x="1709" y="2318"/>
                  <a:pt x="1712" y="2323"/>
                  <a:pt x="1715" y="2328"/>
                </a:cubicBezTo>
                <a:cubicBezTo>
                  <a:pt x="1717" y="2331"/>
                  <a:pt x="1719" y="2334"/>
                  <a:pt x="1721" y="2337"/>
                </a:cubicBezTo>
                <a:cubicBezTo>
                  <a:pt x="1724" y="2342"/>
                  <a:pt x="1727" y="2346"/>
                  <a:pt x="1730" y="2350"/>
                </a:cubicBezTo>
                <a:cubicBezTo>
                  <a:pt x="1732" y="2354"/>
                  <a:pt x="1734" y="2357"/>
                  <a:pt x="1736" y="2360"/>
                </a:cubicBezTo>
                <a:cubicBezTo>
                  <a:pt x="1739" y="2364"/>
                  <a:pt x="1742" y="2368"/>
                  <a:pt x="1745" y="2372"/>
                </a:cubicBezTo>
                <a:cubicBezTo>
                  <a:pt x="1747" y="2376"/>
                  <a:pt x="1750" y="2379"/>
                  <a:pt x="1752" y="2382"/>
                </a:cubicBezTo>
                <a:cubicBezTo>
                  <a:pt x="1754" y="2385"/>
                  <a:pt x="1755" y="2388"/>
                  <a:pt x="1757" y="2390"/>
                </a:cubicBezTo>
                <a:cubicBezTo>
                  <a:pt x="1753" y="2391"/>
                  <a:pt x="1750" y="2391"/>
                  <a:pt x="1746" y="2392"/>
                </a:cubicBezTo>
                <a:cubicBezTo>
                  <a:pt x="1741" y="2393"/>
                  <a:pt x="1736" y="2394"/>
                  <a:pt x="1732" y="2394"/>
                </a:cubicBezTo>
                <a:cubicBezTo>
                  <a:pt x="1726" y="2395"/>
                  <a:pt x="1720" y="2396"/>
                  <a:pt x="1715" y="2396"/>
                </a:cubicBezTo>
                <a:cubicBezTo>
                  <a:pt x="1710" y="2397"/>
                  <a:pt x="1706" y="2398"/>
                  <a:pt x="1701" y="2398"/>
                </a:cubicBezTo>
                <a:cubicBezTo>
                  <a:pt x="1695" y="2399"/>
                  <a:pt x="1689" y="2400"/>
                  <a:pt x="1684" y="2400"/>
                </a:cubicBezTo>
                <a:cubicBezTo>
                  <a:pt x="1679" y="2401"/>
                  <a:pt x="1675" y="2401"/>
                  <a:pt x="1670" y="2402"/>
                </a:cubicBezTo>
                <a:cubicBezTo>
                  <a:pt x="1664" y="2402"/>
                  <a:pt x="1658" y="2403"/>
                  <a:pt x="1653" y="2403"/>
                </a:cubicBezTo>
                <a:cubicBezTo>
                  <a:pt x="1648" y="2404"/>
                  <a:pt x="1643" y="2404"/>
                  <a:pt x="1639" y="2405"/>
                </a:cubicBezTo>
                <a:cubicBezTo>
                  <a:pt x="1633" y="2405"/>
                  <a:pt x="1627" y="2406"/>
                  <a:pt x="1621" y="2406"/>
                </a:cubicBezTo>
                <a:cubicBezTo>
                  <a:pt x="1617" y="2406"/>
                  <a:pt x="1612" y="2407"/>
                  <a:pt x="1608" y="2407"/>
                </a:cubicBezTo>
                <a:cubicBezTo>
                  <a:pt x="1602" y="2407"/>
                  <a:pt x="1595" y="2408"/>
                  <a:pt x="1589" y="2408"/>
                </a:cubicBezTo>
                <a:cubicBezTo>
                  <a:pt x="1585" y="2408"/>
                  <a:pt x="1581" y="2408"/>
                  <a:pt x="1577" y="2409"/>
                </a:cubicBezTo>
                <a:cubicBezTo>
                  <a:pt x="1570" y="2409"/>
                  <a:pt x="1563" y="2409"/>
                  <a:pt x="1556" y="2409"/>
                </a:cubicBezTo>
                <a:cubicBezTo>
                  <a:pt x="1552" y="2409"/>
                  <a:pt x="1549" y="2409"/>
                  <a:pt x="1546" y="2410"/>
                </a:cubicBezTo>
                <a:cubicBezTo>
                  <a:pt x="1535" y="2410"/>
                  <a:pt x="1525" y="2410"/>
                  <a:pt x="1515" y="2410"/>
                </a:cubicBezTo>
                <a:cubicBezTo>
                  <a:pt x="1507" y="2410"/>
                  <a:pt x="1499" y="2410"/>
                  <a:pt x="1491" y="2410"/>
                </a:cubicBezTo>
                <a:cubicBezTo>
                  <a:pt x="1487" y="2404"/>
                  <a:pt x="1483" y="2399"/>
                  <a:pt x="1479" y="2394"/>
                </a:cubicBezTo>
                <a:cubicBezTo>
                  <a:pt x="1477" y="2391"/>
                  <a:pt x="1475" y="2389"/>
                  <a:pt x="1474" y="2387"/>
                </a:cubicBezTo>
                <a:close/>
                <a:moveTo>
                  <a:pt x="1756" y="2368"/>
                </a:moveTo>
                <a:cubicBezTo>
                  <a:pt x="1752" y="2362"/>
                  <a:pt x="1748" y="2356"/>
                  <a:pt x="1744" y="2350"/>
                </a:cubicBezTo>
                <a:cubicBezTo>
                  <a:pt x="1743" y="2349"/>
                  <a:pt x="1742" y="2347"/>
                  <a:pt x="1741" y="2346"/>
                </a:cubicBezTo>
                <a:cubicBezTo>
                  <a:pt x="1736" y="2338"/>
                  <a:pt x="1732" y="2331"/>
                  <a:pt x="1727" y="2324"/>
                </a:cubicBezTo>
                <a:cubicBezTo>
                  <a:pt x="1725" y="2322"/>
                  <a:pt x="1724" y="2320"/>
                  <a:pt x="1723" y="2318"/>
                </a:cubicBezTo>
                <a:cubicBezTo>
                  <a:pt x="1720" y="2312"/>
                  <a:pt x="1716" y="2306"/>
                  <a:pt x="1713" y="2301"/>
                </a:cubicBezTo>
                <a:cubicBezTo>
                  <a:pt x="1711" y="2298"/>
                  <a:pt x="1709" y="2295"/>
                  <a:pt x="1707" y="2293"/>
                </a:cubicBezTo>
                <a:cubicBezTo>
                  <a:pt x="1705" y="2288"/>
                  <a:pt x="1702" y="2283"/>
                  <a:pt x="1699" y="2278"/>
                </a:cubicBezTo>
                <a:cubicBezTo>
                  <a:pt x="1697" y="2275"/>
                  <a:pt x="1695" y="2272"/>
                  <a:pt x="1693" y="2269"/>
                </a:cubicBezTo>
                <a:cubicBezTo>
                  <a:pt x="1691" y="2264"/>
                  <a:pt x="1688" y="2260"/>
                  <a:pt x="1685" y="2255"/>
                </a:cubicBezTo>
                <a:cubicBezTo>
                  <a:pt x="1684" y="2252"/>
                  <a:pt x="1682" y="2248"/>
                  <a:pt x="1680" y="2245"/>
                </a:cubicBezTo>
                <a:cubicBezTo>
                  <a:pt x="1677" y="2241"/>
                  <a:pt x="1675" y="2236"/>
                  <a:pt x="1672" y="2232"/>
                </a:cubicBezTo>
                <a:cubicBezTo>
                  <a:pt x="1671" y="2228"/>
                  <a:pt x="1669" y="2225"/>
                  <a:pt x="1667" y="2222"/>
                </a:cubicBezTo>
                <a:cubicBezTo>
                  <a:pt x="1665" y="2219"/>
                  <a:pt x="1664" y="2215"/>
                  <a:pt x="1662" y="2212"/>
                </a:cubicBezTo>
                <a:cubicBezTo>
                  <a:pt x="1667" y="2212"/>
                  <a:pt x="1672" y="2211"/>
                  <a:pt x="1676" y="2211"/>
                </a:cubicBezTo>
                <a:cubicBezTo>
                  <a:pt x="1681" y="2210"/>
                  <a:pt x="1686" y="2210"/>
                  <a:pt x="1691" y="2209"/>
                </a:cubicBezTo>
                <a:cubicBezTo>
                  <a:pt x="1698" y="2209"/>
                  <a:pt x="1704" y="2208"/>
                  <a:pt x="1710" y="2207"/>
                </a:cubicBezTo>
                <a:cubicBezTo>
                  <a:pt x="1715" y="2206"/>
                  <a:pt x="1720" y="2206"/>
                  <a:pt x="1725" y="2205"/>
                </a:cubicBezTo>
                <a:cubicBezTo>
                  <a:pt x="1731" y="2204"/>
                  <a:pt x="1738" y="2203"/>
                  <a:pt x="1745" y="2202"/>
                </a:cubicBezTo>
                <a:cubicBezTo>
                  <a:pt x="1749" y="2201"/>
                  <a:pt x="1754" y="2201"/>
                  <a:pt x="1758" y="2200"/>
                </a:cubicBezTo>
                <a:cubicBezTo>
                  <a:pt x="1765" y="2199"/>
                  <a:pt x="1773" y="2198"/>
                  <a:pt x="1780" y="2196"/>
                </a:cubicBezTo>
                <a:cubicBezTo>
                  <a:pt x="1784" y="2196"/>
                  <a:pt x="1788" y="2195"/>
                  <a:pt x="1791" y="2194"/>
                </a:cubicBezTo>
                <a:cubicBezTo>
                  <a:pt x="1802" y="2192"/>
                  <a:pt x="1812" y="2190"/>
                  <a:pt x="1822" y="2188"/>
                </a:cubicBezTo>
                <a:cubicBezTo>
                  <a:pt x="1823" y="2188"/>
                  <a:pt x="1824" y="2188"/>
                  <a:pt x="1825" y="2188"/>
                </a:cubicBezTo>
                <a:cubicBezTo>
                  <a:pt x="1836" y="2185"/>
                  <a:pt x="1847" y="2183"/>
                  <a:pt x="1858" y="2180"/>
                </a:cubicBezTo>
                <a:cubicBezTo>
                  <a:pt x="1861" y="2180"/>
                  <a:pt x="1865" y="2179"/>
                  <a:pt x="1868" y="2178"/>
                </a:cubicBezTo>
                <a:cubicBezTo>
                  <a:pt x="1875" y="2176"/>
                  <a:pt x="1883" y="2174"/>
                  <a:pt x="1890" y="2173"/>
                </a:cubicBezTo>
                <a:cubicBezTo>
                  <a:pt x="1895" y="2171"/>
                  <a:pt x="1899" y="2170"/>
                  <a:pt x="1903" y="2169"/>
                </a:cubicBezTo>
                <a:cubicBezTo>
                  <a:pt x="1909" y="2168"/>
                  <a:pt x="1915" y="2166"/>
                  <a:pt x="1920" y="2165"/>
                </a:cubicBezTo>
                <a:cubicBezTo>
                  <a:pt x="1920" y="2165"/>
                  <a:pt x="1920" y="2165"/>
                  <a:pt x="1920" y="2165"/>
                </a:cubicBezTo>
                <a:cubicBezTo>
                  <a:pt x="1920" y="2165"/>
                  <a:pt x="1920" y="2165"/>
                  <a:pt x="1920" y="2165"/>
                </a:cubicBezTo>
                <a:cubicBezTo>
                  <a:pt x="1922" y="2168"/>
                  <a:pt x="1924" y="2172"/>
                  <a:pt x="1926" y="2175"/>
                </a:cubicBezTo>
                <a:cubicBezTo>
                  <a:pt x="1927" y="2178"/>
                  <a:pt x="1928" y="2181"/>
                  <a:pt x="1930" y="2184"/>
                </a:cubicBezTo>
                <a:cubicBezTo>
                  <a:pt x="1932" y="2188"/>
                  <a:pt x="1934" y="2193"/>
                  <a:pt x="1937" y="2197"/>
                </a:cubicBezTo>
                <a:cubicBezTo>
                  <a:pt x="1938" y="2200"/>
                  <a:pt x="1939" y="2203"/>
                  <a:pt x="1940" y="2205"/>
                </a:cubicBezTo>
                <a:cubicBezTo>
                  <a:pt x="1943" y="2211"/>
                  <a:pt x="1946" y="2217"/>
                  <a:pt x="1950" y="2223"/>
                </a:cubicBezTo>
                <a:cubicBezTo>
                  <a:pt x="1950" y="2224"/>
                  <a:pt x="1951" y="2225"/>
                  <a:pt x="1952" y="2226"/>
                </a:cubicBezTo>
                <a:cubicBezTo>
                  <a:pt x="1955" y="2233"/>
                  <a:pt x="1959" y="2240"/>
                  <a:pt x="1963" y="2247"/>
                </a:cubicBezTo>
                <a:cubicBezTo>
                  <a:pt x="1964" y="2250"/>
                  <a:pt x="1965" y="2252"/>
                  <a:pt x="1967" y="2254"/>
                </a:cubicBezTo>
                <a:cubicBezTo>
                  <a:pt x="1969" y="2259"/>
                  <a:pt x="1972" y="2263"/>
                  <a:pt x="1975" y="2268"/>
                </a:cubicBezTo>
                <a:cubicBezTo>
                  <a:pt x="1976" y="2271"/>
                  <a:pt x="1978" y="2274"/>
                  <a:pt x="1979" y="2276"/>
                </a:cubicBezTo>
                <a:cubicBezTo>
                  <a:pt x="1982" y="2280"/>
                  <a:pt x="1984" y="2285"/>
                  <a:pt x="1987" y="2289"/>
                </a:cubicBezTo>
                <a:cubicBezTo>
                  <a:pt x="1989" y="2292"/>
                  <a:pt x="1990" y="2295"/>
                  <a:pt x="1992" y="2297"/>
                </a:cubicBezTo>
                <a:cubicBezTo>
                  <a:pt x="1994" y="2301"/>
                  <a:pt x="1997" y="2305"/>
                  <a:pt x="1999" y="2309"/>
                </a:cubicBezTo>
                <a:cubicBezTo>
                  <a:pt x="2001" y="2312"/>
                  <a:pt x="2003" y="2315"/>
                  <a:pt x="2005" y="2318"/>
                </a:cubicBezTo>
                <a:cubicBezTo>
                  <a:pt x="2006" y="2321"/>
                  <a:pt x="2008" y="2324"/>
                  <a:pt x="2010" y="2326"/>
                </a:cubicBezTo>
                <a:cubicBezTo>
                  <a:pt x="2006" y="2328"/>
                  <a:pt x="2001" y="2329"/>
                  <a:pt x="1997" y="2331"/>
                </a:cubicBezTo>
                <a:cubicBezTo>
                  <a:pt x="1993" y="2332"/>
                  <a:pt x="1988" y="2334"/>
                  <a:pt x="1984" y="2335"/>
                </a:cubicBezTo>
                <a:cubicBezTo>
                  <a:pt x="1978" y="2337"/>
                  <a:pt x="1972" y="2339"/>
                  <a:pt x="1967" y="2340"/>
                </a:cubicBezTo>
                <a:cubicBezTo>
                  <a:pt x="1962" y="2342"/>
                  <a:pt x="1958" y="2343"/>
                  <a:pt x="1953" y="2345"/>
                </a:cubicBezTo>
                <a:cubicBezTo>
                  <a:pt x="1948" y="2346"/>
                  <a:pt x="1942" y="2348"/>
                  <a:pt x="1936" y="2350"/>
                </a:cubicBezTo>
                <a:cubicBezTo>
                  <a:pt x="1931" y="2351"/>
                  <a:pt x="1927" y="2352"/>
                  <a:pt x="1923" y="2354"/>
                </a:cubicBezTo>
                <a:cubicBezTo>
                  <a:pt x="1917" y="2355"/>
                  <a:pt x="1910" y="2357"/>
                  <a:pt x="1904" y="2359"/>
                </a:cubicBezTo>
                <a:cubicBezTo>
                  <a:pt x="1900" y="2360"/>
                  <a:pt x="1896" y="2361"/>
                  <a:pt x="1892" y="2362"/>
                </a:cubicBezTo>
                <a:cubicBezTo>
                  <a:pt x="1884" y="2364"/>
                  <a:pt x="1876" y="2366"/>
                  <a:pt x="1868" y="2368"/>
                </a:cubicBezTo>
                <a:cubicBezTo>
                  <a:pt x="1866" y="2368"/>
                  <a:pt x="1864" y="2369"/>
                  <a:pt x="1862" y="2369"/>
                </a:cubicBezTo>
                <a:cubicBezTo>
                  <a:pt x="1851" y="2372"/>
                  <a:pt x="1841" y="2374"/>
                  <a:pt x="1831" y="2376"/>
                </a:cubicBezTo>
                <a:cubicBezTo>
                  <a:pt x="1828" y="2377"/>
                  <a:pt x="1825" y="2378"/>
                  <a:pt x="1822" y="2378"/>
                </a:cubicBezTo>
                <a:cubicBezTo>
                  <a:pt x="1814" y="2380"/>
                  <a:pt x="1807" y="2381"/>
                  <a:pt x="1800" y="2383"/>
                </a:cubicBezTo>
                <a:cubicBezTo>
                  <a:pt x="1796" y="2384"/>
                  <a:pt x="1792" y="2384"/>
                  <a:pt x="1788" y="2385"/>
                </a:cubicBezTo>
                <a:cubicBezTo>
                  <a:pt x="1782" y="2386"/>
                  <a:pt x="1776" y="2387"/>
                  <a:pt x="1770" y="2388"/>
                </a:cubicBezTo>
                <a:cubicBezTo>
                  <a:pt x="1768" y="2384"/>
                  <a:pt x="1765" y="2380"/>
                  <a:pt x="1762" y="2376"/>
                </a:cubicBezTo>
                <a:cubicBezTo>
                  <a:pt x="1760" y="2373"/>
                  <a:pt x="1758" y="2370"/>
                  <a:pt x="1756" y="2368"/>
                </a:cubicBezTo>
                <a:close/>
                <a:moveTo>
                  <a:pt x="2002" y="2291"/>
                </a:moveTo>
                <a:cubicBezTo>
                  <a:pt x="2001" y="2289"/>
                  <a:pt x="1999" y="2286"/>
                  <a:pt x="1998" y="2284"/>
                </a:cubicBezTo>
                <a:cubicBezTo>
                  <a:pt x="1994" y="2278"/>
                  <a:pt x="1991" y="2273"/>
                  <a:pt x="1988" y="2267"/>
                </a:cubicBezTo>
                <a:cubicBezTo>
                  <a:pt x="1987" y="2266"/>
                  <a:pt x="1986" y="2264"/>
                  <a:pt x="1986" y="2263"/>
                </a:cubicBezTo>
                <a:cubicBezTo>
                  <a:pt x="1982" y="2256"/>
                  <a:pt x="1978" y="2249"/>
                  <a:pt x="1974" y="2243"/>
                </a:cubicBezTo>
                <a:cubicBezTo>
                  <a:pt x="1973" y="2240"/>
                  <a:pt x="1972" y="2238"/>
                  <a:pt x="1970" y="2236"/>
                </a:cubicBezTo>
                <a:cubicBezTo>
                  <a:pt x="1968" y="2231"/>
                  <a:pt x="1965" y="2226"/>
                  <a:pt x="1963" y="2222"/>
                </a:cubicBezTo>
                <a:cubicBezTo>
                  <a:pt x="1961" y="2219"/>
                  <a:pt x="1960" y="2216"/>
                  <a:pt x="1958" y="2213"/>
                </a:cubicBezTo>
                <a:cubicBezTo>
                  <a:pt x="1956" y="2209"/>
                  <a:pt x="1954" y="2205"/>
                  <a:pt x="1952" y="2201"/>
                </a:cubicBezTo>
                <a:cubicBezTo>
                  <a:pt x="1950" y="2197"/>
                  <a:pt x="1948" y="2194"/>
                  <a:pt x="1947" y="2191"/>
                </a:cubicBezTo>
                <a:cubicBezTo>
                  <a:pt x="1945" y="2187"/>
                  <a:pt x="1943" y="2183"/>
                  <a:pt x="1941" y="2179"/>
                </a:cubicBezTo>
                <a:cubicBezTo>
                  <a:pt x="1939" y="2176"/>
                  <a:pt x="1938" y="2173"/>
                  <a:pt x="1936" y="2170"/>
                </a:cubicBezTo>
                <a:cubicBezTo>
                  <a:pt x="1935" y="2167"/>
                  <a:pt x="1933" y="2164"/>
                  <a:pt x="1932" y="2161"/>
                </a:cubicBezTo>
                <a:cubicBezTo>
                  <a:pt x="1937" y="2160"/>
                  <a:pt x="1942" y="2158"/>
                  <a:pt x="1947" y="2157"/>
                </a:cubicBezTo>
                <a:cubicBezTo>
                  <a:pt x="1951" y="2155"/>
                  <a:pt x="1956" y="2154"/>
                  <a:pt x="1960" y="2153"/>
                </a:cubicBezTo>
                <a:cubicBezTo>
                  <a:pt x="1967" y="2151"/>
                  <a:pt x="1973" y="2149"/>
                  <a:pt x="1980" y="2147"/>
                </a:cubicBezTo>
                <a:cubicBezTo>
                  <a:pt x="1984" y="2145"/>
                  <a:pt x="1988" y="2144"/>
                  <a:pt x="1992" y="2143"/>
                </a:cubicBezTo>
                <a:cubicBezTo>
                  <a:pt x="1999" y="2140"/>
                  <a:pt x="2006" y="2138"/>
                  <a:pt x="2013" y="2135"/>
                </a:cubicBezTo>
                <a:cubicBezTo>
                  <a:pt x="2017" y="2134"/>
                  <a:pt x="2020" y="2133"/>
                  <a:pt x="2024" y="2132"/>
                </a:cubicBezTo>
                <a:cubicBezTo>
                  <a:pt x="2033" y="2128"/>
                  <a:pt x="2042" y="2125"/>
                  <a:pt x="2052" y="2121"/>
                </a:cubicBezTo>
                <a:cubicBezTo>
                  <a:pt x="2053" y="2121"/>
                  <a:pt x="2054" y="2121"/>
                  <a:pt x="2055" y="2120"/>
                </a:cubicBezTo>
                <a:cubicBezTo>
                  <a:pt x="2065" y="2116"/>
                  <a:pt x="2076" y="2112"/>
                  <a:pt x="2086" y="2108"/>
                </a:cubicBezTo>
                <a:cubicBezTo>
                  <a:pt x="2089" y="2107"/>
                  <a:pt x="2092" y="2105"/>
                  <a:pt x="2095" y="2104"/>
                </a:cubicBezTo>
                <a:cubicBezTo>
                  <a:pt x="2102" y="2101"/>
                  <a:pt x="2110" y="2098"/>
                  <a:pt x="2117" y="2095"/>
                </a:cubicBezTo>
                <a:cubicBezTo>
                  <a:pt x="2121" y="2093"/>
                  <a:pt x="2125" y="2091"/>
                  <a:pt x="2129" y="2090"/>
                </a:cubicBezTo>
                <a:cubicBezTo>
                  <a:pt x="2135" y="2087"/>
                  <a:pt x="2141" y="2084"/>
                  <a:pt x="2147" y="2081"/>
                </a:cubicBezTo>
                <a:cubicBezTo>
                  <a:pt x="2151" y="2079"/>
                  <a:pt x="2156" y="2077"/>
                  <a:pt x="2160" y="2075"/>
                </a:cubicBezTo>
                <a:cubicBezTo>
                  <a:pt x="2165" y="2073"/>
                  <a:pt x="2170" y="2071"/>
                  <a:pt x="2174" y="2069"/>
                </a:cubicBezTo>
                <a:cubicBezTo>
                  <a:pt x="2174" y="2069"/>
                  <a:pt x="2174" y="2069"/>
                  <a:pt x="2174" y="2069"/>
                </a:cubicBezTo>
                <a:cubicBezTo>
                  <a:pt x="2174" y="2069"/>
                  <a:pt x="2174" y="2069"/>
                  <a:pt x="2174" y="2069"/>
                </a:cubicBezTo>
                <a:cubicBezTo>
                  <a:pt x="2175" y="2071"/>
                  <a:pt x="2177" y="2074"/>
                  <a:pt x="2178" y="2077"/>
                </a:cubicBezTo>
                <a:cubicBezTo>
                  <a:pt x="2179" y="2080"/>
                  <a:pt x="2180" y="2083"/>
                  <a:pt x="2181" y="2086"/>
                </a:cubicBezTo>
                <a:cubicBezTo>
                  <a:pt x="2183" y="2090"/>
                  <a:pt x="2184" y="2094"/>
                  <a:pt x="2186" y="2097"/>
                </a:cubicBezTo>
                <a:cubicBezTo>
                  <a:pt x="2187" y="2100"/>
                  <a:pt x="2188" y="2103"/>
                  <a:pt x="2190" y="2106"/>
                </a:cubicBezTo>
                <a:cubicBezTo>
                  <a:pt x="2191" y="2110"/>
                  <a:pt x="2193" y="2114"/>
                  <a:pt x="2195" y="2119"/>
                </a:cubicBezTo>
                <a:cubicBezTo>
                  <a:pt x="2196" y="2121"/>
                  <a:pt x="2197" y="2123"/>
                  <a:pt x="2198" y="2126"/>
                </a:cubicBezTo>
                <a:cubicBezTo>
                  <a:pt x="2201" y="2131"/>
                  <a:pt x="2203" y="2137"/>
                  <a:pt x="2206" y="2143"/>
                </a:cubicBezTo>
                <a:cubicBezTo>
                  <a:pt x="2206" y="2144"/>
                  <a:pt x="2207" y="2145"/>
                  <a:pt x="2207" y="2146"/>
                </a:cubicBezTo>
                <a:cubicBezTo>
                  <a:pt x="2210" y="2152"/>
                  <a:pt x="2213" y="2159"/>
                  <a:pt x="2216" y="2165"/>
                </a:cubicBezTo>
                <a:cubicBezTo>
                  <a:pt x="2217" y="2167"/>
                  <a:pt x="2218" y="2169"/>
                  <a:pt x="2219" y="2171"/>
                </a:cubicBezTo>
                <a:cubicBezTo>
                  <a:pt x="2221" y="2176"/>
                  <a:pt x="2224" y="2180"/>
                  <a:pt x="2226" y="2185"/>
                </a:cubicBezTo>
                <a:cubicBezTo>
                  <a:pt x="2227" y="2187"/>
                  <a:pt x="2228" y="2190"/>
                  <a:pt x="2230" y="2193"/>
                </a:cubicBezTo>
                <a:cubicBezTo>
                  <a:pt x="2232" y="2196"/>
                  <a:pt x="2234" y="2200"/>
                  <a:pt x="2236" y="2204"/>
                </a:cubicBezTo>
                <a:cubicBezTo>
                  <a:pt x="2237" y="2207"/>
                  <a:pt x="2239" y="2210"/>
                  <a:pt x="2240" y="2213"/>
                </a:cubicBezTo>
                <a:cubicBezTo>
                  <a:pt x="2241" y="2215"/>
                  <a:pt x="2243" y="2218"/>
                  <a:pt x="2244" y="2221"/>
                </a:cubicBezTo>
                <a:cubicBezTo>
                  <a:pt x="2240" y="2223"/>
                  <a:pt x="2236" y="2226"/>
                  <a:pt x="2231" y="2228"/>
                </a:cubicBezTo>
                <a:cubicBezTo>
                  <a:pt x="2227" y="2230"/>
                  <a:pt x="2223" y="2232"/>
                  <a:pt x="2219" y="2234"/>
                </a:cubicBezTo>
                <a:cubicBezTo>
                  <a:pt x="2214" y="2237"/>
                  <a:pt x="2209" y="2240"/>
                  <a:pt x="2203" y="2243"/>
                </a:cubicBezTo>
                <a:cubicBezTo>
                  <a:pt x="2199" y="2245"/>
                  <a:pt x="2195" y="2247"/>
                  <a:pt x="2192" y="2249"/>
                </a:cubicBezTo>
                <a:cubicBezTo>
                  <a:pt x="2186" y="2252"/>
                  <a:pt x="2180" y="2255"/>
                  <a:pt x="2174" y="2258"/>
                </a:cubicBezTo>
                <a:cubicBezTo>
                  <a:pt x="2171" y="2259"/>
                  <a:pt x="2167" y="2261"/>
                  <a:pt x="2164" y="2263"/>
                </a:cubicBezTo>
                <a:cubicBezTo>
                  <a:pt x="2156" y="2266"/>
                  <a:pt x="2149" y="2270"/>
                  <a:pt x="2142" y="2273"/>
                </a:cubicBezTo>
                <a:cubicBezTo>
                  <a:pt x="2140" y="2274"/>
                  <a:pt x="2137" y="2275"/>
                  <a:pt x="2135" y="2276"/>
                </a:cubicBezTo>
                <a:cubicBezTo>
                  <a:pt x="2126" y="2280"/>
                  <a:pt x="2116" y="2285"/>
                  <a:pt x="2106" y="2289"/>
                </a:cubicBezTo>
                <a:cubicBezTo>
                  <a:pt x="2104" y="2290"/>
                  <a:pt x="2101" y="2291"/>
                  <a:pt x="2099" y="2292"/>
                </a:cubicBezTo>
                <a:cubicBezTo>
                  <a:pt x="2092" y="2295"/>
                  <a:pt x="2085" y="2298"/>
                  <a:pt x="2078" y="2301"/>
                </a:cubicBezTo>
                <a:cubicBezTo>
                  <a:pt x="2074" y="2302"/>
                  <a:pt x="2070" y="2304"/>
                  <a:pt x="2067" y="2305"/>
                </a:cubicBezTo>
                <a:cubicBezTo>
                  <a:pt x="2061" y="2307"/>
                  <a:pt x="2055" y="2310"/>
                  <a:pt x="2048" y="2312"/>
                </a:cubicBezTo>
                <a:cubicBezTo>
                  <a:pt x="2044" y="2314"/>
                  <a:pt x="2040" y="2315"/>
                  <a:pt x="2036" y="2317"/>
                </a:cubicBezTo>
                <a:cubicBezTo>
                  <a:pt x="2031" y="2318"/>
                  <a:pt x="2026" y="2320"/>
                  <a:pt x="2021" y="2322"/>
                </a:cubicBezTo>
                <a:cubicBezTo>
                  <a:pt x="2019" y="2319"/>
                  <a:pt x="2017" y="2315"/>
                  <a:pt x="2015" y="2312"/>
                </a:cubicBezTo>
                <a:cubicBezTo>
                  <a:pt x="2013" y="2309"/>
                  <a:pt x="2012" y="2307"/>
                  <a:pt x="2010" y="2304"/>
                </a:cubicBezTo>
                <a:cubicBezTo>
                  <a:pt x="2007" y="2300"/>
                  <a:pt x="2005" y="2295"/>
                  <a:pt x="2002" y="2291"/>
                </a:cubicBezTo>
                <a:close/>
                <a:moveTo>
                  <a:pt x="2377" y="1935"/>
                </a:moveTo>
                <a:cubicBezTo>
                  <a:pt x="2374" y="1937"/>
                  <a:pt x="2371" y="1940"/>
                  <a:pt x="2367" y="1942"/>
                </a:cubicBezTo>
                <a:cubicBezTo>
                  <a:pt x="2361" y="1946"/>
                  <a:pt x="2356" y="1950"/>
                  <a:pt x="2350" y="1954"/>
                </a:cubicBezTo>
                <a:cubicBezTo>
                  <a:pt x="2347" y="1956"/>
                  <a:pt x="2344" y="1958"/>
                  <a:pt x="2341" y="1960"/>
                </a:cubicBezTo>
                <a:cubicBezTo>
                  <a:pt x="2333" y="1965"/>
                  <a:pt x="2325" y="1970"/>
                  <a:pt x="2317" y="1975"/>
                </a:cubicBezTo>
                <a:cubicBezTo>
                  <a:pt x="2316" y="1976"/>
                  <a:pt x="2316" y="1976"/>
                  <a:pt x="2315" y="1977"/>
                </a:cubicBezTo>
                <a:cubicBezTo>
                  <a:pt x="2306" y="1982"/>
                  <a:pt x="2297" y="1988"/>
                  <a:pt x="2288" y="1993"/>
                </a:cubicBezTo>
                <a:cubicBezTo>
                  <a:pt x="2285" y="1995"/>
                  <a:pt x="2282" y="1997"/>
                  <a:pt x="2279" y="1998"/>
                </a:cubicBezTo>
                <a:cubicBezTo>
                  <a:pt x="2273" y="2002"/>
                  <a:pt x="2267" y="2006"/>
                  <a:pt x="2261" y="2009"/>
                </a:cubicBezTo>
                <a:cubicBezTo>
                  <a:pt x="2257" y="2011"/>
                  <a:pt x="2254" y="2013"/>
                  <a:pt x="2250" y="2015"/>
                </a:cubicBezTo>
                <a:cubicBezTo>
                  <a:pt x="2244" y="2018"/>
                  <a:pt x="2239" y="2022"/>
                  <a:pt x="2233" y="2025"/>
                </a:cubicBezTo>
                <a:cubicBezTo>
                  <a:pt x="2229" y="2027"/>
                  <a:pt x="2226" y="2029"/>
                  <a:pt x="2222" y="2031"/>
                </a:cubicBezTo>
                <a:cubicBezTo>
                  <a:pt x="2216" y="2034"/>
                  <a:pt x="2211" y="2037"/>
                  <a:pt x="2206" y="2039"/>
                </a:cubicBezTo>
                <a:cubicBezTo>
                  <a:pt x="2202" y="2042"/>
                  <a:pt x="2198" y="2044"/>
                  <a:pt x="2193" y="2046"/>
                </a:cubicBezTo>
                <a:cubicBezTo>
                  <a:pt x="2189" y="2048"/>
                  <a:pt x="2185" y="2050"/>
                  <a:pt x="2181" y="2052"/>
                </a:cubicBezTo>
                <a:cubicBezTo>
                  <a:pt x="2180" y="2049"/>
                  <a:pt x="2179" y="2046"/>
                  <a:pt x="2177" y="2043"/>
                </a:cubicBezTo>
                <a:cubicBezTo>
                  <a:pt x="2176" y="2040"/>
                  <a:pt x="2175" y="2037"/>
                  <a:pt x="2174" y="2034"/>
                </a:cubicBezTo>
                <a:cubicBezTo>
                  <a:pt x="2173" y="2030"/>
                  <a:pt x="2171" y="2026"/>
                  <a:pt x="2170" y="2022"/>
                </a:cubicBezTo>
                <a:cubicBezTo>
                  <a:pt x="2169" y="2019"/>
                  <a:pt x="2168" y="2016"/>
                  <a:pt x="2167" y="2013"/>
                </a:cubicBezTo>
                <a:cubicBezTo>
                  <a:pt x="2165" y="2009"/>
                  <a:pt x="2163" y="2004"/>
                  <a:pt x="2162" y="2000"/>
                </a:cubicBezTo>
                <a:cubicBezTo>
                  <a:pt x="2161" y="1997"/>
                  <a:pt x="2160" y="1995"/>
                  <a:pt x="2159" y="1992"/>
                </a:cubicBezTo>
                <a:cubicBezTo>
                  <a:pt x="2158" y="1987"/>
                  <a:pt x="2156" y="1982"/>
                  <a:pt x="2154" y="1976"/>
                </a:cubicBezTo>
                <a:cubicBezTo>
                  <a:pt x="2154" y="1975"/>
                  <a:pt x="2153" y="1973"/>
                  <a:pt x="2152" y="1971"/>
                </a:cubicBezTo>
                <a:cubicBezTo>
                  <a:pt x="2150" y="1964"/>
                  <a:pt x="2148" y="1957"/>
                  <a:pt x="2146" y="1950"/>
                </a:cubicBezTo>
                <a:cubicBezTo>
                  <a:pt x="2145" y="1948"/>
                  <a:pt x="2145" y="1946"/>
                  <a:pt x="2144" y="1944"/>
                </a:cubicBezTo>
                <a:cubicBezTo>
                  <a:pt x="2142" y="1939"/>
                  <a:pt x="2141" y="1933"/>
                  <a:pt x="2139" y="1928"/>
                </a:cubicBezTo>
                <a:cubicBezTo>
                  <a:pt x="2139" y="1925"/>
                  <a:pt x="2138" y="1922"/>
                  <a:pt x="2137" y="1920"/>
                </a:cubicBezTo>
                <a:cubicBezTo>
                  <a:pt x="2136" y="1915"/>
                  <a:pt x="2135" y="1911"/>
                  <a:pt x="2133" y="1907"/>
                </a:cubicBezTo>
                <a:cubicBezTo>
                  <a:pt x="2133" y="1904"/>
                  <a:pt x="2132" y="1900"/>
                  <a:pt x="2131" y="1897"/>
                </a:cubicBezTo>
                <a:cubicBezTo>
                  <a:pt x="2130" y="1894"/>
                  <a:pt x="2129" y="1891"/>
                  <a:pt x="2128" y="1888"/>
                </a:cubicBezTo>
                <a:cubicBezTo>
                  <a:pt x="2134" y="1885"/>
                  <a:pt x="2139" y="1883"/>
                  <a:pt x="2144" y="1881"/>
                </a:cubicBezTo>
                <a:cubicBezTo>
                  <a:pt x="2148" y="1879"/>
                  <a:pt x="2152" y="1877"/>
                  <a:pt x="2156" y="1875"/>
                </a:cubicBezTo>
                <a:cubicBezTo>
                  <a:pt x="2163" y="1872"/>
                  <a:pt x="2169" y="1869"/>
                  <a:pt x="2176" y="1866"/>
                </a:cubicBezTo>
                <a:cubicBezTo>
                  <a:pt x="2179" y="1864"/>
                  <a:pt x="2182" y="1862"/>
                  <a:pt x="2186" y="1861"/>
                </a:cubicBezTo>
                <a:cubicBezTo>
                  <a:pt x="2196" y="1856"/>
                  <a:pt x="2205" y="1851"/>
                  <a:pt x="2215" y="1846"/>
                </a:cubicBezTo>
                <a:cubicBezTo>
                  <a:pt x="2217" y="1845"/>
                  <a:pt x="2218" y="1844"/>
                  <a:pt x="2220" y="1843"/>
                </a:cubicBezTo>
                <a:cubicBezTo>
                  <a:pt x="2228" y="1839"/>
                  <a:pt x="2236" y="1835"/>
                  <a:pt x="2244" y="1830"/>
                </a:cubicBezTo>
                <a:cubicBezTo>
                  <a:pt x="2248" y="1828"/>
                  <a:pt x="2251" y="1826"/>
                  <a:pt x="2254" y="1824"/>
                </a:cubicBezTo>
                <a:cubicBezTo>
                  <a:pt x="2261" y="1821"/>
                  <a:pt x="2267" y="1817"/>
                  <a:pt x="2273" y="1814"/>
                </a:cubicBezTo>
                <a:cubicBezTo>
                  <a:pt x="2277" y="1812"/>
                  <a:pt x="2281" y="1809"/>
                  <a:pt x="2284" y="1807"/>
                </a:cubicBezTo>
                <a:cubicBezTo>
                  <a:pt x="2290" y="1804"/>
                  <a:pt x="2296" y="1800"/>
                  <a:pt x="2301" y="1797"/>
                </a:cubicBezTo>
                <a:cubicBezTo>
                  <a:pt x="2305" y="1795"/>
                  <a:pt x="2309" y="1792"/>
                  <a:pt x="2313" y="1790"/>
                </a:cubicBezTo>
                <a:cubicBezTo>
                  <a:pt x="2319" y="1786"/>
                  <a:pt x="2324" y="1783"/>
                  <a:pt x="2329" y="1779"/>
                </a:cubicBezTo>
                <a:cubicBezTo>
                  <a:pt x="2333" y="1777"/>
                  <a:pt x="2337" y="1774"/>
                  <a:pt x="2341" y="1772"/>
                </a:cubicBezTo>
                <a:cubicBezTo>
                  <a:pt x="2345" y="1769"/>
                  <a:pt x="2349" y="1767"/>
                  <a:pt x="2353" y="1764"/>
                </a:cubicBezTo>
                <a:cubicBezTo>
                  <a:pt x="2353" y="1764"/>
                  <a:pt x="2353" y="1764"/>
                  <a:pt x="2353" y="1764"/>
                </a:cubicBezTo>
                <a:cubicBezTo>
                  <a:pt x="2353" y="1764"/>
                  <a:pt x="2353" y="1764"/>
                  <a:pt x="2353" y="1764"/>
                </a:cubicBezTo>
                <a:cubicBezTo>
                  <a:pt x="2353" y="1766"/>
                  <a:pt x="2354" y="1769"/>
                  <a:pt x="2354" y="1771"/>
                </a:cubicBezTo>
                <a:cubicBezTo>
                  <a:pt x="2355" y="1774"/>
                  <a:pt x="2355" y="1777"/>
                  <a:pt x="2356" y="1781"/>
                </a:cubicBezTo>
                <a:cubicBezTo>
                  <a:pt x="2357" y="1785"/>
                  <a:pt x="2358" y="1788"/>
                  <a:pt x="2358" y="1792"/>
                </a:cubicBezTo>
                <a:cubicBezTo>
                  <a:pt x="2359" y="1796"/>
                  <a:pt x="2360" y="1799"/>
                  <a:pt x="2360" y="1802"/>
                </a:cubicBezTo>
                <a:cubicBezTo>
                  <a:pt x="2361" y="1806"/>
                  <a:pt x="2362" y="1810"/>
                  <a:pt x="2363" y="1814"/>
                </a:cubicBezTo>
                <a:cubicBezTo>
                  <a:pt x="2363" y="1817"/>
                  <a:pt x="2364" y="1820"/>
                  <a:pt x="2365" y="1823"/>
                </a:cubicBezTo>
                <a:cubicBezTo>
                  <a:pt x="2366" y="1827"/>
                  <a:pt x="2367" y="1832"/>
                  <a:pt x="2368" y="1836"/>
                </a:cubicBezTo>
                <a:cubicBezTo>
                  <a:pt x="2368" y="1839"/>
                  <a:pt x="2369" y="1841"/>
                  <a:pt x="2370" y="1844"/>
                </a:cubicBezTo>
                <a:cubicBezTo>
                  <a:pt x="2371" y="1849"/>
                  <a:pt x="2372" y="1854"/>
                  <a:pt x="2373" y="1859"/>
                </a:cubicBezTo>
                <a:cubicBezTo>
                  <a:pt x="2374" y="1861"/>
                  <a:pt x="2374" y="1863"/>
                  <a:pt x="2375" y="1865"/>
                </a:cubicBezTo>
                <a:cubicBezTo>
                  <a:pt x="2376" y="1872"/>
                  <a:pt x="2378" y="1879"/>
                  <a:pt x="2380" y="1886"/>
                </a:cubicBezTo>
                <a:cubicBezTo>
                  <a:pt x="2381" y="1888"/>
                  <a:pt x="2381" y="1890"/>
                  <a:pt x="2382" y="1892"/>
                </a:cubicBezTo>
                <a:cubicBezTo>
                  <a:pt x="2383" y="1897"/>
                  <a:pt x="2384" y="1902"/>
                  <a:pt x="2386" y="1907"/>
                </a:cubicBezTo>
                <a:cubicBezTo>
                  <a:pt x="2386" y="1910"/>
                  <a:pt x="2387" y="1912"/>
                  <a:pt x="2388" y="1915"/>
                </a:cubicBezTo>
                <a:cubicBezTo>
                  <a:pt x="2389" y="1919"/>
                  <a:pt x="2390" y="1922"/>
                  <a:pt x="2391" y="1925"/>
                </a:cubicBezTo>
                <a:cubicBezTo>
                  <a:pt x="2386" y="1929"/>
                  <a:pt x="2382" y="1932"/>
                  <a:pt x="2377" y="1935"/>
                </a:cubicBezTo>
                <a:close/>
                <a:moveTo>
                  <a:pt x="2344" y="1708"/>
                </a:moveTo>
                <a:cubicBezTo>
                  <a:pt x="2344" y="1709"/>
                  <a:pt x="2344" y="1709"/>
                  <a:pt x="2344" y="1710"/>
                </a:cubicBezTo>
                <a:cubicBezTo>
                  <a:pt x="2345" y="1717"/>
                  <a:pt x="2346" y="1724"/>
                  <a:pt x="2347" y="1731"/>
                </a:cubicBezTo>
                <a:cubicBezTo>
                  <a:pt x="2348" y="1733"/>
                  <a:pt x="2348" y="1736"/>
                  <a:pt x="2349" y="1738"/>
                </a:cubicBezTo>
                <a:cubicBezTo>
                  <a:pt x="2349" y="1742"/>
                  <a:pt x="2350" y="1747"/>
                  <a:pt x="2351" y="1751"/>
                </a:cubicBezTo>
                <a:cubicBezTo>
                  <a:pt x="2346" y="1754"/>
                  <a:pt x="2341" y="1757"/>
                  <a:pt x="2336" y="1761"/>
                </a:cubicBezTo>
                <a:cubicBezTo>
                  <a:pt x="2333" y="1763"/>
                  <a:pt x="2329" y="1766"/>
                  <a:pt x="2325" y="1768"/>
                </a:cubicBezTo>
                <a:cubicBezTo>
                  <a:pt x="2319" y="1772"/>
                  <a:pt x="2312" y="1776"/>
                  <a:pt x="2306" y="1780"/>
                </a:cubicBezTo>
                <a:cubicBezTo>
                  <a:pt x="2303" y="1782"/>
                  <a:pt x="2300" y="1784"/>
                  <a:pt x="2297" y="1786"/>
                </a:cubicBezTo>
                <a:cubicBezTo>
                  <a:pt x="2288" y="1791"/>
                  <a:pt x="2278" y="1797"/>
                  <a:pt x="2269" y="1803"/>
                </a:cubicBezTo>
                <a:cubicBezTo>
                  <a:pt x="2268" y="1803"/>
                  <a:pt x="2266" y="1804"/>
                  <a:pt x="2265" y="1804"/>
                </a:cubicBezTo>
                <a:cubicBezTo>
                  <a:pt x="2257" y="1809"/>
                  <a:pt x="2248" y="1814"/>
                  <a:pt x="2240" y="1819"/>
                </a:cubicBezTo>
                <a:cubicBezTo>
                  <a:pt x="2237" y="1821"/>
                  <a:pt x="2233" y="1822"/>
                  <a:pt x="2230" y="1824"/>
                </a:cubicBezTo>
                <a:cubicBezTo>
                  <a:pt x="2224" y="1827"/>
                  <a:pt x="2217" y="1831"/>
                  <a:pt x="2211" y="1834"/>
                </a:cubicBezTo>
                <a:cubicBezTo>
                  <a:pt x="2207" y="1836"/>
                  <a:pt x="2203" y="1838"/>
                  <a:pt x="2199" y="1840"/>
                </a:cubicBezTo>
                <a:cubicBezTo>
                  <a:pt x="2193" y="1843"/>
                  <a:pt x="2188" y="1846"/>
                  <a:pt x="2182" y="1849"/>
                </a:cubicBezTo>
                <a:cubicBezTo>
                  <a:pt x="2177" y="1851"/>
                  <a:pt x="2173" y="1853"/>
                  <a:pt x="2169" y="1855"/>
                </a:cubicBezTo>
                <a:cubicBezTo>
                  <a:pt x="2163" y="1858"/>
                  <a:pt x="2158" y="1861"/>
                  <a:pt x="2152" y="1864"/>
                </a:cubicBezTo>
                <a:cubicBezTo>
                  <a:pt x="2148" y="1866"/>
                  <a:pt x="2143" y="1868"/>
                  <a:pt x="2139" y="1870"/>
                </a:cubicBezTo>
                <a:cubicBezTo>
                  <a:pt x="2135" y="1872"/>
                  <a:pt x="2130" y="1874"/>
                  <a:pt x="2125" y="1876"/>
                </a:cubicBezTo>
                <a:cubicBezTo>
                  <a:pt x="2125" y="1873"/>
                  <a:pt x="2124" y="1870"/>
                  <a:pt x="2123" y="1867"/>
                </a:cubicBezTo>
                <a:cubicBezTo>
                  <a:pt x="2123" y="1864"/>
                  <a:pt x="2122" y="1860"/>
                  <a:pt x="2121" y="1857"/>
                </a:cubicBezTo>
                <a:cubicBezTo>
                  <a:pt x="2120" y="1853"/>
                  <a:pt x="2119" y="1849"/>
                  <a:pt x="2118" y="1844"/>
                </a:cubicBezTo>
                <a:cubicBezTo>
                  <a:pt x="2117" y="1841"/>
                  <a:pt x="2117" y="1838"/>
                  <a:pt x="2116" y="1834"/>
                </a:cubicBezTo>
                <a:cubicBezTo>
                  <a:pt x="2115" y="1830"/>
                  <a:pt x="2114" y="1826"/>
                  <a:pt x="2113" y="1821"/>
                </a:cubicBezTo>
                <a:cubicBezTo>
                  <a:pt x="2113" y="1818"/>
                  <a:pt x="2112" y="1815"/>
                  <a:pt x="2111" y="1812"/>
                </a:cubicBezTo>
                <a:cubicBezTo>
                  <a:pt x="2110" y="1807"/>
                  <a:pt x="2109" y="1802"/>
                  <a:pt x="2108" y="1797"/>
                </a:cubicBezTo>
                <a:cubicBezTo>
                  <a:pt x="2108" y="1795"/>
                  <a:pt x="2107" y="1792"/>
                  <a:pt x="2107" y="1789"/>
                </a:cubicBezTo>
                <a:cubicBezTo>
                  <a:pt x="2105" y="1782"/>
                  <a:pt x="2104" y="1774"/>
                  <a:pt x="2103" y="1767"/>
                </a:cubicBezTo>
                <a:cubicBezTo>
                  <a:pt x="2103" y="1766"/>
                  <a:pt x="2102" y="1764"/>
                  <a:pt x="2102" y="1763"/>
                </a:cubicBezTo>
                <a:cubicBezTo>
                  <a:pt x="2101" y="1757"/>
                  <a:pt x="2100" y="1750"/>
                  <a:pt x="2099" y="1744"/>
                </a:cubicBezTo>
                <a:cubicBezTo>
                  <a:pt x="2099" y="1741"/>
                  <a:pt x="2098" y="1739"/>
                  <a:pt x="2098" y="1736"/>
                </a:cubicBezTo>
                <a:cubicBezTo>
                  <a:pt x="2097" y="1731"/>
                  <a:pt x="2097" y="1726"/>
                  <a:pt x="2096" y="1721"/>
                </a:cubicBezTo>
                <a:cubicBezTo>
                  <a:pt x="2095" y="1718"/>
                  <a:pt x="2095" y="1715"/>
                  <a:pt x="2095" y="1712"/>
                </a:cubicBezTo>
                <a:cubicBezTo>
                  <a:pt x="2094" y="1708"/>
                  <a:pt x="2094" y="1704"/>
                  <a:pt x="2093" y="1700"/>
                </a:cubicBezTo>
                <a:cubicBezTo>
                  <a:pt x="2099" y="1698"/>
                  <a:pt x="2105" y="1695"/>
                  <a:pt x="2111" y="1693"/>
                </a:cubicBezTo>
                <a:cubicBezTo>
                  <a:pt x="2115" y="1691"/>
                  <a:pt x="2119" y="1690"/>
                  <a:pt x="2123" y="1688"/>
                </a:cubicBezTo>
                <a:cubicBezTo>
                  <a:pt x="2131" y="1684"/>
                  <a:pt x="2138" y="1681"/>
                  <a:pt x="2146" y="1677"/>
                </a:cubicBezTo>
                <a:cubicBezTo>
                  <a:pt x="2149" y="1676"/>
                  <a:pt x="2152" y="1675"/>
                  <a:pt x="2154" y="1674"/>
                </a:cubicBezTo>
                <a:cubicBezTo>
                  <a:pt x="2165" y="1669"/>
                  <a:pt x="2175" y="1664"/>
                  <a:pt x="2185" y="1659"/>
                </a:cubicBezTo>
                <a:cubicBezTo>
                  <a:pt x="2188" y="1657"/>
                  <a:pt x="2191" y="1656"/>
                  <a:pt x="2194" y="1654"/>
                </a:cubicBezTo>
                <a:cubicBezTo>
                  <a:pt x="2201" y="1650"/>
                  <a:pt x="2209" y="1647"/>
                  <a:pt x="2216" y="1643"/>
                </a:cubicBezTo>
                <a:cubicBezTo>
                  <a:pt x="2220" y="1641"/>
                  <a:pt x="2224" y="1639"/>
                  <a:pt x="2228" y="1637"/>
                </a:cubicBezTo>
                <a:cubicBezTo>
                  <a:pt x="2234" y="1633"/>
                  <a:pt x="2241" y="1630"/>
                  <a:pt x="2247" y="1626"/>
                </a:cubicBezTo>
                <a:cubicBezTo>
                  <a:pt x="2251" y="1624"/>
                  <a:pt x="2255" y="1622"/>
                  <a:pt x="2259" y="1619"/>
                </a:cubicBezTo>
                <a:cubicBezTo>
                  <a:pt x="2265" y="1616"/>
                  <a:pt x="2271" y="1613"/>
                  <a:pt x="2277" y="1609"/>
                </a:cubicBezTo>
                <a:cubicBezTo>
                  <a:pt x="2281" y="1607"/>
                  <a:pt x="2286" y="1604"/>
                  <a:pt x="2290" y="1601"/>
                </a:cubicBezTo>
                <a:cubicBezTo>
                  <a:pt x="2296" y="1598"/>
                  <a:pt x="2301" y="1595"/>
                  <a:pt x="2307" y="1591"/>
                </a:cubicBezTo>
                <a:cubicBezTo>
                  <a:pt x="2311" y="1589"/>
                  <a:pt x="2315" y="1586"/>
                  <a:pt x="2320" y="1583"/>
                </a:cubicBezTo>
                <a:cubicBezTo>
                  <a:pt x="2324" y="1581"/>
                  <a:pt x="2328" y="1578"/>
                  <a:pt x="2332" y="1576"/>
                </a:cubicBezTo>
                <a:cubicBezTo>
                  <a:pt x="2332" y="1576"/>
                  <a:pt x="2332" y="1576"/>
                  <a:pt x="2332" y="1576"/>
                </a:cubicBezTo>
                <a:cubicBezTo>
                  <a:pt x="2332" y="1576"/>
                  <a:pt x="2332" y="1576"/>
                  <a:pt x="2332" y="1576"/>
                </a:cubicBezTo>
                <a:cubicBezTo>
                  <a:pt x="2332" y="1578"/>
                  <a:pt x="2332" y="1581"/>
                  <a:pt x="2332" y="1583"/>
                </a:cubicBezTo>
                <a:cubicBezTo>
                  <a:pt x="2332" y="1586"/>
                  <a:pt x="2332" y="1590"/>
                  <a:pt x="2333" y="1593"/>
                </a:cubicBezTo>
                <a:cubicBezTo>
                  <a:pt x="2333" y="1598"/>
                  <a:pt x="2333" y="1602"/>
                  <a:pt x="2334" y="1606"/>
                </a:cubicBezTo>
                <a:cubicBezTo>
                  <a:pt x="2334" y="1610"/>
                  <a:pt x="2334" y="1613"/>
                  <a:pt x="2334" y="1616"/>
                </a:cubicBezTo>
                <a:cubicBezTo>
                  <a:pt x="2335" y="1621"/>
                  <a:pt x="2335" y="1625"/>
                  <a:pt x="2335" y="1630"/>
                </a:cubicBezTo>
                <a:cubicBezTo>
                  <a:pt x="2336" y="1633"/>
                  <a:pt x="2336" y="1636"/>
                  <a:pt x="2336" y="1639"/>
                </a:cubicBezTo>
                <a:cubicBezTo>
                  <a:pt x="2337" y="1644"/>
                  <a:pt x="2337" y="1649"/>
                  <a:pt x="2338" y="1653"/>
                </a:cubicBezTo>
                <a:cubicBezTo>
                  <a:pt x="2338" y="1656"/>
                  <a:pt x="2338" y="1659"/>
                  <a:pt x="2338" y="1662"/>
                </a:cubicBezTo>
                <a:cubicBezTo>
                  <a:pt x="2339" y="1667"/>
                  <a:pt x="2340" y="1673"/>
                  <a:pt x="2340" y="1678"/>
                </a:cubicBezTo>
                <a:cubicBezTo>
                  <a:pt x="2341" y="1681"/>
                  <a:pt x="2341" y="1683"/>
                  <a:pt x="2341" y="1685"/>
                </a:cubicBezTo>
                <a:cubicBezTo>
                  <a:pt x="2342" y="1693"/>
                  <a:pt x="2343" y="1700"/>
                  <a:pt x="2344" y="1708"/>
                </a:cubicBezTo>
                <a:close/>
                <a:moveTo>
                  <a:pt x="2081" y="1333"/>
                </a:moveTo>
                <a:cubicBezTo>
                  <a:pt x="2080" y="1337"/>
                  <a:pt x="2080" y="1341"/>
                  <a:pt x="2079" y="1344"/>
                </a:cubicBezTo>
                <a:cubicBezTo>
                  <a:pt x="2079" y="1349"/>
                  <a:pt x="2078" y="1354"/>
                  <a:pt x="2078" y="1359"/>
                </a:cubicBezTo>
                <a:cubicBezTo>
                  <a:pt x="2077" y="1362"/>
                  <a:pt x="2077" y="1366"/>
                  <a:pt x="2077" y="1369"/>
                </a:cubicBezTo>
                <a:cubicBezTo>
                  <a:pt x="2076" y="1375"/>
                  <a:pt x="2076" y="1380"/>
                  <a:pt x="2075" y="1385"/>
                </a:cubicBezTo>
                <a:cubicBezTo>
                  <a:pt x="2075" y="1388"/>
                  <a:pt x="2075" y="1392"/>
                  <a:pt x="2074" y="1395"/>
                </a:cubicBezTo>
                <a:cubicBezTo>
                  <a:pt x="2074" y="1401"/>
                  <a:pt x="2074" y="1406"/>
                  <a:pt x="2073" y="1412"/>
                </a:cubicBezTo>
                <a:cubicBezTo>
                  <a:pt x="2073" y="1415"/>
                  <a:pt x="2073" y="1418"/>
                  <a:pt x="2073" y="1420"/>
                </a:cubicBezTo>
                <a:cubicBezTo>
                  <a:pt x="2072" y="1429"/>
                  <a:pt x="2072" y="1437"/>
                  <a:pt x="2071" y="1446"/>
                </a:cubicBezTo>
                <a:cubicBezTo>
                  <a:pt x="2071" y="1447"/>
                  <a:pt x="2071" y="1449"/>
                  <a:pt x="2071" y="1451"/>
                </a:cubicBezTo>
                <a:cubicBezTo>
                  <a:pt x="2071" y="1457"/>
                  <a:pt x="2071" y="1464"/>
                  <a:pt x="2070" y="1471"/>
                </a:cubicBezTo>
                <a:cubicBezTo>
                  <a:pt x="2070" y="1474"/>
                  <a:pt x="2070" y="1477"/>
                  <a:pt x="2070" y="1481"/>
                </a:cubicBezTo>
                <a:cubicBezTo>
                  <a:pt x="2070" y="1485"/>
                  <a:pt x="2070" y="1490"/>
                  <a:pt x="2070" y="1495"/>
                </a:cubicBezTo>
                <a:cubicBezTo>
                  <a:pt x="2069" y="1495"/>
                  <a:pt x="2068" y="1495"/>
                  <a:pt x="2068" y="1496"/>
                </a:cubicBezTo>
                <a:cubicBezTo>
                  <a:pt x="2057" y="1500"/>
                  <a:pt x="2047" y="1504"/>
                  <a:pt x="2036" y="1508"/>
                </a:cubicBezTo>
                <a:cubicBezTo>
                  <a:pt x="2035" y="1508"/>
                  <a:pt x="2035" y="1508"/>
                  <a:pt x="2034" y="1509"/>
                </a:cubicBezTo>
                <a:cubicBezTo>
                  <a:pt x="2023" y="1512"/>
                  <a:pt x="2012" y="1516"/>
                  <a:pt x="2001" y="1520"/>
                </a:cubicBezTo>
                <a:cubicBezTo>
                  <a:pt x="2001" y="1520"/>
                  <a:pt x="2000" y="1520"/>
                  <a:pt x="2000" y="1521"/>
                </a:cubicBezTo>
                <a:cubicBezTo>
                  <a:pt x="1989" y="1524"/>
                  <a:pt x="1977" y="1528"/>
                  <a:pt x="1966" y="1532"/>
                </a:cubicBezTo>
                <a:cubicBezTo>
                  <a:pt x="1966" y="1532"/>
                  <a:pt x="1966" y="1532"/>
                  <a:pt x="1966" y="1532"/>
                </a:cubicBezTo>
                <a:cubicBezTo>
                  <a:pt x="1955" y="1535"/>
                  <a:pt x="1943" y="1539"/>
                  <a:pt x="1932" y="1542"/>
                </a:cubicBezTo>
                <a:cubicBezTo>
                  <a:pt x="1931" y="1542"/>
                  <a:pt x="1931" y="1542"/>
                  <a:pt x="1930" y="1542"/>
                </a:cubicBezTo>
                <a:cubicBezTo>
                  <a:pt x="1919" y="1546"/>
                  <a:pt x="1908" y="1549"/>
                  <a:pt x="1897" y="1552"/>
                </a:cubicBezTo>
                <a:cubicBezTo>
                  <a:pt x="1896" y="1552"/>
                  <a:pt x="1895" y="1552"/>
                  <a:pt x="1894" y="1552"/>
                </a:cubicBezTo>
                <a:cubicBezTo>
                  <a:pt x="1883" y="1555"/>
                  <a:pt x="1873" y="1558"/>
                  <a:pt x="1862" y="1560"/>
                </a:cubicBezTo>
                <a:cubicBezTo>
                  <a:pt x="1860" y="1561"/>
                  <a:pt x="1859" y="1561"/>
                  <a:pt x="1858" y="1561"/>
                </a:cubicBezTo>
                <a:cubicBezTo>
                  <a:pt x="1847" y="1564"/>
                  <a:pt x="1837" y="1566"/>
                  <a:pt x="1826" y="1568"/>
                </a:cubicBezTo>
                <a:cubicBezTo>
                  <a:pt x="1825" y="1569"/>
                  <a:pt x="1823" y="1569"/>
                  <a:pt x="1822" y="1569"/>
                </a:cubicBezTo>
                <a:cubicBezTo>
                  <a:pt x="1811" y="1571"/>
                  <a:pt x="1801" y="1574"/>
                  <a:pt x="1790" y="1575"/>
                </a:cubicBezTo>
                <a:cubicBezTo>
                  <a:pt x="1789" y="1576"/>
                  <a:pt x="1788" y="1576"/>
                  <a:pt x="1787" y="1576"/>
                </a:cubicBezTo>
                <a:cubicBezTo>
                  <a:pt x="1787" y="1574"/>
                  <a:pt x="1787" y="1572"/>
                  <a:pt x="1787" y="1570"/>
                </a:cubicBezTo>
                <a:cubicBezTo>
                  <a:pt x="1787" y="1568"/>
                  <a:pt x="1787" y="1565"/>
                  <a:pt x="1787" y="1563"/>
                </a:cubicBezTo>
                <a:cubicBezTo>
                  <a:pt x="1787" y="1560"/>
                  <a:pt x="1787" y="1557"/>
                  <a:pt x="1787" y="1554"/>
                </a:cubicBezTo>
                <a:cubicBezTo>
                  <a:pt x="1787" y="1551"/>
                  <a:pt x="1786" y="1549"/>
                  <a:pt x="1786" y="1547"/>
                </a:cubicBezTo>
                <a:cubicBezTo>
                  <a:pt x="1786" y="1543"/>
                  <a:pt x="1786" y="1540"/>
                  <a:pt x="1786" y="1536"/>
                </a:cubicBezTo>
                <a:cubicBezTo>
                  <a:pt x="1786" y="1534"/>
                  <a:pt x="1786" y="1532"/>
                  <a:pt x="1786" y="1530"/>
                </a:cubicBezTo>
                <a:cubicBezTo>
                  <a:pt x="1786" y="1525"/>
                  <a:pt x="1786" y="1520"/>
                  <a:pt x="1786" y="1514"/>
                </a:cubicBezTo>
                <a:cubicBezTo>
                  <a:pt x="1786" y="1504"/>
                  <a:pt x="1786" y="1493"/>
                  <a:pt x="1786" y="1482"/>
                </a:cubicBezTo>
                <a:cubicBezTo>
                  <a:pt x="1787" y="1478"/>
                  <a:pt x="1787" y="1474"/>
                  <a:pt x="1787" y="1470"/>
                </a:cubicBezTo>
                <a:cubicBezTo>
                  <a:pt x="1787" y="1463"/>
                  <a:pt x="1787" y="1456"/>
                  <a:pt x="1788" y="1449"/>
                </a:cubicBezTo>
                <a:cubicBezTo>
                  <a:pt x="1788" y="1444"/>
                  <a:pt x="1788" y="1440"/>
                  <a:pt x="1788" y="1435"/>
                </a:cubicBezTo>
                <a:cubicBezTo>
                  <a:pt x="1789" y="1429"/>
                  <a:pt x="1789" y="1422"/>
                  <a:pt x="1789" y="1416"/>
                </a:cubicBezTo>
                <a:cubicBezTo>
                  <a:pt x="1790" y="1411"/>
                  <a:pt x="1790" y="1406"/>
                  <a:pt x="1790" y="1401"/>
                </a:cubicBezTo>
                <a:cubicBezTo>
                  <a:pt x="1791" y="1396"/>
                  <a:pt x="1791" y="1391"/>
                  <a:pt x="1792" y="1385"/>
                </a:cubicBezTo>
                <a:cubicBezTo>
                  <a:pt x="1794" y="1385"/>
                  <a:pt x="1797" y="1384"/>
                  <a:pt x="1800" y="1383"/>
                </a:cubicBezTo>
                <a:cubicBezTo>
                  <a:pt x="1803" y="1383"/>
                  <a:pt x="1806" y="1382"/>
                  <a:pt x="1809" y="1382"/>
                </a:cubicBezTo>
                <a:cubicBezTo>
                  <a:pt x="1812" y="1381"/>
                  <a:pt x="1816" y="1380"/>
                  <a:pt x="1820" y="1380"/>
                </a:cubicBezTo>
                <a:cubicBezTo>
                  <a:pt x="1822" y="1379"/>
                  <a:pt x="1825" y="1379"/>
                  <a:pt x="1828" y="1378"/>
                </a:cubicBezTo>
                <a:cubicBezTo>
                  <a:pt x="1832" y="1377"/>
                  <a:pt x="1836" y="1376"/>
                  <a:pt x="1840" y="1375"/>
                </a:cubicBezTo>
                <a:cubicBezTo>
                  <a:pt x="1842" y="1375"/>
                  <a:pt x="1844" y="1374"/>
                  <a:pt x="1847" y="1374"/>
                </a:cubicBezTo>
                <a:cubicBezTo>
                  <a:pt x="1851" y="1373"/>
                  <a:pt x="1856" y="1372"/>
                  <a:pt x="1860" y="1371"/>
                </a:cubicBezTo>
                <a:cubicBezTo>
                  <a:pt x="1862" y="1370"/>
                  <a:pt x="1864" y="1370"/>
                  <a:pt x="1866" y="1369"/>
                </a:cubicBezTo>
                <a:cubicBezTo>
                  <a:pt x="1872" y="1368"/>
                  <a:pt x="1879" y="1366"/>
                  <a:pt x="1885" y="1365"/>
                </a:cubicBezTo>
                <a:cubicBezTo>
                  <a:pt x="1886" y="1365"/>
                  <a:pt x="1886" y="1364"/>
                  <a:pt x="1887" y="1364"/>
                </a:cubicBezTo>
                <a:cubicBezTo>
                  <a:pt x="1892" y="1363"/>
                  <a:pt x="1898" y="1361"/>
                  <a:pt x="1904" y="1360"/>
                </a:cubicBezTo>
                <a:cubicBezTo>
                  <a:pt x="1906" y="1359"/>
                  <a:pt x="1908" y="1359"/>
                  <a:pt x="1910" y="1358"/>
                </a:cubicBezTo>
                <a:cubicBezTo>
                  <a:pt x="1915" y="1357"/>
                  <a:pt x="1919" y="1356"/>
                  <a:pt x="1923" y="1355"/>
                </a:cubicBezTo>
                <a:cubicBezTo>
                  <a:pt x="1926" y="1354"/>
                  <a:pt x="1928" y="1353"/>
                  <a:pt x="1930" y="1353"/>
                </a:cubicBezTo>
                <a:cubicBezTo>
                  <a:pt x="1934" y="1351"/>
                  <a:pt x="1938" y="1350"/>
                  <a:pt x="1942" y="1349"/>
                </a:cubicBezTo>
                <a:cubicBezTo>
                  <a:pt x="1945" y="1348"/>
                  <a:pt x="1947" y="1348"/>
                  <a:pt x="1950" y="1347"/>
                </a:cubicBezTo>
                <a:cubicBezTo>
                  <a:pt x="1953" y="1346"/>
                  <a:pt x="1957" y="1345"/>
                  <a:pt x="1961" y="1344"/>
                </a:cubicBezTo>
                <a:cubicBezTo>
                  <a:pt x="1963" y="1343"/>
                  <a:pt x="1966" y="1342"/>
                  <a:pt x="1969" y="1341"/>
                </a:cubicBezTo>
                <a:cubicBezTo>
                  <a:pt x="1972" y="1340"/>
                  <a:pt x="1976" y="1339"/>
                  <a:pt x="1979" y="1338"/>
                </a:cubicBezTo>
                <a:cubicBezTo>
                  <a:pt x="1982" y="1337"/>
                  <a:pt x="1985" y="1336"/>
                  <a:pt x="1988" y="1335"/>
                </a:cubicBezTo>
                <a:cubicBezTo>
                  <a:pt x="1991" y="1334"/>
                  <a:pt x="1995" y="1333"/>
                  <a:pt x="1998" y="1332"/>
                </a:cubicBezTo>
                <a:cubicBezTo>
                  <a:pt x="2001" y="1331"/>
                  <a:pt x="2004" y="1330"/>
                  <a:pt x="2007" y="1329"/>
                </a:cubicBezTo>
                <a:cubicBezTo>
                  <a:pt x="2010" y="1327"/>
                  <a:pt x="2013" y="1326"/>
                  <a:pt x="2017" y="1325"/>
                </a:cubicBezTo>
                <a:cubicBezTo>
                  <a:pt x="2019" y="1324"/>
                  <a:pt x="2022" y="1323"/>
                  <a:pt x="2025" y="1322"/>
                </a:cubicBezTo>
                <a:cubicBezTo>
                  <a:pt x="2028" y="1321"/>
                  <a:pt x="2032" y="1320"/>
                  <a:pt x="2035" y="1318"/>
                </a:cubicBezTo>
                <a:cubicBezTo>
                  <a:pt x="2038" y="1317"/>
                  <a:pt x="2041" y="1316"/>
                  <a:pt x="2044" y="1315"/>
                </a:cubicBezTo>
                <a:cubicBezTo>
                  <a:pt x="2047" y="1314"/>
                  <a:pt x="2050" y="1313"/>
                  <a:pt x="2053" y="1312"/>
                </a:cubicBezTo>
                <a:cubicBezTo>
                  <a:pt x="2056" y="1311"/>
                  <a:pt x="2059" y="1309"/>
                  <a:pt x="2062" y="1308"/>
                </a:cubicBezTo>
                <a:cubicBezTo>
                  <a:pt x="2065" y="1307"/>
                  <a:pt x="2069" y="1306"/>
                  <a:pt x="2072" y="1305"/>
                </a:cubicBezTo>
                <a:cubicBezTo>
                  <a:pt x="2075" y="1303"/>
                  <a:pt x="2078" y="1302"/>
                  <a:pt x="2080" y="1301"/>
                </a:cubicBezTo>
                <a:cubicBezTo>
                  <a:pt x="2082" y="1300"/>
                  <a:pt x="2083" y="1300"/>
                  <a:pt x="2085" y="1299"/>
                </a:cubicBezTo>
                <a:cubicBezTo>
                  <a:pt x="2085" y="1299"/>
                  <a:pt x="2085" y="1299"/>
                  <a:pt x="2085" y="1299"/>
                </a:cubicBezTo>
                <a:cubicBezTo>
                  <a:pt x="2085" y="1299"/>
                  <a:pt x="2085" y="1299"/>
                  <a:pt x="2085" y="1299"/>
                </a:cubicBezTo>
                <a:cubicBezTo>
                  <a:pt x="2084" y="1302"/>
                  <a:pt x="2084" y="1305"/>
                  <a:pt x="2084" y="1308"/>
                </a:cubicBezTo>
                <a:cubicBezTo>
                  <a:pt x="2083" y="1312"/>
                  <a:pt x="2083" y="1315"/>
                  <a:pt x="2082" y="1319"/>
                </a:cubicBezTo>
                <a:cubicBezTo>
                  <a:pt x="2082" y="1324"/>
                  <a:pt x="2081" y="1328"/>
                  <a:pt x="2081" y="1333"/>
                </a:cubicBezTo>
                <a:close/>
                <a:moveTo>
                  <a:pt x="1577" y="977"/>
                </a:moveTo>
                <a:cubicBezTo>
                  <a:pt x="1575" y="982"/>
                  <a:pt x="1573" y="988"/>
                  <a:pt x="1571" y="993"/>
                </a:cubicBezTo>
                <a:cubicBezTo>
                  <a:pt x="1565" y="993"/>
                  <a:pt x="1559" y="993"/>
                  <a:pt x="1553" y="993"/>
                </a:cubicBezTo>
                <a:cubicBezTo>
                  <a:pt x="1550" y="993"/>
                  <a:pt x="1547" y="993"/>
                  <a:pt x="1544" y="994"/>
                </a:cubicBezTo>
                <a:cubicBezTo>
                  <a:pt x="1534" y="994"/>
                  <a:pt x="1524" y="994"/>
                  <a:pt x="1515" y="994"/>
                </a:cubicBezTo>
                <a:cubicBezTo>
                  <a:pt x="1505" y="994"/>
                  <a:pt x="1496" y="994"/>
                  <a:pt x="1486" y="994"/>
                </a:cubicBezTo>
                <a:cubicBezTo>
                  <a:pt x="1483" y="994"/>
                  <a:pt x="1480" y="993"/>
                  <a:pt x="1477" y="993"/>
                </a:cubicBezTo>
                <a:cubicBezTo>
                  <a:pt x="1471" y="993"/>
                  <a:pt x="1464" y="993"/>
                  <a:pt x="1458" y="993"/>
                </a:cubicBezTo>
                <a:cubicBezTo>
                  <a:pt x="1454" y="993"/>
                  <a:pt x="1450" y="992"/>
                  <a:pt x="1447" y="992"/>
                </a:cubicBezTo>
                <a:cubicBezTo>
                  <a:pt x="1441" y="992"/>
                  <a:pt x="1435" y="992"/>
                  <a:pt x="1430" y="991"/>
                </a:cubicBezTo>
                <a:cubicBezTo>
                  <a:pt x="1426" y="991"/>
                  <a:pt x="1422" y="991"/>
                  <a:pt x="1418" y="991"/>
                </a:cubicBezTo>
                <a:cubicBezTo>
                  <a:pt x="1412" y="990"/>
                  <a:pt x="1407" y="990"/>
                  <a:pt x="1402" y="990"/>
                </a:cubicBezTo>
                <a:cubicBezTo>
                  <a:pt x="1397" y="989"/>
                  <a:pt x="1393" y="989"/>
                  <a:pt x="1389" y="989"/>
                </a:cubicBezTo>
                <a:cubicBezTo>
                  <a:pt x="1384" y="988"/>
                  <a:pt x="1379" y="988"/>
                  <a:pt x="1374" y="987"/>
                </a:cubicBezTo>
                <a:cubicBezTo>
                  <a:pt x="1369" y="987"/>
                  <a:pt x="1365" y="986"/>
                  <a:pt x="1361" y="986"/>
                </a:cubicBezTo>
                <a:cubicBezTo>
                  <a:pt x="1356" y="985"/>
                  <a:pt x="1351" y="985"/>
                  <a:pt x="1346" y="984"/>
                </a:cubicBezTo>
                <a:cubicBezTo>
                  <a:pt x="1341" y="984"/>
                  <a:pt x="1337" y="983"/>
                  <a:pt x="1333" y="983"/>
                </a:cubicBezTo>
                <a:cubicBezTo>
                  <a:pt x="1328" y="982"/>
                  <a:pt x="1323" y="982"/>
                  <a:pt x="1318" y="981"/>
                </a:cubicBezTo>
                <a:cubicBezTo>
                  <a:pt x="1313" y="980"/>
                  <a:pt x="1309" y="980"/>
                  <a:pt x="1305" y="979"/>
                </a:cubicBezTo>
                <a:cubicBezTo>
                  <a:pt x="1301" y="979"/>
                  <a:pt x="1297" y="978"/>
                  <a:pt x="1294" y="978"/>
                </a:cubicBezTo>
                <a:cubicBezTo>
                  <a:pt x="1295" y="975"/>
                  <a:pt x="1296" y="971"/>
                  <a:pt x="1297" y="968"/>
                </a:cubicBezTo>
                <a:cubicBezTo>
                  <a:pt x="1299" y="965"/>
                  <a:pt x="1300" y="961"/>
                  <a:pt x="1302" y="958"/>
                </a:cubicBezTo>
                <a:cubicBezTo>
                  <a:pt x="1303" y="953"/>
                  <a:pt x="1305" y="949"/>
                  <a:pt x="1307" y="944"/>
                </a:cubicBezTo>
                <a:cubicBezTo>
                  <a:pt x="1308" y="941"/>
                  <a:pt x="1310" y="937"/>
                  <a:pt x="1311" y="934"/>
                </a:cubicBezTo>
                <a:cubicBezTo>
                  <a:pt x="1313" y="929"/>
                  <a:pt x="1315" y="924"/>
                  <a:pt x="1317" y="920"/>
                </a:cubicBezTo>
                <a:cubicBezTo>
                  <a:pt x="1319" y="917"/>
                  <a:pt x="1320" y="914"/>
                  <a:pt x="1321" y="910"/>
                </a:cubicBezTo>
                <a:cubicBezTo>
                  <a:pt x="1324" y="905"/>
                  <a:pt x="1326" y="900"/>
                  <a:pt x="1328" y="895"/>
                </a:cubicBezTo>
                <a:cubicBezTo>
                  <a:pt x="1329" y="892"/>
                  <a:pt x="1331" y="890"/>
                  <a:pt x="1332" y="887"/>
                </a:cubicBezTo>
                <a:cubicBezTo>
                  <a:pt x="1335" y="880"/>
                  <a:pt x="1338" y="874"/>
                  <a:pt x="1341" y="867"/>
                </a:cubicBezTo>
                <a:cubicBezTo>
                  <a:pt x="1342" y="866"/>
                  <a:pt x="1342" y="865"/>
                  <a:pt x="1343" y="864"/>
                </a:cubicBezTo>
                <a:cubicBezTo>
                  <a:pt x="1346" y="856"/>
                  <a:pt x="1350" y="849"/>
                  <a:pt x="1354" y="841"/>
                </a:cubicBezTo>
                <a:cubicBezTo>
                  <a:pt x="1355" y="838"/>
                  <a:pt x="1356" y="836"/>
                  <a:pt x="1358" y="834"/>
                </a:cubicBezTo>
                <a:cubicBezTo>
                  <a:pt x="1360" y="828"/>
                  <a:pt x="1363" y="823"/>
                  <a:pt x="1366" y="818"/>
                </a:cubicBezTo>
                <a:cubicBezTo>
                  <a:pt x="1367" y="815"/>
                  <a:pt x="1369" y="812"/>
                  <a:pt x="1371" y="809"/>
                </a:cubicBezTo>
                <a:cubicBezTo>
                  <a:pt x="1373" y="805"/>
                  <a:pt x="1375" y="801"/>
                  <a:pt x="1377" y="797"/>
                </a:cubicBezTo>
                <a:cubicBezTo>
                  <a:pt x="1383" y="798"/>
                  <a:pt x="1389" y="798"/>
                  <a:pt x="1394" y="799"/>
                </a:cubicBezTo>
                <a:cubicBezTo>
                  <a:pt x="1400" y="799"/>
                  <a:pt x="1405" y="800"/>
                  <a:pt x="1410" y="800"/>
                </a:cubicBezTo>
                <a:cubicBezTo>
                  <a:pt x="1417" y="800"/>
                  <a:pt x="1423" y="801"/>
                  <a:pt x="1430" y="801"/>
                </a:cubicBezTo>
                <a:cubicBezTo>
                  <a:pt x="1435" y="801"/>
                  <a:pt x="1440" y="802"/>
                  <a:pt x="1445" y="802"/>
                </a:cubicBezTo>
                <a:cubicBezTo>
                  <a:pt x="1452" y="802"/>
                  <a:pt x="1460" y="803"/>
                  <a:pt x="1468" y="803"/>
                </a:cubicBezTo>
                <a:cubicBezTo>
                  <a:pt x="1472" y="803"/>
                  <a:pt x="1476" y="803"/>
                  <a:pt x="1480" y="803"/>
                </a:cubicBezTo>
                <a:cubicBezTo>
                  <a:pt x="1491" y="803"/>
                  <a:pt x="1503" y="804"/>
                  <a:pt x="1515" y="804"/>
                </a:cubicBezTo>
                <a:cubicBezTo>
                  <a:pt x="1526" y="804"/>
                  <a:pt x="1537" y="803"/>
                  <a:pt x="1549" y="803"/>
                </a:cubicBezTo>
                <a:cubicBezTo>
                  <a:pt x="1550" y="803"/>
                  <a:pt x="1551" y="803"/>
                  <a:pt x="1552" y="803"/>
                </a:cubicBezTo>
                <a:cubicBezTo>
                  <a:pt x="1562" y="803"/>
                  <a:pt x="1573" y="802"/>
                  <a:pt x="1584" y="802"/>
                </a:cubicBezTo>
                <a:cubicBezTo>
                  <a:pt x="1586" y="802"/>
                  <a:pt x="1587" y="802"/>
                  <a:pt x="1589" y="802"/>
                </a:cubicBezTo>
                <a:cubicBezTo>
                  <a:pt x="1599" y="801"/>
                  <a:pt x="1610" y="801"/>
                  <a:pt x="1620" y="800"/>
                </a:cubicBezTo>
                <a:cubicBezTo>
                  <a:pt x="1622" y="800"/>
                  <a:pt x="1624" y="800"/>
                  <a:pt x="1626" y="800"/>
                </a:cubicBezTo>
                <a:cubicBezTo>
                  <a:pt x="1636" y="799"/>
                  <a:pt x="1646" y="798"/>
                  <a:pt x="1657" y="797"/>
                </a:cubicBezTo>
                <a:cubicBezTo>
                  <a:pt x="1657" y="797"/>
                  <a:pt x="1658" y="797"/>
                  <a:pt x="1659" y="797"/>
                </a:cubicBezTo>
                <a:cubicBezTo>
                  <a:pt x="1659" y="797"/>
                  <a:pt x="1659" y="797"/>
                  <a:pt x="1659" y="797"/>
                </a:cubicBezTo>
                <a:cubicBezTo>
                  <a:pt x="1659" y="797"/>
                  <a:pt x="1659" y="797"/>
                  <a:pt x="1659" y="797"/>
                </a:cubicBezTo>
                <a:cubicBezTo>
                  <a:pt x="1657" y="800"/>
                  <a:pt x="1656" y="803"/>
                  <a:pt x="1654" y="805"/>
                </a:cubicBezTo>
                <a:cubicBezTo>
                  <a:pt x="1653" y="809"/>
                  <a:pt x="1651" y="813"/>
                  <a:pt x="1649" y="816"/>
                </a:cubicBezTo>
                <a:cubicBezTo>
                  <a:pt x="1646" y="821"/>
                  <a:pt x="1644" y="826"/>
                  <a:pt x="1642" y="830"/>
                </a:cubicBezTo>
                <a:cubicBezTo>
                  <a:pt x="1640" y="834"/>
                  <a:pt x="1638" y="837"/>
                  <a:pt x="1636" y="841"/>
                </a:cubicBezTo>
                <a:cubicBezTo>
                  <a:pt x="1634" y="846"/>
                  <a:pt x="1631" y="851"/>
                  <a:pt x="1629" y="856"/>
                </a:cubicBezTo>
                <a:cubicBezTo>
                  <a:pt x="1627" y="859"/>
                  <a:pt x="1626" y="863"/>
                  <a:pt x="1624" y="866"/>
                </a:cubicBezTo>
                <a:cubicBezTo>
                  <a:pt x="1621" y="871"/>
                  <a:pt x="1619" y="877"/>
                  <a:pt x="1617" y="882"/>
                </a:cubicBezTo>
                <a:cubicBezTo>
                  <a:pt x="1615" y="885"/>
                  <a:pt x="1614" y="888"/>
                  <a:pt x="1612" y="892"/>
                </a:cubicBezTo>
                <a:cubicBezTo>
                  <a:pt x="1610" y="897"/>
                  <a:pt x="1607" y="903"/>
                  <a:pt x="1604" y="909"/>
                </a:cubicBezTo>
                <a:cubicBezTo>
                  <a:pt x="1603" y="912"/>
                  <a:pt x="1602" y="914"/>
                  <a:pt x="1601" y="917"/>
                </a:cubicBezTo>
                <a:cubicBezTo>
                  <a:pt x="1597" y="926"/>
                  <a:pt x="1594" y="934"/>
                  <a:pt x="1590" y="943"/>
                </a:cubicBezTo>
                <a:cubicBezTo>
                  <a:pt x="1590" y="943"/>
                  <a:pt x="1590" y="944"/>
                  <a:pt x="1589" y="945"/>
                </a:cubicBezTo>
                <a:cubicBezTo>
                  <a:pt x="1586" y="953"/>
                  <a:pt x="1583" y="961"/>
                  <a:pt x="1580" y="969"/>
                </a:cubicBezTo>
                <a:cubicBezTo>
                  <a:pt x="1579" y="972"/>
                  <a:pt x="1578" y="974"/>
                  <a:pt x="1577" y="977"/>
                </a:cubicBezTo>
                <a:close/>
                <a:moveTo>
                  <a:pt x="1007" y="514"/>
                </a:moveTo>
                <a:cubicBezTo>
                  <a:pt x="1010" y="515"/>
                  <a:pt x="1014" y="516"/>
                  <a:pt x="1017" y="518"/>
                </a:cubicBezTo>
                <a:cubicBezTo>
                  <a:pt x="1025" y="520"/>
                  <a:pt x="1032" y="523"/>
                  <a:pt x="1040" y="525"/>
                </a:cubicBezTo>
                <a:cubicBezTo>
                  <a:pt x="1042" y="526"/>
                  <a:pt x="1044" y="527"/>
                  <a:pt x="1046" y="527"/>
                </a:cubicBezTo>
                <a:cubicBezTo>
                  <a:pt x="1055" y="530"/>
                  <a:pt x="1065" y="533"/>
                  <a:pt x="1075" y="536"/>
                </a:cubicBezTo>
                <a:cubicBezTo>
                  <a:pt x="1077" y="537"/>
                  <a:pt x="1080" y="538"/>
                  <a:pt x="1083" y="539"/>
                </a:cubicBezTo>
                <a:cubicBezTo>
                  <a:pt x="1090" y="541"/>
                  <a:pt x="1097" y="543"/>
                  <a:pt x="1104" y="545"/>
                </a:cubicBezTo>
                <a:cubicBezTo>
                  <a:pt x="1107" y="546"/>
                  <a:pt x="1111" y="547"/>
                  <a:pt x="1115" y="548"/>
                </a:cubicBezTo>
                <a:cubicBezTo>
                  <a:pt x="1121" y="549"/>
                  <a:pt x="1127" y="551"/>
                  <a:pt x="1133" y="553"/>
                </a:cubicBezTo>
                <a:cubicBezTo>
                  <a:pt x="1137" y="554"/>
                  <a:pt x="1141" y="555"/>
                  <a:pt x="1145" y="556"/>
                </a:cubicBezTo>
                <a:cubicBezTo>
                  <a:pt x="1151" y="557"/>
                  <a:pt x="1157" y="559"/>
                  <a:pt x="1162" y="560"/>
                </a:cubicBezTo>
                <a:cubicBezTo>
                  <a:pt x="1167" y="561"/>
                  <a:pt x="1171" y="562"/>
                  <a:pt x="1175" y="563"/>
                </a:cubicBezTo>
                <a:cubicBezTo>
                  <a:pt x="1181" y="564"/>
                  <a:pt x="1186" y="566"/>
                  <a:pt x="1192" y="567"/>
                </a:cubicBezTo>
                <a:cubicBezTo>
                  <a:pt x="1196" y="568"/>
                  <a:pt x="1200" y="569"/>
                  <a:pt x="1205" y="570"/>
                </a:cubicBezTo>
                <a:cubicBezTo>
                  <a:pt x="1209" y="570"/>
                  <a:pt x="1212" y="571"/>
                  <a:pt x="1216" y="572"/>
                </a:cubicBezTo>
                <a:cubicBezTo>
                  <a:pt x="1216" y="572"/>
                  <a:pt x="1216" y="572"/>
                  <a:pt x="1216" y="572"/>
                </a:cubicBezTo>
                <a:cubicBezTo>
                  <a:pt x="1216" y="572"/>
                  <a:pt x="1216" y="572"/>
                  <a:pt x="1216" y="572"/>
                </a:cubicBezTo>
                <a:cubicBezTo>
                  <a:pt x="1214" y="574"/>
                  <a:pt x="1212" y="577"/>
                  <a:pt x="1211" y="579"/>
                </a:cubicBezTo>
                <a:cubicBezTo>
                  <a:pt x="1208" y="582"/>
                  <a:pt x="1206" y="585"/>
                  <a:pt x="1204" y="588"/>
                </a:cubicBezTo>
                <a:cubicBezTo>
                  <a:pt x="1201" y="592"/>
                  <a:pt x="1198" y="596"/>
                  <a:pt x="1195" y="600"/>
                </a:cubicBezTo>
                <a:cubicBezTo>
                  <a:pt x="1193" y="603"/>
                  <a:pt x="1190" y="606"/>
                  <a:pt x="1188" y="608"/>
                </a:cubicBezTo>
                <a:cubicBezTo>
                  <a:pt x="1185" y="613"/>
                  <a:pt x="1182" y="617"/>
                  <a:pt x="1179" y="621"/>
                </a:cubicBezTo>
                <a:cubicBezTo>
                  <a:pt x="1177" y="624"/>
                  <a:pt x="1175" y="626"/>
                  <a:pt x="1173" y="629"/>
                </a:cubicBezTo>
                <a:cubicBezTo>
                  <a:pt x="1170" y="634"/>
                  <a:pt x="1167" y="638"/>
                  <a:pt x="1163" y="642"/>
                </a:cubicBezTo>
                <a:cubicBezTo>
                  <a:pt x="1162" y="645"/>
                  <a:pt x="1160" y="648"/>
                  <a:pt x="1158" y="650"/>
                </a:cubicBezTo>
                <a:cubicBezTo>
                  <a:pt x="1154" y="656"/>
                  <a:pt x="1151" y="661"/>
                  <a:pt x="1147" y="666"/>
                </a:cubicBezTo>
                <a:cubicBezTo>
                  <a:pt x="1146" y="668"/>
                  <a:pt x="1145" y="670"/>
                  <a:pt x="1143" y="672"/>
                </a:cubicBezTo>
                <a:cubicBezTo>
                  <a:pt x="1139" y="679"/>
                  <a:pt x="1134" y="686"/>
                  <a:pt x="1129" y="693"/>
                </a:cubicBezTo>
                <a:cubicBezTo>
                  <a:pt x="1128" y="695"/>
                  <a:pt x="1127" y="697"/>
                  <a:pt x="1126" y="698"/>
                </a:cubicBezTo>
                <a:cubicBezTo>
                  <a:pt x="1122" y="704"/>
                  <a:pt x="1119" y="709"/>
                  <a:pt x="1115" y="715"/>
                </a:cubicBezTo>
                <a:cubicBezTo>
                  <a:pt x="1114" y="717"/>
                  <a:pt x="1112" y="720"/>
                  <a:pt x="1111" y="723"/>
                </a:cubicBezTo>
                <a:cubicBezTo>
                  <a:pt x="1108" y="727"/>
                  <a:pt x="1106" y="731"/>
                  <a:pt x="1103" y="735"/>
                </a:cubicBezTo>
                <a:cubicBezTo>
                  <a:pt x="1098" y="733"/>
                  <a:pt x="1093" y="732"/>
                  <a:pt x="1088" y="730"/>
                </a:cubicBezTo>
                <a:cubicBezTo>
                  <a:pt x="1084" y="729"/>
                  <a:pt x="1080" y="728"/>
                  <a:pt x="1076" y="726"/>
                </a:cubicBezTo>
                <a:cubicBezTo>
                  <a:pt x="1069" y="725"/>
                  <a:pt x="1063" y="722"/>
                  <a:pt x="1057" y="720"/>
                </a:cubicBezTo>
                <a:cubicBezTo>
                  <a:pt x="1053" y="719"/>
                  <a:pt x="1050" y="718"/>
                  <a:pt x="1046" y="717"/>
                </a:cubicBezTo>
                <a:cubicBezTo>
                  <a:pt x="1038" y="714"/>
                  <a:pt x="1029" y="711"/>
                  <a:pt x="1020" y="708"/>
                </a:cubicBezTo>
                <a:cubicBezTo>
                  <a:pt x="1019" y="708"/>
                  <a:pt x="1018" y="708"/>
                  <a:pt x="1017" y="707"/>
                </a:cubicBezTo>
                <a:cubicBezTo>
                  <a:pt x="1007" y="704"/>
                  <a:pt x="998" y="700"/>
                  <a:pt x="988" y="697"/>
                </a:cubicBezTo>
                <a:cubicBezTo>
                  <a:pt x="985" y="696"/>
                  <a:pt x="982" y="694"/>
                  <a:pt x="979" y="693"/>
                </a:cubicBezTo>
                <a:cubicBezTo>
                  <a:pt x="972" y="691"/>
                  <a:pt x="966" y="688"/>
                  <a:pt x="959" y="685"/>
                </a:cubicBezTo>
                <a:cubicBezTo>
                  <a:pt x="955" y="684"/>
                  <a:pt x="952" y="682"/>
                  <a:pt x="948" y="681"/>
                </a:cubicBezTo>
                <a:cubicBezTo>
                  <a:pt x="942" y="679"/>
                  <a:pt x="936" y="676"/>
                  <a:pt x="930" y="674"/>
                </a:cubicBezTo>
                <a:cubicBezTo>
                  <a:pt x="926" y="672"/>
                  <a:pt x="922" y="670"/>
                  <a:pt x="918" y="669"/>
                </a:cubicBezTo>
                <a:cubicBezTo>
                  <a:pt x="913" y="666"/>
                  <a:pt x="907" y="664"/>
                  <a:pt x="902" y="661"/>
                </a:cubicBezTo>
                <a:cubicBezTo>
                  <a:pt x="898" y="660"/>
                  <a:pt x="894" y="658"/>
                  <a:pt x="890" y="656"/>
                </a:cubicBezTo>
                <a:cubicBezTo>
                  <a:pt x="886" y="654"/>
                  <a:pt x="881" y="652"/>
                  <a:pt x="877" y="650"/>
                </a:cubicBezTo>
                <a:cubicBezTo>
                  <a:pt x="879" y="647"/>
                  <a:pt x="881" y="645"/>
                  <a:pt x="883" y="642"/>
                </a:cubicBezTo>
                <a:cubicBezTo>
                  <a:pt x="885" y="639"/>
                  <a:pt x="887" y="637"/>
                  <a:pt x="889" y="634"/>
                </a:cubicBezTo>
                <a:cubicBezTo>
                  <a:pt x="891" y="630"/>
                  <a:pt x="894" y="627"/>
                  <a:pt x="897" y="623"/>
                </a:cubicBezTo>
                <a:cubicBezTo>
                  <a:pt x="899" y="620"/>
                  <a:pt x="901" y="618"/>
                  <a:pt x="902" y="615"/>
                </a:cubicBezTo>
                <a:cubicBezTo>
                  <a:pt x="905" y="611"/>
                  <a:pt x="908" y="608"/>
                  <a:pt x="911" y="604"/>
                </a:cubicBezTo>
                <a:cubicBezTo>
                  <a:pt x="913" y="601"/>
                  <a:pt x="915" y="599"/>
                  <a:pt x="917" y="596"/>
                </a:cubicBezTo>
                <a:cubicBezTo>
                  <a:pt x="920" y="592"/>
                  <a:pt x="923" y="588"/>
                  <a:pt x="926" y="584"/>
                </a:cubicBezTo>
                <a:cubicBezTo>
                  <a:pt x="928" y="582"/>
                  <a:pt x="930" y="580"/>
                  <a:pt x="931" y="578"/>
                </a:cubicBezTo>
                <a:cubicBezTo>
                  <a:pt x="936" y="572"/>
                  <a:pt x="940" y="567"/>
                  <a:pt x="944" y="562"/>
                </a:cubicBezTo>
                <a:cubicBezTo>
                  <a:pt x="945" y="561"/>
                  <a:pt x="945" y="560"/>
                  <a:pt x="946" y="560"/>
                </a:cubicBezTo>
                <a:cubicBezTo>
                  <a:pt x="951" y="554"/>
                  <a:pt x="956" y="548"/>
                  <a:pt x="961" y="542"/>
                </a:cubicBezTo>
                <a:cubicBezTo>
                  <a:pt x="963" y="540"/>
                  <a:pt x="964" y="538"/>
                  <a:pt x="966" y="536"/>
                </a:cubicBezTo>
                <a:cubicBezTo>
                  <a:pt x="970" y="532"/>
                  <a:pt x="973" y="528"/>
                  <a:pt x="976" y="524"/>
                </a:cubicBezTo>
                <a:cubicBezTo>
                  <a:pt x="978" y="522"/>
                  <a:pt x="980" y="519"/>
                  <a:pt x="983" y="517"/>
                </a:cubicBezTo>
                <a:cubicBezTo>
                  <a:pt x="985" y="514"/>
                  <a:pt x="988" y="511"/>
                  <a:pt x="991" y="508"/>
                </a:cubicBezTo>
                <a:cubicBezTo>
                  <a:pt x="996" y="510"/>
                  <a:pt x="1002" y="512"/>
                  <a:pt x="1007" y="514"/>
                </a:cubicBezTo>
                <a:close/>
                <a:moveTo>
                  <a:pt x="884" y="667"/>
                </a:moveTo>
                <a:cubicBezTo>
                  <a:pt x="888" y="668"/>
                  <a:pt x="892" y="670"/>
                  <a:pt x="896" y="672"/>
                </a:cubicBezTo>
                <a:cubicBezTo>
                  <a:pt x="902" y="675"/>
                  <a:pt x="908" y="677"/>
                  <a:pt x="915" y="680"/>
                </a:cubicBezTo>
                <a:cubicBezTo>
                  <a:pt x="918" y="681"/>
                  <a:pt x="921" y="683"/>
                  <a:pt x="925" y="684"/>
                </a:cubicBezTo>
                <a:cubicBezTo>
                  <a:pt x="933" y="688"/>
                  <a:pt x="941" y="691"/>
                  <a:pt x="950" y="695"/>
                </a:cubicBezTo>
                <a:cubicBezTo>
                  <a:pt x="951" y="695"/>
                  <a:pt x="952" y="696"/>
                  <a:pt x="953" y="696"/>
                </a:cubicBezTo>
                <a:cubicBezTo>
                  <a:pt x="963" y="700"/>
                  <a:pt x="973" y="704"/>
                  <a:pt x="982" y="707"/>
                </a:cubicBezTo>
                <a:cubicBezTo>
                  <a:pt x="986" y="709"/>
                  <a:pt x="989" y="710"/>
                  <a:pt x="992" y="711"/>
                </a:cubicBezTo>
                <a:cubicBezTo>
                  <a:pt x="999" y="713"/>
                  <a:pt x="1005" y="716"/>
                  <a:pt x="1012" y="718"/>
                </a:cubicBezTo>
                <a:cubicBezTo>
                  <a:pt x="1016" y="719"/>
                  <a:pt x="1020" y="721"/>
                  <a:pt x="1024" y="722"/>
                </a:cubicBezTo>
                <a:cubicBezTo>
                  <a:pt x="1029" y="724"/>
                  <a:pt x="1035" y="726"/>
                  <a:pt x="1041" y="728"/>
                </a:cubicBezTo>
                <a:cubicBezTo>
                  <a:pt x="1046" y="729"/>
                  <a:pt x="1050" y="731"/>
                  <a:pt x="1054" y="732"/>
                </a:cubicBezTo>
                <a:cubicBezTo>
                  <a:pt x="1060" y="734"/>
                  <a:pt x="1065" y="736"/>
                  <a:pt x="1071" y="737"/>
                </a:cubicBezTo>
                <a:cubicBezTo>
                  <a:pt x="1075" y="739"/>
                  <a:pt x="1080" y="740"/>
                  <a:pt x="1084" y="741"/>
                </a:cubicBezTo>
                <a:cubicBezTo>
                  <a:pt x="1089" y="743"/>
                  <a:pt x="1093" y="744"/>
                  <a:pt x="1097" y="745"/>
                </a:cubicBezTo>
                <a:cubicBezTo>
                  <a:pt x="1097" y="745"/>
                  <a:pt x="1097" y="745"/>
                  <a:pt x="1097" y="745"/>
                </a:cubicBezTo>
                <a:cubicBezTo>
                  <a:pt x="1097" y="745"/>
                  <a:pt x="1097" y="745"/>
                  <a:pt x="1097" y="745"/>
                </a:cubicBezTo>
                <a:cubicBezTo>
                  <a:pt x="1095" y="748"/>
                  <a:pt x="1094" y="751"/>
                  <a:pt x="1092" y="753"/>
                </a:cubicBezTo>
                <a:cubicBezTo>
                  <a:pt x="1090" y="756"/>
                  <a:pt x="1089" y="759"/>
                  <a:pt x="1087" y="762"/>
                </a:cubicBezTo>
                <a:cubicBezTo>
                  <a:pt x="1085" y="766"/>
                  <a:pt x="1082" y="770"/>
                  <a:pt x="1080" y="774"/>
                </a:cubicBezTo>
                <a:cubicBezTo>
                  <a:pt x="1079" y="777"/>
                  <a:pt x="1077" y="780"/>
                  <a:pt x="1075" y="783"/>
                </a:cubicBezTo>
                <a:cubicBezTo>
                  <a:pt x="1073" y="787"/>
                  <a:pt x="1071" y="792"/>
                  <a:pt x="1068" y="796"/>
                </a:cubicBezTo>
                <a:cubicBezTo>
                  <a:pt x="1067" y="799"/>
                  <a:pt x="1065" y="801"/>
                  <a:pt x="1064" y="804"/>
                </a:cubicBezTo>
                <a:cubicBezTo>
                  <a:pt x="1061" y="809"/>
                  <a:pt x="1059" y="814"/>
                  <a:pt x="1056" y="819"/>
                </a:cubicBezTo>
                <a:cubicBezTo>
                  <a:pt x="1055" y="821"/>
                  <a:pt x="1054" y="823"/>
                  <a:pt x="1053" y="825"/>
                </a:cubicBezTo>
                <a:cubicBezTo>
                  <a:pt x="1049" y="832"/>
                  <a:pt x="1046" y="839"/>
                  <a:pt x="1042" y="846"/>
                </a:cubicBezTo>
                <a:cubicBezTo>
                  <a:pt x="1041" y="848"/>
                  <a:pt x="1041" y="850"/>
                  <a:pt x="1040" y="852"/>
                </a:cubicBezTo>
                <a:cubicBezTo>
                  <a:pt x="1037" y="857"/>
                  <a:pt x="1034" y="862"/>
                  <a:pt x="1032" y="868"/>
                </a:cubicBezTo>
                <a:cubicBezTo>
                  <a:pt x="1031" y="870"/>
                  <a:pt x="1029" y="873"/>
                  <a:pt x="1028" y="876"/>
                </a:cubicBezTo>
                <a:cubicBezTo>
                  <a:pt x="1026" y="881"/>
                  <a:pt x="1024" y="885"/>
                  <a:pt x="1022" y="889"/>
                </a:cubicBezTo>
                <a:cubicBezTo>
                  <a:pt x="1021" y="892"/>
                  <a:pt x="1019" y="896"/>
                  <a:pt x="1018" y="899"/>
                </a:cubicBezTo>
                <a:cubicBezTo>
                  <a:pt x="1016" y="902"/>
                  <a:pt x="1015" y="905"/>
                  <a:pt x="1013" y="908"/>
                </a:cubicBezTo>
                <a:cubicBezTo>
                  <a:pt x="1009" y="906"/>
                  <a:pt x="1004" y="905"/>
                  <a:pt x="999" y="903"/>
                </a:cubicBezTo>
                <a:cubicBezTo>
                  <a:pt x="994" y="901"/>
                  <a:pt x="990" y="900"/>
                  <a:pt x="986" y="898"/>
                </a:cubicBezTo>
                <a:cubicBezTo>
                  <a:pt x="980" y="896"/>
                  <a:pt x="973" y="893"/>
                  <a:pt x="967" y="891"/>
                </a:cubicBezTo>
                <a:cubicBezTo>
                  <a:pt x="963" y="889"/>
                  <a:pt x="959" y="888"/>
                  <a:pt x="955" y="886"/>
                </a:cubicBezTo>
                <a:cubicBezTo>
                  <a:pt x="949" y="884"/>
                  <a:pt x="942" y="881"/>
                  <a:pt x="935" y="878"/>
                </a:cubicBezTo>
                <a:cubicBezTo>
                  <a:pt x="932" y="877"/>
                  <a:pt x="929" y="875"/>
                  <a:pt x="925" y="874"/>
                </a:cubicBezTo>
                <a:cubicBezTo>
                  <a:pt x="915" y="870"/>
                  <a:pt x="905" y="865"/>
                  <a:pt x="896" y="861"/>
                </a:cubicBezTo>
                <a:cubicBezTo>
                  <a:pt x="895" y="860"/>
                  <a:pt x="894" y="860"/>
                  <a:pt x="893" y="859"/>
                </a:cubicBezTo>
                <a:cubicBezTo>
                  <a:pt x="884" y="855"/>
                  <a:pt x="875" y="851"/>
                  <a:pt x="866" y="847"/>
                </a:cubicBezTo>
                <a:cubicBezTo>
                  <a:pt x="863" y="845"/>
                  <a:pt x="859" y="844"/>
                  <a:pt x="856" y="842"/>
                </a:cubicBezTo>
                <a:cubicBezTo>
                  <a:pt x="849" y="839"/>
                  <a:pt x="843" y="836"/>
                  <a:pt x="837" y="833"/>
                </a:cubicBezTo>
                <a:cubicBezTo>
                  <a:pt x="833" y="831"/>
                  <a:pt x="829" y="829"/>
                  <a:pt x="825" y="826"/>
                </a:cubicBezTo>
                <a:cubicBezTo>
                  <a:pt x="819" y="824"/>
                  <a:pt x="814" y="821"/>
                  <a:pt x="808" y="818"/>
                </a:cubicBezTo>
                <a:cubicBezTo>
                  <a:pt x="804" y="815"/>
                  <a:pt x="800" y="813"/>
                  <a:pt x="796" y="811"/>
                </a:cubicBezTo>
                <a:cubicBezTo>
                  <a:pt x="791" y="808"/>
                  <a:pt x="787" y="806"/>
                  <a:pt x="782" y="803"/>
                </a:cubicBezTo>
                <a:cubicBezTo>
                  <a:pt x="784" y="801"/>
                  <a:pt x="785" y="798"/>
                  <a:pt x="786" y="796"/>
                </a:cubicBezTo>
                <a:cubicBezTo>
                  <a:pt x="788" y="793"/>
                  <a:pt x="790" y="790"/>
                  <a:pt x="791" y="787"/>
                </a:cubicBezTo>
                <a:cubicBezTo>
                  <a:pt x="793" y="783"/>
                  <a:pt x="795" y="780"/>
                  <a:pt x="797" y="776"/>
                </a:cubicBezTo>
                <a:cubicBezTo>
                  <a:pt x="799" y="773"/>
                  <a:pt x="800" y="771"/>
                  <a:pt x="802" y="768"/>
                </a:cubicBezTo>
                <a:cubicBezTo>
                  <a:pt x="804" y="764"/>
                  <a:pt x="807" y="760"/>
                  <a:pt x="809" y="756"/>
                </a:cubicBezTo>
                <a:cubicBezTo>
                  <a:pt x="810" y="754"/>
                  <a:pt x="811" y="752"/>
                  <a:pt x="813" y="749"/>
                </a:cubicBezTo>
                <a:cubicBezTo>
                  <a:pt x="816" y="744"/>
                  <a:pt x="819" y="739"/>
                  <a:pt x="822" y="734"/>
                </a:cubicBezTo>
                <a:cubicBezTo>
                  <a:pt x="823" y="733"/>
                  <a:pt x="823" y="732"/>
                  <a:pt x="824" y="731"/>
                </a:cubicBezTo>
                <a:cubicBezTo>
                  <a:pt x="828" y="725"/>
                  <a:pt x="832" y="718"/>
                  <a:pt x="836" y="712"/>
                </a:cubicBezTo>
                <a:cubicBezTo>
                  <a:pt x="837" y="711"/>
                  <a:pt x="838" y="709"/>
                  <a:pt x="839" y="707"/>
                </a:cubicBezTo>
                <a:cubicBezTo>
                  <a:pt x="842" y="703"/>
                  <a:pt x="844" y="698"/>
                  <a:pt x="847" y="694"/>
                </a:cubicBezTo>
                <a:cubicBezTo>
                  <a:pt x="849" y="692"/>
                  <a:pt x="850" y="689"/>
                  <a:pt x="852" y="687"/>
                </a:cubicBezTo>
                <a:cubicBezTo>
                  <a:pt x="854" y="683"/>
                  <a:pt x="857" y="679"/>
                  <a:pt x="859" y="676"/>
                </a:cubicBezTo>
                <a:cubicBezTo>
                  <a:pt x="861" y="673"/>
                  <a:pt x="863" y="671"/>
                  <a:pt x="864" y="668"/>
                </a:cubicBezTo>
                <a:cubicBezTo>
                  <a:pt x="866" y="666"/>
                  <a:pt x="868" y="663"/>
                  <a:pt x="870" y="660"/>
                </a:cubicBezTo>
                <a:cubicBezTo>
                  <a:pt x="875" y="662"/>
                  <a:pt x="880" y="664"/>
                  <a:pt x="884" y="667"/>
                </a:cubicBezTo>
                <a:close/>
                <a:moveTo>
                  <a:pt x="791" y="822"/>
                </a:moveTo>
                <a:cubicBezTo>
                  <a:pt x="794" y="824"/>
                  <a:pt x="798" y="826"/>
                  <a:pt x="802" y="828"/>
                </a:cubicBezTo>
                <a:cubicBezTo>
                  <a:pt x="808" y="831"/>
                  <a:pt x="814" y="834"/>
                  <a:pt x="820" y="837"/>
                </a:cubicBezTo>
                <a:cubicBezTo>
                  <a:pt x="824" y="839"/>
                  <a:pt x="828" y="841"/>
                  <a:pt x="831" y="843"/>
                </a:cubicBezTo>
                <a:cubicBezTo>
                  <a:pt x="838" y="847"/>
                  <a:pt x="845" y="850"/>
                  <a:pt x="851" y="853"/>
                </a:cubicBezTo>
                <a:cubicBezTo>
                  <a:pt x="855" y="855"/>
                  <a:pt x="858" y="856"/>
                  <a:pt x="861" y="858"/>
                </a:cubicBezTo>
                <a:cubicBezTo>
                  <a:pt x="871" y="863"/>
                  <a:pt x="881" y="867"/>
                  <a:pt x="891" y="872"/>
                </a:cubicBezTo>
                <a:cubicBezTo>
                  <a:pt x="891" y="872"/>
                  <a:pt x="892" y="872"/>
                  <a:pt x="893" y="873"/>
                </a:cubicBezTo>
                <a:cubicBezTo>
                  <a:pt x="902" y="877"/>
                  <a:pt x="911" y="881"/>
                  <a:pt x="920" y="885"/>
                </a:cubicBezTo>
                <a:cubicBezTo>
                  <a:pt x="924" y="886"/>
                  <a:pt x="927" y="888"/>
                  <a:pt x="931" y="889"/>
                </a:cubicBezTo>
                <a:cubicBezTo>
                  <a:pt x="938" y="892"/>
                  <a:pt x="944" y="895"/>
                  <a:pt x="951" y="897"/>
                </a:cubicBezTo>
                <a:cubicBezTo>
                  <a:pt x="955" y="899"/>
                  <a:pt x="959" y="901"/>
                  <a:pt x="963" y="902"/>
                </a:cubicBezTo>
                <a:cubicBezTo>
                  <a:pt x="969" y="905"/>
                  <a:pt x="975" y="907"/>
                  <a:pt x="981" y="909"/>
                </a:cubicBezTo>
                <a:cubicBezTo>
                  <a:pt x="986" y="911"/>
                  <a:pt x="990" y="912"/>
                  <a:pt x="994" y="914"/>
                </a:cubicBezTo>
                <a:cubicBezTo>
                  <a:pt x="999" y="916"/>
                  <a:pt x="1004" y="918"/>
                  <a:pt x="1009" y="919"/>
                </a:cubicBezTo>
                <a:cubicBezTo>
                  <a:pt x="1009" y="919"/>
                  <a:pt x="1009" y="919"/>
                  <a:pt x="1009" y="919"/>
                </a:cubicBezTo>
                <a:cubicBezTo>
                  <a:pt x="1009" y="919"/>
                  <a:pt x="1009" y="919"/>
                  <a:pt x="1009" y="919"/>
                </a:cubicBezTo>
                <a:cubicBezTo>
                  <a:pt x="1007" y="922"/>
                  <a:pt x="1006" y="925"/>
                  <a:pt x="1005" y="928"/>
                </a:cubicBezTo>
                <a:cubicBezTo>
                  <a:pt x="1004" y="931"/>
                  <a:pt x="1002" y="934"/>
                  <a:pt x="1001" y="937"/>
                </a:cubicBezTo>
                <a:cubicBezTo>
                  <a:pt x="999" y="942"/>
                  <a:pt x="998" y="946"/>
                  <a:pt x="996" y="950"/>
                </a:cubicBezTo>
                <a:cubicBezTo>
                  <a:pt x="995" y="953"/>
                  <a:pt x="994" y="956"/>
                  <a:pt x="993" y="959"/>
                </a:cubicBezTo>
                <a:cubicBezTo>
                  <a:pt x="991" y="964"/>
                  <a:pt x="989" y="968"/>
                  <a:pt x="987" y="973"/>
                </a:cubicBezTo>
                <a:cubicBezTo>
                  <a:pt x="986" y="976"/>
                  <a:pt x="985" y="978"/>
                  <a:pt x="984" y="980"/>
                </a:cubicBezTo>
                <a:cubicBezTo>
                  <a:pt x="982" y="987"/>
                  <a:pt x="979" y="995"/>
                  <a:pt x="976" y="1002"/>
                </a:cubicBezTo>
                <a:cubicBezTo>
                  <a:pt x="976" y="1002"/>
                  <a:pt x="976" y="1002"/>
                  <a:pt x="976" y="1002"/>
                </a:cubicBezTo>
                <a:cubicBezTo>
                  <a:pt x="974" y="1009"/>
                  <a:pt x="971" y="1016"/>
                  <a:pt x="969" y="1024"/>
                </a:cubicBezTo>
                <a:cubicBezTo>
                  <a:pt x="968" y="1026"/>
                  <a:pt x="967" y="1028"/>
                  <a:pt x="966" y="1030"/>
                </a:cubicBezTo>
                <a:cubicBezTo>
                  <a:pt x="965" y="1035"/>
                  <a:pt x="963" y="1040"/>
                  <a:pt x="961" y="1045"/>
                </a:cubicBezTo>
                <a:cubicBezTo>
                  <a:pt x="960" y="1048"/>
                  <a:pt x="960" y="1051"/>
                  <a:pt x="959" y="1054"/>
                </a:cubicBezTo>
                <a:cubicBezTo>
                  <a:pt x="957" y="1058"/>
                  <a:pt x="956" y="1063"/>
                  <a:pt x="954" y="1067"/>
                </a:cubicBezTo>
                <a:cubicBezTo>
                  <a:pt x="953" y="1070"/>
                  <a:pt x="953" y="1073"/>
                  <a:pt x="952" y="1076"/>
                </a:cubicBezTo>
                <a:cubicBezTo>
                  <a:pt x="951" y="1080"/>
                  <a:pt x="950" y="1083"/>
                  <a:pt x="949" y="1086"/>
                </a:cubicBezTo>
                <a:cubicBezTo>
                  <a:pt x="944" y="1084"/>
                  <a:pt x="939" y="1082"/>
                  <a:pt x="934" y="1080"/>
                </a:cubicBezTo>
                <a:cubicBezTo>
                  <a:pt x="929" y="1078"/>
                  <a:pt x="925" y="1076"/>
                  <a:pt x="920" y="1074"/>
                </a:cubicBezTo>
                <a:cubicBezTo>
                  <a:pt x="914" y="1071"/>
                  <a:pt x="908" y="1068"/>
                  <a:pt x="902" y="1066"/>
                </a:cubicBezTo>
                <a:cubicBezTo>
                  <a:pt x="897" y="1064"/>
                  <a:pt x="893" y="1062"/>
                  <a:pt x="888" y="1060"/>
                </a:cubicBezTo>
                <a:cubicBezTo>
                  <a:pt x="882" y="1057"/>
                  <a:pt x="876" y="1054"/>
                  <a:pt x="869" y="1051"/>
                </a:cubicBezTo>
                <a:cubicBezTo>
                  <a:pt x="865" y="1049"/>
                  <a:pt x="861" y="1047"/>
                  <a:pt x="857" y="1045"/>
                </a:cubicBezTo>
                <a:cubicBezTo>
                  <a:pt x="850" y="1041"/>
                  <a:pt x="842" y="1038"/>
                  <a:pt x="835" y="1034"/>
                </a:cubicBezTo>
                <a:cubicBezTo>
                  <a:pt x="832" y="1032"/>
                  <a:pt x="829" y="1031"/>
                  <a:pt x="826" y="1029"/>
                </a:cubicBezTo>
                <a:cubicBezTo>
                  <a:pt x="816" y="1024"/>
                  <a:pt x="806" y="1019"/>
                  <a:pt x="796" y="1013"/>
                </a:cubicBezTo>
                <a:cubicBezTo>
                  <a:pt x="793" y="1012"/>
                  <a:pt x="791" y="1011"/>
                  <a:pt x="789" y="1009"/>
                </a:cubicBezTo>
                <a:cubicBezTo>
                  <a:pt x="781" y="1005"/>
                  <a:pt x="773" y="1001"/>
                  <a:pt x="765" y="996"/>
                </a:cubicBezTo>
                <a:cubicBezTo>
                  <a:pt x="762" y="994"/>
                  <a:pt x="758" y="992"/>
                  <a:pt x="755" y="990"/>
                </a:cubicBezTo>
                <a:cubicBezTo>
                  <a:pt x="748" y="986"/>
                  <a:pt x="742" y="983"/>
                  <a:pt x="736" y="979"/>
                </a:cubicBezTo>
                <a:cubicBezTo>
                  <a:pt x="732" y="976"/>
                  <a:pt x="728" y="974"/>
                  <a:pt x="724" y="971"/>
                </a:cubicBezTo>
                <a:cubicBezTo>
                  <a:pt x="719" y="968"/>
                  <a:pt x="714" y="965"/>
                  <a:pt x="709" y="962"/>
                </a:cubicBezTo>
                <a:cubicBezTo>
                  <a:pt x="710" y="959"/>
                  <a:pt x="711" y="956"/>
                  <a:pt x="712" y="952"/>
                </a:cubicBezTo>
                <a:cubicBezTo>
                  <a:pt x="713" y="950"/>
                  <a:pt x="714" y="947"/>
                  <a:pt x="715" y="945"/>
                </a:cubicBezTo>
                <a:cubicBezTo>
                  <a:pt x="717" y="941"/>
                  <a:pt x="719" y="936"/>
                  <a:pt x="721" y="932"/>
                </a:cubicBezTo>
                <a:cubicBezTo>
                  <a:pt x="722" y="930"/>
                  <a:pt x="723" y="928"/>
                  <a:pt x="723" y="925"/>
                </a:cubicBezTo>
                <a:cubicBezTo>
                  <a:pt x="726" y="920"/>
                  <a:pt x="728" y="915"/>
                  <a:pt x="730" y="911"/>
                </a:cubicBezTo>
                <a:cubicBezTo>
                  <a:pt x="731" y="909"/>
                  <a:pt x="731" y="908"/>
                  <a:pt x="732" y="906"/>
                </a:cubicBezTo>
                <a:cubicBezTo>
                  <a:pt x="735" y="900"/>
                  <a:pt x="738" y="893"/>
                  <a:pt x="741" y="887"/>
                </a:cubicBezTo>
                <a:cubicBezTo>
                  <a:pt x="741" y="885"/>
                  <a:pt x="742" y="884"/>
                  <a:pt x="743" y="882"/>
                </a:cubicBezTo>
                <a:cubicBezTo>
                  <a:pt x="745" y="877"/>
                  <a:pt x="747" y="873"/>
                  <a:pt x="750" y="868"/>
                </a:cubicBezTo>
                <a:cubicBezTo>
                  <a:pt x="751" y="865"/>
                  <a:pt x="752" y="863"/>
                  <a:pt x="753" y="860"/>
                </a:cubicBezTo>
                <a:cubicBezTo>
                  <a:pt x="755" y="857"/>
                  <a:pt x="757" y="853"/>
                  <a:pt x="759" y="849"/>
                </a:cubicBezTo>
                <a:cubicBezTo>
                  <a:pt x="760" y="846"/>
                  <a:pt x="761" y="843"/>
                  <a:pt x="763" y="841"/>
                </a:cubicBezTo>
                <a:cubicBezTo>
                  <a:pt x="765" y="837"/>
                  <a:pt x="766" y="834"/>
                  <a:pt x="768" y="830"/>
                </a:cubicBezTo>
                <a:cubicBezTo>
                  <a:pt x="770" y="827"/>
                  <a:pt x="771" y="824"/>
                  <a:pt x="773" y="822"/>
                </a:cubicBezTo>
                <a:cubicBezTo>
                  <a:pt x="774" y="819"/>
                  <a:pt x="775" y="817"/>
                  <a:pt x="777" y="814"/>
                </a:cubicBezTo>
                <a:cubicBezTo>
                  <a:pt x="781" y="817"/>
                  <a:pt x="786" y="819"/>
                  <a:pt x="791" y="822"/>
                </a:cubicBezTo>
                <a:close/>
                <a:moveTo>
                  <a:pt x="717" y="981"/>
                </a:moveTo>
                <a:cubicBezTo>
                  <a:pt x="722" y="984"/>
                  <a:pt x="726" y="987"/>
                  <a:pt x="730" y="990"/>
                </a:cubicBezTo>
                <a:cubicBezTo>
                  <a:pt x="736" y="993"/>
                  <a:pt x="742" y="996"/>
                  <a:pt x="748" y="1000"/>
                </a:cubicBezTo>
                <a:cubicBezTo>
                  <a:pt x="752" y="1002"/>
                  <a:pt x="756" y="1005"/>
                  <a:pt x="760" y="1007"/>
                </a:cubicBezTo>
                <a:cubicBezTo>
                  <a:pt x="767" y="1011"/>
                  <a:pt x="773" y="1014"/>
                  <a:pt x="779" y="1018"/>
                </a:cubicBezTo>
                <a:cubicBezTo>
                  <a:pt x="783" y="1020"/>
                  <a:pt x="787" y="1022"/>
                  <a:pt x="791" y="1024"/>
                </a:cubicBezTo>
                <a:cubicBezTo>
                  <a:pt x="798" y="1028"/>
                  <a:pt x="806" y="1032"/>
                  <a:pt x="813" y="1036"/>
                </a:cubicBezTo>
                <a:cubicBezTo>
                  <a:pt x="816" y="1038"/>
                  <a:pt x="819" y="1039"/>
                  <a:pt x="822" y="1041"/>
                </a:cubicBezTo>
                <a:cubicBezTo>
                  <a:pt x="832" y="1046"/>
                  <a:pt x="842" y="1051"/>
                  <a:pt x="853" y="1056"/>
                </a:cubicBezTo>
                <a:cubicBezTo>
                  <a:pt x="855" y="1057"/>
                  <a:pt x="857" y="1058"/>
                  <a:pt x="860" y="1059"/>
                </a:cubicBezTo>
                <a:cubicBezTo>
                  <a:pt x="868" y="1063"/>
                  <a:pt x="876" y="1067"/>
                  <a:pt x="884" y="1071"/>
                </a:cubicBezTo>
                <a:cubicBezTo>
                  <a:pt x="888" y="1073"/>
                  <a:pt x="892" y="1074"/>
                  <a:pt x="896" y="1076"/>
                </a:cubicBezTo>
                <a:cubicBezTo>
                  <a:pt x="903" y="1079"/>
                  <a:pt x="909" y="1082"/>
                  <a:pt x="916" y="1085"/>
                </a:cubicBezTo>
                <a:cubicBezTo>
                  <a:pt x="920" y="1087"/>
                  <a:pt x="925" y="1089"/>
                  <a:pt x="929" y="1091"/>
                </a:cubicBezTo>
                <a:cubicBezTo>
                  <a:pt x="935" y="1093"/>
                  <a:pt x="940" y="1095"/>
                  <a:pt x="945" y="1097"/>
                </a:cubicBezTo>
                <a:cubicBezTo>
                  <a:pt x="945" y="1098"/>
                  <a:pt x="945" y="1098"/>
                  <a:pt x="945" y="1098"/>
                </a:cubicBezTo>
                <a:cubicBezTo>
                  <a:pt x="945" y="1098"/>
                  <a:pt x="945" y="1098"/>
                  <a:pt x="945" y="1098"/>
                </a:cubicBezTo>
                <a:cubicBezTo>
                  <a:pt x="944" y="1101"/>
                  <a:pt x="943" y="1105"/>
                  <a:pt x="942" y="1108"/>
                </a:cubicBezTo>
                <a:cubicBezTo>
                  <a:pt x="942" y="1111"/>
                  <a:pt x="941" y="1114"/>
                  <a:pt x="940" y="1117"/>
                </a:cubicBezTo>
                <a:cubicBezTo>
                  <a:pt x="939" y="1122"/>
                  <a:pt x="937" y="1127"/>
                  <a:pt x="936" y="1131"/>
                </a:cubicBezTo>
                <a:cubicBezTo>
                  <a:pt x="935" y="1134"/>
                  <a:pt x="935" y="1137"/>
                  <a:pt x="934" y="1139"/>
                </a:cubicBezTo>
                <a:cubicBezTo>
                  <a:pt x="933" y="1145"/>
                  <a:pt x="931" y="1152"/>
                  <a:pt x="929" y="1158"/>
                </a:cubicBezTo>
                <a:cubicBezTo>
                  <a:pt x="929" y="1159"/>
                  <a:pt x="929" y="1160"/>
                  <a:pt x="929" y="1161"/>
                </a:cubicBezTo>
                <a:cubicBezTo>
                  <a:pt x="927" y="1169"/>
                  <a:pt x="925" y="1176"/>
                  <a:pt x="923" y="1184"/>
                </a:cubicBezTo>
                <a:cubicBezTo>
                  <a:pt x="923" y="1186"/>
                  <a:pt x="923" y="1188"/>
                  <a:pt x="922" y="1190"/>
                </a:cubicBezTo>
                <a:cubicBezTo>
                  <a:pt x="921" y="1196"/>
                  <a:pt x="920" y="1201"/>
                  <a:pt x="919" y="1207"/>
                </a:cubicBezTo>
                <a:cubicBezTo>
                  <a:pt x="918" y="1209"/>
                  <a:pt x="917" y="1212"/>
                  <a:pt x="917" y="1215"/>
                </a:cubicBezTo>
                <a:cubicBezTo>
                  <a:pt x="916" y="1220"/>
                  <a:pt x="915" y="1224"/>
                  <a:pt x="914" y="1229"/>
                </a:cubicBezTo>
                <a:cubicBezTo>
                  <a:pt x="913" y="1232"/>
                  <a:pt x="913" y="1235"/>
                  <a:pt x="912" y="1239"/>
                </a:cubicBezTo>
                <a:cubicBezTo>
                  <a:pt x="912" y="1243"/>
                  <a:pt x="911" y="1247"/>
                  <a:pt x="910" y="1252"/>
                </a:cubicBezTo>
                <a:cubicBezTo>
                  <a:pt x="909" y="1255"/>
                  <a:pt x="909" y="1258"/>
                  <a:pt x="908" y="1262"/>
                </a:cubicBezTo>
                <a:cubicBezTo>
                  <a:pt x="908" y="1265"/>
                  <a:pt x="907" y="1267"/>
                  <a:pt x="907" y="1270"/>
                </a:cubicBezTo>
                <a:cubicBezTo>
                  <a:pt x="902" y="1268"/>
                  <a:pt x="897" y="1266"/>
                  <a:pt x="892" y="1264"/>
                </a:cubicBezTo>
                <a:cubicBezTo>
                  <a:pt x="887" y="1261"/>
                  <a:pt x="882" y="1259"/>
                  <a:pt x="877" y="1257"/>
                </a:cubicBezTo>
                <a:cubicBezTo>
                  <a:pt x="870" y="1254"/>
                  <a:pt x="864" y="1251"/>
                  <a:pt x="858" y="1248"/>
                </a:cubicBezTo>
                <a:cubicBezTo>
                  <a:pt x="853" y="1245"/>
                  <a:pt x="848" y="1243"/>
                  <a:pt x="843" y="1240"/>
                </a:cubicBezTo>
                <a:cubicBezTo>
                  <a:pt x="837" y="1237"/>
                  <a:pt x="830" y="1234"/>
                  <a:pt x="824" y="1230"/>
                </a:cubicBezTo>
                <a:cubicBezTo>
                  <a:pt x="819" y="1228"/>
                  <a:pt x="815" y="1226"/>
                  <a:pt x="810" y="1223"/>
                </a:cubicBezTo>
                <a:cubicBezTo>
                  <a:pt x="803" y="1220"/>
                  <a:pt x="796" y="1216"/>
                  <a:pt x="789" y="1212"/>
                </a:cubicBezTo>
                <a:cubicBezTo>
                  <a:pt x="785" y="1210"/>
                  <a:pt x="781" y="1208"/>
                  <a:pt x="778" y="1206"/>
                </a:cubicBezTo>
                <a:cubicBezTo>
                  <a:pt x="768" y="1200"/>
                  <a:pt x="758" y="1194"/>
                  <a:pt x="748" y="1189"/>
                </a:cubicBezTo>
                <a:cubicBezTo>
                  <a:pt x="748" y="1188"/>
                  <a:pt x="747" y="1188"/>
                  <a:pt x="746" y="1187"/>
                </a:cubicBezTo>
                <a:cubicBezTo>
                  <a:pt x="735" y="1181"/>
                  <a:pt x="724" y="1174"/>
                  <a:pt x="714" y="1167"/>
                </a:cubicBezTo>
                <a:cubicBezTo>
                  <a:pt x="711" y="1166"/>
                  <a:pt x="709" y="1164"/>
                  <a:pt x="706" y="1162"/>
                </a:cubicBezTo>
                <a:cubicBezTo>
                  <a:pt x="698" y="1157"/>
                  <a:pt x="690" y="1152"/>
                  <a:pt x="683" y="1147"/>
                </a:cubicBezTo>
                <a:cubicBezTo>
                  <a:pt x="679" y="1145"/>
                  <a:pt x="675" y="1142"/>
                  <a:pt x="672" y="1140"/>
                </a:cubicBezTo>
                <a:cubicBezTo>
                  <a:pt x="666" y="1136"/>
                  <a:pt x="660" y="1132"/>
                  <a:pt x="654" y="1128"/>
                </a:cubicBezTo>
                <a:cubicBezTo>
                  <a:pt x="655" y="1124"/>
                  <a:pt x="656" y="1120"/>
                  <a:pt x="657" y="1116"/>
                </a:cubicBezTo>
                <a:cubicBezTo>
                  <a:pt x="658" y="1114"/>
                  <a:pt x="658" y="1112"/>
                  <a:pt x="659" y="1110"/>
                </a:cubicBezTo>
                <a:cubicBezTo>
                  <a:pt x="660" y="1105"/>
                  <a:pt x="662" y="1099"/>
                  <a:pt x="663" y="1094"/>
                </a:cubicBezTo>
                <a:cubicBezTo>
                  <a:pt x="664" y="1093"/>
                  <a:pt x="664" y="1091"/>
                  <a:pt x="665" y="1089"/>
                </a:cubicBezTo>
                <a:cubicBezTo>
                  <a:pt x="667" y="1082"/>
                  <a:pt x="669" y="1076"/>
                  <a:pt x="671" y="1069"/>
                </a:cubicBezTo>
                <a:cubicBezTo>
                  <a:pt x="671" y="1069"/>
                  <a:pt x="671" y="1069"/>
                  <a:pt x="671" y="1068"/>
                </a:cubicBezTo>
                <a:cubicBezTo>
                  <a:pt x="673" y="1062"/>
                  <a:pt x="675" y="1055"/>
                  <a:pt x="677" y="1049"/>
                </a:cubicBezTo>
                <a:cubicBezTo>
                  <a:pt x="678" y="1047"/>
                  <a:pt x="679" y="1044"/>
                  <a:pt x="679" y="1042"/>
                </a:cubicBezTo>
                <a:cubicBezTo>
                  <a:pt x="681" y="1038"/>
                  <a:pt x="682" y="1033"/>
                  <a:pt x="684" y="1029"/>
                </a:cubicBezTo>
                <a:cubicBezTo>
                  <a:pt x="685" y="1026"/>
                  <a:pt x="686" y="1024"/>
                  <a:pt x="687" y="1021"/>
                </a:cubicBezTo>
                <a:cubicBezTo>
                  <a:pt x="688" y="1017"/>
                  <a:pt x="689" y="1013"/>
                  <a:pt x="691" y="1009"/>
                </a:cubicBezTo>
                <a:cubicBezTo>
                  <a:pt x="692" y="1006"/>
                  <a:pt x="693" y="1003"/>
                  <a:pt x="694" y="1001"/>
                </a:cubicBezTo>
                <a:cubicBezTo>
                  <a:pt x="695" y="997"/>
                  <a:pt x="697" y="993"/>
                  <a:pt x="698" y="989"/>
                </a:cubicBezTo>
                <a:cubicBezTo>
                  <a:pt x="699" y="986"/>
                  <a:pt x="700" y="984"/>
                  <a:pt x="701" y="981"/>
                </a:cubicBezTo>
                <a:cubicBezTo>
                  <a:pt x="702" y="978"/>
                  <a:pt x="703" y="976"/>
                  <a:pt x="704" y="973"/>
                </a:cubicBezTo>
                <a:cubicBezTo>
                  <a:pt x="709" y="976"/>
                  <a:pt x="713" y="979"/>
                  <a:pt x="717" y="981"/>
                </a:cubicBezTo>
                <a:close/>
                <a:moveTo>
                  <a:pt x="679" y="1159"/>
                </a:moveTo>
                <a:cubicBezTo>
                  <a:pt x="681" y="1160"/>
                  <a:pt x="682" y="1161"/>
                  <a:pt x="683" y="1162"/>
                </a:cubicBezTo>
                <a:cubicBezTo>
                  <a:pt x="692" y="1168"/>
                  <a:pt x="701" y="1174"/>
                  <a:pt x="710" y="1179"/>
                </a:cubicBezTo>
                <a:cubicBezTo>
                  <a:pt x="711" y="1180"/>
                  <a:pt x="713" y="1181"/>
                  <a:pt x="714" y="1182"/>
                </a:cubicBezTo>
                <a:cubicBezTo>
                  <a:pt x="723" y="1187"/>
                  <a:pt x="732" y="1193"/>
                  <a:pt x="742" y="1199"/>
                </a:cubicBezTo>
                <a:cubicBezTo>
                  <a:pt x="743" y="1199"/>
                  <a:pt x="744" y="1200"/>
                  <a:pt x="745" y="1200"/>
                </a:cubicBezTo>
                <a:cubicBezTo>
                  <a:pt x="754" y="1206"/>
                  <a:pt x="764" y="1212"/>
                  <a:pt x="774" y="1217"/>
                </a:cubicBezTo>
                <a:cubicBezTo>
                  <a:pt x="775" y="1218"/>
                  <a:pt x="775" y="1218"/>
                  <a:pt x="776" y="1218"/>
                </a:cubicBezTo>
                <a:cubicBezTo>
                  <a:pt x="786" y="1224"/>
                  <a:pt x="796" y="1230"/>
                  <a:pt x="806" y="1235"/>
                </a:cubicBezTo>
                <a:cubicBezTo>
                  <a:pt x="807" y="1235"/>
                  <a:pt x="807" y="1235"/>
                  <a:pt x="807" y="1235"/>
                </a:cubicBezTo>
                <a:cubicBezTo>
                  <a:pt x="817" y="1241"/>
                  <a:pt x="827" y="1246"/>
                  <a:pt x="838" y="1251"/>
                </a:cubicBezTo>
                <a:cubicBezTo>
                  <a:pt x="838" y="1251"/>
                  <a:pt x="839" y="1252"/>
                  <a:pt x="839" y="1252"/>
                </a:cubicBezTo>
                <a:cubicBezTo>
                  <a:pt x="849" y="1257"/>
                  <a:pt x="860" y="1262"/>
                  <a:pt x="870" y="1267"/>
                </a:cubicBezTo>
                <a:cubicBezTo>
                  <a:pt x="871" y="1267"/>
                  <a:pt x="872" y="1268"/>
                  <a:pt x="873" y="1268"/>
                </a:cubicBezTo>
                <a:cubicBezTo>
                  <a:pt x="883" y="1273"/>
                  <a:pt x="893" y="1277"/>
                  <a:pt x="903" y="1282"/>
                </a:cubicBezTo>
                <a:cubicBezTo>
                  <a:pt x="903" y="1282"/>
                  <a:pt x="904" y="1282"/>
                  <a:pt x="905" y="1283"/>
                </a:cubicBezTo>
                <a:cubicBezTo>
                  <a:pt x="905" y="1283"/>
                  <a:pt x="905" y="1283"/>
                  <a:pt x="905" y="1283"/>
                </a:cubicBezTo>
                <a:cubicBezTo>
                  <a:pt x="905" y="1283"/>
                  <a:pt x="905" y="1283"/>
                  <a:pt x="905" y="1283"/>
                </a:cubicBezTo>
                <a:cubicBezTo>
                  <a:pt x="904" y="1287"/>
                  <a:pt x="904" y="1291"/>
                  <a:pt x="903" y="1295"/>
                </a:cubicBezTo>
                <a:cubicBezTo>
                  <a:pt x="903" y="1298"/>
                  <a:pt x="902" y="1301"/>
                  <a:pt x="902" y="1304"/>
                </a:cubicBezTo>
                <a:cubicBezTo>
                  <a:pt x="901" y="1310"/>
                  <a:pt x="900" y="1315"/>
                  <a:pt x="899" y="1321"/>
                </a:cubicBezTo>
                <a:cubicBezTo>
                  <a:pt x="899" y="1323"/>
                  <a:pt x="899" y="1325"/>
                  <a:pt x="899" y="1327"/>
                </a:cubicBezTo>
                <a:cubicBezTo>
                  <a:pt x="898" y="1335"/>
                  <a:pt x="897" y="1343"/>
                  <a:pt x="896" y="1351"/>
                </a:cubicBezTo>
                <a:cubicBezTo>
                  <a:pt x="896" y="1352"/>
                  <a:pt x="896" y="1352"/>
                  <a:pt x="896" y="1353"/>
                </a:cubicBezTo>
                <a:cubicBezTo>
                  <a:pt x="895" y="1360"/>
                  <a:pt x="894" y="1367"/>
                  <a:pt x="894" y="1374"/>
                </a:cubicBezTo>
                <a:cubicBezTo>
                  <a:pt x="893" y="1377"/>
                  <a:pt x="893" y="1379"/>
                  <a:pt x="893" y="1382"/>
                </a:cubicBezTo>
                <a:cubicBezTo>
                  <a:pt x="893" y="1387"/>
                  <a:pt x="892" y="1393"/>
                  <a:pt x="892" y="1398"/>
                </a:cubicBezTo>
                <a:cubicBezTo>
                  <a:pt x="891" y="1401"/>
                  <a:pt x="891" y="1404"/>
                  <a:pt x="891" y="1407"/>
                </a:cubicBezTo>
                <a:cubicBezTo>
                  <a:pt x="891" y="1412"/>
                  <a:pt x="890" y="1417"/>
                  <a:pt x="890" y="1422"/>
                </a:cubicBezTo>
                <a:cubicBezTo>
                  <a:pt x="890" y="1425"/>
                  <a:pt x="890" y="1428"/>
                  <a:pt x="889" y="1431"/>
                </a:cubicBezTo>
                <a:cubicBezTo>
                  <a:pt x="889" y="1436"/>
                  <a:pt x="889" y="1441"/>
                  <a:pt x="889" y="1446"/>
                </a:cubicBezTo>
                <a:cubicBezTo>
                  <a:pt x="889" y="1449"/>
                  <a:pt x="889" y="1452"/>
                  <a:pt x="888" y="1455"/>
                </a:cubicBezTo>
                <a:cubicBezTo>
                  <a:pt x="888" y="1458"/>
                  <a:pt x="888" y="1461"/>
                  <a:pt x="888" y="1464"/>
                </a:cubicBezTo>
                <a:cubicBezTo>
                  <a:pt x="886" y="1463"/>
                  <a:pt x="884" y="1462"/>
                  <a:pt x="882" y="1462"/>
                </a:cubicBezTo>
                <a:cubicBezTo>
                  <a:pt x="880" y="1460"/>
                  <a:pt x="877" y="1459"/>
                  <a:pt x="874" y="1458"/>
                </a:cubicBezTo>
                <a:cubicBezTo>
                  <a:pt x="871" y="1456"/>
                  <a:pt x="868" y="1455"/>
                  <a:pt x="864" y="1453"/>
                </a:cubicBezTo>
                <a:cubicBezTo>
                  <a:pt x="862" y="1452"/>
                  <a:pt x="859" y="1450"/>
                  <a:pt x="856" y="1449"/>
                </a:cubicBezTo>
                <a:cubicBezTo>
                  <a:pt x="853" y="1447"/>
                  <a:pt x="850" y="1446"/>
                  <a:pt x="846" y="1444"/>
                </a:cubicBezTo>
                <a:cubicBezTo>
                  <a:pt x="844" y="1443"/>
                  <a:pt x="841" y="1442"/>
                  <a:pt x="838" y="1440"/>
                </a:cubicBezTo>
                <a:cubicBezTo>
                  <a:pt x="835" y="1439"/>
                  <a:pt x="832" y="1437"/>
                  <a:pt x="828" y="1435"/>
                </a:cubicBezTo>
                <a:cubicBezTo>
                  <a:pt x="826" y="1434"/>
                  <a:pt x="823" y="1432"/>
                  <a:pt x="820" y="1431"/>
                </a:cubicBezTo>
                <a:cubicBezTo>
                  <a:pt x="817" y="1429"/>
                  <a:pt x="814" y="1428"/>
                  <a:pt x="811" y="1426"/>
                </a:cubicBezTo>
                <a:cubicBezTo>
                  <a:pt x="808" y="1424"/>
                  <a:pt x="805" y="1423"/>
                  <a:pt x="803" y="1422"/>
                </a:cubicBezTo>
                <a:cubicBezTo>
                  <a:pt x="799" y="1420"/>
                  <a:pt x="796" y="1418"/>
                  <a:pt x="793" y="1416"/>
                </a:cubicBezTo>
                <a:cubicBezTo>
                  <a:pt x="790" y="1415"/>
                  <a:pt x="788" y="1413"/>
                  <a:pt x="785" y="1412"/>
                </a:cubicBezTo>
                <a:cubicBezTo>
                  <a:pt x="782" y="1410"/>
                  <a:pt x="778" y="1408"/>
                  <a:pt x="775" y="1406"/>
                </a:cubicBezTo>
                <a:cubicBezTo>
                  <a:pt x="773" y="1405"/>
                  <a:pt x="770" y="1404"/>
                  <a:pt x="768" y="1402"/>
                </a:cubicBezTo>
                <a:cubicBezTo>
                  <a:pt x="764" y="1400"/>
                  <a:pt x="761" y="1398"/>
                  <a:pt x="758" y="1396"/>
                </a:cubicBezTo>
                <a:cubicBezTo>
                  <a:pt x="755" y="1395"/>
                  <a:pt x="753" y="1393"/>
                  <a:pt x="750" y="1392"/>
                </a:cubicBezTo>
                <a:cubicBezTo>
                  <a:pt x="747" y="1390"/>
                  <a:pt x="743" y="1388"/>
                  <a:pt x="740" y="1386"/>
                </a:cubicBezTo>
                <a:cubicBezTo>
                  <a:pt x="738" y="1384"/>
                  <a:pt x="735" y="1383"/>
                  <a:pt x="733" y="1382"/>
                </a:cubicBezTo>
                <a:cubicBezTo>
                  <a:pt x="729" y="1379"/>
                  <a:pt x="726" y="1377"/>
                  <a:pt x="722" y="1375"/>
                </a:cubicBezTo>
                <a:cubicBezTo>
                  <a:pt x="720" y="1374"/>
                  <a:pt x="718" y="1372"/>
                  <a:pt x="716" y="1371"/>
                </a:cubicBezTo>
                <a:cubicBezTo>
                  <a:pt x="712" y="1368"/>
                  <a:pt x="707" y="1365"/>
                  <a:pt x="703" y="1363"/>
                </a:cubicBezTo>
                <a:cubicBezTo>
                  <a:pt x="701" y="1362"/>
                  <a:pt x="700" y="1361"/>
                  <a:pt x="699" y="1360"/>
                </a:cubicBezTo>
                <a:cubicBezTo>
                  <a:pt x="693" y="1357"/>
                  <a:pt x="688" y="1353"/>
                  <a:pt x="682" y="1349"/>
                </a:cubicBezTo>
                <a:cubicBezTo>
                  <a:pt x="681" y="1349"/>
                  <a:pt x="680" y="1348"/>
                  <a:pt x="679" y="1347"/>
                </a:cubicBezTo>
                <a:cubicBezTo>
                  <a:pt x="674" y="1344"/>
                  <a:pt x="670" y="1341"/>
                  <a:pt x="666" y="1338"/>
                </a:cubicBezTo>
                <a:cubicBezTo>
                  <a:pt x="664" y="1337"/>
                  <a:pt x="662" y="1335"/>
                  <a:pt x="660" y="1334"/>
                </a:cubicBezTo>
                <a:cubicBezTo>
                  <a:pt x="656" y="1331"/>
                  <a:pt x="653" y="1329"/>
                  <a:pt x="649" y="1327"/>
                </a:cubicBezTo>
                <a:cubicBezTo>
                  <a:pt x="647" y="1325"/>
                  <a:pt x="645" y="1323"/>
                  <a:pt x="643" y="1322"/>
                </a:cubicBezTo>
                <a:cubicBezTo>
                  <a:pt x="639" y="1320"/>
                  <a:pt x="636" y="1317"/>
                  <a:pt x="633" y="1315"/>
                </a:cubicBezTo>
                <a:cubicBezTo>
                  <a:pt x="631" y="1313"/>
                  <a:pt x="628" y="1311"/>
                  <a:pt x="626" y="1310"/>
                </a:cubicBezTo>
                <a:cubicBezTo>
                  <a:pt x="623" y="1308"/>
                  <a:pt x="621" y="1306"/>
                  <a:pt x="618" y="1304"/>
                </a:cubicBezTo>
                <a:cubicBezTo>
                  <a:pt x="619" y="1300"/>
                  <a:pt x="619" y="1296"/>
                  <a:pt x="620" y="1291"/>
                </a:cubicBezTo>
                <a:cubicBezTo>
                  <a:pt x="620" y="1289"/>
                  <a:pt x="621" y="1287"/>
                  <a:pt x="621" y="1285"/>
                </a:cubicBezTo>
                <a:cubicBezTo>
                  <a:pt x="622" y="1279"/>
                  <a:pt x="623" y="1272"/>
                  <a:pt x="624" y="1266"/>
                </a:cubicBezTo>
                <a:cubicBezTo>
                  <a:pt x="624" y="1265"/>
                  <a:pt x="624" y="1264"/>
                  <a:pt x="625" y="1263"/>
                </a:cubicBezTo>
                <a:cubicBezTo>
                  <a:pt x="626" y="1256"/>
                  <a:pt x="627" y="1249"/>
                  <a:pt x="628" y="1242"/>
                </a:cubicBezTo>
                <a:cubicBezTo>
                  <a:pt x="629" y="1240"/>
                  <a:pt x="629" y="1238"/>
                  <a:pt x="629" y="1236"/>
                </a:cubicBezTo>
                <a:cubicBezTo>
                  <a:pt x="630" y="1231"/>
                  <a:pt x="631" y="1225"/>
                  <a:pt x="632" y="1220"/>
                </a:cubicBezTo>
                <a:cubicBezTo>
                  <a:pt x="633" y="1218"/>
                  <a:pt x="633" y="1215"/>
                  <a:pt x="634" y="1212"/>
                </a:cubicBezTo>
                <a:cubicBezTo>
                  <a:pt x="635" y="1208"/>
                  <a:pt x="636" y="1203"/>
                  <a:pt x="637" y="1199"/>
                </a:cubicBezTo>
                <a:cubicBezTo>
                  <a:pt x="637" y="1196"/>
                  <a:pt x="638" y="1193"/>
                  <a:pt x="639" y="1190"/>
                </a:cubicBezTo>
                <a:cubicBezTo>
                  <a:pt x="640" y="1186"/>
                  <a:pt x="641" y="1182"/>
                  <a:pt x="642" y="1178"/>
                </a:cubicBezTo>
                <a:cubicBezTo>
                  <a:pt x="642" y="1175"/>
                  <a:pt x="643" y="1172"/>
                  <a:pt x="644" y="1169"/>
                </a:cubicBezTo>
                <a:cubicBezTo>
                  <a:pt x="645" y="1165"/>
                  <a:pt x="646" y="1161"/>
                  <a:pt x="647" y="1157"/>
                </a:cubicBezTo>
                <a:cubicBezTo>
                  <a:pt x="647" y="1153"/>
                  <a:pt x="648" y="1150"/>
                  <a:pt x="649" y="1147"/>
                </a:cubicBezTo>
                <a:cubicBezTo>
                  <a:pt x="649" y="1145"/>
                  <a:pt x="650" y="1142"/>
                  <a:pt x="651" y="1140"/>
                </a:cubicBezTo>
                <a:cubicBezTo>
                  <a:pt x="651" y="1140"/>
                  <a:pt x="652" y="1141"/>
                  <a:pt x="653" y="1141"/>
                </a:cubicBezTo>
                <a:cubicBezTo>
                  <a:pt x="661" y="1147"/>
                  <a:pt x="670" y="1153"/>
                  <a:pt x="679" y="1159"/>
                </a:cubicBezTo>
                <a:close/>
                <a:moveTo>
                  <a:pt x="621" y="1321"/>
                </a:moveTo>
                <a:cubicBezTo>
                  <a:pt x="623" y="1323"/>
                  <a:pt x="626" y="1325"/>
                  <a:pt x="629" y="1327"/>
                </a:cubicBezTo>
                <a:cubicBezTo>
                  <a:pt x="631" y="1329"/>
                  <a:pt x="634" y="1331"/>
                  <a:pt x="637" y="1333"/>
                </a:cubicBezTo>
                <a:cubicBezTo>
                  <a:pt x="640" y="1334"/>
                  <a:pt x="642" y="1336"/>
                  <a:pt x="645" y="1338"/>
                </a:cubicBezTo>
                <a:cubicBezTo>
                  <a:pt x="648" y="1340"/>
                  <a:pt x="651" y="1342"/>
                  <a:pt x="653" y="1344"/>
                </a:cubicBezTo>
                <a:cubicBezTo>
                  <a:pt x="656" y="1346"/>
                  <a:pt x="659" y="1348"/>
                  <a:pt x="662" y="1350"/>
                </a:cubicBezTo>
                <a:cubicBezTo>
                  <a:pt x="664" y="1352"/>
                  <a:pt x="667" y="1354"/>
                  <a:pt x="670" y="1356"/>
                </a:cubicBezTo>
                <a:cubicBezTo>
                  <a:pt x="673" y="1357"/>
                  <a:pt x="676" y="1359"/>
                  <a:pt x="678" y="1361"/>
                </a:cubicBezTo>
                <a:cubicBezTo>
                  <a:pt x="681" y="1363"/>
                  <a:pt x="684" y="1365"/>
                  <a:pt x="687" y="1367"/>
                </a:cubicBezTo>
                <a:cubicBezTo>
                  <a:pt x="690" y="1369"/>
                  <a:pt x="692" y="1370"/>
                  <a:pt x="695" y="1372"/>
                </a:cubicBezTo>
                <a:cubicBezTo>
                  <a:pt x="698" y="1374"/>
                  <a:pt x="701" y="1376"/>
                  <a:pt x="704" y="1378"/>
                </a:cubicBezTo>
                <a:cubicBezTo>
                  <a:pt x="707" y="1379"/>
                  <a:pt x="709" y="1381"/>
                  <a:pt x="712" y="1383"/>
                </a:cubicBezTo>
                <a:cubicBezTo>
                  <a:pt x="715" y="1385"/>
                  <a:pt x="718" y="1387"/>
                  <a:pt x="721" y="1389"/>
                </a:cubicBezTo>
                <a:cubicBezTo>
                  <a:pt x="724" y="1390"/>
                  <a:pt x="727" y="1392"/>
                  <a:pt x="729" y="1393"/>
                </a:cubicBezTo>
                <a:cubicBezTo>
                  <a:pt x="732" y="1395"/>
                  <a:pt x="736" y="1397"/>
                  <a:pt x="739" y="1399"/>
                </a:cubicBezTo>
                <a:cubicBezTo>
                  <a:pt x="741" y="1401"/>
                  <a:pt x="744" y="1402"/>
                  <a:pt x="747" y="1404"/>
                </a:cubicBezTo>
                <a:cubicBezTo>
                  <a:pt x="750" y="1406"/>
                  <a:pt x="753" y="1408"/>
                  <a:pt x="757" y="1410"/>
                </a:cubicBezTo>
                <a:cubicBezTo>
                  <a:pt x="759" y="1411"/>
                  <a:pt x="762" y="1412"/>
                  <a:pt x="764" y="1414"/>
                </a:cubicBezTo>
                <a:cubicBezTo>
                  <a:pt x="768" y="1416"/>
                  <a:pt x="771" y="1418"/>
                  <a:pt x="775" y="1420"/>
                </a:cubicBezTo>
                <a:cubicBezTo>
                  <a:pt x="777" y="1421"/>
                  <a:pt x="779" y="1423"/>
                  <a:pt x="782" y="1424"/>
                </a:cubicBezTo>
                <a:cubicBezTo>
                  <a:pt x="786" y="1426"/>
                  <a:pt x="790" y="1428"/>
                  <a:pt x="794" y="1431"/>
                </a:cubicBezTo>
                <a:cubicBezTo>
                  <a:pt x="796" y="1432"/>
                  <a:pt x="798" y="1433"/>
                  <a:pt x="799" y="1433"/>
                </a:cubicBezTo>
                <a:cubicBezTo>
                  <a:pt x="805" y="1437"/>
                  <a:pt x="811" y="1440"/>
                  <a:pt x="817" y="1443"/>
                </a:cubicBezTo>
                <a:cubicBezTo>
                  <a:pt x="819" y="1444"/>
                  <a:pt x="820" y="1444"/>
                  <a:pt x="822" y="1445"/>
                </a:cubicBezTo>
                <a:cubicBezTo>
                  <a:pt x="826" y="1448"/>
                  <a:pt x="831" y="1450"/>
                  <a:pt x="835" y="1452"/>
                </a:cubicBezTo>
                <a:cubicBezTo>
                  <a:pt x="837" y="1453"/>
                  <a:pt x="840" y="1454"/>
                  <a:pt x="842" y="1456"/>
                </a:cubicBezTo>
                <a:cubicBezTo>
                  <a:pt x="846" y="1457"/>
                  <a:pt x="849" y="1459"/>
                  <a:pt x="853" y="1461"/>
                </a:cubicBezTo>
                <a:cubicBezTo>
                  <a:pt x="856" y="1462"/>
                  <a:pt x="858" y="1464"/>
                  <a:pt x="861" y="1465"/>
                </a:cubicBezTo>
                <a:cubicBezTo>
                  <a:pt x="864" y="1466"/>
                  <a:pt x="868" y="1468"/>
                  <a:pt x="871" y="1470"/>
                </a:cubicBezTo>
                <a:cubicBezTo>
                  <a:pt x="874" y="1471"/>
                  <a:pt x="877" y="1472"/>
                  <a:pt x="880" y="1474"/>
                </a:cubicBezTo>
                <a:cubicBezTo>
                  <a:pt x="882" y="1475"/>
                  <a:pt x="885" y="1476"/>
                  <a:pt x="888" y="1477"/>
                </a:cubicBezTo>
                <a:cubicBezTo>
                  <a:pt x="888" y="1477"/>
                  <a:pt x="888" y="1477"/>
                  <a:pt x="888" y="1477"/>
                </a:cubicBezTo>
                <a:cubicBezTo>
                  <a:pt x="888" y="1477"/>
                  <a:pt x="888" y="1477"/>
                  <a:pt x="888" y="1477"/>
                </a:cubicBezTo>
                <a:cubicBezTo>
                  <a:pt x="888" y="1481"/>
                  <a:pt x="888" y="1485"/>
                  <a:pt x="887" y="1488"/>
                </a:cubicBezTo>
                <a:cubicBezTo>
                  <a:pt x="887" y="1490"/>
                  <a:pt x="887" y="1493"/>
                  <a:pt x="887" y="1495"/>
                </a:cubicBezTo>
                <a:cubicBezTo>
                  <a:pt x="887" y="1502"/>
                  <a:pt x="887" y="1508"/>
                  <a:pt x="887" y="1514"/>
                </a:cubicBezTo>
                <a:cubicBezTo>
                  <a:pt x="887" y="1521"/>
                  <a:pt x="887" y="1528"/>
                  <a:pt x="887" y="1535"/>
                </a:cubicBezTo>
                <a:cubicBezTo>
                  <a:pt x="887" y="1537"/>
                  <a:pt x="887" y="1539"/>
                  <a:pt x="887" y="1541"/>
                </a:cubicBezTo>
                <a:cubicBezTo>
                  <a:pt x="888" y="1546"/>
                  <a:pt x="888" y="1550"/>
                  <a:pt x="888" y="1555"/>
                </a:cubicBezTo>
                <a:cubicBezTo>
                  <a:pt x="888" y="1557"/>
                  <a:pt x="888" y="1560"/>
                  <a:pt x="888" y="1563"/>
                </a:cubicBezTo>
                <a:cubicBezTo>
                  <a:pt x="888" y="1567"/>
                  <a:pt x="888" y="1571"/>
                  <a:pt x="888" y="1575"/>
                </a:cubicBezTo>
                <a:cubicBezTo>
                  <a:pt x="889" y="1578"/>
                  <a:pt x="889" y="1581"/>
                  <a:pt x="889" y="1584"/>
                </a:cubicBezTo>
                <a:cubicBezTo>
                  <a:pt x="889" y="1587"/>
                  <a:pt x="889" y="1591"/>
                  <a:pt x="889" y="1595"/>
                </a:cubicBezTo>
                <a:cubicBezTo>
                  <a:pt x="889" y="1598"/>
                  <a:pt x="890" y="1601"/>
                  <a:pt x="890" y="1604"/>
                </a:cubicBezTo>
                <a:cubicBezTo>
                  <a:pt x="890" y="1608"/>
                  <a:pt x="890" y="1611"/>
                  <a:pt x="891" y="1615"/>
                </a:cubicBezTo>
                <a:cubicBezTo>
                  <a:pt x="891" y="1618"/>
                  <a:pt x="891" y="1621"/>
                  <a:pt x="891" y="1624"/>
                </a:cubicBezTo>
                <a:cubicBezTo>
                  <a:pt x="891" y="1628"/>
                  <a:pt x="892" y="1631"/>
                  <a:pt x="892" y="1635"/>
                </a:cubicBezTo>
                <a:cubicBezTo>
                  <a:pt x="892" y="1638"/>
                  <a:pt x="892" y="1641"/>
                  <a:pt x="893" y="1644"/>
                </a:cubicBezTo>
                <a:cubicBezTo>
                  <a:pt x="893" y="1648"/>
                  <a:pt x="893" y="1651"/>
                  <a:pt x="894" y="1655"/>
                </a:cubicBezTo>
                <a:cubicBezTo>
                  <a:pt x="894" y="1658"/>
                  <a:pt x="894" y="1661"/>
                  <a:pt x="895" y="1664"/>
                </a:cubicBezTo>
                <a:cubicBezTo>
                  <a:pt x="895" y="1666"/>
                  <a:pt x="895" y="1668"/>
                  <a:pt x="895" y="1670"/>
                </a:cubicBezTo>
                <a:cubicBezTo>
                  <a:pt x="893" y="1669"/>
                  <a:pt x="892" y="1668"/>
                  <a:pt x="890" y="1667"/>
                </a:cubicBezTo>
                <a:cubicBezTo>
                  <a:pt x="887" y="1666"/>
                  <a:pt x="883" y="1664"/>
                  <a:pt x="880" y="1663"/>
                </a:cubicBezTo>
                <a:cubicBezTo>
                  <a:pt x="877" y="1661"/>
                  <a:pt x="873" y="1660"/>
                  <a:pt x="870" y="1658"/>
                </a:cubicBezTo>
                <a:cubicBezTo>
                  <a:pt x="867" y="1657"/>
                  <a:pt x="864" y="1655"/>
                  <a:pt x="861" y="1654"/>
                </a:cubicBezTo>
                <a:cubicBezTo>
                  <a:pt x="857" y="1652"/>
                  <a:pt x="854" y="1650"/>
                  <a:pt x="851" y="1649"/>
                </a:cubicBezTo>
                <a:cubicBezTo>
                  <a:pt x="847" y="1647"/>
                  <a:pt x="844" y="1645"/>
                  <a:pt x="841" y="1644"/>
                </a:cubicBezTo>
                <a:cubicBezTo>
                  <a:pt x="838" y="1642"/>
                  <a:pt x="834" y="1641"/>
                  <a:pt x="831" y="1639"/>
                </a:cubicBezTo>
                <a:cubicBezTo>
                  <a:pt x="828" y="1637"/>
                  <a:pt x="825" y="1636"/>
                  <a:pt x="822" y="1634"/>
                </a:cubicBezTo>
                <a:cubicBezTo>
                  <a:pt x="819" y="1632"/>
                  <a:pt x="815" y="1631"/>
                  <a:pt x="812" y="1629"/>
                </a:cubicBezTo>
                <a:cubicBezTo>
                  <a:pt x="809" y="1627"/>
                  <a:pt x="806" y="1626"/>
                  <a:pt x="803" y="1624"/>
                </a:cubicBezTo>
                <a:cubicBezTo>
                  <a:pt x="799" y="1622"/>
                  <a:pt x="796" y="1620"/>
                  <a:pt x="793" y="1618"/>
                </a:cubicBezTo>
                <a:cubicBezTo>
                  <a:pt x="790" y="1617"/>
                  <a:pt x="787" y="1615"/>
                  <a:pt x="784" y="1613"/>
                </a:cubicBezTo>
                <a:cubicBezTo>
                  <a:pt x="780" y="1612"/>
                  <a:pt x="777" y="1610"/>
                  <a:pt x="774" y="1608"/>
                </a:cubicBezTo>
                <a:cubicBezTo>
                  <a:pt x="771" y="1606"/>
                  <a:pt x="768" y="1604"/>
                  <a:pt x="765" y="1603"/>
                </a:cubicBezTo>
                <a:cubicBezTo>
                  <a:pt x="761" y="1601"/>
                  <a:pt x="758" y="1599"/>
                  <a:pt x="755" y="1597"/>
                </a:cubicBezTo>
                <a:cubicBezTo>
                  <a:pt x="752" y="1595"/>
                  <a:pt x="749" y="1594"/>
                  <a:pt x="746" y="1592"/>
                </a:cubicBezTo>
                <a:cubicBezTo>
                  <a:pt x="743" y="1590"/>
                  <a:pt x="739" y="1588"/>
                  <a:pt x="736" y="1586"/>
                </a:cubicBezTo>
                <a:cubicBezTo>
                  <a:pt x="733" y="1584"/>
                  <a:pt x="730" y="1582"/>
                  <a:pt x="728" y="1581"/>
                </a:cubicBezTo>
                <a:cubicBezTo>
                  <a:pt x="724" y="1578"/>
                  <a:pt x="720" y="1576"/>
                  <a:pt x="717" y="1574"/>
                </a:cubicBezTo>
                <a:cubicBezTo>
                  <a:pt x="714" y="1572"/>
                  <a:pt x="712" y="1571"/>
                  <a:pt x="709" y="1569"/>
                </a:cubicBezTo>
                <a:cubicBezTo>
                  <a:pt x="705" y="1567"/>
                  <a:pt x="702" y="1564"/>
                  <a:pt x="698" y="1562"/>
                </a:cubicBezTo>
                <a:cubicBezTo>
                  <a:pt x="695" y="1560"/>
                  <a:pt x="693" y="1559"/>
                  <a:pt x="691" y="1557"/>
                </a:cubicBezTo>
                <a:cubicBezTo>
                  <a:pt x="686" y="1554"/>
                  <a:pt x="681" y="1551"/>
                  <a:pt x="677" y="1548"/>
                </a:cubicBezTo>
                <a:cubicBezTo>
                  <a:pt x="675" y="1547"/>
                  <a:pt x="674" y="1546"/>
                  <a:pt x="673" y="1545"/>
                </a:cubicBezTo>
                <a:cubicBezTo>
                  <a:pt x="667" y="1541"/>
                  <a:pt x="661" y="1537"/>
                  <a:pt x="655" y="1533"/>
                </a:cubicBezTo>
                <a:cubicBezTo>
                  <a:pt x="654" y="1532"/>
                  <a:pt x="652" y="1531"/>
                  <a:pt x="651" y="1530"/>
                </a:cubicBezTo>
                <a:cubicBezTo>
                  <a:pt x="646" y="1527"/>
                  <a:pt x="642" y="1524"/>
                  <a:pt x="637" y="1520"/>
                </a:cubicBezTo>
                <a:cubicBezTo>
                  <a:pt x="635" y="1519"/>
                  <a:pt x="633" y="1517"/>
                  <a:pt x="631" y="1516"/>
                </a:cubicBezTo>
                <a:cubicBezTo>
                  <a:pt x="627" y="1513"/>
                  <a:pt x="624" y="1510"/>
                  <a:pt x="620" y="1508"/>
                </a:cubicBezTo>
                <a:cubicBezTo>
                  <a:pt x="617" y="1506"/>
                  <a:pt x="615" y="1504"/>
                  <a:pt x="613" y="1502"/>
                </a:cubicBezTo>
                <a:cubicBezTo>
                  <a:pt x="610" y="1500"/>
                  <a:pt x="607" y="1498"/>
                  <a:pt x="604" y="1495"/>
                </a:cubicBezTo>
                <a:cubicBezTo>
                  <a:pt x="604" y="1491"/>
                  <a:pt x="604" y="1486"/>
                  <a:pt x="604" y="1481"/>
                </a:cubicBezTo>
                <a:cubicBezTo>
                  <a:pt x="604" y="1479"/>
                  <a:pt x="604" y="1476"/>
                  <a:pt x="604" y="1474"/>
                </a:cubicBezTo>
                <a:cubicBezTo>
                  <a:pt x="604" y="1466"/>
                  <a:pt x="605" y="1458"/>
                  <a:pt x="605" y="1451"/>
                </a:cubicBezTo>
                <a:cubicBezTo>
                  <a:pt x="605" y="1450"/>
                  <a:pt x="605" y="1449"/>
                  <a:pt x="605" y="1448"/>
                </a:cubicBezTo>
                <a:cubicBezTo>
                  <a:pt x="605" y="1441"/>
                  <a:pt x="606" y="1434"/>
                  <a:pt x="606" y="1428"/>
                </a:cubicBezTo>
                <a:cubicBezTo>
                  <a:pt x="606" y="1425"/>
                  <a:pt x="606" y="1422"/>
                  <a:pt x="607" y="1419"/>
                </a:cubicBezTo>
                <a:cubicBezTo>
                  <a:pt x="607" y="1414"/>
                  <a:pt x="607" y="1409"/>
                  <a:pt x="608" y="1404"/>
                </a:cubicBezTo>
                <a:cubicBezTo>
                  <a:pt x="608" y="1401"/>
                  <a:pt x="608" y="1398"/>
                  <a:pt x="608" y="1395"/>
                </a:cubicBezTo>
                <a:cubicBezTo>
                  <a:pt x="609" y="1390"/>
                  <a:pt x="609" y="1386"/>
                  <a:pt x="609" y="1381"/>
                </a:cubicBezTo>
                <a:cubicBezTo>
                  <a:pt x="610" y="1378"/>
                  <a:pt x="610" y="1375"/>
                  <a:pt x="610" y="1371"/>
                </a:cubicBezTo>
                <a:cubicBezTo>
                  <a:pt x="611" y="1367"/>
                  <a:pt x="611" y="1363"/>
                  <a:pt x="612" y="1358"/>
                </a:cubicBezTo>
                <a:cubicBezTo>
                  <a:pt x="612" y="1355"/>
                  <a:pt x="612" y="1351"/>
                  <a:pt x="613" y="1348"/>
                </a:cubicBezTo>
                <a:cubicBezTo>
                  <a:pt x="613" y="1344"/>
                  <a:pt x="614" y="1340"/>
                  <a:pt x="614" y="1335"/>
                </a:cubicBezTo>
                <a:cubicBezTo>
                  <a:pt x="615" y="1332"/>
                  <a:pt x="615" y="1328"/>
                  <a:pt x="615" y="1325"/>
                </a:cubicBezTo>
                <a:cubicBezTo>
                  <a:pt x="616" y="1323"/>
                  <a:pt x="616" y="1320"/>
                  <a:pt x="616" y="1318"/>
                </a:cubicBezTo>
                <a:cubicBezTo>
                  <a:pt x="618" y="1319"/>
                  <a:pt x="619" y="1320"/>
                  <a:pt x="621" y="1321"/>
                </a:cubicBezTo>
                <a:close/>
                <a:moveTo>
                  <a:pt x="608" y="1514"/>
                </a:moveTo>
                <a:cubicBezTo>
                  <a:pt x="611" y="1516"/>
                  <a:pt x="613" y="1518"/>
                  <a:pt x="616" y="1520"/>
                </a:cubicBezTo>
                <a:cubicBezTo>
                  <a:pt x="619" y="1522"/>
                  <a:pt x="622" y="1524"/>
                  <a:pt x="625" y="1527"/>
                </a:cubicBezTo>
                <a:cubicBezTo>
                  <a:pt x="628" y="1529"/>
                  <a:pt x="631" y="1531"/>
                  <a:pt x="634" y="1533"/>
                </a:cubicBezTo>
                <a:cubicBezTo>
                  <a:pt x="637" y="1535"/>
                  <a:pt x="640" y="1537"/>
                  <a:pt x="643" y="1539"/>
                </a:cubicBezTo>
                <a:cubicBezTo>
                  <a:pt x="646" y="1541"/>
                  <a:pt x="649" y="1543"/>
                  <a:pt x="652" y="1545"/>
                </a:cubicBezTo>
                <a:cubicBezTo>
                  <a:pt x="655" y="1547"/>
                  <a:pt x="658" y="1550"/>
                  <a:pt x="661" y="1552"/>
                </a:cubicBezTo>
                <a:cubicBezTo>
                  <a:pt x="664" y="1554"/>
                  <a:pt x="667" y="1556"/>
                  <a:pt x="670" y="1557"/>
                </a:cubicBezTo>
                <a:cubicBezTo>
                  <a:pt x="673" y="1560"/>
                  <a:pt x="676" y="1562"/>
                  <a:pt x="679" y="1564"/>
                </a:cubicBezTo>
                <a:cubicBezTo>
                  <a:pt x="682" y="1566"/>
                  <a:pt x="685" y="1568"/>
                  <a:pt x="688" y="1570"/>
                </a:cubicBezTo>
                <a:cubicBezTo>
                  <a:pt x="691" y="1572"/>
                  <a:pt x="694" y="1574"/>
                  <a:pt x="698" y="1576"/>
                </a:cubicBezTo>
                <a:cubicBezTo>
                  <a:pt x="701" y="1578"/>
                  <a:pt x="703" y="1580"/>
                  <a:pt x="706" y="1581"/>
                </a:cubicBezTo>
                <a:cubicBezTo>
                  <a:pt x="710" y="1583"/>
                  <a:pt x="713" y="1586"/>
                  <a:pt x="716" y="1588"/>
                </a:cubicBezTo>
                <a:cubicBezTo>
                  <a:pt x="719" y="1589"/>
                  <a:pt x="722" y="1591"/>
                  <a:pt x="725" y="1593"/>
                </a:cubicBezTo>
                <a:cubicBezTo>
                  <a:pt x="728" y="1595"/>
                  <a:pt x="732" y="1597"/>
                  <a:pt x="735" y="1599"/>
                </a:cubicBezTo>
                <a:cubicBezTo>
                  <a:pt x="738" y="1601"/>
                  <a:pt x="741" y="1602"/>
                  <a:pt x="743" y="1604"/>
                </a:cubicBezTo>
                <a:cubicBezTo>
                  <a:pt x="747" y="1606"/>
                  <a:pt x="750" y="1608"/>
                  <a:pt x="754" y="1610"/>
                </a:cubicBezTo>
                <a:cubicBezTo>
                  <a:pt x="757" y="1612"/>
                  <a:pt x="759" y="1614"/>
                  <a:pt x="762" y="1615"/>
                </a:cubicBezTo>
                <a:cubicBezTo>
                  <a:pt x="766" y="1617"/>
                  <a:pt x="770" y="1619"/>
                  <a:pt x="773" y="1621"/>
                </a:cubicBezTo>
                <a:cubicBezTo>
                  <a:pt x="776" y="1623"/>
                  <a:pt x="779" y="1624"/>
                  <a:pt x="781" y="1626"/>
                </a:cubicBezTo>
                <a:cubicBezTo>
                  <a:pt x="785" y="1628"/>
                  <a:pt x="789" y="1630"/>
                  <a:pt x="793" y="1632"/>
                </a:cubicBezTo>
                <a:cubicBezTo>
                  <a:pt x="796" y="1634"/>
                  <a:pt x="798" y="1635"/>
                  <a:pt x="800" y="1636"/>
                </a:cubicBezTo>
                <a:cubicBezTo>
                  <a:pt x="805" y="1639"/>
                  <a:pt x="810" y="1641"/>
                  <a:pt x="815" y="1644"/>
                </a:cubicBezTo>
                <a:cubicBezTo>
                  <a:pt x="816" y="1645"/>
                  <a:pt x="818" y="1646"/>
                  <a:pt x="820" y="1646"/>
                </a:cubicBezTo>
                <a:cubicBezTo>
                  <a:pt x="826" y="1650"/>
                  <a:pt x="833" y="1653"/>
                  <a:pt x="839" y="1656"/>
                </a:cubicBezTo>
                <a:cubicBezTo>
                  <a:pt x="841" y="1657"/>
                  <a:pt x="843" y="1658"/>
                  <a:pt x="845" y="1659"/>
                </a:cubicBezTo>
                <a:cubicBezTo>
                  <a:pt x="849" y="1661"/>
                  <a:pt x="854" y="1664"/>
                  <a:pt x="859" y="1666"/>
                </a:cubicBezTo>
                <a:cubicBezTo>
                  <a:pt x="861" y="1667"/>
                  <a:pt x="864" y="1668"/>
                  <a:pt x="867" y="1670"/>
                </a:cubicBezTo>
                <a:cubicBezTo>
                  <a:pt x="871" y="1672"/>
                  <a:pt x="874" y="1673"/>
                  <a:pt x="878" y="1675"/>
                </a:cubicBezTo>
                <a:cubicBezTo>
                  <a:pt x="881" y="1677"/>
                  <a:pt x="884" y="1678"/>
                  <a:pt x="887" y="1679"/>
                </a:cubicBezTo>
                <a:cubicBezTo>
                  <a:pt x="890" y="1681"/>
                  <a:pt x="893" y="1682"/>
                  <a:pt x="897" y="1684"/>
                </a:cubicBezTo>
                <a:cubicBezTo>
                  <a:pt x="897" y="1684"/>
                  <a:pt x="897" y="1684"/>
                  <a:pt x="897" y="1684"/>
                </a:cubicBezTo>
                <a:cubicBezTo>
                  <a:pt x="897" y="1684"/>
                  <a:pt x="897" y="1684"/>
                  <a:pt x="897" y="1684"/>
                </a:cubicBezTo>
                <a:cubicBezTo>
                  <a:pt x="897" y="1689"/>
                  <a:pt x="898" y="1694"/>
                  <a:pt x="898" y="1700"/>
                </a:cubicBezTo>
                <a:cubicBezTo>
                  <a:pt x="899" y="1703"/>
                  <a:pt x="899" y="1706"/>
                  <a:pt x="900" y="1709"/>
                </a:cubicBezTo>
                <a:cubicBezTo>
                  <a:pt x="901" y="1718"/>
                  <a:pt x="902" y="1727"/>
                  <a:pt x="903" y="1736"/>
                </a:cubicBezTo>
                <a:cubicBezTo>
                  <a:pt x="903" y="1737"/>
                  <a:pt x="904" y="1739"/>
                  <a:pt x="904" y="1741"/>
                </a:cubicBezTo>
                <a:cubicBezTo>
                  <a:pt x="905" y="1748"/>
                  <a:pt x="906" y="1755"/>
                  <a:pt x="907" y="1762"/>
                </a:cubicBezTo>
                <a:cubicBezTo>
                  <a:pt x="908" y="1766"/>
                  <a:pt x="909" y="1769"/>
                  <a:pt x="909" y="1772"/>
                </a:cubicBezTo>
                <a:cubicBezTo>
                  <a:pt x="910" y="1778"/>
                  <a:pt x="911" y="1783"/>
                  <a:pt x="912" y="1789"/>
                </a:cubicBezTo>
                <a:cubicBezTo>
                  <a:pt x="913" y="1793"/>
                  <a:pt x="913" y="1796"/>
                  <a:pt x="914" y="1800"/>
                </a:cubicBezTo>
                <a:cubicBezTo>
                  <a:pt x="915" y="1805"/>
                  <a:pt x="916" y="1811"/>
                  <a:pt x="917" y="1816"/>
                </a:cubicBezTo>
                <a:cubicBezTo>
                  <a:pt x="918" y="1820"/>
                  <a:pt x="919" y="1823"/>
                  <a:pt x="920" y="1827"/>
                </a:cubicBezTo>
                <a:cubicBezTo>
                  <a:pt x="921" y="1832"/>
                  <a:pt x="922" y="1837"/>
                  <a:pt x="923" y="1842"/>
                </a:cubicBezTo>
                <a:cubicBezTo>
                  <a:pt x="924" y="1846"/>
                  <a:pt x="925" y="1850"/>
                  <a:pt x="926" y="1854"/>
                </a:cubicBezTo>
                <a:cubicBezTo>
                  <a:pt x="927" y="1859"/>
                  <a:pt x="928" y="1864"/>
                  <a:pt x="929" y="1869"/>
                </a:cubicBezTo>
                <a:cubicBezTo>
                  <a:pt x="930" y="1873"/>
                  <a:pt x="931" y="1877"/>
                  <a:pt x="932" y="1881"/>
                </a:cubicBezTo>
                <a:cubicBezTo>
                  <a:pt x="933" y="1883"/>
                  <a:pt x="933" y="1886"/>
                  <a:pt x="934" y="1889"/>
                </a:cubicBezTo>
                <a:cubicBezTo>
                  <a:pt x="932" y="1888"/>
                  <a:pt x="930" y="1887"/>
                  <a:pt x="928" y="1886"/>
                </a:cubicBezTo>
                <a:cubicBezTo>
                  <a:pt x="925" y="1885"/>
                  <a:pt x="921" y="1884"/>
                  <a:pt x="918" y="1882"/>
                </a:cubicBezTo>
                <a:cubicBezTo>
                  <a:pt x="914" y="1881"/>
                  <a:pt x="910" y="1879"/>
                  <a:pt x="907" y="1877"/>
                </a:cubicBezTo>
                <a:cubicBezTo>
                  <a:pt x="903" y="1876"/>
                  <a:pt x="900" y="1874"/>
                  <a:pt x="897" y="1873"/>
                </a:cubicBezTo>
                <a:cubicBezTo>
                  <a:pt x="893" y="1871"/>
                  <a:pt x="889" y="1869"/>
                  <a:pt x="885" y="1867"/>
                </a:cubicBezTo>
                <a:cubicBezTo>
                  <a:pt x="882" y="1866"/>
                  <a:pt x="879" y="1864"/>
                  <a:pt x="875" y="1863"/>
                </a:cubicBezTo>
                <a:cubicBezTo>
                  <a:pt x="872" y="1861"/>
                  <a:pt x="868" y="1859"/>
                  <a:pt x="864" y="1857"/>
                </a:cubicBezTo>
                <a:cubicBezTo>
                  <a:pt x="861" y="1856"/>
                  <a:pt x="858" y="1854"/>
                  <a:pt x="854" y="1853"/>
                </a:cubicBezTo>
                <a:cubicBezTo>
                  <a:pt x="851" y="1851"/>
                  <a:pt x="847" y="1849"/>
                  <a:pt x="843" y="1847"/>
                </a:cubicBezTo>
                <a:cubicBezTo>
                  <a:pt x="840" y="1846"/>
                  <a:pt x="837" y="1844"/>
                  <a:pt x="833" y="1842"/>
                </a:cubicBezTo>
                <a:cubicBezTo>
                  <a:pt x="830" y="1840"/>
                  <a:pt x="826" y="1838"/>
                  <a:pt x="822" y="1836"/>
                </a:cubicBezTo>
                <a:cubicBezTo>
                  <a:pt x="819" y="1835"/>
                  <a:pt x="816" y="1833"/>
                  <a:pt x="813" y="1832"/>
                </a:cubicBezTo>
                <a:cubicBezTo>
                  <a:pt x="809" y="1829"/>
                  <a:pt x="805" y="1827"/>
                  <a:pt x="801" y="1825"/>
                </a:cubicBezTo>
                <a:cubicBezTo>
                  <a:pt x="798" y="1824"/>
                  <a:pt x="795" y="1822"/>
                  <a:pt x="792" y="1820"/>
                </a:cubicBezTo>
                <a:cubicBezTo>
                  <a:pt x="788" y="1818"/>
                  <a:pt x="784" y="1816"/>
                  <a:pt x="781" y="1814"/>
                </a:cubicBezTo>
                <a:cubicBezTo>
                  <a:pt x="778" y="1812"/>
                  <a:pt x="775" y="1811"/>
                  <a:pt x="772" y="1809"/>
                </a:cubicBezTo>
                <a:cubicBezTo>
                  <a:pt x="768" y="1807"/>
                  <a:pt x="764" y="1805"/>
                  <a:pt x="760" y="1802"/>
                </a:cubicBezTo>
                <a:cubicBezTo>
                  <a:pt x="757" y="1801"/>
                  <a:pt x="754" y="1799"/>
                  <a:pt x="751" y="1797"/>
                </a:cubicBezTo>
                <a:cubicBezTo>
                  <a:pt x="747" y="1795"/>
                  <a:pt x="744" y="1793"/>
                  <a:pt x="740" y="1790"/>
                </a:cubicBezTo>
                <a:cubicBezTo>
                  <a:pt x="737" y="1789"/>
                  <a:pt x="734" y="1787"/>
                  <a:pt x="731" y="1785"/>
                </a:cubicBezTo>
                <a:cubicBezTo>
                  <a:pt x="727" y="1783"/>
                  <a:pt x="723" y="1780"/>
                  <a:pt x="719" y="1778"/>
                </a:cubicBezTo>
                <a:cubicBezTo>
                  <a:pt x="717" y="1776"/>
                  <a:pt x="714" y="1774"/>
                  <a:pt x="711" y="1773"/>
                </a:cubicBezTo>
                <a:cubicBezTo>
                  <a:pt x="707" y="1770"/>
                  <a:pt x="703" y="1767"/>
                  <a:pt x="698" y="1764"/>
                </a:cubicBezTo>
                <a:cubicBezTo>
                  <a:pt x="696" y="1763"/>
                  <a:pt x="694" y="1761"/>
                  <a:pt x="692" y="1760"/>
                </a:cubicBezTo>
                <a:cubicBezTo>
                  <a:pt x="686" y="1756"/>
                  <a:pt x="680" y="1753"/>
                  <a:pt x="675" y="1749"/>
                </a:cubicBezTo>
                <a:cubicBezTo>
                  <a:pt x="674" y="1748"/>
                  <a:pt x="673" y="1748"/>
                  <a:pt x="672" y="1747"/>
                </a:cubicBezTo>
                <a:cubicBezTo>
                  <a:pt x="666" y="1743"/>
                  <a:pt x="659" y="1738"/>
                  <a:pt x="653" y="1734"/>
                </a:cubicBezTo>
                <a:cubicBezTo>
                  <a:pt x="651" y="1732"/>
                  <a:pt x="649" y="1731"/>
                  <a:pt x="647" y="1729"/>
                </a:cubicBezTo>
                <a:cubicBezTo>
                  <a:pt x="642" y="1726"/>
                  <a:pt x="638" y="1723"/>
                  <a:pt x="634" y="1720"/>
                </a:cubicBezTo>
                <a:cubicBezTo>
                  <a:pt x="631" y="1718"/>
                  <a:pt x="628" y="1716"/>
                  <a:pt x="626" y="1714"/>
                </a:cubicBezTo>
                <a:cubicBezTo>
                  <a:pt x="623" y="1712"/>
                  <a:pt x="619" y="1709"/>
                  <a:pt x="616" y="1707"/>
                </a:cubicBezTo>
                <a:cubicBezTo>
                  <a:pt x="615" y="1704"/>
                  <a:pt x="615" y="1700"/>
                  <a:pt x="615" y="1697"/>
                </a:cubicBezTo>
                <a:cubicBezTo>
                  <a:pt x="614" y="1693"/>
                  <a:pt x="614" y="1688"/>
                  <a:pt x="613" y="1684"/>
                </a:cubicBezTo>
                <a:cubicBezTo>
                  <a:pt x="613" y="1680"/>
                  <a:pt x="612" y="1676"/>
                  <a:pt x="612" y="1672"/>
                </a:cubicBezTo>
                <a:cubicBezTo>
                  <a:pt x="611" y="1668"/>
                  <a:pt x="611" y="1664"/>
                  <a:pt x="611" y="1660"/>
                </a:cubicBezTo>
                <a:cubicBezTo>
                  <a:pt x="610" y="1656"/>
                  <a:pt x="610" y="1652"/>
                  <a:pt x="609" y="1648"/>
                </a:cubicBezTo>
                <a:cubicBezTo>
                  <a:pt x="609" y="1644"/>
                  <a:pt x="609" y="1640"/>
                  <a:pt x="608" y="1636"/>
                </a:cubicBezTo>
                <a:cubicBezTo>
                  <a:pt x="608" y="1631"/>
                  <a:pt x="608" y="1627"/>
                  <a:pt x="607" y="1623"/>
                </a:cubicBezTo>
                <a:cubicBezTo>
                  <a:pt x="607" y="1619"/>
                  <a:pt x="607" y="1615"/>
                  <a:pt x="607" y="1612"/>
                </a:cubicBezTo>
                <a:cubicBezTo>
                  <a:pt x="606" y="1607"/>
                  <a:pt x="606" y="1602"/>
                  <a:pt x="606" y="1598"/>
                </a:cubicBezTo>
                <a:cubicBezTo>
                  <a:pt x="606" y="1594"/>
                  <a:pt x="605" y="1591"/>
                  <a:pt x="605" y="1587"/>
                </a:cubicBezTo>
                <a:cubicBezTo>
                  <a:pt x="605" y="1582"/>
                  <a:pt x="605" y="1577"/>
                  <a:pt x="605" y="1573"/>
                </a:cubicBezTo>
                <a:cubicBezTo>
                  <a:pt x="605" y="1569"/>
                  <a:pt x="604" y="1566"/>
                  <a:pt x="604" y="1563"/>
                </a:cubicBezTo>
                <a:cubicBezTo>
                  <a:pt x="604" y="1558"/>
                  <a:pt x="604" y="1552"/>
                  <a:pt x="604" y="1547"/>
                </a:cubicBezTo>
                <a:cubicBezTo>
                  <a:pt x="604" y="1544"/>
                  <a:pt x="604" y="1541"/>
                  <a:pt x="604" y="1539"/>
                </a:cubicBezTo>
                <a:cubicBezTo>
                  <a:pt x="604" y="1531"/>
                  <a:pt x="604" y="1523"/>
                  <a:pt x="604" y="1514"/>
                </a:cubicBezTo>
                <a:cubicBezTo>
                  <a:pt x="604" y="1513"/>
                  <a:pt x="604" y="1512"/>
                  <a:pt x="604" y="1510"/>
                </a:cubicBezTo>
                <a:cubicBezTo>
                  <a:pt x="605" y="1512"/>
                  <a:pt x="606" y="1513"/>
                  <a:pt x="608" y="1514"/>
                </a:cubicBezTo>
                <a:close/>
                <a:moveTo>
                  <a:pt x="622" y="1727"/>
                </a:moveTo>
                <a:cubicBezTo>
                  <a:pt x="625" y="1729"/>
                  <a:pt x="628" y="1731"/>
                  <a:pt x="631" y="1733"/>
                </a:cubicBezTo>
                <a:cubicBezTo>
                  <a:pt x="634" y="1735"/>
                  <a:pt x="638" y="1738"/>
                  <a:pt x="641" y="1740"/>
                </a:cubicBezTo>
                <a:cubicBezTo>
                  <a:pt x="644" y="1742"/>
                  <a:pt x="647" y="1744"/>
                  <a:pt x="650" y="1746"/>
                </a:cubicBezTo>
                <a:cubicBezTo>
                  <a:pt x="654" y="1749"/>
                  <a:pt x="657" y="1751"/>
                  <a:pt x="661" y="1754"/>
                </a:cubicBezTo>
                <a:cubicBezTo>
                  <a:pt x="664" y="1756"/>
                  <a:pt x="667" y="1758"/>
                  <a:pt x="670" y="1760"/>
                </a:cubicBezTo>
                <a:cubicBezTo>
                  <a:pt x="673" y="1762"/>
                  <a:pt x="677" y="1765"/>
                  <a:pt x="681" y="1767"/>
                </a:cubicBezTo>
                <a:cubicBezTo>
                  <a:pt x="683" y="1769"/>
                  <a:pt x="686" y="1771"/>
                  <a:pt x="689" y="1773"/>
                </a:cubicBezTo>
                <a:cubicBezTo>
                  <a:pt x="693" y="1775"/>
                  <a:pt x="697" y="1778"/>
                  <a:pt x="700" y="1780"/>
                </a:cubicBezTo>
                <a:cubicBezTo>
                  <a:pt x="703" y="1782"/>
                  <a:pt x="706" y="1784"/>
                  <a:pt x="709" y="1786"/>
                </a:cubicBezTo>
                <a:cubicBezTo>
                  <a:pt x="713" y="1788"/>
                  <a:pt x="717" y="1790"/>
                  <a:pt x="720" y="1792"/>
                </a:cubicBezTo>
                <a:cubicBezTo>
                  <a:pt x="723" y="1794"/>
                  <a:pt x="726" y="1796"/>
                  <a:pt x="729" y="1798"/>
                </a:cubicBezTo>
                <a:cubicBezTo>
                  <a:pt x="733" y="1800"/>
                  <a:pt x="737" y="1802"/>
                  <a:pt x="741" y="1805"/>
                </a:cubicBezTo>
                <a:cubicBezTo>
                  <a:pt x="744" y="1807"/>
                  <a:pt x="746" y="1808"/>
                  <a:pt x="749" y="1810"/>
                </a:cubicBezTo>
                <a:cubicBezTo>
                  <a:pt x="753" y="1812"/>
                  <a:pt x="757" y="1815"/>
                  <a:pt x="761" y="1817"/>
                </a:cubicBezTo>
                <a:cubicBezTo>
                  <a:pt x="764" y="1818"/>
                  <a:pt x="767" y="1820"/>
                  <a:pt x="770" y="1822"/>
                </a:cubicBezTo>
                <a:cubicBezTo>
                  <a:pt x="774" y="1824"/>
                  <a:pt x="778" y="1826"/>
                  <a:pt x="782" y="1828"/>
                </a:cubicBezTo>
                <a:cubicBezTo>
                  <a:pt x="785" y="1830"/>
                  <a:pt x="788" y="1832"/>
                  <a:pt x="790" y="1833"/>
                </a:cubicBezTo>
                <a:cubicBezTo>
                  <a:pt x="795" y="1835"/>
                  <a:pt x="799" y="1838"/>
                  <a:pt x="803" y="1840"/>
                </a:cubicBezTo>
                <a:cubicBezTo>
                  <a:pt x="806" y="1841"/>
                  <a:pt x="808" y="1843"/>
                  <a:pt x="811" y="1844"/>
                </a:cubicBezTo>
                <a:cubicBezTo>
                  <a:pt x="816" y="1847"/>
                  <a:pt x="820" y="1849"/>
                  <a:pt x="824" y="1851"/>
                </a:cubicBezTo>
                <a:cubicBezTo>
                  <a:pt x="827" y="1852"/>
                  <a:pt x="829" y="1854"/>
                  <a:pt x="832" y="1855"/>
                </a:cubicBezTo>
                <a:cubicBezTo>
                  <a:pt x="837" y="1858"/>
                  <a:pt x="842" y="1860"/>
                  <a:pt x="846" y="1862"/>
                </a:cubicBezTo>
                <a:cubicBezTo>
                  <a:pt x="849" y="1863"/>
                  <a:pt x="851" y="1864"/>
                  <a:pt x="853" y="1866"/>
                </a:cubicBezTo>
                <a:cubicBezTo>
                  <a:pt x="859" y="1869"/>
                  <a:pt x="865" y="1871"/>
                  <a:pt x="872" y="1874"/>
                </a:cubicBezTo>
                <a:cubicBezTo>
                  <a:pt x="873" y="1875"/>
                  <a:pt x="874" y="1875"/>
                  <a:pt x="874" y="1876"/>
                </a:cubicBezTo>
                <a:cubicBezTo>
                  <a:pt x="882" y="1879"/>
                  <a:pt x="889" y="1882"/>
                  <a:pt x="896" y="1886"/>
                </a:cubicBezTo>
                <a:cubicBezTo>
                  <a:pt x="898" y="1887"/>
                  <a:pt x="900" y="1888"/>
                  <a:pt x="903" y="1889"/>
                </a:cubicBezTo>
                <a:cubicBezTo>
                  <a:pt x="908" y="1891"/>
                  <a:pt x="912" y="1893"/>
                  <a:pt x="917" y="1895"/>
                </a:cubicBezTo>
                <a:cubicBezTo>
                  <a:pt x="920" y="1896"/>
                  <a:pt x="923" y="1897"/>
                  <a:pt x="926" y="1899"/>
                </a:cubicBezTo>
                <a:cubicBezTo>
                  <a:pt x="930" y="1900"/>
                  <a:pt x="934" y="1902"/>
                  <a:pt x="938" y="1904"/>
                </a:cubicBezTo>
                <a:cubicBezTo>
                  <a:pt x="938" y="1904"/>
                  <a:pt x="938" y="1904"/>
                  <a:pt x="938" y="1904"/>
                </a:cubicBezTo>
                <a:cubicBezTo>
                  <a:pt x="938" y="1904"/>
                  <a:pt x="938" y="1904"/>
                  <a:pt x="938" y="1904"/>
                </a:cubicBezTo>
                <a:cubicBezTo>
                  <a:pt x="939" y="1910"/>
                  <a:pt x="941" y="1916"/>
                  <a:pt x="943" y="1923"/>
                </a:cubicBezTo>
                <a:cubicBezTo>
                  <a:pt x="944" y="1925"/>
                  <a:pt x="944" y="1928"/>
                  <a:pt x="945" y="1931"/>
                </a:cubicBezTo>
                <a:cubicBezTo>
                  <a:pt x="948" y="1941"/>
                  <a:pt x="951" y="1950"/>
                  <a:pt x="954" y="1960"/>
                </a:cubicBezTo>
                <a:cubicBezTo>
                  <a:pt x="955" y="1963"/>
                  <a:pt x="956" y="1966"/>
                  <a:pt x="957" y="1969"/>
                </a:cubicBezTo>
                <a:cubicBezTo>
                  <a:pt x="959" y="1975"/>
                  <a:pt x="961" y="1982"/>
                  <a:pt x="963" y="1988"/>
                </a:cubicBezTo>
                <a:cubicBezTo>
                  <a:pt x="964" y="1992"/>
                  <a:pt x="965" y="1996"/>
                  <a:pt x="967" y="2000"/>
                </a:cubicBezTo>
                <a:cubicBezTo>
                  <a:pt x="969" y="2005"/>
                  <a:pt x="971" y="2011"/>
                  <a:pt x="973" y="2017"/>
                </a:cubicBezTo>
                <a:cubicBezTo>
                  <a:pt x="974" y="2021"/>
                  <a:pt x="976" y="2025"/>
                  <a:pt x="977" y="2029"/>
                </a:cubicBezTo>
                <a:cubicBezTo>
                  <a:pt x="979" y="2034"/>
                  <a:pt x="981" y="2040"/>
                  <a:pt x="983" y="2045"/>
                </a:cubicBezTo>
                <a:cubicBezTo>
                  <a:pt x="984" y="2049"/>
                  <a:pt x="986" y="2053"/>
                  <a:pt x="988" y="2058"/>
                </a:cubicBezTo>
                <a:cubicBezTo>
                  <a:pt x="990" y="2063"/>
                  <a:pt x="992" y="2068"/>
                  <a:pt x="994" y="2073"/>
                </a:cubicBezTo>
                <a:cubicBezTo>
                  <a:pt x="995" y="2077"/>
                  <a:pt x="997" y="2082"/>
                  <a:pt x="999" y="2086"/>
                </a:cubicBezTo>
                <a:cubicBezTo>
                  <a:pt x="1001" y="2091"/>
                  <a:pt x="1003" y="2096"/>
                  <a:pt x="1005" y="2101"/>
                </a:cubicBezTo>
                <a:cubicBezTo>
                  <a:pt x="1007" y="2105"/>
                  <a:pt x="1009" y="2110"/>
                  <a:pt x="1010" y="2114"/>
                </a:cubicBezTo>
                <a:cubicBezTo>
                  <a:pt x="1012" y="2116"/>
                  <a:pt x="1013" y="2119"/>
                  <a:pt x="1014" y="2122"/>
                </a:cubicBezTo>
                <a:cubicBezTo>
                  <a:pt x="1012" y="2121"/>
                  <a:pt x="1010" y="2121"/>
                  <a:pt x="1008" y="2120"/>
                </a:cubicBezTo>
                <a:cubicBezTo>
                  <a:pt x="1005" y="2119"/>
                  <a:pt x="1001" y="2117"/>
                  <a:pt x="997" y="2116"/>
                </a:cubicBezTo>
                <a:cubicBezTo>
                  <a:pt x="993" y="2115"/>
                  <a:pt x="989" y="2113"/>
                  <a:pt x="985" y="2112"/>
                </a:cubicBezTo>
                <a:cubicBezTo>
                  <a:pt x="981" y="2110"/>
                  <a:pt x="978" y="2109"/>
                  <a:pt x="974" y="2107"/>
                </a:cubicBezTo>
                <a:cubicBezTo>
                  <a:pt x="970" y="2106"/>
                  <a:pt x="966" y="2104"/>
                  <a:pt x="962" y="2102"/>
                </a:cubicBezTo>
                <a:cubicBezTo>
                  <a:pt x="958" y="2101"/>
                  <a:pt x="954" y="2100"/>
                  <a:pt x="951" y="2098"/>
                </a:cubicBezTo>
                <a:cubicBezTo>
                  <a:pt x="947" y="2096"/>
                  <a:pt x="943" y="2095"/>
                  <a:pt x="939" y="2093"/>
                </a:cubicBezTo>
                <a:cubicBezTo>
                  <a:pt x="935" y="2092"/>
                  <a:pt x="931" y="2090"/>
                  <a:pt x="928" y="2089"/>
                </a:cubicBezTo>
                <a:cubicBezTo>
                  <a:pt x="924" y="2087"/>
                  <a:pt x="920" y="2085"/>
                  <a:pt x="916" y="2083"/>
                </a:cubicBezTo>
                <a:cubicBezTo>
                  <a:pt x="912" y="2082"/>
                  <a:pt x="908" y="2080"/>
                  <a:pt x="905" y="2079"/>
                </a:cubicBezTo>
                <a:cubicBezTo>
                  <a:pt x="901" y="2077"/>
                  <a:pt x="897" y="2075"/>
                  <a:pt x="893" y="2073"/>
                </a:cubicBezTo>
                <a:cubicBezTo>
                  <a:pt x="889" y="2072"/>
                  <a:pt x="886" y="2070"/>
                  <a:pt x="882" y="2068"/>
                </a:cubicBezTo>
                <a:cubicBezTo>
                  <a:pt x="878" y="2066"/>
                  <a:pt x="874" y="2065"/>
                  <a:pt x="870" y="2063"/>
                </a:cubicBezTo>
                <a:cubicBezTo>
                  <a:pt x="867" y="2061"/>
                  <a:pt x="863" y="2059"/>
                  <a:pt x="860" y="2058"/>
                </a:cubicBezTo>
                <a:cubicBezTo>
                  <a:pt x="856" y="2056"/>
                  <a:pt x="852" y="2054"/>
                  <a:pt x="848" y="2052"/>
                </a:cubicBezTo>
                <a:cubicBezTo>
                  <a:pt x="844" y="2050"/>
                  <a:pt x="841" y="2048"/>
                  <a:pt x="837" y="2047"/>
                </a:cubicBezTo>
                <a:cubicBezTo>
                  <a:pt x="833" y="2044"/>
                  <a:pt x="829" y="2042"/>
                  <a:pt x="825" y="2040"/>
                </a:cubicBezTo>
                <a:cubicBezTo>
                  <a:pt x="822" y="2039"/>
                  <a:pt x="818" y="2037"/>
                  <a:pt x="815" y="2035"/>
                </a:cubicBezTo>
                <a:cubicBezTo>
                  <a:pt x="811" y="2033"/>
                  <a:pt x="807" y="2031"/>
                  <a:pt x="803" y="2029"/>
                </a:cubicBezTo>
                <a:cubicBezTo>
                  <a:pt x="800" y="2027"/>
                  <a:pt x="796" y="2025"/>
                  <a:pt x="793" y="2023"/>
                </a:cubicBezTo>
                <a:cubicBezTo>
                  <a:pt x="789" y="2021"/>
                  <a:pt x="785" y="2019"/>
                  <a:pt x="781" y="2016"/>
                </a:cubicBezTo>
                <a:cubicBezTo>
                  <a:pt x="778" y="2015"/>
                  <a:pt x="774" y="2013"/>
                  <a:pt x="771" y="2011"/>
                </a:cubicBezTo>
                <a:cubicBezTo>
                  <a:pt x="767" y="2009"/>
                  <a:pt x="763" y="2006"/>
                  <a:pt x="759" y="2004"/>
                </a:cubicBezTo>
                <a:cubicBezTo>
                  <a:pt x="756" y="2002"/>
                  <a:pt x="753" y="2000"/>
                  <a:pt x="750" y="1998"/>
                </a:cubicBezTo>
                <a:cubicBezTo>
                  <a:pt x="745" y="1996"/>
                  <a:pt x="741" y="1993"/>
                  <a:pt x="736" y="1990"/>
                </a:cubicBezTo>
                <a:cubicBezTo>
                  <a:pt x="733" y="1989"/>
                  <a:pt x="731" y="1987"/>
                  <a:pt x="728" y="1986"/>
                </a:cubicBezTo>
                <a:cubicBezTo>
                  <a:pt x="722" y="1981"/>
                  <a:pt x="715" y="1977"/>
                  <a:pt x="708" y="1973"/>
                </a:cubicBezTo>
                <a:cubicBezTo>
                  <a:pt x="706" y="1972"/>
                  <a:pt x="704" y="1971"/>
                  <a:pt x="702" y="1969"/>
                </a:cubicBezTo>
                <a:cubicBezTo>
                  <a:pt x="697" y="1966"/>
                  <a:pt x="692" y="1962"/>
                  <a:pt x="686" y="1959"/>
                </a:cubicBezTo>
                <a:cubicBezTo>
                  <a:pt x="683" y="1957"/>
                  <a:pt x="680" y="1955"/>
                  <a:pt x="678" y="1953"/>
                </a:cubicBezTo>
                <a:cubicBezTo>
                  <a:pt x="674" y="1950"/>
                  <a:pt x="670" y="1948"/>
                  <a:pt x="666" y="1945"/>
                </a:cubicBezTo>
                <a:cubicBezTo>
                  <a:pt x="664" y="1937"/>
                  <a:pt x="661" y="1928"/>
                  <a:pt x="659" y="1920"/>
                </a:cubicBezTo>
                <a:cubicBezTo>
                  <a:pt x="659" y="1919"/>
                  <a:pt x="659" y="1919"/>
                  <a:pt x="658" y="1918"/>
                </a:cubicBezTo>
                <a:cubicBezTo>
                  <a:pt x="656" y="1909"/>
                  <a:pt x="653" y="1899"/>
                  <a:pt x="651" y="1890"/>
                </a:cubicBezTo>
                <a:cubicBezTo>
                  <a:pt x="650" y="1887"/>
                  <a:pt x="649" y="1883"/>
                  <a:pt x="648" y="1880"/>
                </a:cubicBezTo>
                <a:cubicBezTo>
                  <a:pt x="647" y="1874"/>
                  <a:pt x="645" y="1867"/>
                  <a:pt x="644" y="1861"/>
                </a:cubicBezTo>
                <a:cubicBezTo>
                  <a:pt x="643" y="1857"/>
                  <a:pt x="642" y="1853"/>
                  <a:pt x="641" y="1850"/>
                </a:cubicBezTo>
                <a:cubicBezTo>
                  <a:pt x="640" y="1844"/>
                  <a:pt x="639" y="1838"/>
                  <a:pt x="637" y="1832"/>
                </a:cubicBezTo>
                <a:cubicBezTo>
                  <a:pt x="636" y="1828"/>
                  <a:pt x="636" y="1824"/>
                  <a:pt x="635" y="1820"/>
                </a:cubicBezTo>
                <a:cubicBezTo>
                  <a:pt x="634" y="1814"/>
                  <a:pt x="632" y="1809"/>
                  <a:pt x="631" y="1803"/>
                </a:cubicBezTo>
                <a:cubicBezTo>
                  <a:pt x="631" y="1799"/>
                  <a:pt x="630" y="1795"/>
                  <a:pt x="629" y="1791"/>
                </a:cubicBezTo>
                <a:cubicBezTo>
                  <a:pt x="628" y="1785"/>
                  <a:pt x="627" y="1780"/>
                  <a:pt x="626" y="1774"/>
                </a:cubicBezTo>
                <a:cubicBezTo>
                  <a:pt x="625" y="1770"/>
                  <a:pt x="625" y="1766"/>
                  <a:pt x="624" y="1761"/>
                </a:cubicBezTo>
                <a:cubicBezTo>
                  <a:pt x="623" y="1756"/>
                  <a:pt x="622" y="1751"/>
                  <a:pt x="621" y="1745"/>
                </a:cubicBezTo>
                <a:cubicBezTo>
                  <a:pt x="621" y="1741"/>
                  <a:pt x="620" y="1737"/>
                  <a:pt x="619" y="1732"/>
                </a:cubicBezTo>
                <a:cubicBezTo>
                  <a:pt x="619" y="1729"/>
                  <a:pt x="618" y="1726"/>
                  <a:pt x="618" y="1724"/>
                </a:cubicBezTo>
                <a:cubicBezTo>
                  <a:pt x="619" y="1725"/>
                  <a:pt x="621" y="1726"/>
                  <a:pt x="622" y="1727"/>
                </a:cubicBezTo>
                <a:close/>
                <a:moveTo>
                  <a:pt x="676" y="1966"/>
                </a:moveTo>
                <a:cubicBezTo>
                  <a:pt x="679" y="1968"/>
                  <a:pt x="682" y="1970"/>
                  <a:pt x="685" y="1972"/>
                </a:cubicBezTo>
                <a:cubicBezTo>
                  <a:pt x="689" y="1975"/>
                  <a:pt x="693" y="1977"/>
                  <a:pt x="697" y="1980"/>
                </a:cubicBezTo>
                <a:cubicBezTo>
                  <a:pt x="700" y="1982"/>
                  <a:pt x="703" y="1984"/>
                  <a:pt x="706" y="1986"/>
                </a:cubicBezTo>
                <a:cubicBezTo>
                  <a:pt x="710" y="1988"/>
                  <a:pt x="714" y="1991"/>
                  <a:pt x="718" y="1993"/>
                </a:cubicBezTo>
                <a:cubicBezTo>
                  <a:pt x="721" y="1995"/>
                  <a:pt x="724" y="1997"/>
                  <a:pt x="728" y="1999"/>
                </a:cubicBezTo>
                <a:cubicBezTo>
                  <a:pt x="732" y="2002"/>
                  <a:pt x="736" y="2004"/>
                  <a:pt x="739" y="2006"/>
                </a:cubicBezTo>
                <a:cubicBezTo>
                  <a:pt x="743" y="2008"/>
                  <a:pt x="746" y="2010"/>
                  <a:pt x="749" y="2012"/>
                </a:cubicBezTo>
                <a:cubicBezTo>
                  <a:pt x="753" y="2014"/>
                  <a:pt x="757" y="2017"/>
                  <a:pt x="761" y="2019"/>
                </a:cubicBezTo>
                <a:cubicBezTo>
                  <a:pt x="764" y="2021"/>
                  <a:pt x="768" y="2023"/>
                  <a:pt x="771" y="2025"/>
                </a:cubicBezTo>
                <a:cubicBezTo>
                  <a:pt x="775" y="2027"/>
                  <a:pt x="779" y="2029"/>
                  <a:pt x="783" y="2031"/>
                </a:cubicBezTo>
                <a:cubicBezTo>
                  <a:pt x="786" y="2033"/>
                  <a:pt x="790" y="2035"/>
                  <a:pt x="793" y="2037"/>
                </a:cubicBezTo>
                <a:cubicBezTo>
                  <a:pt x="797" y="2039"/>
                  <a:pt x="801" y="2041"/>
                  <a:pt x="805" y="2043"/>
                </a:cubicBezTo>
                <a:cubicBezTo>
                  <a:pt x="808" y="2045"/>
                  <a:pt x="812" y="2047"/>
                  <a:pt x="815" y="2049"/>
                </a:cubicBezTo>
                <a:cubicBezTo>
                  <a:pt x="819" y="2051"/>
                  <a:pt x="823" y="2053"/>
                  <a:pt x="827" y="2055"/>
                </a:cubicBezTo>
                <a:cubicBezTo>
                  <a:pt x="831" y="2057"/>
                  <a:pt x="834" y="2058"/>
                  <a:pt x="838" y="2060"/>
                </a:cubicBezTo>
                <a:cubicBezTo>
                  <a:pt x="842" y="2062"/>
                  <a:pt x="846" y="2064"/>
                  <a:pt x="850" y="2066"/>
                </a:cubicBezTo>
                <a:cubicBezTo>
                  <a:pt x="853" y="2068"/>
                  <a:pt x="857" y="2069"/>
                  <a:pt x="860" y="2071"/>
                </a:cubicBezTo>
                <a:cubicBezTo>
                  <a:pt x="864" y="2073"/>
                  <a:pt x="868" y="2075"/>
                  <a:pt x="872" y="2077"/>
                </a:cubicBezTo>
                <a:cubicBezTo>
                  <a:pt x="876" y="2079"/>
                  <a:pt x="879" y="2080"/>
                  <a:pt x="883" y="2082"/>
                </a:cubicBezTo>
                <a:cubicBezTo>
                  <a:pt x="887" y="2084"/>
                  <a:pt x="891" y="2086"/>
                  <a:pt x="895" y="2088"/>
                </a:cubicBezTo>
                <a:cubicBezTo>
                  <a:pt x="899" y="2089"/>
                  <a:pt x="902" y="2091"/>
                  <a:pt x="906" y="2092"/>
                </a:cubicBezTo>
                <a:cubicBezTo>
                  <a:pt x="910" y="2094"/>
                  <a:pt x="914" y="2096"/>
                  <a:pt x="919" y="2098"/>
                </a:cubicBezTo>
                <a:cubicBezTo>
                  <a:pt x="922" y="2099"/>
                  <a:pt x="925" y="2101"/>
                  <a:pt x="929" y="2102"/>
                </a:cubicBezTo>
                <a:cubicBezTo>
                  <a:pt x="933" y="2104"/>
                  <a:pt x="938" y="2106"/>
                  <a:pt x="943" y="2108"/>
                </a:cubicBezTo>
                <a:cubicBezTo>
                  <a:pt x="946" y="2109"/>
                  <a:pt x="949" y="2110"/>
                  <a:pt x="952" y="2111"/>
                </a:cubicBezTo>
                <a:cubicBezTo>
                  <a:pt x="959" y="2115"/>
                  <a:pt x="967" y="2118"/>
                  <a:pt x="975" y="2121"/>
                </a:cubicBezTo>
                <a:cubicBezTo>
                  <a:pt x="976" y="2121"/>
                  <a:pt x="978" y="2122"/>
                  <a:pt x="979" y="2122"/>
                </a:cubicBezTo>
                <a:cubicBezTo>
                  <a:pt x="986" y="2125"/>
                  <a:pt x="992" y="2127"/>
                  <a:pt x="998" y="2129"/>
                </a:cubicBezTo>
                <a:cubicBezTo>
                  <a:pt x="1001" y="2130"/>
                  <a:pt x="1004" y="2131"/>
                  <a:pt x="1007" y="2132"/>
                </a:cubicBezTo>
                <a:cubicBezTo>
                  <a:pt x="1012" y="2134"/>
                  <a:pt x="1016" y="2136"/>
                  <a:pt x="1021" y="2137"/>
                </a:cubicBezTo>
                <a:cubicBezTo>
                  <a:pt x="1021" y="2137"/>
                  <a:pt x="1021" y="2137"/>
                  <a:pt x="1021" y="2137"/>
                </a:cubicBezTo>
                <a:cubicBezTo>
                  <a:pt x="1021" y="2137"/>
                  <a:pt x="1021" y="2137"/>
                  <a:pt x="1021" y="2137"/>
                </a:cubicBezTo>
                <a:cubicBezTo>
                  <a:pt x="1025" y="2146"/>
                  <a:pt x="1028" y="2154"/>
                  <a:pt x="1032" y="2162"/>
                </a:cubicBezTo>
                <a:cubicBezTo>
                  <a:pt x="1033" y="2164"/>
                  <a:pt x="1034" y="2165"/>
                  <a:pt x="1034" y="2167"/>
                </a:cubicBezTo>
                <a:cubicBezTo>
                  <a:pt x="1039" y="2177"/>
                  <a:pt x="1044" y="2187"/>
                  <a:pt x="1049" y="2197"/>
                </a:cubicBezTo>
                <a:cubicBezTo>
                  <a:pt x="1051" y="2200"/>
                  <a:pt x="1053" y="2203"/>
                  <a:pt x="1054" y="2206"/>
                </a:cubicBezTo>
                <a:cubicBezTo>
                  <a:pt x="1058" y="2213"/>
                  <a:pt x="1061" y="2220"/>
                  <a:pt x="1065" y="2227"/>
                </a:cubicBezTo>
                <a:cubicBezTo>
                  <a:pt x="1067" y="2231"/>
                  <a:pt x="1069" y="2235"/>
                  <a:pt x="1071" y="2239"/>
                </a:cubicBezTo>
                <a:cubicBezTo>
                  <a:pt x="1075" y="2245"/>
                  <a:pt x="1078" y="2251"/>
                  <a:pt x="1081" y="2257"/>
                </a:cubicBezTo>
                <a:cubicBezTo>
                  <a:pt x="1084" y="2261"/>
                  <a:pt x="1086" y="2265"/>
                  <a:pt x="1088" y="2269"/>
                </a:cubicBezTo>
                <a:cubicBezTo>
                  <a:pt x="1092" y="2275"/>
                  <a:pt x="1095" y="2280"/>
                  <a:pt x="1098" y="2286"/>
                </a:cubicBezTo>
                <a:cubicBezTo>
                  <a:pt x="1101" y="2290"/>
                  <a:pt x="1103" y="2294"/>
                  <a:pt x="1106" y="2299"/>
                </a:cubicBezTo>
                <a:cubicBezTo>
                  <a:pt x="1109" y="2304"/>
                  <a:pt x="1113" y="2310"/>
                  <a:pt x="1116" y="2315"/>
                </a:cubicBezTo>
                <a:cubicBezTo>
                  <a:pt x="1119" y="2319"/>
                  <a:pt x="1121" y="2323"/>
                  <a:pt x="1124" y="2328"/>
                </a:cubicBezTo>
                <a:cubicBezTo>
                  <a:pt x="1127" y="2333"/>
                  <a:pt x="1131" y="2338"/>
                  <a:pt x="1134" y="2344"/>
                </a:cubicBezTo>
                <a:cubicBezTo>
                  <a:pt x="1137" y="2348"/>
                  <a:pt x="1140" y="2352"/>
                  <a:pt x="1143" y="2356"/>
                </a:cubicBezTo>
                <a:cubicBezTo>
                  <a:pt x="1145" y="2359"/>
                  <a:pt x="1146" y="2362"/>
                  <a:pt x="1148" y="2365"/>
                </a:cubicBezTo>
                <a:cubicBezTo>
                  <a:pt x="1147" y="2364"/>
                  <a:pt x="1145" y="2364"/>
                  <a:pt x="1143" y="2364"/>
                </a:cubicBezTo>
                <a:cubicBezTo>
                  <a:pt x="1139" y="2363"/>
                  <a:pt x="1135" y="2362"/>
                  <a:pt x="1132" y="2361"/>
                </a:cubicBezTo>
                <a:cubicBezTo>
                  <a:pt x="1127" y="2359"/>
                  <a:pt x="1123" y="2358"/>
                  <a:pt x="1118" y="2357"/>
                </a:cubicBezTo>
                <a:cubicBezTo>
                  <a:pt x="1115" y="2356"/>
                  <a:pt x="1111" y="2355"/>
                  <a:pt x="1107" y="2354"/>
                </a:cubicBezTo>
                <a:cubicBezTo>
                  <a:pt x="1102" y="2353"/>
                  <a:pt x="1098" y="2351"/>
                  <a:pt x="1094" y="2350"/>
                </a:cubicBezTo>
                <a:cubicBezTo>
                  <a:pt x="1090" y="2349"/>
                  <a:pt x="1086" y="2348"/>
                  <a:pt x="1082" y="2347"/>
                </a:cubicBezTo>
                <a:cubicBezTo>
                  <a:pt x="1078" y="2345"/>
                  <a:pt x="1074" y="2344"/>
                  <a:pt x="1069" y="2343"/>
                </a:cubicBezTo>
                <a:cubicBezTo>
                  <a:pt x="1065" y="2341"/>
                  <a:pt x="1062" y="2340"/>
                  <a:pt x="1058" y="2339"/>
                </a:cubicBezTo>
                <a:cubicBezTo>
                  <a:pt x="1053" y="2338"/>
                  <a:pt x="1049" y="2336"/>
                  <a:pt x="1045" y="2335"/>
                </a:cubicBezTo>
                <a:cubicBezTo>
                  <a:pt x="1041" y="2334"/>
                  <a:pt x="1037" y="2332"/>
                  <a:pt x="1033" y="2331"/>
                </a:cubicBezTo>
                <a:cubicBezTo>
                  <a:pt x="1029" y="2330"/>
                  <a:pt x="1025" y="2328"/>
                  <a:pt x="1021" y="2327"/>
                </a:cubicBezTo>
                <a:cubicBezTo>
                  <a:pt x="1017" y="2325"/>
                  <a:pt x="1013" y="2324"/>
                  <a:pt x="1009" y="2323"/>
                </a:cubicBezTo>
                <a:cubicBezTo>
                  <a:pt x="1005" y="2321"/>
                  <a:pt x="1001" y="2320"/>
                  <a:pt x="997" y="2318"/>
                </a:cubicBezTo>
                <a:cubicBezTo>
                  <a:pt x="993" y="2317"/>
                  <a:pt x="989" y="2315"/>
                  <a:pt x="985" y="2314"/>
                </a:cubicBezTo>
                <a:cubicBezTo>
                  <a:pt x="981" y="2312"/>
                  <a:pt x="977" y="2311"/>
                  <a:pt x="972" y="2309"/>
                </a:cubicBezTo>
                <a:cubicBezTo>
                  <a:pt x="969" y="2308"/>
                  <a:pt x="965" y="2306"/>
                  <a:pt x="961" y="2305"/>
                </a:cubicBezTo>
                <a:cubicBezTo>
                  <a:pt x="957" y="2303"/>
                  <a:pt x="953" y="2301"/>
                  <a:pt x="949" y="2300"/>
                </a:cubicBezTo>
                <a:cubicBezTo>
                  <a:pt x="945" y="2298"/>
                  <a:pt x="941" y="2297"/>
                  <a:pt x="938" y="2295"/>
                </a:cubicBezTo>
                <a:cubicBezTo>
                  <a:pt x="933" y="2293"/>
                  <a:pt x="929" y="2291"/>
                  <a:pt x="925" y="2290"/>
                </a:cubicBezTo>
                <a:cubicBezTo>
                  <a:pt x="921" y="2288"/>
                  <a:pt x="918" y="2287"/>
                  <a:pt x="914" y="2285"/>
                </a:cubicBezTo>
                <a:cubicBezTo>
                  <a:pt x="910" y="2283"/>
                  <a:pt x="905" y="2281"/>
                  <a:pt x="901" y="2279"/>
                </a:cubicBezTo>
                <a:cubicBezTo>
                  <a:pt x="898" y="2278"/>
                  <a:pt x="894" y="2276"/>
                  <a:pt x="891" y="2275"/>
                </a:cubicBezTo>
                <a:cubicBezTo>
                  <a:pt x="886" y="2273"/>
                  <a:pt x="882" y="2270"/>
                  <a:pt x="877" y="2268"/>
                </a:cubicBezTo>
                <a:cubicBezTo>
                  <a:pt x="874" y="2267"/>
                  <a:pt x="871" y="2265"/>
                  <a:pt x="868" y="2264"/>
                </a:cubicBezTo>
                <a:cubicBezTo>
                  <a:pt x="863" y="2261"/>
                  <a:pt x="858" y="2259"/>
                  <a:pt x="853" y="2257"/>
                </a:cubicBezTo>
                <a:cubicBezTo>
                  <a:pt x="850" y="2255"/>
                  <a:pt x="847" y="2254"/>
                  <a:pt x="845" y="2253"/>
                </a:cubicBezTo>
                <a:cubicBezTo>
                  <a:pt x="839" y="2250"/>
                  <a:pt x="832" y="2246"/>
                  <a:pt x="826" y="2243"/>
                </a:cubicBezTo>
                <a:cubicBezTo>
                  <a:pt x="825" y="2242"/>
                  <a:pt x="823" y="2242"/>
                  <a:pt x="822" y="2241"/>
                </a:cubicBezTo>
                <a:cubicBezTo>
                  <a:pt x="814" y="2237"/>
                  <a:pt x="807" y="2233"/>
                  <a:pt x="799" y="2229"/>
                </a:cubicBezTo>
                <a:cubicBezTo>
                  <a:pt x="797" y="2228"/>
                  <a:pt x="796" y="2227"/>
                  <a:pt x="794" y="2226"/>
                </a:cubicBezTo>
                <a:cubicBezTo>
                  <a:pt x="788" y="2223"/>
                  <a:pt x="783" y="2220"/>
                  <a:pt x="778" y="2217"/>
                </a:cubicBezTo>
                <a:cubicBezTo>
                  <a:pt x="772" y="2207"/>
                  <a:pt x="767" y="2196"/>
                  <a:pt x="762" y="2186"/>
                </a:cubicBezTo>
                <a:cubicBezTo>
                  <a:pt x="761" y="2184"/>
                  <a:pt x="760" y="2182"/>
                  <a:pt x="759" y="2180"/>
                </a:cubicBezTo>
                <a:cubicBezTo>
                  <a:pt x="755" y="2172"/>
                  <a:pt x="750" y="2163"/>
                  <a:pt x="746" y="2154"/>
                </a:cubicBezTo>
                <a:cubicBezTo>
                  <a:pt x="744" y="2150"/>
                  <a:pt x="743" y="2146"/>
                  <a:pt x="741" y="2142"/>
                </a:cubicBezTo>
                <a:cubicBezTo>
                  <a:pt x="738" y="2136"/>
                  <a:pt x="734" y="2129"/>
                  <a:pt x="731" y="2122"/>
                </a:cubicBezTo>
                <a:cubicBezTo>
                  <a:pt x="729" y="2117"/>
                  <a:pt x="728" y="2113"/>
                  <a:pt x="726" y="2108"/>
                </a:cubicBezTo>
                <a:cubicBezTo>
                  <a:pt x="723" y="2102"/>
                  <a:pt x="720" y="2095"/>
                  <a:pt x="717" y="2089"/>
                </a:cubicBezTo>
                <a:cubicBezTo>
                  <a:pt x="715" y="2084"/>
                  <a:pt x="714" y="2080"/>
                  <a:pt x="712" y="2075"/>
                </a:cubicBezTo>
                <a:cubicBezTo>
                  <a:pt x="709" y="2069"/>
                  <a:pt x="707" y="2062"/>
                  <a:pt x="704" y="2056"/>
                </a:cubicBezTo>
                <a:cubicBezTo>
                  <a:pt x="702" y="2051"/>
                  <a:pt x="700" y="2046"/>
                  <a:pt x="699" y="2041"/>
                </a:cubicBezTo>
                <a:cubicBezTo>
                  <a:pt x="696" y="2035"/>
                  <a:pt x="694" y="2029"/>
                  <a:pt x="692" y="2022"/>
                </a:cubicBezTo>
                <a:cubicBezTo>
                  <a:pt x="690" y="2018"/>
                  <a:pt x="688" y="2013"/>
                  <a:pt x="686" y="2008"/>
                </a:cubicBezTo>
                <a:cubicBezTo>
                  <a:pt x="684" y="2001"/>
                  <a:pt x="682" y="1995"/>
                  <a:pt x="680" y="1989"/>
                </a:cubicBezTo>
                <a:cubicBezTo>
                  <a:pt x="678" y="1984"/>
                  <a:pt x="677" y="1979"/>
                  <a:pt x="675" y="1974"/>
                </a:cubicBezTo>
                <a:cubicBezTo>
                  <a:pt x="674" y="1970"/>
                  <a:pt x="673" y="1967"/>
                  <a:pt x="672" y="1964"/>
                </a:cubicBezTo>
                <a:cubicBezTo>
                  <a:pt x="673" y="1965"/>
                  <a:pt x="674" y="1965"/>
                  <a:pt x="676" y="1966"/>
                </a:cubicBezTo>
                <a:close/>
                <a:moveTo>
                  <a:pt x="791" y="2238"/>
                </a:moveTo>
                <a:cubicBezTo>
                  <a:pt x="794" y="2240"/>
                  <a:pt x="797" y="2242"/>
                  <a:pt x="801" y="2243"/>
                </a:cubicBezTo>
                <a:cubicBezTo>
                  <a:pt x="805" y="2246"/>
                  <a:pt x="809" y="2248"/>
                  <a:pt x="813" y="2250"/>
                </a:cubicBezTo>
                <a:cubicBezTo>
                  <a:pt x="817" y="2252"/>
                  <a:pt x="820" y="2254"/>
                  <a:pt x="824" y="2255"/>
                </a:cubicBezTo>
                <a:cubicBezTo>
                  <a:pt x="828" y="2258"/>
                  <a:pt x="832" y="2260"/>
                  <a:pt x="836" y="2262"/>
                </a:cubicBezTo>
                <a:cubicBezTo>
                  <a:pt x="840" y="2264"/>
                  <a:pt x="843" y="2265"/>
                  <a:pt x="847" y="2267"/>
                </a:cubicBezTo>
                <a:cubicBezTo>
                  <a:pt x="851" y="2269"/>
                  <a:pt x="855" y="2271"/>
                  <a:pt x="859" y="2273"/>
                </a:cubicBezTo>
                <a:cubicBezTo>
                  <a:pt x="863" y="2275"/>
                  <a:pt x="866" y="2276"/>
                  <a:pt x="870" y="2278"/>
                </a:cubicBezTo>
                <a:cubicBezTo>
                  <a:pt x="874" y="2280"/>
                  <a:pt x="878" y="2282"/>
                  <a:pt x="883" y="2284"/>
                </a:cubicBezTo>
                <a:cubicBezTo>
                  <a:pt x="886" y="2286"/>
                  <a:pt x="890" y="2287"/>
                  <a:pt x="893" y="2289"/>
                </a:cubicBezTo>
                <a:cubicBezTo>
                  <a:pt x="898" y="2291"/>
                  <a:pt x="902" y="2293"/>
                  <a:pt x="906" y="2295"/>
                </a:cubicBezTo>
                <a:cubicBezTo>
                  <a:pt x="910" y="2296"/>
                  <a:pt x="913" y="2298"/>
                  <a:pt x="917" y="2299"/>
                </a:cubicBezTo>
                <a:cubicBezTo>
                  <a:pt x="921" y="2301"/>
                  <a:pt x="925" y="2303"/>
                  <a:pt x="930" y="2305"/>
                </a:cubicBezTo>
                <a:cubicBezTo>
                  <a:pt x="933" y="2306"/>
                  <a:pt x="937" y="2308"/>
                  <a:pt x="941" y="2309"/>
                </a:cubicBezTo>
                <a:cubicBezTo>
                  <a:pt x="945" y="2311"/>
                  <a:pt x="949" y="2313"/>
                  <a:pt x="953" y="2314"/>
                </a:cubicBezTo>
                <a:cubicBezTo>
                  <a:pt x="957" y="2316"/>
                  <a:pt x="961" y="2317"/>
                  <a:pt x="964" y="2319"/>
                </a:cubicBezTo>
                <a:cubicBezTo>
                  <a:pt x="969" y="2320"/>
                  <a:pt x="973" y="2322"/>
                  <a:pt x="977" y="2324"/>
                </a:cubicBezTo>
                <a:cubicBezTo>
                  <a:pt x="981" y="2325"/>
                  <a:pt x="985" y="2326"/>
                  <a:pt x="988" y="2328"/>
                </a:cubicBezTo>
                <a:cubicBezTo>
                  <a:pt x="993" y="2329"/>
                  <a:pt x="997" y="2331"/>
                  <a:pt x="1002" y="2333"/>
                </a:cubicBezTo>
                <a:cubicBezTo>
                  <a:pt x="1005" y="2334"/>
                  <a:pt x="1009" y="2335"/>
                  <a:pt x="1012" y="2337"/>
                </a:cubicBezTo>
                <a:cubicBezTo>
                  <a:pt x="1017" y="2338"/>
                  <a:pt x="1021" y="2340"/>
                  <a:pt x="1026" y="2341"/>
                </a:cubicBezTo>
                <a:cubicBezTo>
                  <a:pt x="1030" y="2342"/>
                  <a:pt x="1033" y="2344"/>
                  <a:pt x="1037" y="2345"/>
                </a:cubicBezTo>
                <a:cubicBezTo>
                  <a:pt x="1041" y="2346"/>
                  <a:pt x="1046" y="2348"/>
                  <a:pt x="1051" y="2349"/>
                </a:cubicBezTo>
                <a:cubicBezTo>
                  <a:pt x="1054" y="2351"/>
                  <a:pt x="1058" y="2352"/>
                  <a:pt x="1061" y="2353"/>
                </a:cubicBezTo>
                <a:cubicBezTo>
                  <a:pt x="1066" y="2354"/>
                  <a:pt x="1071" y="2356"/>
                  <a:pt x="1076" y="2357"/>
                </a:cubicBezTo>
                <a:cubicBezTo>
                  <a:pt x="1079" y="2358"/>
                  <a:pt x="1082" y="2359"/>
                  <a:pt x="1086" y="2360"/>
                </a:cubicBezTo>
                <a:cubicBezTo>
                  <a:pt x="1092" y="2362"/>
                  <a:pt x="1098" y="2364"/>
                  <a:pt x="1104" y="2365"/>
                </a:cubicBezTo>
                <a:cubicBezTo>
                  <a:pt x="1106" y="2366"/>
                  <a:pt x="1108" y="2367"/>
                  <a:pt x="1110" y="2367"/>
                </a:cubicBezTo>
                <a:cubicBezTo>
                  <a:pt x="1118" y="2369"/>
                  <a:pt x="1127" y="2372"/>
                  <a:pt x="1135" y="2374"/>
                </a:cubicBezTo>
                <a:cubicBezTo>
                  <a:pt x="1137" y="2374"/>
                  <a:pt x="1140" y="2375"/>
                  <a:pt x="1142" y="2376"/>
                </a:cubicBezTo>
                <a:cubicBezTo>
                  <a:pt x="1148" y="2377"/>
                  <a:pt x="1153" y="2378"/>
                  <a:pt x="1159" y="2380"/>
                </a:cubicBezTo>
                <a:cubicBezTo>
                  <a:pt x="1159" y="2380"/>
                  <a:pt x="1159" y="2380"/>
                  <a:pt x="1159" y="2380"/>
                </a:cubicBezTo>
                <a:cubicBezTo>
                  <a:pt x="1159" y="2380"/>
                  <a:pt x="1159" y="2380"/>
                  <a:pt x="1159" y="2380"/>
                </a:cubicBezTo>
                <a:cubicBezTo>
                  <a:pt x="1166" y="2390"/>
                  <a:pt x="1173" y="2400"/>
                  <a:pt x="1180" y="2410"/>
                </a:cubicBezTo>
                <a:cubicBezTo>
                  <a:pt x="1180" y="2410"/>
                  <a:pt x="1181" y="2410"/>
                  <a:pt x="1181" y="2411"/>
                </a:cubicBezTo>
                <a:cubicBezTo>
                  <a:pt x="1188" y="2421"/>
                  <a:pt x="1195" y="2430"/>
                  <a:pt x="1203" y="2440"/>
                </a:cubicBezTo>
                <a:cubicBezTo>
                  <a:pt x="1205" y="2443"/>
                  <a:pt x="1208" y="2447"/>
                  <a:pt x="1211" y="2450"/>
                </a:cubicBezTo>
                <a:cubicBezTo>
                  <a:pt x="1216" y="2457"/>
                  <a:pt x="1221" y="2463"/>
                  <a:pt x="1227" y="2470"/>
                </a:cubicBezTo>
                <a:cubicBezTo>
                  <a:pt x="1230" y="2474"/>
                  <a:pt x="1233" y="2477"/>
                  <a:pt x="1236" y="2481"/>
                </a:cubicBezTo>
                <a:cubicBezTo>
                  <a:pt x="1241" y="2487"/>
                  <a:pt x="1246" y="2493"/>
                  <a:pt x="1251" y="2499"/>
                </a:cubicBezTo>
                <a:cubicBezTo>
                  <a:pt x="1254" y="2503"/>
                  <a:pt x="1258" y="2507"/>
                  <a:pt x="1262" y="2511"/>
                </a:cubicBezTo>
                <a:cubicBezTo>
                  <a:pt x="1266" y="2517"/>
                  <a:pt x="1271" y="2522"/>
                  <a:pt x="1276" y="2528"/>
                </a:cubicBezTo>
                <a:cubicBezTo>
                  <a:pt x="1280" y="2532"/>
                  <a:pt x="1284" y="2536"/>
                  <a:pt x="1287" y="2540"/>
                </a:cubicBezTo>
                <a:cubicBezTo>
                  <a:pt x="1292" y="2545"/>
                  <a:pt x="1297" y="2550"/>
                  <a:pt x="1302" y="2556"/>
                </a:cubicBezTo>
                <a:cubicBezTo>
                  <a:pt x="1306" y="2560"/>
                  <a:pt x="1310" y="2564"/>
                  <a:pt x="1314" y="2568"/>
                </a:cubicBezTo>
                <a:cubicBezTo>
                  <a:pt x="1319" y="2573"/>
                  <a:pt x="1324" y="2578"/>
                  <a:pt x="1329" y="2583"/>
                </a:cubicBezTo>
                <a:cubicBezTo>
                  <a:pt x="1332" y="2587"/>
                  <a:pt x="1336" y="2591"/>
                  <a:pt x="1340" y="2595"/>
                </a:cubicBezTo>
                <a:cubicBezTo>
                  <a:pt x="1343" y="2597"/>
                  <a:pt x="1346" y="2600"/>
                  <a:pt x="1349" y="2603"/>
                </a:cubicBezTo>
                <a:cubicBezTo>
                  <a:pt x="1348" y="2603"/>
                  <a:pt x="1346" y="2603"/>
                  <a:pt x="1345" y="2603"/>
                </a:cubicBezTo>
                <a:cubicBezTo>
                  <a:pt x="1342" y="2602"/>
                  <a:pt x="1338" y="2602"/>
                  <a:pt x="1335" y="2601"/>
                </a:cubicBezTo>
                <a:cubicBezTo>
                  <a:pt x="1330" y="2601"/>
                  <a:pt x="1326" y="2600"/>
                  <a:pt x="1321" y="2600"/>
                </a:cubicBezTo>
                <a:cubicBezTo>
                  <a:pt x="1318" y="2599"/>
                  <a:pt x="1314" y="2599"/>
                  <a:pt x="1311" y="2598"/>
                </a:cubicBezTo>
                <a:cubicBezTo>
                  <a:pt x="1306" y="2598"/>
                  <a:pt x="1302" y="2597"/>
                  <a:pt x="1298" y="2597"/>
                </a:cubicBezTo>
                <a:cubicBezTo>
                  <a:pt x="1294" y="2596"/>
                  <a:pt x="1290" y="2595"/>
                  <a:pt x="1287" y="2595"/>
                </a:cubicBezTo>
                <a:cubicBezTo>
                  <a:pt x="1283" y="2594"/>
                  <a:pt x="1278" y="2594"/>
                  <a:pt x="1274" y="2593"/>
                </a:cubicBezTo>
                <a:cubicBezTo>
                  <a:pt x="1270" y="2592"/>
                  <a:pt x="1267" y="2592"/>
                  <a:pt x="1263" y="2591"/>
                </a:cubicBezTo>
                <a:cubicBezTo>
                  <a:pt x="1259" y="2590"/>
                  <a:pt x="1255" y="2590"/>
                  <a:pt x="1250" y="2589"/>
                </a:cubicBezTo>
                <a:cubicBezTo>
                  <a:pt x="1247" y="2588"/>
                  <a:pt x="1243" y="2588"/>
                  <a:pt x="1240" y="2587"/>
                </a:cubicBezTo>
                <a:cubicBezTo>
                  <a:pt x="1235" y="2586"/>
                  <a:pt x="1231" y="2585"/>
                  <a:pt x="1227" y="2584"/>
                </a:cubicBezTo>
                <a:cubicBezTo>
                  <a:pt x="1223" y="2584"/>
                  <a:pt x="1220" y="2583"/>
                  <a:pt x="1216" y="2582"/>
                </a:cubicBezTo>
                <a:cubicBezTo>
                  <a:pt x="1212" y="2582"/>
                  <a:pt x="1207" y="2581"/>
                  <a:pt x="1203" y="2580"/>
                </a:cubicBezTo>
                <a:cubicBezTo>
                  <a:pt x="1200" y="2579"/>
                  <a:pt x="1196" y="2578"/>
                  <a:pt x="1193" y="2577"/>
                </a:cubicBezTo>
                <a:cubicBezTo>
                  <a:pt x="1188" y="2577"/>
                  <a:pt x="1184" y="2576"/>
                  <a:pt x="1180" y="2575"/>
                </a:cubicBezTo>
                <a:cubicBezTo>
                  <a:pt x="1176" y="2574"/>
                  <a:pt x="1173" y="2573"/>
                  <a:pt x="1169" y="2572"/>
                </a:cubicBezTo>
                <a:cubicBezTo>
                  <a:pt x="1165" y="2571"/>
                  <a:pt x="1161" y="2570"/>
                  <a:pt x="1156" y="2569"/>
                </a:cubicBezTo>
                <a:cubicBezTo>
                  <a:pt x="1153" y="2568"/>
                  <a:pt x="1149" y="2567"/>
                  <a:pt x="1146" y="2567"/>
                </a:cubicBezTo>
                <a:cubicBezTo>
                  <a:pt x="1142" y="2565"/>
                  <a:pt x="1137" y="2564"/>
                  <a:pt x="1133" y="2563"/>
                </a:cubicBezTo>
                <a:cubicBezTo>
                  <a:pt x="1129" y="2562"/>
                  <a:pt x="1126" y="2561"/>
                  <a:pt x="1123" y="2560"/>
                </a:cubicBezTo>
                <a:cubicBezTo>
                  <a:pt x="1118" y="2559"/>
                  <a:pt x="1114" y="2558"/>
                  <a:pt x="1110" y="2557"/>
                </a:cubicBezTo>
                <a:cubicBezTo>
                  <a:pt x="1106" y="2556"/>
                  <a:pt x="1103" y="2555"/>
                  <a:pt x="1100" y="2554"/>
                </a:cubicBezTo>
                <a:cubicBezTo>
                  <a:pt x="1095" y="2553"/>
                  <a:pt x="1091" y="2551"/>
                  <a:pt x="1086" y="2550"/>
                </a:cubicBezTo>
                <a:cubicBezTo>
                  <a:pt x="1083" y="2549"/>
                  <a:pt x="1080" y="2548"/>
                  <a:pt x="1077" y="2547"/>
                </a:cubicBezTo>
                <a:cubicBezTo>
                  <a:pt x="1072" y="2546"/>
                  <a:pt x="1067" y="2544"/>
                  <a:pt x="1062" y="2543"/>
                </a:cubicBezTo>
                <a:cubicBezTo>
                  <a:pt x="1060" y="2542"/>
                  <a:pt x="1057" y="2541"/>
                  <a:pt x="1054" y="2540"/>
                </a:cubicBezTo>
                <a:cubicBezTo>
                  <a:pt x="1048" y="2538"/>
                  <a:pt x="1043" y="2537"/>
                  <a:pt x="1037" y="2535"/>
                </a:cubicBezTo>
                <a:cubicBezTo>
                  <a:pt x="1035" y="2534"/>
                  <a:pt x="1033" y="2533"/>
                  <a:pt x="1031" y="2533"/>
                </a:cubicBezTo>
                <a:cubicBezTo>
                  <a:pt x="1024" y="2530"/>
                  <a:pt x="1016" y="2527"/>
                  <a:pt x="1009" y="2525"/>
                </a:cubicBezTo>
                <a:cubicBezTo>
                  <a:pt x="1008" y="2524"/>
                  <a:pt x="1007" y="2524"/>
                  <a:pt x="1006" y="2524"/>
                </a:cubicBezTo>
                <a:cubicBezTo>
                  <a:pt x="1000" y="2522"/>
                  <a:pt x="993" y="2519"/>
                  <a:pt x="987" y="2517"/>
                </a:cubicBezTo>
                <a:cubicBezTo>
                  <a:pt x="983" y="2512"/>
                  <a:pt x="978" y="2507"/>
                  <a:pt x="974" y="2502"/>
                </a:cubicBezTo>
                <a:cubicBezTo>
                  <a:pt x="974" y="2502"/>
                  <a:pt x="973" y="2501"/>
                  <a:pt x="973" y="2501"/>
                </a:cubicBezTo>
                <a:cubicBezTo>
                  <a:pt x="968" y="2495"/>
                  <a:pt x="963" y="2489"/>
                  <a:pt x="958" y="2484"/>
                </a:cubicBezTo>
                <a:cubicBezTo>
                  <a:pt x="957" y="2482"/>
                  <a:pt x="955" y="2480"/>
                  <a:pt x="954" y="2478"/>
                </a:cubicBezTo>
                <a:cubicBezTo>
                  <a:pt x="950" y="2474"/>
                  <a:pt x="947" y="2471"/>
                  <a:pt x="944" y="2467"/>
                </a:cubicBezTo>
                <a:cubicBezTo>
                  <a:pt x="942" y="2464"/>
                  <a:pt x="940" y="2462"/>
                  <a:pt x="938" y="2460"/>
                </a:cubicBezTo>
                <a:cubicBezTo>
                  <a:pt x="936" y="2456"/>
                  <a:pt x="933" y="2453"/>
                  <a:pt x="930" y="2449"/>
                </a:cubicBezTo>
                <a:cubicBezTo>
                  <a:pt x="928" y="2447"/>
                  <a:pt x="926" y="2445"/>
                  <a:pt x="924" y="2442"/>
                </a:cubicBezTo>
                <a:cubicBezTo>
                  <a:pt x="921" y="2439"/>
                  <a:pt x="919" y="2435"/>
                  <a:pt x="916" y="2432"/>
                </a:cubicBezTo>
                <a:cubicBezTo>
                  <a:pt x="914" y="2429"/>
                  <a:pt x="912" y="2427"/>
                  <a:pt x="910" y="2424"/>
                </a:cubicBezTo>
                <a:cubicBezTo>
                  <a:pt x="908" y="2421"/>
                  <a:pt x="905" y="2418"/>
                  <a:pt x="903" y="2414"/>
                </a:cubicBezTo>
                <a:cubicBezTo>
                  <a:pt x="901" y="2412"/>
                  <a:pt x="899" y="2409"/>
                  <a:pt x="897" y="2406"/>
                </a:cubicBezTo>
                <a:cubicBezTo>
                  <a:pt x="894" y="2403"/>
                  <a:pt x="892" y="2400"/>
                  <a:pt x="889" y="2396"/>
                </a:cubicBezTo>
                <a:cubicBezTo>
                  <a:pt x="888" y="2394"/>
                  <a:pt x="886" y="2391"/>
                  <a:pt x="884" y="2388"/>
                </a:cubicBezTo>
                <a:cubicBezTo>
                  <a:pt x="881" y="2385"/>
                  <a:pt x="879" y="2381"/>
                  <a:pt x="877" y="2378"/>
                </a:cubicBezTo>
                <a:cubicBezTo>
                  <a:pt x="875" y="2375"/>
                  <a:pt x="873" y="2373"/>
                  <a:pt x="871" y="2370"/>
                </a:cubicBezTo>
                <a:cubicBezTo>
                  <a:pt x="868" y="2367"/>
                  <a:pt x="866" y="2363"/>
                  <a:pt x="864" y="2360"/>
                </a:cubicBezTo>
                <a:cubicBezTo>
                  <a:pt x="862" y="2357"/>
                  <a:pt x="860" y="2354"/>
                  <a:pt x="858" y="2351"/>
                </a:cubicBezTo>
                <a:cubicBezTo>
                  <a:pt x="856" y="2348"/>
                  <a:pt x="854" y="2345"/>
                  <a:pt x="851" y="2341"/>
                </a:cubicBezTo>
                <a:cubicBezTo>
                  <a:pt x="850" y="2338"/>
                  <a:pt x="848" y="2336"/>
                  <a:pt x="846" y="2333"/>
                </a:cubicBezTo>
                <a:cubicBezTo>
                  <a:pt x="844" y="2329"/>
                  <a:pt x="841" y="2326"/>
                  <a:pt x="839" y="2323"/>
                </a:cubicBezTo>
                <a:cubicBezTo>
                  <a:pt x="837" y="2320"/>
                  <a:pt x="836" y="2317"/>
                  <a:pt x="834" y="2314"/>
                </a:cubicBezTo>
                <a:cubicBezTo>
                  <a:pt x="832" y="2311"/>
                  <a:pt x="830" y="2307"/>
                  <a:pt x="827" y="2304"/>
                </a:cubicBezTo>
                <a:cubicBezTo>
                  <a:pt x="826" y="2301"/>
                  <a:pt x="824" y="2298"/>
                  <a:pt x="822" y="2295"/>
                </a:cubicBezTo>
                <a:cubicBezTo>
                  <a:pt x="820" y="2292"/>
                  <a:pt x="818" y="2288"/>
                  <a:pt x="816" y="2284"/>
                </a:cubicBezTo>
                <a:cubicBezTo>
                  <a:pt x="814" y="2282"/>
                  <a:pt x="812" y="2279"/>
                  <a:pt x="811" y="2276"/>
                </a:cubicBezTo>
                <a:cubicBezTo>
                  <a:pt x="809" y="2273"/>
                  <a:pt x="806" y="2269"/>
                  <a:pt x="804" y="2265"/>
                </a:cubicBezTo>
                <a:cubicBezTo>
                  <a:pt x="803" y="2262"/>
                  <a:pt x="801" y="2260"/>
                  <a:pt x="800" y="2257"/>
                </a:cubicBezTo>
                <a:cubicBezTo>
                  <a:pt x="797" y="2253"/>
                  <a:pt x="795" y="2249"/>
                  <a:pt x="793" y="2245"/>
                </a:cubicBezTo>
                <a:cubicBezTo>
                  <a:pt x="792" y="2243"/>
                  <a:pt x="790" y="2240"/>
                  <a:pt x="789" y="2238"/>
                </a:cubicBezTo>
                <a:cubicBezTo>
                  <a:pt x="789" y="2237"/>
                  <a:pt x="788" y="2237"/>
                  <a:pt x="788" y="2237"/>
                </a:cubicBezTo>
                <a:cubicBezTo>
                  <a:pt x="789" y="2237"/>
                  <a:pt x="790" y="2238"/>
                  <a:pt x="791" y="2238"/>
                </a:cubicBezTo>
                <a:close/>
                <a:moveTo>
                  <a:pt x="1342" y="2580"/>
                </a:moveTo>
                <a:cubicBezTo>
                  <a:pt x="1341" y="2579"/>
                  <a:pt x="1340" y="2577"/>
                  <a:pt x="1339" y="2576"/>
                </a:cubicBezTo>
                <a:cubicBezTo>
                  <a:pt x="1331" y="2569"/>
                  <a:pt x="1323" y="2561"/>
                  <a:pt x="1316" y="2552"/>
                </a:cubicBezTo>
                <a:cubicBezTo>
                  <a:pt x="1312" y="2549"/>
                  <a:pt x="1309" y="2546"/>
                  <a:pt x="1306" y="2543"/>
                </a:cubicBezTo>
                <a:cubicBezTo>
                  <a:pt x="1301" y="2537"/>
                  <a:pt x="1295" y="2531"/>
                  <a:pt x="1290" y="2525"/>
                </a:cubicBezTo>
                <a:cubicBezTo>
                  <a:pt x="1286" y="2521"/>
                  <a:pt x="1283" y="2517"/>
                  <a:pt x="1279" y="2513"/>
                </a:cubicBezTo>
                <a:cubicBezTo>
                  <a:pt x="1274" y="2508"/>
                  <a:pt x="1269" y="2502"/>
                  <a:pt x="1265" y="2496"/>
                </a:cubicBezTo>
                <a:cubicBezTo>
                  <a:pt x="1261" y="2492"/>
                  <a:pt x="1258" y="2488"/>
                  <a:pt x="1254" y="2484"/>
                </a:cubicBezTo>
                <a:cubicBezTo>
                  <a:pt x="1249" y="2478"/>
                  <a:pt x="1245" y="2473"/>
                  <a:pt x="1240" y="2467"/>
                </a:cubicBezTo>
                <a:cubicBezTo>
                  <a:pt x="1237" y="2463"/>
                  <a:pt x="1233" y="2459"/>
                  <a:pt x="1230" y="2454"/>
                </a:cubicBezTo>
                <a:cubicBezTo>
                  <a:pt x="1225" y="2449"/>
                  <a:pt x="1221" y="2443"/>
                  <a:pt x="1217" y="2438"/>
                </a:cubicBezTo>
                <a:cubicBezTo>
                  <a:pt x="1213" y="2433"/>
                  <a:pt x="1210" y="2429"/>
                  <a:pt x="1206" y="2424"/>
                </a:cubicBezTo>
                <a:cubicBezTo>
                  <a:pt x="1202" y="2419"/>
                  <a:pt x="1198" y="2413"/>
                  <a:pt x="1194" y="2408"/>
                </a:cubicBezTo>
                <a:cubicBezTo>
                  <a:pt x="1190" y="2403"/>
                  <a:pt x="1187" y="2399"/>
                  <a:pt x="1184" y="2394"/>
                </a:cubicBezTo>
                <a:cubicBezTo>
                  <a:pt x="1181" y="2391"/>
                  <a:pt x="1179" y="2387"/>
                  <a:pt x="1176" y="2384"/>
                </a:cubicBezTo>
                <a:cubicBezTo>
                  <a:pt x="1177" y="2384"/>
                  <a:pt x="1178" y="2384"/>
                  <a:pt x="1179" y="2384"/>
                </a:cubicBezTo>
                <a:cubicBezTo>
                  <a:pt x="1181" y="2385"/>
                  <a:pt x="1184" y="2386"/>
                  <a:pt x="1187" y="2386"/>
                </a:cubicBezTo>
                <a:cubicBezTo>
                  <a:pt x="1191" y="2387"/>
                  <a:pt x="1194" y="2388"/>
                  <a:pt x="1198" y="2389"/>
                </a:cubicBezTo>
                <a:cubicBezTo>
                  <a:pt x="1201" y="2389"/>
                  <a:pt x="1204" y="2390"/>
                  <a:pt x="1207" y="2391"/>
                </a:cubicBezTo>
                <a:cubicBezTo>
                  <a:pt x="1211" y="2391"/>
                  <a:pt x="1214" y="2392"/>
                  <a:pt x="1218" y="2393"/>
                </a:cubicBezTo>
                <a:cubicBezTo>
                  <a:pt x="1221" y="2393"/>
                  <a:pt x="1224" y="2394"/>
                  <a:pt x="1227" y="2394"/>
                </a:cubicBezTo>
                <a:cubicBezTo>
                  <a:pt x="1230" y="2395"/>
                  <a:pt x="1234" y="2396"/>
                  <a:pt x="1237" y="2396"/>
                </a:cubicBezTo>
                <a:cubicBezTo>
                  <a:pt x="1240" y="2397"/>
                  <a:pt x="1243" y="2398"/>
                  <a:pt x="1246" y="2398"/>
                </a:cubicBezTo>
                <a:cubicBezTo>
                  <a:pt x="1250" y="2399"/>
                  <a:pt x="1254" y="2399"/>
                  <a:pt x="1257" y="2400"/>
                </a:cubicBezTo>
                <a:cubicBezTo>
                  <a:pt x="1260" y="2400"/>
                  <a:pt x="1263" y="2401"/>
                  <a:pt x="1266" y="2402"/>
                </a:cubicBezTo>
                <a:cubicBezTo>
                  <a:pt x="1270" y="2402"/>
                  <a:pt x="1273" y="2403"/>
                  <a:pt x="1277" y="2403"/>
                </a:cubicBezTo>
                <a:cubicBezTo>
                  <a:pt x="1280" y="2404"/>
                  <a:pt x="1283" y="2404"/>
                  <a:pt x="1286" y="2405"/>
                </a:cubicBezTo>
                <a:cubicBezTo>
                  <a:pt x="1290" y="2405"/>
                  <a:pt x="1293" y="2406"/>
                  <a:pt x="1297" y="2406"/>
                </a:cubicBezTo>
                <a:cubicBezTo>
                  <a:pt x="1300" y="2407"/>
                  <a:pt x="1303" y="2407"/>
                  <a:pt x="1306" y="2408"/>
                </a:cubicBezTo>
                <a:cubicBezTo>
                  <a:pt x="1309" y="2408"/>
                  <a:pt x="1313" y="2408"/>
                  <a:pt x="1317" y="2409"/>
                </a:cubicBezTo>
                <a:cubicBezTo>
                  <a:pt x="1320" y="2409"/>
                  <a:pt x="1323" y="2410"/>
                  <a:pt x="1326" y="2410"/>
                </a:cubicBezTo>
                <a:cubicBezTo>
                  <a:pt x="1329" y="2411"/>
                  <a:pt x="1333" y="2411"/>
                  <a:pt x="1337" y="2411"/>
                </a:cubicBezTo>
                <a:cubicBezTo>
                  <a:pt x="1340" y="2412"/>
                  <a:pt x="1343" y="2412"/>
                  <a:pt x="1346" y="2412"/>
                </a:cubicBezTo>
                <a:cubicBezTo>
                  <a:pt x="1349" y="2413"/>
                  <a:pt x="1353" y="2413"/>
                  <a:pt x="1357" y="2414"/>
                </a:cubicBezTo>
                <a:cubicBezTo>
                  <a:pt x="1360" y="2414"/>
                  <a:pt x="1363" y="2414"/>
                  <a:pt x="1366" y="2415"/>
                </a:cubicBezTo>
                <a:cubicBezTo>
                  <a:pt x="1370" y="2415"/>
                  <a:pt x="1373" y="2415"/>
                  <a:pt x="1377" y="2416"/>
                </a:cubicBezTo>
                <a:cubicBezTo>
                  <a:pt x="1380" y="2416"/>
                  <a:pt x="1383" y="2416"/>
                  <a:pt x="1386" y="2416"/>
                </a:cubicBezTo>
                <a:cubicBezTo>
                  <a:pt x="1390" y="2417"/>
                  <a:pt x="1394" y="2417"/>
                  <a:pt x="1398" y="2417"/>
                </a:cubicBezTo>
                <a:cubicBezTo>
                  <a:pt x="1401" y="2418"/>
                  <a:pt x="1403" y="2418"/>
                  <a:pt x="1406" y="2418"/>
                </a:cubicBezTo>
                <a:cubicBezTo>
                  <a:pt x="1411" y="2418"/>
                  <a:pt x="1415" y="2419"/>
                  <a:pt x="1420" y="2419"/>
                </a:cubicBezTo>
                <a:cubicBezTo>
                  <a:pt x="1422" y="2419"/>
                  <a:pt x="1424" y="2419"/>
                  <a:pt x="1426" y="2419"/>
                </a:cubicBezTo>
                <a:cubicBezTo>
                  <a:pt x="1432" y="2420"/>
                  <a:pt x="1439" y="2420"/>
                  <a:pt x="1446" y="2420"/>
                </a:cubicBezTo>
                <a:cubicBezTo>
                  <a:pt x="1447" y="2420"/>
                  <a:pt x="1449" y="2420"/>
                  <a:pt x="1451" y="2420"/>
                </a:cubicBezTo>
                <a:cubicBezTo>
                  <a:pt x="1456" y="2421"/>
                  <a:pt x="1461" y="2421"/>
                  <a:pt x="1466" y="2421"/>
                </a:cubicBezTo>
                <a:cubicBezTo>
                  <a:pt x="1468" y="2421"/>
                  <a:pt x="1471" y="2421"/>
                  <a:pt x="1473" y="2421"/>
                </a:cubicBezTo>
                <a:cubicBezTo>
                  <a:pt x="1477" y="2421"/>
                  <a:pt x="1481" y="2421"/>
                  <a:pt x="1484" y="2422"/>
                </a:cubicBezTo>
                <a:cubicBezTo>
                  <a:pt x="1484" y="2422"/>
                  <a:pt x="1484" y="2422"/>
                  <a:pt x="1484" y="2422"/>
                </a:cubicBezTo>
                <a:cubicBezTo>
                  <a:pt x="1484" y="2422"/>
                  <a:pt x="1484" y="2422"/>
                  <a:pt x="1484" y="2422"/>
                </a:cubicBezTo>
                <a:cubicBezTo>
                  <a:pt x="1489" y="2428"/>
                  <a:pt x="1494" y="2434"/>
                  <a:pt x="1498" y="2440"/>
                </a:cubicBezTo>
                <a:cubicBezTo>
                  <a:pt x="1500" y="2442"/>
                  <a:pt x="1501" y="2444"/>
                  <a:pt x="1503" y="2446"/>
                </a:cubicBezTo>
                <a:cubicBezTo>
                  <a:pt x="1509" y="2454"/>
                  <a:pt x="1516" y="2462"/>
                  <a:pt x="1523" y="2471"/>
                </a:cubicBezTo>
                <a:cubicBezTo>
                  <a:pt x="1524" y="2473"/>
                  <a:pt x="1526" y="2475"/>
                  <a:pt x="1528" y="2477"/>
                </a:cubicBezTo>
                <a:cubicBezTo>
                  <a:pt x="1533" y="2483"/>
                  <a:pt x="1538" y="2489"/>
                  <a:pt x="1543" y="2495"/>
                </a:cubicBezTo>
                <a:cubicBezTo>
                  <a:pt x="1546" y="2498"/>
                  <a:pt x="1548" y="2501"/>
                  <a:pt x="1551" y="2504"/>
                </a:cubicBezTo>
                <a:cubicBezTo>
                  <a:pt x="1555" y="2509"/>
                  <a:pt x="1560" y="2514"/>
                  <a:pt x="1564" y="2519"/>
                </a:cubicBezTo>
                <a:cubicBezTo>
                  <a:pt x="1567" y="2522"/>
                  <a:pt x="1570" y="2526"/>
                  <a:pt x="1573" y="2529"/>
                </a:cubicBezTo>
                <a:cubicBezTo>
                  <a:pt x="1577" y="2534"/>
                  <a:pt x="1581" y="2538"/>
                  <a:pt x="1586" y="2543"/>
                </a:cubicBezTo>
                <a:cubicBezTo>
                  <a:pt x="1589" y="2546"/>
                  <a:pt x="1592" y="2550"/>
                  <a:pt x="1595" y="2553"/>
                </a:cubicBezTo>
                <a:cubicBezTo>
                  <a:pt x="1599" y="2557"/>
                  <a:pt x="1603" y="2562"/>
                  <a:pt x="1608" y="2566"/>
                </a:cubicBezTo>
                <a:cubicBezTo>
                  <a:pt x="1611" y="2569"/>
                  <a:pt x="1614" y="2573"/>
                  <a:pt x="1618" y="2576"/>
                </a:cubicBezTo>
                <a:cubicBezTo>
                  <a:pt x="1622" y="2580"/>
                  <a:pt x="1626" y="2585"/>
                  <a:pt x="1630" y="2589"/>
                </a:cubicBezTo>
                <a:cubicBezTo>
                  <a:pt x="1633" y="2592"/>
                  <a:pt x="1637" y="2595"/>
                  <a:pt x="1640" y="2599"/>
                </a:cubicBezTo>
                <a:cubicBezTo>
                  <a:pt x="1643" y="2601"/>
                  <a:pt x="1645" y="2604"/>
                  <a:pt x="1648" y="2606"/>
                </a:cubicBezTo>
                <a:cubicBezTo>
                  <a:pt x="1643" y="2607"/>
                  <a:pt x="1639" y="2607"/>
                  <a:pt x="1635" y="2607"/>
                </a:cubicBezTo>
                <a:cubicBezTo>
                  <a:pt x="1630" y="2608"/>
                  <a:pt x="1625" y="2608"/>
                  <a:pt x="1620" y="2608"/>
                </a:cubicBezTo>
                <a:cubicBezTo>
                  <a:pt x="1613" y="2609"/>
                  <a:pt x="1606" y="2609"/>
                  <a:pt x="1599" y="2610"/>
                </a:cubicBezTo>
                <a:cubicBezTo>
                  <a:pt x="1594" y="2610"/>
                  <a:pt x="1589" y="2610"/>
                  <a:pt x="1585" y="2610"/>
                </a:cubicBezTo>
                <a:cubicBezTo>
                  <a:pt x="1577" y="2611"/>
                  <a:pt x="1569" y="2611"/>
                  <a:pt x="1561" y="2611"/>
                </a:cubicBezTo>
                <a:cubicBezTo>
                  <a:pt x="1557" y="2611"/>
                  <a:pt x="1553" y="2612"/>
                  <a:pt x="1550" y="2612"/>
                </a:cubicBezTo>
                <a:cubicBezTo>
                  <a:pt x="1538" y="2612"/>
                  <a:pt x="1526" y="2612"/>
                  <a:pt x="1515" y="2612"/>
                </a:cubicBezTo>
                <a:cubicBezTo>
                  <a:pt x="1503" y="2612"/>
                  <a:pt x="1491" y="2612"/>
                  <a:pt x="1479" y="2612"/>
                </a:cubicBezTo>
                <a:cubicBezTo>
                  <a:pt x="1478" y="2612"/>
                  <a:pt x="1478" y="2612"/>
                  <a:pt x="1478" y="2612"/>
                </a:cubicBezTo>
                <a:cubicBezTo>
                  <a:pt x="1466" y="2611"/>
                  <a:pt x="1454" y="2611"/>
                  <a:pt x="1442" y="2610"/>
                </a:cubicBezTo>
                <a:cubicBezTo>
                  <a:pt x="1442" y="2610"/>
                  <a:pt x="1441" y="2610"/>
                  <a:pt x="1441" y="2610"/>
                </a:cubicBezTo>
                <a:cubicBezTo>
                  <a:pt x="1429" y="2610"/>
                  <a:pt x="1418" y="2609"/>
                  <a:pt x="1406" y="2608"/>
                </a:cubicBezTo>
                <a:cubicBezTo>
                  <a:pt x="1406" y="2608"/>
                  <a:pt x="1405" y="2608"/>
                  <a:pt x="1404" y="2608"/>
                </a:cubicBezTo>
                <a:cubicBezTo>
                  <a:pt x="1393" y="2607"/>
                  <a:pt x="1381" y="2606"/>
                  <a:pt x="1370" y="2605"/>
                </a:cubicBezTo>
                <a:cubicBezTo>
                  <a:pt x="1369" y="2605"/>
                  <a:pt x="1369" y="2605"/>
                  <a:pt x="1368" y="2605"/>
                </a:cubicBezTo>
                <a:cubicBezTo>
                  <a:pt x="1360" y="2597"/>
                  <a:pt x="1351" y="2588"/>
                  <a:pt x="1342" y="2580"/>
                </a:cubicBezTo>
                <a:close/>
                <a:moveTo>
                  <a:pt x="1647" y="2588"/>
                </a:moveTo>
                <a:cubicBezTo>
                  <a:pt x="1645" y="2587"/>
                  <a:pt x="1644" y="2585"/>
                  <a:pt x="1642" y="2584"/>
                </a:cubicBezTo>
                <a:cubicBezTo>
                  <a:pt x="1634" y="2576"/>
                  <a:pt x="1627" y="2569"/>
                  <a:pt x="1620" y="2561"/>
                </a:cubicBezTo>
                <a:cubicBezTo>
                  <a:pt x="1618" y="2559"/>
                  <a:pt x="1616" y="2557"/>
                  <a:pt x="1614" y="2555"/>
                </a:cubicBezTo>
                <a:cubicBezTo>
                  <a:pt x="1608" y="2549"/>
                  <a:pt x="1603" y="2544"/>
                  <a:pt x="1598" y="2538"/>
                </a:cubicBezTo>
                <a:cubicBezTo>
                  <a:pt x="1595" y="2535"/>
                  <a:pt x="1592" y="2532"/>
                  <a:pt x="1589" y="2529"/>
                </a:cubicBezTo>
                <a:cubicBezTo>
                  <a:pt x="1585" y="2524"/>
                  <a:pt x="1581" y="2520"/>
                  <a:pt x="1576" y="2515"/>
                </a:cubicBezTo>
                <a:cubicBezTo>
                  <a:pt x="1573" y="2511"/>
                  <a:pt x="1570" y="2508"/>
                  <a:pt x="1567" y="2505"/>
                </a:cubicBezTo>
                <a:cubicBezTo>
                  <a:pt x="1563" y="2500"/>
                  <a:pt x="1559" y="2495"/>
                  <a:pt x="1555" y="2491"/>
                </a:cubicBezTo>
                <a:cubicBezTo>
                  <a:pt x="1552" y="2487"/>
                  <a:pt x="1549" y="2484"/>
                  <a:pt x="1546" y="2480"/>
                </a:cubicBezTo>
                <a:cubicBezTo>
                  <a:pt x="1543" y="2476"/>
                  <a:pt x="1539" y="2471"/>
                  <a:pt x="1535" y="2466"/>
                </a:cubicBezTo>
                <a:cubicBezTo>
                  <a:pt x="1532" y="2463"/>
                  <a:pt x="1529" y="2459"/>
                  <a:pt x="1526" y="2455"/>
                </a:cubicBezTo>
                <a:cubicBezTo>
                  <a:pt x="1522" y="2451"/>
                  <a:pt x="1519" y="2446"/>
                  <a:pt x="1515" y="2442"/>
                </a:cubicBezTo>
                <a:cubicBezTo>
                  <a:pt x="1512" y="2438"/>
                  <a:pt x="1509" y="2434"/>
                  <a:pt x="1506" y="2430"/>
                </a:cubicBezTo>
                <a:cubicBezTo>
                  <a:pt x="1504" y="2428"/>
                  <a:pt x="1502" y="2425"/>
                  <a:pt x="1500" y="2422"/>
                </a:cubicBezTo>
                <a:cubicBezTo>
                  <a:pt x="1505" y="2422"/>
                  <a:pt x="1510" y="2422"/>
                  <a:pt x="1515" y="2422"/>
                </a:cubicBezTo>
                <a:cubicBezTo>
                  <a:pt x="1525" y="2422"/>
                  <a:pt x="1536" y="2422"/>
                  <a:pt x="1546" y="2422"/>
                </a:cubicBezTo>
                <a:cubicBezTo>
                  <a:pt x="1550" y="2421"/>
                  <a:pt x="1553" y="2421"/>
                  <a:pt x="1557" y="2421"/>
                </a:cubicBezTo>
                <a:cubicBezTo>
                  <a:pt x="1564" y="2421"/>
                  <a:pt x="1571" y="2421"/>
                  <a:pt x="1578" y="2421"/>
                </a:cubicBezTo>
                <a:cubicBezTo>
                  <a:pt x="1582" y="2420"/>
                  <a:pt x="1586" y="2420"/>
                  <a:pt x="1591" y="2420"/>
                </a:cubicBezTo>
                <a:cubicBezTo>
                  <a:pt x="1597" y="2420"/>
                  <a:pt x="1603" y="2419"/>
                  <a:pt x="1610" y="2419"/>
                </a:cubicBezTo>
                <a:cubicBezTo>
                  <a:pt x="1614" y="2419"/>
                  <a:pt x="1619" y="2418"/>
                  <a:pt x="1623" y="2418"/>
                </a:cubicBezTo>
                <a:cubicBezTo>
                  <a:pt x="1629" y="2417"/>
                  <a:pt x="1635" y="2417"/>
                  <a:pt x="1641" y="2417"/>
                </a:cubicBezTo>
                <a:cubicBezTo>
                  <a:pt x="1646" y="2416"/>
                  <a:pt x="1651" y="2416"/>
                  <a:pt x="1655" y="2415"/>
                </a:cubicBezTo>
                <a:cubicBezTo>
                  <a:pt x="1661" y="2415"/>
                  <a:pt x="1667" y="2414"/>
                  <a:pt x="1673" y="2414"/>
                </a:cubicBezTo>
                <a:cubicBezTo>
                  <a:pt x="1678" y="2413"/>
                  <a:pt x="1683" y="2413"/>
                  <a:pt x="1687" y="2412"/>
                </a:cubicBezTo>
                <a:cubicBezTo>
                  <a:pt x="1693" y="2411"/>
                  <a:pt x="1699" y="2411"/>
                  <a:pt x="1704" y="2410"/>
                </a:cubicBezTo>
                <a:cubicBezTo>
                  <a:pt x="1709" y="2409"/>
                  <a:pt x="1714" y="2409"/>
                  <a:pt x="1719" y="2408"/>
                </a:cubicBezTo>
                <a:cubicBezTo>
                  <a:pt x="1725" y="2407"/>
                  <a:pt x="1730" y="2407"/>
                  <a:pt x="1736" y="2406"/>
                </a:cubicBezTo>
                <a:cubicBezTo>
                  <a:pt x="1741" y="2405"/>
                  <a:pt x="1746" y="2404"/>
                  <a:pt x="1751" y="2403"/>
                </a:cubicBezTo>
                <a:cubicBezTo>
                  <a:pt x="1755" y="2403"/>
                  <a:pt x="1760" y="2402"/>
                  <a:pt x="1765" y="2401"/>
                </a:cubicBezTo>
                <a:cubicBezTo>
                  <a:pt x="1765" y="2401"/>
                  <a:pt x="1765" y="2401"/>
                  <a:pt x="1765" y="2401"/>
                </a:cubicBezTo>
                <a:cubicBezTo>
                  <a:pt x="1765" y="2401"/>
                  <a:pt x="1765" y="2401"/>
                  <a:pt x="1765" y="2401"/>
                </a:cubicBezTo>
                <a:cubicBezTo>
                  <a:pt x="1768" y="2405"/>
                  <a:pt x="1771" y="2409"/>
                  <a:pt x="1774" y="2413"/>
                </a:cubicBezTo>
                <a:cubicBezTo>
                  <a:pt x="1776" y="2416"/>
                  <a:pt x="1778" y="2419"/>
                  <a:pt x="1780" y="2422"/>
                </a:cubicBezTo>
                <a:cubicBezTo>
                  <a:pt x="1784" y="2427"/>
                  <a:pt x="1788" y="2432"/>
                  <a:pt x="1792" y="2438"/>
                </a:cubicBezTo>
                <a:cubicBezTo>
                  <a:pt x="1794" y="2440"/>
                  <a:pt x="1796" y="2442"/>
                  <a:pt x="1797" y="2444"/>
                </a:cubicBezTo>
                <a:cubicBezTo>
                  <a:pt x="1803" y="2451"/>
                  <a:pt x="1808" y="2458"/>
                  <a:pt x="1813" y="2464"/>
                </a:cubicBezTo>
                <a:cubicBezTo>
                  <a:pt x="1815" y="2467"/>
                  <a:pt x="1818" y="2469"/>
                  <a:pt x="1820" y="2472"/>
                </a:cubicBezTo>
                <a:cubicBezTo>
                  <a:pt x="1823" y="2476"/>
                  <a:pt x="1827" y="2481"/>
                  <a:pt x="1831" y="2485"/>
                </a:cubicBezTo>
                <a:cubicBezTo>
                  <a:pt x="1833" y="2488"/>
                  <a:pt x="1836" y="2491"/>
                  <a:pt x="1838" y="2494"/>
                </a:cubicBezTo>
                <a:cubicBezTo>
                  <a:pt x="1841" y="2498"/>
                  <a:pt x="1845" y="2502"/>
                  <a:pt x="1848" y="2506"/>
                </a:cubicBezTo>
                <a:cubicBezTo>
                  <a:pt x="1851" y="2509"/>
                  <a:pt x="1853" y="2512"/>
                  <a:pt x="1856" y="2515"/>
                </a:cubicBezTo>
                <a:cubicBezTo>
                  <a:pt x="1859" y="2519"/>
                  <a:pt x="1863" y="2523"/>
                  <a:pt x="1866" y="2526"/>
                </a:cubicBezTo>
                <a:cubicBezTo>
                  <a:pt x="1869" y="2529"/>
                  <a:pt x="1872" y="2532"/>
                  <a:pt x="1874" y="2535"/>
                </a:cubicBezTo>
                <a:cubicBezTo>
                  <a:pt x="1878" y="2539"/>
                  <a:pt x="1881" y="2543"/>
                  <a:pt x="1885" y="2546"/>
                </a:cubicBezTo>
                <a:cubicBezTo>
                  <a:pt x="1887" y="2549"/>
                  <a:pt x="1890" y="2552"/>
                  <a:pt x="1893" y="2555"/>
                </a:cubicBezTo>
                <a:cubicBezTo>
                  <a:pt x="1895" y="2558"/>
                  <a:pt x="1897" y="2560"/>
                  <a:pt x="1900" y="2562"/>
                </a:cubicBezTo>
                <a:cubicBezTo>
                  <a:pt x="1896" y="2563"/>
                  <a:pt x="1892" y="2564"/>
                  <a:pt x="1888" y="2565"/>
                </a:cubicBezTo>
                <a:cubicBezTo>
                  <a:pt x="1884" y="2566"/>
                  <a:pt x="1879" y="2567"/>
                  <a:pt x="1875" y="2569"/>
                </a:cubicBezTo>
                <a:cubicBezTo>
                  <a:pt x="1869" y="2570"/>
                  <a:pt x="1864" y="2571"/>
                  <a:pt x="1858" y="2573"/>
                </a:cubicBezTo>
                <a:cubicBezTo>
                  <a:pt x="1854" y="2574"/>
                  <a:pt x="1849" y="2575"/>
                  <a:pt x="1845" y="2576"/>
                </a:cubicBezTo>
                <a:cubicBezTo>
                  <a:pt x="1839" y="2577"/>
                  <a:pt x="1833" y="2578"/>
                  <a:pt x="1828" y="2579"/>
                </a:cubicBezTo>
                <a:cubicBezTo>
                  <a:pt x="1823" y="2580"/>
                  <a:pt x="1819" y="2581"/>
                  <a:pt x="1815" y="2582"/>
                </a:cubicBezTo>
                <a:cubicBezTo>
                  <a:pt x="1809" y="2583"/>
                  <a:pt x="1803" y="2584"/>
                  <a:pt x="1797" y="2586"/>
                </a:cubicBezTo>
                <a:cubicBezTo>
                  <a:pt x="1793" y="2586"/>
                  <a:pt x="1789" y="2587"/>
                  <a:pt x="1785" y="2588"/>
                </a:cubicBezTo>
                <a:cubicBezTo>
                  <a:pt x="1778" y="2589"/>
                  <a:pt x="1771" y="2590"/>
                  <a:pt x="1765" y="2591"/>
                </a:cubicBezTo>
                <a:cubicBezTo>
                  <a:pt x="1761" y="2592"/>
                  <a:pt x="1758" y="2592"/>
                  <a:pt x="1754" y="2593"/>
                </a:cubicBezTo>
                <a:cubicBezTo>
                  <a:pt x="1746" y="2594"/>
                  <a:pt x="1738" y="2596"/>
                  <a:pt x="1729" y="2597"/>
                </a:cubicBezTo>
                <a:cubicBezTo>
                  <a:pt x="1727" y="2597"/>
                  <a:pt x="1725" y="2597"/>
                  <a:pt x="1724" y="2598"/>
                </a:cubicBezTo>
                <a:cubicBezTo>
                  <a:pt x="1713" y="2599"/>
                  <a:pt x="1703" y="2600"/>
                  <a:pt x="1693" y="2602"/>
                </a:cubicBezTo>
                <a:cubicBezTo>
                  <a:pt x="1690" y="2602"/>
                  <a:pt x="1687" y="2602"/>
                  <a:pt x="1684" y="2603"/>
                </a:cubicBezTo>
                <a:cubicBezTo>
                  <a:pt x="1677" y="2603"/>
                  <a:pt x="1670" y="2604"/>
                  <a:pt x="1664" y="2605"/>
                </a:cubicBezTo>
                <a:cubicBezTo>
                  <a:pt x="1658" y="2599"/>
                  <a:pt x="1652" y="2594"/>
                  <a:pt x="1647" y="2588"/>
                </a:cubicBezTo>
                <a:close/>
                <a:moveTo>
                  <a:pt x="1896" y="2541"/>
                </a:moveTo>
                <a:cubicBezTo>
                  <a:pt x="1890" y="2534"/>
                  <a:pt x="1884" y="2528"/>
                  <a:pt x="1878" y="2522"/>
                </a:cubicBezTo>
                <a:cubicBezTo>
                  <a:pt x="1878" y="2522"/>
                  <a:pt x="1878" y="2521"/>
                  <a:pt x="1877" y="2521"/>
                </a:cubicBezTo>
                <a:cubicBezTo>
                  <a:pt x="1871" y="2514"/>
                  <a:pt x="1865" y="2507"/>
                  <a:pt x="1859" y="2500"/>
                </a:cubicBezTo>
                <a:cubicBezTo>
                  <a:pt x="1858" y="2499"/>
                  <a:pt x="1856" y="2497"/>
                  <a:pt x="1854" y="2495"/>
                </a:cubicBezTo>
                <a:cubicBezTo>
                  <a:pt x="1850" y="2490"/>
                  <a:pt x="1846" y="2485"/>
                  <a:pt x="1842" y="2480"/>
                </a:cubicBezTo>
                <a:cubicBezTo>
                  <a:pt x="1840" y="2477"/>
                  <a:pt x="1837" y="2475"/>
                  <a:pt x="1835" y="2472"/>
                </a:cubicBezTo>
                <a:cubicBezTo>
                  <a:pt x="1832" y="2468"/>
                  <a:pt x="1828" y="2463"/>
                  <a:pt x="1825" y="2459"/>
                </a:cubicBezTo>
                <a:cubicBezTo>
                  <a:pt x="1822" y="2456"/>
                  <a:pt x="1820" y="2453"/>
                  <a:pt x="1818" y="2450"/>
                </a:cubicBezTo>
                <a:cubicBezTo>
                  <a:pt x="1814" y="2446"/>
                  <a:pt x="1811" y="2442"/>
                  <a:pt x="1808" y="2438"/>
                </a:cubicBezTo>
                <a:cubicBezTo>
                  <a:pt x="1805" y="2435"/>
                  <a:pt x="1803" y="2432"/>
                  <a:pt x="1801" y="2429"/>
                </a:cubicBezTo>
                <a:cubicBezTo>
                  <a:pt x="1798" y="2425"/>
                  <a:pt x="1794" y="2421"/>
                  <a:pt x="1791" y="2416"/>
                </a:cubicBezTo>
                <a:cubicBezTo>
                  <a:pt x="1789" y="2413"/>
                  <a:pt x="1787" y="2410"/>
                  <a:pt x="1784" y="2407"/>
                </a:cubicBezTo>
                <a:cubicBezTo>
                  <a:pt x="1782" y="2404"/>
                  <a:pt x="1780" y="2402"/>
                  <a:pt x="1778" y="2399"/>
                </a:cubicBezTo>
                <a:cubicBezTo>
                  <a:pt x="1783" y="2398"/>
                  <a:pt x="1787" y="2397"/>
                  <a:pt x="1791" y="2397"/>
                </a:cubicBezTo>
                <a:cubicBezTo>
                  <a:pt x="1795" y="2396"/>
                  <a:pt x="1800" y="2395"/>
                  <a:pt x="1805" y="2394"/>
                </a:cubicBezTo>
                <a:cubicBezTo>
                  <a:pt x="1810" y="2393"/>
                  <a:pt x="1816" y="2392"/>
                  <a:pt x="1822" y="2390"/>
                </a:cubicBezTo>
                <a:cubicBezTo>
                  <a:pt x="1827" y="2389"/>
                  <a:pt x="1831" y="2389"/>
                  <a:pt x="1836" y="2388"/>
                </a:cubicBezTo>
                <a:cubicBezTo>
                  <a:pt x="1842" y="2386"/>
                  <a:pt x="1848" y="2385"/>
                  <a:pt x="1854" y="2384"/>
                </a:cubicBezTo>
                <a:cubicBezTo>
                  <a:pt x="1858" y="2383"/>
                  <a:pt x="1862" y="2382"/>
                  <a:pt x="1867" y="2381"/>
                </a:cubicBezTo>
                <a:cubicBezTo>
                  <a:pt x="1873" y="2379"/>
                  <a:pt x="1880" y="2377"/>
                  <a:pt x="1886" y="2376"/>
                </a:cubicBezTo>
                <a:cubicBezTo>
                  <a:pt x="1890" y="2375"/>
                  <a:pt x="1894" y="2374"/>
                  <a:pt x="1898" y="2373"/>
                </a:cubicBezTo>
                <a:cubicBezTo>
                  <a:pt x="1906" y="2371"/>
                  <a:pt x="1914" y="2369"/>
                  <a:pt x="1922" y="2366"/>
                </a:cubicBezTo>
                <a:cubicBezTo>
                  <a:pt x="1924" y="2366"/>
                  <a:pt x="1926" y="2365"/>
                  <a:pt x="1928" y="2365"/>
                </a:cubicBezTo>
                <a:cubicBezTo>
                  <a:pt x="1938" y="2362"/>
                  <a:pt x="1948" y="2359"/>
                  <a:pt x="1959" y="2356"/>
                </a:cubicBezTo>
                <a:cubicBezTo>
                  <a:pt x="1962" y="2355"/>
                  <a:pt x="1965" y="2354"/>
                  <a:pt x="1968" y="2353"/>
                </a:cubicBezTo>
                <a:cubicBezTo>
                  <a:pt x="1975" y="2351"/>
                  <a:pt x="1982" y="2348"/>
                  <a:pt x="1989" y="2346"/>
                </a:cubicBezTo>
                <a:cubicBezTo>
                  <a:pt x="1993" y="2345"/>
                  <a:pt x="1997" y="2343"/>
                  <a:pt x="2001" y="2342"/>
                </a:cubicBezTo>
                <a:cubicBezTo>
                  <a:pt x="2006" y="2340"/>
                  <a:pt x="2011" y="2338"/>
                  <a:pt x="2017" y="2337"/>
                </a:cubicBezTo>
                <a:cubicBezTo>
                  <a:pt x="2017" y="2337"/>
                  <a:pt x="2017" y="2337"/>
                  <a:pt x="2017" y="2337"/>
                </a:cubicBezTo>
                <a:cubicBezTo>
                  <a:pt x="2017" y="2337"/>
                  <a:pt x="2017" y="2337"/>
                  <a:pt x="2017" y="2337"/>
                </a:cubicBezTo>
                <a:cubicBezTo>
                  <a:pt x="2019" y="2340"/>
                  <a:pt x="2021" y="2343"/>
                  <a:pt x="2023" y="2346"/>
                </a:cubicBezTo>
                <a:cubicBezTo>
                  <a:pt x="2025" y="2349"/>
                  <a:pt x="2026" y="2352"/>
                  <a:pt x="2028" y="2354"/>
                </a:cubicBezTo>
                <a:cubicBezTo>
                  <a:pt x="2031" y="2359"/>
                  <a:pt x="2034" y="2363"/>
                  <a:pt x="2037" y="2367"/>
                </a:cubicBezTo>
                <a:cubicBezTo>
                  <a:pt x="2038" y="2369"/>
                  <a:pt x="2040" y="2371"/>
                  <a:pt x="2041" y="2374"/>
                </a:cubicBezTo>
                <a:cubicBezTo>
                  <a:pt x="2046" y="2380"/>
                  <a:pt x="2050" y="2386"/>
                  <a:pt x="2055" y="2393"/>
                </a:cubicBezTo>
                <a:cubicBezTo>
                  <a:pt x="2055" y="2393"/>
                  <a:pt x="2055" y="2393"/>
                  <a:pt x="2055" y="2394"/>
                </a:cubicBezTo>
                <a:cubicBezTo>
                  <a:pt x="2060" y="2400"/>
                  <a:pt x="2064" y="2406"/>
                  <a:pt x="2069" y="2412"/>
                </a:cubicBezTo>
                <a:cubicBezTo>
                  <a:pt x="2070" y="2414"/>
                  <a:pt x="2072" y="2416"/>
                  <a:pt x="2073" y="2418"/>
                </a:cubicBezTo>
                <a:cubicBezTo>
                  <a:pt x="2077" y="2423"/>
                  <a:pt x="2080" y="2427"/>
                  <a:pt x="2083" y="2431"/>
                </a:cubicBezTo>
                <a:cubicBezTo>
                  <a:pt x="2085" y="2433"/>
                  <a:pt x="2087" y="2436"/>
                  <a:pt x="2089" y="2438"/>
                </a:cubicBezTo>
                <a:cubicBezTo>
                  <a:pt x="2091" y="2442"/>
                  <a:pt x="2094" y="2446"/>
                  <a:pt x="2097" y="2450"/>
                </a:cubicBezTo>
                <a:cubicBezTo>
                  <a:pt x="2099" y="2452"/>
                  <a:pt x="2101" y="2455"/>
                  <a:pt x="2103" y="2457"/>
                </a:cubicBezTo>
                <a:cubicBezTo>
                  <a:pt x="2106" y="2461"/>
                  <a:pt x="2109" y="2465"/>
                  <a:pt x="2112" y="2468"/>
                </a:cubicBezTo>
                <a:cubicBezTo>
                  <a:pt x="2114" y="2471"/>
                  <a:pt x="2116" y="2473"/>
                  <a:pt x="2118" y="2476"/>
                </a:cubicBezTo>
                <a:cubicBezTo>
                  <a:pt x="2120" y="2478"/>
                  <a:pt x="2122" y="2481"/>
                  <a:pt x="2124" y="2483"/>
                </a:cubicBezTo>
                <a:cubicBezTo>
                  <a:pt x="2121" y="2485"/>
                  <a:pt x="2117" y="2486"/>
                  <a:pt x="2113" y="2488"/>
                </a:cubicBezTo>
                <a:cubicBezTo>
                  <a:pt x="2110" y="2490"/>
                  <a:pt x="2106" y="2491"/>
                  <a:pt x="2102" y="2493"/>
                </a:cubicBezTo>
                <a:cubicBezTo>
                  <a:pt x="2097" y="2495"/>
                  <a:pt x="2092" y="2497"/>
                  <a:pt x="2087" y="2499"/>
                </a:cubicBezTo>
                <a:cubicBezTo>
                  <a:pt x="2083" y="2501"/>
                  <a:pt x="2079" y="2502"/>
                  <a:pt x="2075" y="2504"/>
                </a:cubicBezTo>
                <a:cubicBezTo>
                  <a:pt x="2070" y="2506"/>
                  <a:pt x="2065" y="2508"/>
                  <a:pt x="2059" y="2510"/>
                </a:cubicBezTo>
                <a:cubicBezTo>
                  <a:pt x="2056" y="2512"/>
                  <a:pt x="2052" y="2513"/>
                  <a:pt x="2048" y="2515"/>
                </a:cubicBezTo>
                <a:cubicBezTo>
                  <a:pt x="2042" y="2517"/>
                  <a:pt x="2037" y="2519"/>
                  <a:pt x="2031" y="2521"/>
                </a:cubicBezTo>
                <a:cubicBezTo>
                  <a:pt x="2028" y="2522"/>
                  <a:pt x="2024" y="2523"/>
                  <a:pt x="2021" y="2525"/>
                </a:cubicBezTo>
                <a:cubicBezTo>
                  <a:pt x="2014" y="2527"/>
                  <a:pt x="2007" y="2529"/>
                  <a:pt x="2000" y="2532"/>
                </a:cubicBezTo>
                <a:cubicBezTo>
                  <a:pt x="1998" y="2533"/>
                  <a:pt x="1996" y="2533"/>
                  <a:pt x="1994" y="2534"/>
                </a:cubicBezTo>
                <a:cubicBezTo>
                  <a:pt x="1985" y="2537"/>
                  <a:pt x="1976" y="2540"/>
                  <a:pt x="1966" y="2543"/>
                </a:cubicBezTo>
                <a:cubicBezTo>
                  <a:pt x="1964" y="2544"/>
                  <a:pt x="1962" y="2544"/>
                  <a:pt x="1960" y="2545"/>
                </a:cubicBezTo>
                <a:cubicBezTo>
                  <a:pt x="1953" y="2547"/>
                  <a:pt x="1946" y="2549"/>
                  <a:pt x="1939" y="2551"/>
                </a:cubicBezTo>
                <a:cubicBezTo>
                  <a:pt x="1935" y="2552"/>
                  <a:pt x="1932" y="2553"/>
                  <a:pt x="1928" y="2554"/>
                </a:cubicBezTo>
                <a:cubicBezTo>
                  <a:pt x="1923" y="2556"/>
                  <a:pt x="1918" y="2557"/>
                  <a:pt x="1913" y="2559"/>
                </a:cubicBezTo>
                <a:cubicBezTo>
                  <a:pt x="1909" y="2555"/>
                  <a:pt x="1905" y="2551"/>
                  <a:pt x="1902" y="2547"/>
                </a:cubicBezTo>
                <a:cubicBezTo>
                  <a:pt x="1900" y="2545"/>
                  <a:pt x="1898" y="2543"/>
                  <a:pt x="1896" y="2541"/>
                </a:cubicBezTo>
                <a:close/>
                <a:moveTo>
                  <a:pt x="2122" y="2462"/>
                </a:moveTo>
                <a:cubicBezTo>
                  <a:pt x="2119" y="2458"/>
                  <a:pt x="2116" y="2453"/>
                  <a:pt x="2112" y="2449"/>
                </a:cubicBezTo>
                <a:cubicBezTo>
                  <a:pt x="2111" y="2447"/>
                  <a:pt x="2109" y="2445"/>
                  <a:pt x="2108" y="2444"/>
                </a:cubicBezTo>
                <a:cubicBezTo>
                  <a:pt x="2098" y="2431"/>
                  <a:pt x="2089" y="2419"/>
                  <a:pt x="2079" y="2406"/>
                </a:cubicBezTo>
                <a:cubicBezTo>
                  <a:pt x="2078" y="2404"/>
                  <a:pt x="2077" y="2402"/>
                  <a:pt x="2075" y="2401"/>
                </a:cubicBezTo>
                <a:cubicBezTo>
                  <a:pt x="2072" y="2396"/>
                  <a:pt x="2069" y="2392"/>
                  <a:pt x="2065" y="2387"/>
                </a:cubicBezTo>
                <a:cubicBezTo>
                  <a:pt x="2064" y="2385"/>
                  <a:pt x="2062" y="2382"/>
                  <a:pt x="2060" y="2380"/>
                </a:cubicBezTo>
                <a:cubicBezTo>
                  <a:pt x="2058" y="2376"/>
                  <a:pt x="2055" y="2372"/>
                  <a:pt x="2052" y="2368"/>
                </a:cubicBezTo>
                <a:cubicBezTo>
                  <a:pt x="2050" y="2365"/>
                  <a:pt x="2048" y="2363"/>
                  <a:pt x="2047" y="2360"/>
                </a:cubicBezTo>
                <a:cubicBezTo>
                  <a:pt x="2044" y="2356"/>
                  <a:pt x="2041" y="2352"/>
                  <a:pt x="2039" y="2349"/>
                </a:cubicBezTo>
                <a:cubicBezTo>
                  <a:pt x="2037" y="2346"/>
                  <a:pt x="2035" y="2343"/>
                  <a:pt x="2033" y="2340"/>
                </a:cubicBezTo>
                <a:cubicBezTo>
                  <a:pt x="2032" y="2338"/>
                  <a:pt x="2030" y="2335"/>
                  <a:pt x="2028" y="2332"/>
                </a:cubicBezTo>
                <a:cubicBezTo>
                  <a:pt x="2033" y="2331"/>
                  <a:pt x="2037" y="2329"/>
                  <a:pt x="2041" y="2328"/>
                </a:cubicBezTo>
                <a:cubicBezTo>
                  <a:pt x="2045" y="2326"/>
                  <a:pt x="2050" y="2325"/>
                  <a:pt x="2054" y="2323"/>
                </a:cubicBezTo>
                <a:cubicBezTo>
                  <a:pt x="2060" y="2321"/>
                  <a:pt x="2065" y="2318"/>
                  <a:pt x="2071" y="2316"/>
                </a:cubicBezTo>
                <a:cubicBezTo>
                  <a:pt x="2075" y="2315"/>
                  <a:pt x="2079" y="2313"/>
                  <a:pt x="2083" y="2311"/>
                </a:cubicBezTo>
                <a:cubicBezTo>
                  <a:pt x="2089" y="2309"/>
                  <a:pt x="2095" y="2306"/>
                  <a:pt x="2102" y="2304"/>
                </a:cubicBezTo>
                <a:cubicBezTo>
                  <a:pt x="2105" y="2302"/>
                  <a:pt x="2108" y="2301"/>
                  <a:pt x="2112" y="2299"/>
                </a:cubicBezTo>
                <a:cubicBezTo>
                  <a:pt x="2119" y="2296"/>
                  <a:pt x="2127" y="2293"/>
                  <a:pt x="2135" y="2289"/>
                </a:cubicBezTo>
                <a:cubicBezTo>
                  <a:pt x="2137" y="2288"/>
                  <a:pt x="2139" y="2288"/>
                  <a:pt x="2141" y="2287"/>
                </a:cubicBezTo>
                <a:cubicBezTo>
                  <a:pt x="2150" y="2282"/>
                  <a:pt x="2160" y="2278"/>
                  <a:pt x="2169" y="2273"/>
                </a:cubicBezTo>
                <a:cubicBezTo>
                  <a:pt x="2172" y="2272"/>
                  <a:pt x="2174" y="2271"/>
                  <a:pt x="2176" y="2270"/>
                </a:cubicBezTo>
                <a:cubicBezTo>
                  <a:pt x="2183" y="2266"/>
                  <a:pt x="2190" y="2263"/>
                  <a:pt x="2197" y="2259"/>
                </a:cubicBezTo>
                <a:cubicBezTo>
                  <a:pt x="2201" y="2258"/>
                  <a:pt x="2204" y="2256"/>
                  <a:pt x="2208" y="2254"/>
                </a:cubicBezTo>
                <a:cubicBezTo>
                  <a:pt x="2214" y="2251"/>
                  <a:pt x="2219" y="2248"/>
                  <a:pt x="2225" y="2245"/>
                </a:cubicBezTo>
                <a:cubicBezTo>
                  <a:pt x="2229" y="2243"/>
                  <a:pt x="2233" y="2241"/>
                  <a:pt x="2237" y="2239"/>
                </a:cubicBezTo>
                <a:cubicBezTo>
                  <a:pt x="2241" y="2236"/>
                  <a:pt x="2246" y="2234"/>
                  <a:pt x="2250" y="2232"/>
                </a:cubicBezTo>
                <a:cubicBezTo>
                  <a:pt x="2250" y="2232"/>
                  <a:pt x="2250" y="2232"/>
                  <a:pt x="2250" y="2232"/>
                </a:cubicBezTo>
                <a:cubicBezTo>
                  <a:pt x="2250" y="2232"/>
                  <a:pt x="2250" y="2232"/>
                  <a:pt x="2250" y="2232"/>
                </a:cubicBezTo>
                <a:cubicBezTo>
                  <a:pt x="2251" y="2234"/>
                  <a:pt x="2253" y="2237"/>
                  <a:pt x="2254" y="2240"/>
                </a:cubicBezTo>
                <a:cubicBezTo>
                  <a:pt x="2256" y="2242"/>
                  <a:pt x="2257" y="2245"/>
                  <a:pt x="2258" y="2247"/>
                </a:cubicBezTo>
                <a:cubicBezTo>
                  <a:pt x="2261" y="2251"/>
                  <a:pt x="2263" y="2255"/>
                  <a:pt x="2265" y="2258"/>
                </a:cubicBezTo>
                <a:cubicBezTo>
                  <a:pt x="2266" y="2261"/>
                  <a:pt x="2267" y="2263"/>
                  <a:pt x="2269" y="2265"/>
                </a:cubicBezTo>
                <a:cubicBezTo>
                  <a:pt x="2271" y="2270"/>
                  <a:pt x="2274" y="2274"/>
                  <a:pt x="2276" y="2278"/>
                </a:cubicBezTo>
                <a:cubicBezTo>
                  <a:pt x="2277" y="2280"/>
                  <a:pt x="2278" y="2282"/>
                  <a:pt x="2279" y="2283"/>
                </a:cubicBezTo>
                <a:cubicBezTo>
                  <a:pt x="2286" y="2296"/>
                  <a:pt x="2294" y="2308"/>
                  <a:pt x="2301" y="2319"/>
                </a:cubicBezTo>
                <a:cubicBezTo>
                  <a:pt x="2302" y="2321"/>
                  <a:pt x="2304" y="2323"/>
                  <a:pt x="2305" y="2325"/>
                </a:cubicBezTo>
                <a:cubicBezTo>
                  <a:pt x="2307" y="2329"/>
                  <a:pt x="2310" y="2333"/>
                  <a:pt x="2312" y="2337"/>
                </a:cubicBezTo>
                <a:cubicBezTo>
                  <a:pt x="2314" y="2339"/>
                  <a:pt x="2316" y="2342"/>
                  <a:pt x="2317" y="2344"/>
                </a:cubicBezTo>
                <a:cubicBezTo>
                  <a:pt x="2319" y="2348"/>
                  <a:pt x="2322" y="2351"/>
                  <a:pt x="2324" y="2354"/>
                </a:cubicBezTo>
                <a:cubicBezTo>
                  <a:pt x="2326" y="2357"/>
                  <a:pt x="2327" y="2360"/>
                  <a:pt x="2329" y="2362"/>
                </a:cubicBezTo>
                <a:cubicBezTo>
                  <a:pt x="2331" y="2365"/>
                  <a:pt x="2332" y="2367"/>
                  <a:pt x="2334" y="2369"/>
                </a:cubicBezTo>
                <a:cubicBezTo>
                  <a:pt x="2330" y="2372"/>
                  <a:pt x="2326" y="2374"/>
                  <a:pt x="2323" y="2376"/>
                </a:cubicBezTo>
                <a:cubicBezTo>
                  <a:pt x="2319" y="2379"/>
                  <a:pt x="2316" y="2381"/>
                  <a:pt x="2312" y="2383"/>
                </a:cubicBezTo>
                <a:cubicBezTo>
                  <a:pt x="2307" y="2386"/>
                  <a:pt x="2302" y="2389"/>
                  <a:pt x="2298" y="2392"/>
                </a:cubicBezTo>
                <a:cubicBezTo>
                  <a:pt x="2294" y="2394"/>
                  <a:pt x="2291" y="2396"/>
                  <a:pt x="2287" y="2398"/>
                </a:cubicBezTo>
                <a:cubicBezTo>
                  <a:pt x="2282" y="2401"/>
                  <a:pt x="2277" y="2404"/>
                  <a:pt x="2272" y="2408"/>
                </a:cubicBezTo>
                <a:cubicBezTo>
                  <a:pt x="2269" y="2409"/>
                  <a:pt x="2266" y="2411"/>
                  <a:pt x="2262" y="2413"/>
                </a:cubicBezTo>
                <a:cubicBezTo>
                  <a:pt x="2256" y="2417"/>
                  <a:pt x="2250" y="2420"/>
                  <a:pt x="2244" y="2424"/>
                </a:cubicBezTo>
                <a:cubicBezTo>
                  <a:pt x="2241" y="2425"/>
                  <a:pt x="2239" y="2426"/>
                  <a:pt x="2237" y="2427"/>
                </a:cubicBezTo>
                <a:cubicBezTo>
                  <a:pt x="2229" y="2432"/>
                  <a:pt x="2220" y="2436"/>
                  <a:pt x="2212" y="2441"/>
                </a:cubicBezTo>
                <a:cubicBezTo>
                  <a:pt x="2210" y="2442"/>
                  <a:pt x="2208" y="2443"/>
                  <a:pt x="2206" y="2444"/>
                </a:cubicBezTo>
                <a:cubicBezTo>
                  <a:pt x="2199" y="2447"/>
                  <a:pt x="2193" y="2451"/>
                  <a:pt x="2186" y="2454"/>
                </a:cubicBezTo>
                <a:cubicBezTo>
                  <a:pt x="2183" y="2456"/>
                  <a:pt x="2179" y="2457"/>
                  <a:pt x="2176" y="2459"/>
                </a:cubicBezTo>
                <a:cubicBezTo>
                  <a:pt x="2171" y="2462"/>
                  <a:pt x="2165" y="2464"/>
                  <a:pt x="2160" y="2467"/>
                </a:cubicBezTo>
                <a:cubicBezTo>
                  <a:pt x="2156" y="2469"/>
                  <a:pt x="2152" y="2470"/>
                  <a:pt x="2149" y="2472"/>
                </a:cubicBezTo>
                <a:cubicBezTo>
                  <a:pt x="2144" y="2474"/>
                  <a:pt x="2140" y="2476"/>
                  <a:pt x="2136" y="2478"/>
                </a:cubicBezTo>
                <a:cubicBezTo>
                  <a:pt x="2133" y="2475"/>
                  <a:pt x="2131" y="2472"/>
                  <a:pt x="2128" y="2469"/>
                </a:cubicBezTo>
                <a:cubicBezTo>
                  <a:pt x="2126" y="2466"/>
                  <a:pt x="2124" y="2464"/>
                  <a:pt x="2122" y="2462"/>
                </a:cubicBezTo>
                <a:close/>
                <a:moveTo>
                  <a:pt x="2327" y="2337"/>
                </a:moveTo>
                <a:cubicBezTo>
                  <a:pt x="2325" y="2335"/>
                  <a:pt x="2324" y="2333"/>
                  <a:pt x="2323" y="2331"/>
                </a:cubicBezTo>
                <a:cubicBezTo>
                  <a:pt x="2320" y="2327"/>
                  <a:pt x="2317" y="2322"/>
                  <a:pt x="2315" y="2318"/>
                </a:cubicBezTo>
                <a:cubicBezTo>
                  <a:pt x="2314" y="2317"/>
                  <a:pt x="2312" y="2315"/>
                  <a:pt x="2311" y="2313"/>
                </a:cubicBezTo>
                <a:cubicBezTo>
                  <a:pt x="2304" y="2301"/>
                  <a:pt x="2297" y="2289"/>
                  <a:pt x="2290" y="2277"/>
                </a:cubicBezTo>
                <a:cubicBezTo>
                  <a:pt x="2288" y="2275"/>
                  <a:pt x="2287" y="2273"/>
                  <a:pt x="2286" y="2271"/>
                </a:cubicBezTo>
                <a:cubicBezTo>
                  <a:pt x="2284" y="2267"/>
                  <a:pt x="2281" y="2263"/>
                  <a:pt x="2279" y="2259"/>
                </a:cubicBezTo>
                <a:cubicBezTo>
                  <a:pt x="2278" y="2257"/>
                  <a:pt x="2276" y="2254"/>
                  <a:pt x="2275" y="2252"/>
                </a:cubicBezTo>
                <a:cubicBezTo>
                  <a:pt x="2273" y="2248"/>
                  <a:pt x="2271" y="2245"/>
                  <a:pt x="2269" y="2241"/>
                </a:cubicBezTo>
                <a:cubicBezTo>
                  <a:pt x="2267" y="2239"/>
                  <a:pt x="2266" y="2236"/>
                  <a:pt x="2264" y="2233"/>
                </a:cubicBezTo>
                <a:cubicBezTo>
                  <a:pt x="2263" y="2231"/>
                  <a:pt x="2262" y="2228"/>
                  <a:pt x="2260" y="2226"/>
                </a:cubicBezTo>
                <a:cubicBezTo>
                  <a:pt x="2265" y="2223"/>
                  <a:pt x="2269" y="2221"/>
                  <a:pt x="2273" y="2218"/>
                </a:cubicBezTo>
                <a:cubicBezTo>
                  <a:pt x="2277" y="2216"/>
                  <a:pt x="2280" y="2214"/>
                  <a:pt x="2284" y="2212"/>
                </a:cubicBezTo>
                <a:cubicBezTo>
                  <a:pt x="2289" y="2209"/>
                  <a:pt x="2295" y="2206"/>
                  <a:pt x="2300" y="2202"/>
                </a:cubicBezTo>
                <a:cubicBezTo>
                  <a:pt x="2303" y="2200"/>
                  <a:pt x="2306" y="2199"/>
                  <a:pt x="2309" y="2197"/>
                </a:cubicBezTo>
                <a:cubicBezTo>
                  <a:pt x="2316" y="2193"/>
                  <a:pt x="2322" y="2188"/>
                  <a:pt x="2329" y="2184"/>
                </a:cubicBezTo>
                <a:cubicBezTo>
                  <a:pt x="2331" y="2183"/>
                  <a:pt x="2333" y="2182"/>
                  <a:pt x="2334" y="2181"/>
                </a:cubicBezTo>
                <a:cubicBezTo>
                  <a:pt x="2343" y="2175"/>
                  <a:pt x="2351" y="2170"/>
                  <a:pt x="2359" y="2164"/>
                </a:cubicBezTo>
                <a:cubicBezTo>
                  <a:pt x="2362" y="2163"/>
                  <a:pt x="2364" y="2161"/>
                  <a:pt x="2366" y="2160"/>
                </a:cubicBezTo>
                <a:cubicBezTo>
                  <a:pt x="2372" y="2156"/>
                  <a:pt x="2378" y="2152"/>
                  <a:pt x="2384" y="2147"/>
                </a:cubicBezTo>
                <a:cubicBezTo>
                  <a:pt x="2387" y="2145"/>
                  <a:pt x="2390" y="2143"/>
                  <a:pt x="2394" y="2141"/>
                </a:cubicBezTo>
                <a:cubicBezTo>
                  <a:pt x="2399" y="2137"/>
                  <a:pt x="2403" y="2133"/>
                  <a:pt x="2408" y="2130"/>
                </a:cubicBezTo>
                <a:cubicBezTo>
                  <a:pt x="2412" y="2127"/>
                  <a:pt x="2415" y="2125"/>
                  <a:pt x="2419" y="2122"/>
                </a:cubicBezTo>
                <a:cubicBezTo>
                  <a:pt x="2423" y="2119"/>
                  <a:pt x="2428" y="2115"/>
                  <a:pt x="2432" y="2112"/>
                </a:cubicBezTo>
                <a:cubicBezTo>
                  <a:pt x="2436" y="2109"/>
                  <a:pt x="2439" y="2107"/>
                  <a:pt x="2443" y="2104"/>
                </a:cubicBezTo>
                <a:cubicBezTo>
                  <a:pt x="2446" y="2101"/>
                  <a:pt x="2450" y="2099"/>
                  <a:pt x="2453" y="2096"/>
                </a:cubicBezTo>
                <a:cubicBezTo>
                  <a:pt x="2453" y="2096"/>
                  <a:pt x="2453" y="2096"/>
                  <a:pt x="2453" y="2096"/>
                </a:cubicBezTo>
                <a:cubicBezTo>
                  <a:pt x="2453" y="2096"/>
                  <a:pt x="2453" y="2096"/>
                  <a:pt x="2453" y="2096"/>
                </a:cubicBezTo>
                <a:cubicBezTo>
                  <a:pt x="2453" y="2097"/>
                  <a:pt x="2454" y="2098"/>
                  <a:pt x="2454" y="2099"/>
                </a:cubicBezTo>
                <a:cubicBezTo>
                  <a:pt x="2458" y="2109"/>
                  <a:pt x="2463" y="2118"/>
                  <a:pt x="2467" y="2128"/>
                </a:cubicBezTo>
                <a:cubicBezTo>
                  <a:pt x="2468" y="2130"/>
                  <a:pt x="2468" y="2131"/>
                  <a:pt x="2469" y="2132"/>
                </a:cubicBezTo>
                <a:cubicBezTo>
                  <a:pt x="2474" y="2142"/>
                  <a:pt x="2479" y="2152"/>
                  <a:pt x="2484" y="2162"/>
                </a:cubicBezTo>
                <a:cubicBezTo>
                  <a:pt x="2484" y="2163"/>
                  <a:pt x="2484" y="2164"/>
                  <a:pt x="2484" y="2164"/>
                </a:cubicBezTo>
                <a:cubicBezTo>
                  <a:pt x="2489" y="2174"/>
                  <a:pt x="2495" y="2184"/>
                  <a:pt x="2500" y="2194"/>
                </a:cubicBezTo>
                <a:cubicBezTo>
                  <a:pt x="2500" y="2195"/>
                  <a:pt x="2500" y="2196"/>
                  <a:pt x="2501" y="2196"/>
                </a:cubicBezTo>
                <a:cubicBezTo>
                  <a:pt x="2506" y="2206"/>
                  <a:pt x="2511" y="2216"/>
                  <a:pt x="2517" y="2226"/>
                </a:cubicBezTo>
                <a:cubicBezTo>
                  <a:pt x="2517" y="2226"/>
                  <a:pt x="2517" y="2227"/>
                  <a:pt x="2518" y="2228"/>
                </a:cubicBezTo>
                <a:cubicBezTo>
                  <a:pt x="2514" y="2231"/>
                  <a:pt x="2511" y="2234"/>
                  <a:pt x="2507" y="2237"/>
                </a:cubicBezTo>
                <a:cubicBezTo>
                  <a:pt x="2504" y="2240"/>
                  <a:pt x="2501" y="2242"/>
                  <a:pt x="2498" y="2245"/>
                </a:cubicBezTo>
                <a:cubicBezTo>
                  <a:pt x="2494" y="2249"/>
                  <a:pt x="2490" y="2253"/>
                  <a:pt x="2485" y="2256"/>
                </a:cubicBezTo>
                <a:cubicBezTo>
                  <a:pt x="2482" y="2259"/>
                  <a:pt x="2480" y="2261"/>
                  <a:pt x="2477" y="2263"/>
                </a:cubicBezTo>
                <a:cubicBezTo>
                  <a:pt x="2472" y="2268"/>
                  <a:pt x="2466" y="2272"/>
                  <a:pt x="2461" y="2276"/>
                </a:cubicBezTo>
                <a:cubicBezTo>
                  <a:pt x="2459" y="2278"/>
                  <a:pt x="2457" y="2280"/>
                  <a:pt x="2455" y="2281"/>
                </a:cubicBezTo>
                <a:cubicBezTo>
                  <a:pt x="2448" y="2287"/>
                  <a:pt x="2440" y="2293"/>
                  <a:pt x="2433" y="2299"/>
                </a:cubicBezTo>
                <a:cubicBezTo>
                  <a:pt x="2431" y="2300"/>
                  <a:pt x="2429" y="2302"/>
                  <a:pt x="2427" y="2303"/>
                </a:cubicBezTo>
                <a:cubicBezTo>
                  <a:pt x="2422" y="2307"/>
                  <a:pt x="2416" y="2312"/>
                  <a:pt x="2410" y="2316"/>
                </a:cubicBezTo>
                <a:cubicBezTo>
                  <a:pt x="2408" y="2318"/>
                  <a:pt x="2405" y="2320"/>
                  <a:pt x="2402" y="2322"/>
                </a:cubicBezTo>
                <a:cubicBezTo>
                  <a:pt x="2397" y="2326"/>
                  <a:pt x="2392" y="2329"/>
                  <a:pt x="2388" y="2332"/>
                </a:cubicBezTo>
                <a:cubicBezTo>
                  <a:pt x="2385" y="2335"/>
                  <a:pt x="2381" y="2337"/>
                  <a:pt x="2378" y="2339"/>
                </a:cubicBezTo>
                <a:cubicBezTo>
                  <a:pt x="2374" y="2342"/>
                  <a:pt x="2369" y="2345"/>
                  <a:pt x="2365" y="2349"/>
                </a:cubicBezTo>
                <a:cubicBezTo>
                  <a:pt x="2361" y="2351"/>
                  <a:pt x="2358" y="2353"/>
                  <a:pt x="2355" y="2355"/>
                </a:cubicBezTo>
                <a:cubicBezTo>
                  <a:pt x="2351" y="2358"/>
                  <a:pt x="2347" y="2360"/>
                  <a:pt x="2344" y="2363"/>
                </a:cubicBezTo>
                <a:cubicBezTo>
                  <a:pt x="2342" y="2360"/>
                  <a:pt x="2340" y="2357"/>
                  <a:pt x="2339" y="2355"/>
                </a:cubicBezTo>
                <a:cubicBezTo>
                  <a:pt x="2337" y="2353"/>
                  <a:pt x="2336" y="2350"/>
                  <a:pt x="2334" y="2348"/>
                </a:cubicBezTo>
                <a:cubicBezTo>
                  <a:pt x="2332" y="2344"/>
                  <a:pt x="2329" y="2341"/>
                  <a:pt x="2327" y="2337"/>
                </a:cubicBezTo>
                <a:close/>
                <a:moveTo>
                  <a:pt x="2510" y="2189"/>
                </a:moveTo>
                <a:cubicBezTo>
                  <a:pt x="2510" y="2188"/>
                  <a:pt x="2509" y="2186"/>
                  <a:pt x="2508" y="2185"/>
                </a:cubicBezTo>
                <a:cubicBezTo>
                  <a:pt x="2503" y="2175"/>
                  <a:pt x="2498" y="2165"/>
                  <a:pt x="2493" y="2155"/>
                </a:cubicBezTo>
                <a:cubicBezTo>
                  <a:pt x="2493" y="2155"/>
                  <a:pt x="2493" y="2154"/>
                  <a:pt x="2493" y="2154"/>
                </a:cubicBezTo>
                <a:cubicBezTo>
                  <a:pt x="2488" y="2143"/>
                  <a:pt x="2483" y="2133"/>
                  <a:pt x="2478" y="2123"/>
                </a:cubicBezTo>
                <a:cubicBezTo>
                  <a:pt x="2478" y="2122"/>
                  <a:pt x="2478" y="2122"/>
                  <a:pt x="2477" y="2121"/>
                </a:cubicBezTo>
                <a:cubicBezTo>
                  <a:pt x="2473" y="2111"/>
                  <a:pt x="2468" y="2101"/>
                  <a:pt x="2464" y="2091"/>
                </a:cubicBezTo>
                <a:cubicBezTo>
                  <a:pt x="2463" y="2090"/>
                  <a:pt x="2463" y="2089"/>
                  <a:pt x="2463" y="2088"/>
                </a:cubicBezTo>
                <a:cubicBezTo>
                  <a:pt x="2467" y="2085"/>
                  <a:pt x="2472" y="2081"/>
                  <a:pt x="2476" y="2077"/>
                </a:cubicBezTo>
                <a:cubicBezTo>
                  <a:pt x="2479" y="2075"/>
                  <a:pt x="2482" y="2072"/>
                  <a:pt x="2485" y="2070"/>
                </a:cubicBezTo>
                <a:cubicBezTo>
                  <a:pt x="2491" y="2065"/>
                  <a:pt x="2498" y="2059"/>
                  <a:pt x="2504" y="2054"/>
                </a:cubicBezTo>
                <a:cubicBezTo>
                  <a:pt x="2506" y="2052"/>
                  <a:pt x="2507" y="2051"/>
                  <a:pt x="2509" y="2050"/>
                </a:cubicBezTo>
                <a:cubicBezTo>
                  <a:pt x="2517" y="2043"/>
                  <a:pt x="2525" y="2036"/>
                  <a:pt x="2532" y="2029"/>
                </a:cubicBezTo>
                <a:cubicBezTo>
                  <a:pt x="2534" y="2027"/>
                  <a:pt x="2537" y="2025"/>
                  <a:pt x="2539" y="2023"/>
                </a:cubicBezTo>
                <a:cubicBezTo>
                  <a:pt x="2544" y="2018"/>
                  <a:pt x="2550" y="2013"/>
                  <a:pt x="2555" y="2007"/>
                </a:cubicBezTo>
                <a:cubicBezTo>
                  <a:pt x="2558" y="2005"/>
                  <a:pt x="2561" y="2002"/>
                  <a:pt x="2564" y="1999"/>
                </a:cubicBezTo>
                <a:cubicBezTo>
                  <a:pt x="2569" y="1995"/>
                  <a:pt x="2573" y="1990"/>
                  <a:pt x="2578" y="1985"/>
                </a:cubicBezTo>
                <a:cubicBezTo>
                  <a:pt x="2581" y="1982"/>
                  <a:pt x="2584" y="1979"/>
                  <a:pt x="2587" y="1976"/>
                </a:cubicBezTo>
                <a:cubicBezTo>
                  <a:pt x="2591" y="1972"/>
                  <a:pt x="2596" y="1968"/>
                  <a:pt x="2600" y="1963"/>
                </a:cubicBezTo>
                <a:cubicBezTo>
                  <a:pt x="2603" y="1960"/>
                  <a:pt x="2606" y="1957"/>
                  <a:pt x="2609" y="1953"/>
                </a:cubicBezTo>
                <a:cubicBezTo>
                  <a:pt x="2614" y="1949"/>
                  <a:pt x="2618" y="1945"/>
                  <a:pt x="2622" y="1940"/>
                </a:cubicBezTo>
                <a:cubicBezTo>
                  <a:pt x="2625" y="1937"/>
                  <a:pt x="2628" y="1934"/>
                  <a:pt x="2631" y="1930"/>
                </a:cubicBezTo>
                <a:cubicBezTo>
                  <a:pt x="2634" y="1927"/>
                  <a:pt x="2636" y="1925"/>
                  <a:pt x="2639" y="1922"/>
                </a:cubicBezTo>
                <a:cubicBezTo>
                  <a:pt x="2639" y="1922"/>
                  <a:pt x="2639" y="1922"/>
                  <a:pt x="2639" y="1922"/>
                </a:cubicBezTo>
                <a:cubicBezTo>
                  <a:pt x="2639" y="1922"/>
                  <a:pt x="2639" y="1922"/>
                  <a:pt x="2639" y="1922"/>
                </a:cubicBezTo>
                <a:cubicBezTo>
                  <a:pt x="2639" y="1922"/>
                  <a:pt x="2640" y="1923"/>
                  <a:pt x="2640" y="1924"/>
                </a:cubicBezTo>
                <a:cubicBezTo>
                  <a:pt x="2643" y="1934"/>
                  <a:pt x="2646" y="1943"/>
                  <a:pt x="2649" y="1953"/>
                </a:cubicBezTo>
                <a:cubicBezTo>
                  <a:pt x="2649" y="1954"/>
                  <a:pt x="2650" y="1956"/>
                  <a:pt x="2650" y="1957"/>
                </a:cubicBezTo>
                <a:cubicBezTo>
                  <a:pt x="2653" y="1967"/>
                  <a:pt x="2656" y="1977"/>
                  <a:pt x="2660" y="1987"/>
                </a:cubicBezTo>
                <a:cubicBezTo>
                  <a:pt x="2660" y="1988"/>
                  <a:pt x="2660" y="1989"/>
                  <a:pt x="2661" y="1990"/>
                </a:cubicBezTo>
                <a:cubicBezTo>
                  <a:pt x="2668" y="2010"/>
                  <a:pt x="2675" y="2031"/>
                  <a:pt x="2683" y="2051"/>
                </a:cubicBezTo>
                <a:cubicBezTo>
                  <a:pt x="2684" y="2051"/>
                  <a:pt x="2684" y="2052"/>
                  <a:pt x="2684" y="2053"/>
                </a:cubicBezTo>
                <a:cubicBezTo>
                  <a:pt x="2680" y="2057"/>
                  <a:pt x="2677" y="2062"/>
                  <a:pt x="2673" y="2066"/>
                </a:cubicBezTo>
                <a:cubicBezTo>
                  <a:pt x="2671" y="2069"/>
                  <a:pt x="2669" y="2071"/>
                  <a:pt x="2667" y="2074"/>
                </a:cubicBezTo>
                <a:cubicBezTo>
                  <a:pt x="2662" y="2080"/>
                  <a:pt x="2657" y="2086"/>
                  <a:pt x="2652" y="2092"/>
                </a:cubicBezTo>
                <a:cubicBezTo>
                  <a:pt x="2650" y="2093"/>
                  <a:pt x="2649" y="2095"/>
                  <a:pt x="2648" y="2096"/>
                </a:cubicBezTo>
                <a:cubicBezTo>
                  <a:pt x="2641" y="2104"/>
                  <a:pt x="2635" y="2111"/>
                  <a:pt x="2628" y="2118"/>
                </a:cubicBezTo>
                <a:cubicBezTo>
                  <a:pt x="2627" y="2120"/>
                  <a:pt x="2625" y="2121"/>
                  <a:pt x="2624" y="2123"/>
                </a:cubicBezTo>
                <a:cubicBezTo>
                  <a:pt x="2619" y="2128"/>
                  <a:pt x="2613" y="2134"/>
                  <a:pt x="2608" y="2140"/>
                </a:cubicBezTo>
                <a:cubicBezTo>
                  <a:pt x="2606" y="2142"/>
                  <a:pt x="2603" y="2145"/>
                  <a:pt x="2601" y="2148"/>
                </a:cubicBezTo>
                <a:cubicBezTo>
                  <a:pt x="2596" y="2152"/>
                  <a:pt x="2592" y="2157"/>
                  <a:pt x="2588" y="2161"/>
                </a:cubicBezTo>
                <a:cubicBezTo>
                  <a:pt x="2585" y="2164"/>
                  <a:pt x="2582" y="2167"/>
                  <a:pt x="2579" y="2170"/>
                </a:cubicBezTo>
                <a:cubicBezTo>
                  <a:pt x="2575" y="2174"/>
                  <a:pt x="2571" y="2178"/>
                  <a:pt x="2567" y="2182"/>
                </a:cubicBezTo>
                <a:cubicBezTo>
                  <a:pt x="2564" y="2185"/>
                  <a:pt x="2561" y="2188"/>
                  <a:pt x="2558" y="2191"/>
                </a:cubicBezTo>
                <a:cubicBezTo>
                  <a:pt x="2554" y="2195"/>
                  <a:pt x="2550" y="2199"/>
                  <a:pt x="2546" y="2202"/>
                </a:cubicBezTo>
                <a:cubicBezTo>
                  <a:pt x="2542" y="2205"/>
                  <a:pt x="2539" y="2208"/>
                  <a:pt x="2536" y="2211"/>
                </a:cubicBezTo>
                <a:cubicBezTo>
                  <a:pt x="2533" y="2214"/>
                  <a:pt x="2530" y="2217"/>
                  <a:pt x="2527" y="2220"/>
                </a:cubicBezTo>
                <a:cubicBezTo>
                  <a:pt x="2526" y="2219"/>
                  <a:pt x="2526" y="2218"/>
                  <a:pt x="2526" y="2217"/>
                </a:cubicBezTo>
                <a:cubicBezTo>
                  <a:pt x="2520" y="2208"/>
                  <a:pt x="2515" y="2198"/>
                  <a:pt x="2510" y="2189"/>
                </a:cubicBezTo>
                <a:close/>
                <a:moveTo>
                  <a:pt x="2681" y="2011"/>
                </a:moveTo>
                <a:cubicBezTo>
                  <a:pt x="2681" y="2010"/>
                  <a:pt x="2680" y="2008"/>
                  <a:pt x="2680" y="2007"/>
                </a:cubicBezTo>
                <a:cubicBezTo>
                  <a:pt x="2676" y="1997"/>
                  <a:pt x="2673" y="1988"/>
                  <a:pt x="2669" y="1978"/>
                </a:cubicBezTo>
                <a:cubicBezTo>
                  <a:pt x="2669" y="1977"/>
                  <a:pt x="2669" y="1976"/>
                  <a:pt x="2668" y="1975"/>
                </a:cubicBezTo>
                <a:cubicBezTo>
                  <a:pt x="2665" y="1964"/>
                  <a:pt x="2662" y="1954"/>
                  <a:pt x="2658" y="1944"/>
                </a:cubicBezTo>
                <a:cubicBezTo>
                  <a:pt x="2658" y="1944"/>
                  <a:pt x="2658" y="1944"/>
                  <a:pt x="2658" y="1944"/>
                </a:cubicBezTo>
                <a:cubicBezTo>
                  <a:pt x="2655" y="1934"/>
                  <a:pt x="2652" y="1924"/>
                  <a:pt x="2649" y="1913"/>
                </a:cubicBezTo>
                <a:cubicBezTo>
                  <a:pt x="2649" y="1913"/>
                  <a:pt x="2649" y="1912"/>
                  <a:pt x="2649" y="1911"/>
                </a:cubicBezTo>
                <a:cubicBezTo>
                  <a:pt x="2651" y="1908"/>
                  <a:pt x="2653" y="1906"/>
                  <a:pt x="2655" y="1903"/>
                </a:cubicBezTo>
                <a:cubicBezTo>
                  <a:pt x="2657" y="1901"/>
                  <a:pt x="2659" y="1899"/>
                  <a:pt x="2661" y="1896"/>
                </a:cubicBezTo>
                <a:cubicBezTo>
                  <a:pt x="2664" y="1893"/>
                  <a:pt x="2667" y="1890"/>
                  <a:pt x="2670" y="1886"/>
                </a:cubicBezTo>
                <a:cubicBezTo>
                  <a:pt x="2672" y="1884"/>
                  <a:pt x="2673" y="1882"/>
                  <a:pt x="2675" y="1881"/>
                </a:cubicBezTo>
                <a:cubicBezTo>
                  <a:pt x="2679" y="1875"/>
                  <a:pt x="2684" y="1870"/>
                  <a:pt x="2688" y="1865"/>
                </a:cubicBezTo>
                <a:cubicBezTo>
                  <a:pt x="2690" y="1863"/>
                  <a:pt x="2691" y="1860"/>
                  <a:pt x="2693" y="1858"/>
                </a:cubicBezTo>
                <a:cubicBezTo>
                  <a:pt x="2696" y="1855"/>
                  <a:pt x="2698" y="1852"/>
                  <a:pt x="2701" y="1848"/>
                </a:cubicBezTo>
                <a:cubicBezTo>
                  <a:pt x="2703" y="1846"/>
                  <a:pt x="2705" y="1843"/>
                  <a:pt x="2707" y="1841"/>
                </a:cubicBezTo>
                <a:cubicBezTo>
                  <a:pt x="2709" y="1838"/>
                  <a:pt x="2712" y="1835"/>
                  <a:pt x="2714" y="1832"/>
                </a:cubicBezTo>
                <a:cubicBezTo>
                  <a:pt x="2716" y="1829"/>
                  <a:pt x="2718" y="1827"/>
                  <a:pt x="2720" y="1824"/>
                </a:cubicBezTo>
                <a:cubicBezTo>
                  <a:pt x="2722" y="1821"/>
                  <a:pt x="2724" y="1818"/>
                  <a:pt x="2727" y="1815"/>
                </a:cubicBezTo>
                <a:cubicBezTo>
                  <a:pt x="2729" y="1813"/>
                  <a:pt x="2731" y="1810"/>
                  <a:pt x="2732" y="1807"/>
                </a:cubicBezTo>
                <a:cubicBezTo>
                  <a:pt x="2735" y="1804"/>
                  <a:pt x="2737" y="1801"/>
                  <a:pt x="2739" y="1798"/>
                </a:cubicBezTo>
                <a:cubicBezTo>
                  <a:pt x="2741" y="1796"/>
                  <a:pt x="2743" y="1793"/>
                  <a:pt x="2745" y="1790"/>
                </a:cubicBezTo>
                <a:cubicBezTo>
                  <a:pt x="2747" y="1787"/>
                  <a:pt x="2749" y="1784"/>
                  <a:pt x="2751" y="1781"/>
                </a:cubicBezTo>
                <a:cubicBezTo>
                  <a:pt x="2753" y="1779"/>
                  <a:pt x="2755" y="1776"/>
                  <a:pt x="2757" y="1773"/>
                </a:cubicBezTo>
                <a:cubicBezTo>
                  <a:pt x="2759" y="1770"/>
                  <a:pt x="2761" y="1767"/>
                  <a:pt x="2763" y="1764"/>
                </a:cubicBezTo>
                <a:cubicBezTo>
                  <a:pt x="2765" y="1761"/>
                  <a:pt x="2767" y="1759"/>
                  <a:pt x="2769" y="1756"/>
                </a:cubicBezTo>
                <a:cubicBezTo>
                  <a:pt x="2771" y="1753"/>
                  <a:pt x="2773" y="1750"/>
                  <a:pt x="2775" y="1747"/>
                </a:cubicBezTo>
                <a:cubicBezTo>
                  <a:pt x="2777" y="1744"/>
                  <a:pt x="2779" y="1741"/>
                  <a:pt x="2780" y="1739"/>
                </a:cubicBezTo>
                <a:cubicBezTo>
                  <a:pt x="2783" y="1735"/>
                  <a:pt x="2785" y="1732"/>
                  <a:pt x="2787" y="1729"/>
                </a:cubicBezTo>
                <a:cubicBezTo>
                  <a:pt x="2788" y="1726"/>
                  <a:pt x="2790" y="1724"/>
                  <a:pt x="2792" y="1721"/>
                </a:cubicBezTo>
                <a:cubicBezTo>
                  <a:pt x="2794" y="1718"/>
                  <a:pt x="2796" y="1715"/>
                  <a:pt x="2798" y="1711"/>
                </a:cubicBezTo>
                <a:cubicBezTo>
                  <a:pt x="2800" y="1709"/>
                  <a:pt x="2801" y="1706"/>
                  <a:pt x="2803" y="1703"/>
                </a:cubicBezTo>
                <a:cubicBezTo>
                  <a:pt x="2805" y="1700"/>
                  <a:pt x="2807" y="1697"/>
                  <a:pt x="2809" y="1693"/>
                </a:cubicBezTo>
                <a:cubicBezTo>
                  <a:pt x="2811" y="1691"/>
                  <a:pt x="2812" y="1688"/>
                  <a:pt x="2814" y="1685"/>
                </a:cubicBezTo>
                <a:cubicBezTo>
                  <a:pt x="2816" y="1682"/>
                  <a:pt x="2818" y="1678"/>
                  <a:pt x="2820" y="1675"/>
                </a:cubicBezTo>
                <a:cubicBezTo>
                  <a:pt x="2822" y="1672"/>
                  <a:pt x="2823" y="1670"/>
                  <a:pt x="2825" y="1667"/>
                </a:cubicBezTo>
                <a:cubicBezTo>
                  <a:pt x="2827" y="1664"/>
                  <a:pt x="2829" y="1660"/>
                  <a:pt x="2831" y="1656"/>
                </a:cubicBezTo>
                <a:cubicBezTo>
                  <a:pt x="2832" y="1654"/>
                  <a:pt x="2834" y="1652"/>
                  <a:pt x="2835" y="1649"/>
                </a:cubicBezTo>
                <a:cubicBezTo>
                  <a:pt x="2835" y="1649"/>
                  <a:pt x="2835" y="1649"/>
                  <a:pt x="2835" y="1649"/>
                </a:cubicBezTo>
                <a:cubicBezTo>
                  <a:pt x="2835" y="1649"/>
                  <a:pt x="2835" y="1649"/>
                  <a:pt x="2835" y="1649"/>
                </a:cubicBezTo>
                <a:cubicBezTo>
                  <a:pt x="2835" y="1649"/>
                  <a:pt x="2835" y="1649"/>
                  <a:pt x="2835" y="1649"/>
                </a:cubicBezTo>
                <a:cubicBezTo>
                  <a:pt x="2835" y="1649"/>
                  <a:pt x="2835" y="1649"/>
                  <a:pt x="2835" y="1649"/>
                </a:cubicBezTo>
                <a:cubicBezTo>
                  <a:pt x="2836" y="1659"/>
                  <a:pt x="2838" y="1670"/>
                  <a:pt x="2839" y="1680"/>
                </a:cubicBezTo>
                <a:cubicBezTo>
                  <a:pt x="2839" y="1682"/>
                  <a:pt x="2839" y="1684"/>
                  <a:pt x="2840" y="1685"/>
                </a:cubicBezTo>
                <a:cubicBezTo>
                  <a:pt x="2841" y="1695"/>
                  <a:pt x="2842" y="1705"/>
                  <a:pt x="2844" y="1715"/>
                </a:cubicBezTo>
                <a:cubicBezTo>
                  <a:pt x="2844" y="1717"/>
                  <a:pt x="2844" y="1719"/>
                  <a:pt x="2844" y="1721"/>
                </a:cubicBezTo>
                <a:cubicBezTo>
                  <a:pt x="2846" y="1731"/>
                  <a:pt x="2848" y="1742"/>
                  <a:pt x="2849" y="1752"/>
                </a:cubicBezTo>
                <a:cubicBezTo>
                  <a:pt x="2849" y="1753"/>
                  <a:pt x="2850" y="1754"/>
                  <a:pt x="2850" y="1755"/>
                </a:cubicBezTo>
                <a:cubicBezTo>
                  <a:pt x="2852" y="1765"/>
                  <a:pt x="2853" y="1775"/>
                  <a:pt x="2855" y="1785"/>
                </a:cubicBezTo>
                <a:cubicBezTo>
                  <a:pt x="2855" y="1786"/>
                  <a:pt x="2856" y="1786"/>
                  <a:pt x="2856" y="1787"/>
                </a:cubicBezTo>
                <a:cubicBezTo>
                  <a:pt x="2855" y="1788"/>
                  <a:pt x="2855" y="1788"/>
                  <a:pt x="2855" y="1789"/>
                </a:cubicBezTo>
                <a:cubicBezTo>
                  <a:pt x="2849" y="1799"/>
                  <a:pt x="2844" y="1810"/>
                  <a:pt x="2838" y="1820"/>
                </a:cubicBezTo>
                <a:cubicBezTo>
                  <a:pt x="2838" y="1821"/>
                  <a:pt x="2838" y="1821"/>
                  <a:pt x="2838" y="1821"/>
                </a:cubicBezTo>
                <a:cubicBezTo>
                  <a:pt x="2832" y="1832"/>
                  <a:pt x="2826" y="1842"/>
                  <a:pt x="2820" y="1853"/>
                </a:cubicBezTo>
                <a:cubicBezTo>
                  <a:pt x="2820" y="1853"/>
                  <a:pt x="2820" y="1854"/>
                  <a:pt x="2820" y="1854"/>
                </a:cubicBezTo>
                <a:cubicBezTo>
                  <a:pt x="2814" y="1864"/>
                  <a:pt x="2808" y="1875"/>
                  <a:pt x="2802" y="1885"/>
                </a:cubicBezTo>
                <a:cubicBezTo>
                  <a:pt x="2801" y="1886"/>
                  <a:pt x="2801" y="1886"/>
                  <a:pt x="2800" y="1887"/>
                </a:cubicBezTo>
                <a:cubicBezTo>
                  <a:pt x="2794" y="1897"/>
                  <a:pt x="2788" y="1907"/>
                  <a:pt x="2782" y="1916"/>
                </a:cubicBezTo>
                <a:cubicBezTo>
                  <a:pt x="2781" y="1918"/>
                  <a:pt x="2781" y="1919"/>
                  <a:pt x="2780" y="1920"/>
                </a:cubicBezTo>
                <a:cubicBezTo>
                  <a:pt x="2774" y="1929"/>
                  <a:pt x="2768" y="1939"/>
                  <a:pt x="2761" y="1948"/>
                </a:cubicBezTo>
                <a:cubicBezTo>
                  <a:pt x="2760" y="1949"/>
                  <a:pt x="2760" y="1950"/>
                  <a:pt x="2759" y="1952"/>
                </a:cubicBezTo>
                <a:cubicBezTo>
                  <a:pt x="2753" y="1961"/>
                  <a:pt x="2746" y="1970"/>
                  <a:pt x="2740" y="1979"/>
                </a:cubicBezTo>
                <a:cubicBezTo>
                  <a:pt x="2739" y="1980"/>
                  <a:pt x="2738" y="1982"/>
                  <a:pt x="2737" y="1983"/>
                </a:cubicBezTo>
                <a:cubicBezTo>
                  <a:pt x="2731" y="1992"/>
                  <a:pt x="2724" y="2001"/>
                  <a:pt x="2717" y="2010"/>
                </a:cubicBezTo>
                <a:cubicBezTo>
                  <a:pt x="2716" y="2011"/>
                  <a:pt x="2715" y="2012"/>
                  <a:pt x="2714" y="2014"/>
                </a:cubicBezTo>
                <a:cubicBezTo>
                  <a:pt x="2708" y="2023"/>
                  <a:pt x="2701" y="2031"/>
                  <a:pt x="2694" y="2040"/>
                </a:cubicBezTo>
                <a:cubicBezTo>
                  <a:pt x="2694" y="2040"/>
                  <a:pt x="2693" y="2041"/>
                  <a:pt x="2693" y="2042"/>
                </a:cubicBezTo>
                <a:cubicBezTo>
                  <a:pt x="2692" y="2041"/>
                  <a:pt x="2692" y="2040"/>
                  <a:pt x="2692" y="2039"/>
                </a:cubicBezTo>
                <a:cubicBezTo>
                  <a:pt x="2688" y="2030"/>
                  <a:pt x="2685" y="2021"/>
                  <a:pt x="2681" y="2011"/>
                </a:cubicBezTo>
                <a:close/>
                <a:moveTo>
                  <a:pt x="2593" y="1703"/>
                </a:moveTo>
                <a:cubicBezTo>
                  <a:pt x="2594" y="1710"/>
                  <a:pt x="2595" y="1718"/>
                  <a:pt x="2596" y="1725"/>
                </a:cubicBezTo>
                <a:cubicBezTo>
                  <a:pt x="2596" y="1726"/>
                  <a:pt x="2596" y="1728"/>
                  <a:pt x="2596" y="1729"/>
                </a:cubicBezTo>
                <a:cubicBezTo>
                  <a:pt x="2597" y="1734"/>
                  <a:pt x="2598" y="1740"/>
                  <a:pt x="2599" y="1745"/>
                </a:cubicBezTo>
                <a:cubicBezTo>
                  <a:pt x="2594" y="1750"/>
                  <a:pt x="2589" y="1755"/>
                  <a:pt x="2584" y="1760"/>
                </a:cubicBezTo>
                <a:cubicBezTo>
                  <a:pt x="2582" y="1762"/>
                  <a:pt x="2579" y="1765"/>
                  <a:pt x="2576" y="1768"/>
                </a:cubicBezTo>
                <a:cubicBezTo>
                  <a:pt x="2569" y="1775"/>
                  <a:pt x="2561" y="1783"/>
                  <a:pt x="2553" y="1790"/>
                </a:cubicBezTo>
                <a:cubicBezTo>
                  <a:pt x="2553" y="1791"/>
                  <a:pt x="2553" y="1791"/>
                  <a:pt x="2552" y="1791"/>
                </a:cubicBezTo>
                <a:cubicBezTo>
                  <a:pt x="2544" y="1799"/>
                  <a:pt x="2536" y="1807"/>
                  <a:pt x="2528" y="1814"/>
                </a:cubicBezTo>
                <a:cubicBezTo>
                  <a:pt x="2525" y="1817"/>
                  <a:pt x="2523" y="1819"/>
                  <a:pt x="2520" y="1821"/>
                </a:cubicBezTo>
                <a:cubicBezTo>
                  <a:pt x="2514" y="1826"/>
                  <a:pt x="2509" y="1832"/>
                  <a:pt x="2503" y="1837"/>
                </a:cubicBezTo>
                <a:cubicBezTo>
                  <a:pt x="2499" y="1840"/>
                  <a:pt x="2496" y="1842"/>
                  <a:pt x="2493" y="1845"/>
                </a:cubicBezTo>
                <a:cubicBezTo>
                  <a:pt x="2488" y="1850"/>
                  <a:pt x="2482" y="1854"/>
                  <a:pt x="2477" y="1859"/>
                </a:cubicBezTo>
                <a:cubicBezTo>
                  <a:pt x="2474" y="1862"/>
                  <a:pt x="2470" y="1864"/>
                  <a:pt x="2466" y="1867"/>
                </a:cubicBezTo>
                <a:cubicBezTo>
                  <a:pt x="2461" y="1872"/>
                  <a:pt x="2456" y="1876"/>
                  <a:pt x="2451" y="1880"/>
                </a:cubicBezTo>
                <a:cubicBezTo>
                  <a:pt x="2447" y="1883"/>
                  <a:pt x="2443" y="1886"/>
                  <a:pt x="2440" y="1889"/>
                </a:cubicBezTo>
                <a:cubicBezTo>
                  <a:pt x="2435" y="1893"/>
                  <a:pt x="2430" y="1897"/>
                  <a:pt x="2425" y="1900"/>
                </a:cubicBezTo>
                <a:cubicBezTo>
                  <a:pt x="2421" y="1903"/>
                  <a:pt x="2417" y="1906"/>
                  <a:pt x="2413" y="1909"/>
                </a:cubicBezTo>
                <a:cubicBezTo>
                  <a:pt x="2409" y="1912"/>
                  <a:pt x="2405" y="1915"/>
                  <a:pt x="2401" y="1918"/>
                </a:cubicBezTo>
                <a:cubicBezTo>
                  <a:pt x="2401" y="1915"/>
                  <a:pt x="2400" y="1913"/>
                  <a:pt x="2399" y="1911"/>
                </a:cubicBezTo>
                <a:cubicBezTo>
                  <a:pt x="2398" y="1908"/>
                  <a:pt x="2398" y="1905"/>
                  <a:pt x="2397" y="1902"/>
                </a:cubicBezTo>
                <a:cubicBezTo>
                  <a:pt x="2396" y="1898"/>
                  <a:pt x="2395" y="1894"/>
                  <a:pt x="2393" y="1890"/>
                </a:cubicBezTo>
                <a:cubicBezTo>
                  <a:pt x="2393" y="1887"/>
                  <a:pt x="2392" y="1884"/>
                  <a:pt x="2391" y="1881"/>
                </a:cubicBezTo>
                <a:cubicBezTo>
                  <a:pt x="2390" y="1877"/>
                  <a:pt x="2389" y="1873"/>
                  <a:pt x="2388" y="1869"/>
                </a:cubicBezTo>
                <a:cubicBezTo>
                  <a:pt x="2387" y="1866"/>
                  <a:pt x="2386" y="1863"/>
                  <a:pt x="2386" y="1860"/>
                </a:cubicBezTo>
                <a:cubicBezTo>
                  <a:pt x="2385" y="1856"/>
                  <a:pt x="2384" y="1851"/>
                  <a:pt x="2383" y="1847"/>
                </a:cubicBezTo>
                <a:cubicBezTo>
                  <a:pt x="2382" y="1844"/>
                  <a:pt x="2381" y="1842"/>
                  <a:pt x="2381" y="1839"/>
                </a:cubicBezTo>
                <a:cubicBezTo>
                  <a:pt x="2380" y="1834"/>
                  <a:pt x="2378" y="1829"/>
                  <a:pt x="2377" y="1824"/>
                </a:cubicBezTo>
                <a:cubicBezTo>
                  <a:pt x="2377" y="1822"/>
                  <a:pt x="2376" y="1820"/>
                  <a:pt x="2376" y="1818"/>
                </a:cubicBezTo>
                <a:cubicBezTo>
                  <a:pt x="2374" y="1811"/>
                  <a:pt x="2373" y="1804"/>
                  <a:pt x="2372" y="1797"/>
                </a:cubicBezTo>
                <a:cubicBezTo>
                  <a:pt x="2371" y="1795"/>
                  <a:pt x="2371" y="1793"/>
                  <a:pt x="2370" y="1791"/>
                </a:cubicBezTo>
                <a:cubicBezTo>
                  <a:pt x="2369" y="1786"/>
                  <a:pt x="2368" y="1781"/>
                  <a:pt x="2367" y="1776"/>
                </a:cubicBezTo>
                <a:cubicBezTo>
                  <a:pt x="2367" y="1773"/>
                  <a:pt x="2366" y="1770"/>
                  <a:pt x="2366" y="1767"/>
                </a:cubicBezTo>
                <a:cubicBezTo>
                  <a:pt x="2365" y="1764"/>
                  <a:pt x="2365" y="1760"/>
                  <a:pt x="2364" y="1757"/>
                </a:cubicBezTo>
                <a:cubicBezTo>
                  <a:pt x="2371" y="1752"/>
                  <a:pt x="2377" y="1747"/>
                  <a:pt x="2384" y="1743"/>
                </a:cubicBezTo>
                <a:cubicBezTo>
                  <a:pt x="2387" y="1741"/>
                  <a:pt x="2389" y="1739"/>
                  <a:pt x="2392" y="1737"/>
                </a:cubicBezTo>
                <a:cubicBezTo>
                  <a:pt x="2402" y="1730"/>
                  <a:pt x="2412" y="1723"/>
                  <a:pt x="2421" y="1716"/>
                </a:cubicBezTo>
                <a:cubicBezTo>
                  <a:pt x="2422" y="1715"/>
                  <a:pt x="2423" y="1714"/>
                  <a:pt x="2424" y="1714"/>
                </a:cubicBezTo>
                <a:cubicBezTo>
                  <a:pt x="2433" y="1707"/>
                  <a:pt x="2441" y="1700"/>
                  <a:pt x="2450" y="1694"/>
                </a:cubicBezTo>
                <a:cubicBezTo>
                  <a:pt x="2453" y="1691"/>
                  <a:pt x="2456" y="1689"/>
                  <a:pt x="2459" y="1686"/>
                </a:cubicBezTo>
                <a:cubicBezTo>
                  <a:pt x="2466" y="1681"/>
                  <a:pt x="2472" y="1676"/>
                  <a:pt x="2478" y="1671"/>
                </a:cubicBezTo>
                <a:cubicBezTo>
                  <a:pt x="2482" y="1668"/>
                  <a:pt x="2486" y="1665"/>
                  <a:pt x="2489" y="1662"/>
                </a:cubicBezTo>
                <a:cubicBezTo>
                  <a:pt x="2495" y="1657"/>
                  <a:pt x="2501" y="1652"/>
                  <a:pt x="2506" y="1647"/>
                </a:cubicBezTo>
                <a:cubicBezTo>
                  <a:pt x="2510" y="1644"/>
                  <a:pt x="2514" y="1641"/>
                  <a:pt x="2518" y="1637"/>
                </a:cubicBezTo>
                <a:cubicBezTo>
                  <a:pt x="2523" y="1632"/>
                  <a:pt x="2528" y="1628"/>
                  <a:pt x="2533" y="1623"/>
                </a:cubicBezTo>
                <a:cubicBezTo>
                  <a:pt x="2537" y="1620"/>
                  <a:pt x="2541" y="1616"/>
                  <a:pt x="2545" y="1612"/>
                </a:cubicBezTo>
                <a:cubicBezTo>
                  <a:pt x="2550" y="1608"/>
                  <a:pt x="2555" y="1603"/>
                  <a:pt x="2560" y="1598"/>
                </a:cubicBezTo>
                <a:cubicBezTo>
                  <a:pt x="2564" y="1595"/>
                  <a:pt x="2568" y="1591"/>
                  <a:pt x="2572" y="1587"/>
                </a:cubicBezTo>
                <a:cubicBezTo>
                  <a:pt x="2575" y="1584"/>
                  <a:pt x="2578" y="1581"/>
                  <a:pt x="2581" y="1578"/>
                </a:cubicBezTo>
                <a:cubicBezTo>
                  <a:pt x="2581" y="1578"/>
                  <a:pt x="2581" y="1578"/>
                  <a:pt x="2581" y="1578"/>
                </a:cubicBezTo>
                <a:cubicBezTo>
                  <a:pt x="2581" y="1578"/>
                  <a:pt x="2581" y="1578"/>
                  <a:pt x="2581" y="1578"/>
                </a:cubicBezTo>
                <a:cubicBezTo>
                  <a:pt x="2581" y="1580"/>
                  <a:pt x="2581" y="1581"/>
                  <a:pt x="2581" y="1583"/>
                </a:cubicBezTo>
                <a:cubicBezTo>
                  <a:pt x="2581" y="1586"/>
                  <a:pt x="2582" y="1589"/>
                  <a:pt x="2582" y="1593"/>
                </a:cubicBezTo>
                <a:cubicBezTo>
                  <a:pt x="2582" y="1597"/>
                  <a:pt x="2582" y="1601"/>
                  <a:pt x="2583" y="1605"/>
                </a:cubicBezTo>
                <a:cubicBezTo>
                  <a:pt x="2583" y="1609"/>
                  <a:pt x="2583" y="1612"/>
                  <a:pt x="2583" y="1615"/>
                </a:cubicBezTo>
                <a:cubicBezTo>
                  <a:pt x="2584" y="1619"/>
                  <a:pt x="2584" y="1623"/>
                  <a:pt x="2584" y="1628"/>
                </a:cubicBezTo>
                <a:cubicBezTo>
                  <a:pt x="2585" y="1631"/>
                  <a:pt x="2585" y="1634"/>
                  <a:pt x="2585" y="1637"/>
                </a:cubicBezTo>
                <a:cubicBezTo>
                  <a:pt x="2586" y="1641"/>
                  <a:pt x="2586" y="1646"/>
                  <a:pt x="2586" y="1650"/>
                </a:cubicBezTo>
                <a:cubicBezTo>
                  <a:pt x="2587" y="1653"/>
                  <a:pt x="2587" y="1656"/>
                  <a:pt x="2587" y="1659"/>
                </a:cubicBezTo>
                <a:cubicBezTo>
                  <a:pt x="2588" y="1664"/>
                  <a:pt x="2588" y="1668"/>
                  <a:pt x="2589" y="1673"/>
                </a:cubicBezTo>
                <a:cubicBezTo>
                  <a:pt x="2589" y="1676"/>
                  <a:pt x="2590" y="1678"/>
                  <a:pt x="2590" y="1681"/>
                </a:cubicBezTo>
                <a:cubicBezTo>
                  <a:pt x="2590" y="1687"/>
                  <a:pt x="2591" y="1692"/>
                  <a:pt x="2592" y="1698"/>
                </a:cubicBezTo>
                <a:cubicBezTo>
                  <a:pt x="2592" y="1700"/>
                  <a:pt x="2592" y="1701"/>
                  <a:pt x="2593" y="1703"/>
                </a:cubicBezTo>
                <a:close/>
                <a:moveTo>
                  <a:pt x="2346" y="1274"/>
                </a:moveTo>
                <a:cubicBezTo>
                  <a:pt x="2345" y="1281"/>
                  <a:pt x="2344" y="1287"/>
                  <a:pt x="2344" y="1294"/>
                </a:cubicBezTo>
                <a:cubicBezTo>
                  <a:pt x="2343" y="1296"/>
                  <a:pt x="2343" y="1299"/>
                  <a:pt x="2342" y="1302"/>
                </a:cubicBezTo>
                <a:cubicBezTo>
                  <a:pt x="2341" y="1311"/>
                  <a:pt x="2340" y="1320"/>
                  <a:pt x="2339" y="1330"/>
                </a:cubicBezTo>
                <a:cubicBezTo>
                  <a:pt x="2339" y="1331"/>
                  <a:pt x="2339" y="1333"/>
                  <a:pt x="2339" y="1334"/>
                </a:cubicBezTo>
                <a:cubicBezTo>
                  <a:pt x="2338" y="1342"/>
                  <a:pt x="2337" y="1349"/>
                  <a:pt x="2336" y="1356"/>
                </a:cubicBezTo>
                <a:cubicBezTo>
                  <a:pt x="2330" y="1360"/>
                  <a:pt x="2323" y="1365"/>
                  <a:pt x="2316" y="1369"/>
                </a:cubicBezTo>
                <a:cubicBezTo>
                  <a:pt x="2313" y="1371"/>
                  <a:pt x="2310" y="1373"/>
                  <a:pt x="2307" y="1375"/>
                </a:cubicBezTo>
                <a:cubicBezTo>
                  <a:pt x="2296" y="1382"/>
                  <a:pt x="2286" y="1388"/>
                  <a:pt x="2275" y="1394"/>
                </a:cubicBezTo>
                <a:cubicBezTo>
                  <a:pt x="2275" y="1394"/>
                  <a:pt x="2275" y="1394"/>
                  <a:pt x="2275" y="1394"/>
                </a:cubicBezTo>
                <a:cubicBezTo>
                  <a:pt x="2264" y="1400"/>
                  <a:pt x="2254" y="1406"/>
                  <a:pt x="2243" y="1412"/>
                </a:cubicBezTo>
                <a:cubicBezTo>
                  <a:pt x="2240" y="1414"/>
                  <a:pt x="2236" y="1416"/>
                  <a:pt x="2233" y="1418"/>
                </a:cubicBezTo>
                <a:cubicBezTo>
                  <a:pt x="2225" y="1422"/>
                  <a:pt x="2218" y="1426"/>
                  <a:pt x="2211" y="1430"/>
                </a:cubicBezTo>
                <a:cubicBezTo>
                  <a:pt x="2207" y="1432"/>
                  <a:pt x="2202" y="1434"/>
                  <a:pt x="2198" y="1436"/>
                </a:cubicBezTo>
                <a:cubicBezTo>
                  <a:pt x="2191" y="1440"/>
                  <a:pt x="2185" y="1443"/>
                  <a:pt x="2178" y="1447"/>
                </a:cubicBezTo>
                <a:cubicBezTo>
                  <a:pt x="2173" y="1449"/>
                  <a:pt x="2169" y="1451"/>
                  <a:pt x="2164" y="1453"/>
                </a:cubicBezTo>
                <a:cubicBezTo>
                  <a:pt x="2158" y="1456"/>
                  <a:pt x="2151" y="1459"/>
                  <a:pt x="2145" y="1462"/>
                </a:cubicBezTo>
                <a:cubicBezTo>
                  <a:pt x="2140" y="1465"/>
                  <a:pt x="2135" y="1467"/>
                  <a:pt x="2130" y="1469"/>
                </a:cubicBezTo>
                <a:cubicBezTo>
                  <a:pt x="2124" y="1472"/>
                  <a:pt x="2118" y="1475"/>
                  <a:pt x="2111" y="1477"/>
                </a:cubicBezTo>
                <a:cubicBezTo>
                  <a:pt x="2106" y="1480"/>
                  <a:pt x="2101" y="1482"/>
                  <a:pt x="2096" y="1484"/>
                </a:cubicBezTo>
                <a:cubicBezTo>
                  <a:pt x="2091" y="1486"/>
                  <a:pt x="2087" y="1488"/>
                  <a:pt x="2082" y="1490"/>
                </a:cubicBezTo>
                <a:cubicBezTo>
                  <a:pt x="2082" y="1486"/>
                  <a:pt x="2082" y="1483"/>
                  <a:pt x="2082" y="1480"/>
                </a:cubicBezTo>
                <a:cubicBezTo>
                  <a:pt x="2082" y="1476"/>
                  <a:pt x="2082" y="1473"/>
                  <a:pt x="2082" y="1469"/>
                </a:cubicBezTo>
                <a:cubicBezTo>
                  <a:pt x="2083" y="1464"/>
                  <a:pt x="2083" y="1459"/>
                  <a:pt x="2083" y="1455"/>
                </a:cubicBezTo>
                <a:cubicBezTo>
                  <a:pt x="2083" y="1451"/>
                  <a:pt x="2083" y="1447"/>
                  <a:pt x="2083" y="1444"/>
                </a:cubicBezTo>
                <a:cubicBezTo>
                  <a:pt x="2084" y="1439"/>
                  <a:pt x="2084" y="1434"/>
                  <a:pt x="2084" y="1429"/>
                </a:cubicBezTo>
                <a:cubicBezTo>
                  <a:pt x="2084" y="1425"/>
                  <a:pt x="2085" y="1422"/>
                  <a:pt x="2085" y="1418"/>
                </a:cubicBezTo>
                <a:cubicBezTo>
                  <a:pt x="2085" y="1413"/>
                  <a:pt x="2086" y="1408"/>
                  <a:pt x="2086" y="1403"/>
                </a:cubicBezTo>
                <a:cubicBezTo>
                  <a:pt x="2086" y="1399"/>
                  <a:pt x="2086" y="1396"/>
                  <a:pt x="2087" y="1393"/>
                </a:cubicBezTo>
                <a:cubicBezTo>
                  <a:pt x="2087" y="1387"/>
                  <a:pt x="2088" y="1381"/>
                  <a:pt x="2088" y="1375"/>
                </a:cubicBezTo>
                <a:cubicBezTo>
                  <a:pt x="2088" y="1373"/>
                  <a:pt x="2089" y="1370"/>
                  <a:pt x="2089" y="1368"/>
                </a:cubicBezTo>
                <a:cubicBezTo>
                  <a:pt x="2090" y="1359"/>
                  <a:pt x="2091" y="1351"/>
                  <a:pt x="2091" y="1342"/>
                </a:cubicBezTo>
                <a:cubicBezTo>
                  <a:pt x="2092" y="1341"/>
                  <a:pt x="2092" y="1340"/>
                  <a:pt x="2092" y="1339"/>
                </a:cubicBezTo>
                <a:cubicBezTo>
                  <a:pt x="2093" y="1332"/>
                  <a:pt x="2094" y="1325"/>
                  <a:pt x="2095" y="1317"/>
                </a:cubicBezTo>
                <a:cubicBezTo>
                  <a:pt x="2095" y="1314"/>
                  <a:pt x="2095" y="1311"/>
                  <a:pt x="2096" y="1309"/>
                </a:cubicBezTo>
                <a:cubicBezTo>
                  <a:pt x="2096" y="1304"/>
                  <a:pt x="2097" y="1299"/>
                  <a:pt x="2098" y="1294"/>
                </a:cubicBezTo>
                <a:cubicBezTo>
                  <a:pt x="2101" y="1293"/>
                  <a:pt x="2104" y="1291"/>
                  <a:pt x="2107" y="1290"/>
                </a:cubicBezTo>
                <a:cubicBezTo>
                  <a:pt x="2110" y="1289"/>
                  <a:pt x="2112" y="1288"/>
                  <a:pt x="2115" y="1287"/>
                </a:cubicBezTo>
                <a:cubicBezTo>
                  <a:pt x="2119" y="1285"/>
                  <a:pt x="2123" y="1283"/>
                  <a:pt x="2127" y="1281"/>
                </a:cubicBezTo>
                <a:cubicBezTo>
                  <a:pt x="2129" y="1280"/>
                  <a:pt x="2131" y="1280"/>
                  <a:pt x="2133" y="1279"/>
                </a:cubicBezTo>
                <a:cubicBezTo>
                  <a:pt x="2139" y="1276"/>
                  <a:pt x="2145" y="1273"/>
                  <a:pt x="2151" y="1270"/>
                </a:cubicBezTo>
                <a:cubicBezTo>
                  <a:pt x="2152" y="1270"/>
                  <a:pt x="2153" y="1270"/>
                  <a:pt x="2154" y="1269"/>
                </a:cubicBezTo>
                <a:cubicBezTo>
                  <a:pt x="2159" y="1267"/>
                  <a:pt x="2164" y="1264"/>
                  <a:pt x="2170" y="1262"/>
                </a:cubicBezTo>
                <a:cubicBezTo>
                  <a:pt x="2172" y="1261"/>
                  <a:pt x="2174" y="1260"/>
                  <a:pt x="2176" y="1259"/>
                </a:cubicBezTo>
                <a:cubicBezTo>
                  <a:pt x="2180" y="1257"/>
                  <a:pt x="2184" y="1255"/>
                  <a:pt x="2188" y="1253"/>
                </a:cubicBezTo>
                <a:cubicBezTo>
                  <a:pt x="2190" y="1252"/>
                  <a:pt x="2192" y="1250"/>
                  <a:pt x="2195" y="1249"/>
                </a:cubicBezTo>
                <a:cubicBezTo>
                  <a:pt x="2198" y="1247"/>
                  <a:pt x="2202" y="1246"/>
                  <a:pt x="2206" y="1244"/>
                </a:cubicBezTo>
                <a:cubicBezTo>
                  <a:pt x="2208" y="1242"/>
                  <a:pt x="2211" y="1241"/>
                  <a:pt x="2213" y="1240"/>
                </a:cubicBezTo>
                <a:cubicBezTo>
                  <a:pt x="2217" y="1238"/>
                  <a:pt x="2220" y="1236"/>
                  <a:pt x="2223" y="1234"/>
                </a:cubicBezTo>
                <a:cubicBezTo>
                  <a:pt x="2226" y="1233"/>
                  <a:pt x="2229" y="1232"/>
                  <a:pt x="2231" y="1230"/>
                </a:cubicBezTo>
                <a:cubicBezTo>
                  <a:pt x="2235" y="1228"/>
                  <a:pt x="2238" y="1227"/>
                  <a:pt x="2241" y="1225"/>
                </a:cubicBezTo>
                <a:cubicBezTo>
                  <a:pt x="2244" y="1223"/>
                  <a:pt x="2246" y="1222"/>
                  <a:pt x="2249" y="1220"/>
                </a:cubicBezTo>
                <a:cubicBezTo>
                  <a:pt x="2252" y="1219"/>
                  <a:pt x="2256" y="1217"/>
                  <a:pt x="2259" y="1215"/>
                </a:cubicBezTo>
                <a:cubicBezTo>
                  <a:pt x="2261" y="1214"/>
                  <a:pt x="2264" y="1212"/>
                  <a:pt x="2267" y="1210"/>
                </a:cubicBezTo>
                <a:cubicBezTo>
                  <a:pt x="2270" y="1209"/>
                  <a:pt x="2273" y="1207"/>
                  <a:pt x="2276" y="1205"/>
                </a:cubicBezTo>
                <a:cubicBezTo>
                  <a:pt x="2279" y="1203"/>
                  <a:pt x="2282" y="1202"/>
                  <a:pt x="2284" y="1200"/>
                </a:cubicBezTo>
                <a:cubicBezTo>
                  <a:pt x="2287" y="1198"/>
                  <a:pt x="2291" y="1197"/>
                  <a:pt x="2294" y="1195"/>
                </a:cubicBezTo>
                <a:cubicBezTo>
                  <a:pt x="2296" y="1193"/>
                  <a:pt x="2299" y="1191"/>
                  <a:pt x="2302" y="1190"/>
                </a:cubicBezTo>
                <a:cubicBezTo>
                  <a:pt x="2305" y="1188"/>
                  <a:pt x="2308" y="1186"/>
                  <a:pt x="2311" y="1184"/>
                </a:cubicBezTo>
                <a:cubicBezTo>
                  <a:pt x="2314" y="1183"/>
                  <a:pt x="2316" y="1181"/>
                  <a:pt x="2319" y="1179"/>
                </a:cubicBezTo>
                <a:cubicBezTo>
                  <a:pt x="2322" y="1177"/>
                  <a:pt x="2325" y="1175"/>
                  <a:pt x="2328" y="1173"/>
                </a:cubicBezTo>
                <a:cubicBezTo>
                  <a:pt x="2331" y="1172"/>
                  <a:pt x="2333" y="1170"/>
                  <a:pt x="2336" y="1168"/>
                </a:cubicBezTo>
                <a:cubicBezTo>
                  <a:pt x="2339" y="1166"/>
                  <a:pt x="2342" y="1164"/>
                  <a:pt x="2345" y="1162"/>
                </a:cubicBezTo>
                <a:cubicBezTo>
                  <a:pt x="2348" y="1161"/>
                  <a:pt x="2350" y="1159"/>
                  <a:pt x="2353" y="1157"/>
                </a:cubicBezTo>
                <a:cubicBezTo>
                  <a:pt x="2356" y="1155"/>
                  <a:pt x="2359" y="1153"/>
                  <a:pt x="2362" y="1151"/>
                </a:cubicBezTo>
                <a:cubicBezTo>
                  <a:pt x="2365" y="1149"/>
                  <a:pt x="2367" y="1148"/>
                  <a:pt x="2370" y="1146"/>
                </a:cubicBezTo>
                <a:cubicBezTo>
                  <a:pt x="2370" y="1145"/>
                  <a:pt x="2371" y="1145"/>
                  <a:pt x="2372" y="1145"/>
                </a:cubicBezTo>
                <a:cubicBezTo>
                  <a:pt x="2371" y="1145"/>
                  <a:pt x="2371" y="1145"/>
                  <a:pt x="2371" y="1145"/>
                </a:cubicBezTo>
                <a:cubicBezTo>
                  <a:pt x="2372" y="1145"/>
                  <a:pt x="2372" y="1145"/>
                  <a:pt x="2372" y="1145"/>
                </a:cubicBezTo>
                <a:cubicBezTo>
                  <a:pt x="2371" y="1147"/>
                  <a:pt x="2371" y="1149"/>
                  <a:pt x="2370" y="1151"/>
                </a:cubicBezTo>
                <a:cubicBezTo>
                  <a:pt x="2369" y="1155"/>
                  <a:pt x="2368" y="1159"/>
                  <a:pt x="2367" y="1163"/>
                </a:cubicBezTo>
                <a:cubicBezTo>
                  <a:pt x="2366" y="1169"/>
                  <a:pt x="2365" y="1174"/>
                  <a:pt x="2364" y="1179"/>
                </a:cubicBezTo>
                <a:cubicBezTo>
                  <a:pt x="2363" y="1183"/>
                  <a:pt x="2362" y="1187"/>
                  <a:pt x="2361" y="1191"/>
                </a:cubicBezTo>
                <a:cubicBezTo>
                  <a:pt x="2360" y="1196"/>
                  <a:pt x="2359" y="1201"/>
                  <a:pt x="2358" y="1207"/>
                </a:cubicBezTo>
                <a:cubicBezTo>
                  <a:pt x="2357" y="1211"/>
                  <a:pt x="2357" y="1215"/>
                  <a:pt x="2356" y="1218"/>
                </a:cubicBezTo>
                <a:cubicBezTo>
                  <a:pt x="2355" y="1224"/>
                  <a:pt x="2354" y="1229"/>
                  <a:pt x="2353" y="1235"/>
                </a:cubicBezTo>
                <a:cubicBezTo>
                  <a:pt x="2352" y="1239"/>
                  <a:pt x="2351" y="1242"/>
                  <a:pt x="2351" y="1246"/>
                </a:cubicBezTo>
                <a:cubicBezTo>
                  <a:pt x="2350" y="1252"/>
                  <a:pt x="2349" y="1258"/>
                  <a:pt x="2348" y="1264"/>
                </a:cubicBezTo>
                <a:cubicBezTo>
                  <a:pt x="2347" y="1267"/>
                  <a:pt x="2347" y="1270"/>
                  <a:pt x="2346" y="1274"/>
                </a:cubicBezTo>
                <a:close/>
                <a:moveTo>
                  <a:pt x="1893" y="925"/>
                </a:moveTo>
                <a:cubicBezTo>
                  <a:pt x="1890" y="933"/>
                  <a:pt x="1887" y="940"/>
                  <a:pt x="1884" y="948"/>
                </a:cubicBezTo>
                <a:cubicBezTo>
                  <a:pt x="1881" y="949"/>
                  <a:pt x="1877" y="950"/>
                  <a:pt x="1874" y="950"/>
                </a:cubicBezTo>
                <a:cubicBezTo>
                  <a:pt x="1872" y="951"/>
                  <a:pt x="1869" y="952"/>
                  <a:pt x="1866" y="952"/>
                </a:cubicBezTo>
                <a:cubicBezTo>
                  <a:pt x="1863" y="953"/>
                  <a:pt x="1859" y="954"/>
                  <a:pt x="1855" y="955"/>
                </a:cubicBezTo>
                <a:cubicBezTo>
                  <a:pt x="1853" y="956"/>
                  <a:pt x="1850" y="956"/>
                  <a:pt x="1848" y="957"/>
                </a:cubicBezTo>
                <a:cubicBezTo>
                  <a:pt x="1843" y="958"/>
                  <a:pt x="1839" y="959"/>
                  <a:pt x="1835" y="959"/>
                </a:cubicBezTo>
                <a:cubicBezTo>
                  <a:pt x="1833" y="960"/>
                  <a:pt x="1831" y="960"/>
                  <a:pt x="1829" y="961"/>
                </a:cubicBezTo>
                <a:cubicBezTo>
                  <a:pt x="1823" y="962"/>
                  <a:pt x="1817" y="963"/>
                  <a:pt x="1811" y="964"/>
                </a:cubicBezTo>
                <a:cubicBezTo>
                  <a:pt x="1811" y="965"/>
                  <a:pt x="1810" y="965"/>
                  <a:pt x="1810" y="965"/>
                </a:cubicBezTo>
                <a:cubicBezTo>
                  <a:pt x="1803" y="966"/>
                  <a:pt x="1797" y="967"/>
                  <a:pt x="1791" y="968"/>
                </a:cubicBezTo>
                <a:cubicBezTo>
                  <a:pt x="1789" y="969"/>
                  <a:pt x="1786" y="969"/>
                  <a:pt x="1784" y="970"/>
                </a:cubicBezTo>
                <a:cubicBezTo>
                  <a:pt x="1780" y="970"/>
                  <a:pt x="1776" y="971"/>
                  <a:pt x="1772" y="972"/>
                </a:cubicBezTo>
                <a:cubicBezTo>
                  <a:pt x="1769" y="972"/>
                  <a:pt x="1767" y="973"/>
                  <a:pt x="1764" y="973"/>
                </a:cubicBezTo>
                <a:cubicBezTo>
                  <a:pt x="1760" y="974"/>
                  <a:pt x="1756" y="974"/>
                  <a:pt x="1753" y="975"/>
                </a:cubicBezTo>
                <a:cubicBezTo>
                  <a:pt x="1750" y="975"/>
                  <a:pt x="1747" y="976"/>
                  <a:pt x="1744" y="976"/>
                </a:cubicBezTo>
                <a:cubicBezTo>
                  <a:pt x="1741" y="977"/>
                  <a:pt x="1737" y="977"/>
                  <a:pt x="1734" y="978"/>
                </a:cubicBezTo>
                <a:cubicBezTo>
                  <a:pt x="1731" y="978"/>
                  <a:pt x="1728" y="979"/>
                  <a:pt x="1725" y="979"/>
                </a:cubicBezTo>
                <a:cubicBezTo>
                  <a:pt x="1721" y="980"/>
                  <a:pt x="1718" y="980"/>
                  <a:pt x="1714" y="981"/>
                </a:cubicBezTo>
                <a:cubicBezTo>
                  <a:pt x="1711" y="981"/>
                  <a:pt x="1709" y="981"/>
                  <a:pt x="1706" y="982"/>
                </a:cubicBezTo>
                <a:cubicBezTo>
                  <a:pt x="1702" y="982"/>
                  <a:pt x="1699" y="983"/>
                  <a:pt x="1695" y="983"/>
                </a:cubicBezTo>
                <a:cubicBezTo>
                  <a:pt x="1692" y="983"/>
                  <a:pt x="1689" y="984"/>
                  <a:pt x="1686" y="984"/>
                </a:cubicBezTo>
                <a:cubicBezTo>
                  <a:pt x="1683" y="984"/>
                  <a:pt x="1679" y="985"/>
                  <a:pt x="1676" y="985"/>
                </a:cubicBezTo>
                <a:cubicBezTo>
                  <a:pt x="1673" y="986"/>
                  <a:pt x="1670" y="986"/>
                  <a:pt x="1667" y="986"/>
                </a:cubicBezTo>
                <a:cubicBezTo>
                  <a:pt x="1664" y="987"/>
                  <a:pt x="1660" y="987"/>
                  <a:pt x="1656" y="987"/>
                </a:cubicBezTo>
                <a:cubicBezTo>
                  <a:pt x="1654" y="987"/>
                  <a:pt x="1651" y="988"/>
                  <a:pt x="1648" y="988"/>
                </a:cubicBezTo>
                <a:cubicBezTo>
                  <a:pt x="1644" y="988"/>
                  <a:pt x="1641" y="989"/>
                  <a:pt x="1637" y="989"/>
                </a:cubicBezTo>
                <a:cubicBezTo>
                  <a:pt x="1634" y="989"/>
                  <a:pt x="1631" y="989"/>
                  <a:pt x="1628" y="990"/>
                </a:cubicBezTo>
                <a:cubicBezTo>
                  <a:pt x="1625" y="990"/>
                  <a:pt x="1621" y="990"/>
                  <a:pt x="1618" y="990"/>
                </a:cubicBezTo>
                <a:cubicBezTo>
                  <a:pt x="1615" y="991"/>
                  <a:pt x="1612" y="991"/>
                  <a:pt x="1609" y="991"/>
                </a:cubicBezTo>
                <a:cubicBezTo>
                  <a:pt x="1605" y="991"/>
                  <a:pt x="1602" y="991"/>
                  <a:pt x="1598" y="992"/>
                </a:cubicBezTo>
                <a:cubicBezTo>
                  <a:pt x="1595" y="992"/>
                  <a:pt x="1593" y="992"/>
                  <a:pt x="1590" y="992"/>
                </a:cubicBezTo>
                <a:cubicBezTo>
                  <a:pt x="1588" y="992"/>
                  <a:pt x="1586" y="992"/>
                  <a:pt x="1584" y="992"/>
                </a:cubicBezTo>
                <a:cubicBezTo>
                  <a:pt x="1585" y="989"/>
                  <a:pt x="1586" y="986"/>
                  <a:pt x="1587" y="982"/>
                </a:cubicBezTo>
                <a:cubicBezTo>
                  <a:pt x="1589" y="979"/>
                  <a:pt x="1590" y="975"/>
                  <a:pt x="1592" y="971"/>
                </a:cubicBezTo>
                <a:cubicBezTo>
                  <a:pt x="1594" y="966"/>
                  <a:pt x="1596" y="961"/>
                  <a:pt x="1598" y="956"/>
                </a:cubicBezTo>
                <a:cubicBezTo>
                  <a:pt x="1599" y="952"/>
                  <a:pt x="1601" y="949"/>
                  <a:pt x="1602" y="945"/>
                </a:cubicBezTo>
                <a:cubicBezTo>
                  <a:pt x="1604" y="940"/>
                  <a:pt x="1606" y="935"/>
                  <a:pt x="1609" y="930"/>
                </a:cubicBezTo>
                <a:cubicBezTo>
                  <a:pt x="1610" y="926"/>
                  <a:pt x="1612" y="923"/>
                  <a:pt x="1613" y="919"/>
                </a:cubicBezTo>
                <a:cubicBezTo>
                  <a:pt x="1615" y="914"/>
                  <a:pt x="1618" y="909"/>
                  <a:pt x="1620" y="904"/>
                </a:cubicBezTo>
                <a:cubicBezTo>
                  <a:pt x="1621" y="900"/>
                  <a:pt x="1623" y="897"/>
                  <a:pt x="1624" y="894"/>
                </a:cubicBezTo>
                <a:cubicBezTo>
                  <a:pt x="1627" y="888"/>
                  <a:pt x="1630" y="882"/>
                  <a:pt x="1632" y="877"/>
                </a:cubicBezTo>
                <a:cubicBezTo>
                  <a:pt x="1634" y="874"/>
                  <a:pt x="1635" y="871"/>
                  <a:pt x="1636" y="868"/>
                </a:cubicBezTo>
                <a:cubicBezTo>
                  <a:pt x="1640" y="860"/>
                  <a:pt x="1644" y="852"/>
                  <a:pt x="1648" y="843"/>
                </a:cubicBezTo>
                <a:cubicBezTo>
                  <a:pt x="1649" y="842"/>
                  <a:pt x="1649" y="841"/>
                  <a:pt x="1650" y="840"/>
                </a:cubicBezTo>
                <a:cubicBezTo>
                  <a:pt x="1654" y="833"/>
                  <a:pt x="1657" y="826"/>
                  <a:pt x="1661" y="819"/>
                </a:cubicBezTo>
                <a:cubicBezTo>
                  <a:pt x="1663" y="815"/>
                  <a:pt x="1664" y="812"/>
                  <a:pt x="1666" y="809"/>
                </a:cubicBezTo>
                <a:cubicBezTo>
                  <a:pt x="1669" y="805"/>
                  <a:pt x="1671" y="800"/>
                  <a:pt x="1674" y="795"/>
                </a:cubicBezTo>
                <a:cubicBezTo>
                  <a:pt x="1677" y="795"/>
                  <a:pt x="1681" y="794"/>
                  <a:pt x="1685" y="794"/>
                </a:cubicBezTo>
                <a:cubicBezTo>
                  <a:pt x="1688" y="794"/>
                  <a:pt x="1690" y="793"/>
                  <a:pt x="1693" y="793"/>
                </a:cubicBezTo>
                <a:cubicBezTo>
                  <a:pt x="1698" y="792"/>
                  <a:pt x="1704" y="792"/>
                  <a:pt x="1709" y="791"/>
                </a:cubicBezTo>
                <a:cubicBezTo>
                  <a:pt x="1711" y="791"/>
                  <a:pt x="1713" y="791"/>
                  <a:pt x="1714" y="791"/>
                </a:cubicBezTo>
                <a:cubicBezTo>
                  <a:pt x="1721" y="790"/>
                  <a:pt x="1728" y="789"/>
                  <a:pt x="1735" y="788"/>
                </a:cubicBezTo>
                <a:cubicBezTo>
                  <a:pt x="1737" y="787"/>
                  <a:pt x="1738" y="787"/>
                  <a:pt x="1740" y="787"/>
                </a:cubicBezTo>
                <a:cubicBezTo>
                  <a:pt x="1745" y="786"/>
                  <a:pt x="1751" y="785"/>
                  <a:pt x="1756" y="784"/>
                </a:cubicBezTo>
                <a:cubicBezTo>
                  <a:pt x="1759" y="784"/>
                  <a:pt x="1761" y="783"/>
                  <a:pt x="1764" y="783"/>
                </a:cubicBezTo>
                <a:cubicBezTo>
                  <a:pt x="1768" y="782"/>
                  <a:pt x="1773" y="782"/>
                  <a:pt x="1777" y="781"/>
                </a:cubicBezTo>
                <a:cubicBezTo>
                  <a:pt x="1780" y="780"/>
                  <a:pt x="1783" y="780"/>
                  <a:pt x="1786" y="779"/>
                </a:cubicBezTo>
                <a:cubicBezTo>
                  <a:pt x="1790" y="779"/>
                  <a:pt x="1794" y="778"/>
                  <a:pt x="1798" y="777"/>
                </a:cubicBezTo>
                <a:cubicBezTo>
                  <a:pt x="1801" y="776"/>
                  <a:pt x="1804" y="776"/>
                  <a:pt x="1807" y="775"/>
                </a:cubicBezTo>
                <a:cubicBezTo>
                  <a:pt x="1811" y="774"/>
                  <a:pt x="1815" y="774"/>
                  <a:pt x="1819" y="773"/>
                </a:cubicBezTo>
                <a:cubicBezTo>
                  <a:pt x="1822" y="772"/>
                  <a:pt x="1825" y="772"/>
                  <a:pt x="1828" y="771"/>
                </a:cubicBezTo>
                <a:cubicBezTo>
                  <a:pt x="1832" y="770"/>
                  <a:pt x="1836" y="769"/>
                  <a:pt x="1840" y="768"/>
                </a:cubicBezTo>
                <a:cubicBezTo>
                  <a:pt x="1843" y="768"/>
                  <a:pt x="1846" y="767"/>
                  <a:pt x="1849" y="766"/>
                </a:cubicBezTo>
                <a:cubicBezTo>
                  <a:pt x="1853" y="765"/>
                  <a:pt x="1857" y="765"/>
                  <a:pt x="1861" y="764"/>
                </a:cubicBezTo>
                <a:cubicBezTo>
                  <a:pt x="1864" y="763"/>
                  <a:pt x="1867" y="762"/>
                  <a:pt x="1870" y="761"/>
                </a:cubicBezTo>
                <a:cubicBezTo>
                  <a:pt x="1874" y="761"/>
                  <a:pt x="1878" y="760"/>
                  <a:pt x="1882" y="759"/>
                </a:cubicBezTo>
                <a:cubicBezTo>
                  <a:pt x="1885" y="758"/>
                  <a:pt x="1888" y="757"/>
                  <a:pt x="1891" y="756"/>
                </a:cubicBezTo>
                <a:cubicBezTo>
                  <a:pt x="1895" y="755"/>
                  <a:pt x="1898" y="754"/>
                  <a:pt x="1902" y="753"/>
                </a:cubicBezTo>
                <a:cubicBezTo>
                  <a:pt x="1905" y="753"/>
                  <a:pt x="1908" y="752"/>
                  <a:pt x="1912" y="751"/>
                </a:cubicBezTo>
                <a:cubicBezTo>
                  <a:pt x="1915" y="750"/>
                  <a:pt x="1919" y="749"/>
                  <a:pt x="1923" y="748"/>
                </a:cubicBezTo>
                <a:cubicBezTo>
                  <a:pt x="1926" y="747"/>
                  <a:pt x="1929" y="746"/>
                  <a:pt x="1932" y="745"/>
                </a:cubicBezTo>
                <a:cubicBezTo>
                  <a:pt x="1936" y="744"/>
                  <a:pt x="1940" y="743"/>
                  <a:pt x="1943" y="742"/>
                </a:cubicBezTo>
                <a:cubicBezTo>
                  <a:pt x="1946" y="741"/>
                  <a:pt x="1949" y="740"/>
                  <a:pt x="1953" y="739"/>
                </a:cubicBezTo>
                <a:cubicBezTo>
                  <a:pt x="1956" y="738"/>
                  <a:pt x="1960" y="737"/>
                  <a:pt x="1964" y="736"/>
                </a:cubicBezTo>
                <a:cubicBezTo>
                  <a:pt x="1967" y="735"/>
                  <a:pt x="1970" y="734"/>
                  <a:pt x="1973" y="733"/>
                </a:cubicBezTo>
                <a:cubicBezTo>
                  <a:pt x="1977" y="732"/>
                  <a:pt x="1981" y="730"/>
                  <a:pt x="1984" y="729"/>
                </a:cubicBezTo>
                <a:cubicBezTo>
                  <a:pt x="1987" y="728"/>
                  <a:pt x="1990" y="727"/>
                  <a:pt x="1993" y="726"/>
                </a:cubicBezTo>
                <a:cubicBezTo>
                  <a:pt x="1994" y="726"/>
                  <a:pt x="1995" y="726"/>
                  <a:pt x="1996" y="726"/>
                </a:cubicBezTo>
                <a:cubicBezTo>
                  <a:pt x="1995" y="726"/>
                  <a:pt x="1995" y="726"/>
                  <a:pt x="1995" y="726"/>
                </a:cubicBezTo>
                <a:cubicBezTo>
                  <a:pt x="1996" y="726"/>
                  <a:pt x="1996" y="726"/>
                  <a:pt x="1996" y="726"/>
                </a:cubicBezTo>
                <a:cubicBezTo>
                  <a:pt x="1994" y="728"/>
                  <a:pt x="1993" y="731"/>
                  <a:pt x="1991" y="733"/>
                </a:cubicBezTo>
                <a:cubicBezTo>
                  <a:pt x="1988" y="737"/>
                  <a:pt x="1986" y="742"/>
                  <a:pt x="1984" y="746"/>
                </a:cubicBezTo>
                <a:cubicBezTo>
                  <a:pt x="1980" y="751"/>
                  <a:pt x="1977" y="756"/>
                  <a:pt x="1974" y="762"/>
                </a:cubicBezTo>
                <a:cubicBezTo>
                  <a:pt x="1972" y="766"/>
                  <a:pt x="1970" y="770"/>
                  <a:pt x="1967" y="774"/>
                </a:cubicBezTo>
                <a:cubicBezTo>
                  <a:pt x="1964" y="779"/>
                  <a:pt x="1961" y="785"/>
                  <a:pt x="1958" y="790"/>
                </a:cubicBezTo>
                <a:cubicBezTo>
                  <a:pt x="1956" y="794"/>
                  <a:pt x="1954" y="798"/>
                  <a:pt x="1952" y="802"/>
                </a:cubicBezTo>
                <a:cubicBezTo>
                  <a:pt x="1949" y="808"/>
                  <a:pt x="1946" y="814"/>
                  <a:pt x="1943" y="819"/>
                </a:cubicBezTo>
                <a:cubicBezTo>
                  <a:pt x="1941" y="823"/>
                  <a:pt x="1939" y="827"/>
                  <a:pt x="1937" y="831"/>
                </a:cubicBezTo>
                <a:cubicBezTo>
                  <a:pt x="1934" y="837"/>
                  <a:pt x="1931" y="843"/>
                  <a:pt x="1928" y="849"/>
                </a:cubicBezTo>
                <a:cubicBezTo>
                  <a:pt x="1926" y="853"/>
                  <a:pt x="1924" y="857"/>
                  <a:pt x="1922" y="861"/>
                </a:cubicBezTo>
                <a:cubicBezTo>
                  <a:pt x="1919" y="867"/>
                  <a:pt x="1916" y="874"/>
                  <a:pt x="1913" y="881"/>
                </a:cubicBezTo>
                <a:cubicBezTo>
                  <a:pt x="1911" y="884"/>
                  <a:pt x="1910" y="887"/>
                  <a:pt x="1909" y="890"/>
                </a:cubicBezTo>
                <a:cubicBezTo>
                  <a:pt x="1904" y="900"/>
                  <a:pt x="1900" y="910"/>
                  <a:pt x="1895" y="920"/>
                </a:cubicBezTo>
                <a:cubicBezTo>
                  <a:pt x="1895" y="921"/>
                  <a:pt x="1894" y="923"/>
                  <a:pt x="1893" y="925"/>
                </a:cubicBezTo>
                <a:close/>
                <a:moveTo>
                  <a:pt x="1994" y="714"/>
                </a:moveTo>
                <a:cubicBezTo>
                  <a:pt x="1991" y="714"/>
                  <a:pt x="1989" y="715"/>
                  <a:pt x="1987" y="716"/>
                </a:cubicBezTo>
                <a:cubicBezTo>
                  <a:pt x="1981" y="718"/>
                  <a:pt x="1975" y="720"/>
                  <a:pt x="1969" y="721"/>
                </a:cubicBezTo>
                <a:cubicBezTo>
                  <a:pt x="1968" y="722"/>
                  <a:pt x="1967" y="722"/>
                  <a:pt x="1966" y="722"/>
                </a:cubicBezTo>
                <a:cubicBezTo>
                  <a:pt x="1959" y="725"/>
                  <a:pt x="1953" y="727"/>
                  <a:pt x="1946" y="729"/>
                </a:cubicBezTo>
                <a:cubicBezTo>
                  <a:pt x="1945" y="729"/>
                  <a:pt x="1944" y="729"/>
                  <a:pt x="1943" y="730"/>
                </a:cubicBezTo>
                <a:cubicBezTo>
                  <a:pt x="1937" y="731"/>
                  <a:pt x="1931" y="733"/>
                  <a:pt x="1925" y="735"/>
                </a:cubicBezTo>
                <a:cubicBezTo>
                  <a:pt x="1923" y="735"/>
                  <a:pt x="1921" y="736"/>
                  <a:pt x="1919" y="736"/>
                </a:cubicBezTo>
                <a:cubicBezTo>
                  <a:pt x="1914" y="738"/>
                  <a:pt x="1910" y="739"/>
                  <a:pt x="1905" y="740"/>
                </a:cubicBezTo>
                <a:cubicBezTo>
                  <a:pt x="1902" y="741"/>
                  <a:pt x="1900" y="742"/>
                  <a:pt x="1897" y="742"/>
                </a:cubicBezTo>
                <a:cubicBezTo>
                  <a:pt x="1893" y="743"/>
                  <a:pt x="1889" y="745"/>
                  <a:pt x="1884" y="746"/>
                </a:cubicBezTo>
                <a:cubicBezTo>
                  <a:pt x="1881" y="746"/>
                  <a:pt x="1879" y="747"/>
                  <a:pt x="1876" y="748"/>
                </a:cubicBezTo>
                <a:cubicBezTo>
                  <a:pt x="1872" y="749"/>
                  <a:pt x="1868" y="750"/>
                  <a:pt x="1863" y="751"/>
                </a:cubicBezTo>
                <a:cubicBezTo>
                  <a:pt x="1861" y="751"/>
                  <a:pt x="1858" y="752"/>
                  <a:pt x="1855" y="753"/>
                </a:cubicBezTo>
                <a:cubicBezTo>
                  <a:pt x="1851" y="754"/>
                  <a:pt x="1847" y="755"/>
                  <a:pt x="1843" y="756"/>
                </a:cubicBezTo>
                <a:cubicBezTo>
                  <a:pt x="1840" y="756"/>
                  <a:pt x="1837" y="757"/>
                  <a:pt x="1834" y="757"/>
                </a:cubicBezTo>
                <a:cubicBezTo>
                  <a:pt x="1830" y="758"/>
                  <a:pt x="1826" y="759"/>
                  <a:pt x="1822" y="760"/>
                </a:cubicBezTo>
                <a:cubicBezTo>
                  <a:pt x="1819" y="761"/>
                  <a:pt x="1816" y="761"/>
                  <a:pt x="1813" y="762"/>
                </a:cubicBezTo>
                <a:cubicBezTo>
                  <a:pt x="1809" y="763"/>
                  <a:pt x="1805" y="763"/>
                  <a:pt x="1801" y="764"/>
                </a:cubicBezTo>
                <a:cubicBezTo>
                  <a:pt x="1798" y="765"/>
                  <a:pt x="1795" y="765"/>
                  <a:pt x="1792" y="766"/>
                </a:cubicBezTo>
                <a:cubicBezTo>
                  <a:pt x="1788" y="767"/>
                  <a:pt x="1784" y="767"/>
                  <a:pt x="1780" y="768"/>
                </a:cubicBezTo>
                <a:cubicBezTo>
                  <a:pt x="1777" y="769"/>
                  <a:pt x="1774" y="769"/>
                  <a:pt x="1771" y="770"/>
                </a:cubicBezTo>
                <a:cubicBezTo>
                  <a:pt x="1767" y="770"/>
                  <a:pt x="1763" y="771"/>
                  <a:pt x="1759" y="772"/>
                </a:cubicBezTo>
                <a:cubicBezTo>
                  <a:pt x="1756" y="772"/>
                  <a:pt x="1753" y="773"/>
                  <a:pt x="1750" y="773"/>
                </a:cubicBezTo>
                <a:cubicBezTo>
                  <a:pt x="1746" y="774"/>
                  <a:pt x="1742" y="774"/>
                  <a:pt x="1738" y="775"/>
                </a:cubicBezTo>
                <a:cubicBezTo>
                  <a:pt x="1735" y="775"/>
                  <a:pt x="1732" y="776"/>
                  <a:pt x="1728" y="776"/>
                </a:cubicBezTo>
                <a:cubicBezTo>
                  <a:pt x="1725" y="777"/>
                  <a:pt x="1721" y="777"/>
                  <a:pt x="1717" y="778"/>
                </a:cubicBezTo>
                <a:cubicBezTo>
                  <a:pt x="1714" y="778"/>
                  <a:pt x="1710" y="779"/>
                  <a:pt x="1707" y="779"/>
                </a:cubicBezTo>
                <a:cubicBezTo>
                  <a:pt x="1703" y="780"/>
                  <a:pt x="1700" y="780"/>
                  <a:pt x="1696" y="781"/>
                </a:cubicBezTo>
                <a:cubicBezTo>
                  <a:pt x="1692" y="781"/>
                  <a:pt x="1689" y="781"/>
                  <a:pt x="1686" y="782"/>
                </a:cubicBezTo>
                <a:cubicBezTo>
                  <a:pt x="1684" y="782"/>
                  <a:pt x="1682" y="782"/>
                  <a:pt x="1681" y="782"/>
                </a:cubicBezTo>
                <a:cubicBezTo>
                  <a:pt x="1683" y="779"/>
                  <a:pt x="1685" y="776"/>
                  <a:pt x="1687" y="772"/>
                </a:cubicBezTo>
                <a:cubicBezTo>
                  <a:pt x="1689" y="768"/>
                  <a:pt x="1692" y="763"/>
                  <a:pt x="1694" y="759"/>
                </a:cubicBezTo>
                <a:cubicBezTo>
                  <a:pt x="1697" y="754"/>
                  <a:pt x="1700" y="749"/>
                  <a:pt x="1703" y="743"/>
                </a:cubicBezTo>
                <a:cubicBezTo>
                  <a:pt x="1706" y="739"/>
                  <a:pt x="1708" y="735"/>
                  <a:pt x="1711" y="731"/>
                </a:cubicBezTo>
                <a:cubicBezTo>
                  <a:pt x="1714" y="725"/>
                  <a:pt x="1718" y="720"/>
                  <a:pt x="1721" y="715"/>
                </a:cubicBezTo>
                <a:cubicBezTo>
                  <a:pt x="1723" y="711"/>
                  <a:pt x="1726" y="707"/>
                  <a:pt x="1729" y="703"/>
                </a:cubicBezTo>
                <a:cubicBezTo>
                  <a:pt x="1732" y="697"/>
                  <a:pt x="1736" y="692"/>
                  <a:pt x="1739" y="687"/>
                </a:cubicBezTo>
                <a:cubicBezTo>
                  <a:pt x="1742" y="683"/>
                  <a:pt x="1744" y="679"/>
                  <a:pt x="1747" y="675"/>
                </a:cubicBezTo>
                <a:cubicBezTo>
                  <a:pt x="1751" y="669"/>
                  <a:pt x="1754" y="664"/>
                  <a:pt x="1758" y="658"/>
                </a:cubicBezTo>
                <a:cubicBezTo>
                  <a:pt x="1761" y="655"/>
                  <a:pt x="1763" y="651"/>
                  <a:pt x="1766" y="648"/>
                </a:cubicBezTo>
                <a:cubicBezTo>
                  <a:pt x="1770" y="641"/>
                  <a:pt x="1775" y="635"/>
                  <a:pt x="1779" y="629"/>
                </a:cubicBezTo>
                <a:cubicBezTo>
                  <a:pt x="1781" y="626"/>
                  <a:pt x="1783" y="624"/>
                  <a:pt x="1785" y="621"/>
                </a:cubicBezTo>
                <a:cubicBezTo>
                  <a:pt x="1792" y="612"/>
                  <a:pt x="1798" y="603"/>
                  <a:pt x="1805" y="594"/>
                </a:cubicBezTo>
                <a:cubicBezTo>
                  <a:pt x="1806" y="593"/>
                  <a:pt x="1807" y="591"/>
                  <a:pt x="1809" y="590"/>
                </a:cubicBezTo>
                <a:cubicBezTo>
                  <a:pt x="1814" y="583"/>
                  <a:pt x="1819" y="576"/>
                  <a:pt x="1825" y="569"/>
                </a:cubicBezTo>
                <a:cubicBezTo>
                  <a:pt x="1835" y="567"/>
                  <a:pt x="1844" y="565"/>
                  <a:pt x="1854" y="563"/>
                </a:cubicBezTo>
                <a:cubicBezTo>
                  <a:pt x="1856" y="563"/>
                  <a:pt x="1859" y="562"/>
                  <a:pt x="1861" y="561"/>
                </a:cubicBezTo>
                <a:cubicBezTo>
                  <a:pt x="1869" y="560"/>
                  <a:pt x="1876" y="558"/>
                  <a:pt x="1884" y="556"/>
                </a:cubicBezTo>
                <a:cubicBezTo>
                  <a:pt x="1888" y="555"/>
                  <a:pt x="1891" y="554"/>
                  <a:pt x="1895" y="553"/>
                </a:cubicBezTo>
                <a:cubicBezTo>
                  <a:pt x="1901" y="551"/>
                  <a:pt x="1907" y="550"/>
                  <a:pt x="1914" y="548"/>
                </a:cubicBezTo>
                <a:cubicBezTo>
                  <a:pt x="1918" y="547"/>
                  <a:pt x="1922" y="546"/>
                  <a:pt x="1926" y="545"/>
                </a:cubicBezTo>
                <a:cubicBezTo>
                  <a:pt x="1932" y="543"/>
                  <a:pt x="1938" y="541"/>
                  <a:pt x="1944" y="540"/>
                </a:cubicBezTo>
                <a:cubicBezTo>
                  <a:pt x="1948" y="538"/>
                  <a:pt x="1952" y="537"/>
                  <a:pt x="1956" y="536"/>
                </a:cubicBezTo>
                <a:cubicBezTo>
                  <a:pt x="1962" y="534"/>
                  <a:pt x="1967" y="532"/>
                  <a:pt x="1973" y="530"/>
                </a:cubicBezTo>
                <a:cubicBezTo>
                  <a:pt x="1977" y="529"/>
                  <a:pt x="1981" y="528"/>
                  <a:pt x="1985" y="527"/>
                </a:cubicBezTo>
                <a:cubicBezTo>
                  <a:pt x="1991" y="525"/>
                  <a:pt x="1997" y="523"/>
                  <a:pt x="2003" y="521"/>
                </a:cubicBezTo>
                <a:cubicBezTo>
                  <a:pt x="2007" y="519"/>
                  <a:pt x="2011" y="518"/>
                  <a:pt x="2014" y="517"/>
                </a:cubicBezTo>
                <a:cubicBezTo>
                  <a:pt x="2021" y="515"/>
                  <a:pt x="2027" y="512"/>
                  <a:pt x="2034" y="510"/>
                </a:cubicBezTo>
                <a:cubicBezTo>
                  <a:pt x="2037" y="509"/>
                  <a:pt x="2040" y="508"/>
                  <a:pt x="2043" y="506"/>
                </a:cubicBezTo>
                <a:cubicBezTo>
                  <a:pt x="2052" y="503"/>
                  <a:pt x="2061" y="500"/>
                  <a:pt x="2070" y="496"/>
                </a:cubicBezTo>
                <a:cubicBezTo>
                  <a:pt x="2071" y="496"/>
                  <a:pt x="2071" y="496"/>
                  <a:pt x="2072" y="495"/>
                </a:cubicBezTo>
                <a:cubicBezTo>
                  <a:pt x="2081" y="492"/>
                  <a:pt x="2091" y="488"/>
                  <a:pt x="2100" y="484"/>
                </a:cubicBezTo>
                <a:cubicBezTo>
                  <a:pt x="2103" y="483"/>
                  <a:pt x="2106" y="481"/>
                  <a:pt x="2109" y="480"/>
                </a:cubicBezTo>
                <a:cubicBezTo>
                  <a:pt x="2116" y="477"/>
                  <a:pt x="2122" y="474"/>
                  <a:pt x="2129" y="472"/>
                </a:cubicBezTo>
                <a:cubicBezTo>
                  <a:pt x="2132" y="470"/>
                  <a:pt x="2136" y="468"/>
                  <a:pt x="2139" y="467"/>
                </a:cubicBezTo>
                <a:cubicBezTo>
                  <a:pt x="2145" y="464"/>
                  <a:pt x="2151" y="461"/>
                  <a:pt x="2157" y="459"/>
                </a:cubicBezTo>
                <a:cubicBezTo>
                  <a:pt x="2160" y="457"/>
                  <a:pt x="2164" y="455"/>
                  <a:pt x="2168" y="453"/>
                </a:cubicBezTo>
                <a:cubicBezTo>
                  <a:pt x="2173" y="451"/>
                  <a:pt x="2179" y="448"/>
                  <a:pt x="2185" y="445"/>
                </a:cubicBezTo>
                <a:cubicBezTo>
                  <a:pt x="2188" y="443"/>
                  <a:pt x="2192" y="442"/>
                  <a:pt x="2196" y="440"/>
                </a:cubicBezTo>
                <a:cubicBezTo>
                  <a:pt x="2201" y="437"/>
                  <a:pt x="2207" y="434"/>
                  <a:pt x="2212" y="431"/>
                </a:cubicBezTo>
                <a:cubicBezTo>
                  <a:pt x="2216" y="429"/>
                  <a:pt x="2220" y="427"/>
                  <a:pt x="2223" y="425"/>
                </a:cubicBezTo>
                <a:cubicBezTo>
                  <a:pt x="2229" y="422"/>
                  <a:pt x="2235" y="419"/>
                  <a:pt x="2241" y="416"/>
                </a:cubicBezTo>
                <a:cubicBezTo>
                  <a:pt x="2244" y="414"/>
                  <a:pt x="2247" y="412"/>
                  <a:pt x="2251" y="411"/>
                </a:cubicBezTo>
                <a:cubicBezTo>
                  <a:pt x="2252" y="410"/>
                  <a:pt x="2253" y="410"/>
                  <a:pt x="2254" y="409"/>
                </a:cubicBezTo>
                <a:cubicBezTo>
                  <a:pt x="2247" y="415"/>
                  <a:pt x="2241" y="420"/>
                  <a:pt x="2235" y="426"/>
                </a:cubicBezTo>
                <a:cubicBezTo>
                  <a:pt x="2234" y="428"/>
                  <a:pt x="2233" y="429"/>
                  <a:pt x="2231" y="430"/>
                </a:cubicBezTo>
                <a:cubicBezTo>
                  <a:pt x="2226" y="435"/>
                  <a:pt x="2221" y="440"/>
                  <a:pt x="2216" y="445"/>
                </a:cubicBezTo>
                <a:cubicBezTo>
                  <a:pt x="2214" y="447"/>
                  <a:pt x="2212" y="450"/>
                  <a:pt x="2210" y="452"/>
                </a:cubicBezTo>
                <a:cubicBezTo>
                  <a:pt x="2206" y="456"/>
                  <a:pt x="2202" y="460"/>
                  <a:pt x="2198" y="464"/>
                </a:cubicBezTo>
                <a:cubicBezTo>
                  <a:pt x="2195" y="466"/>
                  <a:pt x="2193" y="469"/>
                  <a:pt x="2191" y="472"/>
                </a:cubicBezTo>
                <a:cubicBezTo>
                  <a:pt x="2187" y="475"/>
                  <a:pt x="2183" y="479"/>
                  <a:pt x="2180" y="483"/>
                </a:cubicBezTo>
                <a:cubicBezTo>
                  <a:pt x="2177" y="486"/>
                  <a:pt x="2175" y="489"/>
                  <a:pt x="2172" y="491"/>
                </a:cubicBezTo>
                <a:cubicBezTo>
                  <a:pt x="2169" y="495"/>
                  <a:pt x="2165" y="499"/>
                  <a:pt x="2161" y="503"/>
                </a:cubicBezTo>
                <a:cubicBezTo>
                  <a:pt x="2159" y="506"/>
                  <a:pt x="2157" y="508"/>
                  <a:pt x="2154" y="511"/>
                </a:cubicBezTo>
                <a:cubicBezTo>
                  <a:pt x="2151" y="515"/>
                  <a:pt x="2147" y="520"/>
                  <a:pt x="2143" y="524"/>
                </a:cubicBezTo>
                <a:cubicBezTo>
                  <a:pt x="2141" y="526"/>
                  <a:pt x="2139" y="529"/>
                  <a:pt x="2137" y="531"/>
                </a:cubicBezTo>
                <a:cubicBezTo>
                  <a:pt x="2132" y="537"/>
                  <a:pt x="2126" y="543"/>
                  <a:pt x="2121" y="550"/>
                </a:cubicBezTo>
                <a:cubicBezTo>
                  <a:pt x="2121" y="550"/>
                  <a:pt x="2120" y="551"/>
                  <a:pt x="2120" y="551"/>
                </a:cubicBezTo>
                <a:cubicBezTo>
                  <a:pt x="2114" y="558"/>
                  <a:pt x="2109" y="565"/>
                  <a:pt x="2103" y="572"/>
                </a:cubicBezTo>
                <a:cubicBezTo>
                  <a:pt x="2102" y="574"/>
                  <a:pt x="2100" y="576"/>
                  <a:pt x="2098" y="578"/>
                </a:cubicBezTo>
                <a:cubicBezTo>
                  <a:pt x="2094" y="583"/>
                  <a:pt x="2091" y="588"/>
                  <a:pt x="2087" y="593"/>
                </a:cubicBezTo>
                <a:cubicBezTo>
                  <a:pt x="2085" y="595"/>
                  <a:pt x="2083" y="598"/>
                  <a:pt x="2081" y="601"/>
                </a:cubicBezTo>
                <a:cubicBezTo>
                  <a:pt x="2078" y="605"/>
                  <a:pt x="2074" y="609"/>
                  <a:pt x="2071" y="614"/>
                </a:cubicBezTo>
                <a:cubicBezTo>
                  <a:pt x="2069" y="617"/>
                  <a:pt x="2067" y="620"/>
                  <a:pt x="2065" y="622"/>
                </a:cubicBezTo>
                <a:cubicBezTo>
                  <a:pt x="2062" y="627"/>
                  <a:pt x="2058" y="631"/>
                  <a:pt x="2055" y="636"/>
                </a:cubicBezTo>
                <a:cubicBezTo>
                  <a:pt x="2053" y="638"/>
                  <a:pt x="2051" y="641"/>
                  <a:pt x="2049" y="644"/>
                </a:cubicBezTo>
                <a:cubicBezTo>
                  <a:pt x="2046" y="649"/>
                  <a:pt x="2043" y="653"/>
                  <a:pt x="2039" y="658"/>
                </a:cubicBezTo>
                <a:cubicBezTo>
                  <a:pt x="2038" y="661"/>
                  <a:pt x="2036" y="663"/>
                  <a:pt x="2034" y="666"/>
                </a:cubicBezTo>
                <a:cubicBezTo>
                  <a:pt x="2030" y="672"/>
                  <a:pt x="2026" y="677"/>
                  <a:pt x="2023" y="683"/>
                </a:cubicBezTo>
                <a:cubicBezTo>
                  <a:pt x="2022" y="685"/>
                  <a:pt x="2020" y="686"/>
                  <a:pt x="2019" y="688"/>
                </a:cubicBezTo>
                <a:cubicBezTo>
                  <a:pt x="2015" y="695"/>
                  <a:pt x="2010" y="702"/>
                  <a:pt x="2006" y="709"/>
                </a:cubicBezTo>
                <a:cubicBezTo>
                  <a:pt x="2002" y="711"/>
                  <a:pt x="1998" y="712"/>
                  <a:pt x="1994" y="714"/>
                </a:cubicBezTo>
                <a:close/>
                <a:moveTo>
                  <a:pt x="1818" y="559"/>
                </a:moveTo>
                <a:cubicBezTo>
                  <a:pt x="1815" y="559"/>
                  <a:pt x="1812" y="560"/>
                  <a:pt x="1808" y="560"/>
                </a:cubicBezTo>
                <a:cubicBezTo>
                  <a:pt x="1806" y="561"/>
                  <a:pt x="1803" y="562"/>
                  <a:pt x="1800" y="562"/>
                </a:cubicBezTo>
                <a:cubicBezTo>
                  <a:pt x="1796" y="563"/>
                  <a:pt x="1792" y="564"/>
                  <a:pt x="1788" y="564"/>
                </a:cubicBezTo>
                <a:cubicBezTo>
                  <a:pt x="1786" y="565"/>
                  <a:pt x="1783" y="565"/>
                  <a:pt x="1781" y="566"/>
                </a:cubicBezTo>
                <a:cubicBezTo>
                  <a:pt x="1775" y="567"/>
                  <a:pt x="1768" y="568"/>
                  <a:pt x="1762" y="569"/>
                </a:cubicBezTo>
                <a:cubicBezTo>
                  <a:pt x="1759" y="569"/>
                  <a:pt x="1756" y="570"/>
                  <a:pt x="1752" y="571"/>
                </a:cubicBezTo>
                <a:cubicBezTo>
                  <a:pt x="1749" y="571"/>
                  <a:pt x="1746" y="572"/>
                  <a:pt x="1743" y="572"/>
                </a:cubicBezTo>
                <a:cubicBezTo>
                  <a:pt x="1739" y="573"/>
                  <a:pt x="1735" y="573"/>
                  <a:pt x="1731" y="574"/>
                </a:cubicBezTo>
                <a:cubicBezTo>
                  <a:pt x="1729" y="574"/>
                  <a:pt x="1726" y="574"/>
                  <a:pt x="1724" y="575"/>
                </a:cubicBezTo>
                <a:cubicBezTo>
                  <a:pt x="1720" y="575"/>
                  <a:pt x="1716" y="576"/>
                  <a:pt x="1711" y="576"/>
                </a:cubicBezTo>
                <a:cubicBezTo>
                  <a:pt x="1709" y="577"/>
                  <a:pt x="1707" y="577"/>
                  <a:pt x="1705" y="577"/>
                </a:cubicBezTo>
                <a:cubicBezTo>
                  <a:pt x="1700" y="578"/>
                  <a:pt x="1696" y="578"/>
                  <a:pt x="1692" y="579"/>
                </a:cubicBezTo>
                <a:cubicBezTo>
                  <a:pt x="1690" y="579"/>
                  <a:pt x="1688" y="579"/>
                  <a:pt x="1685" y="580"/>
                </a:cubicBezTo>
                <a:cubicBezTo>
                  <a:pt x="1681" y="580"/>
                  <a:pt x="1677" y="581"/>
                  <a:pt x="1672" y="581"/>
                </a:cubicBezTo>
                <a:cubicBezTo>
                  <a:pt x="1670" y="581"/>
                  <a:pt x="1668" y="581"/>
                  <a:pt x="1666" y="582"/>
                </a:cubicBezTo>
                <a:cubicBezTo>
                  <a:pt x="1662" y="582"/>
                  <a:pt x="1657" y="583"/>
                  <a:pt x="1653" y="583"/>
                </a:cubicBezTo>
                <a:cubicBezTo>
                  <a:pt x="1651" y="583"/>
                  <a:pt x="1649" y="583"/>
                  <a:pt x="1647" y="583"/>
                </a:cubicBezTo>
                <a:cubicBezTo>
                  <a:pt x="1642" y="584"/>
                  <a:pt x="1638" y="584"/>
                  <a:pt x="1633" y="585"/>
                </a:cubicBezTo>
                <a:cubicBezTo>
                  <a:pt x="1631" y="585"/>
                  <a:pt x="1630" y="585"/>
                  <a:pt x="1628" y="585"/>
                </a:cubicBezTo>
                <a:cubicBezTo>
                  <a:pt x="1623" y="585"/>
                  <a:pt x="1619" y="586"/>
                  <a:pt x="1614" y="586"/>
                </a:cubicBezTo>
                <a:cubicBezTo>
                  <a:pt x="1612" y="586"/>
                  <a:pt x="1610" y="586"/>
                  <a:pt x="1608" y="586"/>
                </a:cubicBezTo>
                <a:cubicBezTo>
                  <a:pt x="1604" y="587"/>
                  <a:pt x="1599" y="587"/>
                  <a:pt x="1595" y="587"/>
                </a:cubicBezTo>
                <a:cubicBezTo>
                  <a:pt x="1593" y="587"/>
                  <a:pt x="1591" y="587"/>
                  <a:pt x="1588" y="587"/>
                </a:cubicBezTo>
                <a:cubicBezTo>
                  <a:pt x="1584" y="588"/>
                  <a:pt x="1580" y="588"/>
                  <a:pt x="1576" y="588"/>
                </a:cubicBezTo>
                <a:cubicBezTo>
                  <a:pt x="1574" y="588"/>
                  <a:pt x="1571" y="588"/>
                  <a:pt x="1568" y="588"/>
                </a:cubicBezTo>
                <a:cubicBezTo>
                  <a:pt x="1565" y="588"/>
                  <a:pt x="1561" y="589"/>
                  <a:pt x="1558" y="589"/>
                </a:cubicBezTo>
                <a:cubicBezTo>
                  <a:pt x="1554" y="589"/>
                  <a:pt x="1551" y="589"/>
                  <a:pt x="1548" y="589"/>
                </a:cubicBezTo>
                <a:cubicBezTo>
                  <a:pt x="1545" y="589"/>
                  <a:pt x="1542" y="589"/>
                  <a:pt x="1539" y="589"/>
                </a:cubicBezTo>
                <a:cubicBezTo>
                  <a:pt x="1535" y="589"/>
                  <a:pt x="1531" y="589"/>
                  <a:pt x="1527" y="589"/>
                </a:cubicBezTo>
                <a:cubicBezTo>
                  <a:pt x="1525" y="589"/>
                  <a:pt x="1523" y="589"/>
                  <a:pt x="1521" y="589"/>
                </a:cubicBezTo>
                <a:cubicBezTo>
                  <a:pt x="1518" y="589"/>
                  <a:pt x="1516" y="589"/>
                  <a:pt x="1514" y="589"/>
                </a:cubicBezTo>
                <a:cubicBezTo>
                  <a:pt x="1516" y="586"/>
                  <a:pt x="1519" y="582"/>
                  <a:pt x="1522" y="579"/>
                </a:cubicBezTo>
                <a:cubicBezTo>
                  <a:pt x="1525" y="575"/>
                  <a:pt x="1528" y="571"/>
                  <a:pt x="1532" y="566"/>
                </a:cubicBezTo>
                <a:cubicBezTo>
                  <a:pt x="1536" y="561"/>
                  <a:pt x="1540" y="556"/>
                  <a:pt x="1544" y="551"/>
                </a:cubicBezTo>
                <a:cubicBezTo>
                  <a:pt x="1548" y="547"/>
                  <a:pt x="1551" y="543"/>
                  <a:pt x="1555" y="539"/>
                </a:cubicBezTo>
                <a:cubicBezTo>
                  <a:pt x="1559" y="534"/>
                  <a:pt x="1563" y="529"/>
                  <a:pt x="1568" y="524"/>
                </a:cubicBezTo>
                <a:cubicBezTo>
                  <a:pt x="1571" y="520"/>
                  <a:pt x="1575" y="516"/>
                  <a:pt x="1578" y="512"/>
                </a:cubicBezTo>
                <a:cubicBezTo>
                  <a:pt x="1583" y="507"/>
                  <a:pt x="1587" y="502"/>
                  <a:pt x="1592" y="497"/>
                </a:cubicBezTo>
                <a:cubicBezTo>
                  <a:pt x="1595" y="493"/>
                  <a:pt x="1599" y="490"/>
                  <a:pt x="1602" y="486"/>
                </a:cubicBezTo>
                <a:cubicBezTo>
                  <a:pt x="1607" y="481"/>
                  <a:pt x="1612" y="476"/>
                  <a:pt x="1617" y="470"/>
                </a:cubicBezTo>
                <a:cubicBezTo>
                  <a:pt x="1620" y="467"/>
                  <a:pt x="1624" y="463"/>
                  <a:pt x="1627" y="460"/>
                </a:cubicBezTo>
                <a:cubicBezTo>
                  <a:pt x="1633" y="454"/>
                  <a:pt x="1638" y="449"/>
                  <a:pt x="1644" y="443"/>
                </a:cubicBezTo>
                <a:cubicBezTo>
                  <a:pt x="1647" y="440"/>
                  <a:pt x="1650" y="438"/>
                  <a:pt x="1652" y="435"/>
                </a:cubicBezTo>
                <a:cubicBezTo>
                  <a:pt x="1661" y="427"/>
                  <a:pt x="1670" y="419"/>
                  <a:pt x="1678" y="410"/>
                </a:cubicBezTo>
                <a:cubicBezTo>
                  <a:pt x="1679" y="410"/>
                  <a:pt x="1679" y="410"/>
                  <a:pt x="1680" y="409"/>
                </a:cubicBezTo>
                <a:cubicBezTo>
                  <a:pt x="1688" y="402"/>
                  <a:pt x="1696" y="394"/>
                  <a:pt x="1704" y="387"/>
                </a:cubicBezTo>
                <a:cubicBezTo>
                  <a:pt x="1715" y="386"/>
                  <a:pt x="1725" y="384"/>
                  <a:pt x="1735" y="383"/>
                </a:cubicBezTo>
                <a:cubicBezTo>
                  <a:pt x="1738" y="383"/>
                  <a:pt x="1741" y="382"/>
                  <a:pt x="1744" y="382"/>
                </a:cubicBezTo>
                <a:cubicBezTo>
                  <a:pt x="1752" y="380"/>
                  <a:pt x="1760" y="379"/>
                  <a:pt x="1768" y="378"/>
                </a:cubicBezTo>
                <a:cubicBezTo>
                  <a:pt x="1771" y="377"/>
                  <a:pt x="1775" y="377"/>
                  <a:pt x="1779" y="376"/>
                </a:cubicBezTo>
                <a:cubicBezTo>
                  <a:pt x="1786" y="375"/>
                  <a:pt x="1794" y="373"/>
                  <a:pt x="1801" y="372"/>
                </a:cubicBezTo>
                <a:cubicBezTo>
                  <a:pt x="1804" y="371"/>
                  <a:pt x="1808" y="371"/>
                  <a:pt x="1811" y="370"/>
                </a:cubicBezTo>
                <a:cubicBezTo>
                  <a:pt x="1821" y="368"/>
                  <a:pt x="1832" y="366"/>
                  <a:pt x="1842" y="363"/>
                </a:cubicBezTo>
                <a:cubicBezTo>
                  <a:pt x="1842" y="363"/>
                  <a:pt x="1842" y="363"/>
                  <a:pt x="1843" y="363"/>
                </a:cubicBezTo>
                <a:cubicBezTo>
                  <a:pt x="1853" y="361"/>
                  <a:pt x="1864" y="359"/>
                  <a:pt x="1874" y="356"/>
                </a:cubicBezTo>
                <a:cubicBezTo>
                  <a:pt x="1877" y="355"/>
                  <a:pt x="1880" y="354"/>
                  <a:pt x="1883" y="354"/>
                </a:cubicBezTo>
                <a:cubicBezTo>
                  <a:pt x="1891" y="352"/>
                  <a:pt x="1899" y="350"/>
                  <a:pt x="1906" y="348"/>
                </a:cubicBezTo>
                <a:cubicBezTo>
                  <a:pt x="1909" y="347"/>
                  <a:pt x="1913" y="346"/>
                  <a:pt x="1916" y="345"/>
                </a:cubicBezTo>
                <a:cubicBezTo>
                  <a:pt x="1924" y="343"/>
                  <a:pt x="1932" y="341"/>
                  <a:pt x="1939" y="339"/>
                </a:cubicBezTo>
                <a:cubicBezTo>
                  <a:pt x="1942" y="338"/>
                  <a:pt x="1945" y="337"/>
                  <a:pt x="1948" y="336"/>
                </a:cubicBezTo>
                <a:cubicBezTo>
                  <a:pt x="1958" y="333"/>
                  <a:pt x="1969" y="330"/>
                  <a:pt x="1979" y="327"/>
                </a:cubicBezTo>
                <a:cubicBezTo>
                  <a:pt x="1980" y="326"/>
                  <a:pt x="1980" y="326"/>
                  <a:pt x="1981" y="326"/>
                </a:cubicBezTo>
                <a:cubicBezTo>
                  <a:pt x="1991" y="323"/>
                  <a:pt x="2000" y="319"/>
                  <a:pt x="2010" y="316"/>
                </a:cubicBezTo>
                <a:cubicBezTo>
                  <a:pt x="2013" y="315"/>
                  <a:pt x="2016" y="314"/>
                  <a:pt x="2018" y="313"/>
                </a:cubicBezTo>
                <a:cubicBezTo>
                  <a:pt x="2026" y="310"/>
                  <a:pt x="2033" y="308"/>
                  <a:pt x="2041" y="305"/>
                </a:cubicBezTo>
                <a:cubicBezTo>
                  <a:pt x="2044" y="304"/>
                  <a:pt x="2047" y="303"/>
                  <a:pt x="2050" y="302"/>
                </a:cubicBezTo>
                <a:cubicBezTo>
                  <a:pt x="2058" y="299"/>
                  <a:pt x="2066" y="295"/>
                  <a:pt x="2074" y="292"/>
                </a:cubicBezTo>
                <a:cubicBezTo>
                  <a:pt x="2076" y="291"/>
                  <a:pt x="2078" y="291"/>
                  <a:pt x="2080" y="290"/>
                </a:cubicBezTo>
                <a:cubicBezTo>
                  <a:pt x="2091" y="286"/>
                  <a:pt x="2101" y="281"/>
                  <a:pt x="2111" y="277"/>
                </a:cubicBezTo>
                <a:cubicBezTo>
                  <a:pt x="2112" y="276"/>
                  <a:pt x="2114" y="276"/>
                  <a:pt x="2115" y="275"/>
                </a:cubicBezTo>
                <a:cubicBezTo>
                  <a:pt x="2122" y="272"/>
                  <a:pt x="2128" y="270"/>
                  <a:pt x="2135" y="267"/>
                </a:cubicBezTo>
                <a:cubicBezTo>
                  <a:pt x="2131" y="269"/>
                  <a:pt x="2127" y="272"/>
                  <a:pt x="2123" y="275"/>
                </a:cubicBezTo>
                <a:cubicBezTo>
                  <a:pt x="2121" y="277"/>
                  <a:pt x="2118" y="278"/>
                  <a:pt x="2115" y="280"/>
                </a:cubicBezTo>
                <a:cubicBezTo>
                  <a:pt x="2107" y="286"/>
                  <a:pt x="2099" y="292"/>
                  <a:pt x="2090" y="298"/>
                </a:cubicBezTo>
                <a:cubicBezTo>
                  <a:pt x="2089" y="299"/>
                  <a:pt x="2088" y="300"/>
                  <a:pt x="2087" y="301"/>
                </a:cubicBezTo>
                <a:cubicBezTo>
                  <a:pt x="2080" y="306"/>
                  <a:pt x="2072" y="312"/>
                  <a:pt x="2065" y="317"/>
                </a:cubicBezTo>
                <a:cubicBezTo>
                  <a:pt x="2063" y="319"/>
                  <a:pt x="2060" y="321"/>
                  <a:pt x="2057" y="324"/>
                </a:cubicBezTo>
                <a:cubicBezTo>
                  <a:pt x="2052" y="328"/>
                  <a:pt x="2046" y="333"/>
                  <a:pt x="2040" y="337"/>
                </a:cubicBezTo>
                <a:cubicBezTo>
                  <a:pt x="2038" y="339"/>
                  <a:pt x="2035" y="342"/>
                  <a:pt x="2032" y="344"/>
                </a:cubicBezTo>
                <a:cubicBezTo>
                  <a:pt x="2026" y="349"/>
                  <a:pt x="2020" y="354"/>
                  <a:pt x="2013" y="359"/>
                </a:cubicBezTo>
                <a:cubicBezTo>
                  <a:pt x="2012" y="361"/>
                  <a:pt x="2010" y="362"/>
                  <a:pt x="2008" y="364"/>
                </a:cubicBezTo>
                <a:cubicBezTo>
                  <a:pt x="2000" y="371"/>
                  <a:pt x="1992" y="378"/>
                  <a:pt x="1985" y="384"/>
                </a:cubicBezTo>
                <a:cubicBezTo>
                  <a:pt x="1983" y="386"/>
                  <a:pt x="1981" y="388"/>
                  <a:pt x="1979" y="389"/>
                </a:cubicBezTo>
                <a:cubicBezTo>
                  <a:pt x="1973" y="395"/>
                  <a:pt x="1967" y="400"/>
                  <a:pt x="1961" y="406"/>
                </a:cubicBezTo>
                <a:cubicBezTo>
                  <a:pt x="1959" y="408"/>
                  <a:pt x="1956" y="410"/>
                  <a:pt x="1954" y="413"/>
                </a:cubicBezTo>
                <a:cubicBezTo>
                  <a:pt x="1948" y="418"/>
                  <a:pt x="1943" y="423"/>
                  <a:pt x="1938" y="428"/>
                </a:cubicBezTo>
                <a:cubicBezTo>
                  <a:pt x="1935" y="430"/>
                  <a:pt x="1933" y="433"/>
                  <a:pt x="1931" y="435"/>
                </a:cubicBezTo>
                <a:cubicBezTo>
                  <a:pt x="1924" y="442"/>
                  <a:pt x="1917" y="449"/>
                  <a:pt x="1910" y="456"/>
                </a:cubicBezTo>
                <a:cubicBezTo>
                  <a:pt x="1909" y="456"/>
                  <a:pt x="1909" y="457"/>
                  <a:pt x="1909" y="457"/>
                </a:cubicBezTo>
                <a:cubicBezTo>
                  <a:pt x="1901" y="465"/>
                  <a:pt x="1894" y="472"/>
                  <a:pt x="1887" y="480"/>
                </a:cubicBezTo>
                <a:cubicBezTo>
                  <a:pt x="1885" y="482"/>
                  <a:pt x="1883" y="484"/>
                  <a:pt x="1881" y="487"/>
                </a:cubicBezTo>
                <a:cubicBezTo>
                  <a:pt x="1876" y="492"/>
                  <a:pt x="1871" y="498"/>
                  <a:pt x="1865" y="503"/>
                </a:cubicBezTo>
                <a:cubicBezTo>
                  <a:pt x="1863" y="506"/>
                  <a:pt x="1861" y="509"/>
                  <a:pt x="1859" y="511"/>
                </a:cubicBezTo>
                <a:cubicBezTo>
                  <a:pt x="1853" y="517"/>
                  <a:pt x="1848" y="523"/>
                  <a:pt x="1843" y="529"/>
                </a:cubicBezTo>
                <a:cubicBezTo>
                  <a:pt x="1841" y="531"/>
                  <a:pt x="1840" y="533"/>
                  <a:pt x="1838" y="535"/>
                </a:cubicBezTo>
                <a:cubicBezTo>
                  <a:pt x="1831" y="543"/>
                  <a:pt x="1825" y="551"/>
                  <a:pt x="1818" y="559"/>
                </a:cubicBezTo>
                <a:close/>
                <a:moveTo>
                  <a:pt x="959" y="294"/>
                </a:moveTo>
                <a:cubicBezTo>
                  <a:pt x="961" y="295"/>
                  <a:pt x="964" y="296"/>
                  <a:pt x="966" y="297"/>
                </a:cubicBezTo>
                <a:cubicBezTo>
                  <a:pt x="974" y="300"/>
                  <a:pt x="983" y="303"/>
                  <a:pt x="991" y="306"/>
                </a:cubicBezTo>
                <a:cubicBezTo>
                  <a:pt x="992" y="306"/>
                  <a:pt x="994" y="307"/>
                  <a:pt x="995" y="308"/>
                </a:cubicBezTo>
                <a:cubicBezTo>
                  <a:pt x="1002" y="310"/>
                  <a:pt x="1009" y="312"/>
                  <a:pt x="1016" y="315"/>
                </a:cubicBezTo>
                <a:cubicBezTo>
                  <a:pt x="1019" y="316"/>
                  <a:pt x="1022" y="317"/>
                  <a:pt x="1025" y="318"/>
                </a:cubicBezTo>
                <a:cubicBezTo>
                  <a:pt x="1030" y="320"/>
                  <a:pt x="1035" y="322"/>
                  <a:pt x="1041" y="323"/>
                </a:cubicBezTo>
                <a:cubicBezTo>
                  <a:pt x="1044" y="324"/>
                  <a:pt x="1048" y="326"/>
                  <a:pt x="1051" y="327"/>
                </a:cubicBezTo>
                <a:cubicBezTo>
                  <a:pt x="1056" y="328"/>
                  <a:pt x="1061" y="330"/>
                  <a:pt x="1066" y="331"/>
                </a:cubicBezTo>
                <a:cubicBezTo>
                  <a:pt x="1070" y="333"/>
                  <a:pt x="1073" y="334"/>
                  <a:pt x="1077" y="335"/>
                </a:cubicBezTo>
                <a:cubicBezTo>
                  <a:pt x="1082" y="336"/>
                  <a:pt x="1086" y="338"/>
                  <a:pt x="1091" y="339"/>
                </a:cubicBezTo>
                <a:cubicBezTo>
                  <a:pt x="1095" y="340"/>
                  <a:pt x="1099" y="341"/>
                  <a:pt x="1103" y="342"/>
                </a:cubicBezTo>
                <a:cubicBezTo>
                  <a:pt x="1107" y="344"/>
                  <a:pt x="1112" y="345"/>
                  <a:pt x="1117" y="346"/>
                </a:cubicBezTo>
                <a:cubicBezTo>
                  <a:pt x="1121" y="347"/>
                  <a:pt x="1124" y="348"/>
                  <a:pt x="1128" y="349"/>
                </a:cubicBezTo>
                <a:cubicBezTo>
                  <a:pt x="1131" y="350"/>
                  <a:pt x="1134" y="351"/>
                  <a:pt x="1136" y="351"/>
                </a:cubicBezTo>
                <a:cubicBezTo>
                  <a:pt x="1136" y="351"/>
                  <a:pt x="1136" y="351"/>
                  <a:pt x="1136" y="351"/>
                </a:cubicBezTo>
                <a:cubicBezTo>
                  <a:pt x="1136" y="351"/>
                  <a:pt x="1136" y="351"/>
                  <a:pt x="1136" y="351"/>
                </a:cubicBezTo>
                <a:cubicBezTo>
                  <a:pt x="1134" y="353"/>
                  <a:pt x="1132" y="355"/>
                  <a:pt x="1130" y="357"/>
                </a:cubicBezTo>
                <a:cubicBezTo>
                  <a:pt x="1127" y="360"/>
                  <a:pt x="1124" y="362"/>
                  <a:pt x="1121" y="365"/>
                </a:cubicBezTo>
                <a:cubicBezTo>
                  <a:pt x="1117" y="368"/>
                  <a:pt x="1113" y="371"/>
                  <a:pt x="1109" y="375"/>
                </a:cubicBezTo>
                <a:cubicBezTo>
                  <a:pt x="1106" y="377"/>
                  <a:pt x="1103" y="380"/>
                  <a:pt x="1100" y="382"/>
                </a:cubicBezTo>
                <a:cubicBezTo>
                  <a:pt x="1096" y="386"/>
                  <a:pt x="1093" y="389"/>
                  <a:pt x="1089" y="393"/>
                </a:cubicBezTo>
                <a:cubicBezTo>
                  <a:pt x="1086" y="395"/>
                  <a:pt x="1083" y="398"/>
                  <a:pt x="1080" y="400"/>
                </a:cubicBezTo>
                <a:cubicBezTo>
                  <a:pt x="1076" y="404"/>
                  <a:pt x="1072" y="408"/>
                  <a:pt x="1068" y="412"/>
                </a:cubicBezTo>
                <a:cubicBezTo>
                  <a:pt x="1066" y="414"/>
                  <a:pt x="1063" y="416"/>
                  <a:pt x="1061" y="419"/>
                </a:cubicBezTo>
                <a:cubicBezTo>
                  <a:pt x="1056" y="423"/>
                  <a:pt x="1052" y="427"/>
                  <a:pt x="1047" y="432"/>
                </a:cubicBezTo>
                <a:cubicBezTo>
                  <a:pt x="1045" y="434"/>
                  <a:pt x="1043" y="436"/>
                  <a:pt x="1041" y="437"/>
                </a:cubicBezTo>
                <a:cubicBezTo>
                  <a:pt x="1029" y="450"/>
                  <a:pt x="1016" y="463"/>
                  <a:pt x="1004" y="476"/>
                </a:cubicBezTo>
                <a:cubicBezTo>
                  <a:pt x="1002" y="478"/>
                  <a:pt x="1000" y="480"/>
                  <a:pt x="998" y="482"/>
                </a:cubicBezTo>
                <a:cubicBezTo>
                  <a:pt x="994" y="486"/>
                  <a:pt x="991" y="490"/>
                  <a:pt x="987" y="494"/>
                </a:cubicBezTo>
                <a:cubicBezTo>
                  <a:pt x="982" y="492"/>
                  <a:pt x="978" y="491"/>
                  <a:pt x="973" y="489"/>
                </a:cubicBezTo>
                <a:cubicBezTo>
                  <a:pt x="970" y="488"/>
                  <a:pt x="967" y="486"/>
                  <a:pt x="964" y="485"/>
                </a:cubicBezTo>
                <a:cubicBezTo>
                  <a:pt x="958" y="483"/>
                  <a:pt x="952" y="480"/>
                  <a:pt x="946" y="478"/>
                </a:cubicBezTo>
                <a:cubicBezTo>
                  <a:pt x="943" y="477"/>
                  <a:pt x="941" y="476"/>
                  <a:pt x="939" y="475"/>
                </a:cubicBezTo>
                <a:cubicBezTo>
                  <a:pt x="930" y="471"/>
                  <a:pt x="922" y="468"/>
                  <a:pt x="914" y="464"/>
                </a:cubicBezTo>
                <a:cubicBezTo>
                  <a:pt x="912" y="463"/>
                  <a:pt x="910" y="463"/>
                  <a:pt x="908" y="462"/>
                </a:cubicBezTo>
                <a:cubicBezTo>
                  <a:pt x="902" y="459"/>
                  <a:pt x="895" y="456"/>
                  <a:pt x="889" y="453"/>
                </a:cubicBezTo>
                <a:cubicBezTo>
                  <a:pt x="886" y="452"/>
                  <a:pt x="883" y="450"/>
                  <a:pt x="880" y="449"/>
                </a:cubicBezTo>
                <a:cubicBezTo>
                  <a:pt x="875" y="447"/>
                  <a:pt x="870" y="444"/>
                  <a:pt x="864" y="442"/>
                </a:cubicBezTo>
                <a:cubicBezTo>
                  <a:pt x="861" y="440"/>
                  <a:pt x="858" y="438"/>
                  <a:pt x="854" y="437"/>
                </a:cubicBezTo>
                <a:cubicBezTo>
                  <a:pt x="850" y="434"/>
                  <a:pt x="845" y="432"/>
                  <a:pt x="840" y="430"/>
                </a:cubicBezTo>
                <a:cubicBezTo>
                  <a:pt x="836" y="428"/>
                  <a:pt x="833" y="426"/>
                  <a:pt x="830" y="424"/>
                </a:cubicBezTo>
                <a:cubicBezTo>
                  <a:pt x="825" y="422"/>
                  <a:pt x="820" y="420"/>
                  <a:pt x="816" y="417"/>
                </a:cubicBezTo>
                <a:cubicBezTo>
                  <a:pt x="812" y="415"/>
                  <a:pt x="809" y="413"/>
                  <a:pt x="805" y="411"/>
                </a:cubicBezTo>
                <a:cubicBezTo>
                  <a:pt x="802" y="410"/>
                  <a:pt x="799" y="408"/>
                  <a:pt x="796" y="406"/>
                </a:cubicBezTo>
                <a:cubicBezTo>
                  <a:pt x="798" y="404"/>
                  <a:pt x="801" y="402"/>
                  <a:pt x="803" y="400"/>
                </a:cubicBezTo>
                <a:cubicBezTo>
                  <a:pt x="805" y="398"/>
                  <a:pt x="808" y="395"/>
                  <a:pt x="811" y="393"/>
                </a:cubicBezTo>
                <a:cubicBezTo>
                  <a:pt x="814" y="390"/>
                  <a:pt x="818" y="387"/>
                  <a:pt x="821" y="384"/>
                </a:cubicBezTo>
                <a:cubicBezTo>
                  <a:pt x="824" y="381"/>
                  <a:pt x="826" y="379"/>
                  <a:pt x="829" y="377"/>
                </a:cubicBezTo>
                <a:cubicBezTo>
                  <a:pt x="833" y="374"/>
                  <a:pt x="836" y="371"/>
                  <a:pt x="840" y="367"/>
                </a:cubicBezTo>
                <a:cubicBezTo>
                  <a:pt x="843" y="365"/>
                  <a:pt x="845" y="363"/>
                  <a:pt x="848" y="361"/>
                </a:cubicBezTo>
                <a:cubicBezTo>
                  <a:pt x="852" y="358"/>
                  <a:pt x="856" y="354"/>
                  <a:pt x="860" y="351"/>
                </a:cubicBezTo>
                <a:cubicBezTo>
                  <a:pt x="862" y="349"/>
                  <a:pt x="864" y="347"/>
                  <a:pt x="867" y="346"/>
                </a:cubicBezTo>
                <a:cubicBezTo>
                  <a:pt x="871" y="342"/>
                  <a:pt x="876" y="338"/>
                  <a:pt x="881" y="334"/>
                </a:cubicBezTo>
                <a:cubicBezTo>
                  <a:pt x="883" y="333"/>
                  <a:pt x="884" y="332"/>
                  <a:pt x="886" y="330"/>
                </a:cubicBezTo>
                <a:cubicBezTo>
                  <a:pt x="892" y="325"/>
                  <a:pt x="899" y="320"/>
                  <a:pt x="905" y="315"/>
                </a:cubicBezTo>
                <a:cubicBezTo>
                  <a:pt x="906" y="315"/>
                  <a:pt x="907" y="314"/>
                  <a:pt x="908" y="314"/>
                </a:cubicBezTo>
                <a:cubicBezTo>
                  <a:pt x="913" y="309"/>
                  <a:pt x="919" y="305"/>
                  <a:pt x="925" y="301"/>
                </a:cubicBezTo>
                <a:cubicBezTo>
                  <a:pt x="927" y="299"/>
                  <a:pt x="929" y="298"/>
                  <a:pt x="932" y="296"/>
                </a:cubicBezTo>
                <a:cubicBezTo>
                  <a:pt x="935" y="293"/>
                  <a:pt x="939" y="290"/>
                  <a:pt x="943" y="288"/>
                </a:cubicBezTo>
                <a:cubicBezTo>
                  <a:pt x="949" y="290"/>
                  <a:pt x="954" y="292"/>
                  <a:pt x="959" y="294"/>
                </a:cubicBezTo>
                <a:close/>
                <a:moveTo>
                  <a:pt x="800" y="422"/>
                </a:moveTo>
                <a:cubicBezTo>
                  <a:pt x="803" y="424"/>
                  <a:pt x="806" y="425"/>
                  <a:pt x="808" y="427"/>
                </a:cubicBezTo>
                <a:cubicBezTo>
                  <a:pt x="815" y="430"/>
                  <a:pt x="821" y="433"/>
                  <a:pt x="827" y="436"/>
                </a:cubicBezTo>
                <a:cubicBezTo>
                  <a:pt x="829" y="437"/>
                  <a:pt x="831" y="438"/>
                  <a:pt x="833" y="439"/>
                </a:cubicBezTo>
                <a:cubicBezTo>
                  <a:pt x="841" y="444"/>
                  <a:pt x="849" y="448"/>
                  <a:pt x="857" y="452"/>
                </a:cubicBezTo>
                <a:cubicBezTo>
                  <a:pt x="859" y="452"/>
                  <a:pt x="860" y="453"/>
                  <a:pt x="862" y="454"/>
                </a:cubicBezTo>
                <a:cubicBezTo>
                  <a:pt x="868" y="457"/>
                  <a:pt x="875" y="460"/>
                  <a:pt x="882" y="463"/>
                </a:cubicBezTo>
                <a:cubicBezTo>
                  <a:pt x="885" y="465"/>
                  <a:pt x="888" y="466"/>
                  <a:pt x="891" y="467"/>
                </a:cubicBezTo>
                <a:cubicBezTo>
                  <a:pt x="896" y="470"/>
                  <a:pt x="902" y="472"/>
                  <a:pt x="907" y="474"/>
                </a:cubicBezTo>
                <a:cubicBezTo>
                  <a:pt x="910" y="476"/>
                  <a:pt x="914" y="477"/>
                  <a:pt x="917" y="479"/>
                </a:cubicBezTo>
                <a:cubicBezTo>
                  <a:pt x="922" y="481"/>
                  <a:pt x="927" y="483"/>
                  <a:pt x="932" y="485"/>
                </a:cubicBezTo>
                <a:cubicBezTo>
                  <a:pt x="936" y="487"/>
                  <a:pt x="939" y="488"/>
                  <a:pt x="943" y="490"/>
                </a:cubicBezTo>
                <a:cubicBezTo>
                  <a:pt x="948" y="492"/>
                  <a:pt x="952" y="493"/>
                  <a:pt x="957" y="495"/>
                </a:cubicBezTo>
                <a:cubicBezTo>
                  <a:pt x="961" y="497"/>
                  <a:pt x="965" y="498"/>
                  <a:pt x="969" y="500"/>
                </a:cubicBezTo>
                <a:cubicBezTo>
                  <a:pt x="972" y="501"/>
                  <a:pt x="975" y="502"/>
                  <a:pt x="978" y="504"/>
                </a:cubicBezTo>
                <a:cubicBezTo>
                  <a:pt x="978" y="504"/>
                  <a:pt x="978" y="504"/>
                  <a:pt x="978" y="504"/>
                </a:cubicBezTo>
                <a:cubicBezTo>
                  <a:pt x="978" y="504"/>
                  <a:pt x="978" y="504"/>
                  <a:pt x="978" y="504"/>
                </a:cubicBezTo>
                <a:cubicBezTo>
                  <a:pt x="977" y="506"/>
                  <a:pt x="975" y="508"/>
                  <a:pt x="973" y="510"/>
                </a:cubicBezTo>
                <a:cubicBezTo>
                  <a:pt x="971" y="513"/>
                  <a:pt x="968" y="515"/>
                  <a:pt x="966" y="518"/>
                </a:cubicBezTo>
                <a:cubicBezTo>
                  <a:pt x="963" y="521"/>
                  <a:pt x="960" y="524"/>
                  <a:pt x="957" y="528"/>
                </a:cubicBezTo>
                <a:cubicBezTo>
                  <a:pt x="955" y="530"/>
                  <a:pt x="953" y="533"/>
                  <a:pt x="951" y="535"/>
                </a:cubicBezTo>
                <a:cubicBezTo>
                  <a:pt x="948" y="539"/>
                  <a:pt x="945" y="543"/>
                  <a:pt x="942" y="546"/>
                </a:cubicBezTo>
                <a:cubicBezTo>
                  <a:pt x="940" y="549"/>
                  <a:pt x="938" y="551"/>
                  <a:pt x="936" y="553"/>
                </a:cubicBezTo>
                <a:cubicBezTo>
                  <a:pt x="932" y="558"/>
                  <a:pt x="929" y="562"/>
                  <a:pt x="926" y="566"/>
                </a:cubicBezTo>
                <a:cubicBezTo>
                  <a:pt x="924" y="568"/>
                  <a:pt x="922" y="570"/>
                  <a:pt x="921" y="572"/>
                </a:cubicBezTo>
                <a:cubicBezTo>
                  <a:pt x="916" y="578"/>
                  <a:pt x="912" y="583"/>
                  <a:pt x="907" y="589"/>
                </a:cubicBezTo>
                <a:cubicBezTo>
                  <a:pt x="907" y="590"/>
                  <a:pt x="907" y="590"/>
                  <a:pt x="906" y="590"/>
                </a:cubicBezTo>
                <a:cubicBezTo>
                  <a:pt x="902" y="596"/>
                  <a:pt x="897" y="603"/>
                  <a:pt x="892" y="609"/>
                </a:cubicBezTo>
                <a:cubicBezTo>
                  <a:pt x="891" y="611"/>
                  <a:pt x="889" y="613"/>
                  <a:pt x="888" y="615"/>
                </a:cubicBezTo>
                <a:cubicBezTo>
                  <a:pt x="884" y="619"/>
                  <a:pt x="881" y="624"/>
                  <a:pt x="878" y="628"/>
                </a:cubicBezTo>
                <a:cubicBezTo>
                  <a:pt x="876" y="630"/>
                  <a:pt x="875" y="633"/>
                  <a:pt x="873" y="636"/>
                </a:cubicBezTo>
                <a:cubicBezTo>
                  <a:pt x="870" y="639"/>
                  <a:pt x="868" y="642"/>
                  <a:pt x="866" y="645"/>
                </a:cubicBezTo>
                <a:cubicBezTo>
                  <a:pt x="862" y="643"/>
                  <a:pt x="858" y="641"/>
                  <a:pt x="854" y="639"/>
                </a:cubicBezTo>
                <a:cubicBezTo>
                  <a:pt x="850" y="637"/>
                  <a:pt x="846" y="635"/>
                  <a:pt x="843" y="633"/>
                </a:cubicBezTo>
                <a:cubicBezTo>
                  <a:pt x="837" y="631"/>
                  <a:pt x="832" y="628"/>
                  <a:pt x="827" y="625"/>
                </a:cubicBezTo>
                <a:cubicBezTo>
                  <a:pt x="824" y="624"/>
                  <a:pt x="820" y="622"/>
                  <a:pt x="817" y="620"/>
                </a:cubicBezTo>
                <a:cubicBezTo>
                  <a:pt x="811" y="617"/>
                  <a:pt x="805" y="614"/>
                  <a:pt x="798" y="610"/>
                </a:cubicBezTo>
                <a:cubicBezTo>
                  <a:pt x="796" y="609"/>
                  <a:pt x="794" y="608"/>
                  <a:pt x="792" y="607"/>
                </a:cubicBezTo>
                <a:cubicBezTo>
                  <a:pt x="784" y="602"/>
                  <a:pt x="775" y="597"/>
                  <a:pt x="767" y="593"/>
                </a:cubicBezTo>
                <a:cubicBezTo>
                  <a:pt x="765" y="591"/>
                  <a:pt x="762" y="590"/>
                  <a:pt x="760" y="588"/>
                </a:cubicBezTo>
                <a:cubicBezTo>
                  <a:pt x="754" y="585"/>
                  <a:pt x="748" y="582"/>
                  <a:pt x="742" y="578"/>
                </a:cubicBezTo>
                <a:cubicBezTo>
                  <a:pt x="739" y="576"/>
                  <a:pt x="736" y="574"/>
                  <a:pt x="733" y="572"/>
                </a:cubicBezTo>
                <a:cubicBezTo>
                  <a:pt x="728" y="569"/>
                  <a:pt x="723" y="566"/>
                  <a:pt x="718" y="563"/>
                </a:cubicBezTo>
                <a:cubicBezTo>
                  <a:pt x="714" y="561"/>
                  <a:pt x="711" y="559"/>
                  <a:pt x="707" y="556"/>
                </a:cubicBezTo>
                <a:cubicBezTo>
                  <a:pt x="703" y="553"/>
                  <a:pt x="698" y="551"/>
                  <a:pt x="694" y="548"/>
                </a:cubicBezTo>
                <a:cubicBezTo>
                  <a:pt x="690" y="545"/>
                  <a:pt x="687" y="543"/>
                  <a:pt x="683" y="541"/>
                </a:cubicBezTo>
                <a:cubicBezTo>
                  <a:pt x="680" y="538"/>
                  <a:pt x="676" y="536"/>
                  <a:pt x="673" y="534"/>
                </a:cubicBezTo>
                <a:cubicBezTo>
                  <a:pt x="674" y="531"/>
                  <a:pt x="676" y="529"/>
                  <a:pt x="678" y="527"/>
                </a:cubicBezTo>
                <a:cubicBezTo>
                  <a:pt x="680" y="525"/>
                  <a:pt x="682" y="523"/>
                  <a:pt x="684" y="520"/>
                </a:cubicBezTo>
                <a:cubicBezTo>
                  <a:pt x="687" y="517"/>
                  <a:pt x="689" y="514"/>
                  <a:pt x="692" y="511"/>
                </a:cubicBezTo>
                <a:cubicBezTo>
                  <a:pt x="694" y="509"/>
                  <a:pt x="696" y="507"/>
                  <a:pt x="698" y="504"/>
                </a:cubicBezTo>
                <a:cubicBezTo>
                  <a:pt x="701" y="501"/>
                  <a:pt x="704" y="498"/>
                  <a:pt x="707" y="495"/>
                </a:cubicBezTo>
                <a:cubicBezTo>
                  <a:pt x="709" y="493"/>
                  <a:pt x="711" y="491"/>
                  <a:pt x="713" y="489"/>
                </a:cubicBezTo>
                <a:cubicBezTo>
                  <a:pt x="716" y="485"/>
                  <a:pt x="719" y="482"/>
                  <a:pt x="723" y="478"/>
                </a:cubicBezTo>
                <a:cubicBezTo>
                  <a:pt x="724" y="476"/>
                  <a:pt x="726" y="475"/>
                  <a:pt x="727" y="473"/>
                </a:cubicBezTo>
                <a:cubicBezTo>
                  <a:pt x="732" y="468"/>
                  <a:pt x="737" y="463"/>
                  <a:pt x="742" y="458"/>
                </a:cubicBezTo>
                <a:cubicBezTo>
                  <a:pt x="743" y="458"/>
                  <a:pt x="743" y="458"/>
                  <a:pt x="743" y="457"/>
                </a:cubicBezTo>
                <a:cubicBezTo>
                  <a:pt x="748" y="452"/>
                  <a:pt x="753" y="448"/>
                  <a:pt x="758" y="443"/>
                </a:cubicBezTo>
                <a:cubicBezTo>
                  <a:pt x="759" y="441"/>
                  <a:pt x="760" y="440"/>
                  <a:pt x="762" y="438"/>
                </a:cubicBezTo>
                <a:cubicBezTo>
                  <a:pt x="766" y="435"/>
                  <a:pt x="769" y="431"/>
                  <a:pt x="773" y="428"/>
                </a:cubicBezTo>
                <a:cubicBezTo>
                  <a:pt x="775" y="426"/>
                  <a:pt x="776" y="425"/>
                  <a:pt x="778" y="423"/>
                </a:cubicBezTo>
                <a:cubicBezTo>
                  <a:pt x="781" y="420"/>
                  <a:pt x="784" y="418"/>
                  <a:pt x="787" y="415"/>
                </a:cubicBezTo>
                <a:cubicBezTo>
                  <a:pt x="791" y="418"/>
                  <a:pt x="796" y="420"/>
                  <a:pt x="800" y="422"/>
                </a:cubicBezTo>
                <a:close/>
                <a:moveTo>
                  <a:pt x="677" y="551"/>
                </a:moveTo>
                <a:cubicBezTo>
                  <a:pt x="680" y="553"/>
                  <a:pt x="683" y="555"/>
                  <a:pt x="686" y="557"/>
                </a:cubicBezTo>
                <a:cubicBezTo>
                  <a:pt x="691" y="561"/>
                  <a:pt x="697" y="564"/>
                  <a:pt x="702" y="567"/>
                </a:cubicBezTo>
                <a:cubicBezTo>
                  <a:pt x="705" y="569"/>
                  <a:pt x="708" y="571"/>
                  <a:pt x="711" y="573"/>
                </a:cubicBezTo>
                <a:cubicBezTo>
                  <a:pt x="717" y="577"/>
                  <a:pt x="724" y="581"/>
                  <a:pt x="730" y="585"/>
                </a:cubicBezTo>
                <a:cubicBezTo>
                  <a:pt x="732" y="586"/>
                  <a:pt x="734" y="587"/>
                  <a:pt x="735" y="588"/>
                </a:cubicBezTo>
                <a:cubicBezTo>
                  <a:pt x="744" y="593"/>
                  <a:pt x="752" y="598"/>
                  <a:pt x="760" y="603"/>
                </a:cubicBezTo>
                <a:cubicBezTo>
                  <a:pt x="762" y="604"/>
                  <a:pt x="764" y="605"/>
                  <a:pt x="766" y="606"/>
                </a:cubicBezTo>
                <a:cubicBezTo>
                  <a:pt x="773" y="610"/>
                  <a:pt x="779" y="613"/>
                  <a:pt x="785" y="617"/>
                </a:cubicBezTo>
                <a:cubicBezTo>
                  <a:pt x="789" y="618"/>
                  <a:pt x="792" y="620"/>
                  <a:pt x="795" y="622"/>
                </a:cubicBezTo>
                <a:cubicBezTo>
                  <a:pt x="800" y="625"/>
                  <a:pt x="806" y="628"/>
                  <a:pt x="811" y="630"/>
                </a:cubicBezTo>
                <a:cubicBezTo>
                  <a:pt x="814" y="632"/>
                  <a:pt x="818" y="634"/>
                  <a:pt x="821" y="636"/>
                </a:cubicBezTo>
                <a:cubicBezTo>
                  <a:pt x="826" y="638"/>
                  <a:pt x="832" y="641"/>
                  <a:pt x="837" y="644"/>
                </a:cubicBezTo>
                <a:cubicBezTo>
                  <a:pt x="840" y="646"/>
                  <a:pt x="844" y="647"/>
                  <a:pt x="848" y="649"/>
                </a:cubicBezTo>
                <a:cubicBezTo>
                  <a:pt x="852" y="651"/>
                  <a:pt x="855" y="653"/>
                  <a:pt x="859" y="655"/>
                </a:cubicBezTo>
                <a:cubicBezTo>
                  <a:pt x="859" y="655"/>
                  <a:pt x="859" y="655"/>
                  <a:pt x="859" y="655"/>
                </a:cubicBezTo>
                <a:cubicBezTo>
                  <a:pt x="859" y="655"/>
                  <a:pt x="859" y="655"/>
                  <a:pt x="859" y="655"/>
                </a:cubicBezTo>
                <a:cubicBezTo>
                  <a:pt x="857" y="657"/>
                  <a:pt x="856" y="660"/>
                  <a:pt x="854" y="662"/>
                </a:cubicBezTo>
                <a:cubicBezTo>
                  <a:pt x="852" y="665"/>
                  <a:pt x="851" y="667"/>
                  <a:pt x="849" y="670"/>
                </a:cubicBezTo>
                <a:cubicBezTo>
                  <a:pt x="847" y="673"/>
                  <a:pt x="844" y="677"/>
                  <a:pt x="842" y="681"/>
                </a:cubicBezTo>
                <a:cubicBezTo>
                  <a:pt x="840" y="683"/>
                  <a:pt x="839" y="685"/>
                  <a:pt x="837" y="688"/>
                </a:cubicBezTo>
                <a:cubicBezTo>
                  <a:pt x="834" y="692"/>
                  <a:pt x="832" y="696"/>
                  <a:pt x="829" y="700"/>
                </a:cubicBezTo>
                <a:cubicBezTo>
                  <a:pt x="828" y="702"/>
                  <a:pt x="826" y="704"/>
                  <a:pt x="825" y="706"/>
                </a:cubicBezTo>
                <a:cubicBezTo>
                  <a:pt x="822" y="712"/>
                  <a:pt x="818" y="717"/>
                  <a:pt x="815" y="723"/>
                </a:cubicBezTo>
                <a:cubicBezTo>
                  <a:pt x="814" y="723"/>
                  <a:pt x="814" y="724"/>
                  <a:pt x="814" y="725"/>
                </a:cubicBezTo>
                <a:cubicBezTo>
                  <a:pt x="810" y="731"/>
                  <a:pt x="806" y="737"/>
                  <a:pt x="802" y="744"/>
                </a:cubicBezTo>
                <a:cubicBezTo>
                  <a:pt x="801" y="745"/>
                  <a:pt x="800" y="747"/>
                  <a:pt x="800" y="748"/>
                </a:cubicBezTo>
                <a:cubicBezTo>
                  <a:pt x="797" y="753"/>
                  <a:pt x="794" y="758"/>
                  <a:pt x="791" y="762"/>
                </a:cubicBezTo>
                <a:cubicBezTo>
                  <a:pt x="790" y="765"/>
                  <a:pt x="789" y="767"/>
                  <a:pt x="788" y="769"/>
                </a:cubicBezTo>
                <a:cubicBezTo>
                  <a:pt x="785" y="773"/>
                  <a:pt x="783" y="777"/>
                  <a:pt x="781" y="782"/>
                </a:cubicBezTo>
                <a:cubicBezTo>
                  <a:pt x="779" y="784"/>
                  <a:pt x="778" y="786"/>
                  <a:pt x="777" y="789"/>
                </a:cubicBezTo>
                <a:cubicBezTo>
                  <a:pt x="775" y="792"/>
                  <a:pt x="773" y="795"/>
                  <a:pt x="772" y="798"/>
                </a:cubicBezTo>
                <a:cubicBezTo>
                  <a:pt x="768" y="795"/>
                  <a:pt x="763" y="793"/>
                  <a:pt x="759" y="790"/>
                </a:cubicBezTo>
                <a:cubicBezTo>
                  <a:pt x="755" y="788"/>
                  <a:pt x="752" y="786"/>
                  <a:pt x="748" y="784"/>
                </a:cubicBezTo>
                <a:cubicBezTo>
                  <a:pt x="743" y="781"/>
                  <a:pt x="737" y="777"/>
                  <a:pt x="732" y="774"/>
                </a:cubicBezTo>
                <a:cubicBezTo>
                  <a:pt x="729" y="772"/>
                  <a:pt x="725" y="770"/>
                  <a:pt x="722" y="768"/>
                </a:cubicBezTo>
                <a:cubicBezTo>
                  <a:pt x="716" y="764"/>
                  <a:pt x="710" y="760"/>
                  <a:pt x="704" y="757"/>
                </a:cubicBezTo>
                <a:cubicBezTo>
                  <a:pt x="701" y="755"/>
                  <a:pt x="698" y="753"/>
                  <a:pt x="696" y="751"/>
                </a:cubicBezTo>
                <a:cubicBezTo>
                  <a:pt x="688" y="746"/>
                  <a:pt x="680" y="741"/>
                  <a:pt x="672" y="736"/>
                </a:cubicBezTo>
                <a:cubicBezTo>
                  <a:pt x="672" y="735"/>
                  <a:pt x="671" y="735"/>
                  <a:pt x="670" y="734"/>
                </a:cubicBezTo>
                <a:cubicBezTo>
                  <a:pt x="661" y="728"/>
                  <a:pt x="653" y="722"/>
                  <a:pt x="644" y="716"/>
                </a:cubicBezTo>
                <a:cubicBezTo>
                  <a:pt x="642" y="715"/>
                  <a:pt x="640" y="713"/>
                  <a:pt x="637" y="711"/>
                </a:cubicBezTo>
                <a:cubicBezTo>
                  <a:pt x="631" y="707"/>
                  <a:pt x="625" y="703"/>
                  <a:pt x="619" y="698"/>
                </a:cubicBezTo>
                <a:cubicBezTo>
                  <a:pt x="616" y="696"/>
                  <a:pt x="613" y="693"/>
                  <a:pt x="610" y="691"/>
                </a:cubicBezTo>
                <a:cubicBezTo>
                  <a:pt x="605" y="687"/>
                  <a:pt x="600" y="683"/>
                  <a:pt x="595" y="680"/>
                </a:cubicBezTo>
                <a:cubicBezTo>
                  <a:pt x="591" y="677"/>
                  <a:pt x="588" y="674"/>
                  <a:pt x="585" y="671"/>
                </a:cubicBezTo>
                <a:cubicBezTo>
                  <a:pt x="581" y="668"/>
                  <a:pt x="577" y="665"/>
                  <a:pt x="573" y="662"/>
                </a:cubicBezTo>
                <a:cubicBezTo>
                  <a:pt x="574" y="661"/>
                  <a:pt x="574" y="661"/>
                  <a:pt x="575" y="660"/>
                </a:cubicBezTo>
                <a:cubicBezTo>
                  <a:pt x="581" y="651"/>
                  <a:pt x="588" y="641"/>
                  <a:pt x="594" y="632"/>
                </a:cubicBezTo>
                <a:cubicBezTo>
                  <a:pt x="595" y="631"/>
                  <a:pt x="595" y="631"/>
                  <a:pt x="596" y="630"/>
                </a:cubicBezTo>
                <a:cubicBezTo>
                  <a:pt x="610" y="611"/>
                  <a:pt x="624" y="592"/>
                  <a:pt x="639" y="573"/>
                </a:cubicBezTo>
                <a:cubicBezTo>
                  <a:pt x="640" y="572"/>
                  <a:pt x="641" y="572"/>
                  <a:pt x="641" y="571"/>
                </a:cubicBezTo>
                <a:cubicBezTo>
                  <a:pt x="648" y="562"/>
                  <a:pt x="656" y="553"/>
                  <a:pt x="663" y="545"/>
                </a:cubicBezTo>
                <a:cubicBezTo>
                  <a:pt x="663" y="544"/>
                  <a:pt x="664" y="543"/>
                  <a:pt x="665" y="543"/>
                </a:cubicBezTo>
                <a:cubicBezTo>
                  <a:pt x="669" y="545"/>
                  <a:pt x="673" y="548"/>
                  <a:pt x="677" y="551"/>
                </a:cubicBezTo>
                <a:close/>
                <a:moveTo>
                  <a:pt x="578" y="681"/>
                </a:moveTo>
                <a:cubicBezTo>
                  <a:pt x="581" y="684"/>
                  <a:pt x="584" y="687"/>
                  <a:pt x="588" y="689"/>
                </a:cubicBezTo>
                <a:cubicBezTo>
                  <a:pt x="593" y="693"/>
                  <a:pt x="598" y="697"/>
                  <a:pt x="603" y="701"/>
                </a:cubicBezTo>
                <a:cubicBezTo>
                  <a:pt x="606" y="703"/>
                  <a:pt x="609" y="706"/>
                  <a:pt x="613" y="708"/>
                </a:cubicBezTo>
                <a:cubicBezTo>
                  <a:pt x="618" y="712"/>
                  <a:pt x="624" y="716"/>
                  <a:pt x="629" y="720"/>
                </a:cubicBezTo>
                <a:cubicBezTo>
                  <a:pt x="632" y="722"/>
                  <a:pt x="635" y="724"/>
                  <a:pt x="638" y="726"/>
                </a:cubicBezTo>
                <a:cubicBezTo>
                  <a:pt x="645" y="732"/>
                  <a:pt x="653" y="737"/>
                  <a:pt x="660" y="742"/>
                </a:cubicBezTo>
                <a:cubicBezTo>
                  <a:pt x="661" y="743"/>
                  <a:pt x="662" y="743"/>
                  <a:pt x="663" y="744"/>
                </a:cubicBezTo>
                <a:cubicBezTo>
                  <a:pt x="672" y="750"/>
                  <a:pt x="681" y="756"/>
                  <a:pt x="689" y="761"/>
                </a:cubicBezTo>
                <a:cubicBezTo>
                  <a:pt x="692" y="763"/>
                  <a:pt x="694" y="765"/>
                  <a:pt x="697" y="766"/>
                </a:cubicBezTo>
                <a:cubicBezTo>
                  <a:pt x="703" y="770"/>
                  <a:pt x="709" y="774"/>
                  <a:pt x="715" y="778"/>
                </a:cubicBezTo>
                <a:cubicBezTo>
                  <a:pt x="719" y="780"/>
                  <a:pt x="722" y="782"/>
                  <a:pt x="726" y="784"/>
                </a:cubicBezTo>
                <a:cubicBezTo>
                  <a:pt x="731" y="788"/>
                  <a:pt x="736" y="791"/>
                  <a:pt x="742" y="794"/>
                </a:cubicBezTo>
                <a:cubicBezTo>
                  <a:pt x="746" y="796"/>
                  <a:pt x="749" y="799"/>
                  <a:pt x="753" y="801"/>
                </a:cubicBezTo>
                <a:cubicBezTo>
                  <a:pt x="758" y="803"/>
                  <a:pt x="762" y="806"/>
                  <a:pt x="766" y="808"/>
                </a:cubicBezTo>
                <a:cubicBezTo>
                  <a:pt x="766" y="808"/>
                  <a:pt x="766" y="808"/>
                  <a:pt x="766" y="808"/>
                </a:cubicBezTo>
                <a:cubicBezTo>
                  <a:pt x="766" y="808"/>
                  <a:pt x="766" y="808"/>
                  <a:pt x="766" y="808"/>
                </a:cubicBezTo>
                <a:cubicBezTo>
                  <a:pt x="765" y="811"/>
                  <a:pt x="763" y="814"/>
                  <a:pt x="761" y="817"/>
                </a:cubicBezTo>
                <a:cubicBezTo>
                  <a:pt x="760" y="819"/>
                  <a:pt x="759" y="822"/>
                  <a:pt x="758" y="824"/>
                </a:cubicBezTo>
                <a:cubicBezTo>
                  <a:pt x="756" y="828"/>
                  <a:pt x="754" y="832"/>
                  <a:pt x="751" y="837"/>
                </a:cubicBezTo>
                <a:cubicBezTo>
                  <a:pt x="750" y="839"/>
                  <a:pt x="749" y="841"/>
                  <a:pt x="748" y="843"/>
                </a:cubicBezTo>
                <a:cubicBezTo>
                  <a:pt x="746" y="848"/>
                  <a:pt x="743" y="853"/>
                  <a:pt x="741" y="858"/>
                </a:cubicBezTo>
                <a:cubicBezTo>
                  <a:pt x="740" y="859"/>
                  <a:pt x="740" y="861"/>
                  <a:pt x="739" y="862"/>
                </a:cubicBezTo>
                <a:cubicBezTo>
                  <a:pt x="736" y="868"/>
                  <a:pt x="733" y="875"/>
                  <a:pt x="730" y="881"/>
                </a:cubicBezTo>
                <a:cubicBezTo>
                  <a:pt x="729" y="882"/>
                  <a:pt x="729" y="884"/>
                  <a:pt x="728" y="885"/>
                </a:cubicBezTo>
                <a:cubicBezTo>
                  <a:pt x="726" y="890"/>
                  <a:pt x="724" y="895"/>
                  <a:pt x="721" y="901"/>
                </a:cubicBezTo>
                <a:cubicBezTo>
                  <a:pt x="720" y="903"/>
                  <a:pt x="719" y="905"/>
                  <a:pt x="718" y="907"/>
                </a:cubicBezTo>
                <a:cubicBezTo>
                  <a:pt x="716" y="911"/>
                  <a:pt x="715" y="916"/>
                  <a:pt x="713" y="920"/>
                </a:cubicBezTo>
                <a:cubicBezTo>
                  <a:pt x="712" y="922"/>
                  <a:pt x="711" y="925"/>
                  <a:pt x="710" y="928"/>
                </a:cubicBezTo>
                <a:cubicBezTo>
                  <a:pt x="708" y="931"/>
                  <a:pt x="706" y="935"/>
                  <a:pt x="705" y="939"/>
                </a:cubicBezTo>
                <a:cubicBezTo>
                  <a:pt x="704" y="942"/>
                  <a:pt x="702" y="945"/>
                  <a:pt x="701" y="947"/>
                </a:cubicBezTo>
                <a:cubicBezTo>
                  <a:pt x="700" y="950"/>
                  <a:pt x="699" y="953"/>
                  <a:pt x="698" y="955"/>
                </a:cubicBezTo>
                <a:cubicBezTo>
                  <a:pt x="694" y="952"/>
                  <a:pt x="690" y="950"/>
                  <a:pt x="686" y="947"/>
                </a:cubicBezTo>
                <a:cubicBezTo>
                  <a:pt x="682" y="944"/>
                  <a:pt x="678" y="942"/>
                  <a:pt x="673" y="939"/>
                </a:cubicBezTo>
                <a:cubicBezTo>
                  <a:pt x="668" y="935"/>
                  <a:pt x="663" y="931"/>
                  <a:pt x="657" y="928"/>
                </a:cubicBezTo>
                <a:cubicBezTo>
                  <a:pt x="654" y="925"/>
                  <a:pt x="650" y="922"/>
                  <a:pt x="646" y="920"/>
                </a:cubicBezTo>
                <a:cubicBezTo>
                  <a:pt x="640" y="916"/>
                  <a:pt x="635" y="912"/>
                  <a:pt x="629" y="908"/>
                </a:cubicBezTo>
                <a:cubicBezTo>
                  <a:pt x="626" y="905"/>
                  <a:pt x="622" y="903"/>
                  <a:pt x="619" y="900"/>
                </a:cubicBezTo>
                <a:cubicBezTo>
                  <a:pt x="613" y="895"/>
                  <a:pt x="606" y="891"/>
                  <a:pt x="600" y="886"/>
                </a:cubicBezTo>
                <a:cubicBezTo>
                  <a:pt x="597" y="884"/>
                  <a:pt x="595" y="882"/>
                  <a:pt x="592" y="880"/>
                </a:cubicBezTo>
                <a:cubicBezTo>
                  <a:pt x="583" y="873"/>
                  <a:pt x="574" y="866"/>
                  <a:pt x="566" y="859"/>
                </a:cubicBezTo>
                <a:cubicBezTo>
                  <a:pt x="565" y="858"/>
                  <a:pt x="565" y="858"/>
                  <a:pt x="564" y="857"/>
                </a:cubicBezTo>
                <a:cubicBezTo>
                  <a:pt x="556" y="851"/>
                  <a:pt x="548" y="844"/>
                  <a:pt x="540" y="837"/>
                </a:cubicBezTo>
                <a:cubicBezTo>
                  <a:pt x="537" y="835"/>
                  <a:pt x="534" y="832"/>
                  <a:pt x="531" y="830"/>
                </a:cubicBezTo>
                <a:cubicBezTo>
                  <a:pt x="526" y="825"/>
                  <a:pt x="520" y="820"/>
                  <a:pt x="515" y="815"/>
                </a:cubicBezTo>
                <a:cubicBezTo>
                  <a:pt x="511" y="812"/>
                  <a:pt x="508" y="809"/>
                  <a:pt x="505" y="806"/>
                </a:cubicBezTo>
                <a:cubicBezTo>
                  <a:pt x="500" y="802"/>
                  <a:pt x="496" y="798"/>
                  <a:pt x="492" y="794"/>
                </a:cubicBezTo>
                <a:cubicBezTo>
                  <a:pt x="492" y="793"/>
                  <a:pt x="493" y="792"/>
                  <a:pt x="493" y="792"/>
                </a:cubicBezTo>
                <a:cubicBezTo>
                  <a:pt x="498" y="782"/>
                  <a:pt x="503" y="773"/>
                  <a:pt x="509" y="764"/>
                </a:cubicBezTo>
                <a:cubicBezTo>
                  <a:pt x="509" y="763"/>
                  <a:pt x="510" y="762"/>
                  <a:pt x="510" y="762"/>
                </a:cubicBezTo>
                <a:cubicBezTo>
                  <a:pt x="516" y="752"/>
                  <a:pt x="521" y="743"/>
                  <a:pt x="527" y="733"/>
                </a:cubicBezTo>
                <a:cubicBezTo>
                  <a:pt x="527" y="733"/>
                  <a:pt x="527" y="732"/>
                  <a:pt x="528" y="732"/>
                </a:cubicBezTo>
                <a:cubicBezTo>
                  <a:pt x="533" y="723"/>
                  <a:pt x="539" y="713"/>
                  <a:pt x="545" y="704"/>
                </a:cubicBezTo>
                <a:cubicBezTo>
                  <a:pt x="546" y="703"/>
                  <a:pt x="546" y="702"/>
                  <a:pt x="547" y="701"/>
                </a:cubicBezTo>
                <a:cubicBezTo>
                  <a:pt x="553" y="692"/>
                  <a:pt x="559" y="683"/>
                  <a:pt x="565" y="674"/>
                </a:cubicBezTo>
                <a:cubicBezTo>
                  <a:pt x="565" y="674"/>
                  <a:pt x="566" y="673"/>
                  <a:pt x="566" y="672"/>
                </a:cubicBezTo>
                <a:cubicBezTo>
                  <a:pt x="570" y="675"/>
                  <a:pt x="574" y="678"/>
                  <a:pt x="578" y="681"/>
                </a:cubicBezTo>
                <a:close/>
                <a:moveTo>
                  <a:pt x="497" y="815"/>
                </a:moveTo>
                <a:cubicBezTo>
                  <a:pt x="500" y="818"/>
                  <a:pt x="504" y="822"/>
                  <a:pt x="508" y="825"/>
                </a:cubicBezTo>
                <a:cubicBezTo>
                  <a:pt x="513" y="829"/>
                  <a:pt x="518" y="834"/>
                  <a:pt x="522" y="838"/>
                </a:cubicBezTo>
                <a:cubicBezTo>
                  <a:pt x="526" y="841"/>
                  <a:pt x="530" y="844"/>
                  <a:pt x="533" y="847"/>
                </a:cubicBezTo>
                <a:cubicBezTo>
                  <a:pt x="538" y="852"/>
                  <a:pt x="544" y="856"/>
                  <a:pt x="549" y="860"/>
                </a:cubicBezTo>
                <a:cubicBezTo>
                  <a:pt x="552" y="863"/>
                  <a:pt x="556" y="866"/>
                  <a:pt x="559" y="869"/>
                </a:cubicBezTo>
                <a:cubicBezTo>
                  <a:pt x="565" y="874"/>
                  <a:pt x="571" y="878"/>
                  <a:pt x="577" y="883"/>
                </a:cubicBezTo>
                <a:cubicBezTo>
                  <a:pt x="580" y="885"/>
                  <a:pt x="583" y="888"/>
                  <a:pt x="586" y="890"/>
                </a:cubicBezTo>
                <a:cubicBezTo>
                  <a:pt x="595" y="897"/>
                  <a:pt x="604" y="904"/>
                  <a:pt x="613" y="910"/>
                </a:cubicBezTo>
                <a:cubicBezTo>
                  <a:pt x="614" y="911"/>
                  <a:pt x="615" y="912"/>
                  <a:pt x="616" y="913"/>
                </a:cubicBezTo>
                <a:cubicBezTo>
                  <a:pt x="624" y="919"/>
                  <a:pt x="632" y="924"/>
                  <a:pt x="640" y="930"/>
                </a:cubicBezTo>
                <a:cubicBezTo>
                  <a:pt x="643" y="933"/>
                  <a:pt x="647" y="935"/>
                  <a:pt x="650" y="937"/>
                </a:cubicBezTo>
                <a:cubicBezTo>
                  <a:pt x="656" y="941"/>
                  <a:pt x="662" y="945"/>
                  <a:pt x="668" y="949"/>
                </a:cubicBezTo>
                <a:cubicBezTo>
                  <a:pt x="672" y="952"/>
                  <a:pt x="675" y="954"/>
                  <a:pt x="679" y="957"/>
                </a:cubicBezTo>
                <a:cubicBezTo>
                  <a:pt x="684" y="960"/>
                  <a:pt x="689" y="963"/>
                  <a:pt x="694" y="967"/>
                </a:cubicBezTo>
                <a:cubicBezTo>
                  <a:pt x="694" y="967"/>
                  <a:pt x="694" y="967"/>
                  <a:pt x="694" y="967"/>
                </a:cubicBezTo>
                <a:cubicBezTo>
                  <a:pt x="694" y="967"/>
                  <a:pt x="694" y="967"/>
                  <a:pt x="694" y="967"/>
                </a:cubicBezTo>
                <a:cubicBezTo>
                  <a:pt x="693" y="970"/>
                  <a:pt x="691" y="973"/>
                  <a:pt x="690" y="976"/>
                </a:cubicBezTo>
                <a:cubicBezTo>
                  <a:pt x="689" y="979"/>
                  <a:pt x="688" y="981"/>
                  <a:pt x="687" y="984"/>
                </a:cubicBezTo>
                <a:cubicBezTo>
                  <a:pt x="685" y="988"/>
                  <a:pt x="684" y="993"/>
                  <a:pt x="682" y="997"/>
                </a:cubicBezTo>
                <a:cubicBezTo>
                  <a:pt x="681" y="1000"/>
                  <a:pt x="681" y="1002"/>
                  <a:pt x="680" y="1004"/>
                </a:cubicBezTo>
                <a:cubicBezTo>
                  <a:pt x="678" y="1010"/>
                  <a:pt x="675" y="1017"/>
                  <a:pt x="673" y="1024"/>
                </a:cubicBezTo>
                <a:cubicBezTo>
                  <a:pt x="673" y="1024"/>
                  <a:pt x="673" y="1024"/>
                  <a:pt x="673" y="1024"/>
                </a:cubicBezTo>
                <a:cubicBezTo>
                  <a:pt x="671" y="1030"/>
                  <a:pt x="668" y="1037"/>
                  <a:pt x="666" y="1044"/>
                </a:cubicBezTo>
                <a:cubicBezTo>
                  <a:pt x="666" y="1046"/>
                  <a:pt x="665" y="1048"/>
                  <a:pt x="664" y="1050"/>
                </a:cubicBezTo>
                <a:cubicBezTo>
                  <a:pt x="663" y="1055"/>
                  <a:pt x="661" y="1059"/>
                  <a:pt x="660" y="1064"/>
                </a:cubicBezTo>
                <a:cubicBezTo>
                  <a:pt x="659" y="1066"/>
                  <a:pt x="658" y="1069"/>
                  <a:pt x="657" y="1072"/>
                </a:cubicBezTo>
                <a:cubicBezTo>
                  <a:pt x="656" y="1076"/>
                  <a:pt x="655" y="1080"/>
                  <a:pt x="654" y="1084"/>
                </a:cubicBezTo>
                <a:cubicBezTo>
                  <a:pt x="653" y="1087"/>
                  <a:pt x="652" y="1090"/>
                  <a:pt x="651" y="1093"/>
                </a:cubicBezTo>
                <a:cubicBezTo>
                  <a:pt x="650" y="1096"/>
                  <a:pt x="649" y="1100"/>
                  <a:pt x="648" y="1104"/>
                </a:cubicBezTo>
                <a:cubicBezTo>
                  <a:pt x="647" y="1107"/>
                  <a:pt x="646" y="1110"/>
                  <a:pt x="645" y="1113"/>
                </a:cubicBezTo>
                <a:cubicBezTo>
                  <a:pt x="645" y="1116"/>
                  <a:pt x="644" y="1118"/>
                  <a:pt x="643" y="1120"/>
                </a:cubicBezTo>
                <a:cubicBezTo>
                  <a:pt x="639" y="1117"/>
                  <a:pt x="635" y="1114"/>
                  <a:pt x="631" y="1111"/>
                </a:cubicBezTo>
                <a:cubicBezTo>
                  <a:pt x="626" y="1108"/>
                  <a:pt x="622" y="1104"/>
                  <a:pt x="617" y="1101"/>
                </a:cubicBezTo>
                <a:cubicBezTo>
                  <a:pt x="612" y="1097"/>
                  <a:pt x="606" y="1093"/>
                  <a:pt x="601" y="1088"/>
                </a:cubicBezTo>
                <a:cubicBezTo>
                  <a:pt x="596" y="1085"/>
                  <a:pt x="592" y="1082"/>
                  <a:pt x="588" y="1079"/>
                </a:cubicBezTo>
                <a:cubicBezTo>
                  <a:pt x="582" y="1074"/>
                  <a:pt x="577" y="1070"/>
                  <a:pt x="571" y="1065"/>
                </a:cubicBezTo>
                <a:cubicBezTo>
                  <a:pt x="567" y="1062"/>
                  <a:pt x="563" y="1059"/>
                  <a:pt x="559" y="1055"/>
                </a:cubicBezTo>
                <a:cubicBezTo>
                  <a:pt x="553" y="1051"/>
                  <a:pt x="547" y="1045"/>
                  <a:pt x="541" y="1040"/>
                </a:cubicBezTo>
                <a:cubicBezTo>
                  <a:pt x="538" y="1037"/>
                  <a:pt x="534" y="1035"/>
                  <a:pt x="531" y="1032"/>
                </a:cubicBezTo>
                <a:cubicBezTo>
                  <a:pt x="524" y="1025"/>
                  <a:pt x="517" y="1019"/>
                  <a:pt x="510" y="1013"/>
                </a:cubicBezTo>
                <a:cubicBezTo>
                  <a:pt x="508" y="1011"/>
                  <a:pt x="506" y="1009"/>
                  <a:pt x="503" y="1007"/>
                </a:cubicBezTo>
                <a:cubicBezTo>
                  <a:pt x="494" y="999"/>
                  <a:pt x="485" y="990"/>
                  <a:pt x="476" y="982"/>
                </a:cubicBezTo>
                <a:cubicBezTo>
                  <a:pt x="474" y="980"/>
                  <a:pt x="472" y="978"/>
                  <a:pt x="470" y="976"/>
                </a:cubicBezTo>
                <a:cubicBezTo>
                  <a:pt x="463" y="969"/>
                  <a:pt x="456" y="963"/>
                  <a:pt x="450" y="956"/>
                </a:cubicBezTo>
                <a:cubicBezTo>
                  <a:pt x="447" y="953"/>
                  <a:pt x="443" y="949"/>
                  <a:pt x="440" y="946"/>
                </a:cubicBezTo>
                <a:cubicBezTo>
                  <a:pt x="435" y="941"/>
                  <a:pt x="430" y="936"/>
                  <a:pt x="426" y="931"/>
                </a:cubicBezTo>
                <a:cubicBezTo>
                  <a:pt x="426" y="930"/>
                  <a:pt x="426" y="929"/>
                  <a:pt x="426" y="929"/>
                </a:cubicBezTo>
                <a:cubicBezTo>
                  <a:pt x="431" y="919"/>
                  <a:pt x="435" y="909"/>
                  <a:pt x="439" y="899"/>
                </a:cubicBezTo>
                <a:cubicBezTo>
                  <a:pt x="440" y="899"/>
                  <a:pt x="440" y="898"/>
                  <a:pt x="440" y="898"/>
                </a:cubicBezTo>
                <a:cubicBezTo>
                  <a:pt x="444" y="888"/>
                  <a:pt x="449" y="878"/>
                  <a:pt x="453" y="869"/>
                </a:cubicBezTo>
                <a:cubicBezTo>
                  <a:pt x="454" y="868"/>
                  <a:pt x="454" y="867"/>
                  <a:pt x="454" y="867"/>
                </a:cubicBezTo>
                <a:cubicBezTo>
                  <a:pt x="459" y="857"/>
                  <a:pt x="464" y="848"/>
                  <a:pt x="468" y="838"/>
                </a:cubicBezTo>
                <a:cubicBezTo>
                  <a:pt x="469" y="837"/>
                  <a:pt x="470" y="836"/>
                  <a:pt x="470" y="834"/>
                </a:cubicBezTo>
                <a:cubicBezTo>
                  <a:pt x="475" y="825"/>
                  <a:pt x="480" y="816"/>
                  <a:pt x="484" y="808"/>
                </a:cubicBezTo>
                <a:cubicBezTo>
                  <a:pt x="485" y="807"/>
                  <a:pt x="485" y="806"/>
                  <a:pt x="486" y="805"/>
                </a:cubicBezTo>
                <a:cubicBezTo>
                  <a:pt x="489" y="808"/>
                  <a:pt x="493" y="812"/>
                  <a:pt x="497" y="815"/>
                </a:cubicBezTo>
                <a:close/>
                <a:moveTo>
                  <a:pt x="431" y="954"/>
                </a:moveTo>
                <a:cubicBezTo>
                  <a:pt x="435" y="958"/>
                  <a:pt x="439" y="962"/>
                  <a:pt x="443" y="966"/>
                </a:cubicBezTo>
                <a:cubicBezTo>
                  <a:pt x="448" y="971"/>
                  <a:pt x="453" y="976"/>
                  <a:pt x="458" y="981"/>
                </a:cubicBezTo>
                <a:cubicBezTo>
                  <a:pt x="462" y="985"/>
                  <a:pt x="466" y="988"/>
                  <a:pt x="470" y="992"/>
                </a:cubicBezTo>
                <a:cubicBezTo>
                  <a:pt x="475" y="997"/>
                  <a:pt x="480" y="1002"/>
                  <a:pt x="486" y="1007"/>
                </a:cubicBezTo>
                <a:cubicBezTo>
                  <a:pt x="489" y="1010"/>
                  <a:pt x="493" y="1014"/>
                  <a:pt x="497" y="1018"/>
                </a:cubicBezTo>
                <a:cubicBezTo>
                  <a:pt x="503" y="1023"/>
                  <a:pt x="508" y="1028"/>
                  <a:pt x="514" y="1033"/>
                </a:cubicBezTo>
                <a:cubicBezTo>
                  <a:pt x="518" y="1036"/>
                  <a:pt x="521" y="1039"/>
                  <a:pt x="525" y="1042"/>
                </a:cubicBezTo>
                <a:cubicBezTo>
                  <a:pt x="532" y="1048"/>
                  <a:pt x="539" y="1054"/>
                  <a:pt x="546" y="1060"/>
                </a:cubicBezTo>
                <a:cubicBezTo>
                  <a:pt x="548" y="1062"/>
                  <a:pt x="551" y="1064"/>
                  <a:pt x="553" y="1066"/>
                </a:cubicBezTo>
                <a:cubicBezTo>
                  <a:pt x="563" y="1074"/>
                  <a:pt x="573" y="1082"/>
                  <a:pt x="582" y="1089"/>
                </a:cubicBezTo>
                <a:cubicBezTo>
                  <a:pt x="585" y="1092"/>
                  <a:pt x="588" y="1094"/>
                  <a:pt x="590" y="1096"/>
                </a:cubicBezTo>
                <a:cubicBezTo>
                  <a:pt x="597" y="1101"/>
                  <a:pt x="605" y="1107"/>
                  <a:pt x="612" y="1112"/>
                </a:cubicBezTo>
                <a:cubicBezTo>
                  <a:pt x="616" y="1115"/>
                  <a:pt x="620" y="1118"/>
                  <a:pt x="623" y="1120"/>
                </a:cubicBezTo>
                <a:cubicBezTo>
                  <a:pt x="629" y="1125"/>
                  <a:pt x="635" y="1129"/>
                  <a:pt x="640" y="1133"/>
                </a:cubicBezTo>
                <a:cubicBezTo>
                  <a:pt x="640" y="1133"/>
                  <a:pt x="640" y="1133"/>
                  <a:pt x="640" y="1133"/>
                </a:cubicBezTo>
                <a:cubicBezTo>
                  <a:pt x="640" y="1133"/>
                  <a:pt x="640" y="1133"/>
                  <a:pt x="640" y="1133"/>
                </a:cubicBezTo>
                <a:cubicBezTo>
                  <a:pt x="639" y="1136"/>
                  <a:pt x="638" y="1140"/>
                  <a:pt x="637" y="1143"/>
                </a:cubicBezTo>
                <a:cubicBezTo>
                  <a:pt x="637" y="1146"/>
                  <a:pt x="636" y="1149"/>
                  <a:pt x="635" y="1152"/>
                </a:cubicBezTo>
                <a:cubicBezTo>
                  <a:pt x="634" y="1157"/>
                  <a:pt x="633" y="1162"/>
                  <a:pt x="632" y="1167"/>
                </a:cubicBezTo>
                <a:cubicBezTo>
                  <a:pt x="631" y="1169"/>
                  <a:pt x="631" y="1171"/>
                  <a:pt x="630" y="1173"/>
                </a:cubicBezTo>
                <a:cubicBezTo>
                  <a:pt x="629" y="1180"/>
                  <a:pt x="627" y="1187"/>
                  <a:pt x="626" y="1194"/>
                </a:cubicBezTo>
                <a:cubicBezTo>
                  <a:pt x="625" y="1196"/>
                  <a:pt x="625" y="1199"/>
                  <a:pt x="624" y="1201"/>
                </a:cubicBezTo>
                <a:cubicBezTo>
                  <a:pt x="623" y="1206"/>
                  <a:pt x="622" y="1211"/>
                  <a:pt x="621" y="1215"/>
                </a:cubicBezTo>
                <a:cubicBezTo>
                  <a:pt x="621" y="1218"/>
                  <a:pt x="620" y="1221"/>
                  <a:pt x="619" y="1224"/>
                </a:cubicBezTo>
                <a:cubicBezTo>
                  <a:pt x="619" y="1228"/>
                  <a:pt x="618" y="1232"/>
                  <a:pt x="617" y="1237"/>
                </a:cubicBezTo>
                <a:cubicBezTo>
                  <a:pt x="616" y="1240"/>
                  <a:pt x="616" y="1243"/>
                  <a:pt x="615" y="1246"/>
                </a:cubicBezTo>
                <a:cubicBezTo>
                  <a:pt x="615" y="1250"/>
                  <a:pt x="614" y="1254"/>
                  <a:pt x="613" y="1258"/>
                </a:cubicBezTo>
                <a:cubicBezTo>
                  <a:pt x="613" y="1261"/>
                  <a:pt x="612" y="1264"/>
                  <a:pt x="612" y="1268"/>
                </a:cubicBezTo>
                <a:cubicBezTo>
                  <a:pt x="611" y="1272"/>
                  <a:pt x="610" y="1276"/>
                  <a:pt x="610" y="1280"/>
                </a:cubicBezTo>
                <a:cubicBezTo>
                  <a:pt x="609" y="1283"/>
                  <a:pt x="609" y="1286"/>
                  <a:pt x="608" y="1289"/>
                </a:cubicBezTo>
                <a:cubicBezTo>
                  <a:pt x="608" y="1291"/>
                  <a:pt x="608" y="1294"/>
                  <a:pt x="607" y="1296"/>
                </a:cubicBezTo>
                <a:cubicBezTo>
                  <a:pt x="607" y="1295"/>
                  <a:pt x="606" y="1295"/>
                  <a:pt x="605" y="1294"/>
                </a:cubicBezTo>
                <a:cubicBezTo>
                  <a:pt x="596" y="1287"/>
                  <a:pt x="587" y="1280"/>
                  <a:pt x="577" y="1273"/>
                </a:cubicBezTo>
                <a:cubicBezTo>
                  <a:pt x="576" y="1271"/>
                  <a:pt x="575" y="1270"/>
                  <a:pt x="573" y="1269"/>
                </a:cubicBezTo>
                <a:cubicBezTo>
                  <a:pt x="564" y="1262"/>
                  <a:pt x="555" y="1254"/>
                  <a:pt x="546" y="1247"/>
                </a:cubicBezTo>
                <a:cubicBezTo>
                  <a:pt x="545" y="1246"/>
                  <a:pt x="543" y="1245"/>
                  <a:pt x="542" y="1244"/>
                </a:cubicBezTo>
                <a:cubicBezTo>
                  <a:pt x="533" y="1236"/>
                  <a:pt x="524" y="1228"/>
                  <a:pt x="515" y="1220"/>
                </a:cubicBezTo>
                <a:cubicBezTo>
                  <a:pt x="514" y="1219"/>
                  <a:pt x="513" y="1218"/>
                  <a:pt x="512" y="1217"/>
                </a:cubicBezTo>
                <a:cubicBezTo>
                  <a:pt x="503" y="1209"/>
                  <a:pt x="494" y="1201"/>
                  <a:pt x="485" y="1193"/>
                </a:cubicBezTo>
                <a:cubicBezTo>
                  <a:pt x="484" y="1192"/>
                  <a:pt x="484" y="1191"/>
                  <a:pt x="483" y="1190"/>
                </a:cubicBezTo>
                <a:cubicBezTo>
                  <a:pt x="474" y="1182"/>
                  <a:pt x="465" y="1173"/>
                  <a:pt x="456" y="1164"/>
                </a:cubicBezTo>
                <a:cubicBezTo>
                  <a:pt x="455" y="1164"/>
                  <a:pt x="455" y="1163"/>
                  <a:pt x="454" y="1163"/>
                </a:cubicBezTo>
                <a:cubicBezTo>
                  <a:pt x="445" y="1154"/>
                  <a:pt x="436" y="1144"/>
                  <a:pt x="427" y="1135"/>
                </a:cubicBezTo>
                <a:cubicBezTo>
                  <a:pt x="427" y="1135"/>
                  <a:pt x="427" y="1135"/>
                  <a:pt x="427" y="1135"/>
                </a:cubicBezTo>
                <a:cubicBezTo>
                  <a:pt x="418" y="1126"/>
                  <a:pt x="409" y="1116"/>
                  <a:pt x="401" y="1107"/>
                </a:cubicBezTo>
                <a:cubicBezTo>
                  <a:pt x="400" y="1106"/>
                  <a:pt x="400" y="1106"/>
                  <a:pt x="399" y="1105"/>
                </a:cubicBezTo>
                <a:cubicBezTo>
                  <a:pt x="391" y="1096"/>
                  <a:pt x="383" y="1086"/>
                  <a:pt x="375" y="1077"/>
                </a:cubicBezTo>
                <a:cubicBezTo>
                  <a:pt x="374" y="1076"/>
                  <a:pt x="374" y="1076"/>
                  <a:pt x="373" y="1075"/>
                </a:cubicBezTo>
                <a:cubicBezTo>
                  <a:pt x="373" y="1074"/>
                  <a:pt x="374" y="1074"/>
                  <a:pt x="374" y="1073"/>
                </a:cubicBezTo>
                <a:cubicBezTo>
                  <a:pt x="377" y="1063"/>
                  <a:pt x="380" y="1052"/>
                  <a:pt x="384" y="1042"/>
                </a:cubicBezTo>
                <a:cubicBezTo>
                  <a:pt x="384" y="1042"/>
                  <a:pt x="384" y="1042"/>
                  <a:pt x="384" y="1042"/>
                </a:cubicBezTo>
                <a:cubicBezTo>
                  <a:pt x="387" y="1031"/>
                  <a:pt x="391" y="1021"/>
                  <a:pt x="395" y="1011"/>
                </a:cubicBezTo>
                <a:cubicBezTo>
                  <a:pt x="395" y="1010"/>
                  <a:pt x="395" y="1009"/>
                  <a:pt x="396" y="1008"/>
                </a:cubicBezTo>
                <a:cubicBezTo>
                  <a:pt x="399" y="998"/>
                  <a:pt x="403" y="988"/>
                  <a:pt x="407" y="978"/>
                </a:cubicBezTo>
                <a:cubicBezTo>
                  <a:pt x="407" y="977"/>
                  <a:pt x="408" y="975"/>
                  <a:pt x="408" y="974"/>
                </a:cubicBezTo>
                <a:cubicBezTo>
                  <a:pt x="412" y="964"/>
                  <a:pt x="416" y="955"/>
                  <a:pt x="420" y="945"/>
                </a:cubicBezTo>
                <a:cubicBezTo>
                  <a:pt x="420" y="945"/>
                  <a:pt x="420" y="944"/>
                  <a:pt x="420" y="943"/>
                </a:cubicBezTo>
                <a:cubicBezTo>
                  <a:pt x="424" y="947"/>
                  <a:pt x="428" y="950"/>
                  <a:pt x="431" y="954"/>
                </a:cubicBezTo>
                <a:close/>
                <a:moveTo>
                  <a:pt x="394" y="1117"/>
                </a:moveTo>
                <a:cubicBezTo>
                  <a:pt x="396" y="1119"/>
                  <a:pt x="397" y="1120"/>
                  <a:pt x="398" y="1121"/>
                </a:cubicBezTo>
                <a:cubicBezTo>
                  <a:pt x="406" y="1130"/>
                  <a:pt x="414" y="1139"/>
                  <a:pt x="422" y="1147"/>
                </a:cubicBezTo>
                <a:cubicBezTo>
                  <a:pt x="423" y="1148"/>
                  <a:pt x="425" y="1150"/>
                  <a:pt x="426" y="1151"/>
                </a:cubicBezTo>
                <a:cubicBezTo>
                  <a:pt x="434" y="1159"/>
                  <a:pt x="442" y="1168"/>
                  <a:pt x="451" y="1176"/>
                </a:cubicBezTo>
                <a:cubicBezTo>
                  <a:pt x="452" y="1177"/>
                  <a:pt x="453" y="1178"/>
                  <a:pt x="454" y="1179"/>
                </a:cubicBezTo>
                <a:cubicBezTo>
                  <a:pt x="463" y="1188"/>
                  <a:pt x="472" y="1196"/>
                  <a:pt x="481" y="1205"/>
                </a:cubicBezTo>
                <a:cubicBezTo>
                  <a:pt x="481" y="1206"/>
                  <a:pt x="482" y="1206"/>
                  <a:pt x="483" y="1207"/>
                </a:cubicBezTo>
                <a:cubicBezTo>
                  <a:pt x="492" y="1216"/>
                  <a:pt x="502" y="1224"/>
                  <a:pt x="511" y="1232"/>
                </a:cubicBezTo>
                <a:cubicBezTo>
                  <a:pt x="511" y="1233"/>
                  <a:pt x="512" y="1233"/>
                  <a:pt x="513" y="1234"/>
                </a:cubicBezTo>
                <a:cubicBezTo>
                  <a:pt x="522" y="1242"/>
                  <a:pt x="532" y="1251"/>
                  <a:pt x="542" y="1259"/>
                </a:cubicBezTo>
                <a:cubicBezTo>
                  <a:pt x="542" y="1259"/>
                  <a:pt x="542" y="1259"/>
                  <a:pt x="542" y="1259"/>
                </a:cubicBezTo>
                <a:cubicBezTo>
                  <a:pt x="552" y="1268"/>
                  <a:pt x="562" y="1276"/>
                  <a:pt x="572" y="1284"/>
                </a:cubicBezTo>
                <a:cubicBezTo>
                  <a:pt x="573" y="1284"/>
                  <a:pt x="573" y="1285"/>
                  <a:pt x="574" y="1285"/>
                </a:cubicBezTo>
                <a:cubicBezTo>
                  <a:pt x="584" y="1293"/>
                  <a:pt x="593" y="1301"/>
                  <a:pt x="603" y="1308"/>
                </a:cubicBezTo>
                <a:cubicBezTo>
                  <a:pt x="604" y="1308"/>
                  <a:pt x="605" y="1309"/>
                  <a:pt x="605" y="1309"/>
                </a:cubicBezTo>
                <a:cubicBezTo>
                  <a:pt x="605" y="1309"/>
                  <a:pt x="605" y="1309"/>
                  <a:pt x="605" y="1309"/>
                </a:cubicBezTo>
                <a:cubicBezTo>
                  <a:pt x="605" y="1309"/>
                  <a:pt x="605" y="1309"/>
                  <a:pt x="605" y="1309"/>
                </a:cubicBezTo>
                <a:cubicBezTo>
                  <a:pt x="605" y="1314"/>
                  <a:pt x="604" y="1318"/>
                  <a:pt x="604" y="1323"/>
                </a:cubicBezTo>
                <a:cubicBezTo>
                  <a:pt x="603" y="1325"/>
                  <a:pt x="603" y="1328"/>
                  <a:pt x="603" y="1331"/>
                </a:cubicBezTo>
                <a:cubicBezTo>
                  <a:pt x="602" y="1338"/>
                  <a:pt x="601" y="1346"/>
                  <a:pt x="600" y="1353"/>
                </a:cubicBezTo>
                <a:cubicBezTo>
                  <a:pt x="600" y="1355"/>
                  <a:pt x="600" y="1356"/>
                  <a:pt x="600" y="1357"/>
                </a:cubicBezTo>
                <a:cubicBezTo>
                  <a:pt x="599" y="1364"/>
                  <a:pt x="598" y="1370"/>
                  <a:pt x="598" y="1377"/>
                </a:cubicBezTo>
                <a:cubicBezTo>
                  <a:pt x="598" y="1379"/>
                  <a:pt x="597" y="1382"/>
                  <a:pt x="597" y="1385"/>
                </a:cubicBezTo>
                <a:cubicBezTo>
                  <a:pt x="597" y="1390"/>
                  <a:pt x="596" y="1395"/>
                  <a:pt x="596" y="1400"/>
                </a:cubicBezTo>
                <a:cubicBezTo>
                  <a:pt x="596" y="1403"/>
                  <a:pt x="595" y="1406"/>
                  <a:pt x="595" y="1409"/>
                </a:cubicBezTo>
                <a:cubicBezTo>
                  <a:pt x="595" y="1414"/>
                  <a:pt x="595" y="1418"/>
                  <a:pt x="594" y="1423"/>
                </a:cubicBezTo>
                <a:cubicBezTo>
                  <a:pt x="594" y="1426"/>
                  <a:pt x="594" y="1429"/>
                  <a:pt x="594" y="1433"/>
                </a:cubicBezTo>
                <a:cubicBezTo>
                  <a:pt x="594" y="1437"/>
                  <a:pt x="593" y="1442"/>
                  <a:pt x="593" y="1446"/>
                </a:cubicBezTo>
                <a:cubicBezTo>
                  <a:pt x="593" y="1450"/>
                  <a:pt x="593" y="1453"/>
                  <a:pt x="593" y="1456"/>
                </a:cubicBezTo>
                <a:cubicBezTo>
                  <a:pt x="593" y="1461"/>
                  <a:pt x="592" y="1465"/>
                  <a:pt x="592" y="1470"/>
                </a:cubicBezTo>
                <a:cubicBezTo>
                  <a:pt x="592" y="1473"/>
                  <a:pt x="592" y="1476"/>
                  <a:pt x="592" y="1480"/>
                </a:cubicBezTo>
                <a:cubicBezTo>
                  <a:pt x="592" y="1482"/>
                  <a:pt x="592" y="1484"/>
                  <a:pt x="592" y="1486"/>
                </a:cubicBezTo>
                <a:cubicBezTo>
                  <a:pt x="590" y="1485"/>
                  <a:pt x="589" y="1484"/>
                  <a:pt x="587" y="1482"/>
                </a:cubicBezTo>
                <a:cubicBezTo>
                  <a:pt x="584" y="1480"/>
                  <a:pt x="581" y="1478"/>
                  <a:pt x="579" y="1476"/>
                </a:cubicBezTo>
                <a:cubicBezTo>
                  <a:pt x="575" y="1473"/>
                  <a:pt x="572" y="1471"/>
                  <a:pt x="569" y="1468"/>
                </a:cubicBezTo>
                <a:cubicBezTo>
                  <a:pt x="566" y="1466"/>
                  <a:pt x="563" y="1464"/>
                  <a:pt x="561" y="1461"/>
                </a:cubicBezTo>
                <a:cubicBezTo>
                  <a:pt x="557" y="1459"/>
                  <a:pt x="554" y="1456"/>
                  <a:pt x="551" y="1453"/>
                </a:cubicBezTo>
                <a:cubicBezTo>
                  <a:pt x="548" y="1451"/>
                  <a:pt x="545" y="1449"/>
                  <a:pt x="543" y="1446"/>
                </a:cubicBezTo>
                <a:cubicBezTo>
                  <a:pt x="540" y="1444"/>
                  <a:pt x="536" y="1441"/>
                  <a:pt x="533" y="1438"/>
                </a:cubicBezTo>
                <a:cubicBezTo>
                  <a:pt x="531" y="1436"/>
                  <a:pt x="528" y="1434"/>
                  <a:pt x="525" y="1431"/>
                </a:cubicBezTo>
                <a:cubicBezTo>
                  <a:pt x="522" y="1428"/>
                  <a:pt x="519" y="1426"/>
                  <a:pt x="516" y="1423"/>
                </a:cubicBezTo>
                <a:cubicBezTo>
                  <a:pt x="513" y="1420"/>
                  <a:pt x="510" y="1418"/>
                  <a:pt x="508" y="1416"/>
                </a:cubicBezTo>
                <a:cubicBezTo>
                  <a:pt x="505" y="1413"/>
                  <a:pt x="502" y="1410"/>
                  <a:pt x="498" y="1407"/>
                </a:cubicBezTo>
                <a:cubicBezTo>
                  <a:pt x="496" y="1405"/>
                  <a:pt x="493" y="1402"/>
                  <a:pt x="491" y="1400"/>
                </a:cubicBezTo>
                <a:cubicBezTo>
                  <a:pt x="488" y="1397"/>
                  <a:pt x="485" y="1394"/>
                  <a:pt x="481" y="1391"/>
                </a:cubicBezTo>
                <a:cubicBezTo>
                  <a:pt x="479" y="1389"/>
                  <a:pt x="476" y="1387"/>
                  <a:pt x="474" y="1384"/>
                </a:cubicBezTo>
                <a:cubicBezTo>
                  <a:pt x="471" y="1381"/>
                  <a:pt x="468" y="1378"/>
                  <a:pt x="465" y="1375"/>
                </a:cubicBezTo>
                <a:cubicBezTo>
                  <a:pt x="462" y="1373"/>
                  <a:pt x="460" y="1370"/>
                  <a:pt x="457" y="1368"/>
                </a:cubicBezTo>
                <a:cubicBezTo>
                  <a:pt x="454" y="1365"/>
                  <a:pt x="451" y="1362"/>
                  <a:pt x="448" y="1359"/>
                </a:cubicBezTo>
                <a:cubicBezTo>
                  <a:pt x="446" y="1356"/>
                  <a:pt x="443" y="1354"/>
                  <a:pt x="441" y="1352"/>
                </a:cubicBezTo>
                <a:cubicBezTo>
                  <a:pt x="438" y="1348"/>
                  <a:pt x="435" y="1345"/>
                  <a:pt x="432" y="1342"/>
                </a:cubicBezTo>
                <a:cubicBezTo>
                  <a:pt x="429" y="1340"/>
                  <a:pt x="427" y="1337"/>
                  <a:pt x="425" y="1335"/>
                </a:cubicBezTo>
                <a:cubicBezTo>
                  <a:pt x="422" y="1331"/>
                  <a:pt x="418" y="1328"/>
                  <a:pt x="415" y="1325"/>
                </a:cubicBezTo>
                <a:cubicBezTo>
                  <a:pt x="413" y="1322"/>
                  <a:pt x="411" y="1320"/>
                  <a:pt x="409" y="1318"/>
                </a:cubicBezTo>
                <a:cubicBezTo>
                  <a:pt x="406" y="1314"/>
                  <a:pt x="402" y="1310"/>
                  <a:pt x="399" y="1306"/>
                </a:cubicBezTo>
                <a:cubicBezTo>
                  <a:pt x="397" y="1305"/>
                  <a:pt x="395" y="1303"/>
                  <a:pt x="393" y="1301"/>
                </a:cubicBezTo>
                <a:cubicBezTo>
                  <a:pt x="389" y="1295"/>
                  <a:pt x="384" y="1290"/>
                  <a:pt x="379" y="1285"/>
                </a:cubicBezTo>
                <a:cubicBezTo>
                  <a:pt x="379" y="1284"/>
                  <a:pt x="378" y="1283"/>
                  <a:pt x="378" y="1283"/>
                </a:cubicBezTo>
                <a:cubicBezTo>
                  <a:pt x="373" y="1277"/>
                  <a:pt x="368" y="1271"/>
                  <a:pt x="363" y="1266"/>
                </a:cubicBezTo>
                <a:cubicBezTo>
                  <a:pt x="361" y="1263"/>
                  <a:pt x="359" y="1261"/>
                  <a:pt x="358" y="1259"/>
                </a:cubicBezTo>
                <a:cubicBezTo>
                  <a:pt x="355" y="1255"/>
                  <a:pt x="351" y="1252"/>
                  <a:pt x="348" y="1248"/>
                </a:cubicBezTo>
                <a:cubicBezTo>
                  <a:pt x="346" y="1245"/>
                  <a:pt x="344" y="1243"/>
                  <a:pt x="342" y="1240"/>
                </a:cubicBezTo>
                <a:cubicBezTo>
                  <a:pt x="340" y="1237"/>
                  <a:pt x="337" y="1234"/>
                  <a:pt x="335" y="1231"/>
                </a:cubicBezTo>
                <a:cubicBezTo>
                  <a:pt x="335" y="1227"/>
                  <a:pt x="336" y="1223"/>
                  <a:pt x="337" y="1219"/>
                </a:cubicBezTo>
                <a:cubicBezTo>
                  <a:pt x="337" y="1217"/>
                  <a:pt x="338" y="1215"/>
                  <a:pt x="338" y="1213"/>
                </a:cubicBezTo>
                <a:cubicBezTo>
                  <a:pt x="339" y="1207"/>
                  <a:pt x="341" y="1201"/>
                  <a:pt x="342" y="1195"/>
                </a:cubicBezTo>
                <a:cubicBezTo>
                  <a:pt x="342" y="1193"/>
                  <a:pt x="343" y="1192"/>
                  <a:pt x="343" y="1191"/>
                </a:cubicBezTo>
                <a:cubicBezTo>
                  <a:pt x="344" y="1186"/>
                  <a:pt x="345" y="1181"/>
                  <a:pt x="346" y="1176"/>
                </a:cubicBezTo>
                <a:cubicBezTo>
                  <a:pt x="347" y="1174"/>
                  <a:pt x="347" y="1172"/>
                  <a:pt x="348" y="1169"/>
                </a:cubicBezTo>
                <a:cubicBezTo>
                  <a:pt x="349" y="1165"/>
                  <a:pt x="350" y="1161"/>
                  <a:pt x="351" y="1157"/>
                </a:cubicBezTo>
                <a:cubicBezTo>
                  <a:pt x="351" y="1155"/>
                  <a:pt x="352" y="1152"/>
                  <a:pt x="353" y="1150"/>
                </a:cubicBezTo>
                <a:cubicBezTo>
                  <a:pt x="353" y="1146"/>
                  <a:pt x="354" y="1142"/>
                  <a:pt x="355" y="1139"/>
                </a:cubicBezTo>
                <a:cubicBezTo>
                  <a:pt x="356" y="1136"/>
                  <a:pt x="357" y="1133"/>
                  <a:pt x="357" y="1131"/>
                </a:cubicBezTo>
                <a:cubicBezTo>
                  <a:pt x="358" y="1127"/>
                  <a:pt x="359" y="1124"/>
                  <a:pt x="360" y="1120"/>
                </a:cubicBezTo>
                <a:cubicBezTo>
                  <a:pt x="361" y="1117"/>
                  <a:pt x="362" y="1115"/>
                  <a:pt x="363" y="1112"/>
                </a:cubicBezTo>
                <a:cubicBezTo>
                  <a:pt x="363" y="1109"/>
                  <a:pt x="364" y="1105"/>
                  <a:pt x="365" y="1102"/>
                </a:cubicBezTo>
                <a:cubicBezTo>
                  <a:pt x="366" y="1099"/>
                  <a:pt x="367" y="1096"/>
                  <a:pt x="368" y="1093"/>
                </a:cubicBezTo>
                <a:cubicBezTo>
                  <a:pt x="368" y="1092"/>
                  <a:pt x="369" y="1090"/>
                  <a:pt x="369" y="1089"/>
                </a:cubicBezTo>
                <a:cubicBezTo>
                  <a:pt x="370" y="1090"/>
                  <a:pt x="370" y="1090"/>
                  <a:pt x="371" y="1091"/>
                </a:cubicBezTo>
                <a:cubicBezTo>
                  <a:pt x="379" y="1100"/>
                  <a:pt x="386" y="1109"/>
                  <a:pt x="394" y="1117"/>
                </a:cubicBezTo>
                <a:close/>
                <a:moveTo>
                  <a:pt x="335" y="1251"/>
                </a:moveTo>
                <a:cubicBezTo>
                  <a:pt x="338" y="1254"/>
                  <a:pt x="340" y="1256"/>
                  <a:pt x="342" y="1259"/>
                </a:cubicBezTo>
                <a:cubicBezTo>
                  <a:pt x="345" y="1262"/>
                  <a:pt x="347" y="1266"/>
                  <a:pt x="350" y="1269"/>
                </a:cubicBezTo>
                <a:cubicBezTo>
                  <a:pt x="352" y="1272"/>
                  <a:pt x="355" y="1274"/>
                  <a:pt x="357" y="1277"/>
                </a:cubicBezTo>
                <a:cubicBezTo>
                  <a:pt x="360" y="1280"/>
                  <a:pt x="362" y="1283"/>
                  <a:pt x="365" y="1287"/>
                </a:cubicBezTo>
                <a:cubicBezTo>
                  <a:pt x="368" y="1289"/>
                  <a:pt x="370" y="1292"/>
                  <a:pt x="372" y="1295"/>
                </a:cubicBezTo>
                <a:cubicBezTo>
                  <a:pt x="375" y="1298"/>
                  <a:pt x="378" y="1301"/>
                  <a:pt x="380" y="1304"/>
                </a:cubicBezTo>
                <a:cubicBezTo>
                  <a:pt x="383" y="1307"/>
                  <a:pt x="385" y="1310"/>
                  <a:pt x="388" y="1312"/>
                </a:cubicBezTo>
                <a:cubicBezTo>
                  <a:pt x="391" y="1315"/>
                  <a:pt x="393" y="1318"/>
                  <a:pt x="396" y="1321"/>
                </a:cubicBezTo>
                <a:cubicBezTo>
                  <a:pt x="399" y="1324"/>
                  <a:pt x="401" y="1327"/>
                  <a:pt x="404" y="1330"/>
                </a:cubicBezTo>
                <a:cubicBezTo>
                  <a:pt x="406" y="1333"/>
                  <a:pt x="409" y="1336"/>
                  <a:pt x="412" y="1339"/>
                </a:cubicBezTo>
                <a:cubicBezTo>
                  <a:pt x="414" y="1341"/>
                  <a:pt x="417" y="1344"/>
                  <a:pt x="420" y="1347"/>
                </a:cubicBezTo>
                <a:cubicBezTo>
                  <a:pt x="422" y="1350"/>
                  <a:pt x="425" y="1353"/>
                  <a:pt x="428" y="1355"/>
                </a:cubicBezTo>
                <a:cubicBezTo>
                  <a:pt x="431" y="1358"/>
                  <a:pt x="433" y="1361"/>
                  <a:pt x="436" y="1363"/>
                </a:cubicBezTo>
                <a:cubicBezTo>
                  <a:pt x="439" y="1366"/>
                  <a:pt x="442" y="1369"/>
                  <a:pt x="445" y="1372"/>
                </a:cubicBezTo>
                <a:cubicBezTo>
                  <a:pt x="447" y="1375"/>
                  <a:pt x="450" y="1377"/>
                  <a:pt x="452" y="1380"/>
                </a:cubicBezTo>
                <a:cubicBezTo>
                  <a:pt x="455" y="1383"/>
                  <a:pt x="458" y="1386"/>
                  <a:pt x="461" y="1389"/>
                </a:cubicBezTo>
                <a:cubicBezTo>
                  <a:pt x="464" y="1391"/>
                  <a:pt x="466" y="1394"/>
                  <a:pt x="469" y="1396"/>
                </a:cubicBezTo>
                <a:cubicBezTo>
                  <a:pt x="472" y="1399"/>
                  <a:pt x="475" y="1402"/>
                  <a:pt x="478" y="1405"/>
                </a:cubicBezTo>
                <a:cubicBezTo>
                  <a:pt x="481" y="1407"/>
                  <a:pt x="483" y="1410"/>
                  <a:pt x="486" y="1412"/>
                </a:cubicBezTo>
                <a:cubicBezTo>
                  <a:pt x="489" y="1415"/>
                  <a:pt x="492" y="1418"/>
                  <a:pt x="496" y="1421"/>
                </a:cubicBezTo>
                <a:cubicBezTo>
                  <a:pt x="498" y="1423"/>
                  <a:pt x="501" y="1426"/>
                  <a:pt x="503" y="1428"/>
                </a:cubicBezTo>
                <a:cubicBezTo>
                  <a:pt x="507" y="1431"/>
                  <a:pt x="510" y="1434"/>
                  <a:pt x="514" y="1437"/>
                </a:cubicBezTo>
                <a:cubicBezTo>
                  <a:pt x="516" y="1439"/>
                  <a:pt x="518" y="1441"/>
                  <a:pt x="521" y="1443"/>
                </a:cubicBezTo>
                <a:cubicBezTo>
                  <a:pt x="525" y="1447"/>
                  <a:pt x="529" y="1451"/>
                  <a:pt x="534" y="1454"/>
                </a:cubicBezTo>
                <a:cubicBezTo>
                  <a:pt x="537" y="1457"/>
                  <a:pt x="540" y="1460"/>
                  <a:pt x="543" y="1462"/>
                </a:cubicBezTo>
                <a:cubicBezTo>
                  <a:pt x="547" y="1466"/>
                  <a:pt x="552" y="1470"/>
                  <a:pt x="556" y="1473"/>
                </a:cubicBezTo>
                <a:cubicBezTo>
                  <a:pt x="559" y="1475"/>
                  <a:pt x="561" y="1477"/>
                  <a:pt x="564" y="1480"/>
                </a:cubicBezTo>
                <a:cubicBezTo>
                  <a:pt x="568" y="1482"/>
                  <a:pt x="571" y="1485"/>
                  <a:pt x="574" y="1488"/>
                </a:cubicBezTo>
                <a:cubicBezTo>
                  <a:pt x="577" y="1490"/>
                  <a:pt x="580" y="1492"/>
                  <a:pt x="583" y="1495"/>
                </a:cubicBezTo>
                <a:cubicBezTo>
                  <a:pt x="586" y="1497"/>
                  <a:pt x="589" y="1499"/>
                  <a:pt x="592" y="1501"/>
                </a:cubicBezTo>
                <a:cubicBezTo>
                  <a:pt x="592" y="1501"/>
                  <a:pt x="592" y="1501"/>
                  <a:pt x="592" y="1501"/>
                </a:cubicBezTo>
                <a:cubicBezTo>
                  <a:pt x="592" y="1501"/>
                  <a:pt x="592" y="1501"/>
                  <a:pt x="592" y="1501"/>
                </a:cubicBezTo>
                <a:cubicBezTo>
                  <a:pt x="592" y="1506"/>
                  <a:pt x="592" y="1510"/>
                  <a:pt x="592" y="1514"/>
                </a:cubicBezTo>
                <a:cubicBezTo>
                  <a:pt x="592" y="1522"/>
                  <a:pt x="592" y="1530"/>
                  <a:pt x="592" y="1538"/>
                </a:cubicBezTo>
                <a:cubicBezTo>
                  <a:pt x="592" y="1541"/>
                  <a:pt x="592" y="1543"/>
                  <a:pt x="592" y="1546"/>
                </a:cubicBezTo>
                <a:cubicBezTo>
                  <a:pt x="592" y="1551"/>
                  <a:pt x="592" y="1557"/>
                  <a:pt x="592" y="1562"/>
                </a:cubicBezTo>
                <a:cubicBezTo>
                  <a:pt x="592" y="1565"/>
                  <a:pt x="593" y="1568"/>
                  <a:pt x="593" y="1571"/>
                </a:cubicBezTo>
                <a:cubicBezTo>
                  <a:pt x="593" y="1576"/>
                  <a:pt x="593" y="1581"/>
                  <a:pt x="593" y="1586"/>
                </a:cubicBezTo>
                <a:cubicBezTo>
                  <a:pt x="593" y="1589"/>
                  <a:pt x="594" y="1592"/>
                  <a:pt x="594" y="1596"/>
                </a:cubicBezTo>
                <a:cubicBezTo>
                  <a:pt x="594" y="1600"/>
                  <a:pt x="594" y="1605"/>
                  <a:pt x="595" y="1610"/>
                </a:cubicBezTo>
                <a:cubicBezTo>
                  <a:pt x="595" y="1613"/>
                  <a:pt x="595" y="1616"/>
                  <a:pt x="595" y="1620"/>
                </a:cubicBezTo>
                <a:cubicBezTo>
                  <a:pt x="596" y="1624"/>
                  <a:pt x="596" y="1629"/>
                  <a:pt x="596" y="1634"/>
                </a:cubicBezTo>
                <a:cubicBezTo>
                  <a:pt x="596" y="1637"/>
                  <a:pt x="597" y="1640"/>
                  <a:pt x="597" y="1644"/>
                </a:cubicBezTo>
                <a:cubicBezTo>
                  <a:pt x="597" y="1648"/>
                  <a:pt x="598" y="1653"/>
                  <a:pt x="598" y="1657"/>
                </a:cubicBezTo>
                <a:cubicBezTo>
                  <a:pt x="599" y="1661"/>
                  <a:pt x="599" y="1664"/>
                  <a:pt x="599" y="1667"/>
                </a:cubicBezTo>
                <a:cubicBezTo>
                  <a:pt x="600" y="1672"/>
                  <a:pt x="600" y="1677"/>
                  <a:pt x="601" y="1681"/>
                </a:cubicBezTo>
                <a:cubicBezTo>
                  <a:pt x="601" y="1684"/>
                  <a:pt x="601" y="1688"/>
                  <a:pt x="602" y="1691"/>
                </a:cubicBezTo>
                <a:cubicBezTo>
                  <a:pt x="602" y="1693"/>
                  <a:pt x="602" y="1695"/>
                  <a:pt x="602" y="1697"/>
                </a:cubicBezTo>
                <a:cubicBezTo>
                  <a:pt x="601" y="1695"/>
                  <a:pt x="599" y="1694"/>
                  <a:pt x="597" y="1693"/>
                </a:cubicBezTo>
                <a:cubicBezTo>
                  <a:pt x="594" y="1690"/>
                  <a:pt x="591" y="1688"/>
                  <a:pt x="587" y="1685"/>
                </a:cubicBezTo>
                <a:cubicBezTo>
                  <a:pt x="584" y="1682"/>
                  <a:pt x="580" y="1679"/>
                  <a:pt x="576" y="1676"/>
                </a:cubicBezTo>
                <a:cubicBezTo>
                  <a:pt x="573" y="1674"/>
                  <a:pt x="570" y="1671"/>
                  <a:pt x="567" y="1669"/>
                </a:cubicBezTo>
                <a:cubicBezTo>
                  <a:pt x="563" y="1666"/>
                  <a:pt x="559" y="1663"/>
                  <a:pt x="556" y="1660"/>
                </a:cubicBezTo>
                <a:cubicBezTo>
                  <a:pt x="553" y="1657"/>
                  <a:pt x="550" y="1654"/>
                  <a:pt x="546" y="1652"/>
                </a:cubicBezTo>
                <a:cubicBezTo>
                  <a:pt x="543" y="1649"/>
                  <a:pt x="539" y="1646"/>
                  <a:pt x="536" y="1642"/>
                </a:cubicBezTo>
                <a:cubicBezTo>
                  <a:pt x="533" y="1640"/>
                  <a:pt x="529" y="1637"/>
                  <a:pt x="526" y="1635"/>
                </a:cubicBezTo>
                <a:cubicBezTo>
                  <a:pt x="523" y="1631"/>
                  <a:pt x="519" y="1628"/>
                  <a:pt x="516" y="1625"/>
                </a:cubicBezTo>
                <a:cubicBezTo>
                  <a:pt x="513" y="1622"/>
                  <a:pt x="510" y="1620"/>
                  <a:pt x="507" y="1617"/>
                </a:cubicBezTo>
                <a:cubicBezTo>
                  <a:pt x="503" y="1614"/>
                  <a:pt x="500" y="1610"/>
                  <a:pt x="496" y="1607"/>
                </a:cubicBezTo>
                <a:cubicBezTo>
                  <a:pt x="493" y="1605"/>
                  <a:pt x="490" y="1602"/>
                  <a:pt x="487" y="1599"/>
                </a:cubicBezTo>
                <a:cubicBezTo>
                  <a:pt x="484" y="1596"/>
                  <a:pt x="480" y="1592"/>
                  <a:pt x="477" y="1589"/>
                </a:cubicBezTo>
                <a:cubicBezTo>
                  <a:pt x="474" y="1586"/>
                  <a:pt x="471" y="1584"/>
                  <a:pt x="468" y="1581"/>
                </a:cubicBezTo>
                <a:cubicBezTo>
                  <a:pt x="465" y="1577"/>
                  <a:pt x="461" y="1574"/>
                  <a:pt x="458" y="1570"/>
                </a:cubicBezTo>
                <a:cubicBezTo>
                  <a:pt x="455" y="1568"/>
                  <a:pt x="452" y="1565"/>
                  <a:pt x="449" y="1562"/>
                </a:cubicBezTo>
                <a:cubicBezTo>
                  <a:pt x="446" y="1559"/>
                  <a:pt x="442" y="1555"/>
                  <a:pt x="439" y="1552"/>
                </a:cubicBezTo>
                <a:cubicBezTo>
                  <a:pt x="436" y="1549"/>
                  <a:pt x="434" y="1546"/>
                  <a:pt x="431" y="1543"/>
                </a:cubicBezTo>
                <a:cubicBezTo>
                  <a:pt x="427" y="1540"/>
                  <a:pt x="424" y="1536"/>
                  <a:pt x="420" y="1532"/>
                </a:cubicBezTo>
                <a:cubicBezTo>
                  <a:pt x="418" y="1530"/>
                  <a:pt x="415" y="1527"/>
                  <a:pt x="413" y="1524"/>
                </a:cubicBezTo>
                <a:cubicBezTo>
                  <a:pt x="409" y="1520"/>
                  <a:pt x="406" y="1516"/>
                  <a:pt x="402" y="1512"/>
                </a:cubicBezTo>
                <a:cubicBezTo>
                  <a:pt x="400" y="1510"/>
                  <a:pt x="397" y="1507"/>
                  <a:pt x="395" y="1505"/>
                </a:cubicBezTo>
                <a:cubicBezTo>
                  <a:pt x="391" y="1501"/>
                  <a:pt x="387" y="1496"/>
                  <a:pt x="384" y="1492"/>
                </a:cubicBezTo>
                <a:cubicBezTo>
                  <a:pt x="382" y="1490"/>
                  <a:pt x="380" y="1487"/>
                  <a:pt x="378" y="1485"/>
                </a:cubicBezTo>
                <a:cubicBezTo>
                  <a:pt x="373" y="1480"/>
                  <a:pt x="369" y="1475"/>
                  <a:pt x="365" y="1470"/>
                </a:cubicBezTo>
                <a:cubicBezTo>
                  <a:pt x="363" y="1468"/>
                  <a:pt x="362" y="1466"/>
                  <a:pt x="361" y="1465"/>
                </a:cubicBezTo>
                <a:cubicBezTo>
                  <a:pt x="355" y="1458"/>
                  <a:pt x="349" y="1451"/>
                  <a:pt x="344" y="1444"/>
                </a:cubicBezTo>
                <a:cubicBezTo>
                  <a:pt x="344" y="1444"/>
                  <a:pt x="344" y="1444"/>
                  <a:pt x="344" y="1444"/>
                </a:cubicBezTo>
                <a:cubicBezTo>
                  <a:pt x="338" y="1437"/>
                  <a:pt x="333" y="1431"/>
                  <a:pt x="327" y="1424"/>
                </a:cubicBezTo>
                <a:cubicBezTo>
                  <a:pt x="326" y="1421"/>
                  <a:pt x="324" y="1419"/>
                  <a:pt x="322" y="1417"/>
                </a:cubicBezTo>
                <a:cubicBezTo>
                  <a:pt x="319" y="1413"/>
                  <a:pt x="315" y="1408"/>
                  <a:pt x="312" y="1404"/>
                </a:cubicBezTo>
                <a:cubicBezTo>
                  <a:pt x="312" y="1397"/>
                  <a:pt x="313" y="1391"/>
                  <a:pt x="313" y="1385"/>
                </a:cubicBezTo>
                <a:cubicBezTo>
                  <a:pt x="313" y="1385"/>
                  <a:pt x="314" y="1384"/>
                  <a:pt x="314" y="1384"/>
                </a:cubicBezTo>
                <a:cubicBezTo>
                  <a:pt x="314" y="1377"/>
                  <a:pt x="315" y="1370"/>
                  <a:pt x="316" y="1363"/>
                </a:cubicBezTo>
                <a:cubicBezTo>
                  <a:pt x="316" y="1361"/>
                  <a:pt x="316" y="1359"/>
                  <a:pt x="316" y="1357"/>
                </a:cubicBezTo>
                <a:cubicBezTo>
                  <a:pt x="317" y="1352"/>
                  <a:pt x="317" y="1347"/>
                  <a:pt x="318" y="1342"/>
                </a:cubicBezTo>
                <a:cubicBezTo>
                  <a:pt x="318" y="1340"/>
                  <a:pt x="318" y="1337"/>
                  <a:pt x="319" y="1335"/>
                </a:cubicBezTo>
                <a:cubicBezTo>
                  <a:pt x="319" y="1330"/>
                  <a:pt x="320" y="1326"/>
                  <a:pt x="320" y="1322"/>
                </a:cubicBezTo>
                <a:cubicBezTo>
                  <a:pt x="321" y="1319"/>
                  <a:pt x="321" y="1316"/>
                  <a:pt x="321" y="1313"/>
                </a:cubicBezTo>
                <a:cubicBezTo>
                  <a:pt x="322" y="1309"/>
                  <a:pt x="322" y="1305"/>
                  <a:pt x="323" y="1301"/>
                </a:cubicBezTo>
                <a:cubicBezTo>
                  <a:pt x="323" y="1298"/>
                  <a:pt x="324" y="1295"/>
                  <a:pt x="324" y="1292"/>
                </a:cubicBezTo>
                <a:cubicBezTo>
                  <a:pt x="325" y="1288"/>
                  <a:pt x="326" y="1284"/>
                  <a:pt x="326" y="1280"/>
                </a:cubicBezTo>
                <a:cubicBezTo>
                  <a:pt x="327" y="1277"/>
                  <a:pt x="327" y="1274"/>
                  <a:pt x="328" y="1271"/>
                </a:cubicBezTo>
                <a:cubicBezTo>
                  <a:pt x="328" y="1268"/>
                  <a:pt x="329" y="1264"/>
                  <a:pt x="329" y="1260"/>
                </a:cubicBezTo>
                <a:cubicBezTo>
                  <a:pt x="330" y="1257"/>
                  <a:pt x="331" y="1254"/>
                  <a:pt x="331" y="1251"/>
                </a:cubicBezTo>
                <a:cubicBezTo>
                  <a:pt x="331" y="1249"/>
                  <a:pt x="332" y="1248"/>
                  <a:pt x="332" y="1246"/>
                </a:cubicBezTo>
                <a:cubicBezTo>
                  <a:pt x="333" y="1248"/>
                  <a:pt x="334" y="1249"/>
                  <a:pt x="335" y="1251"/>
                </a:cubicBezTo>
                <a:close/>
                <a:moveTo>
                  <a:pt x="314" y="1426"/>
                </a:moveTo>
                <a:cubicBezTo>
                  <a:pt x="317" y="1430"/>
                  <a:pt x="319" y="1433"/>
                  <a:pt x="322" y="1436"/>
                </a:cubicBezTo>
                <a:cubicBezTo>
                  <a:pt x="325" y="1440"/>
                  <a:pt x="328" y="1444"/>
                  <a:pt x="331" y="1447"/>
                </a:cubicBezTo>
                <a:cubicBezTo>
                  <a:pt x="333" y="1450"/>
                  <a:pt x="336" y="1454"/>
                  <a:pt x="338" y="1457"/>
                </a:cubicBezTo>
                <a:cubicBezTo>
                  <a:pt x="341" y="1461"/>
                  <a:pt x="344" y="1464"/>
                  <a:pt x="348" y="1468"/>
                </a:cubicBezTo>
                <a:cubicBezTo>
                  <a:pt x="350" y="1471"/>
                  <a:pt x="353" y="1474"/>
                  <a:pt x="355" y="1477"/>
                </a:cubicBezTo>
                <a:cubicBezTo>
                  <a:pt x="358" y="1481"/>
                  <a:pt x="362" y="1485"/>
                  <a:pt x="365" y="1488"/>
                </a:cubicBezTo>
                <a:cubicBezTo>
                  <a:pt x="367" y="1491"/>
                  <a:pt x="370" y="1494"/>
                  <a:pt x="373" y="1498"/>
                </a:cubicBezTo>
                <a:cubicBezTo>
                  <a:pt x="376" y="1501"/>
                  <a:pt x="379" y="1505"/>
                  <a:pt x="382" y="1508"/>
                </a:cubicBezTo>
                <a:cubicBezTo>
                  <a:pt x="385" y="1511"/>
                  <a:pt x="388" y="1514"/>
                  <a:pt x="390" y="1517"/>
                </a:cubicBezTo>
                <a:cubicBezTo>
                  <a:pt x="394" y="1521"/>
                  <a:pt x="397" y="1525"/>
                  <a:pt x="400" y="1528"/>
                </a:cubicBezTo>
                <a:cubicBezTo>
                  <a:pt x="403" y="1531"/>
                  <a:pt x="405" y="1534"/>
                  <a:pt x="408" y="1537"/>
                </a:cubicBezTo>
                <a:cubicBezTo>
                  <a:pt x="412" y="1540"/>
                  <a:pt x="415" y="1544"/>
                  <a:pt x="418" y="1547"/>
                </a:cubicBezTo>
                <a:cubicBezTo>
                  <a:pt x="421" y="1550"/>
                  <a:pt x="424" y="1553"/>
                  <a:pt x="427" y="1556"/>
                </a:cubicBezTo>
                <a:cubicBezTo>
                  <a:pt x="430" y="1560"/>
                  <a:pt x="433" y="1563"/>
                  <a:pt x="437" y="1567"/>
                </a:cubicBezTo>
                <a:cubicBezTo>
                  <a:pt x="440" y="1569"/>
                  <a:pt x="442" y="1572"/>
                  <a:pt x="445" y="1575"/>
                </a:cubicBezTo>
                <a:cubicBezTo>
                  <a:pt x="449" y="1579"/>
                  <a:pt x="452" y="1582"/>
                  <a:pt x="456" y="1585"/>
                </a:cubicBezTo>
                <a:cubicBezTo>
                  <a:pt x="459" y="1588"/>
                  <a:pt x="461" y="1591"/>
                  <a:pt x="464" y="1594"/>
                </a:cubicBezTo>
                <a:cubicBezTo>
                  <a:pt x="468" y="1597"/>
                  <a:pt x="471" y="1601"/>
                  <a:pt x="475" y="1604"/>
                </a:cubicBezTo>
                <a:cubicBezTo>
                  <a:pt x="478" y="1607"/>
                  <a:pt x="481" y="1609"/>
                  <a:pt x="483" y="1612"/>
                </a:cubicBezTo>
                <a:cubicBezTo>
                  <a:pt x="487" y="1615"/>
                  <a:pt x="491" y="1619"/>
                  <a:pt x="495" y="1622"/>
                </a:cubicBezTo>
                <a:cubicBezTo>
                  <a:pt x="498" y="1625"/>
                  <a:pt x="500" y="1627"/>
                  <a:pt x="503" y="1630"/>
                </a:cubicBezTo>
                <a:cubicBezTo>
                  <a:pt x="507" y="1634"/>
                  <a:pt x="511" y="1637"/>
                  <a:pt x="515" y="1641"/>
                </a:cubicBezTo>
                <a:cubicBezTo>
                  <a:pt x="518" y="1643"/>
                  <a:pt x="520" y="1645"/>
                  <a:pt x="523" y="1647"/>
                </a:cubicBezTo>
                <a:cubicBezTo>
                  <a:pt x="528" y="1652"/>
                  <a:pt x="532" y="1656"/>
                  <a:pt x="537" y="1660"/>
                </a:cubicBezTo>
                <a:cubicBezTo>
                  <a:pt x="539" y="1661"/>
                  <a:pt x="541" y="1663"/>
                  <a:pt x="543" y="1665"/>
                </a:cubicBezTo>
                <a:cubicBezTo>
                  <a:pt x="550" y="1670"/>
                  <a:pt x="557" y="1676"/>
                  <a:pt x="564" y="1682"/>
                </a:cubicBezTo>
                <a:cubicBezTo>
                  <a:pt x="564" y="1682"/>
                  <a:pt x="564" y="1682"/>
                  <a:pt x="565" y="1683"/>
                </a:cubicBezTo>
                <a:cubicBezTo>
                  <a:pt x="571" y="1688"/>
                  <a:pt x="578" y="1693"/>
                  <a:pt x="585" y="1698"/>
                </a:cubicBezTo>
                <a:cubicBezTo>
                  <a:pt x="587" y="1700"/>
                  <a:pt x="589" y="1701"/>
                  <a:pt x="591" y="1703"/>
                </a:cubicBezTo>
                <a:cubicBezTo>
                  <a:pt x="596" y="1707"/>
                  <a:pt x="600" y="1710"/>
                  <a:pt x="605" y="1713"/>
                </a:cubicBezTo>
                <a:cubicBezTo>
                  <a:pt x="607" y="1732"/>
                  <a:pt x="610" y="1752"/>
                  <a:pt x="613" y="1771"/>
                </a:cubicBezTo>
                <a:cubicBezTo>
                  <a:pt x="614" y="1774"/>
                  <a:pt x="614" y="1777"/>
                  <a:pt x="615" y="1780"/>
                </a:cubicBezTo>
                <a:cubicBezTo>
                  <a:pt x="616" y="1786"/>
                  <a:pt x="617" y="1793"/>
                  <a:pt x="618" y="1800"/>
                </a:cubicBezTo>
                <a:cubicBezTo>
                  <a:pt x="619" y="1803"/>
                  <a:pt x="620" y="1807"/>
                  <a:pt x="621" y="1811"/>
                </a:cubicBezTo>
                <a:cubicBezTo>
                  <a:pt x="622" y="1817"/>
                  <a:pt x="623" y="1823"/>
                  <a:pt x="624" y="1829"/>
                </a:cubicBezTo>
                <a:cubicBezTo>
                  <a:pt x="625" y="1833"/>
                  <a:pt x="626" y="1837"/>
                  <a:pt x="627" y="1841"/>
                </a:cubicBezTo>
                <a:cubicBezTo>
                  <a:pt x="628" y="1846"/>
                  <a:pt x="629" y="1852"/>
                  <a:pt x="631" y="1857"/>
                </a:cubicBezTo>
                <a:cubicBezTo>
                  <a:pt x="632" y="1862"/>
                  <a:pt x="633" y="1866"/>
                  <a:pt x="634" y="1870"/>
                </a:cubicBezTo>
                <a:cubicBezTo>
                  <a:pt x="635" y="1875"/>
                  <a:pt x="636" y="1881"/>
                  <a:pt x="638" y="1886"/>
                </a:cubicBezTo>
                <a:cubicBezTo>
                  <a:pt x="639" y="1890"/>
                  <a:pt x="640" y="1895"/>
                  <a:pt x="641" y="1899"/>
                </a:cubicBezTo>
                <a:cubicBezTo>
                  <a:pt x="642" y="1904"/>
                  <a:pt x="644" y="1909"/>
                  <a:pt x="645" y="1915"/>
                </a:cubicBezTo>
                <a:cubicBezTo>
                  <a:pt x="646" y="1919"/>
                  <a:pt x="647" y="1923"/>
                  <a:pt x="649" y="1927"/>
                </a:cubicBezTo>
                <a:cubicBezTo>
                  <a:pt x="649" y="1930"/>
                  <a:pt x="650" y="1932"/>
                  <a:pt x="651" y="1934"/>
                </a:cubicBezTo>
                <a:cubicBezTo>
                  <a:pt x="649" y="1933"/>
                  <a:pt x="647" y="1932"/>
                  <a:pt x="645" y="1930"/>
                </a:cubicBezTo>
                <a:cubicBezTo>
                  <a:pt x="641" y="1927"/>
                  <a:pt x="637" y="1925"/>
                  <a:pt x="633" y="1922"/>
                </a:cubicBezTo>
                <a:cubicBezTo>
                  <a:pt x="629" y="1919"/>
                  <a:pt x="624" y="1915"/>
                  <a:pt x="620" y="1912"/>
                </a:cubicBezTo>
                <a:cubicBezTo>
                  <a:pt x="616" y="1909"/>
                  <a:pt x="612" y="1907"/>
                  <a:pt x="608" y="1904"/>
                </a:cubicBezTo>
                <a:cubicBezTo>
                  <a:pt x="604" y="1900"/>
                  <a:pt x="600" y="1897"/>
                  <a:pt x="596" y="1894"/>
                </a:cubicBezTo>
                <a:cubicBezTo>
                  <a:pt x="592" y="1891"/>
                  <a:pt x="588" y="1888"/>
                  <a:pt x="584" y="1885"/>
                </a:cubicBezTo>
                <a:cubicBezTo>
                  <a:pt x="580" y="1882"/>
                  <a:pt x="576" y="1878"/>
                  <a:pt x="572" y="1875"/>
                </a:cubicBezTo>
                <a:cubicBezTo>
                  <a:pt x="568" y="1872"/>
                  <a:pt x="565" y="1869"/>
                  <a:pt x="561" y="1866"/>
                </a:cubicBezTo>
                <a:cubicBezTo>
                  <a:pt x="557" y="1863"/>
                  <a:pt x="553" y="1859"/>
                  <a:pt x="548" y="1856"/>
                </a:cubicBezTo>
                <a:cubicBezTo>
                  <a:pt x="545" y="1853"/>
                  <a:pt x="541" y="1850"/>
                  <a:pt x="538" y="1847"/>
                </a:cubicBezTo>
                <a:cubicBezTo>
                  <a:pt x="533" y="1843"/>
                  <a:pt x="529" y="1839"/>
                  <a:pt x="525" y="1836"/>
                </a:cubicBezTo>
                <a:cubicBezTo>
                  <a:pt x="522" y="1833"/>
                  <a:pt x="518" y="1830"/>
                  <a:pt x="515" y="1827"/>
                </a:cubicBezTo>
                <a:cubicBezTo>
                  <a:pt x="511" y="1823"/>
                  <a:pt x="507" y="1819"/>
                  <a:pt x="503" y="1816"/>
                </a:cubicBezTo>
                <a:cubicBezTo>
                  <a:pt x="499" y="1812"/>
                  <a:pt x="496" y="1809"/>
                  <a:pt x="492" y="1806"/>
                </a:cubicBezTo>
                <a:cubicBezTo>
                  <a:pt x="488" y="1802"/>
                  <a:pt x="484" y="1799"/>
                  <a:pt x="480" y="1795"/>
                </a:cubicBezTo>
                <a:cubicBezTo>
                  <a:pt x="477" y="1792"/>
                  <a:pt x="474" y="1789"/>
                  <a:pt x="470" y="1785"/>
                </a:cubicBezTo>
                <a:cubicBezTo>
                  <a:pt x="466" y="1781"/>
                  <a:pt x="462" y="1778"/>
                  <a:pt x="458" y="1774"/>
                </a:cubicBezTo>
                <a:cubicBezTo>
                  <a:pt x="455" y="1770"/>
                  <a:pt x="452" y="1767"/>
                  <a:pt x="449" y="1764"/>
                </a:cubicBezTo>
                <a:cubicBezTo>
                  <a:pt x="445" y="1760"/>
                  <a:pt x="441" y="1756"/>
                  <a:pt x="437" y="1752"/>
                </a:cubicBezTo>
                <a:cubicBezTo>
                  <a:pt x="434" y="1749"/>
                  <a:pt x="431" y="1746"/>
                  <a:pt x="428" y="1742"/>
                </a:cubicBezTo>
                <a:cubicBezTo>
                  <a:pt x="424" y="1738"/>
                  <a:pt x="420" y="1734"/>
                  <a:pt x="416" y="1730"/>
                </a:cubicBezTo>
                <a:cubicBezTo>
                  <a:pt x="413" y="1726"/>
                  <a:pt x="410" y="1723"/>
                  <a:pt x="407" y="1720"/>
                </a:cubicBezTo>
                <a:cubicBezTo>
                  <a:pt x="403" y="1716"/>
                  <a:pt x="399" y="1711"/>
                  <a:pt x="395" y="1707"/>
                </a:cubicBezTo>
                <a:cubicBezTo>
                  <a:pt x="392" y="1704"/>
                  <a:pt x="389" y="1701"/>
                  <a:pt x="387" y="1698"/>
                </a:cubicBezTo>
                <a:cubicBezTo>
                  <a:pt x="382" y="1693"/>
                  <a:pt x="378" y="1688"/>
                  <a:pt x="374" y="1683"/>
                </a:cubicBezTo>
                <a:cubicBezTo>
                  <a:pt x="372" y="1680"/>
                  <a:pt x="369" y="1677"/>
                  <a:pt x="367" y="1675"/>
                </a:cubicBezTo>
                <a:cubicBezTo>
                  <a:pt x="362" y="1669"/>
                  <a:pt x="357" y="1663"/>
                  <a:pt x="352" y="1657"/>
                </a:cubicBezTo>
                <a:cubicBezTo>
                  <a:pt x="351" y="1655"/>
                  <a:pt x="349" y="1653"/>
                  <a:pt x="347" y="1651"/>
                </a:cubicBezTo>
                <a:cubicBezTo>
                  <a:pt x="341" y="1643"/>
                  <a:pt x="335" y="1635"/>
                  <a:pt x="329" y="1627"/>
                </a:cubicBezTo>
                <a:cubicBezTo>
                  <a:pt x="327" y="1625"/>
                  <a:pt x="325" y="1623"/>
                  <a:pt x="323" y="1621"/>
                </a:cubicBezTo>
                <a:cubicBezTo>
                  <a:pt x="319" y="1615"/>
                  <a:pt x="315" y="1610"/>
                  <a:pt x="311" y="1604"/>
                </a:cubicBezTo>
                <a:cubicBezTo>
                  <a:pt x="310" y="1600"/>
                  <a:pt x="310" y="1596"/>
                  <a:pt x="310" y="1591"/>
                </a:cubicBezTo>
                <a:cubicBezTo>
                  <a:pt x="310" y="1588"/>
                  <a:pt x="310" y="1585"/>
                  <a:pt x="309" y="1582"/>
                </a:cubicBezTo>
                <a:cubicBezTo>
                  <a:pt x="309" y="1577"/>
                  <a:pt x="309" y="1572"/>
                  <a:pt x="309" y="1567"/>
                </a:cubicBezTo>
                <a:cubicBezTo>
                  <a:pt x="309" y="1565"/>
                  <a:pt x="309" y="1562"/>
                  <a:pt x="309" y="1560"/>
                </a:cubicBezTo>
                <a:cubicBezTo>
                  <a:pt x="308" y="1554"/>
                  <a:pt x="308" y="1549"/>
                  <a:pt x="308" y="1543"/>
                </a:cubicBezTo>
                <a:cubicBezTo>
                  <a:pt x="308" y="1541"/>
                  <a:pt x="308" y="1539"/>
                  <a:pt x="308" y="1537"/>
                </a:cubicBezTo>
                <a:cubicBezTo>
                  <a:pt x="308" y="1529"/>
                  <a:pt x="308" y="1522"/>
                  <a:pt x="308" y="1514"/>
                </a:cubicBezTo>
                <a:cubicBezTo>
                  <a:pt x="308" y="1506"/>
                  <a:pt x="308" y="1498"/>
                  <a:pt x="308" y="1489"/>
                </a:cubicBezTo>
                <a:cubicBezTo>
                  <a:pt x="308" y="1487"/>
                  <a:pt x="308" y="1484"/>
                  <a:pt x="308" y="1481"/>
                </a:cubicBezTo>
                <a:cubicBezTo>
                  <a:pt x="308" y="1475"/>
                  <a:pt x="309" y="1470"/>
                  <a:pt x="309" y="1464"/>
                </a:cubicBezTo>
                <a:cubicBezTo>
                  <a:pt x="309" y="1461"/>
                  <a:pt x="309" y="1457"/>
                  <a:pt x="309" y="1454"/>
                </a:cubicBezTo>
                <a:cubicBezTo>
                  <a:pt x="309" y="1449"/>
                  <a:pt x="310" y="1443"/>
                  <a:pt x="310" y="1438"/>
                </a:cubicBezTo>
                <a:cubicBezTo>
                  <a:pt x="310" y="1435"/>
                  <a:pt x="310" y="1432"/>
                  <a:pt x="310" y="1428"/>
                </a:cubicBezTo>
                <a:cubicBezTo>
                  <a:pt x="311" y="1426"/>
                  <a:pt x="311" y="1424"/>
                  <a:pt x="311" y="1422"/>
                </a:cubicBezTo>
                <a:cubicBezTo>
                  <a:pt x="312" y="1423"/>
                  <a:pt x="313" y="1425"/>
                  <a:pt x="314" y="1426"/>
                </a:cubicBezTo>
                <a:close/>
                <a:moveTo>
                  <a:pt x="316" y="1630"/>
                </a:moveTo>
                <a:cubicBezTo>
                  <a:pt x="318" y="1634"/>
                  <a:pt x="321" y="1638"/>
                  <a:pt x="324" y="1641"/>
                </a:cubicBezTo>
                <a:cubicBezTo>
                  <a:pt x="328" y="1646"/>
                  <a:pt x="331" y="1650"/>
                  <a:pt x="335" y="1654"/>
                </a:cubicBezTo>
                <a:cubicBezTo>
                  <a:pt x="338" y="1658"/>
                  <a:pt x="340" y="1662"/>
                  <a:pt x="343" y="1665"/>
                </a:cubicBezTo>
                <a:cubicBezTo>
                  <a:pt x="347" y="1669"/>
                  <a:pt x="350" y="1674"/>
                  <a:pt x="354" y="1678"/>
                </a:cubicBezTo>
                <a:cubicBezTo>
                  <a:pt x="357" y="1682"/>
                  <a:pt x="360" y="1685"/>
                  <a:pt x="363" y="1689"/>
                </a:cubicBezTo>
                <a:cubicBezTo>
                  <a:pt x="367" y="1693"/>
                  <a:pt x="370" y="1697"/>
                  <a:pt x="374" y="1701"/>
                </a:cubicBezTo>
                <a:cubicBezTo>
                  <a:pt x="377" y="1705"/>
                  <a:pt x="380" y="1708"/>
                  <a:pt x="383" y="1712"/>
                </a:cubicBezTo>
                <a:cubicBezTo>
                  <a:pt x="387" y="1716"/>
                  <a:pt x="390" y="1720"/>
                  <a:pt x="394" y="1724"/>
                </a:cubicBezTo>
                <a:cubicBezTo>
                  <a:pt x="397" y="1727"/>
                  <a:pt x="400" y="1731"/>
                  <a:pt x="404" y="1734"/>
                </a:cubicBezTo>
                <a:cubicBezTo>
                  <a:pt x="407" y="1738"/>
                  <a:pt x="411" y="1742"/>
                  <a:pt x="415" y="1746"/>
                </a:cubicBezTo>
                <a:cubicBezTo>
                  <a:pt x="418" y="1750"/>
                  <a:pt x="421" y="1753"/>
                  <a:pt x="425" y="1756"/>
                </a:cubicBezTo>
                <a:cubicBezTo>
                  <a:pt x="428" y="1760"/>
                  <a:pt x="432" y="1764"/>
                  <a:pt x="436" y="1768"/>
                </a:cubicBezTo>
                <a:cubicBezTo>
                  <a:pt x="439" y="1772"/>
                  <a:pt x="443" y="1775"/>
                  <a:pt x="446" y="1778"/>
                </a:cubicBezTo>
                <a:cubicBezTo>
                  <a:pt x="450" y="1782"/>
                  <a:pt x="454" y="1786"/>
                  <a:pt x="458" y="1790"/>
                </a:cubicBezTo>
                <a:cubicBezTo>
                  <a:pt x="461" y="1793"/>
                  <a:pt x="464" y="1796"/>
                  <a:pt x="468" y="1799"/>
                </a:cubicBezTo>
                <a:cubicBezTo>
                  <a:pt x="472" y="1803"/>
                  <a:pt x="476" y="1807"/>
                  <a:pt x="480" y="1811"/>
                </a:cubicBezTo>
                <a:cubicBezTo>
                  <a:pt x="483" y="1814"/>
                  <a:pt x="487" y="1817"/>
                  <a:pt x="490" y="1820"/>
                </a:cubicBezTo>
                <a:cubicBezTo>
                  <a:pt x="494" y="1824"/>
                  <a:pt x="498" y="1828"/>
                  <a:pt x="503" y="1832"/>
                </a:cubicBezTo>
                <a:cubicBezTo>
                  <a:pt x="506" y="1835"/>
                  <a:pt x="509" y="1838"/>
                  <a:pt x="513" y="1841"/>
                </a:cubicBezTo>
                <a:cubicBezTo>
                  <a:pt x="517" y="1845"/>
                  <a:pt x="521" y="1848"/>
                  <a:pt x="526" y="1852"/>
                </a:cubicBezTo>
                <a:cubicBezTo>
                  <a:pt x="529" y="1855"/>
                  <a:pt x="532" y="1858"/>
                  <a:pt x="536" y="1861"/>
                </a:cubicBezTo>
                <a:cubicBezTo>
                  <a:pt x="540" y="1865"/>
                  <a:pt x="545" y="1868"/>
                  <a:pt x="550" y="1872"/>
                </a:cubicBezTo>
                <a:cubicBezTo>
                  <a:pt x="553" y="1875"/>
                  <a:pt x="556" y="1878"/>
                  <a:pt x="559" y="1880"/>
                </a:cubicBezTo>
                <a:cubicBezTo>
                  <a:pt x="564" y="1884"/>
                  <a:pt x="569" y="1888"/>
                  <a:pt x="575" y="1893"/>
                </a:cubicBezTo>
                <a:cubicBezTo>
                  <a:pt x="577" y="1895"/>
                  <a:pt x="580" y="1897"/>
                  <a:pt x="583" y="1899"/>
                </a:cubicBezTo>
                <a:cubicBezTo>
                  <a:pt x="589" y="1904"/>
                  <a:pt x="596" y="1909"/>
                  <a:pt x="603" y="1914"/>
                </a:cubicBezTo>
                <a:cubicBezTo>
                  <a:pt x="604" y="1915"/>
                  <a:pt x="606" y="1917"/>
                  <a:pt x="607" y="1918"/>
                </a:cubicBezTo>
                <a:cubicBezTo>
                  <a:pt x="615" y="1924"/>
                  <a:pt x="624" y="1930"/>
                  <a:pt x="632" y="1936"/>
                </a:cubicBezTo>
                <a:cubicBezTo>
                  <a:pt x="634" y="1937"/>
                  <a:pt x="635" y="1938"/>
                  <a:pt x="637" y="1940"/>
                </a:cubicBezTo>
                <a:cubicBezTo>
                  <a:pt x="643" y="1944"/>
                  <a:pt x="650" y="1948"/>
                  <a:pt x="656" y="1953"/>
                </a:cubicBezTo>
                <a:cubicBezTo>
                  <a:pt x="656" y="1953"/>
                  <a:pt x="656" y="1953"/>
                  <a:pt x="656" y="1953"/>
                </a:cubicBezTo>
                <a:cubicBezTo>
                  <a:pt x="656" y="1953"/>
                  <a:pt x="656" y="1953"/>
                  <a:pt x="656" y="1953"/>
                </a:cubicBezTo>
                <a:cubicBezTo>
                  <a:pt x="659" y="1964"/>
                  <a:pt x="663" y="1975"/>
                  <a:pt x="666" y="1986"/>
                </a:cubicBezTo>
                <a:cubicBezTo>
                  <a:pt x="667" y="1988"/>
                  <a:pt x="668" y="1989"/>
                  <a:pt x="668" y="1991"/>
                </a:cubicBezTo>
                <a:cubicBezTo>
                  <a:pt x="671" y="2001"/>
                  <a:pt x="675" y="2010"/>
                  <a:pt x="678" y="2019"/>
                </a:cubicBezTo>
                <a:cubicBezTo>
                  <a:pt x="679" y="2023"/>
                  <a:pt x="681" y="2027"/>
                  <a:pt x="682" y="2031"/>
                </a:cubicBezTo>
                <a:cubicBezTo>
                  <a:pt x="685" y="2038"/>
                  <a:pt x="687" y="2046"/>
                  <a:pt x="690" y="2053"/>
                </a:cubicBezTo>
                <a:cubicBezTo>
                  <a:pt x="692" y="2057"/>
                  <a:pt x="694" y="2062"/>
                  <a:pt x="695" y="2066"/>
                </a:cubicBezTo>
                <a:cubicBezTo>
                  <a:pt x="698" y="2073"/>
                  <a:pt x="701" y="2079"/>
                  <a:pt x="703" y="2086"/>
                </a:cubicBezTo>
                <a:cubicBezTo>
                  <a:pt x="705" y="2091"/>
                  <a:pt x="707" y="2095"/>
                  <a:pt x="709" y="2100"/>
                </a:cubicBezTo>
                <a:cubicBezTo>
                  <a:pt x="712" y="2106"/>
                  <a:pt x="714" y="2113"/>
                  <a:pt x="717" y="2119"/>
                </a:cubicBezTo>
                <a:cubicBezTo>
                  <a:pt x="719" y="2124"/>
                  <a:pt x="721" y="2128"/>
                  <a:pt x="723" y="2133"/>
                </a:cubicBezTo>
                <a:cubicBezTo>
                  <a:pt x="726" y="2139"/>
                  <a:pt x="729" y="2145"/>
                  <a:pt x="732" y="2152"/>
                </a:cubicBezTo>
                <a:cubicBezTo>
                  <a:pt x="734" y="2156"/>
                  <a:pt x="736" y="2161"/>
                  <a:pt x="739" y="2166"/>
                </a:cubicBezTo>
                <a:cubicBezTo>
                  <a:pt x="741" y="2172"/>
                  <a:pt x="744" y="2178"/>
                  <a:pt x="747" y="2184"/>
                </a:cubicBezTo>
                <a:cubicBezTo>
                  <a:pt x="750" y="2189"/>
                  <a:pt x="752" y="2193"/>
                  <a:pt x="754" y="2198"/>
                </a:cubicBezTo>
                <a:cubicBezTo>
                  <a:pt x="756" y="2201"/>
                  <a:pt x="757" y="2203"/>
                  <a:pt x="758" y="2206"/>
                </a:cubicBezTo>
                <a:cubicBezTo>
                  <a:pt x="756" y="2204"/>
                  <a:pt x="754" y="2203"/>
                  <a:pt x="752" y="2202"/>
                </a:cubicBezTo>
                <a:cubicBezTo>
                  <a:pt x="747" y="2199"/>
                  <a:pt x="742" y="2196"/>
                  <a:pt x="737" y="2193"/>
                </a:cubicBezTo>
                <a:cubicBezTo>
                  <a:pt x="732" y="2190"/>
                  <a:pt x="727" y="2187"/>
                  <a:pt x="722" y="2184"/>
                </a:cubicBezTo>
                <a:cubicBezTo>
                  <a:pt x="717" y="2181"/>
                  <a:pt x="712" y="2178"/>
                  <a:pt x="708" y="2175"/>
                </a:cubicBezTo>
                <a:cubicBezTo>
                  <a:pt x="702" y="2172"/>
                  <a:pt x="697" y="2168"/>
                  <a:pt x="692" y="2165"/>
                </a:cubicBezTo>
                <a:cubicBezTo>
                  <a:pt x="688" y="2162"/>
                  <a:pt x="683" y="2159"/>
                  <a:pt x="678" y="2156"/>
                </a:cubicBezTo>
                <a:cubicBezTo>
                  <a:pt x="673" y="2152"/>
                  <a:pt x="668" y="2149"/>
                  <a:pt x="663" y="2145"/>
                </a:cubicBezTo>
                <a:cubicBezTo>
                  <a:pt x="659" y="2142"/>
                  <a:pt x="654" y="2139"/>
                  <a:pt x="650" y="2136"/>
                </a:cubicBezTo>
                <a:cubicBezTo>
                  <a:pt x="645" y="2133"/>
                  <a:pt x="640" y="2129"/>
                  <a:pt x="635" y="2125"/>
                </a:cubicBezTo>
                <a:cubicBezTo>
                  <a:pt x="630" y="2122"/>
                  <a:pt x="626" y="2119"/>
                  <a:pt x="621" y="2116"/>
                </a:cubicBezTo>
                <a:cubicBezTo>
                  <a:pt x="617" y="2112"/>
                  <a:pt x="612" y="2108"/>
                  <a:pt x="607" y="2105"/>
                </a:cubicBezTo>
                <a:cubicBezTo>
                  <a:pt x="602" y="2101"/>
                  <a:pt x="598" y="2098"/>
                  <a:pt x="594" y="2095"/>
                </a:cubicBezTo>
                <a:cubicBezTo>
                  <a:pt x="589" y="2091"/>
                  <a:pt x="584" y="2087"/>
                  <a:pt x="579" y="2083"/>
                </a:cubicBezTo>
                <a:cubicBezTo>
                  <a:pt x="575" y="2080"/>
                  <a:pt x="571" y="2076"/>
                  <a:pt x="567" y="2073"/>
                </a:cubicBezTo>
                <a:cubicBezTo>
                  <a:pt x="562" y="2069"/>
                  <a:pt x="557" y="2065"/>
                  <a:pt x="552" y="2061"/>
                </a:cubicBezTo>
                <a:cubicBezTo>
                  <a:pt x="548" y="2058"/>
                  <a:pt x="544" y="2054"/>
                  <a:pt x="540" y="2051"/>
                </a:cubicBezTo>
                <a:cubicBezTo>
                  <a:pt x="535" y="2047"/>
                  <a:pt x="530" y="2043"/>
                  <a:pt x="526" y="2039"/>
                </a:cubicBezTo>
                <a:cubicBezTo>
                  <a:pt x="522" y="2035"/>
                  <a:pt x="518" y="2032"/>
                  <a:pt x="514" y="2028"/>
                </a:cubicBezTo>
                <a:cubicBezTo>
                  <a:pt x="509" y="2024"/>
                  <a:pt x="504" y="2020"/>
                  <a:pt x="500" y="2015"/>
                </a:cubicBezTo>
                <a:cubicBezTo>
                  <a:pt x="496" y="2012"/>
                  <a:pt x="492" y="2008"/>
                  <a:pt x="488" y="2004"/>
                </a:cubicBezTo>
                <a:cubicBezTo>
                  <a:pt x="483" y="2000"/>
                  <a:pt x="479" y="1996"/>
                  <a:pt x="474" y="1991"/>
                </a:cubicBezTo>
                <a:cubicBezTo>
                  <a:pt x="470" y="1988"/>
                  <a:pt x="467" y="1984"/>
                  <a:pt x="463" y="1980"/>
                </a:cubicBezTo>
                <a:cubicBezTo>
                  <a:pt x="458" y="1976"/>
                  <a:pt x="454" y="1971"/>
                  <a:pt x="449" y="1967"/>
                </a:cubicBezTo>
                <a:cubicBezTo>
                  <a:pt x="446" y="1963"/>
                  <a:pt x="442" y="1959"/>
                  <a:pt x="438" y="1956"/>
                </a:cubicBezTo>
                <a:cubicBezTo>
                  <a:pt x="434" y="1951"/>
                  <a:pt x="429" y="1946"/>
                  <a:pt x="424" y="1941"/>
                </a:cubicBezTo>
                <a:cubicBezTo>
                  <a:pt x="421" y="1938"/>
                  <a:pt x="418" y="1934"/>
                  <a:pt x="414" y="1930"/>
                </a:cubicBezTo>
                <a:cubicBezTo>
                  <a:pt x="409" y="1925"/>
                  <a:pt x="404" y="1920"/>
                  <a:pt x="399" y="1914"/>
                </a:cubicBezTo>
                <a:cubicBezTo>
                  <a:pt x="397" y="1911"/>
                  <a:pt x="394" y="1908"/>
                  <a:pt x="391" y="1905"/>
                </a:cubicBezTo>
                <a:cubicBezTo>
                  <a:pt x="384" y="1896"/>
                  <a:pt x="377" y="1888"/>
                  <a:pt x="370" y="1880"/>
                </a:cubicBezTo>
                <a:cubicBezTo>
                  <a:pt x="368" y="1879"/>
                  <a:pt x="367" y="1877"/>
                  <a:pt x="366" y="1876"/>
                </a:cubicBezTo>
                <a:cubicBezTo>
                  <a:pt x="359" y="1868"/>
                  <a:pt x="353" y="1860"/>
                  <a:pt x="346" y="1852"/>
                </a:cubicBezTo>
                <a:cubicBezTo>
                  <a:pt x="344" y="1842"/>
                  <a:pt x="342" y="1833"/>
                  <a:pt x="340" y="1823"/>
                </a:cubicBezTo>
                <a:cubicBezTo>
                  <a:pt x="339" y="1821"/>
                  <a:pt x="339" y="1818"/>
                  <a:pt x="338" y="1816"/>
                </a:cubicBezTo>
                <a:cubicBezTo>
                  <a:pt x="337" y="1808"/>
                  <a:pt x="335" y="1801"/>
                  <a:pt x="334" y="1794"/>
                </a:cubicBezTo>
                <a:cubicBezTo>
                  <a:pt x="333" y="1790"/>
                  <a:pt x="333" y="1787"/>
                  <a:pt x="332" y="1783"/>
                </a:cubicBezTo>
                <a:cubicBezTo>
                  <a:pt x="331" y="1777"/>
                  <a:pt x="330" y="1771"/>
                  <a:pt x="329" y="1764"/>
                </a:cubicBezTo>
                <a:cubicBezTo>
                  <a:pt x="328" y="1760"/>
                  <a:pt x="327" y="1756"/>
                  <a:pt x="327" y="1752"/>
                </a:cubicBezTo>
                <a:cubicBezTo>
                  <a:pt x="326" y="1746"/>
                  <a:pt x="325" y="1740"/>
                  <a:pt x="324" y="1735"/>
                </a:cubicBezTo>
                <a:cubicBezTo>
                  <a:pt x="323" y="1730"/>
                  <a:pt x="323" y="1726"/>
                  <a:pt x="322" y="1722"/>
                </a:cubicBezTo>
                <a:cubicBezTo>
                  <a:pt x="321" y="1716"/>
                  <a:pt x="321" y="1711"/>
                  <a:pt x="320" y="1705"/>
                </a:cubicBezTo>
                <a:cubicBezTo>
                  <a:pt x="319" y="1700"/>
                  <a:pt x="319" y="1696"/>
                  <a:pt x="318" y="1692"/>
                </a:cubicBezTo>
                <a:cubicBezTo>
                  <a:pt x="318" y="1686"/>
                  <a:pt x="317" y="1680"/>
                  <a:pt x="316" y="1675"/>
                </a:cubicBezTo>
                <a:cubicBezTo>
                  <a:pt x="316" y="1670"/>
                  <a:pt x="316" y="1666"/>
                  <a:pt x="315" y="1662"/>
                </a:cubicBezTo>
                <a:cubicBezTo>
                  <a:pt x="315" y="1656"/>
                  <a:pt x="314" y="1650"/>
                  <a:pt x="314" y="1645"/>
                </a:cubicBezTo>
                <a:cubicBezTo>
                  <a:pt x="313" y="1640"/>
                  <a:pt x="313" y="1636"/>
                  <a:pt x="313" y="1632"/>
                </a:cubicBezTo>
                <a:cubicBezTo>
                  <a:pt x="312" y="1630"/>
                  <a:pt x="312" y="1628"/>
                  <a:pt x="312" y="1626"/>
                </a:cubicBezTo>
                <a:cubicBezTo>
                  <a:pt x="313" y="1627"/>
                  <a:pt x="314" y="1629"/>
                  <a:pt x="316" y="1630"/>
                </a:cubicBezTo>
                <a:close/>
                <a:moveTo>
                  <a:pt x="356" y="1882"/>
                </a:moveTo>
                <a:cubicBezTo>
                  <a:pt x="359" y="1886"/>
                  <a:pt x="363" y="1890"/>
                  <a:pt x="366" y="1894"/>
                </a:cubicBezTo>
                <a:cubicBezTo>
                  <a:pt x="370" y="1899"/>
                  <a:pt x="374" y="1904"/>
                  <a:pt x="379" y="1909"/>
                </a:cubicBezTo>
                <a:cubicBezTo>
                  <a:pt x="382" y="1913"/>
                  <a:pt x="386" y="1917"/>
                  <a:pt x="389" y="1921"/>
                </a:cubicBezTo>
                <a:cubicBezTo>
                  <a:pt x="394" y="1926"/>
                  <a:pt x="398" y="1930"/>
                  <a:pt x="402" y="1935"/>
                </a:cubicBezTo>
                <a:cubicBezTo>
                  <a:pt x="406" y="1939"/>
                  <a:pt x="409" y="1943"/>
                  <a:pt x="413" y="1947"/>
                </a:cubicBezTo>
                <a:cubicBezTo>
                  <a:pt x="417" y="1951"/>
                  <a:pt x="422" y="1956"/>
                  <a:pt x="426" y="1960"/>
                </a:cubicBezTo>
                <a:cubicBezTo>
                  <a:pt x="430" y="1964"/>
                  <a:pt x="434" y="1968"/>
                  <a:pt x="437" y="1972"/>
                </a:cubicBezTo>
                <a:cubicBezTo>
                  <a:pt x="442" y="1976"/>
                  <a:pt x="446" y="1981"/>
                  <a:pt x="451" y="1985"/>
                </a:cubicBezTo>
                <a:cubicBezTo>
                  <a:pt x="455" y="1989"/>
                  <a:pt x="458" y="1993"/>
                  <a:pt x="462" y="1997"/>
                </a:cubicBezTo>
                <a:cubicBezTo>
                  <a:pt x="467" y="2001"/>
                  <a:pt x="471" y="2005"/>
                  <a:pt x="476" y="2010"/>
                </a:cubicBezTo>
                <a:cubicBezTo>
                  <a:pt x="480" y="2013"/>
                  <a:pt x="484" y="2017"/>
                  <a:pt x="488" y="2021"/>
                </a:cubicBezTo>
                <a:cubicBezTo>
                  <a:pt x="492" y="2025"/>
                  <a:pt x="497" y="2029"/>
                  <a:pt x="502" y="2033"/>
                </a:cubicBezTo>
                <a:cubicBezTo>
                  <a:pt x="506" y="2037"/>
                  <a:pt x="510" y="2040"/>
                  <a:pt x="514" y="2044"/>
                </a:cubicBezTo>
                <a:cubicBezTo>
                  <a:pt x="518" y="2048"/>
                  <a:pt x="523" y="2052"/>
                  <a:pt x="528" y="2056"/>
                </a:cubicBezTo>
                <a:cubicBezTo>
                  <a:pt x="532" y="2060"/>
                  <a:pt x="536" y="2063"/>
                  <a:pt x="540" y="2067"/>
                </a:cubicBezTo>
                <a:cubicBezTo>
                  <a:pt x="545" y="2071"/>
                  <a:pt x="550" y="2075"/>
                  <a:pt x="555" y="2079"/>
                </a:cubicBezTo>
                <a:cubicBezTo>
                  <a:pt x="559" y="2082"/>
                  <a:pt x="563" y="2086"/>
                  <a:pt x="567" y="2089"/>
                </a:cubicBezTo>
                <a:cubicBezTo>
                  <a:pt x="572" y="2093"/>
                  <a:pt x="577" y="2097"/>
                  <a:pt x="582" y="2101"/>
                </a:cubicBezTo>
                <a:cubicBezTo>
                  <a:pt x="586" y="2104"/>
                  <a:pt x="590" y="2107"/>
                  <a:pt x="594" y="2110"/>
                </a:cubicBezTo>
                <a:cubicBezTo>
                  <a:pt x="600" y="2114"/>
                  <a:pt x="605" y="2118"/>
                  <a:pt x="610" y="2122"/>
                </a:cubicBezTo>
                <a:cubicBezTo>
                  <a:pt x="614" y="2125"/>
                  <a:pt x="618" y="2128"/>
                  <a:pt x="622" y="2131"/>
                </a:cubicBezTo>
                <a:cubicBezTo>
                  <a:pt x="628" y="2135"/>
                  <a:pt x="633" y="2139"/>
                  <a:pt x="639" y="2143"/>
                </a:cubicBezTo>
                <a:cubicBezTo>
                  <a:pt x="643" y="2146"/>
                  <a:pt x="647" y="2149"/>
                  <a:pt x="651" y="2152"/>
                </a:cubicBezTo>
                <a:cubicBezTo>
                  <a:pt x="657" y="2156"/>
                  <a:pt x="662" y="2160"/>
                  <a:pt x="668" y="2163"/>
                </a:cubicBezTo>
                <a:cubicBezTo>
                  <a:pt x="672" y="2166"/>
                  <a:pt x="676" y="2169"/>
                  <a:pt x="680" y="2171"/>
                </a:cubicBezTo>
                <a:cubicBezTo>
                  <a:pt x="686" y="2176"/>
                  <a:pt x="693" y="2180"/>
                  <a:pt x="700" y="2184"/>
                </a:cubicBezTo>
                <a:cubicBezTo>
                  <a:pt x="703" y="2186"/>
                  <a:pt x="706" y="2188"/>
                  <a:pt x="709" y="2190"/>
                </a:cubicBezTo>
                <a:cubicBezTo>
                  <a:pt x="729" y="2202"/>
                  <a:pt x="749" y="2214"/>
                  <a:pt x="769" y="2226"/>
                </a:cubicBezTo>
                <a:cubicBezTo>
                  <a:pt x="776" y="2239"/>
                  <a:pt x="783" y="2251"/>
                  <a:pt x="790" y="2264"/>
                </a:cubicBezTo>
                <a:cubicBezTo>
                  <a:pt x="791" y="2266"/>
                  <a:pt x="792" y="2268"/>
                  <a:pt x="793" y="2269"/>
                </a:cubicBezTo>
                <a:cubicBezTo>
                  <a:pt x="796" y="2274"/>
                  <a:pt x="798" y="2279"/>
                  <a:pt x="801" y="2283"/>
                </a:cubicBezTo>
                <a:cubicBezTo>
                  <a:pt x="802" y="2286"/>
                  <a:pt x="804" y="2288"/>
                  <a:pt x="805" y="2290"/>
                </a:cubicBezTo>
                <a:cubicBezTo>
                  <a:pt x="808" y="2294"/>
                  <a:pt x="810" y="2298"/>
                  <a:pt x="812" y="2302"/>
                </a:cubicBezTo>
                <a:cubicBezTo>
                  <a:pt x="814" y="2305"/>
                  <a:pt x="816" y="2307"/>
                  <a:pt x="817" y="2310"/>
                </a:cubicBezTo>
                <a:cubicBezTo>
                  <a:pt x="820" y="2314"/>
                  <a:pt x="822" y="2317"/>
                  <a:pt x="824" y="2321"/>
                </a:cubicBezTo>
                <a:cubicBezTo>
                  <a:pt x="826" y="2324"/>
                  <a:pt x="828" y="2327"/>
                  <a:pt x="829" y="2329"/>
                </a:cubicBezTo>
                <a:cubicBezTo>
                  <a:pt x="832" y="2333"/>
                  <a:pt x="834" y="2336"/>
                  <a:pt x="836" y="2340"/>
                </a:cubicBezTo>
                <a:cubicBezTo>
                  <a:pt x="838" y="2343"/>
                  <a:pt x="840" y="2345"/>
                  <a:pt x="842" y="2348"/>
                </a:cubicBezTo>
                <a:cubicBezTo>
                  <a:pt x="844" y="2352"/>
                  <a:pt x="846" y="2355"/>
                  <a:pt x="849" y="2359"/>
                </a:cubicBezTo>
                <a:cubicBezTo>
                  <a:pt x="850" y="2361"/>
                  <a:pt x="852" y="2364"/>
                  <a:pt x="854" y="2367"/>
                </a:cubicBezTo>
                <a:cubicBezTo>
                  <a:pt x="856" y="2370"/>
                  <a:pt x="859" y="2374"/>
                  <a:pt x="861" y="2377"/>
                </a:cubicBezTo>
                <a:cubicBezTo>
                  <a:pt x="863" y="2380"/>
                  <a:pt x="865" y="2382"/>
                  <a:pt x="867" y="2385"/>
                </a:cubicBezTo>
                <a:cubicBezTo>
                  <a:pt x="869" y="2389"/>
                  <a:pt x="872" y="2392"/>
                  <a:pt x="874" y="2395"/>
                </a:cubicBezTo>
                <a:cubicBezTo>
                  <a:pt x="876" y="2398"/>
                  <a:pt x="878" y="2401"/>
                  <a:pt x="880" y="2403"/>
                </a:cubicBezTo>
                <a:cubicBezTo>
                  <a:pt x="882" y="2407"/>
                  <a:pt x="885" y="2410"/>
                  <a:pt x="887" y="2414"/>
                </a:cubicBezTo>
                <a:cubicBezTo>
                  <a:pt x="889" y="2416"/>
                  <a:pt x="891" y="2419"/>
                  <a:pt x="893" y="2421"/>
                </a:cubicBezTo>
                <a:cubicBezTo>
                  <a:pt x="896" y="2425"/>
                  <a:pt x="898" y="2428"/>
                  <a:pt x="901" y="2432"/>
                </a:cubicBezTo>
                <a:cubicBezTo>
                  <a:pt x="903" y="2434"/>
                  <a:pt x="905" y="2437"/>
                  <a:pt x="907" y="2439"/>
                </a:cubicBezTo>
                <a:cubicBezTo>
                  <a:pt x="909" y="2443"/>
                  <a:pt x="912" y="2446"/>
                  <a:pt x="915" y="2450"/>
                </a:cubicBezTo>
                <a:cubicBezTo>
                  <a:pt x="917" y="2452"/>
                  <a:pt x="919" y="2454"/>
                  <a:pt x="920" y="2457"/>
                </a:cubicBezTo>
                <a:cubicBezTo>
                  <a:pt x="923" y="2461"/>
                  <a:pt x="927" y="2465"/>
                  <a:pt x="930" y="2468"/>
                </a:cubicBezTo>
                <a:cubicBezTo>
                  <a:pt x="931" y="2470"/>
                  <a:pt x="933" y="2472"/>
                  <a:pt x="934" y="2474"/>
                </a:cubicBezTo>
                <a:cubicBezTo>
                  <a:pt x="939" y="2480"/>
                  <a:pt x="944" y="2485"/>
                  <a:pt x="948" y="2491"/>
                </a:cubicBezTo>
                <a:cubicBezTo>
                  <a:pt x="948" y="2491"/>
                  <a:pt x="948" y="2491"/>
                  <a:pt x="949" y="2491"/>
                </a:cubicBezTo>
                <a:cubicBezTo>
                  <a:pt x="953" y="2497"/>
                  <a:pt x="958" y="2502"/>
                  <a:pt x="962" y="2507"/>
                </a:cubicBezTo>
                <a:cubicBezTo>
                  <a:pt x="960" y="2506"/>
                  <a:pt x="958" y="2506"/>
                  <a:pt x="956" y="2505"/>
                </a:cubicBezTo>
                <a:cubicBezTo>
                  <a:pt x="950" y="2502"/>
                  <a:pt x="945" y="2500"/>
                  <a:pt x="939" y="2498"/>
                </a:cubicBezTo>
                <a:cubicBezTo>
                  <a:pt x="933" y="2495"/>
                  <a:pt x="927" y="2493"/>
                  <a:pt x="920" y="2490"/>
                </a:cubicBezTo>
                <a:cubicBezTo>
                  <a:pt x="915" y="2488"/>
                  <a:pt x="909" y="2485"/>
                  <a:pt x="904" y="2483"/>
                </a:cubicBezTo>
                <a:cubicBezTo>
                  <a:pt x="898" y="2480"/>
                  <a:pt x="892" y="2477"/>
                  <a:pt x="885" y="2474"/>
                </a:cubicBezTo>
                <a:cubicBezTo>
                  <a:pt x="880" y="2472"/>
                  <a:pt x="875" y="2469"/>
                  <a:pt x="869" y="2467"/>
                </a:cubicBezTo>
                <a:cubicBezTo>
                  <a:pt x="863" y="2464"/>
                  <a:pt x="857" y="2461"/>
                  <a:pt x="851" y="2458"/>
                </a:cubicBezTo>
                <a:cubicBezTo>
                  <a:pt x="846" y="2455"/>
                  <a:pt x="841" y="2453"/>
                  <a:pt x="835" y="2450"/>
                </a:cubicBezTo>
                <a:cubicBezTo>
                  <a:pt x="829" y="2447"/>
                  <a:pt x="823" y="2444"/>
                  <a:pt x="817" y="2441"/>
                </a:cubicBezTo>
                <a:cubicBezTo>
                  <a:pt x="812" y="2438"/>
                  <a:pt x="807" y="2435"/>
                  <a:pt x="802" y="2433"/>
                </a:cubicBezTo>
                <a:cubicBezTo>
                  <a:pt x="796" y="2429"/>
                  <a:pt x="790" y="2426"/>
                  <a:pt x="784" y="2423"/>
                </a:cubicBezTo>
                <a:cubicBezTo>
                  <a:pt x="779" y="2420"/>
                  <a:pt x="774" y="2417"/>
                  <a:pt x="768" y="2414"/>
                </a:cubicBezTo>
                <a:cubicBezTo>
                  <a:pt x="763" y="2411"/>
                  <a:pt x="757" y="2407"/>
                  <a:pt x="751" y="2404"/>
                </a:cubicBezTo>
                <a:cubicBezTo>
                  <a:pt x="746" y="2401"/>
                  <a:pt x="741" y="2398"/>
                  <a:pt x="736" y="2395"/>
                </a:cubicBezTo>
                <a:cubicBezTo>
                  <a:pt x="730" y="2391"/>
                  <a:pt x="724" y="2388"/>
                  <a:pt x="718" y="2384"/>
                </a:cubicBezTo>
                <a:cubicBezTo>
                  <a:pt x="713" y="2381"/>
                  <a:pt x="708" y="2378"/>
                  <a:pt x="704" y="2375"/>
                </a:cubicBezTo>
                <a:cubicBezTo>
                  <a:pt x="698" y="2371"/>
                  <a:pt x="692" y="2367"/>
                  <a:pt x="686" y="2364"/>
                </a:cubicBezTo>
                <a:cubicBezTo>
                  <a:pt x="682" y="2360"/>
                  <a:pt x="677" y="2357"/>
                  <a:pt x="672" y="2354"/>
                </a:cubicBezTo>
                <a:cubicBezTo>
                  <a:pt x="666" y="2350"/>
                  <a:pt x="661" y="2346"/>
                  <a:pt x="655" y="2342"/>
                </a:cubicBezTo>
                <a:cubicBezTo>
                  <a:pt x="650" y="2339"/>
                  <a:pt x="645" y="2336"/>
                  <a:pt x="641" y="2332"/>
                </a:cubicBezTo>
                <a:cubicBezTo>
                  <a:pt x="635" y="2328"/>
                  <a:pt x="629" y="2324"/>
                  <a:pt x="624" y="2320"/>
                </a:cubicBezTo>
                <a:cubicBezTo>
                  <a:pt x="619" y="2316"/>
                  <a:pt x="615" y="2313"/>
                  <a:pt x="610" y="2310"/>
                </a:cubicBezTo>
                <a:cubicBezTo>
                  <a:pt x="604" y="2305"/>
                  <a:pt x="599" y="2301"/>
                  <a:pt x="593" y="2296"/>
                </a:cubicBezTo>
                <a:cubicBezTo>
                  <a:pt x="589" y="2293"/>
                  <a:pt x="584" y="2290"/>
                  <a:pt x="580" y="2286"/>
                </a:cubicBezTo>
                <a:cubicBezTo>
                  <a:pt x="574" y="2282"/>
                  <a:pt x="569" y="2277"/>
                  <a:pt x="563" y="2272"/>
                </a:cubicBezTo>
                <a:cubicBezTo>
                  <a:pt x="559" y="2269"/>
                  <a:pt x="555" y="2266"/>
                  <a:pt x="551" y="2262"/>
                </a:cubicBezTo>
                <a:cubicBezTo>
                  <a:pt x="544" y="2257"/>
                  <a:pt x="538" y="2252"/>
                  <a:pt x="532" y="2246"/>
                </a:cubicBezTo>
                <a:cubicBezTo>
                  <a:pt x="529" y="2243"/>
                  <a:pt x="525" y="2240"/>
                  <a:pt x="522" y="2237"/>
                </a:cubicBezTo>
                <a:cubicBezTo>
                  <a:pt x="514" y="2231"/>
                  <a:pt x="507" y="2224"/>
                  <a:pt x="499" y="2217"/>
                </a:cubicBezTo>
                <a:cubicBezTo>
                  <a:pt x="497" y="2215"/>
                  <a:pt x="495" y="2213"/>
                  <a:pt x="493" y="2212"/>
                </a:cubicBezTo>
                <a:cubicBezTo>
                  <a:pt x="484" y="2203"/>
                  <a:pt x="475" y="2194"/>
                  <a:pt x="466" y="2185"/>
                </a:cubicBezTo>
                <a:cubicBezTo>
                  <a:pt x="463" y="2179"/>
                  <a:pt x="460" y="2173"/>
                  <a:pt x="457" y="2167"/>
                </a:cubicBezTo>
                <a:cubicBezTo>
                  <a:pt x="456" y="2165"/>
                  <a:pt x="455" y="2163"/>
                  <a:pt x="454" y="2161"/>
                </a:cubicBezTo>
                <a:cubicBezTo>
                  <a:pt x="452" y="2157"/>
                  <a:pt x="450" y="2152"/>
                  <a:pt x="447" y="2147"/>
                </a:cubicBezTo>
                <a:cubicBezTo>
                  <a:pt x="446" y="2145"/>
                  <a:pt x="445" y="2142"/>
                  <a:pt x="444" y="2140"/>
                </a:cubicBezTo>
                <a:cubicBezTo>
                  <a:pt x="442" y="2136"/>
                  <a:pt x="440" y="2132"/>
                  <a:pt x="439" y="2128"/>
                </a:cubicBezTo>
                <a:cubicBezTo>
                  <a:pt x="437" y="2125"/>
                  <a:pt x="436" y="2122"/>
                  <a:pt x="435" y="2120"/>
                </a:cubicBezTo>
                <a:cubicBezTo>
                  <a:pt x="433" y="2116"/>
                  <a:pt x="432" y="2112"/>
                  <a:pt x="430" y="2108"/>
                </a:cubicBezTo>
                <a:cubicBezTo>
                  <a:pt x="429" y="2105"/>
                  <a:pt x="427" y="2103"/>
                  <a:pt x="426" y="2100"/>
                </a:cubicBezTo>
                <a:cubicBezTo>
                  <a:pt x="425" y="2096"/>
                  <a:pt x="423" y="2092"/>
                  <a:pt x="422" y="2089"/>
                </a:cubicBezTo>
                <a:cubicBezTo>
                  <a:pt x="420" y="2086"/>
                  <a:pt x="419" y="2083"/>
                  <a:pt x="418" y="2080"/>
                </a:cubicBezTo>
                <a:cubicBezTo>
                  <a:pt x="416" y="2076"/>
                  <a:pt x="415" y="2072"/>
                  <a:pt x="414" y="2069"/>
                </a:cubicBezTo>
                <a:cubicBezTo>
                  <a:pt x="412" y="2066"/>
                  <a:pt x="411" y="2063"/>
                  <a:pt x="410" y="2060"/>
                </a:cubicBezTo>
                <a:cubicBezTo>
                  <a:pt x="409" y="2056"/>
                  <a:pt x="407" y="2052"/>
                  <a:pt x="406" y="2049"/>
                </a:cubicBezTo>
                <a:cubicBezTo>
                  <a:pt x="405" y="2046"/>
                  <a:pt x="404" y="2043"/>
                  <a:pt x="402" y="2040"/>
                </a:cubicBezTo>
                <a:cubicBezTo>
                  <a:pt x="401" y="2036"/>
                  <a:pt x="400" y="2032"/>
                  <a:pt x="398" y="2028"/>
                </a:cubicBezTo>
                <a:cubicBezTo>
                  <a:pt x="397" y="2025"/>
                  <a:pt x="396" y="2023"/>
                  <a:pt x="395" y="2020"/>
                </a:cubicBezTo>
                <a:cubicBezTo>
                  <a:pt x="394" y="2016"/>
                  <a:pt x="392" y="2012"/>
                  <a:pt x="391" y="2008"/>
                </a:cubicBezTo>
                <a:cubicBezTo>
                  <a:pt x="390" y="2005"/>
                  <a:pt x="389" y="2002"/>
                  <a:pt x="388" y="2000"/>
                </a:cubicBezTo>
                <a:cubicBezTo>
                  <a:pt x="387" y="1995"/>
                  <a:pt x="385" y="1991"/>
                  <a:pt x="384" y="1987"/>
                </a:cubicBezTo>
                <a:cubicBezTo>
                  <a:pt x="383" y="1985"/>
                  <a:pt x="382" y="1982"/>
                  <a:pt x="381" y="1979"/>
                </a:cubicBezTo>
                <a:cubicBezTo>
                  <a:pt x="380" y="1975"/>
                  <a:pt x="378" y="1970"/>
                  <a:pt x="377" y="1966"/>
                </a:cubicBezTo>
                <a:cubicBezTo>
                  <a:pt x="376" y="1964"/>
                  <a:pt x="375" y="1961"/>
                  <a:pt x="375" y="1959"/>
                </a:cubicBezTo>
                <a:cubicBezTo>
                  <a:pt x="373" y="1954"/>
                  <a:pt x="372" y="1948"/>
                  <a:pt x="370" y="1943"/>
                </a:cubicBezTo>
                <a:cubicBezTo>
                  <a:pt x="370" y="1941"/>
                  <a:pt x="369" y="1940"/>
                  <a:pt x="369" y="1938"/>
                </a:cubicBezTo>
                <a:cubicBezTo>
                  <a:pt x="367" y="1931"/>
                  <a:pt x="365" y="1924"/>
                  <a:pt x="363" y="1918"/>
                </a:cubicBezTo>
                <a:cubicBezTo>
                  <a:pt x="363" y="1917"/>
                  <a:pt x="362" y="1917"/>
                  <a:pt x="362" y="1916"/>
                </a:cubicBezTo>
                <a:cubicBezTo>
                  <a:pt x="360" y="1910"/>
                  <a:pt x="359" y="1903"/>
                  <a:pt x="357" y="1897"/>
                </a:cubicBezTo>
                <a:cubicBezTo>
                  <a:pt x="356" y="1895"/>
                  <a:pt x="356" y="1893"/>
                  <a:pt x="355" y="1890"/>
                </a:cubicBezTo>
                <a:cubicBezTo>
                  <a:pt x="354" y="1886"/>
                  <a:pt x="353" y="1882"/>
                  <a:pt x="352" y="1878"/>
                </a:cubicBezTo>
                <a:cubicBezTo>
                  <a:pt x="353" y="1880"/>
                  <a:pt x="355" y="1881"/>
                  <a:pt x="356" y="1882"/>
                </a:cubicBezTo>
                <a:close/>
                <a:moveTo>
                  <a:pt x="484" y="2219"/>
                </a:moveTo>
                <a:cubicBezTo>
                  <a:pt x="487" y="2223"/>
                  <a:pt x="491" y="2226"/>
                  <a:pt x="495" y="2229"/>
                </a:cubicBezTo>
                <a:cubicBezTo>
                  <a:pt x="500" y="2234"/>
                  <a:pt x="506" y="2240"/>
                  <a:pt x="512" y="2245"/>
                </a:cubicBezTo>
                <a:cubicBezTo>
                  <a:pt x="516" y="2249"/>
                  <a:pt x="520" y="2252"/>
                  <a:pt x="524" y="2255"/>
                </a:cubicBezTo>
                <a:cubicBezTo>
                  <a:pt x="530" y="2260"/>
                  <a:pt x="536" y="2265"/>
                  <a:pt x="541" y="2270"/>
                </a:cubicBezTo>
                <a:cubicBezTo>
                  <a:pt x="546" y="2274"/>
                  <a:pt x="550" y="2277"/>
                  <a:pt x="554" y="2281"/>
                </a:cubicBezTo>
                <a:cubicBezTo>
                  <a:pt x="560" y="2285"/>
                  <a:pt x="565" y="2290"/>
                  <a:pt x="571" y="2294"/>
                </a:cubicBezTo>
                <a:cubicBezTo>
                  <a:pt x="575" y="2298"/>
                  <a:pt x="580" y="2301"/>
                  <a:pt x="584" y="2305"/>
                </a:cubicBezTo>
                <a:cubicBezTo>
                  <a:pt x="590" y="2309"/>
                  <a:pt x="595" y="2313"/>
                  <a:pt x="601" y="2318"/>
                </a:cubicBezTo>
                <a:cubicBezTo>
                  <a:pt x="605" y="2321"/>
                  <a:pt x="610" y="2324"/>
                  <a:pt x="615" y="2328"/>
                </a:cubicBezTo>
                <a:cubicBezTo>
                  <a:pt x="620" y="2332"/>
                  <a:pt x="626" y="2336"/>
                  <a:pt x="631" y="2340"/>
                </a:cubicBezTo>
                <a:cubicBezTo>
                  <a:pt x="636" y="2344"/>
                  <a:pt x="641" y="2347"/>
                  <a:pt x="645" y="2350"/>
                </a:cubicBezTo>
                <a:cubicBezTo>
                  <a:pt x="651" y="2354"/>
                  <a:pt x="657" y="2358"/>
                  <a:pt x="662" y="2362"/>
                </a:cubicBezTo>
                <a:cubicBezTo>
                  <a:pt x="667" y="2365"/>
                  <a:pt x="672" y="2368"/>
                  <a:pt x="677" y="2372"/>
                </a:cubicBezTo>
                <a:cubicBezTo>
                  <a:pt x="683" y="2375"/>
                  <a:pt x="688" y="2379"/>
                  <a:pt x="694" y="2383"/>
                </a:cubicBezTo>
                <a:cubicBezTo>
                  <a:pt x="699" y="2386"/>
                  <a:pt x="704" y="2389"/>
                  <a:pt x="709" y="2392"/>
                </a:cubicBezTo>
                <a:cubicBezTo>
                  <a:pt x="714" y="2396"/>
                  <a:pt x="720" y="2400"/>
                  <a:pt x="726" y="2403"/>
                </a:cubicBezTo>
                <a:cubicBezTo>
                  <a:pt x="731" y="2406"/>
                  <a:pt x="736" y="2409"/>
                  <a:pt x="741" y="2412"/>
                </a:cubicBezTo>
                <a:cubicBezTo>
                  <a:pt x="747" y="2416"/>
                  <a:pt x="753" y="2419"/>
                  <a:pt x="759" y="2422"/>
                </a:cubicBezTo>
                <a:cubicBezTo>
                  <a:pt x="764" y="2425"/>
                  <a:pt x="769" y="2428"/>
                  <a:pt x="774" y="2431"/>
                </a:cubicBezTo>
                <a:cubicBezTo>
                  <a:pt x="780" y="2434"/>
                  <a:pt x="786" y="2438"/>
                  <a:pt x="792" y="2441"/>
                </a:cubicBezTo>
                <a:cubicBezTo>
                  <a:pt x="797" y="2444"/>
                  <a:pt x="802" y="2447"/>
                  <a:pt x="807" y="2449"/>
                </a:cubicBezTo>
                <a:cubicBezTo>
                  <a:pt x="813" y="2452"/>
                  <a:pt x="820" y="2456"/>
                  <a:pt x="826" y="2459"/>
                </a:cubicBezTo>
                <a:cubicBezTo>
                  <a:pt x="831" y="2461"/>
                  <a:pt x="836" y="2464"/>
                  <a:pt x="841" y="2466"/>
                </a:cubicBezTo>
                <a:cubicBezTo>
                  <a:pt x="847" y="2470"/>
                  <a:pt x="854" y="2473"/>
                  <a:pt x="861" y="2476"/>
                </a:cubicBezTo>
                <a:cubicBezTo>
                  <a:pt x="866" y="2478"/>
                  <a:pt x="870" y="2481"/>
                  <a:pt x="875" y="2483"/>
                </a:cubicBezTo>
                <a:cubicBezTo>
                  <a:pt x="882" y="2486"/>
                  <a:pt x="889" y="2489"/>
                  <a:pt x="897" y="2493"/>
                </a:cubicBezTo>
                <a:cubicBezTo>
                  <a:pt x="901" y="2495"/>
                  <a:pt x="905" y="2497"/>
                  <a:pt x="910" y="2499"/>
                </a:cubicBezTo>
                <a:cubicBezTo>
                  <a:pt x="919" y="2502"/>
                  <a:pt x="927" y="2506"/>
                  <a:pt x="936" y="2510"/>
                </a:cubicBezTo>
                <a:cubicBezTo>
                  <a:pt x="939" y="2511"/>
                  <a:pt x="942" y="2512"/>
                  <a:pt x="945" y="2513"/>
                </a:cubicBezTo>
                <a:cubicBezTo>
                  <a:pt x="957" y="2518"/>
                  <a:pt x="968" y="2523"/>
                  <a:pt x="980" y="2527"/>
                </a:cubicBezTo>
                <a:cubicBezTo>
                  <a:pt x="986" y="2534"/>
                  <a:pt x="992" y="2540"/>
                  <a:pt x="998" y="2547"/>
                </a:cubicBezTo>
                <a:cubicBezTo>
                  <a:pt x="999" y="2548"/>
                  <a:pt x="1000" y="2549"/>
                  <a:pt x="1001" y="2550"/>
                </a:cubicBezTo>
                <a:cubicBezTo>
                  <a:pt x="1006" y="2556"/>
                  <a:pt x="1012" y="2561"/>
                  <a:pt x="1017" y="2567"/>
                </a:cubicBezTo>
                <a:cubicBezTo>
                  <a:pt x="1019" y="2569"/>
                  <a:pt x="1022" y="2571"/>
                  <a:pt x="1024" y="2574"/>
                </a:cubicBezTo>
                <a:cubicBezTo>
                  <a:pt x="1028" y="2578"/>
                  <a:pt x="1032" y="2582"/>
                  <a:pt x="1037" y="2587"/>
                </a:cubicBezTo>
                <a:cubicBezTo>
                  <a:pt x="1039" y="2589"/>
                  <a:pt x="1042" y="2592"/>
                  <a:pt x="1044" y="2594"/>
                </a:cubicBezTo>
                <a:cubicBezTo>
                  <a:pt x="1048" y="2598"/>
                  <a:pt x="1052" y="2602"/>
                  <a:pt x="1056" y="2606"/>
                </a:cubicBezTo>
                <a:cubicBezTo>
                  <a:pt x="1059" y="2609"/>
                  <a:pt x="1062" y="2611"/>
                  <a:pt x="1065" y="2614"/>
                </a:cubicBezTo>
                <a:cubicBezTo>
                  <a:pt x="1069" y="2618"/>
                  <a:pt x="1072" y="2621"/>
                  <a:pt x="1076" y="2625"/>
                </a:cubicBezTo>
                <a:cubicBezTo>
                  <a:pt x="1079" y="2628"/>
                  <a:pt x="1082" y="2630"/>
                  <a:pt x="1085" y="2633"/>
                </a:cubicBezTo>
                <a:cubicBezTo>
                  <a:pt x="1089" y="2636"/>
                  <a:pt x="1093" y="2640"/>
                  <a:pt x="1097" y="2644"/>
                </a:cubicBezTo>
                <a:cubicBezTo>
                  <a:pt x="1100" y="2646"/>
                  <a:pt x="1103" y="2649"/>
                  <a:pt x="1106" y="2651"/>
                </a:cubicBezTo>
                <a:cubicBezTo>
                  <a:pt x="1110" y="2655"/>
                  <a:pt x="1114" y="2658"/>
                  <a:pt x="1118" y="2662"/>
                </a:cubicBezTo>
                <a:cubicBezTo>
                  <a:pt x="1121" y="2664"/>
                  <a:pt x="1124" y="2667"/>
                  <a:pt x="1127" y="2670"/>
                </a:cubicBezTo>
                <a:cubicBezTo>
                  <a:pt x="1131" y="2673"/>
                  <a:pt x="1135" y="2676"/>
                  <a:pt x="1139" y="2680"/>
                </a:cubicBezTo>
                <a:cubicBezTo>
                  <a:pt x="1142" y="2682"/>
                  <a:pt x="1145" y="2685"/>
                  <a:pt x="1148" y="2687"/>
                </a:cubicBezTo>
                <a:cubicBezTo>
                  <a:pt x="1152" y="2691"/>
                  <a:pt x="1156" y="2694"/>
                  <a:pt x="1160" y="2697"/>
                </a:cubicBezTo>
                <a:cubicBezTo>
                  <a:pt x="1163" y="2700"/>
                  <a:pt x="1166" y="2702"/>
                  <a:pt x="1170" y="2705"/>
                </a:cubicBezTo>
                <a:cubicBezTo>
                  <a:pt x="1174" y="2708"/>
                  <a:pt x="1178" y="2711"/>
                  <a:pt x="1182" y="2714"/>
                </a:cubicBezTo>
                <a:cubicBezTo>
                  <a:pt x="1185" y="2717"/>
                  <a:pt x="1188" y="2719"/>
                  <a:pt x="1191" y="2721"/>
                </a:cubicBezTo>
                <a:cubicBezTo>
                  <a:pt x="1196" y="2725"/>
                  <a:pt x="1200" y="2728"/>
                  <a:pt x="1204" y="2731"/>
                </a:cubicBezTo>
                <a:cubicBezTo>
                  <a:pt x="1207" y="2733"/>
                  <a:pt x="1210" y="2736"/>
                  <a:pt x="1214" y="2738"/>
                </a:cubicBezTo>
                <a:cubicBezTo>
                  <a:pt x="1218" y="2741"/>
                  <a:pt x="1222" y="2744"/>
                  <a:pt x="1227" y="2747"/>
                </a:cubicBezTo>
                <a:cubicBezTo>
                  <a:pt x="1230" y="2750"/>
                  <a:pt x="1233" y="2752"/>
                  <a:pt x="1236" y="2754"/>
                </a:cubicBezTo>
                <a:cubicBezTo>
                  <a:pt x="1241" y="2757"/>
                  <a:pt x="1245" y="2760"/>
                  <a:pt x="1250" y="2764"/>
                </a:cubicBezTo>
                <a:cubicBezTo>
                  <a:pt x="1253" y="2766"/>
                  <a:pt x="1256" y="2768"/>
                  <a:pt x="1259" y="2770"/>
                </a:cubicBezTo>
                <a:cubicBezTo>
                  <a:pt x="1264" y="2773"/>
                  <a:pt x="1269" y="2777"/>
                  <a:pt x="1274" y="2780"/>
                </a:cubicBezTo>
                <a:cubicBezTo>
                  <a:pt x="1277" y="2782"/>
                  <a:pt x="1279" y="2783"/>
                  <a:pt x="1282" y="2785"/>
                </a:cubicBezTo>
                <a:cubicBezTo>
                  <a:pt x="1289" y="2789"/>
                  <a:pt x="1296" y="2794"/>
                  <a:pt x="1303" y="2798"/>
                </a:cubicBezTo>
                <a:cubicBezTo>
                  <a:pt x="1303" y="2799"/>
                  <a:pt x="1304" y="2799"/>
                  <a:pt x="1305" y="2800"/>
                </a:cubicBezTo>
                <a:cubicBezTo>
                  <a:pt x="1305" y="2800"/>
                  <a:pt x="1305" y="2800"/>
                  <a:pt x="1305" y="2800"/>
                </a:cubicBezTo>
                <a:cubicBezTo>
                  <a:pt x="1304" y="2800"/>
                  <a:pt x="1303" y="2800"/>
                  <a:pt x="1302" y="2799"/>
                </a:cubicBezTo>
                <a:cubicBezTo>
                  <a:pt x="1298" y="2799"/>
                  <a:pt x="1293" y="2798"/>
                  <a:pt x="1288" y="2797"/>
                </a:cubicBezTo>
                <a:cubicBezTo>
                  <a:pt x="1282" y="2796"/>
                  <a:pt x="1276" y="2795"/>
                  <a:pt x="1269" y="2794"/>
                </a:cubicBezTo>
                <a:cubicBezTo>
                  <a:pt x="1265" y="2794"/>
                  <a:pt x="1260" y="2793"/>
                  <a:pt x="1255" y="2792"/>
                </a:cubicBezTo>
                <a:cubicBezTo>
                  <a:pt x="1249" y="2791"/>
                  <a:pt x="1243" y="2790"/>
                  <a:pt x="1237" y="2789"/>
                </a:cubicBezTo>
                <a:cubicBezTo>
                  <a:pt x="1232" y="2788"/>
                  <a:pt x="1227" y="2787"/>
                  <a:pt x="1223" y="2786"/>
                </a:cubicBezTo>
                <a:cubicBezTo>
                  <a:pt x="1217" y="2785"/>
                  <a:pt x="1211" y="2784"/>
                  <a:pt x="1205" y="2782"/>
                </a:cubicBezTo>
                <a:cubicBezTo>
                  <a:pt x="1200" y="2781"/>
                  <a:pt x="1195" y="2780"/>
                  <a:pt x="1190" y="2779"/>
                </a:cubicBezTo>
                <a:cubicBezTo>
                  <a:pt x="1184" y="2778"/>
                  <a:pt x="1179" y="2777"/>
                  <a:pt x="1173" y="2775"/>
                </a:cubicBezTo>
                <a:cubicBezTo>
                  <a:pt x="1168" y="2774"/>
                  <a:pt x="1163" y="2773"/>
                  <a:pt x="1158" y="2772"/>
                </a:cubicBezTo>
                <a:cubicBezTo>
                  <a:pt x="1152" y="2770"/>
                  <a:pt x="1147" y="2769"/>
                  <a:pt x="1141" y="2768"/>
                </a:cubicBezTo>
                <a:cubicBezTo>
                  <a:pt x="1136" y="2766"/>
                  <a:pt x="1131" y="2765"/>
                  <a:pt x="1126" y="2764"/>
                </a:cubicBezTo>
                <a:cubicBezTo>
                  <a:pt x="1121" y="2762"/>
                  <a:pt x="1115" y="2761"/>
                  <a:pt x="1109" y="2759"/>
                </a:cubicBezTo>
                <a:cubicBezTo>
                  <a:pt x="1104" y="2758"/>
                  <a:pt x="1099" y="2756"/>
                  <a:pt x="1095" y="2755"/>
                </a:cubicBezTo>
                <a:cubicBezTo>
                  <a:pt x="1089" y="2753"/>
                  <a:pt x="1083" y="2752"/>
                  <a:pt x="1078" y="2750"/>
                </a:cubicBezTo>
                <a:cubicBezTo>
                  <a:pt x="1073" y="2748"/>
                  <a:pt x="1068" y="2747"/>
                  <a:pt x="1063" y="2745"/>
                </a:cubicBezTo>
                <a:cubicBezTo>
                  <a:pt x="1058" y="2744"/>
                  <a:pt x="1052" y="2742"/>
                  <a:pt x="1046" y="2740"/>
                </a:cubicBezTo>
                <a:cubicBezTo>
                  <a:pt x="1042" y="2738"/>
                  <a:pt x="1037" y="2737"/>
                  <a:pt x="1032" y="2735"/>
                </a:cubicBezTo>
                <a:cubicBezTo>
                  <a:pt x="1026" y="2733"/>
                  <a:pt x="1021" y="2731"/>
                  <a:pt x="1015" y="2729"/>
                </a:cubicBezTo>
                <a:cubicBezTo>
                  <a:pt x="1010" y="2728"/>
                  <a:pt x="1006" y="2726"/>
                  <a:pt x="1001" y="2724"/>
                </a:cubicBezTo>
                <a:cubicBezTo>
                  <a:pt x="995" y="2722"/>
                  <a:pt x="990" y="2720"/>
                  <a:pt x="984" y="2718"/>
                </a:cubicBezTo>
                <a:cubicBezTo>
                  <a:pt x="980" y="2716"/>
                  <a:pt x="975" y="2715"/>
                  <a:pt x="970" y="2713"/>
                </a:cubicBezTo>
                <a:cubicBezTo>
                  <a:pt x="965" y="2711"/>
                  <a:pt x="959" y="2708"/>
                  <a:pt x="953" y="2706"/>
                </a:cubicBezTo>
                <a:cubicBezTo>
                  <a:pt x="949" y="2704"/>
                  <a:pt x="944" y="2702"/>
                  <a:pt x="940" y="2701"/>
                </a:cubicBezTo>
                <a:cubicBezTo>
                  <a:pt x="934" y="2698"/>
                  <a:pt x="928" y="2696"/>
                  <a:pt x="922" y="2693"/>
                </a:cubicBezTo>
                <a:cubicBezTo>
                  <a:pt x="918" y="2691"/>
                  <a:pt x="914" y="2690"/>
                  <a:pt x="910" y="2688"/>
                </a:cubicBezTo>
                <a:cubicBezTo>
                  <a:pt x="903" y="2685"/>
                  <a:pt x="897" y="2682"/>
                  <a:pt x="891" y="2679"/>
                </a:cubicBezTo>
                <a:cubicBezTo>
                  <a:pt x="887" y="2677"/>
                  <a:pt x="884" y="2676"/>
                  <a:pt x="880" y="2674"/>
                </a:cubicBezTo>
                <a:cubicBezTo>
                  <a:pt x="872" y="2671"/>
                  <a:pt x="865" y="2667"/>
                  <a:pt x="858" y="2663"/>
                </a:cubicBezTo>
                <a:cubicBezTo>
                  <a:pt x="855" y="2662"/>
                  <a:pt x="853" y="2661"/>
                  <a:pt x="850" y="2660"/>
                </a:cubicBezTo>
                <a:cubicBezTo>
                  <a:pt x="840" y="2655"/>
                  <a:pt x="831" y="2650"/>
                  <a:pt x="821" y="2645"/>
                </a:cubicBezTo>
                <a:cubicBezTo>
                  <a:pt x="812" y="2637"/>
                  <a:pt x="803" y="2629"/>
                  <a:pt x="795" y="2621"/>
                </a:cubicBezTo>
                <a:cubicBezTo>
                  <a:pt x="792" y="2619"/>
                  <a:pt x="790" y="2617"/>
                  <a:pt x="787" y="2614"/>
                </a:cubicBezTo>
                <a:cubicBezTo>
                  <a:pt x="781" y="2609"/>
                  <a:pt x="775" y="2603"/>
                  <a:pt x="769" y="2597"/>
                </a:cubicBezTo>
                <a:cubicBezTo>
                  <a:pt x="765" y="2594"/>
                  <a:pt x="762" y="2591"/>
                  <a:pt x="759" y="2587"/>
                </a:cubicBezTo>
                <a:cubicBezTo>
                  <a:pt x="754" y="2582"/>
                  <a:pt x="749" y="2577"/>
                  <a:pt x="743" y="2572"/>
                </a:cubicBezTo>
                <a:cubicBezTo>
                  <a:pt x="740" y="2569"/>
                  <a:pt x="736" y="2565"/>
                  <a:pt x="733" y="2561"/>
                </a:cubicBezTo>
                <a:cubicBezTo>
                  <a:pt x="728" y="2557"/>
                  <a:pt x="723" y="2552"/>
                  <a:pt x="719" y="2547"/>
                </a:cubicBezTo>
                <a:cubicBezTo>
                  <a:pt x="715" y="2543"/>
                  <a:pt x="712" y="2539"/>
                  <a:pt x="708" y="2535"/>
                </a:cubicBezTo>
                <a:cubicBezTo>
                  <a:pt x="704" y="2531"/>
                  <a:pt x="699" y="2526"/>
                  <a:pt x="695" y="2521"/>
                </a:cubicBezTo>
                <a:cubicBezTo>
                  <a:pt x="691" y="2517"/>
                  <a:pt x="688" y="2513"/>
                  <a:pt x="684" y="2509"/>
                </a:cubicBezTo>
                <a:cubicBezTo>
                  <a:pt x="680" y="2504"/>
                  <a:pt x="675" y="2499"/>
                  <a:pt x="671" y="2494"/>
                </a:cubicBezTo>
                <a:cubicBezTo>
                  <a:pt x="668" y="2490"/>
                  <a:pt x="664" y="2486"/>
                  <a:pt x="661" y="2482"/>
                </a:cubicBezTo>
                <a:cubicBezTo>
                  <a:pt x="657" y="2477"/>
                  <a:pt x="653" y="2472"/>
                  <a:pt x="648" y="2467"/>
                </a:cubicBezTo>
                <a:cubicBezTo>
                  <a:pt x="645" y="2463"/>
                  <a:pt x="642" y="2459"/>
                  <a:pt x="638" y="2455"/>
                </a:cubicBezTo>
                <a:cubicBezTo>
                  <a:pt x="634" y="2450"/>
                  <a:pt x="630" y="2445"/>
                  <a:pt x="626" y="2439"/>
                </a:cubicBezTo>
                <a:cubicBezTo>
                  <a:pt x="623" y="2435"/>
                  <a:pt x="620" y="2431"/>
                  <a:pt x="617" y="2427"/>
                </a:cubicBezTo>
                <a:cubicBezTo>
                  <a:pt x="613" y="2422"/>
                  <a:pt x="609" y="2416"/>
                  <a:pt x="605" y="2411"/>
                </a:cubicBezTo>
                <a:cubicBezTo>
                  <a:pt x="602" y="2407"/>
                  <a:pt x="598" y="2403"/>
                  <a:pt x="595" y="2399"/>
                </a:cubicBezTo>
                <a:cubicBezTo>
                  <a:pt x="592" y="2393"/>
                  <a:pt x="588" y="2388"/>
                  <a:pt x="584" y="2383"/>
                </a:cubicBezTo>
                <a:cubicBezTo>
                  <a:pt x="581" y="2378"/>
                  <a:pt x="578" y="2374"/>
                  <a:pt x="575" y="2370"/>
                </a:cubicBezTo>
                <a:cubicBezTo>
                  <a:pt x="571" y="2364"/>
                  <a:pt x="567" y="2359"/>
                  <a:pt x="564" y="2353"/>
                </a:cubicBezTo>
                <a:cubicBezTo>
                  <a:pt x="561" y="2349"/>
                  <a:pt x="558" y="2345"/>
                  <a:pt x="555" y="2340"/>
                </a:cubicBezTo>
                <a:cubicBezTo>
                  <a:pt x="551" y="2335"/>
                  <a:pt x="548" y="2329"/>
                  <a:pt x="544" y="2323"/>
                </a:cubicBezTo>
                <a:cubicBezTo>
                  <a:pt x="541" y="2319"/>
                  <a:pt x="539" y="2315"/>
                  <a:pt x="536" y="2311"/>
                </a:cubicBezTo>
                <a:cubicBezTo>
                  <a:pt x="532" y="2305"/>
                  <a:pt x="529" y="2299"/>
                  <a:pt x="525" y="2293"/>
                </a:cubicBezTo>
                <a:cubicBezTo>
                  <a:pt x="523" y="2289"/>
                  <a:pt x="520" y="2285"/>
                  <a:pt x="518" y="2280"/>
                </a:cubicBezTo>
                <a:cubicBezTo>
                  <a:pt x="514" y="2274"/>
                  <a:pt x="510" y="2267"/>
                  <a:pt x="506" y="2261"/>
                </a:cubicBezTo>
                <a:cubicBezTo>
                  <a:pt x="504" y="2257"/>
                  <a:pt x="502" y="2253"/>
                  <a:pt x="500" y="2250"/>
                </a:cubicBezTo>
                <a:cubicBezTo>
                  <a:pt x="495" y="2242"/>
                  <a:pt x="491" y="2234"/>
                  <a:pt x="487" y="2226"/>
                </a:cubicBezTo>
                <a:cubicBezTo>
                  <a:pt x="485" y="2223"/>
                  <a:pt x="484" y="2221"/>
                  <a:pt x="483" y="2219"/>
                </a:cubicBezTo>
                <a:cubicBezTo>
                  <a:pt x="483" y="2218"/>
                  <a:pt x="483" y="2218"/>
                  <a:pt x="483" y="2218"/>
                </a:cubicBezTo>
                <a:cubicBezTo>
                  <a:pt x="483" y="2218"/>
                  <a:pt x="484" y="2219"/>
                  <a:pt x="484" y="2219"/>
                </a:cubicBezTo>
                <a:close/>
                <a:moveTo>
                  <a:pt x="1288" y="2775"/>
                </a:moveTo>
                <a:cubicBezTo>
                  <a:pt x="1286" y="2773"/>
                  <a:pt x="1283" y="2771"/>
                  <a:pt x="1280" y="2770"/>
                </a:cubicBezTo>
                <a:cubicBezTo>
                  <a:pt x="1275" y="2766"/>
                  <a:pt x="1270" y="2763"/>
                  <a:pt x="1265" y="2760"/>
                </a:cubicBezTo>
                <a:cubicBezTo>
                  <a:pt x="1262" y="2758"/>
                  <a:pt x="1259" y="2756"/>
                  <a:pt x="1256" y="2754"/>
                </a:cubicBezTo>
                <a:cubicBezTo>
                  <a:pt x="1252" y="2750"/>
                  <a:pt x="1247" y="2747"/>
                  <a:pt x="1243" y="2744"/>
                </a:cubicBezTo>
                <a:cubicBezTo>
                  <a:pt x="1239" y="2742"/>
                  <a:pt x="1236" y="2740"/>
                  <a:pt x="1233" y="2737"/>
                </a:cubicBezTo>
                <a:cubicBezTo>
                  <a:pt x="1229" y="2734"/>
                  <a:pt x="1225" y="2731"/>
                  <a:pt x="1220" y="2728"/>
                </a:cubicBezTo>
                <a:cubicBezTo>
                  <a:pt x="1217" y="2726"/>
                  <a:pt x="1214" y="2723"/>
                  <a:pt x="1211" y="2721"/>
                </a:cubicBezTo>
                <a:cubicBezTo>
                  <a:pt x="1207" y="2718"/>
                  <a:pt x="1202" y="2715"/>
                  <a:pt x="1198" y="2712"/>
                </a:cubicBezTo>
                <a:cubicBezTo>
                  <a:pt x="1195" y="2709"/>
                  <a:pt x="1192" y="2707"/>
                  <a:pt x="1189" y="2704"/>
                </a:cubicBezTo>
                <a:cubicBezTo>
                  <a:pt x="1185" y="2701"/>
                  <a:pt x="1181" y="2698"/>
                  <a:pt x="1177" y="2695"/>
                </a:cubicBezTo>
                <a:cubicBezTo>
                  <a:pt x="1173" y="2692"/>
                  <a:pt x="1170" y="2690"/>
                  <a:pt x="1167" y="2687"/>
                </a:cubicBezTo>
                <a:cubicBezTo>
                  <a:pt x="1163" y="2684"/>
                  <a:pt x="1159" y="2681"/>
                  <a:pt x="1155" y="2678"/>
                </a:cubicBezTo>
                <a:cubicBezTo>
                  <a:pt x="1152" y="2675"/>
                  <a:pt x="1149" y="2672"/>
                  <a:pt x="1146" y="2670"/>
                </a:cubicBezTo>
                <a:cubicBezTo>
                  <a:pt x="1142" y="2667"/>
                  <a:pt x="1138" y="2663"/>
                  <a:pt x="1134" y="2660"/>
                </a:cubicBezTo>
                <a:cubicBezTo>
                  <a:pt x="1131" y="2657"/>
                  <a:pt x="1128" y="2655"/>
                  <a:pt x="1125" y="2652"/>
                </a:cubicBezTo>
                <a:cubicBezTo>
                  <a:pt x="1121" y="2649"/>
                  <a:pt x="1117" y="2645"/>
                  <a:pt x="1113" y="2642"/>
                </a:cubicBezTo>
                <a:cubicBezTo>
                  <a:pt x="1110" y="2639"/>
                  <a:pt x="1107" y="2637"/>
                  <a:pt x="1104" y="2634"/>
                </a:cubicBezTo>
                <a:cubicBezTo>
                  <a:pt x="1100" y="2630"/>
                  <a:pt x="1096" y="2627"/>
                  <a:pt x="1093" y="2624"/>
                </a:cubicBezTo>
                <a:cubicBezTo>
                  <a:pt x="1090" y="2621"/>
                  <a:pt x="1087" y="2618"/>
                  <a:pt x="1084" y="2615"/>
                </a:cubicBezTo>
                <a:cubicBezTo>
                  <a:pt x="1080" y="2612"/>
                  <a:pt x="1076" y="2608"/>
                  <a:pt x="1073" y="2605"/>
                </a:cubicBezTo>
                <a:cubicBezTo>
                  <a:pt x="1070" y="2602"/>
                  <a:pt x="1067" y="2599"/>
                  <a:pt x="1064" y="2596"/>
                </a:cubicBezTo>
                <a:cubicBezTo>
                  <a:pt x="1060" y="2593"/>
                  <a:pt x="1056" y="2589"/>
                  <a:pt x="1053" y="2586"/>
                </a:cubicBezTo>
                <a:cubicBezTo>
                  <a:pt x="1050" y="2583"/>
                  <a:pt x="1047" y="2580"/>
                  <a:pt x="1044" y="2577"/>
                </a:cubicBezTo>
                <a:cubicBezTo>
                  <a:pt x="1040" y="2573"/>
                  <a:pt x="1037" y="2570"/>
                  <a:pt x="1033" y="2566"/>
                </a:cubicBezTo>
                <a:cubicBezTo>
                  <a:pt x="1030" y="2563"/>
                  <a:pt x="1027" y="2560"/>
                  <a:pt x="1025" y="2557"/>
                </a:cubicBezTo>
                <a:cubicBezTo>
                  <a:pt x="1021" y="2554"/>
                  <a:pt x="1017" y="2550"/>
                  <a:pt x="1013" y="2546"/>
                </a:cubicBezTo>
                <a:cubicBezTo>
                  <a:pt x="1011" y="2543"/>
                  <a:pt x="1008" y="2540"/>
                  <a:pt x="1006" y="2538"/>
                </a:cubicBezTo>
                <a:cubicBezTo>
                  <a:pt x="1005" y="2537"/>
                  <a:pt x="1005" y="2537"/>
                  <a:pt x="1004" y="2536"/>
                </a:cubicBezTo>
                <a:cubicBezTo>
                  <a:pt x="1005" y="2536"/>
                  <a:pt x="1005" y="2536"/>
                  <a:pt x="1006" y="2537"/>
                </a:cubicBezTo>
                <a:cubicBezTo>
                  <a:pt x="1013" y="2539"/>
                  <a:pt x="1020" y="2541"/>
                  <a:pt x="1027" y="2544"/>
                </a:cubicBezTo>
                <a:cubicBezTo>
                  <a:pt x="1030" y="2545"/>
                  <a:pt x="1032" y="2546"/>
                  <a:pt x="1035" y="2547"/>
                </a:cubicBezTo>
                <a:cubicBezTo>
                  <a:pt x="1040" y="2548"/>
                  <a:pt x="1045" y="2550"/>
                  <a:pt x="1050" y="2551"/>
                </a:cubicBezTo>
                <a:cubicBezTo>
                  <a:pt x="1053" y="2552"/>
                  <a:pt x="1056" y="2553"/>
                  <a:pt x="1059" y="2554"/>
                </a:cubicBezTo>
                <a:cubicBezTo>
                  <a:pt x="1063" y="2556"/>
                  <a:pt x="1068" y="2557"/>
                  <a:pt x="1072" y="2558"/>
                </a:cubicBezTo>
                <a:cubicBezTo>
                  <a:pt x="1076" y="2560"/>
                  <a:pt x="1079" y="2561"/>
                  <a:pt x="1082" y="2562"/>
                </a:cubicBezTo>
                <a:cubicBezTo>
                  <a:pt x="1087" y="2563"/>
                  <a:pt x="1091" y="2564"/>
                  <a:pt x="1095" y="2565"/>
                </a:cubicBezTo>
                <a:cubicBezTo>
                  <a:pt x="1099" y="2566"/>
                  <a:pt x="1102" y="2567"/>
                  <a:pt x="1106" y="2568"/>
                </a:cubicBezTo>
                <a:cubicBezTo>
                  <a:pt x="1110" y="2569"/>
                  <a:pt x="1114" y="2571"/>
                  <a:pt x="1118" y="2572"/>
                </a:cubicBezTo>
                <a:cubicBezTo>
                  <a:pt x="1122" y="2573"/>
                  <a:pt x="1125" y="2574"/>
                  <a:pt x="1129" y="2575"/>
                </a:cubicBezTo>
                <a:cubicBezTo>
                  <a:pt x="1133" y="2576"/>
                  <a:pt x="1137" y="2577"/>
                  <a:pt x="1141" y="2578"/>
                </a:cubicBezTo>
                <a:cubicBezTo>
                  <a:pt x="1145" y="2579"/>
                  <a:pt x="1149" y="2580"/>
                  <a:pt x="1152" y="2580"/>
                </a:cubicBezTo>
                <a:cubicBezTo>
                  <a:pt x="1156" y="2581"/>
                  <a:pt x="1160" y="2582"/>
                  <a:pt x="1165" y="2583"/>
                </a:cubicBezTo>
                <a:cubicBezTo>
                  <a:pt x="1168" y="2584"/>
                  <a:pt x="1172" y="2585"/>
                  <a:pt x="1175" y="2586"/>
                </a:cubicBezTo>
                <a:cubicBezTo>
                  <a:pt x="1180" y="2587"/>
                  <a:pt x="1184" y="2588"/>
                  <a:pt x="1188" y="2589"/>
                </a:cubicBezTo>
                <a:cubicBezTo>
                  <a:pt x="1192" y="2590"/>
                  <a:pt x="1195" y="2590"/>
                  <a:pt x="1199" y="2591"/>
                </a:cubicBezTo>
                <a:cubicBezTo>
                  <a:pt x="1203" y="2592"/>
                  <a:pt x="1207" y="2593"/>
                  <a:pt x="1211" y="2594"/>
                </a:cubicBezTo>
                <a:cubicBezTo>
                  <a:pt x="1215" y="2594"/>
                  <a:pt x="1219" y="2595"/>
                  <a:pt x="1222" y="2596"/>
                </a:cubicBezTo>
                <a:cubicBezTo>
                  <a:pt x="1227" y="2597"/>
                  <a:pt x="1231" y="2598"/>
                  <a:pt x="1235" y="2598"/>
                </a:cubicBezTo>
                <a:cubicBezTo>
                  <a:pt x="1239" y="2599"/>
                  <a:pt x="1242" y="2600"/>
                  <a:pt x="1246" y="2600"/>
                </a:cubicBezTo>
                <a:cubicBezTo>
                  <a:pt x="1250" y="2601"/>
                  <a:pt x="1254" y="2602"/>
                  <a:pt x="1259" y="2603"/>
                </a:cubicBezTo>
                <a:cubicBezTo>
                  <a:pt x="1262" y="2603"/>
                  <a:pt x="1266" y="2604"/>
                  <a:pt x="1269" y="2604"/>
                </a:cubicBezTo>
                <a:cubicBezTo>
                  <a:pt x="1274" y="2605"/>
                  <a:pt x="1278" y="2606"/>
                  <a:pt x="1283" y="2606"/>
                </a:cubicBezTo>
                <a:cubicBezTo>
                  <a:pt x="1286" y="2607"/>
                  <a:pt x="1290" y="2608"/>
                  <a:pt x="1293" y="2608"/>
                </a:cubicBezTo>
                <a:cubicBezTo>
                  <a:pt x="1298" y="2609"/>
                  <a:pt x="1303" y="2609"/>
                  <a:pt x="1308" y="2610"/>
                </a:cubicBezTo>
                <a:cubicBezTo>
                  <a:pt x="1311" y="2610"/>
                  <a:pt x="1314" y="2611"/>
                  <a:pt x="1317" y="2611"/>
                </a:cubicBezTo>
                <a:cubicBezTo>
                  <a:pt x="1325" y="2612"/>
                  <a:pt x="1332" y="2613"/>
                  <a:pt x="1340" y="2614"/>
                </a:cubicBezTo>
                <a:cubicBezTo>
                  <a:pt x="1342" y="2614"/>
                  <a:pt x="1344" y="2615"/>
                  <a:pt x="1346" y="2615"/>
                </a:cubicBezTo>
                <a:cubicBezTo>
                  <a:pt x="1352" y="2615"/>
                  <a:pt x="1357" y="2616"/>
                  <a:pt x="1363" y="2617"/>
                </a:cubicBezTo>
                <a:cubicBezTo>
                  <a:pt x="1367" y="2620"/>
                  <a:pt x="1371" y="2624"/>
                  <a:pt x="1374" y="2627"/>
                </a:cubicBezTo>
                <a:cubicBezTo>
                  <a:pt x="1375" y="2628"/>
                  <a:pt x="1376" y="2629"/>
                  <a:pt x="1377" y="2630"/>
                </a:cubicBezTo>
                <a:cubicBezTo>
                  <a:pt x="1383" y="2635"/>
                  <a:pt x="1388" y="2639"/>
                  <a:pt x="1393" y="2644"/>
                </a:cubicBezTo>
                <a:cubicBezTo>
                  <a:pt x="1394" y="2645"/>
                  <a:pt x="1395" y="2646"/>
                  <a:pt x="1396" y="2646"/>
                </a:cubicBezTo>
                <a:cubicBezTo>
                  <a:pt x="1400" y="2650"/>
                  <a:pt x="1404" y="2654"/>
                  <a:pt x="1409" y="2658"/>
                </a:cubicBezTo>
                <a:cubicBezTo>
                  <a:pt x="1410" y="2659"/>
                  <a:pt x="1412" y="2661"/>
                  <a:pt x="1414" y="2663"/>
                </a:cubicBezTo>
                <a:cubicBezTo>
                  <a:pt x="1418" y="2665"/>
                  <a:pt x="1421" y="2668"/>
                  <a:pt x="1424" y="2671"/>
                </a:cubicBezTo>
                <a:cubicBezTo>
                  <a:pt x="1427" y="2673"/>
                  <a:pt x="1429" y="2675"/>
                  <a:pt x="1431" y="2677"/>
                </a:cubicBezTo>
                <a:cubicBezTo>
                  <a:pt x="1434" y="2679"/>
                  <a:pt x="1437" y="2682"/>
                  <a:pt x="1440" y="2685"/>
                </a:cubicBezTo>
                <a:cubicBezTo>
                  <a:pt x="1443" y="2687"/>
                  <a:pt x="1445" y="2688"/>
                  <a:pt x="1447" y="2690"/>
                </a:cubicBezTo>
                <a:cubicBezTo>
                  <a:pt x="1450" y="2693"/>
                  <a:pt x="1453" y="2695"/>
                  <a:pt x="1456" y="2698"/>
                </a:cubicBezTo>
                <a:cubicBezTo>
                  <a:pt x="1459" y="2700"/>
                  <a:pt x="1461" y="2702"/>
                  <a:pt x="1464" y="2703"/>
                </a:cubicBezTo>
                <a:cubicBezTo>
                  <a:pt x="1467" y="2706"/>
                  <a:pt x="1470" y="2708"/>
                  <a:pt x="1473" y="2711"/>
                </a:cubicBezTo>
                <a:cubicBezTo>
                  <a:pt x="1475" y="2712"/>
                  <a:pt x="1478" y="2714"/>
                  <a:pt x="1480" y="2716"/>
                </a:cubicBezTo>
                <a:cubicBezTo>
                  <a:pt x="1483" y="2719"/>
                  <a:pt x="1486" y="2721"/>
                  <a:pt x="1489" y="2723"/>
                </a:cubicBezTo>
                <a:cubicBezTo>
                  <a:pt x="1492" y="2725"/>
                  <a:pt x="1494" y="2727"/>
                  <a:pt x="1497" y="2729"/>
                </a:cubicBezTo>
                <a:cubicBezTo>
                  <a:pt x="1500" y="2731"/>
                  <a:pt x="1503" y="2733"/>
                  <a:pt x="1506" y="2736"/>
                </a:cubicBezTo>
                <a:cubicBezTo>
                  <a:pt x="1509" y="2738"/>
                  <a:pt x="1511" y="2739"/>
                  <a:pt x="1514" y="2741"/>
                </a:cubicBezTo>
                <a:cubicBezTo>
                  <a:pt x="1517" y="2743"/>
                  <a:pt x="1520" y="2746"/>
                  <a:pt x="1523" y="2748"/>
                </a:cubicBezTo>
                <a:cubicBezTo>
                  <a:pt x="1525" y="2750"/>
                  <a:pt x="1528" y="2752"/>
                  <a:pt x="1531" y="2753"/>
                </a:cubicBezTo>
                <a:cubicBezTo>
                  <a:pt x="1534" y="2756"/>
                  <a:pt x="1537" y="2758"/>
                  <a:pt x="1540" y="2760"/>
                </a:cubicBezTo>
                <a:cubicBezTo>
                  <a:pt x="1542" y="2762"/>
                  <a:pt x="1545" y="2763"/>
                  <a:pt x="1548" y="2765"/>
                </a:cubicBezTo>
                <a:cubicBezTo>
                  <a:pt x="1551" y="2767"/>
                  <a:pt x="1554" y="2769"/>
                  <a:pt x="1557" y="2772"/>
                </a:cubicBezTo>
                <a:cubicBezTo>
                  <a:pt x="1560" y="2773"/>
                  <a:pt x="1562" y="2775"/>
                  <a:pt x="1565" y="2777"/>
                </a:cubicBezTo>
                <a:cubicBezTo>
                  <a:pt x="1568" y="2779"/>
                  <a:pt x="1571" y="2781"/>
                  <a:pt x="1574" y="2783"/>
                </a:cubicBezTo>
                <a:cubicBezTo>
                  <a:pt x="1577" y="2785"/>
                  <a:pt x="1580" y="2787"/>
                  <a:pt x="1582" y="2788"/>
                </a:cubicBezTo>
                <a:cubicBezTo>
                  <a:pt x="1586" y="2790"/>
                  <a:pt x="1589" y="2792"/>
                  <a:pt x="1592" y="2794"/>
                </a:cubicBezTo>
                <a:cubicBezTo>
                  <a:pt x="1595" y="2796"/>
                  <a:pt x="1597" y="2798"/>
                  <a:pt x="1600" y="2799"/>
                </a:cubicBezTo>
                <a:cubicBezTo>
                  <a:pt x="1603" y="2801"/>
                  <a:pt x="1607" y="2804"/>
                  <a:pt x="1610" y="2806"/>
                </a:cubicBezTo>
                <a:cubicBezTo>
                  <a:pt x="1613" y="2807"/>
                  <a:pt x="1615" y="2809"/>
                  <a:pt x="1618" y="2810"/>
                </a:cubicBezTo>
                <a:cubicBezTo>
                  <a:pt x="1618" y="2810"/>
                  <a:pt x="1618" y="2811"/>
                  <a:pt x="1618" y="2811"/>
                </a:cubicBezTo>
                <a:cubicBezTo>
                  <a:pt x="1616" y="2811"/>
                  <a:pt x="1614" y="2811"/>
                  <a:pt x="1612" y="2811"/>
                </a:cubicBezTo>
                <a:cubicBezTo>
                  <a:pt x="1608" y="2811"/>
                  <a:pt x="1604" y="2812"/>
                  <a:pt x="1601" y="2812"/>
                </a:cubicBezTo>
                <a:cubicBezTo>
                  <a:pt x="1595" y="2812"/>
                  <a:pt x="1589" y="2813"/>
                  <a:pt x="1582" y="2813"/>
                </a:cubicBezTo>
                <a:cubicBezTo>
                  <a:pt x="1579" y="2813"/>
                  <a:pt x="1575" y="2813"/>
                  <a:pt x="1572" y="2813"/>
                </a:cubicBezTo>
                <a:cubicBezTo>
                  <a:pt x="1565" y="2814"/>
                  <a:pt x="1559" y="2814"/>
                  <a:pt x="1552" y="2814"/>
                </a:cubicBezTo>
                <a:cubicBezTo>
                  <a:pt x="1549" y="2814"/>
                  <a:pt x="1546" y="2814"/>
                  <a:pt x="1543" y="2814"/>
                </a:cubicBezTo>
                <a:cubicBezTo>
                  <a:pt x="1534" y="2814"/>
                  <a:pt x="1524" y="2814"/>
                  <a:pt x="1515" y="2814"/>
                </a:cubicBezTo>
                <a:cubicBezTo>
                  <a:pt x="1507" y="2814"/>
                  <a:pt x="1499" y="2814"/>
                  <a:pt x="1492" y="2814"/>
                </a:cubicBezTo>
                <a:cubicBezTo>
                  <a:pt x="1489" y="2814"/>
                  <a:pt x="1487" y="2814"/>
                  <a:pt x="1484" y="2814"/>
                </a:cubicBezTo>
                <a:cubicBezTo>
                  <a:pt x="1479" y="2814"/>
                  <a:pt x="1474" y="2814"/>
                  <a:pt x="1469" y="2814"/>
                </a:cubicBezTo>
                <a:cubicBezTo>
                  <a:pt x="1466" y="2814"/>
                  <a:pt x="1463" y="2813"/>
                  <a:pt x="1460" y="2813"/>
                </a:cubicBezTo>
                <a:cubicBezTo>
                  <a:pt x="1455" y="2813"/>
                  <a:pt x="1451" y="2813"/>
                  <a:pt x="1447" y="2813"/>
                </a:cubicBezTo>
                <a:cubicBezTo>
                  <a:pt x="1443" y="2813"/>
                  <a:pt x="1440" y="2813"/>
                  <a:pt x="1436" y="2812"/>
                </a:cubicBezTo>
                <a:cubicBezTo>
                  <a:pt x="1432" y="2812"/>
                  <a:pt x="1428" y="2812"/>
                  <a:pt x="1424" y="2812"/>
                </a:cubicBezTo>
                <a:cubicBezTo>
                  <a:pt x="1420" y="2811"/>
                  <a:pt x="1417" y="2811"/>
                  <a:pt x="1413" y="2811"/>
                </a:cubicBezTo>
                <a:cubicBezTo>
                  <a:pt x="1409" y="2811"/>
                  <a:pt x="1405" y="2810"/>
                  <a:pt x="1401" y="2810"/>
                </a:cubicBezTo>
                <a:cubicBezTo>
                  <a:pt x="1398" y="2810"/>
                  <a:pt x="1394" y="2810"/>
                  <a:pt x="1391" y="2809"/>
                </a:cubicBezTo>
                <a:cubicBezTo>
                  <a:pt x="1387" y="2809"/>
                  <a:pt x="1383" y="2809"/>
                  <a:pt x="1379" y="2808"/>
                </a:cubicBezTo>
                <a:cubicBezTo>
                  <a:pt x="1375" y="2808"/>
                  <a:pt x="1372" y="2808"/>
                  <a:pt x="1368" y="2807"/>
                </a:cubicBezTo>
                <a:cubicBezTo>
                  <a:pt x="1364" y="2807"/>
                  <a:pt x="1360" y="2807"/>
                  <a:pt x="1356" y="2806"/>
                </a:cubicBezTo>
                <a:cubicBezTo>
                  <a:pt x="1353" y="2806"/>
                  <a:pt x="1349" y="2805"/>
                  <a:pt x="1346" y="2805"/>
                </a:cubicBezTo>
                <a:cubicBezTo>
                  <a:pt x="1342" y="2805"/>
                  <a:pt x="1338" y="2804"/>
                  <a:pt x="1334" y="2804"/>
                </a:cubicBezTo>
                <a:cubicBezTo>
                  <a:pt x="1327" y="2799"/>
                  <a:pt x="1319" y="2794"/>
                  <a:pt x="1311" y="2790"/>
                </a:cubicBezTo>
                <a:cubicBezTo>
                  <a:pt x="1311" y="2789"/>
                  <a:pt x="1310" y="2789"/>
                  <a:pt x="1309" y="2788"/>
                </a:cubicBezTo>
                <a:cubicBezTo>
                  <a:pt x="1302" y="2784"/>
                  <a:pt x="1295" y="2779"/>
                  <a:pt x="1288" y="2775"/>
                </a:cubicBezTo>
                <a:close/>
                <a:moveTo>
                  <a:pt x="1605" y="2788"/>
                </a:moveTo>
                <a:cubicBezTo>
                  <a:pt x="1603" y="2787"/>
                  <a:pt x="1602" y="2786"/>
                  <a:pt x="1600" y="2785"/>
                </a:cubicBezTo>
                <a:cubicBezTo>
                  <a:pt x="1596" y="2783"/>
                  <a:pt x="1592" y="2780"/>
                  <a:pt x="1588" y="2777"/>
                </a:cubicBezTo>
                <a:cubicBezTo>
                  <a:pt x="1585" y="2776"/>
                  <a:pt x="1583" y="2774"/>
                  <a:pt x="1581" y="2773"/>
                </a:cubicBezTo>
                <a:cubicBezTo>
                  <a:pt x="1577" y="2771"/>
                  <a:pt x="1574" y="2768"/>
                  <a:pt x="1570" y="2766"/>
                </a:cubicBezTo>
                <a:cubicBezTo>
                  <a:pt x="1568" y="2764"/>
                  <a:pt x="1565" y="2763"/>
                  <a:pt x="1563" y="2761"/>
                </a:cubicBezTo>
                <a:cubicBezTo>
                  <a:pt x="1560" y="2759"/>
                  <a:pt x="1556" y="2757"/>
                  <a:pt x="1553" y="2754"/>
                </a:cubicBezTo>
                <a:cubicBezTo>
                  <a:pt x="1551" y="2753"/>
                  <a:pt x="1548" y="2751"/>
                  <a:pt x="1546" y="2749"/>
                </a:cubicBezTo>
                <a:cubicBezTo>
                  <a:pt x="1542" y="2747"/>
                  <a:pt x="1539" y="2745"/>
                  <a:pt x="1536" y="2743"/>
                </a:cubicBezTo>
                <a:cubicBezTo>
                  <a:pt x="1534" y="2741"/>
                  <a:pt x="1531" y="2739"/>
                  <a:pt x="1529" y="2737"/>
                </a:cubicBezTo>
                <a:cubicBezTo>
                  <a:pt x="1526" y="2735"/>
                  <a:pt x="1522" y="2733"/>
                  <a:pt x="1519" y="2731"/>
                </a:cubicBezTo>
                <a:cubicBezTo>
                  <a:pt x="1517" y="2729"/>
                  <a:pt x="1514" y="2727"/>
                  <a:pt x="1512" y="2725"/>
                </a:cubicBezTo>
                <a:cubicBezTo>
                  <a:pt x="1509" y="2723"/>
                  <a:pt x="1506" y="2721"/>
                  <a:pt x="1503" y="2718"/>
                </a:cubicBezTo>
                <a:cubicBezTo>
                  <a:pt x="1500" y="2716"/>
                  <a:pt x="1498" y="2715"/>
                  <a:pt x="1495" y="2713"/>
                </a:cubicBezTo>
                <a:cubicBezTo>
                  <a:pt x="1492" y="2710"/>
                  <a:pt x="1489" y="2708"/>
                  <a:pt x="1486" y="2706"/>
                </a:cubicBezTo>
                <a:cubicBezTo>
                  <a:pt x="1484" y="2704"/>
                  <a:pt x="1481" y="2702"/>
                  <a:pt x="1479" y="2700"/>
                </a:cubicBezTo>
                <a:cubicBezTo>
                  <a:pt x="1476" y="2698"/>
                  <a:pt x="1473" y="2695"/>
                  <a:pt x="1470" y="2693"/>
                </a:cubicBezTo>
                <a:cubicBezTo>
                  <a:pt x="1467" y="2691"/>
                  <a:pt x="1465" y="2689"/>
                  <a:pt x="1463" y="2687"/>
                </a:cubicBezTo>
                <a:cubicBezTo>
                  <a:pt x="1460" y="2685"/>
                  <a:pt x="1457" y="2682"/>
                  <a:pt x="1454" y="2680"/>
                </a:cubicBezTo>
                <a:cubicBezTo>
                  <a:pt x="1451" y="2678"/>
                  <a:pt x="1449" y="2676"/>
                  <a:pt x="1447" y="2674"/>
                </a:cubicBezTo>
                <a:cubicBezTo>
                  <a:pt x="1444" y="2672"/>
                  <a:pt x="1441" y="2669"/>
                  <a:pt x="1438" y="2667"/>
                </a:cubicBezTo>
                <a:cubicBezTo>
                  <a:pt x="1435" y="2665"/>
                  <a:pt x="1433" y="2663"/>
                  <a:pt x="1431" y="2661"/>
                </a:cubicBezTo>
                <a:cubicBezTo>
                  <a:pt x="1428" y="2658"/>
                  <a:pt x="1425" y="2656"/>
                  <a:pt x="1422" y="2653"/>
                </a:cubicBezTo>
                <a:cubicBezTo>
                  <a:pt x="1420" y="2651"/>
                  <a:pt x="1417" y="2649"/>
                  <a:pt x="1415" y="2647"/>
                </a:cubicBezTo>
                <a:cubicBezTo>
                  <a:pt x="1412" y="2645"/>
                  <a:pt x="1409" y="2642"/>
                  <a:pt x="1406" y="2640"/>
                </a:cubicBezTo>
                <a:cubicBezTo>
                  <a:pt x="1404" y="2638"/>
                  <a:pt x="1402" y="2636"/>
                  <a:pt x="1399" y="2634"/>
                </a:cubicBezTo>
                <a:cubicBezTo>
                  <a:pt x="1396" y="2631"/>
                  <a:pt x="1393" y="2628"/>
                  <a:pt x="1390" y="2626"/>
                </a:cubicBezTo>
                <a:cubicBezTo>
                  <a:pt x="1388" y="2624"/>
                  <a:pt x="1386" y="2622"/>
                  <a:pt x="1384" y="2620"/>
                </a:cubicBezTo>
                <a:cubicBezTo>
                  <a:pt x="1384" y="2619"/>
                  <a:pt x="1383" y="2619"/>
                  <a:pt x="1383" y="2618"/>
                </a:cubicBezTo>
                <a:cubicBezTo>
                  <a:pt x="1383" y="2618"/>
                  <a:pt x="1383" y="2618"/>
                  <a:pt x="1383" y="2618"/>
                </a:cubicBezTo>
                <a:cubicBezTo>
                  <a:pt x="1393" y="2619"/>
                  <a:pt x="1403" y="2620"/>
                  <a:pt x="1413" y="2621"/>
                </a:cubicBezTo>
                <a:cubicBezTo>
                  <a:pt x="1414" y="2621"/>
                  <a:pt x="1416" y="2621"/>
                  <a:pt x="1417" y="2621"/>
                </a:cubicBezTo>
                <a:cubicBezTo>
                  <a:pt x="1427" y="2622"/>
                  <a:pt x="1436" y="2622"/>
                  <a:pt x="1446" y="2623"/>
                </a:cubicBezTo>
                <a:cubicBezTo>
                  <a:pt x="1448" y="2623"/>
                  <a:pt x="1450" y="2623"/>
                  <a:pt x="1451" y="2623"/>
                </a:cubicBezTo>
                <a:cubicBezTo>
                  <a:pt x="1461" y="2623"/>
                  <a:pt x="1471" y="2624"/>
                  <a:pt x="1480" y="2624"/>
                </a:cubicBezTo>
                <a:cubicBezTo>
                  <a:pt x="1482" y="2624"/>
                  <a:pt x="1483" y="2624"/>
                  <a:pt x="1484" y="2624"/>
                </a:cubicBezTo>
                <a:cubicBezTo>
                  <a:pt x="1494" y="2624"/>
                  <a:pt x="1504" y="2624"/>
                  <a:pt x="1515" y="2624"/>
                </a:cubicBezTo>
                <a:cubicBezTo>
                  <a:pt x="1527" y="2624"/>
                  <a:pt x="1539" y="2624"/>
                  <a:pt x="1551" y="2624"/>
                </a:cubicBezTo>
                <a:cubicBezTo>
                  <a:pt x="1555" y="2624"/>
                  <a:pt x="1560" y="2623"/>
                  <a:pt x="1564" y="2623"/>
                </a:cubicBezTo>
                <a:cubicBezTo>
                  <a:pt x="1572" y="2623"/>
                  <a:pt x="1580" y="2623"/>
                  <a:pt x="1588" y="2622"/>
                </a:cubicBezTo>
                <a:cubicBezTo>
                  <a:pt x="1593" y="2622"/>
                  <a:pt x="1598" y="2622"/>
                  <a:pt x="1604" y="2621"/>
                </a:cubicBezTo>
                <a:cubicBezTo>
                  <a:pt x="1610" y="2621"/>
                  <a:pt x="1617" y="2621"/>
                  <a:pt x="1624" y="2620"/>
                </a:cubicBezTo>
                <a:cubicBezTo>
                  <a:pt x="1630" y="2620"/>
                  <a:pt x="1636" y="2619"/>
                  <a:pt x="1641" y="2619"/>
                </a:cubicBezTo>
                <a:cubicBezTo>
                  <a:pt x="1647" y="2618"/>
                  <a:pt x="1653" y="2618"/>
                  <a:pt x="1659" y="2617"/>
                </a:cubicBezTo>
                <a:cubicBezTo>
                  <a:pt x="1659" y="2617"/>
                  <a:pt x="1659" y="2617"/>
                  <a:pt x="1659" y="2617"/>
                </a:cubicBezTo>
                <a:cubicBezTo>
                  <a:pt x="1659" y="2617"/>
                  <a:pt x="1659" y="2617"/>
                  <a:pt x="1659" y="2617"/>
                </a:cubicBezTo>
                <a:cubicBezTo>
                  <a:pt x="1665" y="2623"/>
                  <a:pt x="1671" y="2628"/>
                  <a:pt x="1676" y="2633"/>
                </a:cubicBezTo>
                <a:cubicBezTo>
                  <a:pt x="1679" y="2635"/>
                  <a:pt x="1680" y="2637"/>
                  <a:pt x="1683" y="2639"/>
                </a:cubicBezTo>
                <a:cubicBezTo>
                  <a:pt x="1691" y="2646"/>
                  <a:pt x="1699" y="2653"/>
                  <a:pt x="1707" y="2660"/>
                </a:cubicBezTo>
                <a:cubicBezTo>
                  <a:pt x="1710" y="2662"/>
                  <a:pt x="1712" y="2665"/>
                  <a:pt x="1715" y="2667"/>
                </a:cubicBezTo>
                <a:cubicBezTo>
                  <a:pt x="1721" y="2672"/>
                  <a:pt x="1726" y="2677"/>
                  <a:pt x="1732" y="2681"/>
                </a:cubicBezTo>
                <a:cubicBezTo>
                  <a:pt x="1735" y="2684"/>
                  <a:pt x="1739" y="2687"/>
                  <a:pt x="1742" y="2690"/>
                </a:cubicBezTo>
                <a:cubicBezTo>
                  <a:pt x="1747" y="2694"/>
                  <a:pt x="1752" y="2698"/>
                  <a:pt x="1758" y="2702"/>
                </a:cubicBezTo>
                <a:cubicBezTo>
                  <a:pt x="1761" y="2705"/>
                  <a:pt x="1765" y="2708"/>
                  <a:pt x="1769" y="2711"/>
                </a:cubicBezTo>
                <a:cubicBezTo>
                  <a:pt x="1774" y="2714"/>
                  <a:pt x="1779" y="2718"/>
                  <a:pt x="1784" y="2722"/>
                </a:cubicBezTo>
                <a:cubicBezTo>
                  <a:pt x="1787" y="2725"/>
                  <a:pt x="1791" y="2728"/>
                  <a:pt x="1795" y="2731"/>
                </a:cubicBezTo>
                <a:cubicBezTo>
                  <a:pt x="1800" y="2734"/>
                  <a:pt x="1805" y="2738"/>
                  <a:pt x="1810" y="2742"/>
                </a:cubicBezTo>
                <a:cubicBezTo>
                  <a:pt x="1814" y="2745"/>
                  <a:pt x="1818" y="2747"/>
                  <a:pt x="1822" y="2750"/>
                </a:cubicBezTo>
                <a:cubicBezTo>
                  <a:pt x="1827" y="2754"/>
                  <a:pt x="1832" y="2757"/>
                  <a:pt x="1837" y="2761"/>
                </a:cubicBezTo>
                <a:cubicBezTo>
                  <a:pt x="1841" y="2763"/>
                  <a:pt x="1845" y="2766"/>
                  <a:pt x="1849" y="2769"/>
                </a:cubicBezTo>
                <a:cubicBezTo>
                  <a:pt x="1852" y="2771"/>
                  <a:pt x="1855" y="2773"/>
                  <a:pt x="1858" y="2775"/>
                </a:cubicBezTo>
                <a:cubicBezTo>
                  <a:pt x="1855" y="2776"/>
                  <a:pt x="1852" y="2776"/>
                  <a:pt x="1850" y="2777"/>
                </a:cubicBezTo>
                <a:cubicBezTo>
                  <a:pt x="1845" y="2778"/>
                  <a:pt x="1841" y="2779"/>
                  <a:pt x="1837" y="2780"/>
                </a:cubicBezTo>
                <a:cubicBezTo>
                  <a:pt x="1832" y="2781"/>
                  <a:pt x="1827" y="2782"/>
                  <a:pt x="1822" y="2783"/>
                </a:cubicBezTo>
                <a:cubicBezTo>
                  <a:pt x="1817" y="2784"/>
                  <a:pt x="1813" y="2785"/>
                  <a:pt x="1809" y="2786"/>
                </a:cubicBezTo>
                <a:cubicBezTo>
                  <a:pt x="1804" y="2787"/>
                  <a:pt x="1799" y="2788"/>
                  <a:pt x="1793" y="2788"/>
                </a:cubicBezTo>
                <a:cubicBezTo>
                  <a:pt x="1789" y="2789"/>
                  <a:pt x="1785" y="2790"/>
                  <a:pt x="1781" y="2791"/>
                </a:cubicBezTo>
                <a:cubicBezTo>
                  <a:pt x="1775" y="2792"/>
                  <a:pt x="1770" y="2793"/>
                  <a:pt x="1765" y="2794"/>
                </a:cubicBezTo>
                <a:cubicBezTo>
                  <a:pt x="1761" y="2794"/>
                  <a:pt x="1756" y="2795"/>
                  <a:pt x="1752" y="2796"/>
                </a:cubicBezTo>
                <a:cubicBezTo>
                  <a:pt x="1747" y="2797"/>
                  <a:pt x="1741" y="2797"/>
                  <a:pt x="1736" y="2798"/>
                </a:cubicBezTo>
                <a:cubicBezTo>
                  <a:pt x="1732" y="2799"/>
                  <a:pt x="1728" y="2799"/>
                  <a:pt x="1724" y="2800"/>
                </a:cubicBezTo>
                <a:cubicBezTo>
                  <a:pt x="1718" y="2801"/>
                  <a:pt x="1712" y="2801"/>
                  <a:pt x="1706" y="2802"/>
                </a:cubicBezTo>
                <a:cubicBezTo>
                  <a:pt x="1702" y="2803"/>
                  <a:pt x="1699" y="2803"/>
                  <a:pt x="1695" y="2804"/>
                </a:cubicBezTo>
                <a:cubicBezTo>
                  <a:pt x="1687" y="2805"/>
                  <a:pt x="1679" y="2805"/>
                  <a:pt x="1671" y="2806"/>
                </a:cubicBezTo>
                <a:cubicBezTo>
                  <a:pt x="1669" y="2807"/>
                  <a:pt x="1667" y="2807"/>
                  <a:pt x="1665" y="2807"/>
                </a:cubicBezTo>
                <a:cubicBezTo>
                  <a:pt x="1656" y="2808"/>
                  <a:pt x="1648" y="2809"/>
                  <a:pt x="1639" y="2809"/>
                </a:cubicBezTo>
                <a:cubicBezTo>
                  <a:pt x="1635" y="2807"/>
                  <a:pt x="1632" y="2805"/>
                  <a:pt x="1628" y="2802"/>
                </a:cubicBezTo>
                <a:cubicBezTo>
                  <a:pt x="1626" y="2801"/>
                  <a:pt x="1624" y="2800"/>
                  <a:pt x="1622" y="2799"/>
                </a:cubicBezTo>
                <a:cubicBezTo>
                  <a:pt x="1617" y="2796"/>
                  <a:pt x="1611" y="2792"/>
                  <a:pt x="1605" y="2788"/>
                </a:cubicBezTo>
                <a:close/>
                <a:moveTo>
                  <a:pt x="1853" y="2757"/>
                </a:moveTo>
                <a:cubicBezTo>
                  <a:pt x="1852" y="2756"/>
                  <a:pt x="1850" y="2755"/>
                  <a:pt x="1848" y="2754"/>
                </a:cubicBezTo>
                <a:cubicBezTo>
                  <a:pt x="1839" y="2748"/>
                  <a:pt x="1830" y="2741"/>
                  <a:pt x="1821" y="2735"/>
                </a:cubicBezTo>
                <a:cubicBezTo>
                  <a:pt x="1819" y="2733"/>
                  <a:pt x="1816" y="2731"/>
                  <a:pt x="1814" y="2730"/>
                </a:cubicBezTo>
                <a:cubicBezTo>
                  <a:pt x="1808" y="2725"/>
                  <a:pt x="1801" y="2720"/>
                  <a:pt x="1795" y="2716"/>
                </a:cubicBezTo>
                <a:cubicBezTo>
                  <a:pt x="1792" y="2713"/>
                  <a:pt x="1788" y="2711"/>
                  <a:pt x="1785" y="2708"/>
                </a:cubicBezTo>
                <a:cubicBezTo>
                  <a:pt x="1780" y="2704"/>
                  <a:pt x="1774" y="2700"/>
                  <a:pt x="1769" y="2696"/>
                </a:cubicBezTo>
                <a:cubicBezTo>
                  <a:pt x="1766" y="2693"/>
                  <a:pt x="1762" y="2690"/>
                  <a:pt x="1759" y="2687"/>
                </a:cubicBezTo>
                <a:cubicBezTo>
                  <a:pt x="1754" y="2683"/>
                  <a:pt x="1749" y="2679"/>
                  <a:pt x="1744" y="2675"/>
                </a:cubicBezTo>
                <a:cubicBezTo>
                  <a:pt x="1740" y="2672"/>
                  <a:pt x="1737" y="2669"/>
                  <a:pt x="1733" y="2666"/>
                </a:cubicBezTo>
                <a:cubicBezTo>
                  <a:pt x="1728" y="2662"/>
                  <a:pt x="1723" y="2658"/>
                  <a:pt x="1719" y="2654"/>
                </a:cubicBezTo>
                <a:cubicBezTo>
                  <a:pt x="1715" y="2651"/>
                  <a:pt x="1712" y="2648"/>
                  <a:pt x="1708" y="2645"/>
                </a:cubicBezTo>
                <a:cubicBezTo>
                  <a:pt x="1703" y="2641"/>
                  <a:pt x="1699" y="2637"/>
                  <a:pt x="1694" y="2633"/>
                </a:cubicBezTo>
                <a:cubicBezTo>
                  <a:pt x="1691" y="2630"/>
                  <a:pt x="1687" y="2626"/>
                  <a:pt x="1684" y="2623"/>
                </a:cubicBezTo>
                <a:cubicBezTo>
                  <a:pt x="1681" y="2621"/>
                  <a:pt x="1678" y="2618"/>
                  <a:pt x="1675" y="2616"/>
                </a:cubicBezTo>
                <a:cubicBezTo>
                  <a:pt x="1679" y="2615"/>
                  <a:pt x="1682" y="2615"/>
                  <a:pt x="1685" y="2615"/>
                </a:cubicBezTo>
                <a:cubicBezTo>
                  <a:pt x="1690" y="2614"/>
                  <a:pt x="1694" y="2613"/>
                  <a:pt x="1699" y="2613"/>
                </a:cubicBezTo>
                <a:cubicBezTo>
                  <a:pt x="1705" y="2612"/>
                  <a:pt x="1711" y="2611"/>
                  <a:pt x="1716" y="2611"/>
                </a:cubicBezTo>
                <a:cubicBezTo>
                  <a:pt x="1721" y="2610"/>
                  <a:pt x="1725" y="2610"/>
                  <a:pt x="1730" y="2609"/>
                </a:cubicBezTo>
                <a:cubicBezTo>
                  <a:pt x="1736" y="2608"/>
                  <a:pt x="1741" y="2607"/>
                  <a:pt x="1747" y="2606"/>
                </a:cubicBezTo>
                <a:cubicBezTo>
                  <a:pt x="1752" y="2606"/>
                  <a:pt x="1756" y="2605"/>
                  <a:pt x="1760" y="2604"/>
                </a:cubicBezTo>
                <a:cubicBezTo>
                  <a:pt x="1766" y="2603"/>
                  <a:pt x="1772" y="2602"/>
                  <a:pt x="1779" y="2601"/>
                </a:cubicBezTo>
                <a:cubicBezTo>
                  <a:pt x="1783" y="2600"/>
                  <a:pt x="1787" y="2600"/>
                  <a:pt x="1791" y="2599"/>
                </a:cubicBezTo>
                <a:cubicBezTo>
                  <a:pt x="1797" y="2598"/>
                  <a:pt x="1804" y="2596"/>
                  <a:pt x="1810" y="2595"/>
                </a:cubicBezTo>
                <a:cubicBezTo>
                  <a:pt x="1814" y="2594"/>
                  <a:pt x="1817" y="2594"/>
                  <a:pt x="1821" y="2593"/>
                </a:cubicBezTo>
                <a:cubicBezTo>
                  <a:pt x="1829" y="2591"/>
                  <a:pt x="1838" y="2590"/>
                  <a:pt x="1846" y="2588"/>
                </a:cubicBezTo>
                <a:cubicBezTo>
                  <a:pt x="1848" y="2587"/>
                  <a:pt x="1849" y="2587"/>
                  <a:pt x="1851" y="2587"/>
                </a:cubicBezTo>
                <a:cubicBezTo>
                  <a:pt x="1861" y="2584"/>
                  <a:pt x="1871" y="2582"/>
                  <a:pt x="1881" y="2579"/>
                </a:cubicBezTo>
                <a:cubicBezTo>
                  <a:pt x="1884" y="2579"/>
                  <a:pt x="1887" y="2578"/>
                  <a:pt x="1890" y="2577"/>
                </a:cubicBezTo>
                <a:cubicBezTo>
                  <a:pt x="1896" y="2576"/>
                  <a:pt x="1903" y="2574"/>
                  <a:pt x="1909" y="2572"/>
                </a:cubicBezTo>
                <a:cubicBezTo>
                  <a:pt x="1909" y="2572"/>
                  <a:pt x="1909" y="2572"/>
                  <a:pt x="1909" y="2572"/>
                </a:cubicBezTo>
                <a:cubicBezTo>
                  <a:pt x="1909" y="2572"/>
                  <a:pt x="1909" y="2572"/>
                  <a:pt x="1909" y="2572"/>
                </a:cubicBezTo>
                <a:cubicBezTo>
                  <a:pt x="1912" y="2575"/>
                  <a:pt x="1916" y="2579"/>
                  <a:pt x="1919" y="2582"/>
                </a:cubicBezTo>
                <a:cubicBezTo>
                  <a:pt x="1922" y="2585"/>
                  <a:pt x="1924" y="2587"/>
                  <a:pt x="1927" y="2590"/>
                </a:cubicBezTo>
                <a:cubicBezTo>
                  <a:pt x="1932" y="2595"/>
                  <a:pt x="1938" y="2601"/>
                  <a:pt x="1943" y="2606"/>
                </a:cubicBezTo>
                <a:cubicBezTo>
                  <a:pt x="1945" y="2608"/>
                  <a:pt x="1947" y="2609"/>
                  <a:pt x="1949" y="2611"/>
                </a:cubicBezTo>
                <a:cubicBezTo>
                  <a:pt x="1954" y="2617"/>
                  <a:pt x="1960" y="2622"/>
                  <a:pt x="1966" y="2627"/>
                </a:cubicBezTo>
                <a:cubicBezTo>
                  <a:pt x="1968" y="2629"/>
                  <a:pt x="1970" y="2632"/>
                  <a:pt x="1973" y="2634"/>
                </a:cubicBezTo>
                <a:cubicBezTo>
                  <a:pt x="1977" y="2638"/>
                  <a:pt x="1981" y="2641"/>
                  <a:pt x="1986" y="2645"/>
                </a:cubicBezTo>
                <a:cubicBezTo>
                  <a:pt x="1988" y="2648"/>
                  <a:pt x="1991" y="2650"/>
                  <a:pt x="1994" y="2653"/>
                </a:cubicBezTo>
                <a:cubicBezTo>
                  <a:pt x="1998" y="2656"/>
                  <a:pt x="2002" y="2660"/>
                  <a:pt x="2006" y="2663"/>
                </a:cubicBezTo>
                <a:cubicBezTo>
                  <a:pt x="2009" y="2666"/>
                  <a:pt x="2012" y="2668"/>
                  <a:pt x="2015" y="2671"/>
                </a:cubicBezTo>
                <a:cubicBezTo>
                  <a:pt x="2019" y="2674"/>
                  <a:pt x="2023" y="2677"/>
                  <a:pt x="2027" y="2680"/>
                </a:cubicBezTo>
                <a:cubicBezTo>
                  <a:pt x="2030" y="2683"/>
                  <a:pt x="2033" y="2685"/>
                  <a:pt x="2036" y="2688"/>
                </a:cubicBezTo>
                <a:cubicBezTo>
                  <a:pt x="2040" y="2691"/>
                  <a:pt x="2043" y="2694"/>
                  <a:pt x="2047" y="2697"/>
                </a:cubicBezTo>
                <a:cubicBezTo>
                  <a:pt x="2051" y="2700"/>
                  <a:pt x="2054" y="2702"/>
                  <a:pt x="2057" y="2705"/>
                </a:cubicBezTo>
                <a:cubicBezTo>
                  <a:pt x="2059" y="2707"/>
                  <a:pt x="2062" y="2709"/>
                  <a:pt x="2064" y="2711"/>
                </a:cubicBezTo>
                <a:cubicBezTo>
                  <a:pt x="2061" y="2712"/>
                  <a:pt x="2059" y="2713"/>
                  <a:pt x="2056" y="2714"/>
                </a:cubicBezTo>
                <a:cubicBezTo>
                  <a:pt x="2052" y="2715"/>
                  <a:pt x="2049" y="2717"/>
                  <a:pt x="2045" y="2718"/>
                </a:cubicBezTo>
                <a:cubicBezTo>
                  <a:pt x="2041" y="2720"/>
                  <a:pt x="2036" y="2721"/>
                  <a:pt x="2032" y="2723"/>
                </a:cubicBezTo>
                <a:cubicBezTo>
                  <a:pt x="2028" y="2724"/>
                  <a:pt x="2024" y="2726"/>
                  <a:pt x="2021" y="2727"/>
                </a:cubicBezTo>
                <a:cubicBezTo>
                  <a:pt x="2016" y="2729"/>
                  <a:pt x="2012" y="2730"/>
                  <a:pt x="2007" y="2732"/>
                </a:cubicBezTo>
                <a:cubicBezTo>
                  <a:pt x="2004" y="2733"/>
                  <a:pt x="2000" y="2734"/>
                  <a:pt x="1996" y="2735"/>
                </a:cubicBezTo>
                <a:cubicBezTo>
                  <a:pt x="1992" y="2737"/>
                  <a:pt x="1987" y="2738"/>
                  <a:pt x="1982" y="2740"/>
                </a:cubicBezTo>
                <a:cubicBezTo>
                  <a:pt x="1979" y="2741"/>
                  <a:pt x="1975" y="2742"/>
                  <a:pt x="1972" y="2744"/>
                </a:cubicBezTo>
                <a:cubicBezTo>
                  <a:pt x="1967" y="2745"/>
                  <a:pt x="1962" y="2747"/>
                  <a:pt x="1957" y="2748"/>
                </a:cubicBezTo>
                <a:cubicBezTo>
                  <a:pt x="1954" y="2749"/>
                  <a:pt x="1950" y="2750"/>
                  <a:pt x="1947" y="2751"/>
                </a:cubicBezTo>
                <a:cubicBezTo>
                  <a:pt x="1941" y="2753"/>
                  <a:pt x="1936" y="2755"/>
                  <a:pt x="1930" y="2756"/>
                </a:cubicBezTo>
                <a:cubicBezTo>
                  <a:pt x="1927" y="2757"/>
                  <a:pt x="1925" y="2758"/>
                  <a:pt x="1922" y="2758"/>
                </a:cubicBezTo>
                <a:cubicBezTo>
                  <a:pt x="1914" y="2761"/>
                  <a:pt x="1906" y="2763"/>
                  <a:pt x="1898" y="2765"/>
                </a:cubicBezTo>
                <a:cubicBezTo>
                  <a:pt x="1894" y="2766"/>
                  <a:pt x="1891" y="2767"/>
                  <a:pt x="1888" y="2767"/>
                </a:cubicBezTo>
                <a:cubicBezTo>
                  <a:pt x="1883" y="2769"/>
                  <a:pt x="1879" y="2770"/>
                  <a:pt x="1874" y="2771"/>
                </a:cubicBezTo>
                <a:cubicBezTo>
                  <a:pt x="1867" y="2767"/>
                  <a:pt x="1860" y="2762"/>
                  <a:pt x="1853" y="2757"/>
                </a:cubicBezTo>
                <a:close/>
                <a:moveTo>
                  <a:pt x="2057" y="2690"/>
                </a:moveTo>
                <a:cubicBezTo>
                  <a:pt x="2051" y="2685"/>
                  <a:pt x="2045" y="2680"/>
                  <a:pt x="2038" y="2675"/>
                </a:cubicBezTo>
                <a:cubicBezTo>
                  <a:pt x="2038" y="2674"/>
                  <a:pt x="2037" y="2673"/>
                  <a:pt x="2036" y="2673"/>
                </a:cubicBezTo>
                <a:cubicBezTo>
                  <a:pt x="2029" y="2667"/>
                  <a:pt x="2023" y="2662"/>
                  <a:pt x="2016" y="2656"/>
                </a:cubicBezTo>
                <a:cubicBezTo>
                  <a:pt x="2014" y="2654"/>
                  <a:pt x="2012" y="2652"/>
                  <a:pt x="2010" y="2650"/>
                </a:cubicBezTo>
                <a:cubicBezTo>
                  <a:pt x="2005" y="2646"/>
                  <a:pt x="2001" y="2642"/>
                  <a:pt x="1996" y="2639"/>
                </a:cubicBezTo>
                <a:cubicBezTo>
                  <a:pt x="1993" y="2636"/>
                  <a:pt x="1991" y="2634"/>
                  <a:pt x="1988" y="2631"/>
                </a:cubicBezTo>
                <a:cubicBezTo>
                  <a:pt x="1984" y="2628"/>
                  <a:pt x="1980" y="2624"/>
                  <a:pt x="1976" y="2621"/>
                </a:cubicBezTo>
                <a:cubicBezTo>
                  <a:pt x="1973" y="2618"/>
                  <a:pt x="1971" y="2615"/>
                  <a:pt x="1968" y="2613"/>
                </a:cubicBezTo>
                <a:cubicBezTo>
                  <a:pt x="1964" y="2609"/>
                  <a:pt x="1960" y="2606"/>
                  <a:pt x="1957" y="2602"/>
                </a:cubicBezTo>
                <a:cubicBezTo>
                  <a:pt x="1954" y="2600"/>
                  <a:pt x="1951" y="2597"/>
                  <a:pt x="1948" y="2594"/>
                </a:cubicBezTo>
                <a:cubicBezTo>
                  <a:pt x="1945" y="2591"/>
                  <a:pt x="1941" y="2587"/>
                  <a:pt x="1938" y="2584"/>
                </a:cubicBezTo>
                <a:cubicBezTo>
                  <a:pt x="1935" y="2581"/>
                  <a:pt x="1932" y="2578"/>
                  <a:pt x="1929" y="2575"/>
                </a:cubicBezTo>
                <a:cubicBezTo>
                  <a:pt x="1927" y="2573"/>
                  <a:pt x="1925" y="2571"/>
                  <a:pt x="1922" y="2569"/>
                </a:cubicBezTo>
                <a:cubicBezTo>
                  <a:pt x="1926" y="2568"/>
                  <a:pt x="1929" y="2567"/>
                  <a:pt x="1933" y="2566"/>
                </a:cubicBezTo>
                <a:cubicBezTo>
                  <a:pt x="1937" y="2564"/>
                  <a:pt x="1941" y="2563"/>
                  <a:pt x="1945" y="2562"/>
                </a:cubicBezTo>
                <a:cubicBezTo>
                  <a:pt x="1950" y="2560"/>
                  <a:pt x="1955" y="2559"/>
                  <a:pt x="1961" y="2557"/>
                </a:cubicBezTo>
                <a:cubicBezTo>
                  <a:pt x="1965" y="2556"/>
                  <a:pt x="1969" y="2555"/>
                  <a:pt x="1973" y="2554"/>
                </a:cubicBezTo>
                <a:cubicBezTo>
                  <a:pt x="1978" y="2552"/>
                  <a:pt x="1983" y="2550"/>
                  <a:pt x="1989" y="2548"/>
                </a:cubicBezTo>
                <a:cubicBezTo>
                  <a:pt x="1992" y="2547"/>
                  <a:pt x="1996" y="2546"/>
                  <a:pt x="2000" y="2545"/>
                </a:cubicBezTo>
                <a:cubicBezTo>
                  <a:pt x="2006" y="2543"/>
                  <a:pt x="2011" y="2541"/>
                  <a:pt x="2017" y="2539"/>
                </a:cubicBezTo>
                <a:cubicBezTo>
                  <a:pt x="2021" y="2537"/>
                  <a:pt x="2024" y="2536"/>
                  <a:pt x="2027" y="2535"/>
                </a:cubicBezTo>
                <a:cubicBezTo>
                  <a:pt x="2034" y="2533"/>
                  <a:pt x="2041" y="2530"/>
                  <a:pt x="2048" y="2527"/>
                </a:cubicBezTo>
                <a:cubicBezTo>
                  <a:pt x="2050" y="2527"/>
                  <a:pt x="2052" y="2526"/>
                  <a:pt x="2055" y="2525"/>
                </a:cubicBezTo>
                <a:cubicBezTo>
                  <a:pt x="2064" y="2522"/>
                  <a:pt x="2073" y="2518"/>
                  <a:pt x="2082" y="2514"/>
                </a:cubicBezTo>
                <a:cubicBezTo>
                  <a:pt x="2083" y="2514"/>
                  <a:pt x="2085" y="2513"/>
                  <a:pt x="2087" y="2512"/>
                </a:cubicBezTo>
                <a:cubicBezTo>
                  <a:pt x="2094" y="2509"/>
                  <a:pt x="2101" y="2506"/>
                  <a:pt x="2108" y="2503"/>
                </a:cubicBezTo>
                <a:cubicBezTo>
                  <a:pt x="2111" y="2502"/>
                  <a:pt x="2114" y="2501"/>
                  <a:pt x="2117" y="2499"/>
                </a:cubicBezTo>
                <a:cubicBezTo>
                  <a:pt x="2122" y="2497"/>
                  <a:pt x="2127" y="2495"/>
                  <a:pt x="2132" y="2493"/>
                </a:cubicBezTo>
                <a:cubicBezTo>
                  <a:pt x="2132" y="2493"/>
                  <a:pt x="2132" y="2493"/>
                  <a:pt x="2132" y="2493"/>
                </a:cubicBezTo>
                <a:cubicBezTo>
                  <a:pt x="2132" y="2493"/>
                  <a:pt x="2132" y="2493"/>
                  <a:pt x="2132" y="2493"/>
                </a:cubicBezTo>
                <a:cubicBezTo>
                  <a:pt x="2135" y="2496"/>
                  <a:pt x="2138" y="2499"/>
                  <a:pt x="2140" y="2502"/>
                </a:cubicBezTo>
                <a:cubicBezTo>
                  <a:pt x="2142" y="2504"/>
                  <a:pt x="2144" y="2506"/>
                  <a:pt x="2146" y="2508"/>
                </a:cubicBezTo>
                <a:cubicBezTo>
                  <a:pt x="2149" y="2512"/>
                  <a:pt x="2153" y="2516"/>
                  <a:pt x="2157" y="2521"/>
                </a:cubicBezTo>
                <a:cubicBezTo>
                  <a:pt x="2158" y="2522"/>
                  <a:pt x="2159" y="2524"/>
                  <a:pt x="2161" y="2525"/>
                </a:cubicBezTo>
                <a:cubicBezTo>
                  <a:pt x="2166" y="2531"/>
                  <a:pt x="2171" y="2537"/>
                  <a:pt x="2176" y="2542"/>
                </a:cubicBezTo>
                <a:cubicBezTo>
                  <a:pt x="2176" y="2542"/>
                  <a:pt x="2177" y="2543"/>
                  <a:pt x="2177" y="2543"/>
                </a:cubicBezTo>
                <a:cubicBezTo>
                  <a:pt x="2182" y="2548"/>
                  <a:pt x="2187" y="2554"/>
                  <a:pt x="2192" y="2559"/>
                </a:cubicBezTo>
                <a:cubicBezTo>
                  <a:pt x="2194" y="2561"/>
                  <a:pt x="2196" y="2563"/>
                  <a:pt x="2197" y="2564"/>
                </a:cubicBezTo>
                <a:cubicBezTo>
                  <a:pt x="2201" y="2568"/>
                  <a:pt x="2204" y="2572"/>
                  <a:pt x="2208" y="2575"/>
                </a:cubicBezTo>
                <a:cubicBezTo>
                  <a:pt x="2210" y="2578"/>
                  <a:pt x="2212" y="2580"/>
                  <a:pt x="2214" y="2582"/>
                </a:cubicBezTo>
                <a:cubicBezTo>
                  <a:pt x="2218" y="2585"/>
                  <a:pt x="2221" y="2588"/>
                  <a:pt x="2224" y="2591"/>
                </a:cubicBezTo>
                <a:cubicBezTo>
                  <a:pt x="2226" y="2594"/>
                  <a:pt x="2229" y="2596"/>
                  <a:pt x="2231" y="2599"/>
                </a:cubicBezTo>
                <a:cubicBezTo>
                  <a:pt x="2234" y="2601"/>
                  <a:pt x="2237" y="2604"/>
                  <a:pt x="2240" y="2607"/>
                </a:cubicBezTo>
                <a:cubicBezTo>
                  <a:pt x="2243" y="2610"/>
                  <a:pt x="2245" y="2612"/>
                  <a:pt x="2248" y="2615"/>
                </a:cubicBezTo>
                <a:cubicBezTo>
                  <a:pt x="2250" y="2616"/>
                  <a:pt x="2252" y="2618"/>
                  <a:pt x="2254" y="2620"/>
                </a:cubicBezTo>
                <a:cubicBezTo>
                  <a:pt x="2251" y="2622"/>
                  <a:pt x="2248" y="2623"/>
                  <a:pt x="2246" y="2625"/>
                </a:cubicBezTo>
                <a:cubicBezTo>
                  <a:pt x="2242" y="2627"/>
                  <a:pt x="2239" y="2629"/>
                  <a:pt x="2235" y="2631"/>
                </a:cubicBezTo>
                <a:cubicBezTo>
                  <a:pt x="2231" y="2633"/>
                  <a:pt x="2227" y="2635"/>
                  <a:pt x="2223" y="2637"/>
                </a:cubicBezTo>
                <a:cubicBezTo>
                  <a:pt x="2220" y="2639"/>
                  <a:pt x="2216" y="2641"/>
                  <a:pt x="2213" y="2642"/>
                </a:cubicBezTo>
                <a:cubicBezTo>
                  <a:pt x="2209" y="2645"/>
                  <a:pt x="2205" y="2647"/>
                  <a:pt x="2201" y="2649"/>
                </a:cubicBezTo>
                <a:cubicBezTo>
                  <a:pt x="2197" y="2651"/>
                  <a:pt x="2194" y="2652"/>
                  <a:pt x="2190" y="2654"/>
                </a:cubicBezTo>
                <a:cubicBezTo>
                  <a:pt x="2186" y="2656"/>
                  <a:pt x="2182" y="2658"/>
                  <a:pt x="2178" y="2660"/>
                </a:cubicBezTo>
                <a:cubicBezTo>
                  <a:pt x="2174" y="2662"/>
                  <a:pt x="2171" y="2664"/>
                  <a:pt x="2168" y="2665"/>
                </a:cubicBezTo>
                <a:cubicBezTo>
                  <a:pt x="2163" y="2668"/>
                  <a:pt x="2158" y="2670"/>
                  <a:pt x="2153" y="2672"/>
                </a:cubicBezTo>
                <a:cubicBezTo>
                  <a:pt x="2150" y="2673"/>
                  <a:pt x="2148" y="2675"/>
                  <a:pt x="2145" y="2676"/>
                </a:cubicBezTo>
                <a:cubicBezTo>
                  <a:pt x="2137" y="2680"/>
                  <a:pt x="2130" y="2683"/>
                  <a:pt x="2122" y="2686"/>
                </a:cubicBezTo>
                <a:cubicBezTo>
                  <a:pt x="2120" y="2687"/>
                  <a:pt x="2117" y="2689"/>
                  <a:pt x="2115" y="2690"/>
                </a:cubicBezTo>
                <a:cubicBezTo>
                  <a:pt x="2110" y="2692"/>
                  <a:pt x="2104" y="2694"/>
                  <a:pt x="2099" y="2696"/>
                </a:cubicBezTo>
                <a:cubicBezTo>
                  <a:pt x="2096" y="2698"/>
                  <a:pt x="2092" y="2699"/>
                  <a:pt x="2089" y="2701"/>
                </a:cubicBezTo>
                <a:cubicBezTo>
                  <a:pt x="2085" y="2702"/>
                  <a:pt x="2081" y="2704"/>
                  <a:pt x="2077" y="2705"/>
                </a:cubicBezTo>
                <a:cubicBezTo>
                  <a:pt x="2073" y="2702"/>
                  <a:pt x="2069" y="2699"/>
                  <a:pt x="2065" y="2696"/>
                </a:cubicBezTo>
                <a:cubicBezTo>
                  <a:pt x="2063" y="2694"/>
                  <a:pt x="2060" y="2692"/>
                  <a:pt x="2057" y="2690"/>
                </a:cubicBezTo>
                <a:close/>
                <a:moveTo>
                  <a:pt x="2250" y="2600"/>
                </a:moveTo>
                <a:cubicBezTo>
                  <a:pt x="2246" y="2596"/>
                  <a:pt x="2242" y="2593"/>
                  <a:pt x="2239" y="2589"/>
                </a:cubicBezTo>
                <a:cubicBezTo>
                  <a:pt x="2237" y="2587"/>
                  <a:pt x="2235" y="2586"/>
                  <a:pt x="2234" y="2584"/>
                </a:cubicBezTo>
                <a:cubicBezTo>
                  <a:pt x="2228" y="2579"/>
                  <a:pt x="2223" y="2574"/>
                  <a:pt x="2218" y="2568"/>
                </a:cubicBezTo>
                <a:cubicBezTo>
                  <a:pt x="2217" y="2567"/>
                  <a:pt x="2216" y="2566"/>
                  <a:pt x="2215" y="2565"/>
                </a:cubicBezTo>
                <a:cubicBezTo>
                  <a:pt x="2211" y="2561"/>
                  <a:pt x="2206" y="2556"/>
                  <a:pt x="2202" y="2552"/>
                </a:cubicBezTo>
                <a:cubicBezTo>
                  <a:pt x="2200" y="2550"/>
                  <a:pt x="2198" y="2548"/>
                  <a:pt x="2196" y="2546"/>
                </a:cubicBezTo>
                <a:cubicBezTo>
                  <a:pt x="2193" y="2542"/>
                  <a:pt x="2189" y="2539"/>
                  <a:pt x="2186" y="2535"/>
                </a:cubicBezTo>
                <a:cubicBezTo>
                  <a:pt x="2184" y="2533"/>
                  <a:pt x="2182" y="2531"/>
                  <a:pt x="2180" y="2528"/>
                </a:cubicBezTo>
                <a:cubicBezTo>
                  <a:pt x="2177" y="2525"/>
                  <a:pt x="2174" y="2522"/>
                  <a:pt x="2171" y="2519"/>
                </a:cubicBezTo>
                <a:cubicBezTo>
                  <a:pt x="2169" y="2516"/>
                  <a:pt x="2167" y="2514"/>
                  <a:pt x="2164" y="2511"/>
                </a:cubicBezTo>
                <a:cubicBezTo>
                  <a:pt x="2162" y="2508"/>
                  <a:pt x="2159" y="2505"/>
                  <a:pt x="2156" y="2502"/>
                </a:cubicBezTo>
                <a:cubicBezTo>
                  <a:pt x="2154" y="2499"/>
                  <a:pt x="2152" y="2496"/>
                  <a:pt x="2149" y="2494"/>
                </a:cubicBezTo>
                <a:cubicBezTo>
                  <a:pt x="2147" y="2492"/>
                  <a:pt x="2146" y="2490"/>
                  <a:pt x="2144" y="2488"/>
                </a:cubicBezTo>
                <a:cubicBezTo>
                  <a:pt x="2148" y="2486"/>
                  <a:pt x="2151" y="2484"/>
                  <a:pt x="2155" y="2482"/>
                </a:cubicBezTo>
                <a:cubicBezTo>
                  <a:pt x="2159" y="2481"/>
                  <a:pt x="2163" y="2479"/>
                  <a:pt x="2166" y="2477"/>
                </a:cubicBezTo>
                <a:cubicBezTo>
                  <a:pt x="2171" y="2475"/>
                  <a:pt x="2176" y="2472"/>
                  <a:pt x="2181" y="2470"/>
                </a:cubicBezTo>
                <a:cubicBezTo>
                  <a:pt x="2185" y="2468"/>
                  <a:pt x="2189" y="2466"/>
                  <a:pt x="2192" y="2464"/>
                </a:cubicBezTo>
                <a:cubicBezTo>
                  <a:pt x="2198" y="2462"/>
                  <a:pt x="2203" y="2459"/>
                  <a:pt x="2208" y="2456"/>
                </a:cubicBezTo>
                <a:cubicBezTo>
                  <a:pt x="2212" y="2454"/>
                  <a:pt x="2215" y="2453"/>
                  <a:pt x="2218" y="2451"/>
                </a:cubicBezTo>
                <a:cubicBezTo>
                  <a:pt x="2224" y="2448"/>
                  <a:pt x="2231" y="2444"/>
                  <a:pt x="2237" y="2441"/>
                </a:cubicBezTo>
                <a:cubicBezTo>
                  <a:pt x="2239" y="2440"/>
                  <a:pt x="2241" y="2439"/>
                  <a:pt x="2244" y="2437"/>
                </a:cubicBezTo>
                <a:cubicBezTo>
                  <a:pt x="2252" y="2433"/>
                  <a:pt x="2261" y="2428"/>
                  <a:pt x="2269" y="2423"/>
                </a:cubicBezTo>
                <a:cubicBezTo>
                  <a:pt x="2271" y="2422"/>
                  <a:pt x="2272" y="2421"/>
                  <a:pt x="2274" y="2420"/>
                </a:cubicBezTo>
                <a:cubicBezTo>
                  <a:pt x="2281" y="2416"/>
                  <a:pt x="2287" y="2412"/>
                  <a:pt x="2294" y="2408"/>
                </a:cubicBezTo>
                <a:cubicBezTo>
                  <a:pt x="2297" y="2406"/>
                  <a:pt x="2300" y="2405"/>
                  <a:pt x="2303" y="2403"/>
                </a:cubicBezTo>
                <a:cubicBezTo>
                  <a:pt x="2308" y="2400"/>
                  <a:pt x="2314" y="2396"/>
                  <a:pt x="2319" y="2393"/>
                </a:cubicBezTo>
                <a:cubicBezTo>
                  <a:pt x="2322" y="2391"/>
                  <a:pt x="2325" y="2389"/>
                  <a:pt x="2329" y="2387"/>
                </a:cubicBezTo>
                <a:cubicBezTo>
                  <a:pt x="2333" y="2384"/>
                  <a:pt x="2337" y="2382"/>
                  <a:pt x="2341" y="2379"/>
                </a:cubicBezTo>
                <a:cubicBezTo>
                  <a:pt x="2341" y="2379"/>
                  <a:pt x="2341" y="2379"/>
                  <a:pt x="2341" y="2379"/>
                </a:cubicBezTo>
                <a:cubicBezTo>
                  <a:pt x="2341" y="2379"/>
                  <a:pt x="2341" y="2379"/>
                  <a:pt x="2341" y="2379"/>
                </a:cubicBezTo>
                <a:cubicBezTo>
                  <a:pt x="2341" y="2380"/>
                  <a:pt x="2342" y="2381"/>
                  <a:pt x="2342" y="2381"/>
                </a:cubicBezTo>
                <a:cubicBezTo>
                  <a:pt x="2349" y="2391"/>
                  <a:pt x="2356" y="2400"/>
                  <a:pt x="2362" y="2409"/>
                </a:cubicBezTo>
                <a:cubicBezTo>
                  <a:pt x="2363" y="2410"/>
                  <a:pt x="2364" y="2411"/>
                  <a:pt x="2364" y="2412"/>
                </a:cubicBezTo>
                <a:cubicBezTo>
                  <a:pt x="2371" y="2421"/>
                  <a:pt x="2379" y="2431"/>
                  <a:pt x="2386" y="2441"/>
                </a:cubicBezTo>
                <a:cubicBezTo>
                  <a:pt x="2386" y="2441"/>
                  <a:pt x="2386" y="2441"/>
                  <a:pt x="2386" y="2441"/>
                </a:cubicBezTo>
                <a:cubicBezTo>
                  <a:pt x="2393" y="2450"/>
                  <a:pt x="2401" y="2460"/>
                  <a:pt x="2408" y="2469"/>
                </a:cubicBezTo>
                <a:cubicBezTo>
                  <a:pt x="2409" y="2470"/>
                  <a:pt x="2410" y="2471"/>
                  <a:pt x="2410" y="2471"/>
                </a:cubicBezTo>
                <a:cubicBezTo>
                  <a:pt x="2418" y="2480"/>
                  <a:pt x="2425" y="2489"/>
                  <a:pt x="2432" y="2498"/>
                </a:cubicBezTo>
                <a:cubicBezTo>
                  <a:pt x="2433" y="2498"/>
                  <a:pt x="2434" y="2499"/>
                  <a:pt x="2434" y="2500"/>
                </a:cubicBezTo>
                <a:cubicBezTo>
                  <a:pt x="2431" y="2502"/>
                  <a:pt x="2428" y="2505"/>
                  <a:pt x="2425" y="2507"/>
                </a:cubicBezTo>
                <a:cubicBezTo>
                  <a:pt x="2422" y="2509"/>
                  <a:pt x="2419" y="2512"/>
                  <a:pt x="2416" y="2514"/>
                </a:cubicBezTo>
                <a:cubicBezTo>
                  <a:pt x="2412" y="2517"/>
                  <a:pt x="2408" y="2520"/>
                  <a:pt x="2404" y="2523"/>
                </a:cubicBezTo>
                <a:cubicBezTo>
                  <a:pt x="2401" y="2525"/>
                  <a:pt x="2398" y="2527"/>
                  <a:pt x="2395" y="2530"/>
                </a:cubicBezTo>
                <a:cubicBezTo>
                  <a:pt x="2391" y="2533"/>
                  <a:pt x="2386" y="2536"/>
                  <a:pt x="2382" y="2539"/>
                </a:cubicBezTo>
                <a:cubicBezTo>
                  <a:pt x="2379" y="2541"/>
                  <a:pt x="2376" y="2543"/>
                  <a:pt x="2373" y="2545"/>
                </a:cubicBezTo>
                <a:cubicBezTo>
                  <a:pt x="2369" y="2548"/>
                  <a:pt x="2364" y="2552"/>
                  <a:pt x="2359" y="2555"/>
                </a:cubicBezTo>
                <a:cubicBezTo>
                  <a:pt x="2356" y="2556"/>
                  <a:pt x="2354" y="2558"/>
                  <a:pt x="2352" y="2560"/>
                </a:cubicBezTo>
                <a:cubicBezTo>
                  <a:pt x="2344" y="2565"/>
                  <a:pt x="2337" y="2569"/>
                  <a:pt x="2330" y="2574"/>
                </a:cubicBezTo>
                <a:cubicBezTo>
                  <a:pt x="2328" y="2575"/>
                  <a:pt x="2326" y="2576"/>
                  <a:pt x="2324" y="2578"/>
                </a:cubicBezTo>
                <a:cubicBezTo>
                  <a:pt x="2319" y="2581"/>
                  <a:pt x="2313" y="2585"/>
                  <a:pt x="2308" y="2588"/>
                </a:cubicBezTo>
                <a:cubicBezTo>
                  <a:pt x="2305" y="2590"/>
                  <a:pt x="2302" y="2592"/>
                  <a:pt x="2299" y="2593"/>
                </a:cubicBezTo>
                <a:cubicBezTo>
                  <a:pt x="2295" y="2596"/>
                  <a:pt x="2290" y="2599"/>
                  <a:pt x="2285" y="2602"/>
                </a:cubicBezTo>
                <a:cubicBezTo>
                  <a:pt x="2282" y="2604"/>
                  <a:pt x="2279" y="2606"/>
                  <a:pt x="2276" y="2608"/>
                </a:cubicBezTo>
                <a:cubicBezTo>
                  <a:pt x="2272" y="2610"/>
                  <a:pt x="2268" y="2612"/>
                  <a:pt x="2265" y="2614"/>
                </a:cubicBezTo>
                <a:cubicBezTo>
                  <a:pt x="2262" y="2611"/>
                  <a:pt x="2259" y="2608"/>
                  <a:pt x="2256" y="2606"/>
                </a:cubicBezTo>
                <a:cubicBezTo>
                  <a:pt x="2254" y="2604"/>
                  <a:pt x="2252" y="2602"/>
                  <a:pt x="2250" y="2600"/>
                </a:cubicBezTo>
                <a:close/>
                <a:moveTo>
                  <a:pt x="2420" y="2464"/>
                </a:moveTo>
                <a:cubicBezTo>
                  <a:pt x="2419" y="2463"/>
                  <a:pt x="2419" y="2463"/>
                  <a:pt x="2418" y="2462"/>
                </a:cubicBezTo>
                <a:cubicBezTo>
                  <a:pt x="2410" y="2453"/>
                  <a:pt x="2403" y="2443"/>
                  <a:pt x="2396" y="2434"/>
                </a:cubicBezTo>
                <a:cubicBezTo>
                  <a:pt x="2396" y="2434"/>
                  <a:pt x="2396" y="2434"/>
                  <a:pt x="2396" y="2434"/>
                </a:cubicBezTo>
                <a:cubicBezTo>
                  <a:pt x="2388" y="2424"/>
                  <a:pt x="2381" y="2415"/>
                  <a:pt x="2374" y="2405"/>
                </a:cubicBezTo>
                <a:cubicBezTo>
                  <a:pt x="2374" y="2404"/>
                  <a:pt x="2373" y="2403"/>
                  <a:pt x="2372" y="2403"/>
                </a:cubicBezTo>
                <a:cubicBezTo>
                  <a:pt x="2365" y="2393"/>
                  <a:pt x="2359" y="2384"/>
                  <a:pt x="2352" y="2375"/>
                </a:cubicBezTo>
                <a:cubicBezTo>
                  <a:pt x="2352" y="2374"/>
                  <a:pt x="2351" y="2373"/>
                  <a:pt x="2351" y="2372"/>
                </a:cubicBezTo>
                <a:cubicBezTo>
                  <a:pt x="2354" y="2370"/>
                  <a:pt x="2358" y="2368"/>
                  <a:pt x="2361" y="2365"/>
                </a:cubicBezTo>
                <a:cubicBezTo>
                  <a:pt x="2365" y="2363"/>
                  <a:pt x="2368" y="2361"/>
                  <a:pt x="2371" y="2358"/>
                </a:cubicBezTo>
                <a:cubicBezTo>
                  <a:pt x="2376" y="2355"/>
                  <a:pt x="2381" y="2352"/>
                  <a:pt x="2386" y="2349"/>
                </a:cubicBezTo>
                <a:cubicBezTo>
                  <a:pt x="2389" y="2346"/>
                  <a:pt x="2392" y="2344"/>
                  <a:pt x="2394" y="2342"/>
                </a:cubicBezTo>
                <a:cubicBezTo>
                  <a:pt x="2400" y="2338"/>
                  <a:pt x="2405" y="2334"/>
                  <a:pt x="2411" y="2330"/>
                </a:cubicBezTo>
                <a:cubicBezTo>
                  <a:pt x="2413" y="2329"/>
                  <a:pt x="2415" y="2327"/>
                  <a:pt x="2417" y="2326"/>
                </a:cubicBezTo>
                <a:cubicBezTo>
                  <a:pt x="2425" y="2320"/>
                  <a:pt x="2432" y="2314"/>
                  <a:pt x="2440" y="2309"/>
                </a:cubicBezTo>
                <a:cubicBezTo>
                  <a:pt x="2442" y="2307"/>
                  <a:pt x="2443" y="2306"/>
                  <a:pt x="2445" y="2305"/>
                </a:cubicBezTo>
                <a:cubicBezTo>
                  <a:pt x="2451" y="2300"/>
                  <a:pt x="2456" y="2296"/>
                  <a:pt x="2462" y="2291"/>
                </a:cubicBezTo>
                <a:cubicBezTo>
                  <a:pt x="2465" y="2289"/>
                  <a:pt x="2467" y="2287"/>
                  <a:pt x="2470" y="2284"/>
                </a:cubicBezTo>
                <a:cubicBezTo>
                  <a:pt x="2475" y="2281"/>
                  <a:pt x="2479" y="2277"/>
                  <a:pt x="2484" y="2273"/>
                </a:cubicBezTo>
                <a:cubicBezTo>
                  <a:pt x="2487" y="2271"/>
                  <a:pt x="2490" y="2268"/>
                  <a:pt x="2493" y="2266"/>
                </a:cubicBezTo>
                <a:cubicBezTo>
                  <a:pt x="2497" y="2262"/>
                  <a:pt x="2501" y="2258"/>
                  <a:pt x="2505" y="2255"/>
                </a:cubicBezTo>
                <a:cubicBezTo>
                  <a:pt x="2509" y="2252"/>
                  <a:pt x="2512" y="2249"/>
                  <a:pt x="2515" y="2247"/>
                </a:cubicBezTo>
                <a:cubicBezTo>
                  <a:pt x="2518" y="2244"/>
                  <a:pt x="2521" y="2241"/>
                  <a:pt x="2524" y="2239"/>
                </a:cubicBezTo>
                <a:cubicBezTo>
                  <a:pt x="2524" y="2239"/>
                  <a:pt x="2524" y="2239"/>
                  <a:pt x="2524" y="2239"/>
                </a:cubicBezTo>
                <a:cubicBezTo>
                  <a:pt x="2524" y="2239"/>
                  <a:pt x="2524" y="2239"/>
                  <a:pt x="2524" y="2239"/>
                </a:cubicBezTo>
                <a:cubicBezTo>
                  <a:pt x="2524" y="2239"/>
                  <a:pt x="2525" y="2240"/>
                  <a:pt x="2525" y="2241"/>
                </a:cubicBezTo>
                <a:cubicBezTo>
                  <a:pt x="2530" y="2250"/>
                  <a:pt x="2535" y="2258"/>
                  <a:pt x="2540" y="2267"/>
                </a:cubicBezTo>
                <a:cubicBezTo>
                  <a:pt x="2541" y="2268"/>
                  <a:pt x="2542" y="2269"/>
                  <a:pt x="2542" y="2270"/>
                </a:cubicBezTo>
                <a:cubicBezTo>
                  <a:pt x="2548" y="2279"/>
                  <a:pt x="2553" y="2288"/>
                  <a:pt x="2559" y="2297"/>
                </a:cubicBezTo>
                <a:cubicBezTo>
                  <a:pt x="2559" y="2297"/>
                  <a:pt x="2559" y="2298"/>
                  <a:pt x="2559" y="2298"/>
                </a:cubicBezTo>
                <a:cubicBezTo>
                  <a:pt x="2565" y="2307"/>
                  <a:pt x="2571" y="2316"/>
                  <a:pt x="2576" y="2325"/>
                </a:cubicBezTo>
                <a:cubicBezTo>
                  <a:pt x="2577" y="2325"/>
                  <a:pt x="2577" y="2326"/>
                  <a:pt x="2578" y="2327"/>
                </a:cubicBezTo>
                <a:cubicBezTo>
                  <a:pt x="2583" y="2335"/>
                  <a:pt x="2589" y="2344"/>
                  <a:pt x="2595" y="2352"/>
                </a:cubicBezTo>
                <a:cubicBezTo>
                  <a:pt x="2595" y="2353"/>
                  <a:pt x="2596" y="2354"/>
                  <a:pt x="2596" y="2354"/>
                </a:cubicBezTo>
                <a:cubicBezTo>
                  <a:pt x="2593" y="2357"/>
                  <a:pt x="2590" y="2361"/>
                  <a:pt x="2587" y="2364"/>
                </a:cubicBezTo>
                <a:cubicBezTo>
                  <a:pt x="2585" y="2366"/>
                  <a:pt x="2582" y="2369"/>
                  <a:pt x="2580" y="2371"/>
                </a:cubicBezTo>
                <a:cubicBezTo>
                  <a:pt x="2576" y="2375"/>
                  <a:pt x="2572" y="2379"/>
                  <a:pt x="2568" y="2383"/>
                </a:cubicBezTo>
                <a:cubicBezTo>
                  <a:pt x="2566" y="2385"/>
                  <a:pt x="2563" y="2388"/>
                  <a:pt x="2561" y="2390"/>
                </a:cubicBezTo>
                <a:cubicBezTo>
                  <a:pt x="2556" y="2394"/>
                  <a:pt x="2552" y="2399"/>
                  <a:pt x="2547" y="2403"/>
                </a:cubicBezTo>
                <a:cubicBezTo>
                  <a:pt x="2545" y="2405"/>
                  <a:pt x="2544" y="2407"/>
                  <a:pt x="2542" y="2408"/>
                </a:cubicBezTo>
                <a:cubicBezTo>
                  <a:pt x="2535" y="2414"/>
                  <a:pt x="2529" y="2420"/>
                  <a:pt x="2522" y="2426"/>
                </a:cubicBezTo>
                <a:cubicBezTo>
                  <a:pt x="2521" y="2427"/>
                  <a:pt x="2520" y="2429"/>
                  <a:pt x="2518" y="2430"/>
                </a:cubicBezTo>
                <a:cubicBezTo>
                  <a:pt x="2513" y="2435"/>
                  <a:pt x="2508" y="2439"/>
                  <a:pt x="2502" y="2444"/>
                </a:cubicBezTo>
                <a:cubicBezTo>
                  <a:pt x="2500" y="2446"/>
                  <a:pt x="2497" y="2448"/>
                  <a:pt x="2495" y="2450"/>
                </a:cubicBezTo>
                <a:cubicBezTo>
                  <a:pt x="2491" y="2454"/>
                  <a:pt x="2487" y="2457"/>
                  <a:pt x="2482" y="2461"/>
                </a:cubicBezTo>
                <a:cubicBezTo>
                  <a:pt x="2480" y="2463"/>
                  <a:pt x="2477" y="2466"/>
                  <a:pt x="2474" y="2468"/>
                </a:cubicBezTo>
                <a:cubicBezTo>
                  <a:pt x="2470" y="2471"/>
                  <a:pt x="2466" y="2475"/>
                  <a:pt x="2462" y="2478"/>
                </a:cubicBezTo>
                <a:cubicBezTo>
                  <a:pt x="2459" y="2480"/>
                  <a:pt x="2456" y="2483"/>
                  <a:pt x="2453" y="2485"/>
                </a:cubicBezTo>
                <a:cubicBezTo>
                  <a:pt x="2450" y="2488"/>
                  <a:pt x="2447" y="2490"/>
                  <a:pt x="2444" y="2493"/>
                </a:cubicBezTo>
                <a:cubicBezTo>
                  <a:pt x="2443" y="2492"/>
                  <a:pt x="2442" y="2491"/>
                  <a:pt x="2442" y="2490"/>
                </a:cubicBezTo>
                <a:cubicBezTo>
                  <a:pt x="2434" y="2482"/>
                  <a:pt x="2427" y="2473"/>
                  <a:pt x="2420" y="2464"/>
                </a:cubicBezTo>
                <a:close/>
                <a:moveTo>
                  <a:pt x="2587" y="2318"/>
                </a:moveTo>
                <a:cubicBezTo>
                  <a:pt x="2586" y="2317"/>
                  <a:pt x="2585" y="2316"/>
                  <a:pt x="2585" y="2315"/>
                </a:cubicBezTo>
                <a:cubicBezTo>
                  <a:pt x="2579" y="2307"/>
                  <a:pt x="2573" y="2298"/>
                  <a:pt x="2568" y="2289"/>
                </a:cubicBezTo>
                <a:cubicBezTo>
                  <a:pt x="2567" y="2289"/>
                  <a:pt x="2567" y="2288"/>
                  <a:pt x="2567" y="2288"/>
                </a:cubicBezTo>
                <a:cubicBezTo>
                  <a:pt x="2561" y="2279"/>
                  <a:pt x="2556" y="2270"/>
                  <a:pt x="2551" y="2261"/>
                </a:cubicBezTo>
                <a:cubicBezTo>
                  <a:pt x="2550" y="2260"/>
                  <a:pt x="2550" y="2260"/>
                  <a:pt x="2550" y="2259"/>
                </a:cubicBezTo>
                <a:cubicBezTo>
                  <a:pt x="2544" y="2250"/>
                  <a:pt x="2539" y="2242"/>
                  <a:pt x="2534" y="2233"/>
                </a:cubicBezTo>
                <a:cubicBezTo>
                  <a:pt x="2534" y="2232"/>
                  <a:pt x="2533" y="2231"/>
                  <a:pt x="2533" y="2230"/>
                </a:cubicBezTo>
                <a:cubicBezTo>
                  <a:pt x="2537" y="2227"/>
                  <a:pt x="2541" y="2223"/>
                  <a:pt x="2545" y="2219"/>
                </a:cubicBezTo>
                <a:cubicBezTo>
                  <a:pt x="2548" y="2217"/>
                  <a:pt x="2550" y="2215"/>
                  <a:pt x="2553" y="2212"/>
                </a:cubicBezTo>
                <a:cubicBezTo>
                  <a:pt x="2558" y="2207"/>
                  <a:pt x="2564" y="2202"/>
                  <a:pt x="2569" y="2197"/>
                </a:cubicBezTo>
                <a:cubicBezTo>
                  <a:pt x="2571" y="2195"/>
                  <a:pt x="2572" y="2193"/>
                  <a:pt x="2574" y="2192"/>
                </a:cubicBezTo>
                <a:cubicBezTo>
                  <a:pt x="2581" y="2185"/>
                  <a:pt x="2588" y="2178"/>
                  <a:pt x="2595" y="2171"/>
                </a:cubicBezTo>
                <a:cubicBezTo>
                  <a:pt x="2596" y="2170"/>
                  <a:pt x="2597" y="2168"/>
                  <a:pt x="2599" y="2167"/>
                </a:cubicBezTo>
                <a:cubicBezTo>
                  <a:pt x="2604" y="2161"/>
                  <a:pt x="2610" y="2155"/>
                  <a:pt x="2615" y="2150"/>
                </a:cubicBezTo>
                <a:cubicBezTo>
                  <a:pt x="2618" y="2147"/>
                  <a:pt x="2620" y="2145"/>
                  <a:pt x="2622" y="2142"/>
                </a:cubicBezTo>
                <a:cubicBezTo>
                  <a:pt x="2627" y="2137"/>
                  <a:pt x="2631" y="2133"/>
                  <a:pt x="2635" y="2128"/>
                </a:cubicBezTo>
                <a:cubicBezTo>
                  <a:pt x="2638" y="2125"/>
                  <a:pt x="2641" y="2122"/>
                  <a:pt x="2643" y="2119"/>
                </a:cubicBezTo>
                <a:cubicBezTo>
                  <a:pt x="2647" y="2115"/>
                  <a:pt x="2651" y="2111"/>
                  <a:pt x="2655" y="2106"/>
                </a:cubicBezTo>
                <a:cubicBezTo>
                  <a:pt x="2658" y="2103"/>
                  <a:pt x="2660" y="2100"/>
                  <a:pt x="2663" y="2096"/>
                </a:cubicBezTo>
                <a:cubicBezTo>
                  <a:pt x="2667" y="2092"/>
                  <a:pt x="2670" y="2088"/>
                  <a:pt x="2674" y="2084"/>
                </a:cubicBezTo>
                <a:cubicBezTo>
                  <a:pt x="2677" y="2081"/>
                  <a:pt x="2680" y="2077"/>
                  <a:pt x="2682" y="2074"/>
                </a:cubicBezTo>
                <a:cubicBezTo>
                  <a:pt x="2685" y="2071"/>
                  <a:pt x="2687" y="2068"/>
                  <a:pt x="2689" y="2065"/>
                </a:cubicBezTo>
                <a:cubicBezTo>
                  <a:pt x="2689" y="2065"/>
                  <a:pt x="2689" y="2065"/>
                  <a:pt x="2689" y="2065"/>
                </a:cubicBezTo>
                <a:cubicBezTo>
                  <a:pt x="2689" y="2065"/>
                  <a:pt x="2689" y="2065"/>
                  <a:pt x="2689" y="2065"/>
                </a:cubicBezTo>
                <a:cubicBezTo>
                  <a:pt x="2691" y="2070"/>
                  <a:pt x="2693" y="2075"/>
                  <a:pt x="2695" y="2079"/>
                </a:cubicBezTo>
                <a:cubicBezTo>
                  <a:pt x="2697" y="2083"/>
                  <a:pt x="2698" y="2087"/>
                  <a:pt x="2700" y="2091"/>
                </a:cubicBezTo>
                <a:cubicBezTo>
                  <a:pt x="2703" y="2098"/>
                  <a:pt x="2706" y="2105"/>
                  <a:pt x="2709" y="2111"/>
                </a:cubicBezTo>
                <a:cubicBezTo>
                  <a:pt x="2710" y="2115"/>
                  <a:pt x="2712" y="2118"/>
                  <a:pt x="2713" y="2121"/>
                </a:cubicBezTo>
                <a:cubicBezTo>
                  <a:pt x="2718" y="2132"/>
                  <a:pt x="2723" y="2142"/>
                  <a:pt x="2727" y="2151"/>
                </a:cubicBezTo>
                <a:cubicBezTo>
                  <a:pt x="2728" y="2152"/>
                  <a:pt x="2728" y="2153"/>
                  <a:pt x="2729" y="2154"/>
                </a:cubicBezTo>
                <a:cubicBezTo>
                  <a:pt x="2733" y="2163"/>
                  <a:pt x="2737" y="2171"/>
                  <a:pt x="2741" y="2179"/>
                </a:cubicBezTo>
                <a:cubicBezTo>
                  <a:pt x="2738" y="2184"/>
                  <a:pt x="2735" y="2188"/>
                  <a:pt x="2731" y="2193"/>
                </a:cubicBezTo>
                <a:cubicBezTo>
                  <a:pt x="2730" y="2195"/>
                  <a:pt x="2728" y="2198"/>
                  <a:pt x="2726" y="2200"/>
                </a:cubicBezTo>
                <a:cubicBezTo>
                  <a:pt x="2722" y="2206"/>
                  <a:pt x="2718" y="2212"/>
                  <a:pt x="2713" y="2218"/>
                </a:cubicBezTo>
                <a:cubicBezTo>
                  <a:pt x="2712" y="2219"/>
                  <a:pt x="2711" y="2221"/>
                  <a:pt x="2710" y="2222"/>
                </a:cubicBezTo>
                <a:cubicBezTo>
                  <a:pt x="2704" y="2230"/>
                  <a:pt x="2698" y="2237"/>
                  <a:pt x="2693" y="2244"/>
                </a:cubicBezTo>
                <a:cubicBezTo>
                  <a:pt x="2692" y="2245"/>
                  <a:pt x="2691" y="2246"/>
                  <a:pt x="2690" y="2248"/>
                </a:cubicBezTo>
                <a:cubicBezTo>
                  <a:pt x="2685" y="2254"/>
                  <a:pt x="2680" y="2260"/>
                  <a:pt x="2675" y="2266"/>
                </a:cubicBezTo>
                <a:cubicBezTo>
                  <a:pt x="2673" y="2268"/>
                  <a:pt x="2671" y="2271"/>
                  <a:pt x="2669" y="2273"/>
                </a:cubicBezTo>
                <a:cubicBezTo>
                  <a:pt x="2665" y="2278"/>
                  <a:pt x="2661" y="2282"/>
                  <a:pt x="2658" y="2287"/>
                </a:cubicBezTo>
                <a:cubicBezTo>
                  <a:pt x="2655" y="2290"/>
                  <a:pt x="2653" y="2292"/>
                  <a:pt x="2650" y="2295"/>
                </a:cubicBezTo>
                <a:cubicBezTo>
                  <a:pt x="2647" y="2299"/>
                  <a:pt x="2643" y="2304"/>
                  <a:pt x="2639" y="2308"/>
                </a:cubicBezTo>
                <a:cubicBezTo>
                  <a:pt x="2637" y="2311"/>
                  <a:pt x="2634" y="2314"/>
                  <a:pt x="2632" y="2316"/>
                </a:cubicBezTo>
                <a:cubicBezTo>
                  <a:pt x="2628" y="2320"/>
                  <a:pt x="2625" y="2324"/>
                  <a:pt x="2621" y="2328"/>
                </a:cubicBezTo>
                <a:cubicBezTo>
                  <a:pt x="2618" y="2331"/>
                  <a:pt x="2615" y="2334"/>
                  <a:pt x="2613" y="2337"/>
                </a:cubicBezTo>
                <a:cubicBezTo>
                  <a:pt x="2610" y="2340"/>
                  <a:pt x="2607" y="2343"/>
                  <a:pt x="2605" y="2345"/>
                </a:cubicBezTo>
                <a:cubicBezTo>
                  <a:pt x="2604" y="2345"/>
                  <a:pt x="2604" y="2344"/>
                  <a:pt x="2603" y="2343"/>
                </a:cubicBezTo>
                <a:cubicBezTo>
                  <a:pt x="2598" y="2335"/>
                  <a:pt x="2592" y="2327"/>
                  <a:pt x="2587" y="2318"/>
                </a:cubicBezTo>
                <a:close/>
                <a:moveTo>
                  <a:pt x="2737" y="2144"/>
                </a:moveTo>
                <a:cubicBezTo>
                  <a:pt x="2734" y="2137"/>
                  <a:pt x="2731" y="2130"/>
                  <a:pt x="2727" y="2123"/>
                </a:cubicBezTo>
                <a:cubicBezTo>
                  <a:pt x="2726" y="2120"/>
                  <a:pt x="2724" y="2117"/>
                  <a:pt x="2723" y="2114"/>
                </a:cubicBezTo>
                <a:cubicBezTo>
                  <a:pt x="2718" y="2104"/>
                  <a:pt x="2714" y="2094"/>
                  <a:pt x="2710" y="2083"/>
                </a:cubicBezTo>
                <a:cubicBezTo>
                  <a:pt x="2710" y="2083"/>
                  <a:pt x="2710" y="2083"/>
                  <a:pt x="2709" y="2083"/>
                </a:cubicBezTo>
                <a:cubicBezTo>
                  <a:pt x="2706" y="2074"/>
                  <a:pt x="2702" y="2064"/>
                  <a:pt x="2698" y="2055"/>
                </a:cubicBezTo>
                <a:cubicBezTo>
                  <a:pt x="2698" y="2054"/>
                  <a:pt x="2699" y="2054"/>
                  <a:pt x="2699" y="2053"/>
                </a:cubicBezTo>
                <a:cubicBezTo>
                  <a:pt x="2706" y="2044"/>
                  <a:pt x="2713" y="2035"/>
                  <a:pt x="2720" y="2026"/>
                </a:cubicBezTo>
                <a:cubicBezTo>
                  <a:pt x="2721" y="2025"/>
                  <a:pt x="2721" y="2025"/>
                  <a:pt x="2721" y="2025"/>
                </a:cubicBezTo>
                <a:cubicBezTo>
                  <a:pt x="2728" y="2016"/>
                  <a:pt x="2735" y="2006"/>
                  <a:pt x="2742" y="1997"/>
                </a:cubicBezTo>
                <a:cubicBezTo>
                  <a:pt x="2742" y="1996"/>
                  <a:pt x="2743" y="1996"/>
                  <a:pt x="2743" y="1995"/>
                </a:cubicBezTo>
                <a:cubicBezTo>
                  <a:pt x="2750" y="1986"/>
                  <a:pt x="2756" y="1977"/>
                  <a:pt x="2763" y="1967"/>
                </a:cubicBezTo>
                <a:cubicBezTo>
                  <a:pt x="2763" y="1966"/>
                  <a:pt x="2764" y="1965"/>
                  <a:pt x="2765" y="1964"/>
                </a:cubicBezTo>
                <a:cubicBezTo>
                  <a:pt x="2771" y="1955"/>
                  <a:pt x="2777" y="1946"/>
                  <a:pt x="2783" y="1937"/>
                </a:cubicBezTo>
                <a:cubicBezTo>
                  <a:pt x="2784" y="1935"/>
                  <a:pt x="2785" y="1934"/>
                  <a:pt x="2786" y="1933"/>
                </a:cubicBezTo>
                <a:cubicBezTo>
                  <a:pt x="2792" y="1923"/>
                  <a:pt x="2798" y="1914"/>
                  <a:pt x="2803" y="1905"/>
                </a:cubicBezTo>
                <a:cubicBezTo>
                  <a:pt x="2804" y="1904"/>
                  <a:pt x="2805" y="1902"/>
                  <a:pt x="2806" y="1901"/>
                </a:cubicBezTo>
                <a:cubicBezTo>
                  <a:pt x="2812" y="1892"/>
                  <a:pt x="2817" y="1882"/>
                  <a:pt x="2823" y="1873"/>
                </a:cubicBezTo>
                <a:cubicBezTo>
                  <a:pt x="2823" y="1872"/>
                  <a:pt x="2824" y="1870"/>
                  <a:pt x="2825" y="1869"/>
                </a:cubicBezTo>
                <a:cubicBezTo>
                  <a:pt x="2831" y="1859"/>
                  <a:pt x="2836" y="1850"/>
                  <a:pt x="2841" y="1840"/>
                </a:cubicBezTo>
                <a:cubicBezTo>
                  <a:pt x="2842" y="1839"/>
                  <a:pt x="2843" y="1838"/>
                  <a:pt x="2843" y="1836"/>
                </a:cubicBezTo>
                <a:cubicBezTo>
                  <a:pt x="2849" y="1827"/>
                  <a:pt x="2854" y="1817"/>
                  <a:pt x="2859" y="1807"/>
                </a:cubicBezTo>
                <a:cubicBezTo>
                  <a:pt x="2859" y="1807"/>
                  <a:pt x="2859" y="1806"/>
                  <a:pt x="2859" y="1806"/>
                </a:cubicBezTo>
                <a:cubicBezTo>
                  <a:pt x="2859" y="1806"/>
                  <a:pt x="2859" y="1806"/>
                  <a:pt x="2859" y="1806"/>
                </a:cubicBezTo>
                <a:cubicBezTo>
                  <a:pt x="2860" y="1806"/>
                  <a:pt x="2860" y="1806"/>
                  <a:pt x="2860" y="1806"/>
                </a:cubicBezTo>
                <a:cubicBezTo>
                  <a:pt x="2860" y="1809"/>
                  <a:pt x="2861" y="1813"/>
                  <a:pt x="2862" y="1816"/>
                </a:cubicBezTo>
                <a:cubicBezTo>
                  <a:pt x="2863" y="1820"/>
                  <a:pt x="2863" y="1824"/>
                  <a:pt x="2864" y="1828"/>
                </a:cubicBezTo>
                <a:cubicBezTo>
                  <a:pt x="2866" y="1835"/>
                  <a:pt x="2867" y="1842"/>
                  <a:pt x="2869" y="1848"/>
                </a:cubicBezTo>
                <a:cubicBezTo>
                  <a:pt x="2870" y="1852"/>
                  <a:pt x="2871" y="1856"/>
                  <a:pt x="2872" y="1860"/>
                </a:cubicBezTo>
                <a:cubicBezTo>
                  <a:pt x="2874" y="1868"/>
                  <a:pt x="2876" y="1875"/>
                  <a:pt x="2878" y="1883"/>
                </a:cubicBezTo>
                <a:cubicBezTo>
                  <a:pt x="2878" y="1886"/>
                  <a:pt x="2879" y="1889"/>
                  <a:pt x="2880" y="1891"/>
                </a:cubicBezTo>
                <a:cubicBezTo>
                  <a:pt x="2882" y="1901"/>
                  <a:pt x="2885" y="1911"/>
                  <a:pt x="2888" y="1921"/>
                </a:cubicBezTo>
                <a:cubicBezTo>
                  <a:pt x="2884" y="1929"/>
                  <a:pt x="2881" y="1938"/>
                  <a:pt x="2877" y="1946"/>
                </a:cubicBezTo>
                <a:cubicBezTo>
                  <a:pt x="2876" y="1948"/>
                  <a:pt x="2875" y="1951"/>
                  <a:pt x="2874" y="1953"/>
                </a:cubicBezTo>
                <a:cubicBezTo>
                  <a:pt x="2868" y="1964"/>
                  <a:pt x="2863" y="1975"/>
                  <a:pt x="2858" y="1986"/>
                </a:cubicBezTo>
                <a:cubicBezTo>
                  <a:pt x="2856" y="1988"/>
                  <a:pt x="2855" y="1991"/>
                  <a:pt x="2853" y="1994"/>
                </a:cubicBezTo>
                <a:cubicBezTo>
                  <a:pt x="2849" y="2002"/>
                  <a:pt x="2845" y="2010"/>
                  <a:pt x="2841" y="2018"/>
                </a:cubicBezTo>
                <a:cubicBezTo>
                  <a:pt x="2839" y="2022"/>
                  <a:pt x="2837" y="2026"/>
                  <a:pt x="2834" y="2030"/>
                </a:cubicBezTo>
                <a:cubicBezTo>
                  <a:pt x="2831" y="2036"/>
                  <a:pt x="2827" y="2043"/>
                  <a:pt x="2824" y="2050"/>
                </a:cubicBezTo>
                <a:cubicBezTo>
                  <a:pt x="2821" y="2054"/>
                  <a:pt x="2818" y="2058"/>
                  <a:pt x="2816" y="2063"/>
                </a:cubicBezTo>
                <a:cubicBezTo>
                  <a:pt x="2812" y="2069"/>
                  <a:pt x="2809" y="2075"/>
                  <a:pt x="2805" y="2081"/>
                </a:cubicBezTo>
                <a:cubicBezTo>
                  <a:pt x="2803" y="2086"/>
                  <a:pt x="2800" y="2090"/>
                  <a:pt x="2797" y="2095"/>
                </a:cubicBezTo>
                <a:cubicBezTo>
                  <a:pt x="2793" y="2100"/>
                  <a:pt x="2790" y="2106"/>
                  <a:pt x="2786" y="2112"/>
                </a:cubicBezTo>
                <a:cubicBezTo>
                  <a:pt x="2783" y="2117"/>
                  <a:pt x="2780" y="2121"/>
                  <a:pt x="2777" y="2126"/>
                </a:cubicBezTo>
                <a:cubicBezTo>
                  <a:pt x="2774" y="2131"/>
                  <a:pt x="2770" y="2137"/>
                  <a:pt x="2767" y="2142"/>
                </a:cubicBezTo>
                <a:cubicBezTo>
                  <a:pt x="2763" y="2147"/>
                  <a:pt x="2760" y="2152"/>
                  <a:pt x="2757" y="2156"/>
                </a:cubicBezTo>
                <a:cubicBezTo>
                  <a:pt x="2754" y="2160"/>
                  <a:pt x="2752" y="2164"/>
                  <a:pt x="2749" y="2168"/>
                </a:cubicBezTo>
                <a:cubicBezTo>
                  <a:pt x="2747" y="2164"/>
                  <a:pt x="2745" y="2159"/>
                  <a:pt x="2742" y="2155"/>
                </a:cubicBezTo>
                <a:cubicBezTo>
                  <a:pt x="2741" y="2151"/>
                  <a:pt x="2739" y="2147"/>
                  <a:pt x="2737" y="2144"/>
                </a:cubicBezTo>
                <a:close/>
                <a:moveTo>
                  <a:pt x="3003" y="1312"/>
                </a:moveTo>
                <a:cubicBezTo>
                  <a:pt x="3002" y="1322"/>
                  <a:pt x="3000" y="1332"/>
                  <a:pt x="2999" y="1342"/>
                </a:cubicBezTo>
                <a:cubicBezTo>
                  <a:pt x="2998" y="1345"/>
                  <a:pt x="2998" y="1347"/>
                  <a:pt x="2998" y="1350"/>
                </a:cubicBezTo>
                <a:cubicBezTo>
                  <a:pt x="2996" y="1358"/>
                  <a:pt x="2995" y="1365"/>
                  <a:pt x="2994" y="1372"/>
                </a:cubicBezTo>
                <a:cubicBezTo>
                  <a:pt x="2993" y="1376"/>
                  <a:pt x="2992" y="1380"/>
                  <a:pt x="2992" y="1384"/>
                </a:cubicBezTo>
                <a:cubicBezTo>
                  <a:pt x="2991" y="1390"/>
                  <a:pt x="2989" y="1396"/>
                  <a:pt x="2988" y="1402"/>
                </a:cubicBezTo>
                <a:cubicBezTo>
                  <a:pt x="2987" y="1407"/>
                  <a:pt x="2986" y="1411"/>
                  <a:pt x="2986" y="1415"/>
                </a:cubicBezTo>
                <a:cubicBezTo>
                  <a:pt x="2984" y="1421"/>
                  <a:pt x="2983" y="1427"/>
                  <a:pt x="2982" y="1432"/>
                </a:cubicBezTo>
                <a:cubicBezTo>
                  <a:pt x="2981" y="1437"/>
                  <a:pt x="2980" y="1441"/>
                  <a:pt x="2979" y="1445"/>
                </a:cubicBezTo>
                <a:cubicBezTo>
                  <a:pt x="2978" y="1451"/>
                  <a:pt x="2976" y="1457"/>
                  <a:pt x="2975" y="1462"/>
                </a:cubicBezTo>
                <a:cubicBezTo>
                  <a:pt x="2974" y="1467"/>
                  <a:pt x="2973" y="1471"/>
                  <a:pt x="2972" y="1475"/>
                </a:cubicBezTo>
                <a:cubicBezTo>
                  <a:pt x="2970" y="1481"/>
                  <a:pt x="2969" y="1486"/>
                  <a:pt x="2968" y="1492"/>
                </a:cubicBezTo>
                <a:cubicBezTo>
                  <a:pt x="2967" y="1496"/>
                  <a:pt x="2965" y="1501"/>
                  <a:pt x="2964" y="1505"/>
                </a:cubicBezTo>
                <a:cubicBezTo>
                  <a:pt x="2963" y="1511"/>
                  <a:pt x="2961" y="1516"/>
                  <a:pt x="2960" y="1521"/>
                </a:cubicBezTo>
                <a:cubicBezTo>
                  <a:pt x="2958" y="1526"/>
                  <a:pt x="2957" y="1530"/>
                  <a:pt x="2956" y="1535"/>
                </a:cubicBezTo>
                <a:cubicBezTo>
                  <a:pt x="2954" y="1540"/>
                  <a:pt x="2953" y="1545"/>
                  <a:pt x="2951" y="1551"/>
                </a:cubicBezTo>
                <a:cubicBezTo>
                  <a:pt x="2950" y="1555"/>
                  <a:pt x="2948" y="1560"/>
                  <a:pt x="2947" y="1564"/>
                </a:cubicBezTo>
                <a:cubicBezTo>
                  <a:pt x="2945" y="1569"/>
                  <a:pt x="2943" y="1574"/>
                  <a:pt x="2942" y="1580"/>
                </a:cubicBezTo>
                <a:cubicBezTo>
                  <a:pt x="2940" y="1584"/>
                  <a:pt x="2939" y="1589"/>
                  <a:pt x="2937" y="1593"/>
                </a:cubicBezTo>
                <a:cubicBezTo>
                  <a:pt x="2935" y="1598"/>
                  <a:pt x="2934" y="1603"/>
                  <a:pt x="2932" y="1609"/>
                </a:cubicBezTo>
                <a:cubicBezTo>
                  <a:pt x="2930" y="1613"/>
                  <a:pt x="2929" y="1617"/>
                  <a:pt x="2927" y="1622"/>
                </a:cubicBezTo>
                <a:cubicBezTo>
                  <a:pt x="2925" y="1627"/>
                  <a:pt x="2923" y="1632"/>
                  <a:pt x="2921" y="1637"/>
                </a:cubicBezTo>
                <a:cubicBezTo>
                  <a:pt x="2920" y="1642"/>
                  <a:pt x="2918" y="1646"/>
                  <a:pt x="2916" y="1651"/>
                </a:cubicBezTo>
                <a:cubicBezTo>
                  <a:pt x="2914" y="1656"/>
                  <a:pt x="2912" y="1661"/>
                  <a:pt x="2910" y="1666"/>
                </a:cubicBezTo>
                <a:cubicBezTo>
                  <a:pt x="2909" y="1670"/>
                  <a:pt x="2907" y="1675"/>
                  <a:pt x="2905" y="1679"/>
                </a:cubicBezTo>
                <a:cubicBezTo>
                  <a:pt x="2903" y="1684"/>
                  <a:pt x="2901" y="1689"/>
                  <a:pt x="2899" y="1694"/>
                </a:cubicBezTo>
                <a:cubicBezTo>
                  <a:pt x="2897" y="1699"/>
                  <a:pt x="2895" y="1703"/>
                  <a:pt x="2893" y="1707"/>
                </a:cubicBezTo>
                <a:cubicBezTo>
                  <a:pt x="2891" y="1712"/>
                  <a:pt x="2889" y="1717"/>
                  <a:pt x="2887" y="1722"/>
                </a:cubicBezTo>
                <a:cubicBezTo>
                  <a:pt x="2885" y="1727"/>
                  <a:pt x="2883" y="1731"/>
                  <a:pt x="2881" y="1735"/>
                </a:cubicBezTo>
                <a:cubicBezTo>
                  <a:pt x="2878" y="1740"/>
                  <a:pt x="2876" y="1745"/>
                  <a:pt x="2874" y="1750"/>
                </a:cubicBezTo>
                <a:cubicBezTo>
                  <a:pt x="2872" y="1754"/>
                  <a:pt x="2870" y="1759"/>
                  <a:pt x="2868" y="1763"/>
                </a:cubicBezTo>
                <a:cubicBezTo>
                  <a:pt x="2867" y="1765"/>
                  <a:pt x="2866" y="1767"/>
                  <a:pt x="2865" y="1769"/>
                </a:cubicBezTo>
                <a:cubicBezTo>
                  <a:pt x="2865" y="1769"/>
                  <a:pt x="2864" y="1769"/>
                  <a:pt x="2864" y="1769"/>
                </a:cubicBezTo>
                <a:cubicBezTo>
                  <a:pt x="2863" y="1758"/>
                  <a:pt x="2861" y="1748"/>
                  <a:pt x="2859" y="1738"/>
                </a:cubicBezTo>
                <a:cubicBezTo>
                  <a:pt x="2859" y="1736"/>
                  <a:pt x="2859" y="1734"/>
                  <a:pt x="2858" y="1732"/>
                </a:cubicBezTo>
                <a:cubicBezTo>
                  <a:pt x="2857" y="1722"/>
                  <a:pt x="2855" y="1712"/>
                  <a:pt x="2854" y="1702"/>
                </a:cubicBezTo>
                <a:cubicBezTo>
                  <a:pt x="2854" y="1700"/>
                  <a:pt x="2853" y="1699"/>
                  <a:pt x="2853" y="1697"/>
                </a:cubicBezTo>
                <a:cubicBezTo>
                  <a:pt x="2852" y="1686"/>
                  <a:pt x="2850" y="1676"/>
                  <a:pt x="2849" y="1666"/>
                </a:cubicBezTo>
                <a:cubicBezTo>
                  <a:pt x="2849" y="1665"/>
                  <a:pt x="2849" y="1663"/>
                  <a:pt x="2849" y="1662"/>
                </a:cubicBezTo>
                <a:cubicBezTo>
                  <a:pt x="2848" y="1652"/>
                  <a:pt x="2847" y="1642"/>
                  <a:pt x="2846" y="1631"/>
                </a:cubicBezTo>
                <a:cubicBezTo>
                  <a:pt x="2846" y="1631"/>
                  <a:pt x="2846" y="1630"/>
                  <a:pt x="2846" y="1630"/>
                </a:cubicBezTo>
                <a:cubicBezTo>
                  <a:pt x="2850" y="1622"/>
                  <a:pt x="2854" y="1614"/>
                  <a:pt x="2858" y="1607"/>
                </a:cubicBezTo>
                <a:cubicBezTo>
                  <a:pt x="2859" y="1606"/>
                  <a:pt x="2859" y="1605"/>
                  <a:pt x="2859" y="1604"/>
                </a:cubicBezTo>
                <a:cubicBezTo>
                  <a:pt x="2863" y="1597"/>
                  <a:pt x="2867" y="1590"/>
                  <a:pt x="2870" y="1582"/>
                </a:cubicBezTo>
                <a:cubicBezTo>
                  <a:pt x="2872" y="1580"/>
                  <a:pt x="2873" y="1577"/>
                  <a:pt x="2875" y="1574"/>
                </a:cubicBezTo>
                <a:cubicBezTo>
                  <a:pt x="2877" y="1569"/>
                  <a:pt x="2880" y="1563"/>
                  <a:pt x="2882" y="1558"/>
                </a:cubicBezTo>
                <a:cubicBezTo>
                  <a:pt x="2884" y="1555"/>
                  <a:pt x="2885" y="1551"/>
                  <a:pt x="2887" y="1548"/>
                </a:cubicBezTo>
                <a:cubicBezTo>
                  <a:pt x="2889" y="1543"/>
                  <a:pt x="2891" y="1538"/>
                  <a:pt x="2894" y="1534"/>
                </a:cubicBezTo>
                <a:cubicBezTo>
                  <a:pt x="2895" y="1530"/>
                  <a:pt x="2897" y="1527"/>
                  <a:pt x="2898" y="1523"/>
                </a:cubicBezTo>
                <a:cubicBezTo>
                  <a:pt x="2900" y="1518"/>
                  <a:pt x="2903" y="1514"/>
                  <a:pt x="2905" y="1509"/>
                </a:cubicBezTo>
                <a:cubicBezTo>
                  <a:pt x="2906" y="1505"/>
                  <a:pt x="2908" y="1502"/>
                  <a:pt x="2909" y="1498"/>
                </a:cubicBezTo>
                <a:cubicBezTo>
                  <a:pt x="2911" y="1493"/>
                  <a:pt x="2913" y="1489"/>
                  <a:pt x="2915" y="1484"/>
                </a:cubicBezTo>
                <a:cubicBezTo>
                  <a:pt x="2917" y="1480"/>
                  <a:pt x="2918" y="1476"/>
                  <a:pt x="2920" y="1473"/>
                </a:cubicBezTo>
                <a:cubicBezTo>
                  <a:pt x="2922" y="1468"/>
                  <a:pt x="2923" y="1463"/>
                  <a:pt x="2925" y="1459"/>
                </a:cubicBezTo>
                <a:cubicBezTo>
                  <a:pt x="2927" y="1455"/>
                  <a:pt x="2928" y="1451"/>
                  <a:pt x="2930" y="1447"/>
                </a:cubicBezTo>
                <a:cubicBezTo>
                  <a:pt x="2931" y="1443"/>
                  <a:pt x="2933" y="1438"/>
                  <a:pt x="2935" y="1433"/>
                </a:cubicBezTo>
                <a:cubicBezTo>
                  <a:pt x="2936" y="1430"/>
                  <a:pt x="2938" y="1426"/>
                  <a:pt x="2939" y="1422"/>
                </a:cubicBezTo>
                <a:cubicBezTo>
                  <a:pt x="2941" y="1417"/>
                  <a:pt x="2942" y="1413"/>
                  <a:pt x="2944" y="1408"/>
                </a:cubicBezTo>
                <a:cubicBezTo>
                  <a:pt x="2945" y="1404"/>
                  <a:pt x="2947" y="1400"/>
                  <a:pt x="2948" y="1397"/>
                </a:cubicBezTo>
                <a:cubicBezTo>
                  <a:pt x="2950" y="1392"/>
                  <a:pt x="2951" y="1387"/>
                  <a:pt x="2953" y="1382"/>
                </a:cubicBezTo>
                <a:cubicBezTo>
                  <a:pt x="2954" y="1378"/>
                  <a:pt x="2955" y="1375"/>
                  <a:pt x="2957" y="1371"/>
                </a:cubicBezTo>
                <a:cubicBezTo>
                  <a:pt x="2958" y="1366"/>
                  <a:pt x="2960" y="1361"/>
                  <a:pt x="2961" y="1356"/>
                </a:cubicBezTo>
                <a:cubicBezTo>
                  <a:pt x="2962" y="1352"/>
                  <a:pt x="2963" y="1349"/>
                  <a:pt x="2965" y="1345"/>
                </a:cubicBezTo>
                <a:cubicBezTo>
                  <a:pt x="2966" y="1340"/>
                  <a:pt x="2968" y="1335"/>
                  <a:pt x="2969" y="1329"/>
                </a:cubicBezTo>
                <a:cubicBezTo>
                  <a:pt x="2970" y="1326"/>
                  <a:pt x="2971" y="1323"/>
                  <a:pt x="2972" y="1319"/>
                </a:cubicBezTo>
                <a:cubicBezTo>
                  <a:pt x="2974" y="1313"/>
                  <a:pt x="2975" y="1308"/>
                  <a:pt x="2977" y="1302"/>
                </a:cubicBezTo>
                <a:cubicBezTo>
                  <a:pt x="2978" y="1299"/>
                  <a:pt x="2978" y="1296"/>
                  <a:pt x="2979" y="1293"/>
                </a:cubicBezTo>
                <a:cubicBezTo>
                  <a:pt x="2981" y="1285"/>
                  <a:pt x="2983" y="1278"/>
                  <a:pt x="2985" y="1270"/>
                </a:cubicBezTo>
                <a:cubicBezTo>
                  <a:pt x="2985" y="1269"/>
                  <a:pt x="2986" y="1268"/>
                  <a:pt x="2986" y="1267"/>
                </a:cubicBezTo>
                <a:cubicBezTo>
                  <a:pt x="2988" y="1258"/>
                  <a:pt x="2990" y="1250"/>
                  <a:pt x="2992" y="1241"/>
                </a:cubicBezTo>
                <a:cubicBezTo>
                  <a:pt x="2996" y="1265"/>
                  <a:pt x="3000" y="1288"/>
                  <a:pt x="3003" y="1312"/>
                </a:cubicBezTo>
                <a:close/>
                <a:moveTo>
                  <a:pt x="2968" y="1133"/>
                </a:moveTo>
                <a:cubicBezTo>
                  <a:pt x="2968" y="1133"/>
                  <a:pt x="2968" y="1132"/>
                  <a:pt x="2968" y="1132"/>
                </a:cubicBezTo>
                <a:cubicBezTo>
                  <a:pt x="2975" y="1158"/>
                  <a:pt x="2981" y="1185"/>
                  <a:pt x="2986" y="1211"/>
                </a:cubicBezTo>
                <a:cubicBezTo>
                  <a:pt x="2984" y="1220"/>
                  <a:pt x="2982" y="1228"/>
                  <a:pt x="2980" y="1237"/>
                </a:cubicBezTo>
                <a:cubicBezTo>
                  <a:pt x="2980" y="1237"/>
                  <a:pt x="2980" y="1238"/>
                  <a:pt x="2980" y="1238"/>
                </a:cubicBezTo>
                <a:cubicBezTo>
                  <a:pt x="2978" y="1247"/>
                  <a:pt x="2976" y="1255"/>
                  <a:pt x="2974" y="1263"/>
                </a:cubicBezTo>
                <a:cubicBezTo>
                  <a:pt x="2974" y="1266"/>
                  <a:pt x="2973" y="1269"/>
                  <a:pt x="2972" y="1272"/>
                </a:cubicBezTo>
                <a:cubicBezTo>
                  <a:pt x="2971" y="1278"/>
                  <a:pt x="2969" y="1284"/>
                  <a:pt x="2968" y="1290"/>
                </a:cubicBezTo>
                <a:cubicBezTo>
                  <a:pt x="2967" y="1293"/>
                  <a:pt x="2966" y="1296"/>
                  <a:pt x="2965" y="1300"/>
                </a:cubicBezTo>
                <a:cubicBezTo>
                  <a:pt x="2964" y="1305"/>
                  <a:pt x="2962" y="1311"/>
                  <a:pt x="2961" y="1316"/>
                </a:cubicBezTo>
                <a:cubicBezTo>
                  <a:pt x="2960" y="1319"/>
                  <a:pt x="2958" y="1323"/>
                  <a:pt x="2957" y="1327"/>
                </a:cubicBezTo>
                <a:cubicBezTo>
                  <a:pt x="2956" y="1332"/>
                  <a:pt x="2954" y="1337"/>
                  <a:pt x="2953" y="1342"/>
                </a:cubicBezTo>
                <a:cubicBezTo>
                  <a:pt x="2952" y="1346"/>
                  <a:pt x="2951" y="1349"/>
                  <a:pt x="2950" y="1353"/>
                </a:cubicBezTo>
                <a:cubicBezTo>
                  <a:pt x="2948" y="1358"/>
                  <a:pt x="2946" y="1363"/>
                  <a:pt x="2945" y="1368"/>
                </a:cubicBezTo>
                <a:cubicBezTo>
                  <a:pt x="2944" y="1372"/>
                  <a:pt x="2942" y="1375"/>
                  <a:pt x="2941" y="1379"/>
                </a:cubicBezTo>
                <a:cubicBezTo>
                  <a:pt x="2940" y="1384"/>
                  <a:pt x="2938" y="1389"/>
                  <a:pt x="2936" y="1394"/>
                </a:cubicBezTo>
                <a:cubicBezTo>
                  <a:pt x="2935" y="1397"/>
                  <a:pt x="2934" y="1401"/>
                  <a:pt x="2932" y="1405"/>
                </a:cubicBezTo>
                <a:cubicBezTo>
                  <a:pt x="2931" y="1410"/>
                  <a:pt x="2929" y="1414"/>
                  <a:pt x="2927" y="1419"/>
                </a:cubicBezTo>
                <a:cubicBezTo>
                  <a:pt x="2926" y="1423"/>
                  <a:pt x="2925" y="1427"/>
                  <a:pt x="2923" y="1430"/>
                </a:cubicBezTo>
                <a:cubicBezTo>
                  <a:pt x="2921" y="1435"/>
                  <a:pt x="2920" y="1440"/>
                  <a:pt x="2918" y="1444"/>
                </a:cubicBezTo>
                <a:cubicBezTo>
                  <a:pt x="2916" y="1448"/>
                  <a:pt x="2915" y="1452"/>
                  <a:pt x="2913" y="1456"/>
                </a:cubicBezTo>
                <a:cubicBezTo>
                  <a:pt x="2912" y="1460"/>
                  <a:pt x="2910" y="1465"/>
                  <a:pt x="2908" y="1470"/>
                </a:cubicBezTo>
                <a:cubicBezTo>
                  <a:pt x="2906" y="1473"/>
                  <a:pt x="2905" y="1477"/>
                  <a:pt x="2903" y="1481"/>
                </a:cubicBezTo>
                <a:cubicBezTo>
                  <a:pt x="2901" y="1486"/>
                  <a:pt x="2900" y="1490"/>
                  <a:pt x="2898" y="1495"/>
                </a:cubicBezTo>
                <a:cubicBezTo>
                  <a:pt x="2896" y="1499"/>
                  <a:pt x="2894" y="1502"/>
                  <a:pt x="2893" y="1506"/>
                </a:cubicBezTo>
                <a:cubicBezTo>
                  <a:pt x="2891" y="1511"/>
                  <a:pt x="2889" y="1515"/>
                  <a:pt x="2887" y="1520"/>
                </a:cubicBezTo>
                <a:cubicBezTo>
                  <a:pt x="2885" y="1523"/>
                  <a:pt x="2883" y="1527"/>
                  <a:pt x="2882" y="1531"/>
                </a:cubicBezTo>
                <a:cubicBezTo>
                  <a:pt x="2880" y="1535"/>
                  <a:pt x="2878" y="1540"/>
                  <a:pt x="2875" y="1544"/>
                </a:cubicBezTo>
                <a:cubicBezTo>
                  <a:pt x="2874" y="1548"/>
                  <a:pt x="2872" y="1552"/>
                  <a:pt x="2870" y="1556"/>
                </a:cubicBezTo>
                <a:cubicBezTo>
                  <a:pt x="2868" y="1560"/>
                  <a:pt x="2866" y="1564"/>
                  <a:pt x="2864" y="1569"/>
                </a:cubicBezTo>
                <a:cubicBezTo>
                  <a:pt x="2862" y="1573"/>
                  <a:pt x="2860" y="1576"/>
                  <a:pt x="2858" y="1580"/>
                </a:cubicBezTo>
                <a:cubicBezTo>
                  <a:pt x="2856" y="1584"/>
                  <a:pt x="2854" y="1589"/>
                  <a:pt x="2851" y="1593"/>
                </a:cubicBezTo>
                <a:cubicBezTo>
                  <a:pt x="2850" y="1597"/>
                  <a:pt x="2848" y="1601"/>
                  <a:pt x="2846" y="1604"/>
                </a:cubicBezTo>
                <a:cubicBezTo>
                  <a:pt x="2845" y="1605"/>
                  <a:pt x="2845" y="1606"/>
                  <a:pt x="2844" y="1607"/>
                </a:cubicBezTo>
                <a:cubicBezTo>
                  <a:pt x="2844" y="1605"/>
                  <a:pt x="2844" y="1603"/>
                  <a:pt x="2844" y="1601"/>
                </a:cubicBezTo>
                <a:cubicBezTo>
                  <a:pt x="2843" y="1597"/>
                  <a:pt x="2843" y="1593"/>
                  <a:pt x="2843" y="1589"/>
                </a:cubicBezTo>
                <a:cubicBezTo>
                  <a:pt x="2842" y="1583"/>
                  <a:pt x="2842" y="1577"/>
                  <a:pt x="2842" y="1570"/>
                </a:cubicBezTo>
                <a:cubicBezTo>
                  <a:pt x="2842" y="1566"/>
                  <a:pt x="2841" y="1563"/>
                  <a:pt x="2841" y="1559"/>
                </a:cubicBezTo>
                <a:cubicBezTo>
                  <a:pt x="2841" y="1552"/>
                  <a:pt x="2841" y="1545"/>
                  <a:pt x="2841" y="1538"/>
                </a:cubicBezTo>
                <a:cubicBezTo>
                  <a:pt x="2841" y="1535"/>
                  <a:pt x="2840" y="1532"/>
                  <a:pt x="2840" y="1529"/>
                </a:cubicBezTo>
                <a:cubicBezTo>
                  <a:pt x="2840" y="1519"/>
                  <a:pt x="2840" y="1509"/>
                  <a:pt x="2840" y="1499"/>
                </a:cubicBezTo>
                <a:cubicBezTo>
                  <a:pt x="2840" y="1494"/>
                  <a:pt x="2840" y="1488"/>
                  <a:pt x="2840" y="1483"/>
                </a:cubicBezTo>
                <a:cubicBezTo>
                  <a:pt x="2840" y="1482"/>
                  <a:pt x="2840" y="1481"/>
                  <a:pt x="2840" y="1479"/>
                </a:cubicBezTo>
                <a:cubicBezTo>
                  <a:pt x="2840" y="1475"/>
                  <a:pt x="2840" y="1471"/>
                  <a:pt x="2840" y="1467"/>
                </a:cubicBezTo>
                <a:cubicBezTo>
                  <a:pt x="2840" y="1466"/>
                  <a:pt x="2840" y="1465"/>
                  <a:pt x="2841" y="1464"/>
                </a:cubicBezTo>
                <a:cubicBezTo>
                  <a:pt x="2841" y="1459"/>
                  <a:pt x="2841" y="1455"/>
                  <a:pt x="2841" y="1451"/>
                </a:cubicBezTo>
                <a:cubicBezTo>
                  <a:pt x="2841" y="1449"/>
                  <a:pt x="2841" y="1448"/>
                  <a:pt x="2841" y="1447"/>
                </a:cubicBezTo>
                <a:cubicBezTo>
                  <a:pt x="2841" y="1443"/>
                  <a:pt x="2841" y="1439"/>
                  <a:pt x="2841" y="1435"/>
                </a:cubicBezTo>
                <a:cubicBezTo>
                  <a:pt x="2845" y="1429"/>
                  <a:pt x="2848" y="1423"/>
                  <a:pt x="2851" y="1417"/>
                </a:cubicBezTo>
                <a:cubicBezTo>
                  <a:pt x="2851" y="1417"/>
                  <a:pt x="2851" y="1417"/>
                  <a:pt x="2851" y="1417"/>
                </a:cubicBezTo>
                <a:cubicBezTo>
                  <a:pt x="2855" y="1411"/>
                  <a:pt x="2858" y="1404"/>
                  <a:pt x="2861" y="1398"/>
                </a:cubicBezTo>
                <a:cubicBezTo>
                  <a:pt x="2862" y="1396"/>
                  <a:pt x="2863" y="1394"/>
                  <a:pt x="2864" y="1392"/>
                </a:cubicBezTo>
                <a:cubicBezTo>
                  <a:pt x="2867" y="1388"/>
                  <a:pt x="2869" y="1383"/>
                  <a:pt x="2871" y="1379"/>
                </a:cubicBezTo>
                <a:cubicBezTo>
                  <a:pt x="2872" y="1377"/>
                  <a:pt x="2873" y="1374"/>
                  <a:pt x="2875" y="1372"/>
                </a:cubicBezTo>
                <a:cubicBezTo>
                  <a:pt x="2876" y="1368"/>
                  <a:pt x="2878" y="1364"/>
                  <a:pt x="2880" y="1360"/>
                </a:cubicBezTo>
                <a:cubicBezTo>
                  <a:pt x="2881" y="1357"/>
                  <a:pt x="2883" y="1355"/>
                  <a:pt x="2884" y="1352"/>
                </a:cubicBezTo>
                <a:cubicBezTo>
                  <a:pt x="2886" y="1348"/>
                  <a:pt x="2888" y="1345"/>
                  <a:pt x="2889" y="1341"/>
                </a:cubicBezTo>
                <a:cubicBezTo>
                  <a:pt x="2891" y="1338"/>
                  <a:pt x="2892" y="1335"/>
                  <a:pt x="2893" y="1332"/>
                </a:cubicBezTo>
                <a:cubicBezTo>
                  <a:pt x="2895" y="1329"/>
                  <a:pt x="2896" y="1325"/>
                  <a:pt x="2898" y="1321"/>
                </a:cubicBezTo>
                <a:cubicBezTo>
                  <a:pt x="2899" y="1318"/>
                  <a:pt x="2901" y="1316"/>
                  <a:pt x="2902" y="1313"/>
                </a:cubicBezTo>
                <a:cubicBezTo>
                  <a:pt x="2903" y="1309"/>
                  <a:pt x="2905" y="1305"/>
                  <a:pt x="2907" y="1302"/>
                </a:cubicBezTo>
                <a:cubicBezTo>
                  <a:pt x="2908" y="1299"/>
                  <a:pt x="2909" y="1296"/>
                  <a:pt x="2910" y="1293"/>
                </a:cubicBezTo>
                <a:cubicBezTo>
                  <a:pt x="2912" y="1289"/>
                  <a:pt x="2913" y="1286"/>
                  <a:pt x="2915" y="1282"/>
                </a:cubicBezTo>
                <a:cubicBezTo>
                  <a:pt x="2916" y="1279"/>
                  <a:pt x="2917" y="1276"/>
                  <a:pt x="2918" y="1273"/>
                </a:cubicBezTo>
                <a:cubicBezTo>
                  <a:pt x="2920" y="1270"/>
                  <a:pt x="2921" y="1266"/>
                  <a:pt x="2923" y="1262"/>
                </a:cubicBezTo>
                <a:cubicBezTo>
                  <a:pt x="2924" y="1259"/>
                  <a:pt x="2925" y="1256"/>
                  <a:pt x="2926" y="1254"/>
                </a:cubicBezTo>
                <a:cubicBezTo>
                  <a:pt x="2928" y="1250"/>
                  <a:pt x="2929" y="1246"/>
                  <a:pt x="2931" y="1242"/>
                </a:cubicBezTo>
                <a:cubicBezTo>
                  <a:pt x="2932" y="1239"/>
                  <a:pt x="2933" y="1236"/>
                  <a:pt x="2934" y="1234"/>
                </a:cubicBezTo>
                <a:cubicBezTo>
                  <a:pt x="2935" y="1230"/>
                  <a:pt x="2937" y="1226"/>
                  <a:pt x="2938" y="1222"/>
                </a:cubicBezTo>
                <a:cubicBezTo>
                  <a:pt x="2939" y="1219"/>
                  <a:pt x="2940" y="1216"/>
                  <a:pt x="2941" y="1214"/>
                </a:cubicBezTo>
                <a:cubicBezTo>
                  <a:pt x="2943" y="1210"/>
                  <a:pt x="2944" y="1206"/>
                  <a:pt x="2945" y="1202"/>
                </a:cubicBezTo>
                <a:cubicBezTo>
                  <a:pt x="2946" y="1199"/>
                  <a:pt x="2947" y="1196"/>
                  <a:pt x="2948" y="1193"/>
                </a:cubicBezTo>
                <a:cubicBezTo>
                  <a:pt x="2950" y="1189"/>
                  <a:pt x="2951" y="1185"/>
                  <a:pt x="2953" y="1181"/>
                </a:cubicBezTo>
                <a:cubicBezTo>
                  <a:pt x="2953" y="1178"/>
                  <a:pt x="2954" y="1176"/>
                  <a:pt x="2955" y="1173"/>
                </a:cubicBezTo>
                <a:cubicBezTo>
                  <a:pt x="2957" y="1169"/>
                  <a:pt x="2958" y="1164"/>
                  <a:pt x="2960" y="1159"/>
                </a:cubicBezTo>
                <a:cubicBezTo>
                  <a:pt x="2960" y="1157"/>
                  <a:pt x="2961" y="1155"/>
                  <a:pt x="2961" y="1153"/>
                </a:cubicBezTo>
                <a:cubicBezTo>
                  <a:pt x="2963" y="1146"/>
                  <a:pt x="2965" y="1140"/>
                  <a:pt x="2967" y="1133"/>
                </a:cubicBezTo>
                <a:cubicBezTo>
                  <a:pt x="2967" y="1133"/>
                  <a:pt x="2968" y="1133"/>
                  <a:pt x="2968" y="1133"/>
                </a:cubicBezTo>
                <a:close/>
                <a:moveTo>
                  <a:pt x="2933" y="1035"/>
                </a:moveTo>
                <a:cubicBezTo>
                  <a:pt x="2933" y="1033"/>
                  <a:pt x="2934" y="1031"/>
                  <a:pt x="2935" y="1029"/>
                </a:cubicBezTo>
                <a:cubicBezTo>
                  <a:pt x="2935" y="1028"/>
                  <a:pt x="2935" y="1027"/>
                  <a:pt x="2936" y="1027"/>
                </a:cubicBezTo>
                <a:cubicBezTo>
                  <a:pt x="2945" y="1054"/>
                  <a:pt x="2954" y="1082"/>
                  <a:pt x="2962" y="1110"/>
                </a:cubicBezTo>
                <a:cubicBezTo>
                  <a:pt x="2958" y="1123"/>
                  <a:pt x="2954" y="1136"/>
                  <a:pt x="2950" y="1149"/>
                </a:cubicBezTo>
                <a:cubicBezTo>
                  <a:pt x="2949" y="1151"/>
                  <a:pt x="2949" y="1153"/>
                  <a:pt x="2948" y="1155"/>
                </a:cubicBezTo>
                <a:cubicBezTo>
                  <a:pt x="2947" y="1160"/>
                  <a:pt x="2945" y="1165"/>
                  <a:pt x="2944" y="1169"/>
                </a:cubicBezTo>
                <a:cubicBezTo>
                  <a:pt x="2943" y="1172"/>
                  <a:pt x="2942" y="1174"/>
                  <a:pt x="2941" y="1176"/>
                </a:cubicBezTo>
                <a:cubicBezTo>
                  <a:pt x="2940" y="1181"/>
                  <a:pt x="2938" y="1185"/>
                  <a:pt x="2937" y="1189"/>
                </a:cubicBezTo>
                <a:cubicBezTo>
                  <a:pt x="2936" y="1192"/>
                  <a:pt x="2935" y="1194"/>
                  <a:pt x="2934" y="1197"/>
                </a:cubicBezTo>
                <a:cubicBezTo>
                  <a:pt x="2933" y="1201"/>
                  <a:pt x="2932" y="1205"/>
                  <a:pt x="2930" y="1209"/>
                </a:cubicBezTo>
                <a:cubicBezTo>
                  <a:pt x="2929" y="1212"/>
                  <a:pt x="2928" y="1215"/>
                  <a:pt x="2927" y="1217"/>
                </a:cubicBezTo>
                <a:cubicBezTo>
                  <a:pt x="2926" y="1221"/>
                  <a:pt x="2924" y="1225"/>
                  <a:pt x="2923" y="1229"/>
                </a:cubicBezTo>
                <a:cubicBezTo>
                  <a:pt x="2922" y="1232"/>
                  <a:pt x="2921" y="1234"/>
                  <a:pt x="2920" y="1237"/>
                </a:cubicBezTo>
                <a:cubicBezTo>
                  <a:pt x="2918" y="1241"/>
                  <a:pt x="2917" y="1245"/>
                  <a:pt x="2915" y="1249"/>
                </a:cubicBezTo>
                <a:cubicBezTo>
                  <a:pt x="2914" y="1251"/>
                  <a:pt x="2913" y="1254"/>
                  <a:pt x="2912" y="1257"/>
                </a:cubicBezTo>
                <a:cubicBezTo>
                  <a:pt x="2911" y="1261"/>
                  <a:pt x="2909" y="1264"/>
                  <a:pt x="2908" y="1268"/>
                </a:cubicBezTo>
                <a:cubicBezTo>
                  <a:pt x="2907" y="1271"/>
                  <a:pt x="2905" y="1274"/>
                  <a:pt x="2904" y="1276"/>
                </a:cubicBezTo>
                <a:cubicBezTo>
                  <a:pt x="2903" y="1280"/>
                  <a:pt x="2901" y="1284"/>
                  <a:pt x="2900" y="1288"/>
                </a:cubicBezTo>
                <a:cubicBezTo>
                  <a:pt x="2898" y="1290"/>
                  <a:pt x="2897" y="1293"/>
                  <a:pt x="2896" y="1296"/>
                </a:cubicBezTo>
                <a:cubicBezTo>
                  <a:pt x="2894" y="1300"/>
                  <a:pt x="2893" y="1304"/>
                  <a:pt x="2891" y="1307"/>
                </a:cubicBezTo>
                <a:cubicBezTo>
                  <a:pt x="2890" y="1310"/>
                  <a:pt x="2889" y="1313"/>
                  <a:pt x="2888" y="1315"/>
                </a:cubicBezTo>
                <a:cubicBezTo>
                  <a:pt x="2886" y="1319"/>
                  <a:pt x="2884" y="1323"/>
                  <a:pt x="2882" y="1327"/>
                </a:cubicBezTo>
                <a:cubicBezTo>
                  <a:pt x="2881" y="1330"/>
                  <a:pt x="2880" y="1332"/>
                  <a:pt x="2879" y="1334"/>
                </a:cubicBezTo>
                <a:cubicBezTo>
                  <a:pt x="2877" y="1339"/>
                  <a:pt x="2875" y="1344"/>
                  <a:pt x="2873" y="1348"/>
                </a:cubicBezTo>
                <a:cubicBezTo>
                  <a:pt x="2872" y="1350"/>
                  <a:pt x="2871" y="1352"/>
                  <a:pt x="2870" y="1353"/>
                </a:cubicBezTo>
                <a:cubicBezTo>
                  <a:pt x="2867" y="1360"/>
                  <a:pt x="2864" y="1366"/>
                  <a:pt x="2861" y="1372"/>
                </a:cubicBezTo>
                <a:cubicBezTo>
                  <a:pt x="2860" y="1374"/>
                  <a:pt x="2859" y="1377"/>
                  <a:pt x="2858" y="1379"/>
                </a:cubicBezTo>
                <a:cubicBezTo>
                  <a:pt x="2856" y="1383"/>
                  <a:pt x="2854" y="1387"/>
                  <a:pt x="2852" y="1391"/>
                </a:cubicBezTo>
                <a:cubicBezTo>
                  <a:pt x="2850" y="1393"/>
                  <a:pt x="2849" y="1396"/>
                  <a:pt x="2847" y="1399"/>
                </a:cubicBezTo>
                <a:cubicBezTo>
                  <a:pt x="2846" y="1402"/>
                  <a:pt x="2844" y="1404"/>
                  <a:pt x="2843" y="1407"/>
                </a:cubicBezTo>
                <a:cubicBezTo>
                  <a:pt x="2843" y="1406"/>
                  <a:pt x="2843" y="1404"/>
                  <a:pt x="2843" y="1403"/>
                </a:cubicBezTo>
                <a:cubicBezTo>
                  <a:pt x="2843" y="1399"/>
                  <a:pt x="2844" y="1394"/>
                  <a:pt x="2844" y="1390"/>
                </a:cubicBezTo>
                <a:cubicBezTo>
                  <a:pt x="2845" y="1383"/>
                  <a:pt x="2845" y="1377"/>
                  <a:pt x="2846" y="1370"/>
                </a:cubicBezTo>
                <a:cubicBezTo>
                  <a:pt x="2846" y="1366"/>
                  <a:pt x="2846" y="1361"/>
                  <a:pt x="2847" y="1357"/>
                </a:cubicBezTo>
                <a:cubicBezTo>
                  <a:pt x="2847" y="1350"/>
                  <a:pt x="2848" y="1344"/>
                  <a:pt x="2849" y="1337"/>
                </a:cubicBezTo>
                <a:cubicBezTo>
                  <a:pt x="2849" y="1333"/>
                  <a:pt x="2850" y="1328"/>
                  <a:pt x="2850" y="1323"/>
                </a:cubicBezTo>
                <a:cubicBezTo>
                  <a:pt x="2851" y="1317"/>
                  <a:pt x="2852" y="1311"/>
                  <a:pt x="2853" y="1304"/>
                </a:cubicBezTo>
                <a:cubicBezTo>
                  <a:pt x="2853" y="1300"/>
                  <a:pt x="2854" y="1295"/>
                  <a:pt x="2855" y="1291"/>
                </a:cubicBezTo>
                <a:cubicBezTo>
                  <a:pt x="2855" y="1284"/>
                  <a:pt x="2856" y="1278"/>
                  <a:pt x="2857" y="1271"/>
                </a:cubicBezTo>
                <a:cubicBezTo>
                  <a:pt x="2858" y="1267"/>
                  <a:pt x="2859" y="1262"/>
                  <a:pt x="2859" y="1258"/>
                </a:cubicBezTo>
                <a:cubicBezTo>
                  <a:pt x="2861" y="1251"/>
                  <a:pt x="2862" y="1245"/>
                  <a:pt x="2863" y="1238"/>
                </a:cubicBezTo>
                <a:cubicBezTo>
                  <a:pt x="2864" y="1234"/>
                  <a:pt x="2864" y="1230"/>
                  <a:pt x="2865" y="1226"/>
                </a:cubicBezTo>
                <a:cubicBezTo>
                  <a:pt x="2866" y="1218"/>
                  <a:pt x="2868" y="1210"/>
                  <a:pt x="2869" y="1203"/>
                </a:cubicBezTo>
                <a:cubicBezTo>
                  <a:pt x="2870" y="1200"/>
                  <a:pt x="2871" y="1197"/>
                  <a:pt x="2871" y="1193"/>
                </a:cubicBezTo>
                <a:cubicBezTo>
                  <a:pt x="2874" y="1183"/>
                  <a:pt x="2876" y="1172"/>
                  <a:pt x="2878" y="1162"/>
                </a:cubicBezTo>
                <a:cubicBezTo>
                  <a:pt x="2881" y="1156"/>
                  <a:pt x="2884" y="1150"/>
                  <a:pt x="2887" y="1144"/>
                </a:cubicBezTo>
                <a:cubicBezTo>
                  <a:pt x="2887" y="1143"/>
                  <a:pt x="2888" y="1141"/>
                  <a:pt x="2889" y="1140"/>
                </a:cubicBezTo>
                <a:cubicBezTo>
                  <a:pt x="2891" y="1135"/>
                  <a:pt x="2893" y="1131"/>
                  <a:pt x="2895" y="1127"/>
                </a:cubicBezTo>
                <a:cubicBezTo>
                  <a:pt x="2896" y="1124"/>
                  <a:pt x="2897" y="1122"/>
                  <a:pt x="2898" y="1120"/>
                </a:cubicBezTo>
                <a:cubicBezTo>
                  <a:pt x="2899" y="1116"/>
                  <a:pt x="2901" y="1113"/>
                  <a:pt x="2903" y="1109"/>
                </a:cubicBezTo>
                <a:cubicBezTo>
                  <a:pt x="2904" y="1106"/>
                  <a:pt x="2905" y="1104"/>
                  <a:pt x="2906" y="1101"/>
                </a:cubicBezTo>
                <a:cubicBezTo>
                  <a:pt x="2907" y="1098"/>
                  <a:pt x="2909" y="1094"/>
                  <a:pt x="2910" y="1091"/>
                </a:cubicBezTo>
                <a:cubicBezTo>
                  <a:pt x="2911" y="1088"/>
                  <a:pt x="2912" y="1086"/>
                  <a:pt x="2914" y="1083"/>
                </a:cubicBezTo>
                <a:cubicBezTo>
                  <a:pt x="2915" y="1080"/>
                  <a:pt x="2916" y="1076"/>
                  <a:pt x="2918" y="1072"/>
                </a:cubicBezTo>
                <a:cubicBezTo>
                  <a:pt x="2919" y="1070"/>
                  <a:pt x="2920" y="1067"/>
                  <a:pt x="2921" y="1065"/>
                </a:cubicBezTo>
                <a:cubicBezTo>
                  <a:pt x="2922" y="1061"/>
                  <a:pt x="2924" y="1058"/>
                  <a:pt x="2925" y="1054"/>
                </a:cubicBezTo>
                <a:cubicBezTo>
                  <a:pt x="2926" y="1052"/>
                  <a:pt x="2927" y="1049"/>
                  <a:pt x="2928" y="1047"/>
                </a:cubicBezTo>
                <a:cubicBezTo>
                  <a:pt x="2930" y="1043"/>
                  <a:pt x="2931" y="1039"/>
                  <a:pt x="2933" y="1035"/>
                </a:cubicBezTo>
                <a:close/>
                <a:moveTo>
                  <a:pt x="2925" y="1002"/>
                </a:moveTo>
                <a:cubicBezTo>
                  <a:pt x="2925" y="1001"/>
                  <a:pt x="2925" y="1000"/>
                  <a:pt x="2926" y="999"/>
                </a:cubicBezTo>
                <a:cubicBezTo>
                  <a:pt x="2927" y="1002"/>
                  <a:pt x="2928" y="1005"/>
                  <a:pt x="2929" y="1009"/>
                </a:cubicBezTo>
                <a:cubicBezTo>
                  <a:pt x="2929" y="1010"/>
                  <a:pt x="2928" y="1012"/>
                  <a:pt x="2928" y="1013"/>
                </a:cubicBezTo>
                <a:cubicBezTo>
                  <a:pt x="2926" y="1018"/>
                  <a:pt x="2924" y="1023"/>
                  <a:pt x="2922" y="1029"/>
                </a:cubicBezTo>
                <a:cubicBezTo>
                  <a:pt x="2921" y="1031"/>
                  <a:pt x="2920" y="1034"/>
                  <a:pt x="2919" y="1036"/>
                </a:cubicBezTo>
                <a:cubicBezTo>
                  <a:pt x="2918" y="1041"/>
                  <a:pt x="2916" y="1045"/>
                  <a:pt x="2914" y="1049"/>
                </a:cubicBezTo>
                <a:cubicBezTo>
                  <a:pt x="2913" y="1052"/>
                  <a:pt x="2912" y="1055"/>
                  <a:pt x="2911" y="1058"/>
                </a:cubicBezTo>
                <a:cubicBezTo>
                  <a:pt x="2909" y="1062"/>
                  <a:pt x="2908" y="1066"/>
                  <a:pt x="2906" y="1070"/>
                </a:cubicBezTo>
                <a:cubicBezTo>
                  <a:pt x="2905" y="1073"/>
                  <a:pt x="2904" y="1076"/>
                  <a:pt x="2903" y="1078"/>
                </a:cubicBezTo>
                <a:cubicBezTo>
                  <a:pt x="2901" y="1083"/>
                  <a:pt x="2899" y="1087"/>
                  <a:pt x="2897" y="1091"/>
                </a:cubicBezTo>
                <a:cubicBezTo>
                  <a:pt x="2896" y="1093"/>
                  <a:pt x="2896" y="1095"/>
                  <a:pt x="2895" y="1096"/>
                </a:cubicBezTo>
                <a:cubicBezTo>
                  <a:pt x="2895" y="1096"/>
                  <a:pt x="2895" y="1096"/>
                  <a:pt x="2895" y="1095"/>
                </a:cubicBezTo>
                <a:cubicBezTo>
                  <a:pt x="2897" y="1088"/>
                  <a:pt x="2899" y="1081"/>
                  <a:pt x="2901" y="1074"/>
                </a:cubicBezTo>
                <a:cubicBezTo>
                  <a:pt x="2902" y="1073"/>
                  <a:pt x="2902" y="1073"/>
                  <a:pt x="2902" y="1072"/>
                </a:cubicBezTo>
                <a:cubicBezTo>
                  <a:pt x="2904" y="1064"/>
                  <a:pt x="2907" y="1056"/>
                  <a:pt x="2909" y="1048"/>
                </a:cubicBezTo>
                <a:cubicBezTo>
                  <a:pt x="2910" y="1046"/>
                  <a:pt x="2911" y="1044"/>
                  <a:pt x="2912" y="1041"/>
                </a:cubicBezTo>
                <a:cubicBezTo>
                  <a:pt x="2913" y="1036"/>
                  <a:pt x="2915" y="1030"/>
                  <a:pt x="2917" y="1025"/>
                </a:cubicBezTo>
                <a:cubicBezTo>
                  <a:pt x="2918" y="1022"/>
                  <a:pt x="2919" y="1019"/>
                  <a:pt x="2920" y="1016"/>
                </a:cubicBezTo>
                <a:cubicBezTo>
                  <a:pt x="2922" y="1011"/>
                  <a:pt x="2923" y="1007"/>
                  <a:pt x="2925" y="1002"/>
                </a:cubicBezTo>
                <a:close/>
                <a:moveTo>
                  <a:pt x="2896" y="923"/>
                </a:moveTo>
                <a:cubicBezTo>
                  <a:pt x="2904" y="942"/>
                  <a:pt x="2912" y="962"/>
                  <a:pt x="2919" y="981"/>
                </a:cubicBezTo>
                <a:cubicBezTo>
                  <a:pt x="2918" y="985"/>
                  <a:pt x="2917" y="988"/>
                  <a:pt x="2916" y="991"/>
                </a:cubicBezTo>
                <a:cubicBezTo>
                  <a:pt x="2915" y="995"/>
                  <a:pt x="2913" y="998"/>
                  <a:pt x="2912" y="1002"/>
                </a:cubicBezTo>
                <a:cubicBezTo>
                  <a:pt x="2911" y="1006"/>
                  <a:pt x="2910" y="1009"/>
                  <a:pt x="2908" y="1013"/>
                </a:cubicBezTo>
                <a:cubicBezTo>
                  <a:pt x="2907" y="1017"/>
                  <a:pt x="2906" y="1020"/>
                  <a:pt x="2904" y="1024"/>
                </a:cubicBezTo>
                <a:cubicBezTo>
                  <a:pt x="2903" y="1028"/>
                  <a:pt x="2902" y="1031"/>
                  <a:pt x="2901" y="1035"/>
                </a:cubicBezTo>
                <a:cubicBezTo>
                  <a:pt x="2900" y="1039"/>
                  <a:pt x="2898" y="1043"/>
                  <a:pt x="2897" y="1046"/>
                </a:cubicBezTo>
                <a:cubicBezTo>
                  <a:pt x="2896" y="1050"/>
                  <a:pt x="2895" y="1054"/>
                  <a:pt x="2894" y="1057"/>
                </a:cubicBezTo>
                <a:cubicBezTo>
                  <a:pt x="2893" y="1061"/>
                  <a:pt x="2892" y="1065"/>
                  <a:pt x="2890" y="1069"/>
                </a:cubicBezTo>
                <a:cubicBezTo>
                  <a:pt x="2889" y="1072"/>
                  <a:pt x="2888" y="1076"/>
                  <a:pt x="2887" y="1080"/>
                </a:cubicBezTo>
                <a:cubicBezTo>
                  <a:pt x="2886" y="1084"/>
                  <a:pt x="2885" y="1087"/>
                  <a:pt x="2884" y="1091"/>
                </a:cubicBezTo>
                <a:cubicBezTo>
                  <a:pt x="2883" y="1095"/>
                  <a:pt x="2882" y="1098"/>
                  <a:pt x="2881" y="1102"/>
                </a:cubicBezTo>
                <a:cubicBezTo>
                  <a:pt x="2878" y="1113"/>
                  <a:pt x="2875" y="1124"/>
                  <a:pt x="2872" y="1135"/>
                </a:cubicBezTo>
                <a:cubicBezTo>
                  <a:pt x="2872" y="1135"/>
                  <a:pt x="2872" y="1135"/>
                  <a:pt x="2872" y="1135"/>
                </a:cubicBezTo>
                <a:cubicBezTo>
                  <a:pt x="2871" y="1141"/>
                  <a:pt x="2869" y="1147"/>
                  <a:pt x="2868" y="1153"/>
                </a:cubicBezTo>
                <a:cubicBezTo>
                  <a:pt x="2868" y="1155"/>
                  <a:pt x="2867" y="1156"/>
                  <a:pt x="2867" y="1158"/>
                </a:cubicBezTo>
                <a:cubicBezTo>
                  <a:pt x="2862" y="1167"/>
                  <a:pt x="2858" y="1176"/>
                  <a:pt x="2853" y="1185"/>
                </a:cubicBezTo>
                <a:cubicBezTo>
                  <a:pt x="2853" y="1186"/>
                  <a:pt x="2852" y="1188"/>
                  <a:pt x="2851" y="1189"/>
                </a:cubicBezTo>
                <a:cubicBezTo>
                  <a:pt x="2847" y="1197"/>
                  <a:pt x="2843" y="1204"/>
                  <a:pt x="2839" y="1212"/>
                </a:cubicBezTo>
                <a:cubicBezTo>
                  <a:pt x="2838" y="1215"/>
                  <a:pt x="2836" y="1218"/>
                  <a:pt x="2834" y="1221"/>
                </a:cubicBezTo>
                <a:cubicBezTo>
                  <a:pt x="2831" y="1227"/>
                  <a:pt x="2828" y="1233"/>
                  <a:pt x="2825" y="1239"/>
                </a:cubicBezTo>
                <a:cubicBezTo>
                  <a:pt x="2823" y="1242"/>
                  <a:pt x="2820" y="1246"/>
                  <a:pt x="2818" y="1249"/>
                </a:cubicBezTo>
                <a:cubicBezTo>
                  <a:pt x="2815" y="1255"/>
                  <a:pt x="2812" y="1260"/>
                  <a:pt x="2809" y="1265"/>
                </a:cubicBezTo>
                <a:cubicBezTo>
                  <a:pt x="2807" y="1269"/>
                  <a:pt x="2805" y="1273"/>
                  <a:pt x="2803" y="1276"/>
                </a:cubicBezTo>
                <a:cubicBezTo>
                  <a:pt x="2800" y="1281"/>
                  <a:pt x="2797" y="1286"/>
                  <a:pt x="2794" y="1291"/>
                </a:cubicBezTo>
                <a:cubicBezTo>
                  <a:pt x="2791" y="1295"/>
                  <a:pt x="2789" y="1299"/>
                  <a:pt x="2786" y="1303"/>
                </a:cubicBezTo>
                <a:cubicBezTo>
                  <a:pt x="2783" y="1307"/>
                  <a:pt x="2780" y="1312"/>
                  <a:pt x="2777" y="1317"/>
                </a:cubicBezTo>
                <a:cubicBezTo>
                  <a:pt x="2775" y="1321"/>
                  <a:pt x="2772" y="1325"/>
                  <a:pt x="2770" y="1328"/>
                </a:cubicBezTo>
                <a:cubicBezTo>
                  <a:pt x="2767" y="1333"/>
                  <a:pt x="2764" y="1338"/>
                  <a:pt x="2760" y="1342"/>
                </a:cubicBezTo>
                <a:cubicBezTo>
                  <a:pt x="2758" y="1346"/>
                  <a:pt x="2755" y="1350"/>
                  <a:pt x="2753" y="1354"/>
                </a:cubicBezTo>
                <a:cubicBezTo>
                  <a:pt x="2750" y="1358"/>
                  <a:pt x="2746" y="1363"/>
                  <a:pt x="2743" y="1368"/>
                </a:cubicBezTo>
                <a:cubicBezTo>
                  <a:pt x="2740" y="1371"/>
                  <a:pt x="2738" y="1375"/>
                  <a:pt x="2735" y="1379"/>
                </a:cubicBezTo>
                <a:cubicBezTo>
                  <a:pt x="2732" y="1383"/>
                  <a:pt x="2729" y="1388"/>
                  <a:pt x="2725" y="1392"/>
                </a:cubicBezTo>
                <a:cubicBezTo>
                  <a:pt x="2723" y="1396"/>
                  <a:pt x="2720" y="1400"/>
                  <a:pt x="2717" y="1404"/>
                </a:cubicBezTo>
                <a:cubicBezTo>
                  <a:pt x="2714" y="1408"/>
                  <a:pt x="2710" y="1412"/>
                  <a:pt x="2707" y="1417"/>
                </a:cubicBezTo>
                <a:cubicBezTo>
                  <a:pt x="2704" y="1420"/>
                  <a:pt x="2701" y="1424"/>
                  <a:pt x="2698" y="1428"/>
                </a:cubicBezTo>
                <a:cubicBezTo>
                  <a:pt x="2695" y="1432"/>
                  <a:pt x="2692" y="1436"/>
                  <a:pt x="2688" y="1441"/>
                </a:cubicBezTo>
                <a:cubicBezTo>
                  <a:pt x="2685" y="1444"/>
                  <a:pt x="2682" y="1448"/>
                  <a:pt x="2679" y="1452"/>
                </a:cubicBezTo>
                <a:cubicBezTo>
                  <a:pt x="2676" y="1456"/>
                  <a:pt x="2672" y="1460"/>
                  <a:pt x="2669" y="1464"/>
                </a:cubicBezTo>
                <a:cubicBezTo>
                  <a:pt x="2666" y="1468"/>
                  <a:pt x="2663" y="1472"/>
                  <a:pt x="2660" y="1475"/>
                </a:cubicBezTo>
                <a:cubicBezTo>
                  <a:pt x="2656" y="1479"/>
                  <a:pt x="2653" y="1483"/>
                  <a:pt x="2649" y="1488"/>
                </a:cubicBezTo>
                <a:cubicBezTo>
                  <a:pt x="2646" y="1491"/>
                  <a:pt x="2643" y="1495"/>
                  <a:pt x="2640" y="1498"/>
                </a:cubicBezTo>
                <a:cubicBezTo>
                  <a:pt x="2636" y="1502"/>
                  <a:pt x="2632" y="1506"/>
                  <a:pt x="2629" y="1510"/>
                </a:cubicBezTo>
                <a:cubicBezTo>
                  <a:pt x="2626" y="1514"/>
                  <a:pt x="2622" y="1518"/>
                  <a:pt x="2619" y="1521"/>
                </a:cubicBezTo>
                <a:cubicBezTo>
                  <a:pt x="2615" y="1525"/>
                  <a:pt x="2612" y="1529"/>
                  <a:pt x="2608" y="1533"/>
                </a:cubicBezTo>
                <a:cubicBezTo>
                  <a:pt x="2605" y="1536"/>
                  <a:pt x="2601" y="1540"/>
                  <a:pt x="2598" y="1543"/>
                </a:cubicBezTo>
                <a:cubicBezTo>
                  <a:pt x="2596" y="1546"/>
                  <a:pt x="2594" y="1548"/>
                  <a:pt x="2592" y="1550"/>
                </a:cubicBezTo>
                <a:cubicBezTo>
                  <a:pt x="2592" y="1550"/>
                  <a:pt x="2592" y="1549"/>
                  <a:pt x="2592" y="1549"/>
                </a:cubicBezTo>
                <a:cubicBezTo>
                  <a:pt x="2591" y="1541"/>
                  <a:pt x="2591" y="1534"/>
                  <a:pt x="2591" y="1527"/>
                </a:cubicBezTo>
                <a:cubicBezTo>
                  <a:pt x="2591" y="1525"/>
                  <a:pt x="2591" y="1523"/>
                  <a:pt x="2591" y="1521"/>
                </a:cubicBezTo>
                <a:cubicBezTo>
                  <a:pt x="2591" y="1514"/>
                  <a:pt x="2591" y="1506"/>
                  <a:pt x="2591" y="1499"/>
                </a:cubicBezTo>
                <a:cubicBezTo>
                  <a:pt x="2591" y="1487"/>
                  <a:pt x="2591" y="1475"/>
                  <a:pt x="2591" y="1464"/>
                </a:cubicBezTo>
                <a:cubicBezTo>
                  <a:pt x="2591" y="1460"/>
                  <a:pt x="2592" y="1455"/>
                  <a:pt x="2592" y="1451"/>
                </a:cubicBezTo>
                <a:cubicBezTo>
                  <a:pt x="2592" y="1444"/>
                  <a:pt x="2592" y="1436"/>
                  <a:pt x="2593" y="1428"/>
                </a:cubicBezTo>
                <a:cubicBezTo>
                  <a:pt x="2593" y="1423"/>
                  <a:pt x="2593" y="1419"/>
                  <a:pt x="2593" y="1414"/>
                </a:cubicBezTo>
                <a:cubicBezTo>
                  <a:pt x="2594" y="1407"/>
                  <a:pt x="2594" y="1400"/>
                  <a:pt x="2595" y="1393"/>
                </a:cubicBezTo>
                <a:cubicBezTo>
                  <a:pt x="2595" y="1388"/>
                  <a:pt x="2595" y="1382"/>
                  <a:pt x="2596" y="1377"/>
                </a:cubicBezTo>
                <a:cubicBezTo>
                  <a:pt x="2596" y="1371"/>
                  <a:pt x="2597" y="1365"/>
                  <a:pt x="2597" y="1359"/>
                </a:cubicBezTo>
                <a:cubicBezTo>
                  <a:pt x="2602" y="1354"/>
                  <a:pt x="2607" y="1349"/>
                  <a:pt x="2612" y="1343"/>
                </a:cubicBezTo>
                <a:cubicBezTo>
                  <a:pt x="2615" y="1341"/>
                  <a:pt x="2618" y="1338"/>
                  <a:pt x="2620" y="1335"/>
                </a:cubicBezTo>
                <a:cubicBezTo>
                  <a:pt x="2627" y="1328"/>
                  <a:pt x="2635" y="1320"/>
                  <a:pt x="2642" y="1312"/>
                </a:cubicBezTo>
                <a:cubicBezTo>
                  <a:pt x="2642" y="1311"/>
                  <a:pt x="2643" y="1311"/>
                  <a:pt x="2643" y="1310"/>
                </a:cubicBezTo>
                <a:cubicBezTo>
                  <a:pt x="2650" y="1302"/>
                  <a:pt x="2658" y="1294"/>
                  <a:pt x="2665" y="1285"/>
                </a:cubicBezTo>
                <a:cubicBezTo>
                  <a:pt x="2667" y="1283"/>
                  <a:pt x="2669" y="1280"/>
                  <a:pt x="2672" y="1278"/>
                </a:cubicBezTo>
                <a:cubicBezTo>
                  <a:pt x="2677" y="1271"/>
                  <a:pt x="2682" y="1265"/>
                  <a:pt x="2687" y="1259"/>
                </a:cubicBezTo>
                <a:cubicBezTo>
                  <a:pt x="2690" y="1256"/>
                  <a:pt x="2692" y="1252"/>
                  <a:pt x="2695" y="1249"/>
                </a:cubicBezTo>
                <a:cubicBezTo>
                  <a:pt x="2699" y="1244"/>
                  <a:pt x="2704" y="1238"/>
                  <a:pt x="2708" y="1233"/>
                </a:cubicBezTo>
                <a:cubicBezTo>
                  <a:pt x="2711" y="1229"/>
                  <a:pt x="2714" y="1225"/>
                  <a:pt x="2717" y="1222"/>
                </a:cubicBezTo>
                <a:cubicBezTo>
                  <a:pt x="2721" y="1216"/>
                  <a:pt x="2725" y="1211"/>
                  <a:pt x="2728" y="1206"/>
                </a:cubicBezTo>
                <a:cubicBezTo>
                  <a:pt x="2731" y="1202"/>
                  <a:pt x="2734" y="1198"/>
                  <a:pt x="2737" y="1194"/>
                </a:cubicBezTo>
                <a:cubicBezTo>
                  <a:pt x="2741" y="1189"/>
                  <a:pt x="2745" y="1184"/>
                  <a:pt x="2748" y="1179"/>
                </a:cubicBezTo>
                <a:cubicBezTo>
                  <a:pt x="2751" y="1175"/>
                  <a:pt x="2754" y="1171"/>
                  <a:pt x="2757" y="1166"/>
                </a:cubicBezTo>
                <a:cubicBezTo>
                  <a:pt x="2761" y="1161"/>
                  <a:pt x="2764" y="1156"/>
                  <a:pt x="2768" y="1151"/>
                </a:cubicBezTo>
                <a:cubicBezTo>
                  <a:pt x="2770" y="1147"/>
                  <a:pt x="2773" y="1143"/>
                  <a:pt x="2776" y="1138"/>
                </a:cubicBezTo>
                <a:cubicBezTo>
                  <a:pt x="2779" y="1133"/>
                  <a:pt x="2783" y="1128"/>
                  <a:pt x="2786" y="1123"/>
                </a:cubicBezTo>
                <a:cubicBezTo>
                  <a:pt x="2789" y="1119"/>
                  <a:pt x="2792" y="1114"/>
                  <a:pt x="2795" y="1110"/>
                </a:cubicBezTo>
                <a:cubicBezTo>
                  <a:pt x="2798" y="1105"/>
                  <a:pt x="2801" y="1100"/>
                  <a:pt x="2804" y="1095"/>
                </a:cubicBezTo>
                <a:cubicBezTo>
                  <a:pt x="2807" y="1090"/>
                  <a:pt x="2810" y="1086"/>
                  <a:pt x="2812" y="1081"/>
                </a:cubicBezTo>
                <a:cubicBezTo>
                  <a:pt x="2815" y="1076"/>
                  <a:pt x="2818" y="1071"/>
                  <a:pt x="2821" y="1066"/>
                </a:cubicBezTo>
                <a:cubicBezTo>
                  <a:pt x="2824" y="1061"/>
                  <a:pt x="2827" y="1057"/>
                  <a:pt x="2829" y="1052"/>
                </a:cubicBezTo>
                <a:cubicBezTo>
                  <a:pt x="2832" y="1047"/>
                  <a:pt x="2835" y="1042"/>
                  <a:pt x="2838" y="1037"/>
                </a:cubicBezTo>
                <a:cubicBezTo>
                  <a:pt x="2841" y="1032"/>
                  <a:pt x="2843" y="1027"/>
                  <a:pt x="2846" y="1023"/>
                </a:cubicBezTo>
                <a:cubicBezTo>
                  <a:pt x="2849" y="1018"/>
                  <a:pt x="2851" y="1012"/>
                  <a:pt x="2854" y="1007"/>
                </a:cubicBezTo>
                <a:cubicBezTo>
                  <a:pt x="2857" y="1003"/>
                  <a:pt x="2859" y="998"/>
                  <a:pt x="2862" y="993"/>
                </a:cubicBezTo>
                <a:cubicBezTo>
                  <a:pt x="2864" y="988"/>
                  <a:pt x="2867" y="983"/>
                  <a:pt x="2869" y="977"/>
                </a:cubicBezTo>
                <a:cubicBezTo>
                  <a:pt x="2872" y="972"/>
                  <a:pt x="2874" y="968"/>
                  <a:pt x="2877" y="963"/>
                </a:cubicBezTo>
                <a:cubicBezTo>
                  <a:pt x="2879" y="957"/>
                  <a:pt x="2882" y="952"/>
                  <a:pt x="2884" y="947"/>
                </a:cubicBezTo>
                <a:cubicBezTo>
                  <a:pt x="2887" y="942"/>
                  <a:pt x="2889" y="937"/>
                  <a:pt x="2891" y="932"/>
                </a:cubicBezTo>
                <a:cubicBezTo>
                  <a:pt x="2893" y="929"/>
                  <a:pt x="2894" y="926"/>
                  <a:pt x="2896" y="923"/>
                </a:cubicBezTo>
                <a:close/>
                <a:moveTo>
                  <a:pt x="2846" y="819"/>
                </a:moveTo>
                <a:cubicBezTo>
                  <a:pt x="2862" y="848"/>
                  <a:pt x="2876" y="878"/>
                  <a:pt x="2889" y="908"/>
                </a:cubicBezTo>
                <a:cubicBezTo>
                  <a:pt x="2886" y="914"/>
                  <a:pt x="2884" y="920"/>
                  <a:pt x="2881" y="926"/>
                </a:cubicBezTo>
                <a:cubicBezTo>
                  <a:pt x="2879" y="930"/>
                  <a:pt x="2877" y="933"/>
                  <a:pt x="2876" y="937"/>
                </a:cubicBezTo>
                <a:cubicBezTo>
                  <a:pt x="2872" y="946"/>
                  <a:pt x="2867" y="955"/>
                  <a:pt x="2863" y="964"/>
                </a:cubicBezTo>
                <a:cubicBezTo>
                  <a:pt x="2862" y="965"/>
                  <a:pt x="2862" y="966"/>
                  <a:pt x="2861" y="967"/>
                </a:cubicBezTo>
                <a:cubicBezTo>
                  <a:pt x="2856" y="977"/>
                  <a:pt x="2851" y="987"/>
                  <a:pt x="2846" y="997"/>
                </a:cubicBezTo>
                <a:cubicBezTo>
                  <a:pt x="2845" y="1000"/>
                  <a:pt x="2843" y="1003"/>
                  <a:pt x="2841" y="1006"/>
                </a:cubicBezTo>
                <a:cubicBezTo>
                  <a:pt x="2838" y="1012"/>
                  <a:pt x="2834" y="1019"/>
                  <a:pt x="2830" y="1026"/>
                </a:cubicBezTo>
                <a:cubicBezTo>
                  <a:pt x="2828" y="1030"/>
                  <a:pt x="2826" y="1033"/>
                  <a:pt x="2824" y="1037"/>
                </a:cubicBezTo>
                <a:cubicBezTo>
                  <a:pt x="2821" y="1043"/>
                  <a:pt x="2817" y="1049"/>
                  <a:pt x="2814" y="1055"/>
                </a:cubicBezTo>
                <a:cubicBezTo>
                  <a:pt x="2812" y="1059"/>
                  <a:pt x="2809" y="1063"/>
                  <a:pt x="2807" y="1067"/>
                </a:cubicBezTo>
                <a:cubicBezTo>
                  <a:pt x="2804" y="1072"/>
                  <a:pt x="2800" y="1078"/>
                  <a:pt x="2797" y="1083"/>
                </a:cubicBezTo>
                <a:cubicBezTo>
                  <a:pt x="2795" y="1088"/>
                  <a:pt x="2792" y="1092"/>
                  <a:pt x="2789" y="1096"/>
                </a:cubicBezTo>
                <a:cubicBezTo>
                  <a:pt x="2786" y="1101"/>
                  <a:pt x="2783" y="1106"/>
                  <a:pt x="2779" y="1112"/>
                </a:cubicBezTo>
                <a:cubicBezTo>
                  <a:pt x="2777" y="1116"/>
                  <a:pt x="2774" y="1120"/>
                  <a:pt x="2771" y="1124"/>
                </a:cubicBezTo>
                <a:cubicBezTo>
                  <a:pt x="2768" y="1129"/>
                  <a:pt x="2765" y="1134"/>
                  <a:pt x="2761" y="1139"/>
                </a:cubicBezTo>
                <a:cubicBezTo>
                  <a:pt x="2758" y="1144"/>
                  <a:pt x="2755" y="1148"/>
                  <a:pt x="2753" y="1152"/>
                </a:cubicBezTo>
                <a:cubicBezTo>
                  <a:pt x="2749" y="1157"/>
                  <a:pt x="2746" y="1162"/>
                  <a:pt x="2742" y="1167"/>
                </a:cubicBezTo>
                <a:cubicBezTo>
                  <a:pt x="2739" y="1171"/>
                  <a:pt x="2736" y="1175"/>
                  <a:pt x="2733" y="1179"/>
                </a:cubicBezTo>
                <a:cubicBezTo>
                  <a:pt x="2730" y="1184"/>
                  <a:pt x="2726" y="1189"/>
                  <a:pt x="2723" y="1194"/>
                </a:cubicBezTo>
                <a:cubicBezTo>
                  <a:pt x="2720" y="1198"/>
                  <a:pt x="2717" y="1202"/>
                  <a:pt x="2713" y="1206"/>
                </a:cubicBezTo>
                <a:cubicBezTo>
                  <a:pt x="2710" y="1211"/>
                  <a:pt x="2706" y="1215"/>
                  <a:pt x="2703" y="1220"/>
                </a:cubicBezTo>
                <a:cubicBezTo>
                  <a:pt x="2699" y="1224"/>
                  <a:pt x="2696" y="1228"/>
                  <a:pt x="2693" y="1232"/>
                </a:cubicBezTo>
                <a:cubicBezTo>
                  <a:pt x="2689" y="1237"/>
                  <a:pt x="2686" y="1242"/>
                  <a:pt x="2682" y="1246"/>
                </a:cubicBezTo>
                <a:cubicBezTo>
                  <a:pt x="2679" y="1250"/>
                  <a:pt x="2675" y="1254"/>
                  <a:pt x="2672" y="1258"/>
                </a:cubicBezTo>
                <a:cubicBezTo>
                  <a:pt x="2668" y="1263"/>
                  <a:pt x="2664" y="1267"/>
                  <a:pt x="2661" y="1272"/>
                </a:cubicBezTo>
                <a:cubicBezTo>
                  <a:pt x="2657" y="1276"/>
                  <a:pt x="2654" y="1280"/>
                  <a:pt x="2650" y="1284"/>
                </a:cubicBezTo>
                <a:cubicBezTo>
                  <a:pt x="2646" y="1288"/>
                  <a:pt x="2643" y="1293"/>
                  <a:pt x="2639" y="1297"/>
                </a:cubicBezTo>
                <a:cubicBezTo>
                  <a:pt x="2635" y="1301"/>
                  <a:pt x="2632" y="1305"/>
                  <a:pt x="2628" y="1309"/>
                </a:cubicBezTo>
                <a:cubicBezTo>
                  <a:pt x="2624" y="1313"/>
                  <a:pt x="2620" y="1318"/>
                  <a:pt x="2616" y="1322"/>
                </a:cubicBezTo>
                <a:cubicBezTo>
                  <a:pt x="2613" y="1326"/>
                  <a:pt x="2609" y="1330"/>
                  <a:pt x="2605" y="1334"/>
                </a:cubicBezTo>
                <a:cubicBezTo>
                  <a:pt x="2603" y="1336"/>
                  <a:pt x="2601" y="1338"/>
                  <a:pt x="2599" y="1340"/>
                </a:cubicBezTo>
                <a:cubicBezTo>
                  <a:pt x="2600" y="1337"/>
                  <a:pt x="2600" y="1335"/>
                  <a:pt x="2600" y="1332"/>
                </a:cubicBezTo>
                <a:cubicBezTo>
                  <a:pt x="2601" y="1328"/>
                  <a:pt x="2601" y="1323"/>
                  <a:pt x="2602" y="1319"/>
                </a:cubicBezTo>
                <a:cubicBezTo>
                  <a:pt x="2602" y="1313"/>
                  <a:pt x="2603" y="1307"/>
                  <a:pt x="2604" y="1302"/>
                </a:cubicBezTo>
                <a:cubicBezTo>
                  <a:pt x="2604" y="1297"/>
                  <a:pt x="2605" y="1293"/>
                  <a:pt x="2606" y="1288"/>
                </a:cubicBezTo>
                <a:cubicBezTo>
                  <a:pt x="2607" y="1282"/>
                  <a:pt x="2607" y="1277"/>
                  <a:pt x="2608" y="1271"/>
                </a:cubicBezTo>
                <a:cubicBezTo>
                  <a:pt x="2609" y="1267"/>
                  <a:pt x="2610" y="1262"/>
                  <a:pt x="2610" y="1258"/>
                </a:cubicBezTo>
                <a:cubicBezTo>
                  <a:pt x="2611" y="1252"/>
                  <a:pt x="2612" y="1246"/>
                  <a:pt x="2613" y="1240"/>
                </a:cubicBezTo>
                <a:cubicBezTo>
                  <a:pt x="2614" y="1236"/>
                  <a:pt x="2615" y="1232"/>
                  <a:pt x="2616" y="1228"/>
                </a:cubicBezTo>
                <a:cubicBezTo>
                  <a:pt x="2617" y="1221"/>
                  <a:pt x="2618" y="1215"/>
                  <a:pt x="2619" y="1209"/>
                </a:cubicBezTo>
                <a:cubicBezTo>
                  <a:pt x="2620" y="1205"/>
                  <a:pt x="2621" y="1201"/>
                  <a:pt x="2621" y="1197"/>
                </a:cubicBezTo>
                <a:cubicBezTo>
                  <a:pt x="2623" y="1191"/>
                  <a:pt x="2624" y="1184"/>
                  <a:pt x="2626" y="1178"/>
                </a:cubicBezTo>
                <a:cubicBezTo>
                  <a:pt x="2626" y="1174"/>
                  <a:pt x="2627" y="1171"/>
                  <a:pt x="2628" y="1168"/>
                </a:cubicBezTo>
                <a:cubicBezTo>
                  <a:pt x="2630" y="1159"/>
                  <a:pt x="2632" y="1151"/>
                  <a:pt x="2634" y="1142"/>
                </a:cubicBezTo>
                <a:cubicBezTo>
                  <a:pt x="2634" y="1141"/>
                  <a:pt x="2634" y="1139"/>
                  <a:pt x="2635" y="1138"/>
                </a:cubicBezTo>
                <a:cubicBezTo>
                  <a:pt x="2637" y="1128"/>
                  <a:pt x="2640" y="1118"/>
                  <a:pt x="2642" y="1109"/>
                </a:cubicBezTo>
                <a:cubicBezTo>
                  <a:pt x="2645" y="1106"/>
                  <a:pt x="2647" y="1103"/>
                  <a:pt x="2650" y="1101"/>
                </a:cubicBezTo>
                <a:cubicBezTo>
                  <a:pt x="2652" y="1098"/>
                  <a:pt x="2655" y="1095"/>
                  <a:pt x="2657" y="1092"/>
                </a:cubicBezTo>
                <a:cubicBezTo>
                  <a:pt x="2661" y="1088"/>
                  <a:pt x="2664" y="1084"/>
                  <a:pt x="2668" y="1080"/>
                </a:cubicBezTo>
                <a:cubicBezTo>
                  <a:pt x="2671" y="1076"/>
                  <a:pt x="2674" y="1072"/>
                  <a:pt x="2677" y="1069"/>
                </a:cubicBezTo>
                <a:cubicBezTo>
                  <a:pt x="2680" y="1065"/>
                  <a:pt x="2683" y="1062"/>
                  <a:pt x="2686" y="1058"/>
                </a:cubicBezTo>
                <a:cubicBezTo>
                  <a:pt x="2688" y="1055"/>
                  <a:pt x="2690" y="1053"/>
                  <a:pt x="2692" y="1050"/>
                </a:cubicBezTo>
                <a:cubicBezTo>
                  <a:pt x="2695" y="1047"/>
                  <a:pt x="2698" y="1044"/>
                  <a:pt x="2700" y="1040"/>
                </a:cubicBezTo>
                <a:cubicBezTo>
                  <a:pt x="2702" y="1038"/>
                  <a:pt x="2704" y="1035"/>
                  <a:pt x="2706" y="1032"/>
                </a:cubicBezTo>
                <a:cubicBezTo>
                  <a:pt x="2709" y="1029"/>
                  <a:pt x="2712" y="1026"/>
                  <a:pt x="2714" y="1022"/>
                </a:cubicBezTo>
                <a:cubicBezTo>
                  <a:pt x="2716" y="1020"/>
                  <a:pt x="2718" y="1017"/>
                  <a:pt x="2720" y="1014"/>
                </a:cubicBezTo>
                <a:cubicBezTo>
                  <a:pt x="2723" y="1011"/>
                  <a:pt x="2725" y="1008"/>
                  <a:pt x="2728" y="1004"/>
                </a:cubicBezTo>
                <a:cubicBezTo>
                  <a:pt x="2730" y="1002"/>
                  <a:pt x="2732" y="999"/>
                  <a:pt x="2734" y="996"/>
                </a:cubicBezTo>
                <a:cubicBezTo>
                  <a:pt x="2736" y="993"/>
                  <a:pt x="2739" y="990"/>
                  <a:pt x="2741" y="986"/>
                </a:cubicBezTo>
                <a:cubicBezTo>
                  <a:pt x="2743" y="983"/>
                  <a:pt x="2745" y="981"/>
                  <a:pt x="2747" y="978"/>
                </a:cubicBezTo>
                <a:cubicBezTo>
                  <a:pt x="2750" y="974"/>
                  <a:pt x="2752" y="971"/>
                  <a:pt x="2754" y="968"/>
                </a:cubicBezTo>
                <a:cubicBezTo>
                  <a:pt x="2756" y="965"/>
                  <a:pt x="2758" y="962"/>
                  <a:pt x="2760" y="959"/>
                </a:cubicBezTo>
                <a:cubicBezTo>
                  <a:pt x="2763" y="956"/>
                  <a:pt x="2765" y="953"/>
                  <a:pt x="2767" y="949"/>
                </a:cubicBezTo>
                <a:cubicBezTo>
                  <a:pt x="2769" y="946"/>
                  <a:pt x="2771" y="943"/>
                  <a:pt x="2773" y="940"/>
                </a:cubicBezTo>
                <a:cubicBezTo>
                  <a:pt x="2775" y="937"/>
                  <a:pt x="2778" y="934"/>
                  <a:pt x="2780" y="930"/>
                </a:cubicBezTo>
                <a:cubicBezTo>
                  <a:pt x="2782" y="927"/>
                  <a:pt x="2784" y="924"/>
                  <a:pt x="2786" y="922"/>
                </a:cubicBezTo>
                <a:cubicBezTo>
                  <a:pt x="2788" y="918"/>
                  <a:pt x="2790" y="915"/>
                  <a:pt x="2792" y="912"/>
                </a:cubicBezTo>
                <a:cubicBezTo>
                  <a:pt x="2794" y="909"/>
                  <a:pt x="2796" y="905"/>
                  <a:pt x="2798" y="902"/>
                </a:cubicBezTo>
                <a:cubicBezTo>
                  <a:pt x="2800" y="899"/>
                  <a:pt x="2802" y="896"/>
                  <a:pt x="2804" y="892"/>
                </a:cubicBezTo>
                <a:cubicBezTo>
                  <a:pt x="2806" y="889"/>
                  <a:pt x="2808" y="886"/>
                  <a:pt x="2810" y="883"/>
                </a:cubicBezTo>
                <a:cubicBezTo>
                  <a:pt x="2812" y="880"/>
                  <a:pt x="2814" y="876"/>
                  <a:pt x="2816" y="873"/>
                </a:cubicBezTo>
                <a:cubicBezTo>
                  <a:pt x="2818" y="870"/>
                  <a:pt x="2819" y="867"/>
                  <a:pt x="2821" y="864"/>
                </a:cubicBezTo>
                <a:cubicBezTo>
                  <a:pt x="2823" y="860"/>
                  <a:pt x="2825" y="857"/>
                  <a:pt x="2827" y="854"/>
                </a:cubicBezTo>
                <a:cubicBezTo>
                  <a:pt x="2829" y="850"/>
                  <a:pt x="2831" y="847"/>
                  <a:pt x="2833" y="844"/>
                </a:cubicBezTo>
                <a:cubicBezTo>
                  <a:pt x="2835" y="841"/>
                  <a:pt x="2836" y="837"/>
                  <a:pt x="2838" y="834"/>
                </a:cubicBezTo>
                <a:cubicBezTo>
                  <a:pt x="2840" y="831"/>
                  <a:pt x="2842" y="828"/>
                  <a:pt x="2844" y="825"/>
                </a:cubicBezTo>
                <a:cubicBezTo>
                  <a:pt x="2845" y="823"/>
                  <a:pt x="2846" y="821"/>
                  <a:pt x="2846" y="819"/>
                </a:cubicBezTo>
                <a:close/>
                <a:moveTo>
                  <a:pt x="2795" y="744"/>
                </a:moveTo>
                <a:cubicBezTo>
                  <a:pt x="2797" y="742"/>
                  <a:pt x="2798" y="739"/>
                  <a:pt x="2800" y="737"/>
                </a:cubicBezTo>
                <a:cubicBezTo>
                  <a:pt x="2814" y="760"/>
                  <a:pt x="2827" y="783"/>
                  <a:pt x="2840" y="806"/>
                </a:cubicBezTo>
                <a:cubicBezTo>
                  <a:pt x="2837" y="811"/>
                  <a:pt x="2835" y="815"/>
                  <a:pt x="2833" y="819"/>
                </a:cubicBezTo>
                <a:cubicBezTo>
                  <a:pt x="2832" y="821"/>
                  <a:pt x="2831" y="823"/>
                  <a:pt x="2830" y="824"/>
                </a:cubicBezTo>
                <a:cubicBezTo>
                  <a:pt x="2827" y="831"/>
                  <a:pt x="2823" y="837"/>
                  <a:pt x="2819" y="843"/>
                </a:cubicBezTo>
                <a:cubicBezTo>
                  <a:pt x="2819" y="844"/>
                  <a:pt x="2818" y="845"/>
                  <a:pt x="2818" y="846"/>
                </a:cubicBezTo>
                <a:cubicBezTo>
                  <a:pt x="2815" y="852"/>
                  <a:pt x="2811" y="857"/>
                  <a:pt x="2808" y="862"/>
                </a:cubicBezTo>
                <a:cubicBezTo>
                  <a:pt x="2807" y="865"/>
                  <a:pt x="2806" y="867"/>
                  <a:pt x="2804" y="869"/>
                </a:cubicBezTo>
                <a:cubicBezTo>
                  <a:pt x="2802" y="873"/>
                  <a:pt x="2799" y="877"/>
                  <a:pt x="2797" y="881"/>
                </a:cubicBezTo>
                <a:cubicBezTo>
                  <a:pt x="2795" y="884"/>
                  <a:pt x="2794" y="886"/>
                  <a:pt x="2792" y="889"/>
                </a:cubicBezTo>
                <a:cubicBezTo>
                  <a:pt x="2790" y="892"/>
                  <a:pt x="2788" y="896"/>
                  <a:pt x="2785" y="900"/>
                </a:cubicBezTo>
                <a:cubicBezTo>
                  <a:pt x="2784" y="902"/>
                  <a:pt x="2782" y="905"/>
                  <a:pt x="2780" y="908"/>
                </a:cubicBezTo>
                <a:cubicBezTo>
                  <a:pt x="2778" y="911"/>
                  <a:pt x="2776" y="915"/>
                  <a:pt x="2774" y="918"/>
                </a:cubicBezTo>
                <a:cubicBezTo>
                  <a:pt x="2772" y="921"/>
                  <a:pt x="2770" y="924"/>
                  <a:pt x="2768" y="926"/>
                </a:cubicBezTo>
                <a:cubicBezTo>
                  <a:pt x="2766" y="930"/>
                  <a:pt x="2764" y="933"/>
                  <a:pt x="2761" y="936"/>
                </a:cubicBezTo>
                <a:cubicBezTo>
                  <a:pt x="2760" y="939"/>
                  <a:pt x="2758" y="942"/>
                  <a:pt x="2756" y="945"/>
                </a:cubicBezTo>
                <a:cubicBezTo>
                  <a:pt x="2754" y="948"/>
                  <a:pt x="2751" y="951"/>
                  <a:pt x="2749" y="954"/>
                </a:cubicBezTo>
                <a:cubicBezTo>
                  <a:pt x="2747" y="957"/>
                  <a:pt x="2745" y="960"/>
                  <a:pt x="2743" y="963"/>
                </a:cubicBezTo>
                <a:cubicBezTo>
                  <a:pt x="2741" y="966"/>
                  <a:pt x="2739" y="969"/>
                  <a:pt x="2736" y="972"/>
                </a:cubicBezTo>
                <a:cubicBezTo>
                  <a:pt x="2734" y="975"/>
                  <a:pt x="2732" y="978"/>
                  <a:pt x="2731" y="981"/>
                </a:cubicBezTo>
                <a:cubicBezTo>
                  <a:pt x="2728" y="984"/>
                  <a:pt x="2726" y="987"/>
                  <a:pt x="2723" y="990"/>
                </a:cubicBezTo>
                <a:cubicBezTo>
                  <a:pt x="2721" y="993"/>
                  <a:pt x="2719" y="996"/>
                  <a:pt x="2717" y="998"/>
                </a:cubicBezTo>
                <a:cubicBezTo>
                  <a:pt x="2715" y="1002"/>
                  <a:pt x="2712" y="1005"/>
                  <a:pt x="2710" y="1008"/>
                </a:cubicBezTo>
                <a:cubicBezTo>
                  <a:pt x="2708" y="1011"/>
                  <a:pt x="2706" y="1013"/>
                  <a:pt x="2704" y="1016"/>
                </a:cubicBezTo>
                <a:cubicBezTo>
                  <a:pt x="2701" y="1019"/>
                  <a:pt x="2699" y="1023"/>
                  <a:pt x="2696" y="1026"/>
                </a:cubicBezTo>
                <a:cubicBezTo>
                  <a:pt x="2694" y="1029"/>
                  <a:pt x="2692" y="1031"/>
                  <a:pt x="2691" y="1033"/>
                </a:cubicBezTo>
                <a:cubicBezTo>
                  <a:pt x="2687" y="1038"/>
                  <a:pt x="2683" y="1042"/>
                  <a:pt x="2680" y="1047"/>
                </a:cubicBezTo>
                <a:cubicBezTo>
                  <a:pt x="2679" y="1048"/>
                  <a:pt x="2678" y="1049"/>
                  <a:pt x="2677" y="1050"/>
                </a:cubicBezTo>
                <a:cubicBezTo>
                  <a:pt x="2672" y="1056"/>
                  <a:pt x="2668" y="1061"/>
                  <a:pt x="2663" y="1067"/>
                </a:cubicBezTo>
                <a:cubicBezTo>
                  <a:pt x="2661" y="1069"/>
                  <a:pt x="2660" y="1070"/>
                  <a:pt x="2658" y="1072"/>
                </a:cubicBezTo>
                <a:cubicBezTo>
                  <a:pt x="2655" y="1076"/>
                  <a:pt x="2653" y="1079"/>
                  <a:pt x="2650" y="1082"/>
                </a:cubicBezTo>
                <a:cubicBezTo>
                  <a:pt x="2652" y="1074"/>
                  <a:pt x="2654" y="1066"/>
                  <a:pt x="2657" y="1059"/>
                </a:cubicBezTo>
                <a:cubicBezTo>
                  <a:pt x="2658" y="1056"/>
                  <a:pt x="2658" y="1054"/>
                  <a:pt x="2659" y="1052"/>
                </a:cubicBezTo>
                <a:cubicBezTo>
                  <a:pt x="2661" y="1046"/>
                  <a:pt x="2662" y="1041"/>
                  <a:pt x="2664" y="1035"/>
                </a:cubicBezTo>
                <a:cubicBezTo>
                  <a:pt x="2665" y="1032"/>
                  <a:pt x="2666" y="1029"/>
                  <a:pt x="2667" y="1026"/>
                </a:cubicBezTo>
                <a:cubicBezTo>
                  <a:pt x="2669" y="1021"/>
                  <a:pt x="2671" y="1016"/>
                  <a:pt x="2672" y="1011"/>
                </a:cubicBezTo>
                <a:cubicBezTo>
                  <a:pt x="2673" y="1008"/>
                  <a:pt x="2674" y="1005"/>
                  <a:pt x="2676" y="1002"/>
                </a:cubicBezTo>
                <a:cubicBezTo>
                  <a:pt x="2677" y="997"/>
                  <a:pt x="2679" y="993"/>
                  <a:pt x="2681" y="988"/>
                </a:cubicBezTo>
                <a:cubicBezTo>
                  <a:pt x="2682" y="985"/>
                  <a:pt x="2683" y="981"/>
                  <a:pt x="2684" y="978"/>
                </a:cubicBezTo>
                <a:cubicBezTo>
                  <a:pt x="2686" y="974"/>
                  <a:pt x="2688" y="969"/>
                  <a:pt x="2689" y="965"/>
                </a:cubicBezTo>
                <a:cubicBezTo>
                  <a:pt x="2690" y="962"/>
                  <a:pt x="2692" y="958"/>
                  <a:pt x="2693" y="955"/>
                </a:cubicBezTo>
                <a:cubicBezTo>
                  <a:pt x="2695" y="950"/>
                  <a:pt x="2697" y="946"/>
                  <a:pt x="2698" y="942"/>
                </a:cubicBezTo>
                <a:cubicBezTo>
                  <a:pt x="2700" y="938"/>
                  <a:pt x="2701" y="935"/>
                  <a:pt x="2702" y="932"/>
                </a:cubicBezTo>
                <a:cubicBezTo>
                  <a:pt x="2704" y="927"/>
                  <a:pt x="2706" y="923"/>
                  <a:pt x="2708" y="919"/>
                </a:cubicBezTo>
                <a:cubicBezTo>
                  <a:pt x="2709" y="915"/>
                  <a:pt x="2711" y="912"/>
                  <a:pt x="2712" y="909"/>
                </a:cubicBezTo>
                <a:cubicBezTo>
                  <a:pt x="2714" y="904"/>
                  <a:pt x="2716" y="900"/>
                  <a:pt x="2718" y="895"/>
                </a:cubicBezTo>
                <a:cubicBezTo>
                  <a:pt x="2719" y="892"/>
                  <a:pt x="2721" y="889"/>
                  <a:pt x="2722" y="886"/>
                </a:cubicBezTo>
                <a:cubicBezTo>
                  <a:pt x="2724" y="881"/>
                  <a:pt x="2726" y="877"/>
                  <a:pt x="2728" y="872"/>
                </a:cubicBezTo>
                <a:cubicBezTo>
                  <a:pt x="2730" y="869"/>
                  <a:pt x="2731" y="866"/>
                  <a:pt x="2732" y="864"/>
                </a:cubicBezTo>
                <a:cubicBezTo>
                  <a:pt x="2735" y="858"/>
                  <a:pt x="2738" y="853"/>
                  <a:pt x="2740" y="847"/>
                </a:cubicBezTo>
                <a:cubicBezTo>
                  <a:pt x="2741" y="845"/>
                  <a:pt x="2742" y="843"/>
                  <a:pt x="2743" y="841"/>
                </a:cubicBezTo>
                <a:cubicBezTo>
                  <a:pt x="2747" y="834"/>
                  <a:pt x="2750" y="826"/>
                  <a:pt x="2754" y="819"/>
                </a:cubicBezTo>
                <a:cubicBezTo>
                  <a:pt x="2755" y="817"/>
                  <a:pt x="2756" y="816"/>
                  <a:pt x="2757" y="814"/>
                </a:cubicBezTo>
                <a:cubicBezTo>
                  <a:pt x="2760" y="809"/>
                  <a:pt x="2763" y="803"/>
                  <a:pt x="2766" y="797"/>
                </a:cubicBezTo>
                <a:cubicBezTo>
                  <a:pt x="2767" y="794"/>
                  <a:pt x="2769" y="792"/>
                  <a:pt x="2770" y="789"/>
                </a:cubicBezTo>
                <a:cubicBezTo>
                  <a:pt x="2773" y="784"/>
                  <a:pt x="2775" y="780"/>
                  <a:pt x="2778" y="775"/>
                </a:cubicBezTo>
                <a:cubicBezTo>
                  <a:pt x="2779" y="772"/>
                  <a:pt x="2781" y="769"/>
                  <a:pt x="2783" y="766"/>
                </a:cubicBezTo>
                <a:cubicBezTo>
                  <a:pt x="2785" y="762"/>
                  <a:pt x="2787" y="758"/>
                  <a:pt x="2790" y="754"/>
                </a:cubicBezTo>
                <a:cubicBezTo>
                  <a:pt x="2792" y="750"/>
                  <a:pt x="2793" y="747"/>
                  <a:pt x="2795" y="744"/>
                </a:cubicBezTo>
                <a:close/>
                <a:moveTo>
                  <a:pt x="2787" y="717"/>
                </a:moveTo>
                <a:cubicBezTo>
                  <a:pt x="2789" y="719"/>
                  <a:pt x="2791" y="722"/>
                  <a:pt x="2793" y="725"/>
                </a:cubicBezTo>
                <a:cubicBezTo>
                  <a:pt x="2791" y="728"/>
                  <a:pt x="2789" y="731"/>
                  <a:pt x="2787" y="735"/>
                </a:cubicBezTo>
                <a:cubicBezTo>
                  <a:pt x="2785" y="738"/>
                  <a:pt x="2783" y="742"/>
                  <a:pt x="2780" y="746"/>
                </a:cubicBezTo>
                <a:cubicBezTo>
                  <a:pt x="2778" y="750"/>
                  <a:pt x="2776" y="753"/>
                  <a:pt x="2774" y="757"/>
                </a:cubicBezTo>
                <a:cubicBezTo>
                  <a:pt x="2772" y="761"/>
                  <a:pt x="2770" y="765"/>
                  <a:pt x="2768" y="769"/>
                </a:cubicBezTo>
                <a:cubicBezTo>
                  <a:pt x="2766" y="772"/>
                  <a:pt x="2763" y="776"/>
                  <a:pt x="2761" y="780"/>
                </a:cubicBezTo>
                <a:cubicBezTo>
                  <a:pt x="2759" y="784"/>
                  <a:pt x="2757" y="787"/>
                  <a:pt x="2755" y="791"/>
                </a:cubicBezTo>
                <a:cubicBezTo>
                  <a:pt x="2753" y="795"/>
                  <a:pt x="2751" y="799"/>
                  <a:pt x="2749" y="803"/>
                </a:cubicBezTo>
                <a:cubicBezTo>
                  <a:pt x="2747" y="807"/>
                  <a:pt x="2745" y="810"/>
                  <a:pt x="2743" y="814"/>
                </a:cubicBezTo>
                <a:cubicBezTo>
                  <a:pt x="2741" y="818"/>
                  <a:pt x="2739" y="822"/>
                  <a:pt x="2737" y="826"/>
                </a:cubicBezTo>
                <a:cubicBezTo>
                  <a:pt x="2735" y="830"/>
                  <a:pt x="2733" y="834"/>
                  <a:pt x="2732" y="837"/>
                </a:cubicBezTo>
                <a:cubicBezTo>
                  <a:pt x="2730" y="842"/>
                  <a:pt x="2728" y="846"/>
                  <a:pt x="2726" y="850"/>
                </a:cubicBezTo>
                <a:cubicBezTo>
                  <a:pt x="2724" y="853"/>
                  <a:pt x="2722" y="857"/>
                  <a:pt x="2720" y="861"/>
                </a:cubicBezTo>
                <a:cubicBezTo>
                  <a:pt x="2718" y="865"/>
                  <a:pt x="2717" y="869"/>
                  <a:pt x="2715" y="873"/>
                </a:cubicBezTo>
                <a:cubicBezTo>
                  <a:pt x="2713" y="877"/>
                  <a:pt x="2711" y="881"/>
                  <a:pt x="2710" y="884"/>
                </a:cubicBezTo>
                <a:cubicBezTo>
                  <a:pt x="2708" y="889"/>
                  <a:pt x="2706" y="893"/>
                  <a:pt x="2704" y="898"/>
                </a:cubicBezTo>
                <a:cubicBezTo>
                  <a:pt x="2702" y="901"/>
                  <a:pt x="2701" y="905"/>
                  <a:pt x="2699" y="908"/>
                </a:cubicBezTo>
                <a:cubicBezTo>
                  <a:pt x="2697" y="913"/>
                  <a:pt x="2695" y="917"/>
                  <a:pt x="2693" y="922"/>
                </a:cubicBezTo>
                <a:cubicBezTo>
                  <a:pt x="2692" y="925"/>
                  <a:pt x="2691" y="929"/>
                  <a:pt x="2689" y="932"/>
                </a:cubicBezTo>
                <a:cubicBezTo>
                  <a:pt x="2687" y="937"/>
                  <a:pt x="2685" y="942"/>
                  <a:pt x="2683" y="947"/>
                </a:cubicBezTo>
                <a:cubicBezTo>
                  <a:pt x="2682" y="950"/>
                  <a:pt x="2681" y="953"/>
                  <a:pt x="2680" y="956"/>
                </a:cubicBezTo>
                <a:cubicBezTo>
                  <a:pt x="2677" y="962"/>
                  <a:pt x="2675" y="969"/>
                  <a:pt x="2672" y="975"/>
                </a:cubicBezTo>
                <a:cubicBezTo>
                  <a:pt x="2672" y="977"/>
                  <a:pt x="2671" y="979"/>
                  <a:pt x="2671" y="980"/>
                </a:cubicBezTo>
                <a:cubicBezTo>
                  <a:pt x="2668" y="988"/>
                  <a:pt x="2665" y="997"/>
                  <a:pt x="2662" y="1005"/>
                </a:cubicBezTo>
                <a:cubicBezTo>
                  <a:pt x="2661" y="1006"/>
                  <a:pt x="2661" y="1008"/>
                  <a:pt x="2660" y="1009"/>
                </a:cubicBezTo>
                <a:cubicBezTo>
                  <a:pt x="2658" y="1016"/>
                  <a:pt x="2656" y="1022"/>
                  <a:pt x="2654" y="1029"/>
                </a:cubicBezTo>
                <a:cubicBezTo>
                  <a:pt x="2653" y="1032"/>
                  <a:pt x="2652" y="1035"/>
                  <a:pt x="2651" y="1038"/>
                </a:cubicBezTo>
                <a:cubicBezTo>
                  <a:pt x="2649" y="1043"/>
                  <a:pt x="2647" y="1049"/>
                  <a:pt x="2646" y="1054"/>
                </a:cubicBezTo>
                <a:cubicBezTo>
                  <a:pt x="2645" y="1057"/>
                  <a:pt x="2644" y="1061"/>
                  <a:pt x="2643" y="1064"/>
                </a:cubicBezTo>
                <a:cubicBezTo>
                  <a:pt x="2641" y="1069"/>
                  <a:pt x="2640" y="1074"/>
                  <a:pt x="2638" y="1079"/>
                </a:cubicBezTo>
                <a:cubicBezTo>
                  <a:pt x="2637" y="1082"/>
                  <a:pt x="2636" y="1086"/>
                  <a:pt x="2635" y="1090"/>
                </a:cubicBezTo>
                <a:cubicBezTo>
                  <a:pt x="2634" y="1094"/>
                  <a:pt x="2633" y="1099"/>
                  <a:pt x="2631" y="1103"/>
                </a:cubicBezTo>
                <a:cubicBezTo>
                  <a:pt x="2628" y="1107"/>
                  <a:pt x="2624" y="1111"/>
                  <a:pt x="2620" y="1115"/>
                </a:cubicBezTo>
                <a:cubicBezTo>
                  <a:pt x="2619" y="1117"/>
                  <a:pt x="2617" y="1118"/>
                  <a:pt x="2616" y="1120"/>
                </a:cubicBezTo>
                <a:cubicBezTo>
                  <a:pt x="2610" y="1126"/>
                  <a:pt x="2605" y="1132"/>
                  <a:pt x="2599" y="1137"/>
                </a:cubicBezTo>
                <a:cubicBezTo>
                  <a:pt x="2598" y="1139"/>
                  <a:pt x="2597" y="1140"/>
                  <a:pt x="2596" y="1141"/>
                </a:cubicBezTo>
                <a:cubicBezTo>
                  <a:pt x="2592" y="1145"/>
                  <a:pt x="2587" y="1150"/>
                  <a:pt x="2583" y="1155"/>
                </a:cubicBezTo>
                <a:cubicBezTo>
                  <a:pt x="2581" y="1157"/>
                  <a:pt x="2579" y="1158"/>
                  <a:pt x="2577" y="1160"/>
                </a:cubicBezTo>
                <a:cubicBezTo>
                  <a:pt x="2573" y="1164"/>
                  <a:pt x="2570" y="1168"/>
                  <a:pt x="2566" y="1171"/>
                </a:cubicBezTo>
                <a:cubicBezTo>
                  <a:pt x="2564" y="1174"/>
                  <a:pt x="2561" y="1176"/>
                  <a:pt x="2559" y="1178"/>
                </a:cubicBezTo>
                <a:cubicBezTo>
                  <a:pt x="2556" y="1181"/>
                  <a:pt x="2552" y="1185"/>
                  <a:pt x="2549" y="1188"/>
                </a:cubicBezTo>
                <a:cubicBezTo>
                  <a:pt x="2546" y="1190"/>
                  <a:pt x="2544" y="1193"/>
                  <a:pt x="2541" y="1195"/>
                </a:cubicBezTo>
                <a:cubicBezTo>
                  <a:pt x="2538" y="1198"/>
                  <a:pt x="2535" y="1201"/>
                  <a:pt x="2531" y="1204"/>
                </a:cubicBezTo>
                <a:cubicBezTo>
                  <a:pt x="2529" y="1207"/>
                  <a:pt x="2526" y="1209"/>
                  <a:pt x="2524" y="1211"/>
                </a:cubicBezTo>
                <a:cubicBezTo>
                  <a:pt x="2520" y="1214"/>
                  <a:pt x="2517" y="1217"/>
                  <a:pt x="2514" y="1220"/>
                </a:cubicBezTo>
                <a:cubicBezTo>
                  <a:pt x="2511" y="1223"/>
                  <a:pt x="2508" y="1225"/>
                  <a:pt x="2506" y="1227"/>
                </a:cubicBezTo>
                <a:cubicBezTo>
                  <a:pt x="2502" y="1230"/>
                  <a:pt x="2499" y="1233"/>
                  <a:pt x="2496" y="1236"/>
                </a:cubicBezTo>
                <a:cubicBezTo>
                  <a:pt x="2493" y="1238"/>
                  <a:pt x="2490" y="1241"/>
                  <a:pt x="2487" y="1243"/>
                </a:cubicBezTo>
                <a:cubicBezTo>
                  <a:pt x="2484" y="1246"/>
                  <a:pt x="2481" y="1249"/>
                  <a:pt x="2478" y="1251"/>
                </a:cubicBezTo>
                <a:cubicBezTo>
                  <a:pt x="2475" y="1254"/>
                  <a:pt x="2472" y="1256"/>
                  <a:pt x="2469" y="1258"/>
                </a:cubicBezTo>
                <a:cubicBezTo>
                  <a:pt x="2466" y="1261"/>
                  <a:pt x="2462" y="1264"/>
                  <a:pt x="2459" y="1267"/>
                </a:cubicBezTo>
                <a:cubicBezTo>
                  <a:pt x="2456" y="1269"/>
                  <a:pt x="2453" y="1271"/>
                  <a:pt x="2450" y="1273"/>
                </a:cubicBezTo>
                <a:cubicBezTo>
                  <a:pt x="2447" y="1276"/>
                  <a:pt x="2444" y="1279"/>
                  <a:pt x="2440" y="1281"/>
                </a:cubicBezTo>
                <a:cubicBezTo>
                  <a:pt x="2438" y="1284"/>
                  <a:pt x="2435" y="1286"/>
                  <a:pt x="2432" y="1288"/>
                </a:cubicBezTo>
                <a:cubicBezTo>
                  <a:pt x="2428" y="1291"/>
                  <a:pt x="2425" y="1293"/>
                  <a:pt x="2422" y="1296"/>
                </a:cubicBezTo>
                <a:cubicBezTo>
                  <a:pt x="2419" y="1298"/>
                  <a:pt x="2416" y="1300"/>
                  <a:pt x="2413" y="1303"/>
                </a:cubicBezTo>
                <a:cubicBezTo>
                  <a:pt x="2409" y="1305"/>
                  <a:pt x="2406" y="1308"/>
                  <a:pt x="2402" y="1310"/>
                </a:cubicBezTo>
                <a:cubicBezTo>
                  <a:pt x="2399" y="1312"/>
                  <a:pt x="2396" y="1315"/>
                  <a:pt x="2393" y="1317"/>
                </a:cubicBezTo>
                <a:cubicBezTo>
                  <a:pt x="2390" y="1319"/>
                  <a:pt x="2387" y="1322"/>
                  <a:pt x="2383" y="1324"/>
                </a:cubicBezTo>
                <a:cubicBezTo>
                  <a:pt x="2380" y="1326"/>
                  <a:pt x="2377" y="1328"/>
                  <a:pt x="2374" y="1331"/>
                </a:cubicBezTo>
                <a:cubicBezTo>
                  <a:pt x="2370" y="1333"/>
                  <a:pt x="2367" y="1335"/>
                  <a:pt x="2364" y="1338"/>
                </a:cubicBezTo>
                <a:cubicBezTo>
                  <a:pt x="2360" y="1340"/>
                  <a:pt x="2357" y="1342"/>
                  <a:pt x="2354" y="1344"/>
                </a:cubicBezTo>
                <a:cubicBezTo>
                  <a:pt x="2353" y="1345"/>
                  <a:pt x="2351" y="1346"/>
                  <a:pt x="2349" y="1347"/>
                </a:cubicBezTo>
                <a:cubicBezTo>
                  <a:pt x="2350" y="1344"/>
                  <a:pt x="2350" y="1341"/>
                  <a:pt x="2350" y="1338"/>
                </a:cubicBezTo>
                <a:cubicBezTo>
                  <a:pt x="2351" y="1334"/>
                  <a:pt x="2351" y="1330"/>
                  <a:pt x="2352" y="1326"/>
                </a:cubicBezTo>
                <a:cubicBezTo>
                  <a:pt x="2352" y="1321"/>
                  <a:pt x="2353" y="1316"/>
                  <a:pt x="2354" y="1310"/>
                </a:cubicBezTo>
                <a:cubicBezTo>
                  <a:pt x="2354" y="1306"/>
                  <a:pt x="2355" y="1302"/>
                  <a:pt x="2355" y="1298"/>
                </a:cubicBezTo>
                <a:cubicBezTo>
                  <a:pt x="2356" y="1293"/>
                  <a:pt x="2357" y="1288"/>
                  <a:pt x="2357" y="1282"/>
                </a:cubicBezTo>
                <a:cubicBezTo>
                  <a:pt x="2358" y="1278"/>
                  <a:pt x="2358" y="1274"/>
                  <a:pt x="2359" y="1271"/>
                </a:cubicBezTo>
                <a:cubicBezTo>
                  <a:pt x="2360" y="1265"/>
                  <a:pt x="2361" y="1260"/>
                  <a:pt x="2362" y="1254"/>
                </a:cubicBezTo>
                <a:cubicBezTo>
                  <a:pt x="2362" y="1250"/>
                  <a:pt x="2363" y="1247"/>
                  <a:pt x="2364" y="1243"/>
                </a:cubicBezTo>
                <a:cubicBezTo>
                  <a:pt x="2365" y="1237"/>
                  <a:pt x="2366" y="1231"/>
                  <a:pt x="2367" y="1226"/>
                </a:cubicBezTo>
                <a:cubicBezTo>
                  <a:pt x="2367" y="1222"/>
                  <a:pt x="2368" y="1219"/>
                  <a:pt x="2369" y="1215"/>
                </a:cubicBezTo>
                <a:cubicBezTo>
                  <a:pt x="2370" y="1209"/>
                  <a:pt x="2371" y="1202"/>
                  <a:pt x="2372" y="1196"/>
                </a:cubicBezTo>
                <a:cubicBezTo>
                  <a:pt x="2373" y="1193"/>
                  <a:pt x="2374" y="1190"/>
                  <a:pt x="2374" y="1188"/>
                </a:cubicBezTo>
                <a:cubicBezTo>
                  <a:pt x="2376" y="1178"/>
                  <a:pt x="2378" y="1169"/>
                  <a:pt x="2380" y="1160"/>
                </a:cubicBezTo>
                <a:cubicBezTo>
                  <a:pt x="2381" y="1159"/>
                  <a:pt x="2381" y="1158"/>
                  <a:pt x="2381" y="1157"/>
                </a:cubicBezTo>
                <a:cubicBezTo>
                  <a:pt x="2383" y="1149"/>
                  <a:pt x="2385" y="1142"/>
                  <a:pt x="2387" y="1134"/>
                </a:cubicBezTo>
                <a:cubicBezTo>
                  <a:pt x="2392" y="1130"/>
                  <a:pt x="2397" y="1127"/>
                  <a:pt x="2402" y="1123"/>
                </a:cubicBezTo>
                <a:cubicBezTo>
                  <a:pt x="2407" y="1120"/>
                  <a:pt x="2411" y="1116"/>
                  <a:pt x="2416" y="1113"/>
                </a:cubicBezTo>
                <a:cubicBezTo>
                  <a:pt x="2422" y="1109"/>
                  <a:pt x="2428" y="1104"/>
                  <a:pt x="2434" y="1099"/>
                </a:cubicBezTo>
                <a:cubicBezTo>
                  <a:pt x="2437" y="1097"/>
                  <a:pt x="2441" y="1094"/>
                  <a:pt x="2445" y="1091"/>
                </a:cubicBezTo>
                <a:cubicBezTo>
                  <a:pt x="2453" y="1084"/>
                  <a:pt x="2461" y="1078"/>
                  <a:pt x="2470" y="1071"/>
                </a:cubicBezTo>
                <a:cubicBezTo>
                  <a:pt x="2472" y="1069"/>
                  <a:pt x="2474" y="1068"/>
                  <a:pt x="2476" y="1066"/>
                </a:cubicBezTo>
                <a:cubicBezTo>
                  <a:pt x="2485" y="1059"/>
                  <a:pt x="2493" y="1052"/>
                  <a:pt x="2502" y="1044"/>
                </a:cubicBezTo>
                <a:cubicBezTo>
                  <a:pt x="2505" y="1041"/>
                  <a:pt x="2509" y="1038"/>
                  <a:pt x="2512" y="1035"/>
                </a:cubicBezTo>
                <a:cubicBezTo>
                  <a:pt x="2518" y="1030"/>
                  <a:pt x="2524" y="1025"/>
                  <a:pt x="2530" y="1020"/>
                </a:cubicBezTo>
                <a:cubicBezTo>
                  <a:pt x="2533" y="1016"/>
                  <a:pt x="2537" y="1013"/>
                  <a:pt x="2541" y="1010"/>
                </a:cubicBezTo>
                <a:cubicBezTo>
                  <a:pt x="2546" y="1005"/>
                  <a:pt x="2551" y="1000"/>
                  <a:pt x="2557" y="995"/>
                </a:cubicBezTo>
                <a:cubicBezTo>
                  <a:pt x="2560" y="991"/>
                  <a:pt x="2564" y="988"/>
                  <a:pt x="2568" y="984"/>
                </a:cubicBezTo>
                <a:cubicBezTo>
                  <a:pt x="2573" y="979"/>
                  <a:pt x="2578" y="974"/>
                  <a:pt x="2583" y="969"/>
                </a:cubicBezTo>
                <a:cubicBezTo>
                  <a:pt x="2587" y="966"/>
                  <a:pt x="2591" y="962"/>
                  <a:pt x="2594" y="958"/>
                </a:cubicBezTo>
                <a:cubicBezTo>
                  <a:pt x="2599" y="953"/>
                  <a:pt x="2604" y="948"/>
                  <a:pt x="2608" y="943"/>
                </a:cubicBezTo>
                <a:cubicBezTo>
                  <a:pt x="2612" y="939"/>
                  <a:pt x="2616" y="935"/>
                  <a:pt x="2620" y="931"/>
                </a:cubicBezTo>
                <a:cubicBezTo>
                  <a:pt x="2625" y="926"/>
                  <a:pt x="2629" y="921"/>
                  <a:pt x="2633" y="917"/>
                </a:cubicBezTo>
                <a:cubicBezTo>
                  <a:pt x="2637" y="912"/>
                  <a:pt x="2641" y="908"/>
                  <a:pt x="2645" y="904"/>
                </a:cubicBezTo>
                <a:cubicBezTo>
                  <a:pt x="2649" y="899"/>
                  <a:pt x="2654" y="894"/>
                  <a:pt x="2658" y="889"/>
                </a:cubicBezTo>
                <a:cubicBezTo>
                  <a:pt x="2662" y="885"/>
                  <a:pt x="2665" y="880"/>
                  <a:pt x="2669" y="876"/>
                </a:cubicBezTo>
                <a:cubicBezTo>
                  <a:pt x="2673" y="871"/>
                  <a:pt x="2677" y="866"/>
                  <a:pt x="2682" y="861"/>
                </a:cubicBezTo>
                <a:cubicBezTo>
                  <a:pt x="2685" y="857"/>
                  <a:pt x="2689" y="852"/>
                  <a:pt x="2692" y="848"/>
                </a:cubicBezTo>
                <a:cubicBezTo>
                  <a:pt x="2697" y="843"/>
                  <a:pt x="2701" y="838"/>
                  <a:pt x="2705" y="833"/>
                </a:cubicBezTo>
                <a:cubicBezTo>
                  <a:pt x="2708" y="828"/>
                  <a:pt x="2712" y="823"/>
                  <a:pt x="2715" y="819"/>
                </a:cubicBezTo>
                <a:cubicBezTo>
                  <a:pt x="2719" y="814"/>
                  <a:pt x="2723" y="809"/>
                  <a:pt x="2727" y="803"/>
                </a:cubicBezTo>
                <a:cubicBezTo>
                  <a:pt x="2730" y="799"/>
                  <a:pt x="2734" y="794"/>
                  <a:pt x="2737" y="789"/>
                </a:cubicBezTo>
                <a:cubicBezTo>
                  <a:pt x="2741" y="784"/>
                  <a:pt x="2745" y="779"/>
                  <a:pt x="2749" y="774"/>
                </a:cubicBezTo>
                <a:cubicBezTo>
                  <a:pt x="2752" y="769"/>
                  <a:pt x="2755" y="764"/>
                  <a:pt x="2759" y="759"/>
                </a:cubicBezTo>
                <a:cubicBezTo>
                  <a:pt x="2762" y="754"/>
                  <a:pt x="2766" y="749"/>
                  <a:pt x="2770" y="743"/>
                </a:cubicBezTo>
                <a:cubicBezTo>
                  <a:pt x="2773" y="739"/>
                  <a:pt x="2776" y="734"/>
                  <a:pt x="2779" y="729"/>
                </a:cubicBezTo>
                <a:cubicBezTo>
                  <a:pt x="2782" y="725"/>
                  <a:pt x="2785" y="721"/>
                  <a:pt x="2787" y="717"/>
                </a:cubicBezTo>
                <a:close/>
                <a:moveTo>
                  <a:pt x="2717" y="614"/>
                </a:moveTo>
                <a:cubicBezTo>
                  <a:pt x="2739" y="644"/>
                  <a:pt x="2761" y="674"/>
                  <a:pt x="2780" y="705"/>
                </a:cubicBezTo>
                <a:cubicBezTo>
                  <a:pt x="2777" y="711"/>
                  <a:pt x="2773" y="716"/>
                  <a:pt x="2770" y="722"/>
                </a:cubicBezTo>
                <a:cubicBezTo>
                  <a:pt x="2767" y="726"/>
                  <a:pt x="2764" y="730"/>
                  <a:pt x="2761" y="734"/>
                </a:cubicBezTo>
                <a:cubicBezTo>
                  <a:pt x="2757" y="741"/>
                  <a:pt x="2752" y="747"/>
                  <a:pt x="2748" y="754"/>
                </a:cubicBezTo>
                <a:cubicBezTo>
                  <a:pt x="2746" y="757"/>
                  <a:pt x="2743" y="761"/>
                  <a:pt x="2741" y="764"/>
                </a:cubicBezTo>
                <a:cubicBezTo>
                  <a:pt x="2734" y="773"/>
                  <a:pt x="2728" y="782"/>
                  <a:pt x="2721" y="792"/>
                </a:cubicBezTo>
                <a:cubicBezTo>
                  <a:pt x="2720" y="792"/>
                  <a:pt x="2720" y="793"/>
                  <a:pt x="2719" y="794"/>
                </a:cubicBezTo>
                <a:cubicBezTo>
                  <a:pt x="2712" y="804"/>
                  <a:pt x="2705" y="813"/>
                  <a:pt x="2698" y="822"/>
                </a:cubicBezTo>
                <a:cubicBezTo>
                  <a:pt x="2695" y="826"/>
                  <a:pt x="2692" y="829"/>
                  <a:pt x="2689" y="832"/>
                </a:cubicBezTo>
                <a:cubicBezTo>
                  <a:pt x="2685" y="838"/>
                  <a:pt x="2680" y="844"/>
                  <a:pt x="2675" y="850"/>
                </a:cubicBezTo>
                <a:cubicBezTo>
                  <a:pt x="2672" y="854"/>
                  <a:pt x="2668" y="858"/>
                  <a:pt x="2665" y="862"/>
                </a:cubicBezTo>
                <a:cubicBezTo>
                  <a:pt x="2661" y="867"/>
                  <a:pt x="2656" y="873"/>
                  <a:pt x="2652" y="878"/>
                </a:cubicBezTo>
                <a:cubicBezTo>
                  <a:pt x="2648" y="882"/>
                  <a:pt x="2645" y="886"/>
                  <a:pt x="2641" y="890"/>
                </a:cubicBezTo>
                <a:cubicBezTo>
                  <a:pt x="2637" y="895"/>
                  <a:pt x="2632" y="900"/>
                  <a:pt x="2628" y="905"/>
                </a:cubicBezTo>
                <a:cubicBezTo>
                  <a:pt x="2624" y="909"/>
                  <a:pt x="2620" y="913"/>
                  <a:pt x="2616" y="917"/>
                </a:cubicBezTo>
                <a:cubicBezTo>
                  <a:pt x="2612" y="922"/>
                  <a:pt x="2608" y="927"/>
                  <a:pt x="2603" y="931"/>
                </a:cubicBezTo>
                <a:cubicBezTo>
                  <a:pt x="2599" y="935"/>
                  <a:pt x="2595" y="939"/>
                  <a:pt x="2591" y="944"/>
                </a:cubicBezTo>
                <a:cubicBezTo>
                  <a:pt x="2587" y="948"/>
                  <a:pt x="2583" y="953"/>
                  <a:pt x="2578" y="957"/>
                </a:cubicBezTo>
                <a:cubicBezTo>
                  <a:pt x="2574" y="961"/>
                  <a:pt x="2570" y="965"/>
                  <a:pt x="2566" y="969"/>
                </a:cubicBezTo>
                <a:cubicBezTo>
                  <a:pt x="2561" y="974"/>
                  <a:pt x="2557" y="978"/>
                  <a:pt x="2552" y="982"/>
                </a:cubicBezTo>
                <a:cubicBezTo>
                  <a:pt x="2548" y="986"/>
                  <a:pt x="2544" y="990"/>
                  <a:pt x="2540" y="994"/>
                </a:cubicBezTo>
                <a:cubicBezTo>
                  <a:pt x="2535" y="999"/>
                  <a:pt x="2530" y="1003"/>
                  <a:pt x="2526" y="1007"/>
                </a:cubicBezTo>
                <a:cubicBezTo>
                  <a:pt x="2521" y="1011"/>
                  <a:pt x="2517" y="1015"/>
                  <a:pt x="2513" y="1019"/>
                </a:cubicBezTo>
                <a:cubicBezTo>
                  <a:pt x="2508" y="1023"/>
                  <a:pt x="2503" y="1027"/>
                  <a:pt x="2499" y="1031"/>
                </a:cubicBezTo>
                <a:cubicBezTo>
                  <a:pt x="2494" y="1035"/>
                  <a:pt x="2490" y="1039"/>
                  <a:pt x="2486" y="1042"/>
                </a:cubicBezTo>
                <a:cubicBezTo>
                  <a:pt x="2481" y="1046"/>
                  <a:pt x="2476" y="1050"/>
                  <a:pt x="2471" y="1055"/>
                </a:cubicBezTo>
                <a:cubicBezTo>
                  <a:pt x="2467" y="1058"/>
                  <a:pt x="2462" y="1062"/>
                  <a:pt x="2458" y="1065"/>
                </a:cubicBezTo>
                <a:cubicBezTo>
                  <a:pt x="2453" y="1069"/>
                  <a:pt x="2448" y="1073"/>
                  <a:pt x="2443" y="1077"/>
                </a:cubicBezTo>
                <a:cubicBezTo>
                  <a:pt x="2438" y="1081"/>
                  <a:pt x="2434" y="1084"/>
                  <a:pt x="2429" y="1088"/>
                </a:cubicBezTo>
                <a:cubicBezTo>
                  <a:pt x="2424" y="1092"/>
                  <a:pt x="2419" y="1096"/>
                  <a:pt x="2414" y="1099"/>
                </a:cubicBezTo>
                <a:cubicBezTo>
                  <a:pt x="2409" y="1103"/>
                  <a:pt x="2405" y="1106"/>
                  <a:pt x="2400" y="1110"/>
                </a:cubicBezTo>
                <a:cubicBezTo>
                  <a:pt x="2397" y="1112"/>
                  <a:pt x="2394" y="1114"/>
                  <a:pt x="2391" y="1116"/>
                </a:cubicBezTo>
                <a:cubicBezTo>
                  <a:pt x="2391" y="1116"/>
                  <a:pt x="2391" y="1116"/>
                  <a:pt x="2391" y="1115"/>
                </a:cubicBezTo>
                <a:cubicBezTo>
                  <a:pt x="2394" y="1105"/>
                  <a:pt x="2397" y="1095"/>
                  <a:pt x="2400" y="1085"/>
                </a:cubicBezTo>
                <a:cubicBezTo>
                  <a:pt x="2400" y="1084"/>
                  <a:pt x="2401" y="1082"/>
                  <a:pt x="2401" y="1081"/>
                </a:cubicBezTo>
                <a:cubicBezTo>
                  <a:pt x="2404" y="1071"/>
                  <a:pt x="2407" y="1061"/>
                  <a:pt x="2410" y="1051"/>
                </a:cubicBezTo>
                <a:cubicBezTo>
                  <a:pt x="2410" y="1050"/>
                  <a:pt x="2411" y="1049"/>
                  <a:pt x="2411" y="1047"/>
                </a:cubicBezTo>
                <a:cubicBezTo>
                  <a:pt x="2414" y="1037"/>
                  <a:pt x="2418" y="1028"/>
                  <a:pt x="2421" y="1018"/>
                </a:cubicBezTo>
                <a:cubicBezTo>
                  <a:pt x="2421" y="1017"/>
                  <a:pt x="2422" y="1015"/>
                  <a:pt x="2422" y="1014"/>
                </a:cubicBezTo>
                <a:cubicBezTo>
                  <a:pt x="2426" y="1004"/>
                  <a:pt x="2429" y="994"/>
                  <a:pt x="2433" y="985"/>
                </a:cubicBezTo>
                <a:cubicBezTo>
                  <a:pt x="2433" y="983"/>
                  <a:pt x="2434" y="982"/>
                  <a:pt x="2434" y="980"/>
                </a:cubicBezTo>
                <a:cubicBezTo>
                  <a:pt x="2438" y="971"/>
                  <a:pt x="2441" y="961"/>
                  <a:pt x="2445" y="952"/>
                </a:cubicBezTo>
                <a:cubicBezTo>
                  <a:pt x="2446" y="950"/>
                  <a:pt x="2446" y="949"/>
                  <a:pt x="2447" y="948"/>
                </a:cubicBezTo>
                <a:cubicBezTo>
                  <a:pt x="2451" y="938"/>
                  <a:pt x="2455" y="928"/>
                  <a:pt x="2459" y="919"/>
                </a:cubicBezTo>
                <a:cubicBezTo>
                  <a:pt x="2459" y="918"/>
                  <a:pt x="2459" y="917"/>
                  <a:pt x="2460" y="916"/>
                </a:cubicBezTo>
                <a:cubicBezTo>
                  <a:pt x="2464" y="906"/>
                  <a:pt x="2468" y="896"/>
                  <a:pt x="2473" y="886"/>
                </a:cubicBezTo>
                <a:cubicBezTo>
                  <a:pt x="2473" y="886"/>
                  <a:pt x="2473" y="885"/>
                  <a:pt x="2473" y="885"/>
                </a:cubicBezTo>
                <a:cubicBezTo>
                  <a:pt x="2478" y="875"/>
                  <a:pt x="2482" y="865"/>
                  <a:pt x="2487" y="855"/>
                </a:cubicBezTo>
                <a:cubicBezTo>
                  <a:pt x="2487" y="855"/>
                  <a:pt x="2488" y="854"/>
                  <a:pt x="2488" y="854"/>
                </a:cubicBezTo>
                <a:cubicBezTo>
                  <a:pt x="2491" y="851"/>
                  <a:pt x="2494" y="849"/>
                  <a:pt x="2496" y="847"/>
                </a:cubicBezTo>
                <a:cubicBezTo>
                  <a:pt x="2499" y="845"/>
                  <a:pt x="2501" y="843"/>
                  <a:pt x="2503" y="841"/>
                </a:cubicBezTo>
                <a:cubicBezTo>
                  <a:pt x="2507" y="837"/>
                  <a:pt x="2511" y="834"/>
                  <a:pt x="2515" y="831"/>
                </a:cubicBezTo>
                <a:cubicBezTo>
                  <a:pt x="2516" y="829"/>
                  <a:pt x="2518" y="828"/>
                  <a:pt x="2519" y="827"/>
                </a:cubicBezTo>
                <a:cubicBezTo>
                  <a:pt x="2524" y="822"/>
                  <a:pt x="2530" y="817"/>
                  <a:pt x="2535" y="813"/>
                </a:cubicBezTo>
                <a:cubicBezTo>
                  <a:pt x="2537" y="811"/>
                  <a:pt x="2538" y="809"/>
                  <a:pt x="2540" y="808"/>
                </a:cubicBezTo>
                <a:cubicBezTo>
                  <a:pt x="2544" y="805"/>
                  <a:pt x="2547" y="802"/>
                  <a:pt x="2550" y="798"/>
                </a:cubicBezTo>
                <a:cubicBezTo>
                  <a:pt x="2552" y="796"/>
                  <a:pt x="2554" y="794"/>
                  <a:pt x="2557" y="792"/>
                </a:cubicBezTo>
                <a:cubicBezTo>
                  <a:pt x="2560" y="790"/>
                  <a:pt x="2563" y="787"/>
                  <a:pt x="2566" y="784"/>
                </a:cubicBezTo>
                <a:cubicBezTo>
                  <a:pt x="2568" y="782"/>
                  <a:pt x="2570" y="780"/>
                  <a:pt x="2572" y="778"/>
                </a:cubicBezTo>
                <a:cubicBezTo>
                  <a:pt x="2575" y="775"/>
                  <a:pt x="2578" y="772"/>
                  <a:pt x="2581" y="769"/>
                </a:cubicBezTo>
                <a:cubicBezTo>
                  <a:pt x="2583" y="767"/>
                  <a:pt x="2585" y="765"/>
                  <a:pt x="2587" y="763"/>
                </a:cubicBezTo>
                <a:cubicBezTo>
                  <a:pt x="2590" y="760"/>
                  <a:pt x="2593" y="757"/>
                  <a:pt x="2596" y="754"/>
                </a:cubicBezTo>
                <a:cubicBezTo>
                  <a:pt x="2598" y="752"/>
                  <a:pt x="2600" y="750"/>
                  <a:pt x="2602" y="747"/>
                </a:cubicBezTo>
                <a:cubicBezTo>
                  <a:pt x="2605" y="745"/>
                  <a:pt x="2607" y="742"/>
                  <a:pt x="2610" y="739"/>
                </a:cubicBezTo>
                <a:cubicBezTo>
                  <a:pt x="2612" y="737"/>
                  <a:pt x="2615" y="734"/>
                  <a:pt x="2617" y="732"/>
                </a:cubicBezTo>
                <a:cubicBezTo>
                  <a:pt x="2619" y="729"/>
                  <a:pt x="2622" y="726"/>
                  <a:pt x="2625" y="724"/>
                </a:cubicBezTo>
                <a:cubicBezTo>
                  <a:pt x="2627" y="721"/>
                  <a:pt x="2629" y="719"/>
                  <a:pt x="2631" y="716"/>
                </a:cubicBezTo>
                <a:cubicBezTo>
                  <a:pt x="2634" y="714"/>
                  <a:pt x="2636" y="711"/>
                  <a:pt x="2639" y="708"/>
                </a:cubicBezTo>
                <a:cubicBezTo>
                  <a:pt x="2641" y="706"/>
                  <a:pt x="2643" y="703"/>
                  <a:pt x="2645" y="701"/>
                </a:cubicBezTo>
                <a:cubicBezTo>
                  <a:pt x="2648" y="698"/>
                  <a:pt x="2650" y="695"/>
                  <a:pt x="2653" y="692"/>
                </a:cubicBezTo>
                <a:cubicBezTo>
                  <a:pt x="2655" y="690"/>
                  <a:pt x="2657" y="687"/>
                  <a:pt x="2659" y="685"/>
                </a:cubicBezTo>
                <a:cubicBezTo>
                  <a:pt x="2662" y="682"/>
                  <a:pt x="2664" y="679"/>
                  <a:pt x="2667" y="676"/>
                </a:cubicBezTo>
                <a:cubicBezTo>
                  <a:pt x="2669" y="674"/>
                  <a:pt x="2671" y="671"/>
                  <a:pt x="2673" y="669"/>
                </a:cubicBezTo>
                <a:cubicBezTo>
                  <a:pt x="2675" y="666"/>
                  <a:pt x="2678" y="663"/>
                  <a:pt x="2680" y="660"/>
                </a:cubicBezTo>
                <a:cubicBezTo>
                  <a:pt x="2682" y="658"/>
                  <a:pt x="2684" y="655"/>
                  <a:pt x="2687" y="653"/>
                </a:cubicBezTo>
                <a:cubicBezTo>
                  <a:pt x="2689" y="650"/>
                  <a:pt x="2691" y="647"/>
                  <a:pt x="2694" y="644"/>
                </a:cubicBezTo>
                <a:cubicBezTo>
                  <a:pt x="2696" y="641"/>
                  <a:pt x="2698" y="639"/>
                  <a:pt x="2700" y="636"/>
                </a:cubicBezTo>
                <a:cubicBezTo>
                  <a:pt x="2702" y="633"/>
                  <a:pt x="2704" y="630"/>
                  <a:pt x="2707" y="628"/>
                </a:cubicBezTo>
                <a:cubicBezTo>
                  <a:pt x="2709" y="625"/>
                  <a:pt x="2711" y="622"/>
                  <a:pt x="2713" y="620"/>
                </a:cubicBezTo>
                <a:cubicBezTo>
                  <a:pt x="2714" y="618"/>
                  <a:pt x="2716" y="616"/>
                  <a:pt x="2717" y="614"/>
                </a:cubicBezTo>
                <a:close/>
                <a:moveTo>
                  <a:pt x="2674" y="560"/>
                </a:moveTo>
                <a:cubicBezTo>
                  <a:pt x="2686" y="574"/>
                  <a:pt x="2698" y="589"/>
                  <a:pt x="2710" y="604"/>
                </a:cubicBezTo>
                <a:cubicBezTo>
                  <a:pt x="2709" y="605"/>
                  <a:pt x="2708" y="606"/>
                  <a:pt x="2708" y="606"/>
                </a:cubicBezTo>
                <a:cubicBezTo>
                  <a:pt x="2701" y="616"/>
                  <a:pt x="2693" y="625"/>
                  <a:pt x="2686" y="634"/>
                </a:cubicBezTo>
                <a:cubicBezTo>
                  <a:pt x="2686" y="634"/>
                  <a:pt x="2686" y="634"/>
                  <a:pt x="2686" y="635"/>
                </a:cubicBezTo>
                <a:cubicBezTo>
                  <a:pt x="2679" y="644"/>
                  <a:pt x="2671" y="653"/>
                  <a:pt x="2664" y="662"/>
                </a:cubicBezTo>
                <a:cubicBezTo>
                  <a:pt x="2663" y="663"/>
                  <a:pt x="2662" y="664"/>
                  <a:pt x="2661" y="665"/>
                </a:cubicBezTo>
                <a:cubicBezTo>
                  <a:pt x="2654" y="673"/>
                  <a:pt x="2646" y="682"/>
                  <a:pt x="2639" y="690"/>
                </a:cubicBezTo>
                <a:cubicBezTo>
                  <a:pt x="2638" y="691"/>
                  <a:pt x="2636" y="693"/>
                  <a:pt x="2635" y="694"/>
                </a:cubicBezTo>
                <a:cubicBezTo>
                  <a:pt x="2628" y="702"/>
                  <a:pt x="2620" y="711"/>
                  <a:pt x="2613" y="719"/>
                </a:cubicBezTo>
                <a:cubicBezTo>
                  <a:pt x="2612" y="720"/>
                  <a:pt x="2610" y="722"/>
                  <a:pt x="2609" y="723"/>
                </a:cubicBezTo>
                <a:cubicBezTo>
                  <a:pt x="2601" y="731"/>
                  <a:pt x="2593" y="739"/>
                  <a:pt x="2586" y="747"/>
                </a:cubicBezTo>
                <a:cubicBezTo>
                  <a:pt x="2585" y="748"/>
                  <a:pt x="2583" y="749"/>
                  <a:pt x="2582" y="750"/>
                </a:cubicBezTo>
                <a:cubicBezTo>
                  <a:pt x="2574" y="759"/>
                  <a:pt x="2566" y="767"/>
                  <a:pt x="2558" y="775"/>
                </a:cubicBezTo>
                <a:cubicBezTo>
                  <a:pt x="2557" y="775"/>
                  <a:pt x="2557" y="775"/>
                  <a:pt x="2557" y="776"/>
                </a:cubicBezTo>
                <a:cubicBezTo>
                  <a:pt x="2549" y="784"/>
                  <a:pt x="2540" y="791"/>
                  <a:pt x="2532" y="799"/>
                </a:cubicBezTo>
                <a:cubicBezTo>
                  <a:pt x="2531" y="800"/>
                  <a:pt x="2530" y="801"/>
                  <a:pt x="2529" y="802"/>
                </a:cubicBezTo>
                <a:cubicBezTo>
                  <a:pt x="2520" y="810"/>
                  <a:pt x="2512" y="817"/>
                  <a:pt x="2504" y="824"/>
                </a:cubicBezTo>
                <a:cubicBezTo>
                  <a:pt x="2503" y="825"/>
                  <a:pt x="2502" y="826"/>
                  <a:pt x="2501" y="827"/>
                </a:cubicBezTo>
                <a:cubicBezTo>
                  <a:pt x="2503" y="824"/>
                  <a:pt x="2504" y="821"/>
                  <a:pt x="2505" y="819"/>
                </a:cubicBezTo>
                <a:cubicBezTo>
                  <a:pt x="2506" y="816"/>
                  <a:pt x="2508" y="814"/>
                  <a:pt x="2509" y="811"/>
                </a:cubicBezTo>
                <a:cubicBezTo>
                  <a:pt x="2511" y="807"/>
                  <a:pt x="2513" y="803"/>
                  <a:pt x="2515" y="799"/>
                </a:cubicBezTo>
                <a:cubicBezTo>
                  <a:pt x="2517" y="797"/>
                  <a:pt x="2518" y="795"/>
                  <a:pt x="2519" y="792"/>
                </a:cubicBezTo>
                <a:cubicBezTo>
                  <a:pt x="2522" y="787"/>
                  <a:pt x="2525" y="781"/>
                  <a:pt x="2528" y="776"/>
                </a:cubicBezTo>
                <a:cubicBezTo>
                  <a:pt x="2528" y="775"/>
                  <a:pt x="2529" y="775"/>
                  <a:pt x="2529" y="774"/>
                </a:cubicBezTo>
                <a:cubicBezTo>
                  <a:pt x="2533" y="768"/>
                  <a:pt x="2536" y="762"/>
                  <a:pt x="2539" y="756"/>
                </a:cubicBezTo>
                <a:cubicBezTo>
                  <a:pt x="2541" y="754"/>
                  <a:pt x="2542" y="752"/>
                  <a:pt x="2543" y="749"/>
                </a:cubicBezTo>
                <a:cubicBezTo>
                  <a:pt x="2545" y="745"/>
                  <a:pt x="2548" y="741"/>
                  <a:pt x="2550" y="737"/>
                </a:cubicBezTo>
                <a:cubicBezTo>
                  <a:pt x="2552" y="735"/>
                  <a:pt x="2553" y="733"/>
                  <a:pt x="2554" y="730"/>
                </a:cubicBezTo>
                <a:cubicBezTo>
                  <a:pt x="2557" y="727"/>
                  <a:pt x="2559" y="723"/>
                  <a:pt x="2561" y="719"/>
                </a:cubicBezTo>
                <a:cubicBezTo>
                  <a:pt x="2563" y="717"/>
                  <a:pt x="2564" y="714"/>
                  <a:pt x="2566" y="712"/>
                </a:cubicBezTo>
                <a:cubicBezTo>
                  <a:pt x="2568" y="708"/>
                  <a:pt x="2570" y="705"/>
                  <a:pt x="2572" y="701"/>
                </a:cubicBezTo>
                <a:cubicBezTo>
                  <a:pt x="2574" y="699"/>
                  <a:pt x="2576" y="696"/>
                  <a:pt x="2577" y="694"/>
                </a:cubicBezTo>
                <a:cubicBezTo>
                  <a:pt x="2579" y="690"/>
                  <a:pt x="2582" y="687"/>
                  <a:pt x="2584" y="683"/>
                </a:cubicBezTo>
                <a:cubicBezTo>
                  <a:pt x="2585" y="681"/>
                  <a:pt x="2587" y="678"/>
                  <a:pt x="2589" y="676"/>
                </a:cubicBezTo>
                <a:cubicBezTo>
                  <a:pt x="2591" y="672"/>
                  <a:pt x="2593" y="669"/>
                  <a:pt x="2596" y="666"/>
                </a:cubicBezTo>
                <a:cubicBezTo>
                  <a:pt x="2597" y="663"/>
                  <a:pt x="2599" y="661"/>
                  <a:pt x="2601" y="658"/>
                </a:cubicBezTo>
                <a:cubicBezTo>
                  <a:pt x="2603" y="655"/>
                  <a:pt x="2605" y="651"/>
                  <a:pt x="2608" y="648"/>
                </a:cubicBezTo>
                <a:cubicBezTo>
                  <a:pt x="2610" y="645"/>
                  <a:pt x="2611" y="643"/>
                  <a:pt x="2613" y="641"/>
                </a:cubicBezTo>
                <a:cubicBezTo>
                  <a:pt x="2615" y="637"/>
                  <a:pt x="2618" y="633"/>
                  <a:pt x="2621" y="629"/>
                </a:cubicBezTo>
                <a:cubicBezTo>
                  <a:pt x="2622" y="627"/>
                  <a:pt x="2624" y="625"/>
                  <a:pt x="2625" y="624"/>
                </a:cubicBezTo>
                <a:cubicBezTo>
                  <a:pt x="2629" y="618"/>
                  <a:pt x="2633" y="612"/>
                  <a:pt x="2637" y="607"/>
                </a:cubicBezTo>
                <a:cubicBezTo>
                  <a:pt x="2638" y="606"/>
                  <a:pt x="2639" y="604"/>
                  <a:pt x="2640" y="603"/>
                </a:cubicBezTo>
                <a:cubicBezTo>
                  <a:pt x="2643" y="599"/>
                  <a:pt x="2647" y="594"/>
                  <a:pt x="2650" y="590"/>
                </a:cubicBezTo>
                <a:cubicBezTo>
                  <a:pt x="2652" y="588"/>
                  <a:pt x="2653" y="586"/>
                  <a:pt x="2655" y="584"/>
                </a:cubicBezTo>
                <a:cubicBezTo>
                  <a:pt x="2658" y="580"/>
                  <a:pt x="2660" y="577"/>
                  <a:pt x="2663" y="573"/>
                </a:cubicBezTo>
                <a:cubicBezTo>
                  <a:pt x="2665" y="571"/>
                  <a:pt x="2667" y="568"/>
                  <a:pt x="2669" y="566"/>
                </a:cubicBezTo>
                <a:cubicBezTo>
                  <a:pt x="2671" y="564"/>
                  <a:pt x="2672" y="562"/>
                  <a:pt x="2674" y="560"/>
                </a:cubicBezTo>
                <a:close/>
                <a:moveTo>
                  <a:pt x="2633" y="512"/>
                </a:moveTo>
                <a:cubicBezTo>
                  <a:pt x="2644" y="524"/>
                  <a:pt x="2655" y="537"/>
                  <a:pt x="2666" y="550"/>
                </a:cubicBezTo>
                <a:cubicBezTo>
                  <a:pt x="2664" y="552"/>
                  <a:pt x="2663" y="555"/>
                  <a:pt x="2661" y="557"/>
                </a:cubicBezTo>
                <a:cubicBezTo>
                  <a:pt x="2659" y="560"/>
                  <a:pt x="2656" y="563"/>
                  <a:pt x="2654" y="566"/>
                </a:cubicBezTo>
                <a:cubicBezTo>
                  <a:pt x="2652" y="568"/>
                  <a:pt x="2649" y="571"/>
                  <a:pt x="2647" y="574"/>
                </a:cubicBezTo>
                <a:cubicBezTo>
                  <a:pt x="2645" y="577"/>
                  <a:pt x="2642" y="580"/>
                  <a:pt x="2640" y="583"/>
                </a:cubicBezTo>
                <a:cubicBezTo>
                  <a:pt x="2638" y="586"/>
                  <a:pt x="2636" y="589"/>
                  <a:pt x="2633" y="592"/>
                </a:cubicBezTo>
                <a:cubicBezTo>
                  <a:pt x="2631" y="595"/>
                  <a:pt x="2629" y="598"/>
                  <a:pt x="2627" y="601"/>
                </a:cubicBezTo>
                <a:cubicBezTo>
                  <a:pt x="2625" y="604"/>
                  <a:pt x="2622" y="607"/>
                  <a:pt x="2620" y="610"/>
                </a:cubicBezTo>
                <a:cubicBezTo>
                  <a:pt x="2618" y="613"/>
                  <a:pt x="2616" y="616"/>
                  <a:pt x="2614" y="619"/>
                </a:cubicBezTo>
                <a:cubicBezTo>
                  <a:pt x="2611" y="622"/>
                  <a:pt x="2609" y="625"/>
                  <a:pt x="2607" y="628"/>
                </a:cubicBezTo>
                <a:cubicBezTo>
                  <a:pt x="2605" y="631"/>
                  <a:pt x="2603" y="634"/>
                  <a:pt x="2601" y="637"/>
                </a:cubicBezTo>
                <a:cubicBezTo>
                  <a:pt x="2599" y="640"/>
                  <a:pt x="2596" y="643"/>
                  <a:pt x="2594" y="646"/>
                </a:cubicBezTo>
                <a:cubicBezTo>
                  <a:pt x="2592" y="649"/>
                  <a:pt x="2590" y="652"/>
                  <a:pt x="2588" y="655"/>
                </a:cubicBezTo>
                <a:cubicBezTo>
                  <a:pt x="2586" y="658"/>
                  <a:pt x="2584" y="661"/>
                  <a:pt x="2582" y="665"/>
                </a:cubicBezTo>
                <a:cubicBezTo>
                  <a:pt x="2580" y="668"/>
                  <a:pt x="2578" y="671"/>
                  <a:pt x="2576" y="674"/>
                </a:cubicBezTo>
                <a:cubicBezTo>
                  <a:pt x="2574" y="677"/>
                  <a:pt x="2572" y="680"/>
                  <a:pt x="2570" y="683"/>
                </a:cubicBezTo>
                <a:cubicBezTo>
                  <a:pt x="2568" y="686"/>
                  <a:pt x="2566" y="689"/>
                  <a:pt x="2564" y="692"/>
                </a:cubicBezTo>
                <a:cubicBezTo>
                  <a:pt x="2562" y="696"/>
                  <a:pt x="2560" y="699"/>
                  <a:pt x="2558" y="702"/>
                </a:cubicBezTo>
                <a:cubicBezTo>
                  <a:pt x="2556" y="705"/>
                  <a:pt x="2554" y="708"/>
                  <a:pt x="2552" y="711"/>
                </a:cubicBezTo>
                <a:cubicBezTo>
                  <a:pt x="2550" y="714"/>
                  <a:pt x="2548" y="718"/>
                  <a:pt x="2546" y="722"/>
                </a:cubicBezTo>
                <a:cubicBezTo>
                  <a:pt x="2544" y="724"/>
                  <a:pt x="2542" y="727"/>
                  <a:pt x="2541" y="730"/>
                </a:cubicBezTo>
                <a:cubicBezTo>
                  <a:pt x="2538" y="734"/>
                  <a:pt x="2536" y="737"/>
                  <a:pt x="2534" y="741"/>
                </a:cubicBezTo>
                <a:cubicBezTo>
                  <a:pt x="2533" y="744"/>
                  <a:pt x="2531" y="746"/>
                  <a:pt x="2529" y="749"/>
                </a:cubicBezTo>
                <a:cubicBezTo>
                  <a:pt x="2527" y="753"/>
                  <a:pt x="2525" y="758"/>
                  <a:pt x="2522" y="762"/>
                </a:cubicBezTo>
                <a:cubicBezTo>
                  <a:pt x="2521" y="764"/>
                  <a:pt x="2520" y="766"/>
                  <a:pt x="2518" y="768"/>
                </a:cubicBezTo>
                <a:cubicBezTo>
                  <a:pt x="2515" y="775"/>
                  <a:pt x="2511" y="781"/>
                  <a:pt x="2508" y="788"/>
                </a:cubicBezTo>
                <a:cubicBezTo>
                  <a:pt x="2507" y="789"/>
                  <a:pt x="2506" y="791"/>
                  <a:pt x="2505" y="793"/>
                </a:cubicBezTo>
                <a:cubicBezTo>
                  <a:pt x="2503" y="798"/>
                  <a:pt x="2500" y="802"/>
                  <a:pt x="2498" y="807"/>
                </a:cubicBezTo>
                <a:cubicBezTo>
                  <a:pt x="2496" y="810"/>
                  <a:pt x="2495" y="812"/>
                  <a:pt x="2494" y="815"/>
                </a:cubicBezTo>
                <a:cubicBezTo>
                  <a:pt x="2492" y="819"/>
                  <a:pt x="2490" y="823"/>
                  <a:pt x="2487" y="827"/>
                </a:cubicBezTo>
                <a:cubicBezTo>
                  <a:pt x="2486" y="830"/>
                  <a:pt x="2485" y="833"/>
                  <a:pt x="2483" y="836"/>
                </a:cubicBezTo>
                <a:cubicBezTo>
                  <a:pt x="2481" y="839"/>
                  <a:pt x="2480" y="843"/>
                  <a:pt x="2478" y="846"/>
                </a:cubicBezTo>
                <a:cubicBezTo>
                  <a:pt x="2473" y="851"/>
                  <a:pt x="2468" y="855"/>
                  <a:pt x="2462" y="859"/>
                </a:cubicBezTo>
                <a:cubicBezTo>
                  <a:pt x="2461" y="860"/>
                  <a:pt x="2460" y="861"/>
                  <a:pt x="2460" y="862"/>
                </a:cubicBezTo>
                <a:cubicBezTo>
                  <a:pt x="2453" y="867"/>
                  <a:pt x="2447" y="872"/>
                  <a:pt x="2440" y="877"/>
                </a:cubicBezTo>
                <a:cubicBezTo>
                  <a:pt x="2438" y="878"/>
                  <a:pt x="2437" y="880"/>
                  <a:pt x="2435" y="881"/>
                </a:cubicBezTo>
                <a:cubicBezTo>
                  <a:pt x="2430" y="885"/>
                  <a:pt x="2425" y="888"/>
                  <a:pt x="2421" y="892"/>
                </a:cubicBezTo>
                <a:cubicBezTo>
                  <a:pt x="2418" y="894"/>
                  <a:pt x="2416" y="896"/>
                  <a:pt x="2413" y="898"/>
                </a:cubicBezTo>
                <a:cubicBezTo>
                  <a:pt x="2409" y="901"/>
                  <a:pt x="2405" y="904"/>
                  <a:pt x="2401" y="907"/>
                </a:cubicBezTo>
                <a:cubicBezTo>
                  <a:pt x="2398" y="909"/>
                  <a:pt x="2395" y="911"/>
                  <a:pt x="2392" y="913"/>
                </a:cubicBezTo>
                <a:cubicBezTo>
                  <a:pt x="2389" y="916"/>
                  <a:pt x="2385" y="918"/>
                  <a:pt x="2381" y="921"/>
                </a:cubicBezTo>
                <a:cubicBezTo>
                  <a:pt x="2378" y="923"/>
                  <a:pt x="2375" y="925"/>
                  <a:pt x="2372" y="927"/>
                </a:cubicBezTo>
                <a:cubicBezTo>
                  <a:pt x="2368" y="930"/>
                  <a:pt x="2364" y="933"/>
                  <a:pt x="2361" y="935"/>
                </a:cubicBezTo>
                <a:cubicBezTo>
                  <a:pt x="2358" y="937"/>
                  <a:pt x="2354" y="939"/>
                  <a:pt x="2351" y="942"/>
                </a:cubicBezTo>
                <a:cubicBezTo>
                  <a:pt x="2348" y="944"/>
                  <a:pt x="2344" y="946"/>
                  <a:pt x="2340" y="949"/>
                </a:cubicBezTo>
                <a:cubicBezTo>
                  <a:pt x="2337" y="951"/>
                  <a:pt x="2334" y="953"/>
                  <a:pt x="2331" y="955"/>
                </a:cubicBezTo>
                <a:cubicBezTo>
                  <a:pt x="2327" y="958"/>
                  <a:pt x="2323" y="960"/>
                  <a:pt x="2320" y="962"/>
                </a:cubicBezTo>
                <a:cubicBezTo>
                  <a:pt x="2316" y="964"/>
                  <a:pt x="2313" y="966"/>
                  <a:pt x="2310" y="968"/>
                </a:cubicBezTo>
                <a:cubicBezTo>
                  <a:pt x="2306" y="971"/>
                  <a:pt x="2303" y="973"/>
                  <a:pt x="2299" y="975"/>
                </a:cubicBezTo>
                <a:cubicBezTo>
                  <a:pt x="2296" y="977"/>
                  <a:pt x="2292" y="979"/>
                  <a:pt x="2289" y="981"/>
                </a:cubicBezTo>
                <a:cubicBezTo>
                  <a:pt x="2285" y="984"/>
                  <a:pt x="2281" y="986"/>
                  <a:pt x="2278" y="988"/>
                </a:cubicBezTo>
                <a:cubicBezTo>
                  <a:pt x="2274" y="990"/>
                  <a:pt x="2271" y="992"/>
                  <a:pt x="2268" y="994"/>
                </a:cubicBezTo>
                <a:cubicBezTo>
                  <a:pt x="2264" y="996"/>
                  <a:pt x="2260" y="998"/>
                  <a:pt x="2256" y="1000"/>
                </a:cubicBezTo>
                <a:cubicBezTo>
                  <a:pt x="2253" y="1002"/>
                  <a:pt x="2250" y="1004"/>
                  <a:pt x="2246" y="1006"/>
                </a:cubicBezTo>
                <a:cubicBezTo>
                  <a:pt x="2243" y="1008"/>
                  <a:pt x="2239" y="1010"/>
                  <a:pt x="2235" y="1012"/>
                </a:cubicBezTo>
                <a:cubicBezTo>
                  <a:pt x="2232" y="1014"/>
                  <a:pt x="2228" y="1016"/>
                  <a:pt x="2225" y="1018"/>
                </a:cubicBezTo>
                <a:cubicBezTo>
                  <a:pt x="2221" y="1020"/>
                  <a:pt x="2217" y="1022"/>
                  <a:pt x="2213" y="1024"/>
                </a:cubicBezTo>
                <a:cubicBezTo>
                  <a:pt x="2210" y="1026"/>
                  <a:pt x="2207" y="1028"/>
                  <a:pt x="2203" y="1029"/>
                </a:cubicBezTo>
                <a:cubicBezTo>
                  <a:pt x="2199" y="1031"/>
                  <a:pt x="2195" y="1033"/>
                  <a:pt x="2191" y="1035"/>
                </a:cubicBezTo>
                <a:cubicBezTo>
                  <a:pt x="2188" y="1037"/>
                  <a:pt x="2185" y="1039"/>
                  <a:pt x="2181" y="1040"/>
                </a:cubicBezTo>
                <a:cubicBezTo>
                  <a:pt x="2177" y="1042"/>
                  <a:pt x="2173" y="1044"/>
                  <a:pt x="2169" y="1046"/>
                </a:cubicBezTo>
                <a:cubicBezTo>
                  <a:pt x="2166" y="1048"/>
                  <a:pt x="2163" y="1049"/>
                  <a:pt x="2159" y="1051"/>
                </a:cubicBezTo>
                <a:cubicBezTo>
                  <a:pt x="2157" y="1052"/>
                  <a:pt x="2156" y="1053"/>
                  <a:pt x="2154" y="1054"/>
                </a:cubicBezTo>
                <a:cubicBezTo>
                  <a:pt x="2155" y="1050"/>
                  <a:pt x="2156" y="1047"/>
                  <a:pt x="2157" y="1043"/>
                </a:cubicBezTo>
                <a:cubicBezTo>
                  <a:pt x="2159" y="1038"/>
                  <a:pt x="2160" y="1033"/>
                  <a:pt x="2162" y="1028"/>
                </a:cubicBezTo>
                <a:cubicBezTo>
                  <a:pt x="2164" y="1023"/>
                  <a:pt x="2166" y="1017"/>
                  <a:pt x="2168" y="1011"/>
                </a:cubicBezTo>
                <a:cubicBezTo>
                  <a:pt x="2170" y="1006"/>
                  <a:pt x="2172" y="1001"/>
                  <a:pt x="2173" y="997"/>
                </a:cubicBezTo>
                <a:cubicBezTo>
                  <a:pt x="2176" y="991"/>
                  <a:pt x="2178" y="985"/>
                  <a:pt x="2180" y="979"/>
                </a:cubicBezTo>
                <a:cubicBezTo>
                  <a:pt x="2182" y="974"/>
                  <a:pt x="2184" y="970"/>
                  <a:pt x="2185" y="965"/>
                </a:cubicBezTo>
                <a:cubicBezTo>
                  <a:pt x="2188" y="959"/>
                  <a:pt x="2190" y="953"/>
                  <a:pt x="2193" y="947"/>
                </a:cubicBezTo>
                <a:cubicBezTo>
                  <a:pt x="2195" y="943"/>
                  <a:pt x="2196" y="938"/>
                  <a:pt x="2198" y="934"/>
                </a:cubicBezTo>
                <a:cubicBezTo>
                  <a:pt x="2201" y="928"/>
                  <a:pt x="2203" y="921"/>
                  <a:pt x="2206" y="915"/>
                </a:cubicBezTo>
                <a:cubicBezTo>
                  <a:pt x="2208" y="911"/>
                  <a:pt x="2210" y="907"/>
                  <a:pt x="2212" y="903"/>
                </a:cubicBezTo>
                <a:cubicBezTo>
                  <a:pt x="2215" y="896"/>
                  <a:pt x="2218" y="889"/>
                  <a:pt x="2221" y="882"/>
                </a:cubicBezTo>
                <a:cubicBezTo>
                  <a:pt x="2222" y="879"/>
                  <a:pt x="2224" y="875"/>
                  <a:pt x="2226" y="872"/>
                </a:cubicBezTo>
                <a:cubicBezTo>
                  <a:pt x="2230" y="863"/>
                  <a:pt x="2235" y="853"/>
                  <a:pt x="2239" y="844"/>
                </a:cubicBezTo>
                <a:cubicBezTo>
                  <a:pt x="2240" y="843"/>
                  <a:pt x="2240" y="842"/>
                  <a:pt x="2240" y="842"/>
                </a:cubicBezTo>
                <a:cubicBezTo>
                  <a:pt x="2245" y="832"/>
                  <a:pt x="2250" y="822"/>
                  <a:pt x="2256" y="812"/>
                </a:cubicBezTo>
                <a:cubicBezTo>
                  <a:pt x="2261" y="810"/>
                  <a:pt x="2266" y="807"/>
                  <a:pt x="2271" y="804"/>
                </a:cubicBezTo>
                <a:cubicBezTo>
                  <a:pt x="2274" y="802"/>
                  <a:pt x="2278" y="800"/>
                  <a:pt x="2281" y="798"/>
                </a:cubicBezTo>
                <a:cubicBezTo>
                  <a:pt x="2287" y="794"/>
                  <a:pt x="2292" y="791"/>
                  <a:pt x="2298" y="788"/>
                </a:cubicBezTo>
                <a:cubicBezTo>
                  <a:pt x="2301" y="786"/>
                  <a:pt x="2304" y="784"/>
                  <a:pt x="2308" y="782"/>
                </a:cubicBezTo>
                <a:cubicBezTo>
                  <a:pt x="2314" y="778"/>
                  <a:pt x="2320" y="774"/>
                  <a:pt x="2326" y="770"/>
                </a:cubicBezTo>
                <a:cubicBezTo>
                  <a:pt x="2328" y="769"/>
                  <a:pt x="2331" y="767"/>
                  <a:pt x="2333" y="766"/>
                </a:cubicBezTo>
                <a:cubicBezTo>
                  <a:pt x="2342" y="760"/>
                  <a:pt x="2350" y="754"/>
                  <a:pt x="2359" y="749"/>
                </a:cubicBezTo>
                <a:cubicBezTo>
                  <a:pt x="2362" y="747"/>
                  <a:pt x="2365" y="744"/>
                  <a:pt x="2369" y="742"/>
                </a:cubicBezTo>
                <a:cubicBezTo>
                  <a:pt x="2374" y="739"/>
                  <a:pt x="2379" y="735"/>
                  <a:pt x="2384" y="732"/>
                </a:cubicBezTo>
                <a:cubicBezTo>
                  <a:pt x="2388" y="729"/>
                  <a:pt x="2392" y="726"/>
                  <a:pt x="2395" y="723"/>
                </a:cubicBezTo>
                <a:cubicBezTo>
                  <a:pt x="2400" y="720"/>
                  <a:pt x="2404" y="717"/>
                  <a:pt x="2409" y="714"/>
                </a:cubicBezTo>
                <a:cubicBezTo>
                  <a:pt x="2413" y="711"/>
                  <a:pt x="2417" y="708"/>
                  <a:pt x="2420" y="705"/>
                </a:cubicBezTo>
                <a:cubicBezTo>
                  <a:pt x="2425" y="702"/>
                  <a:pt x="2429" y="699"/>
                  <a:pt x="2433" y="695"/>
                </a:cubicBezTo>
                <a:cubicBezTo>
                  <a:pt x="2437" y="692"/>
                  <a:pt x="2441" y="689"/>
                  <a:pt x="2445" y="686"/>
                </a:cubicBezTo>
                <a:cubicBezTo>
                  <a:pt x="2449" y="683"/>
                  <a:pt x="2453" y="680"/>
                  <a:pt x="2457" y="677"/>
                </a:cubicBezTo>
                <a:cubicBezTo>
                  <a:pt x="2461" y="674"/>
                  <a:pt x="2465" y="670"/>
                  <a:pt x="2469" y="667"/>
                </a:cubicBezTo>
                <a:cubicBezTo>
                  <a:pt x="2473" y="664"/>
                  <a:pt x="2477" y="661"/>
                  <a:pt x="2481" y="657"/>
                </a:cubicBezTo>
                <a:cubicBezTo>
                  <a:pt x="2485" y="654"/>
                  <a:pt x="2488" y="651"/>
                  <a:pt x="2492" y="648"/>
                </a:cubicBezTo>
                <a:cubicBezTo>
                  <a:pt x="2496" y="645"/>
                  <a:pt x="2500" y="641"/>
                  <a:pt x="2504" y="638"/>
                </a:cubicBezTo>
                <a:cubicBezTo>
                  <a:pt x="2508" y="635"/>
                  <a:pt x="2512" y="631"/>
                  <a:pt x="2515" y="628"/>
                </a:cubicBezTo>
                <a:cubicBezTo>
                  <a:pt x="2519" y="624"/>
                  <a:pt x="2523" y="621"/>
                  <a:pt x="2527" y="618"/>
                </a:cubicBezTo>
                <a:cubicBezTo>
                  <a:pt x="2531" y="614"/>
                  <a:pt x="2534" y="611"/>
                  <a:pt x="2538" y="608"/>
                </a:cubicBezTo>
                <a:cubicBezTo>
                  <a:pt x="2542" y="604"/>
                  <a:pt x="2546" y="600"/>
                  <a:pt x="2550" y="597"/>
                </a:cubicBezTo>
                <a:cubicBezTo>
                  <a:pt x="2553" y="594"/>
                  <a:pt x="2557" y="590"/>
                  <a:pt x="2560" y="587"/>
                </a:cubicBezTo>
                <a:cubicBezTo>
                  <a:pt x="2564" y="583"/>
                  <a:pt x="2568" y="579"/>
                  <a:pt x="2572" y="576"/>
                </a:cubicBezTo>
                <a:cubicBezTo>
                  <a:pt x="2575" y="572"/>
                  <a:pt x="2579" y="569"/>
                  <a:pt x="2582" y="565"/>
                </a:cubicBezTo>
                <a:cubicBezTo>
                  <a:pt x="2586" y="562"/>
                  <a:pt x="2590" y="558"/>
                  <a:pt x="2593" y="554"/>
                </a:cubicBezTo>
                <a:cubicBezTo>
                  <a:pt x="2597" y="551"/>
                  <a:pt x="2600" y="547"/>
                  <a:pt x="2603" y="544"/>
                </a:cubicBezTo>
                <a:cubicBezTo>
                  <a:pt x="2607" y="540"/>
                  <a:pt x="2611" y="536"/>
                  <a:pt x="2615" y="532"/>
                </a:cubicBezTo>
                <a:cubicBezTo>
                  <a:pt x="2618" y="528"/>
                  <a:pt x="2621" y="525"/>
                  <a:pt x="2625" y="521"/>
                </a:cubicBezTo>
                <a:cubicBezTo>
                  <a:pt x="2627" y="518"/>
                  <a:pt x="2630" y="515"/>
                  <a:pt x="2633" y="512"/>
                </a:cubicBezTo>
                <a:close/>
                <a:moveTo>
                  <a:pt x="2549" y="426"/>
                </a:moveTo>
                <a:cubicBezTo>
                  <a:pt x="2575" y="450"/>
                  <a:pt x="2601" y="476"/>
                  <a:pt x="2625" y="503"/>
                </a:cubicBezTo>
                <a:cubicBezTo>
                  <a:pt x="2622" y="507"/>
                  <a:pt x="2619" y="510"/>
                  <a:pt x="2615" y="514"/>
                </a:cubicBezTo>
                <a:cubicBezTo>
                  <a:pt x="2612" y="517"/>
                  <a:pt x="2610" y="520"/>
                  <a:pt x="2607" y="523"/>
                </a:cubicBezTo>
                <a:cubicBezTo>
                  <a:pt x="2602" y="527"/>
                  <a:pt x="2598" y="532"/>
                  <a:pt x="2594" y="536"/>
                </a:cubicBezTo>
                <a:cubicBezTo>
                  <a:pt x="2591" y="539"/>
                  <a:pt x="2589" y="542"/>
                  <a:pt x="2586" y="545"/>
                </a:cubicBezTo>
                <a:cubicBezTo>
                  <a:pt x="2581" y="550"/>
                  <a:pt x="2575" y="555"/>
                  <a:pt x="2570" y="561"/>
                </a:cubicBezTo>
                <a:cubicBezTo>
                  <a:pt x="2568" y="562"/>
                  <a:pt x="2567" y="564"/>
                  <a:pt x="2565" y="566"/>
                </a:cubicBezTo>
                <a:cubicBezTo>
                  <a:pt x="2558" y="573"/>
                  <a:pt x="2551" y="579"/>
                  <a:pt x="2543" y="586"/>
                </a:cubicBezTo>
                <a:cubicBezTo>
                  <a:pt x="2541" y="588"/>
                  <a:pt x="2539" y="591"/>
                  <a:pt x="2536" y="593"/>
                </a:cubicBezTo>
                <a:cubicBezTo>
                  <a:pt x="2531" y="597"/>
                  <a:pt x="2527" y="602"/>
                  <a:pt x="2522" y="606"/>
                </a:cubicBezTo>
                <a:cubicBezTo>
                  <a:pt x="2519" y="609"/>
                  <a:pt x="2516" y="612"/>
                  <a:pt x="2513" y="614"/>
                </a:cubicBezTo>
                <a:cubicBezTo>
                  <a:pt x="2508" y="618"/>
                  <a:pt x="2504" y="622"/>
                  <a:pt x="2499" y="626"/>
                </a:cubicBezTo>
                <a:cubicBezTo>
                  <a:pt x="2496" y="629"/>
                  <a:pt x="2493" y="632"/>
                  <a:pt x="2490" y="634"/>
                </a:cubicBezTo>
                <a:cubicBezTo>
                  <a:pt x="2485" y="638"/>
                  <a:pt x="2481" y="642"/>
                  <a:pt x="2477" y="645"/>
                </a:cubicBezTo>
                <a:cubicBezTo>
                  <a:pt x="2473" y="648"/>
                  <a:pt x="2470" y="651"/>
                  <a:pt x="2466" y="654"/>
                </a:cubicBezTo>
                <a:cubicBezTo>
                  <a:pt x="2462" y="657"/>
                  <a:pt x="2458" y="661"/>
                  <a:pt x="2454" y="664"/>
                </a:cubicBezTo>
                <a:cubicBezTo>
                  <a:pt x="2450" y="667"/>
                  <a:pt x="2447" y="670"/>
                  <a:pt x="2443" y="673"/>
                </a:cubicBezTo>
                <a:cubicBezTo>
                  <a:pt x="2439" y="676"/>
                  <a:pt x="2435" y="679"/>
                  <a:pt x="2430" y="683"/>
                </a:cubicBezTo>
                <a:cubicBezTo>
                  <a:pt x="2427" y="685"/>
                  <a:pt x="2423" y="688"/>
                  <a:pt x="2419" y="691"/>
                </a:cubicBezTo>
                <a:cubicBezTo>
                  <a:pt x="2415" y="694"/>
                  <a:pt x="2411" y="697"/>
                  <a:pt x="2407" y="700"/>
                </a:cubicBezTo>
                <a:cubicBezTo>
                  <a:pt x="2403" y="703"/>
                  <a:pt x="2399" y="706"/>
                  <a:pt x="2395" y="709"/>
                </a:cubicBezTo>
                <a:cubicBezTo>
                  <a:pt x="2391" y="712"/>
                  <a:pt x="2387" y="715"/>
                  <a:pt x="2382" y="718"/>
                </a:cubicBezTo>
                <a:cubicBezTo>
                  <a:pt x="2379" y="721"/>
                  <a:pt x="2375" y="723"/>
                  <a:pt x="2371" y="726"/>
                </a:cubicBezTo>
                <a:cubicBezTo>
                  <a:pt x="2367" y="729"/>
                  <a:pt x="2362" y="732"/>
                  <a:pt x="2358" y="735"/>
                </a:cubicBezTo>
                <a:cubicBezTo>
                  <a:pt x="2354" y="737"/>
                  <a:pt x="2350" y="740"/>
                  <a:pt x="2346" y="743"/>
                </a:cubicBezTo>
                <a:cubicBezTo>
                  <a:pt x="2342" y="746"/>
                  <a:pt x="2338" y="748"/>
                  <a:pt x="2333" y="751"/>
                </a:cubicBezTo>
                <a:cubicBezTo>
                  <a:pt x="2329" y="754"/>
                  <a:pt x="2325" y="756"/>
                  <a:pt x="2321" y="759"/>
                </a:cubicBezTo>
                <a:cubicBezTo>
                  <a:pt x="2317" y="762"/>
                  <a:pt x="2312" y="765"/>
                  <a:pt x="2308" y="767"/>
                </a:cubicBezTo>
                <a:cubicBezTo>
                  <a:pt x="2304" y="770"/>
                  <a:pt x="2300" y="772"/>
                  <a:pt x="2296" y="775"/>
                </a:cubicBezTo>
                <a:cubicBezTo>
                  <a:pt x="2292" y="777"/>
                  <a:pt x="2287" y="780"/>
                  <a:pt x="2282" y="783"/>
                </a:cubicBezTo>
                <a:cubicBezTo>
                  <a:pt x="2279" y="785"/>
                  <a:pt x="2275" y="788"/>
                  <a:pt x="2271" y="790"/>
                </a:cubicBezTo>
                <a:cubicBezTo>
                  <a:pt x="2269" y="791"/>
                  <a:pt x="2268" y="792"/>
                  <a:pt x="2266" y="792"/>
                </a:cubicBezTo>
                <a:cubicBezTo>
                  <a:pt x="2267" y="791"/>
                  <a:pt x="2268" y="789"/>
                  <a:pt x="2269" y="788"/>
                </a:cubicBezTo>
                <a:cubicBezTo>
                  <a:pt x="2271" y="784"/>
                  <a:pt x="2273" y="780"/>
                  <a:pt x="2275" y="776"/>
                </a:cubicBezTo>
                <a:cubicBezTo>
                  <a:pt x="2278" y="772"/>
                  <a:pt x="2281" y="767"/>
                  <a:pt x="2284" y="762"/>
                </a:cubicBezTo>
                <a:cubicBezTo>
                  <a:pt x="2286" y="758"/>
                  <a:pt x="2288" y="754"/>
                  <a:pt x="2290" y="750"/>
                </a:cubicBezTo>
                <a:cubicBezTo>
                  <a:pt x="2293" y="746"/>
                  <a:pt x="2296" y="741"/>
                  <a:pt x="2299" y="736"/>
                </a:cubicBezTo>
                <a:cubicBezTo>
                  <a:pt x="2301" y="732"/>
                  <a:pt x="2304" y="728"/>
                  <a:pt x="2306" y="725"/>
                </a:cubicBezTo>
                <a:cubicBezTo>
                  <a:pt x="2309" y="720"/>
                  <a:pt x="2312" y="715"/>
                  <a:pt x="2315" y="711"/>
                </a:cubicBezTo>
                <a:cubicBezTo>
                  <a:pt x="2317" y="707"/>
                  <a:pt x="2320" y="703"/>
                  <a:pt x="2322" y="699"/>
                </a:cubicBezTo>
                <a:cubicBezTo>
                  <a:pt x="2325" y="695"/>
                  <a:pt x="2328" y="690"/>
                  <a:pt x="2331" y="685"/>
                </a:cubicBezTo>
                <a:cubicBezTo>
                  <a:pt x="2334" y="682"/>
                  <a:pt x="2336" y="678"/>
                  <a:pt x="2339" y="674"/>
                </a:cubicBezTo>
                <a:cubicBezTo>
                  <a:pt x="2342" y="670"/>
                  <a:pt x="2345" y="665"/>
                  <a:pt x="2348" y="661"/>
                </a:cubicBezTo>
                <a:cubicBezTo>
                  <a:pt x="2350" y="657"/>
                  <a:pt x="2353" y="653"/>
                  <a:pt x="2356" y="650"/>
                </a:cubicBezTo>
                <a:cubicBezTo>
                  <a:pt x="2359" y="645"/>
                  <a:pt x="2362" y="641"/>
                  <a:pt x="2365" y="636"/>
                </a:cubicBezTo>
                <a:cubicBezTo>
                  <a:pt x="2368" y="633"/>
                  <a:pt x="2370" y="629"/>
                  <a:pt x="2373" y="625"/>
                </a:cubicBezTo>
                <a:cubicBezTo>
                  <a:pt x="2376" y="621"/>
                  <a:pt x="2380" y="616"/>
                  <a:pt x="2383" y="612"/>
                </a:cubicBezTo>
                <a:cubicBezTo>
                  <a:pt x="2386" y="608"/>
                  <a:pt x="2388" y="605"/>
                  <a:pt x="2391" y="601"/>
                </a:cubicBezTo>
                <a:cubicBezTo>
                  <a:pt x="2394" y="597"/>
                  <a:pt x="2398" y="592"/>
                  <a:pt x="2401" y="588"/>
                </a:cubicBezTo>
                <a:cubicBezTo>
                  <a:pt x="2404" y="585"/>
                  <a:pt x="2407" y="581"/>
                  <a:pt x="2409" y="578"/>
                </a:cubicBezTo>
                <a:cubicBezTo>
                  <a:pt x="2413" y="573"/>
                  <a:pt x="2417" y="569"/>
                  <a:pt x="2420" y="564"/>
                </a:cubicBezTo>
                <a:cubicBezTo>
                  <a:pt x="2423" y="561"/>
                  <a:pt x="2426" y="558"/>
                  <a:pt x="2428" y="555"/>
                </a:cubicBezTo>
                <a:cubicBezTo>
                  <a:pt x="2432" y="550"/>
                  <a:pt x="2436" y="545"/>
                  <a:pt x="2440" y="541"/>
                </a:cubicBezTo>
                <a:cubicBezTo>
                  <a:pt x="2443" y="538"/>
                  <a:pt x="2445" y="535"/>
                  <a:pt x="2448" y="532"/>
                </a:cubicBezTo>
                <a:cubicBezTo>
                  <a:pt x="2452" y="526"/>
                  <a:pt x="2457" y="521"/>
                  <a:pt x="2462" y="516"/>
                </a:cubicBezTo>
                <a:cubicBezTo>
                  <a:pt x="2464" y="514"/>
                  <a:pt x="2466" y="511"/>
                  <a:pt x="2468" y="509"/>
                </a:cubicBezTo>
                <a:cubicBezTo>
                  <a:pt x="2474" y="502"/>
                  <a:pt x="2481" y="495"/>
                  <a:pt x="2488" y="487"/>
                </a:cubicBezTo>
                <a:cubicBezTo>
                  <a:pt x="2489" y="486"/>
                  <a:pt x="2491" y="484"/>
                  <a:pt x="2493" y="482"/>
                </a:cubicBezTo>
                <a:cubicBezTo>
                  <a:pt x="2498" y="477"/>
                  <a:pt x="2503" y="471"/>
                  <a:pt x="2508" y="466"/>
                </a:cubicBezTo>
                <a:cubicBezTo>
                  <a:pt x="2511" y="463"/>
                  <a:pt x="2514" y="460"/>
                  <a:pt x="2516" y="458"/>
                </a:cubicBezTo>
                <a:cubicBezTo>
                  <a:pt x="2521" y="453"/>
                  <a:pt x="2525" y="449"/>
                  <a:pt x="2530" y="444"/>
                </a:cubicBezTo>
                <a:cubicBezTo>
                  <a:pt x="2533" y="441"/>
                  <a:pt x="2536" y="439"/>
                  <a:pt x="2539" y="436"/>
                </a:cubicBezTo>
                <a:cubicBezTo>
                  <a:pt x="2542" y="432"/>
                  <a:pt x="2546" y="429"/>
                  <a:pt x="2549" y="426"/>
                </a:cubicBezTo>
                <a:close/>
                <a:moveTo>
                  <a:pt x="2533" y="410"/>
                </a:moveTo>
                <a:cubicBezTo>
                  <a:pt x="2535" y="412"/>
                  <a:pt x="2538" y="415"/>
                  <a:pt x="2540" y="417"/>
                </a:cubicBezTo>
                <a:cubicBezTo>
                  <a:pt x="2537" y="420"/>
                  <a:pt x="2534" y="423"/>
                  <a:pt x="2531" y="426"/>
                </a:cubicBezTo>
                <a:cubicBezTo>
                  <a:pt x="2528" y="430"/>
                  <a:pt x="2524" y="433"/>
                  <a:pt x="2521" y="437"/>
                </a:cubicBezTo>
                <a:cubicBezTo>
                  <a:pt x="2517" y="440"/>
                  <a:pt x="2513" y="444"/>
                  <a:pt x="2509" y="448"/>
                </a:cubicBezTo>
                <a:cubicBezTo>
                  <a:pt x="2506" y="451"/>
                  <a:pt x="2502" y="455"/>
                  <a:pt x="2499" y="458"/>
                </a:cubicBezTo>
                <a:cubicBezTo>
                  <a:pt x="2495" y="462"/>
                  <a:pt x="2491" y="466"/>
                  <a:pt x="2488" y="470"/>
                </a:cubicBezTo>
                <a:cubicBezTo>
                  <a:pt x="2484" y="474"/>
                  <a:pt x="2481" y="477"/>
                  <a:pt x="2478" y="481"/>
                </a:cubicBezTo>
                <a:cubicBezTo>
                  <a:pt x="2474" y="485"/>
                  <a:pt x="2470" y="489"/>
                  <a:pt x="2467" y="493"/>
                </a:cubicBezTo>
                <a:cubicBezTo>
                  <a:pt x="2463" y="496"/>
                  <a:pt x="2460" y="500"/>
                  <a:pt x="2457" y="503"/>
                </a:cubicBezTo>
                <a:cubicBezTo>
                  <a:pt x="2453" y="507"/>
                  <a:pt x="2450" y="512"/>
                  <a:pt x="2446" y="516"/>
                </a:cubicBezTo>
                <a:cubicBezTo>
                  <a:pt x="2443" y="519"/>
                  <a:pt x="2440" y="523"/>
                  <a:pt x="2437" y="526"/>
                </a:cubicBezTo>
                <a:cubicBezTo>
                  <a:pt x="2433" y="531"/>
                  <a:pt x="2429" y="535"/>
                  <a:pt x="2426" y="539"/>
                </a:cubicBezTo>
                <a:cubicBezTo>
                  <a:pt x="2423" y="543"/>
                  <a:pt x="2420" y="546"/>
                  <a:pt x="2417" y="550"/>
                </a:cubicBezTo>
                <a:cubicBezTo>
                  <a:pt x="2413" y="554"/>
                  <a:pt x="2410" y="559"/>
                  <a:pt x="2406" y="563"/>
                </a:cubicBezTo>
                <a:cubicBezTo>
                  <a:pt x="2403" y="567"/>
                  <a:pt x="2400" y="570"/>
                  <a:pt x="2397" y="574"/>
                </a:cubicBezTo>
                <a:cubicBezTo>
                  <a:pt x="2394" y="578"/>
                  <a:pt x="2390" y="583"/>
                  <a:pt x="2387" y="587"/>
                </a:cubicBezTo>
                <a:cubicBezTo>
                  <a:pt x="2384" y="591"/>
                  <a:pt x="2381" y="594"/>
                  <a:pt x="2379" y="598"/>
                </a:cubicBezTo>
                <a:cubicBezTo>
                  <a:pt x="2375" y="603"/>
                  <a:pt x="2371" y="607"/>
                  <a:pt x="2368" y="612"/>
                </a:cubicBezTo>
                <a:cubicBezTo>
                  <a:pt x="2365" y="616"/>
                  <a:pt x="2363" y="619"/>
                  <a:pt x="2360" y="622"/>
                </a:cubicBezTo>
                <a:cubicBezTo>
                  <a:pt x="2357" y="627"/>
                  <a:pt x="2353" y="632"/>
                  <a:pt x="2349" y="637"/>
                </a:cubicBezTo>
                <a:cubicBezTo>
                  <a:pt x="2347" y="641"/>
                  <a:pt x="2345" y="644"/>
                  <a:pt x="2342" y="647"/>
                </a:cubicBezTo>
                <a:cubicBezTo>
                  <a:pt x="2339" y="653"/>
                  <a:pt x="2335" y="658"/>
                  <a:pt x="2331" y="663"/>
                </a:cubicBezTo>
                <a:cubicBezTo>
                  <a:pt x="2329" y="667"/>
                  <a:pt x="2327" y="670"/>
                  <a:pt x="2325" y="673"/>
                </a:cubicBezTo>
                <a:cubicBezTo>
                  <a:pt x="2321" y="679"/>
                  <a:pt x="2317" y="685"/>
                  <a:pt x="2313" y="691"/>
                </a:cubicBezTo>
                <a:cubicBezTo>
                  <a:pt x="2311" y="694"/>
                  <a:pt x="2310" y="696"/>
                  <a:pt x="2308" y="698"/>
                </a:cubicBezTo>
                <a:cubicBezTo>
                  <a:pt x="2303" y="707"/>
                  <a:pt x="2297" y="716"/>
                  <a:pt x="2292" y="724"/>
                </a:cubicBezTo>
                <a:cubicBezTo>
                  <a:pt x="2290" y="727"/>
                  <a:pt x="2288" y="730"/>
                  <a:pt x="2286" y="734"/>
                </a:cubicBezTo>
                <a:cubicBezTo>
                  <a:pt x="2283" y="739"/>
                  <a:pt x="2280" y="745"/>
                  <a:pt x="2276" y="751"/>
                </a:cubicBezTo>
                <a:cubicBezTo>
                  <a:pt x="2274" y="755"/>
                  <a:pt x="2272" y="759"/>
                  <a:pt x="2269" y="763"/>
                </a:cubicBezTo>
                <a:cubicBezTo>
                  <a:pt x="2266" y="768"/>
                  <a:pt x="2264" y="773"/>
                  <a:pt x="2261" y="777"/>
                </a:cubicBezTo>
                <a:cubicBezTo>
                  <a:pt x="2258" y="782"/>
                  <a:pt x="2256" y="786"/>
                  <a:pt x="2254" y="791"/>
                </a:cubicBezTo>
                <a:cubicBezTo>
                  <a:pt x="2251" y="795"/>
                  <a:pt x="2249" y="799"/>
                  <a:pt x="2247" y="804"/>
                </a:cubicBezTo>
                <a:cubicBezTo>
                  <a:pt x="2242" y="806"/>
                  <a:pt x="2237" y="809"/>
                  <a:pt x="2232" y="812"/>
                </a:cubicBezTo>
                <a:cubicBezTo>
                  <a:pt x="2230" y="813"/>
                  <a:pt x="2228" y="814"/>
                  <a:pt x="2226" y="815"/>
                </a:cubicBezTo>
                <a:cubicBezTo>
                  <a:pt x="2212" y="822"/>
                  <a:pt x="2198" y="830"/>
                  <a:pt x="2184" y="837"/>
                </a:cubicBezTo>
                <a:cubicBezTo>
                  <a:pt x="2181" y="838"/>
                  <a:pt x="2179" y="839"/>
                  <a:pt x="2177" y="840"/>
                </a:cubicBezTo>
                <a:cubicBezTo>
                  <a:pt x="2172" y="843"/>
                  <a:pt x="2167" y="845"/>
                  <a:pt x="2162" y="847"/>
                </a:cubicBezTo>
                <a:cubicBezTo>
                  <a:pt x="2159" y="849"/>
                  <a:pt x="2156" y="850"/>
                  <a:pt x="2153" y="852"/>
                </a:cubicBezTo>
                <a:cubicBezTo>
                  <a:pt x="2149" y="854"/>
                  <a:pt x="2145" y="856"/>
                  <a:pt x="2140" y="858"/>
                </a:cubicBezTo>
                <a:cubicBezTo>
                  <a:pt x="2137" y="859"/>
                  <a:pt x="2134" y="861"/>
                  <a:pt x="2131" y="862"/>
                </a:cubicBezTo>
                <a:cubicBezTo>
                  <a:pt x="2127" y="864"/>
                  <a:pt x="2123" y="866"/>
                  <a:pt x="2119" y="867"/>
                </a:cubicBezTo>
                <a:cubicBezTo>
                  <a:pt x="2115" y="869"/>
                  <a:pt x="2112" y="870"/>
                  <a:pt x="2108" y="872"/>
                </a:cubicBezTo>
                <a:cubicBezTo>
                  <a:pt x="2104" y="874"/>
                  <a:pt x="2100" y="875"/>
                  <a:pt x="2097" y="877"/>
                </a:cubicBezTo>
                <a:cubicBezTo>
                  <a:pt x="2093" y="878"/>
                  <a:pt x="2090" y="880"/>
                  <a:pt x="2086" y="881"/>
                </a:cubicBezTo>
                <a:cubicBezTo>
                  <a:pt x="2082" y="883"/>
                  <a:pt x="2078" y="884"/>
                  <a:pt x="2074" y="886"/>
                </a:cubicBezTo>
                <a:cubicBezTo>
                  <a:pt x="2071" y="887"/>
                  <a:pt x="2067" y="889"/>
                  <a:pt x="2064" y="890"/>
                </a:cubicBezTo>
                <a:cubicBezTo>
                  <a:pt x="2060" y="892"/>
                  <a:pt x="2056" y="893"/>
                  <a:pt x="2052" y="895"/>
                </a:cubicBezTo>
                <a:cubicBezTo>
                  <a:pt x="2048" y="896"/>
                  <a:pt x="2045" y="897"/>
                  <a:pt x="2041" y="899"/>
                </a:cubicBezTo>
                <a:cubicBezTo>
                  <a:pt x="2037" y="900"/>
                  <a:pt x="2033" y="902"/>
                  <a:pt x="2030" y="903"/>
                </a:cubicBezTo>
                <a:cubicBezTo>
                  <a:pt x="2026" y="904"/>
                  <a:pt x="2022" y="906"/>
                  <a:pt x="2019" y="907"/>
                </a:cubicBezTo>
                <a:cubicBezTo>
                  <a:pt x="2015" y="908"/>
                  <a:pt x="2011" y="910"/>
                  <a:pt x="2007" y="911"/>
                </a:cubicBezTo>
                <a:cubicBezTo>
                  <a:pt x="2003" y="912"/>
                  <a:pt x="2000" y="914"/>
                  <a:pt x="1996" y="915"/>
                </a:cubicBezTo>
                <a:cubicBezTo>
                  <a:pt x="1992" y="916"/>
                  <a:pt x="1988" y="918"/>
                  <a:pt x="1984" y="919"/>
                </a:cubicBezTo>
                <a:cubicBezTo>
                  <a:pt x="1981" y="920"/>
                  <a:pt x="1977" y="921"/>
                  <a:pt x="1973" y="922"/>
                </a:cubicBezTo>
                <a:cubicBezTo>
                  <a:pt x="1969" y="924"/>
                  <a:pt x="1965" y="925"/>
                  <a:pt x="1961" y="926"/>
                </a:cubicBezTo>
                <a:cubicBezTo>
                  <a:pt x="1958" y="927"/>
                  <a:pt x="1954" y="928"/>
                  <a:pt x="1950" y="930"/>
                </a:cubicBezTo>
                <a:cubicBezTo>
                  <a:pt x="1946" y="931"/>
                  <a:pt x="1942" y="932"/>
                  <a:pt x="1938" y="933"/>
                </a:cubicBezTo>
                <a:cubicBezTo>
                  <a:pt x="1935" y="934"/>
                  <a:pt x="1931" y="935"/>
                  <a:pt x="1927" y="936"/>
                </a:cubicBezTo>
                <a:cubicBezTo>
                  <a:pt x="1923" y="937"/>
                  <a:pt x="1919" y="939"/>
                  <a:pt x="1915" y="940"/>
                </a:cubicBezTo>
                <a:cubicBezTo>
                  <a:pt x="1912" y="941"/>
                  <a:pt x="1908" y="942"/>
                  <a:pt x="1904" y="943"/>
                </a:cubicBezTo>
                <a:cubicBezTo>
                  <a:pt x="1902" y="943"/>
                  <a:pt x="1900" y="944"/>
                  <a:pt x="1898" y="944"/>
                </a:cubicBezTo>
                <a:cubicBezTo>
                  <a:pt x="1900" y="941"/>
                  <a:pt x="1901" y="937"/>
                  <a:pt x="1903" y="934"/>
                </a:cubicBezTo>
                <a:cubicBezTo>
                  <a:pt x="1904" y="929"/>
                  <a:pt x="1906" y="925"/>
                  <a:pt x="1908" y="920"/>
                </a:cubicBezTo>
                <a:cubicBezTo>
                  <a:pt x="1911" y="915"/>
                  <a:pt x="1913" y="909"/>
                  <a:pt x="1916" y="904"/>
                </a:cubicBezTo>
                <a:cubicBezTo>
                  <a:pt x="1918" y="899"/>
                  <a:pt x="1920" y="895"/>
                  <a:pt x="1922" y="890"/>
                </a:cubicBezTo>
                <a:cubicBezTo>
                  <a:pt x="1924" y="885"/>
                  <a:pt x="1927" y="879"/>
                  <a:pt x="1929" y="874"/>
                </a:cubicBezTo>
                <a:cubicBezTo>
                  <a:pt x="1931" y="870"/>
                  <a:pt x="1933" y="865"/>
                  <a:pt x="1935" y="861"/>
                </a:cubicBezTo>
                <a:cubicBezTo>
                  <a:pt x="1938" y="855"/>
                  <a:pt x="1941" y="850"/>
                  <a:pt x="1944" y="844"/>
                </a:cubicBezTo>
                <a:cubicBezTo>
                  <a:pt x="1946" y="840"/>
                  <a:pt x="1948" y="836"/>
                  <a:pt x="1950" y="832"/>
                </a:cubicBezTo>
                <a:cubicBezTo>
                  <a:pt x="1953" y="826"/>
                  <a:pt x="1956" y="820"/>
                  <a:pt x="1959" y="814"/>
                </a:cubicBezTo>
                <a:cubicBezTo>
                  <a:pt x="1961" y="810"/>
                  <a:pt x="1963" y="807"/>
                  <a:pt x="1965" y="803"/>
                </a:cubicBezTo>
                <a:cubicBezTo>
                  <a:pt x="1969" y="796"/>
                  <a:pt x="1972" y="790"/>
                  <a:pt x="1976" y="783"/>
                </a:cubicBezTo>
                <a:cubicBezTo>
                  <a:pt x="1977" y="780"/>
                  <a:pt x="1979" y="777"/>
                  <a:pt x="1981" y="774"/>
                </a:cubicBezTo>
                <a:cubicBezTo>
                  <a:pt x="1986" y="765"/>
                  <a:pt x="1992" y="756"/>
                  <a:pt x="1997" y="746"/>
                </a:cubicBezTo>
                <a:cubicBezTo>
                  <a:pt x="1998" y="745"/>
                  <a:pt x="1999" y="743"/>
                  <a:pt x="2000" y="742"/>
                </a:cubicBezTo>
                <a:cubicBezTo>
                  <a:pt x="2004" y="734"/>
                  <a:pt x="2009" y="727"/>
                  <a:pt x="2014" y="719"/>
                </a:cubicBezTo>
                <a:cubicBezTo>
                  <a:pt x="2020" y="717"/>
                  <a:pt x="2026" y="715"/>
                  <a:pt x="2033" y="712"/>
                </a:cubicBezTo>
                <a:cubicBezTo>
                  <a:pt x="2038" y="711"/>
                  <a:pt x="2043" y="709"/>
                  <a:pt x="2049" y="707"/>
                </a:cubicBezTo>
                <a:cubicBezTo>
                  <a:pt x="2056" y="704"/>
                  <a:pt x="2062" y="701"/>
                  <a:pt x="2069" y="699"/>
                </a:cubicBezTo>
                <a:cubicBezTo>
                  <a:pt x="2074" y="697"/>
                  <a:pt x="2079" y="695"/>
                  <a:pt x="2084" y="693"/>
                </a:cubicBezTo>
                <a:cubicBezTo>
                  <a:pt x="2092" y="690"/>
                  <a:pt x="2099" y="687"/>
                  <a:pt x="2106" y="684"/>
                </a:cubicBezTo>
                <a:cubicBezTo>
                  <a:pt x="2110" y="682"/>
                  <a:pt x="2115" y="680"/>
                  <a:pt x="2120" y="678"/>
                </a:cubicBezTo>
                <a:cubicBezTo>
                  <a:pt x="2128" y="674"/>
                  <a:pt x="2136" y="670"/>
                  <a:pt x="2144" y="667"/>
                </a:cubicBezTo>
                <a:cubicBezTo>
                  <a:pt x="2148" y="665"/>
                  <a:pt x="2151" y="664"/>
                  <a:pt x="2155" y="662"/>
                </a:cubicBezTo>
                <a:cubicBezTo>
                  <a:pt x="2166" y="657"/>
                  <a:pt x="2178" y="651"/>
                  <a:pt x="2189" y="646"/>
                </a:cubicBezTo>
                <a:cubicBezTo>
                  <a:pt x="2193" y="644"/>
                  <a:pt x="2196" y="642"/>
                  <a:pt x="2200" y="640"/>
                </a:cubicBezTo>
                <a:cubicBezTo>
                  <a:pt x="2208" y="636"/>
                  <a:pt x="2215" y="632"/>
                  <a:pt x="2223" y="628"/>
                </a:cubicBezTo>
                <a:cubicBezTo>
                  <a:pt x="2227" y="626"/>
                  <a:pt x="2232" y="623"/>
                  <a:pt x="2237" y="621"/>
                </a:cubicBezTo>
                <a:cubicBezTo>
                  <a:pt x="2243" y="617"/>
                  <a:pt x="2250" y="614"/>
                  <a:pt x="2256" y="610"/>
                </a:cubicBezTo>
                <a:cubicBezTo>
                  <a:pt x="2261" y="607"/>
                  <a:pt x="2266" y="604"/>
                  <a:pt x="2271" y="601"/>
                </a:cubicBezTo>
                <a:cubicBezTo>
                  <a:pt x="2277" y="598"/>
                  <a:pt x="2283" y="594"/>
                  <a:pt x="2289" y="591"/>
                </a:cubicBezTo>
                <a:cubicBezTo>
                  <a:pt x="2294" y="588"/>
                  <a:pt x="2299" y="585"/>
                  <a:pt x="2304" y="582"/>
                </a:cubicBezTo>
                <a:cubicBezTo>
                  <a:pt x="2310" y="578"/>
                  <a:pt x="2316" y="575"/>
                  <a:pt x="2322" y="571"/>
                </a:cubicBezTo>
                <a:cubicBezTo>
                  <a:pt x="2327" y="568"/>
                  <a:pt x="2332" y="564"/>
                  <a:pt x="2337" y="561"/>
                </a:cubicBezTo>
                <a:cubicBezTo>
                  <a:pt x="2342" y="558"/>
                  <a:pt x="2348" y="554"/>
                  <a:pt x="2354" y="550"/>
                </a:cubicBezTo>
                <a:cubicBezTo>
                  <a:pt x="2359" y="547"/>
                  <a:pt x="2364" y="543"/>
                  <a:pt x="2368" y="540"/>
                </a:cubicBezTo>
                <a:cubicBezTo>
                  <a:pt x="2374" y="536"/>
                  <a:pt x="2380" y="532"/>
                  <a:pt x="2385" y="529"/>
                </a:cubicBezTo>
                <a:cubicBezTo>
                  <a:pt x="2390" y="525"/>
                  <a:pt x="2395" y="521"/>
                  <a:pt x="2400" y="518"/>
                </a:cubicBezTo>
                <a:cubicBezTo>
                  <a:pt x="2405" y="514"/>
                  <a:pt x="2411" y="510"/>
                  <a:pt x="2416" y="506"/>
                </a:cubicBezTo>
                <a:cubicBezTo>
                  <a:pt x="2421" y="502"/>
                  <a:pt x="2426" y="499"/>
                  <a:pt x="2431" y="495"/>
                </a:cubicBezTo>
                <a:cubicBezTo>
                  <a:pt x="2436" y="491"/>
                  <a:pt x="2441" y="487"/>
                  <a:pt x="2447" y="483"/>
                </a:cubicBezTo>
                <a:cubicBezTo>
                  <a:pt x="2451" y="479"/>
                  <a:pt x="2456" y="475"/>
                  <a:pt x="2461" y="471"/>
                </a:cubicBezTo>
                <a:cubicBezTo>
                  <a:pt x="2466" y="467"/>
                  <a:pt x="2471" y="463"/>
                  <a:pt x="2477" y="459"/>
                </a:cubicBezTo>
                <a:cubicBezTo>
                  <a:pt x="2481" y="455"/>
                  <a:pt x="2486" y="451"/>
                  <a:pt x="2490" y="447"/>
                </a:cubicBezTo>
                <a:cubicBezTo>
                  <a:pt x="2496" y="443"/>
                  <a:pt x="2501" y="438"/>
                  <a:pt x="2506" y="434"/>
                </a:cubicBezTo>
                <a:cubicBezTo>
                  <a:pt x="2511" y="430"/>
                  <a:pt x="2515" y="426"/>
                  <a:pt x="2520" y="422"/>
                </a:cubicBezTo>
                <a:cubicBezTo>
                  <a:pt x="2524" y="418"/>
                  <a:pt x="2528" y="414"/>
                  <a:pt x="2533" y="410"/>
                </a:cubicBezTo>
                <a:close/>
                <a:moveTo>
                  <a:pt x="2410" y="308"/>
                </a:moveTo>
                <a:cubicBezTo>
                  <a:pt x="2449" y="337"/>
                  <a:pt x="2488" y="369"/>
                  <a:pt x="2524" y="402"/>
                </a:cubicBezTo>
                <a:cubicBezTo>
                  <a:pt x="2519" y="406"/>
                  <a:pt x="2515" y="410"/>
                  <a:pt x="2511" y="414"/>
                </a:cubicBezTo>
                <a:cubicBezTo>
                  <a:pt x="2506" y="417"/>
                  <a:pt x="2502" y="421"/>
                  <a:pt x="2498" y="425"/>
                </a:cubicBezTo>
                <a:cubicBezTo>
                  <a:pt x="2492" y="430"/>
                  <a:pt x="2487" y="434"/>
                  <a:pt x="2481" y="439"/>
                </a:cubicBezTo>
                <a:cubicBezTo>
                  <a:pt x="2477" y="442"/>
                  <a:pt x="2473" y="446"/>
                  <a:pt x="2469" y="449"/>
                </a:cubicBezTo>
                <a:cubicBezTo>
                  <a:pt x="2463" y="454"/>
                  <a:pt x="2457" y="459"/>
                  <a:pt x="2451" y="464"/>
                </a:cubicBezTo>
                <a:cubicBezTo>
                  <a:pt x="2447" y="467"/>
                  <a:pt x="2444" y="470"/>
                  <a:pt x="2440" y="473"/>
                </a:cubicBezTo>
                <a:cubicBezTo>
                  <a:pt x="2432" y="479"/>
                  <a:pt x="2425" y="485"/>
                  <a:pt x="2417" y="491"/>
                </a:cubicBezTo>
                <a:cubicBezTo>
                  <a:pt x="2415" y="492"/>
                  <a:pt x="2412" y="494"/>
                  <a:pt x="2410" y="496"/>
                </a:cubicBezTo>
                <a:cubicBezTo>
                  <a:pt x="2400" y="503"/>
                  <a:pt x="2390" y="510"/>
                  <a:pt x="2380" y="518"/>
                </a:cubicBezTo>
                <a:cubicBezTo>
                  <a:pt x="2377" y="520"/>
                  <a:pt x="2374" y="521"/>
                  <a:pt x="2371" y="523"/>
                </a:cubicBezTo>
                <a:cubicBezTo>
                  <a:pt x="2364" y="529"/>
                  <a:pt x="2357" y="534"/>
                  <a:pt x="2349" y="539"/>
                </a:cubicBezTo>
                <a:cubicBezTo>
                  <a:pt x="2345" y="541"/>
                  <a:pt x="2341" y="544"/>
                  <a:pt x="2337" y="547"/>
                </a:cubicBezTo>
                <a:cubicBezTo>
                  <a:pt x="2331" y="551"/>
                  <a:pt x="2324" y="555"/>
                  <a:pt x="2318" y="559"/>
                </a:cubicBezTo>
                <a:cubicBezTo>
                  <a:pt x="2313" y="562"/>
                  <a:pt x="2309" y="565"/>
                  <a:pt x="2305" y="567"/>
                </a:cubicBezTo>
                <a:cubicBezTo>
                  <a:pt x="2298" y="571"/>
                  <a:pt x="2292" y="575"/>
                  <a:pt x="2286" y="579"/>
                </a:cubicBezTo>
                <a:cubicBezTo>
                  <a:pt x="2281" y="582"/>
                  <a:pt x="2277" y="584"/>
                  <a:pt x="2272" y="587"/>
                </a:cubicBezTo>
                <a:cubicBezTo>
                  <a:pt x="2266" y="590"/>
                  <a:pt x="2260" y="594"/>
                  <a:pt x="2254" y="598"/>
                </a:cubicBezTo>
                <a:cubicBezTo>
                  <a:pt x="2249" y="600"/>
                  <a:pt x="2244" y="603"/>
                  <a:pt x="2239" y="606"/>
                </a:cubicBezTo>
                <a:cubicBezTo>
                  <a:pt x="2233" y="609"/>
                  <a:pt x="2227" y="612"/>
                  <a:pt x="2221" y="615"/>
                </a:cubicBezTo>
                <a:cubicBezTo>
                  <a:pt x="2216" y="618"/>
                  <a:pt x="2211" y="621"/>
                  <a:pt x="2206" y="623"/>
                </a:cubicBezTo>
                <a:cubicBezTo>
                  <a:pt x="2200" y="626"/>
                  <a:pt x="2194" y="630"/>
                  <a:pt x="2188" y="633"/>
                </a:cubicBezTo>
                <a:cubicBezTo>
                  <a:pt x="2183" y="635"/>
                  <a:pt x="2178" y="638"/>
                  <a:pt x="2172" y="640"/>
                </a:cubicBezTo>
                <a:cubicBezTo>
                  <a:pt x="2166" y="643"/>
                  <a:pt x="2160" y="646"/>
                  <a:pt x="2154" y="649"/>
                </a:cubicBezTo>
                <a:cubicBezTo>
                  <a:pt x="2149" y="651"/>
                  <a:pt x="2144" y="654"/>
                  <a:pt x="2139" y="656"/>
                </a:cubicBezTo>
                <a:cubicBezTo>
                  <a:pt x="2132" y="659"/>
                  <a:pt x="2126" y="662"/>
                  <a:pt x="2120" y="664"/>
                </a:cubicBezTo>
                <a:cubicBezTo>
                  <a:pt x="2115" y="667"/>
                  <a:pt x="2110" y="669"/>
                  <a:pt x="2104" y="671"/>
                </a:cubicBezTo>
                <a:cubicBezTo>
                  <a:pt x="2098" y="674"/>
                  <a:pt x="2092" y="677"/>
                  <a:pt x="2086" y="679"/>
                </a:cubicBezTo>
                <a:cubicBezTo>
                  <a:pt x="2080" y="681"/>
                  <a:pt x="2075" y="683"/>
                  <a:pt x="2069" y="686"/>
                </a:cubicBezTo>
                <a:cubicBezTo>
                  <a:pt x="2063" y="688"/>
                  <a:pt x="2057" y="691"/>
                  <a:pt x="2051" y="693"/>
                </a:cubicBezTo>
                <a:cubicBezTo>
                  <a:pt x="2045" y="695"/>
                  <a:pt x="2040" y="697"/>
                  <a:pt x="2034" y="699"/>
                </a:cubicBezTo>
                <a:cubicBezTo>
                  <a:pt x="2031" y="700"/>
                  <a:pt x="2028" y="702"/>
                  <a:pt x="2024" y="703"/>
                </a:cubicBezTo>
                <a:cubicBezTo>
                  <a:pt x="2025" y="701"/>
                  <a:pt x="2026" y="700"/>
                  <a:pt x="2027" y="698"/>
                </a:cubicBezTo>
                <a:cubicBezTo>
                  <a:pt x="2029" y="695"/>
                  <a:pt x="2032" y="691"/>
                  <a:pt x="2034" y="687"/>
                </a:cubicBezTo>
                <a:cubicBezTo>
                  <a:pt x="2037" y="683"/>
                  <a:pt x="2039" y="679"/>
                  <a:pt x="2042" y="675"/>
                </a:cubicBezTo>
                <a:cubicBezTo>
                  <a:pt x="2045" y="672"/>
                  <a:pt x="2047" y="668"/>
                  <a:pt x="2050" y="665"/>
                </a:cubicBezTo>
                <a:cubicBezTo>
                  <a:pt x="2052" y="661"/>
                  <a:pt x="2055" y="657"/>
                  <a:pt x="2058" y="653"/>
                </a:cubicBezTo>
                <a:cubicBezTo>
                  <a:pt x="2060" y="649"/>
                  <a:pt x="2063" y="646"/>
                  <a:pt x="2065" y="642"/>
                </a:cubicBezTo>
                <a:cubicBezTo>
                  <a:pt x="2068" y="638"/>
                  <a:pt x="2071" y="634"/>
                  <a:pt x="2074" y="630"/>
                </a:cubicBezTo>
                <a:cubicBezTo>
                  <a:pt x="2076" y="627"/>
                  <a:pt x="2079" y="623"/>
                  <a:pt x="2081" y="620"/>
                </a:cubicBezTo>
                <a:cubicBezTo>
                  <a:pt x="2084" y="616"/>
                  <a:pt x="2087" y="612"/>
                  <a:pt x="2090" y="608"/>
                </a:cubicBezTo>
                <a:cubicBezTo>
                  <a:pt x="2093" y="605"/>
                  <a:pt x="2095" y="601"/>
                  <a:pt x="2098" y="598"/>
                </a:cubicBezTo>
                <a:cubicBezTo>
                  <a:pt x="2101" y="594"/>
                  <a:pt x="2104" y="590"/>
                  <a:pt x="2107" y="587"/>
                </a:cubicBezTo>
                <a:cubicBezTo>
                  <a:pt x="2110" y="583"/>
                  <a:pt x="2112" y="580"/>
                  <a:pt x="2115" y="576"/>
                </a:cubicBezTo>
                <a:cubicBezTo>
                  <a:pt x="2118" y="573"/>
                  <a:pt x="2121" y="569"/>
                  <a:pt x="2124" y="565"/>
                </a:cubicBezTo>
                <a:cubicBezTo>
                  <a:pt x="2127" y="562"/>
                  <a:pt x="2130" y="558"/>
                  <a:pt x="2132" y="555"/>
                </a:cubicBezTo>
                <a:cubicBezTo>
                  <a:pt x="2135" y="551"/>
                  <a:pt x="2138" y="548"/>
                  <a:pt x="2142" y="544"/>
                </a:cubicBezTo>
                <a:cubicBezTo>
                  <a:pt x="2144" y="541"/>
                  <a:pt x="2147" y="537"/>
                  <a:pt x="2150" y="534"/>
                </a:cubicBezTo>
                <a:cubicBezTo>
                  <a:pt x="2153" y="530"/>
                  <a:pt x="2156" y="527"/>
                  <a:pt x="2160" y="523"/>
                </a:cubicBezTo>
                <a:cubicBezTo>
                  <a:pt x="2162" y="520"/>
                  <a:pt x="2165" y="517"/>
                  <a:pt x="2168" y="514"/>
                </a:cubicBezTo>
                <a:cubicBezTo>
                  <a:pt x="2171" y="510"/>
                  <a:pt x="2175" y="506"/>
                  <a:pt x="2178" y="503"/>
                </a:cubicBezTo>
                <a:cubicBezTo>
                  <a:pt x="2181" y="500"/>
                  <a:pt x="2184" y="496"/>
                  <a:pt x="2187" y="493"/>
                </a:cubicBezTo>
                <a:cubicBezTo>
                  <a:pt x="2190" y="490"/>
                  <a:pt x="2193" y="486"/>
                  <a:pt x="2197" y="482"/>
                </a:cubicBezTo>
                <a:cubicBezTo>
                  <a:pt x="2200" y="479"/>
                  <a:pt x="2203" y="476"/>
                  <a:pt x="2205" y="473"/>
                </a:cubicBezTo>
                <a:cubicBezTo>
                  <a:pt x="2209" y="470"/>
                  <a:pt x="2213" y="466"/>
                  <a:pt x="2216" y="462"/>
                </a:cubicBezTo>
                <a:cubicBezTo>
                  <a:pt x="2219" y="459"/>
                  <a:pt x="2222" y="457"/>
                  <a:pt x="2225" y="454"/>
                </a:cubicBezTo>
                <a:cubicBezTo>
                  <a:pt x="2228" y="450"/>
                  <a:pt x="2232" y="446"/>
                  <a:pt x="2236" y="442"/>
                </a:cubicBezTo>
                <a:cubicBezTo>
                  <a:pt x="2239" y="440"/>
                  <a:pt x="2241" y="437"/>
                  <a:pt x="2244" y="434"/>
                </a:cubicBezTo>
                <a:cubicBezTo>
                  <a:pt x="2248" y="430"/>
                  <a:pt x="2253" y="426"/>
                  <a:pt x="2257" y="422"/>
                </a:cubicBezTo>
                <a:cubicBezTo>
                  <a:pt x="2259" y="420"/>
                  <a:pt x="2262" y="418"/>
                  <a:pt x="2264" y="416"/>
                </a:cubicBezTo>
                <a:cubicBezTo>
                  <a:pt x="2270" y="410"/>
                  <a:pt x="2275" y="406"/>
                  <a:pt x="2280" y="401"/>
                </a:cubicBezTo>
                <a:cubicBezTo>
                  <a:pt x="2282" y="399"/>
                  <a:pt x="2283" y="398"/>
                  <a:pt x="2284" y="397"/>
                </a:cubicBezTo>
                <a:cubicBezTo>
                  <a:pt x="2291" y="391"/>
                  <a:pt x="2298" y="385"/>
                  <a:pt x="2305" y="379"/>
                </a:cubicBezTo>
                <a:cubicBezTo>
                  <a:pt x="2314" y="373"/>
                  <a:pt x="2323" y="368"/>
                  <a:pt x="2332" y="362"/>
                </a:cubicBezTo>
                <a:cubicBezTo>
                  <a:pt x="2334" y="360"/>
                  <a:pt x="2337" y="359"/>
                  <a:pt x="2339" y="357"/>
                </a:cubicBezTo>
                <a:cubicBezTo>
                  <a:pt x="2346" y="353"/>
                  <a:pt x="2352" y="348"/>
                  <a:pt x="2359" y="344"/>
                </a:cubicBezTo>
                <a:cubicBezTo>
                  <a:pt x="2362" y="342"/>
                  <a:pt x="2366" y="339"/>
                  <a:pt x="2369" y="337"/>
                </a:cubicBezTo>
                <a:cubicBezTo>
                  <a:pt x="2375" y="333"/>
                  <a:pt x="2380" y="330"/>
                  <a:pt x="2386" y="326"/>
                </a:cubicBezTo>
                <a:cubicBezTo>
                  <a:pt x="2389" y="323"/>
                  <a:pt x="2393" y="320"/>
                  <a:pt x="2397" y="318"/>
                </a:cubicBezTo>
                <a:cubicBezTo>
                  <a:pt x="2401" y="315"/>
                  <a:pt x="2406" y="311"/>
                  <a:pt x="2410" y="308"/>
                </a:cubicBezTo>
                <a:close/>
                <a:moveTo>
                  <a:pt x="2254" y="207"/>
                </a:moveTo>
                <a:cubicBezTo>
                  <a:pt x="2254" y="207"/>
                  <a:pt x="2254" y="207"/>
                  <a:pt x="2254" y="207"/>
                </a:cubicBezTo>
                <a:cubicBezTo>
                  <a:pt x="2254" y="207"/>
                  <a:pt x="2254" y="207"/>
                  <a:pt x="2254" y="207"/>
                </a:cubicBezTo>
                <a:cubicBezTo>
                  <a:pt x="2301" y="233"/>
                  <a:pt x="2347" y="263"/>
                  <a:pt x="2391" y="295"/>
                </a:cubicBezTo>
                <a:cubicBezTo>
                  <a:pt x="2388" y="297"/>
                  <a:pt x="2384" y="300"/>
                  <a:pt x="2380" y="303"/>
                </a:cubicBezTo>
                <a:cubicBezTo>
                  <a:pt x="2377" y="305"/>
                  <a:pt x="2373" y="308"/>
                  <a:pt x="2370" y="311"/>
                </a:cubicBezTo>
                <a:cubicBezTo>
                  <a:pt x="2365" y="314"/>
                  <a:pt x="2360" y="318"/>
                  <a:pt x="2355" y="322"/>
                </a:cubicBezTo>
                <a:cubicBezTo>
                  <a:pt x="2352" y="325"/>
                  <a:pt x="2348" y="327"/>
                  <a:pt x="2345" y="330"/>
                </a:cubicBezTo>
                <a:cubicBezTo>
                  <a:pt x="2340" y="334"/>
                  <a:pt x="2334" y="339"/>
                  <a:pt x="2329" y="343"/>
                </a:cubicBezTo>
                <a:cubicBezTo>
                  <a:pt x="2326" y="345"/>
                  <a:pt x="2324" y="347"/>
                  <a:pt x="2321" y="349"/>
                </a:cubicBezTo>
                <a:cubicBezTo>
                  <a:pt x="2313" y="356"/>
                  <a:pt x="2306" y="362"/>
                  <a:pt x="2298" y="369"/>
                </a:cubicBezTo>
                <a:cubicBezTo>
                  <a:pt x="2289" y="375"/>
                  <a:pt x="2280" y="380"/>
                  <a:pt x="2271" y="385"/>
                </a:cubicBezTo>
                <a:cubicBezTo>
                  <a:pt x="2268" y="387"/>
                  <a:pt x="2265" y="388"/>
                  <a:pt x="2263" y="390"/>
                </a:cubicBezTo>
                <a:cubicBezTo>
                  <a:pt x="2256" y="394"/>
                  <a:pt x="2250" y="397"/>
                  <a:pt x="2243" y="401"/>
                </a:cubicBezTo>
                <a:cubicBezTo>
                  <a:pt x="2239" y="403"/>
                  <a:pt x="2236" y="405"/>
                  <a:pt x="2232" y="407"/>
                </a:cubicBezTo>
                <a:cubicBezTo>
                  <a:pt x="2226" y="410"/>
                  <a:pt x="2221" y="413"/>
                  <a:pt x="2215" y="416"/>
                </a:cubicBezTo>
                <a:cubicBezTo>
                  <a:pt x="2211" y="418"/>
                  <a:pt x="2207" y="420"/>
                  <a:pt x="2203" y="423"/>
                </a:cubicBezTo>
                <a:cubicBezTo>
                  <a:pt x="2197" y="425"/>
                  <a:pt x="2192" y="428"/>
                  <a:pt x="2187" y="431"/>
                </a:cubicBezTo>
                <a:cubicBezTo>
                  <a:pt x="2183" y="433"/>
                  <a:pt x="2178" y="435"/>
                  <a:pt x="2174" y="437"/>
                </a:cubicBezTo>
                <a:cubicBezTo>
                  <a:pt x="2169" y="440"/>
                  <a:pt x="2164" y="442"/>
                  <a:pt x="2158" y="445"/>
                </a:cubicBezTo>
                <a:cubicBezTo>
                  <a:pt x="2154" y="447"/>
                  <a:pt x="2149" y="449"/>
                  <a:pt x="2145" y="451"/>
                </a:cubicBezTo>
                <a:cubicBezTo>
                  <a:pt x="2140" y="453"/>
                  <a:pt x="2135" y="456"/>
                  <a:pt x="2130" y="458"/>
                </a:cubicBezTo>
                <a:cubicBezTo>
                  <a:pt x="2125" y="460"/>
                  <a:pt x="2120" y="462"/>
                  <a:pt x="2116" y="464"/>
                </a:cubicBezTo>
                <a:cubicBezTo>
                  <a:pt x="2111" y="466"/>
                  <a:pt x="2106" y="468"/>
                  <a:pt x="2100" y="471"/>
                </a:cubicBezTo>
                <a:cubicBezTo>
                  <a:pt x="2096" y="473"/>
                  <a:pt x="2091" y="475"/>
                  <a:pt x="2087" y="476"/>
                </a:cubicBezTo>
                <a:cubicBezTo>
                  <a:pt x="2082" y="479"/>
                  <a:pt x="2076" y="481"/>
                  <a:pt x="2071" y="483"/>
                </a:cubicBezTo>
                <a:cubicBezTo>
                  <a:pt x="2067" y="485"/>
                  <a:pt x="2062" y="486"/>
                  <a:pt x="2057" y="488"/>
                </a:cubicBezTo>
                <a:cubicBezTo>
                  <a:pt x="2052" y="490"/>
                  <a:pt x="2047" y="492"/>
                  <a:pt x="2042" y="494"/>
                </a:cubicBezTo>
                <a:cubicBezTo>
                  <a:pt x="2037" y="496"/>
                  <a:pt x="2032" y="498"/>
                  <a:pt x="2028" y="499"/>
                </a:cubicBezTo>
                <a:cubicBezTo>
                  <a:pt x="2022" y="501"/>
                  <a:pt x="2017" y="503"/>
                  <a:pt x="2012" y="505"/>
                </a:cubicBezTo>
                <a:cubicBezTo>
                  <a:pt x="2007" y="507"/>
                  <a:pt x="2002" y="508"/>
                  <a:pt x="1998" y="510"/>
                </a:cubicBezTo>
                <a:cubicBezTo>
                  <a:pt x="1992" y="512"/>
                  <a:pt x="1987" y="513"/>
                  <a:pt x="1982" y="515"/>
                </a:cubicBezTo>
                <a:cubicBezTo>
                  <a:pt x="1977" y="517"/>
                  <a:pt x="1972" y="518"/>
                  <a:pt x="1967" y="520"/>
                </a:cubicBezTo>
                <a:cubicBezTo>
                  <a:pt x="1962" y="521"/>
                  <a:pt x="1957" y="523"/>
                  <a:pt x="1952" y="525"/>
                </a:cubicBezTo>
                <a:cubicBezTo>
                  <a:pt x="1947" y="526"/>
                  <a:pt x="1942" y="528"/>
                  <a:pt x="1937" y="529"/>
                </a:cubicBezTo>
                <a:cubicBezTo>
                  <a:pt x="1932" y="531"/>
                  <a:pt x="1927" y="532"/>
                  <a:pt x="1921" y="534"/>
                </a:cubicBezTo>
                <a:cubicBezTo>
                  <a:pt x="1916" y="535"/>
                  <a:pt x="1911" y="536"/>
                  <a:pt x="1907" y="538"/>
                </a:cubicBezTo>
                <a:cubicBezTo>
                  <a:pt x="1901" y="539"/>
                  <a:pt x="1896" y="540"/>
                  <a:pt x="1891" y="542"/>
                </a:cubicBezTo>
                <a:cubicBezTo>
                  <a:pt x="1886" y="543"/>
                  <a:pt x="1881" y="544"/>
                  <a:pt x="1876" y="545"/>
                </a:cubicBezTo>
                <a:cubicBezTo>
                  <a:pt x="1870" y="547"/>
                  <a:pt x="1865" y="548"/>
                  <a:pt x="1860" y="549"/>
                </a:cubicBezTo>
                <a:cubicBezTo>
                  <a:pt x="1855" y="551"/>
                  <a:pt x="1850" y="552"/>
                  <a:pt x="1845" y="553"/>
                </a:cubicBezTo>
                <a:cubicBezTo>
                  <a:pt x="1842" y="553"/>
                  <a:pt x="1840" y="554"/>
                  <a:pt x="1837" y="554"/>
                </a:cubicBezTo>
                <a:cubicBezTo>
                  <a:pt x="1839" y="552"/>
                  <a:pt x="1841" y="550"/>
                  <a:pt x="1843" y="548"/>
                </a:cubicBezTo>
                <a:cubicBezTo>
                  <a:pt x="1846" y="544"/>
                  <a:pt x="1850" y="540"/>
                  <a:pt x="1853" y="535"/>
                </a:cubicBezTo>
                <a:cubicBezTo>
                  <a:pt x="1857" y="531"/>
                  <a:pt x="1861" y="527"/>
                  <a:pt x="1865" y="522"/>
                </a:cubicBezTo>
                <a:cubicBezTo>
                  <a:pt x="1869" y="518"/>
                  <a:pt x="1872" y="514"/>
                  <a:pt x="1876" y="510"/>
                </a:cubicBezTo>
                <a:cubicBezTo>
                  <a:pt x="1880" y="506"/>
                  <a:pt x="1884" y="501"/>
                  <a:pt x="1888" y="497"/>
                </a:cubicBezTo>
                <a:cubicBezTo>
                  <a:pt x="1891" y="493"/>
                  <a:pt x="1895" y="489"/>
                  <a:pt x="1898" y="485"/>
                </a:cubicBezTo>
                <a:cubicBezTo>
                  <a:pt x="1903" y="481"/>
                  <a:pt x="1907" y="477"/>
                  <a:pt x="1911" y="472"/>
                </a:cubicBezTo>
                <a:cubicBezTo>
                  <a:pt x="1914" y="469"/>
                  <a:pt x="1918" y="465"/>
                  <a:pt x="1922" y="461"/>
                </a:cubicBezTo>
                <a:cubicBezTo>
                  <a:pt x="1926" y="457"/>
                  <a:pt x="1930" y="452"/>
                  <a:pt x="1935" y="448"/>
                </a:cubicBezTo>
                <a:cubicBezTo>
                  <a:pt x="1938" y="445"/>
                  <a:pt x="1942" y="441"/>
                  <a:pt x="1946" y="437"/>
                </a:cubicBezTo>
                <a:cubicBezTo>
                  <a:pt x="1950" y="433"/>
                  <a:pt x="1954" y="429"/>
                  <a:pt x="1959" y="425"/>
                </a:cubicBezTo>
                <a:cubicBezTo>
                  <a:pt x="1962" y="421"/>
                  <a:pt x="1966" y="418"/>
                  <a:pt x="1970" y="414"/>
                </a:cubicBezTo>
                <a:cubicBezTo>
                  <a:pt x="1974" y="410"/>
                  <a:pt x="1979" y="406"/>
                  <a:pt x="1984" y="402"/>
                </a:cubicBezTo>
                <a:cubicBezTo>
                  <a:pt x="1987" y="398"/>
                  <a:pt x="1991" y="395"/>
                  <a:pt x="1995" y="392"/>
                </a:cubicBezTo>
                <a:cubicBezTo>
                  <a:pt x="1999" y="387"/>
                  <a:pt x="2004" y="383"/>
                  <a:pt x="2009" y="379"/>
                </a:cubicBezTo>
                <a:cubicBezTo>
                  <a:pt x="2013" y="376"/>
                  <a:pt x="2016" y="373"/>
                  <a:pt x="2020" y="370"/>
                </a:cubicBezTo>
                <a:cubicBezTo>
                  <a:pt x="2025" y="365"/>
                  <a:pt x="2030" y="361"/>
                  <a:pt x="2035" y="357"/>
                </a:cubicBezTo>
                <a:cubicBezTo>
                  <a:pt x="2038" y="354"/>
                  <a:pt x="2042" y="351"/>
                  <a:pt x="2046" y="348"/>
                </a:cubicBezTo>
                <a:cubicBezTo>
                  <a:pt x="2051" y="344"/>
                  <a:pt x="2056" y="340"/>
                  <a:pt x="2061" y="336"/>
                </a:cubicBezTo>
                <a:cubicBezTo>
                  <a:pt x="2065" y="333"/>
                  <a:pt x="2068" y="330"/>
                  <a:pt x="2072" y="327"/>
                </a:cubicBezTo>
                <a:cubicBezTo>
                  <a:pt x="2077" y="323"/>
                  <a:pt x="2083" y="319"/>
                  <a:pt x="2088" y="315"/>
                </a:cubicBezTo>
                <a:cubicBezTo>
                  <a:pt x="2092" y="312"/>
                  <a:pt x="2095" y="310"/>
                  <a:pt x="2099" y="307"/>
                </a:cubicBezTo>
                <a:cubicBezTo>
                  <a:pt x="2104" y="303"/>
                  <a:pt x="2110" y="299"/>
                  <a:pt x="2116" y="294"/>
                </a:cubicBezTo>
                <a:cubicBezTo>
                  <a:pt x="2119" y="292"/>
                  <a:pt x="2123" y="290"/>
                  <a:pt x="2126" y="287"/>
                </a:cubicBezTo>
                <a:cubicBezTo>
                  <a:pt x="2132" y="283"/>
                  <a:pt x="2138" y="279"/>
                  <a:pt x="2145" y="274"/>
                </a:cubicBezTo>
                <a:cubicBezTo>
                  <a:pt x="2148" y="272"/>
                  <a:pt x="2151" y="270"/>
                  <a:pt x="2154" y="268"/>
                </a:cubicBezTo>
                <a:cubicBezTo>
                  <a:pt x="2160" y="264"/>
                  <a:pt x="2167" y="259"/>
                  <a:pt x="2174" y="255"/>
                </a:cubicBezTo>
                <a:cubicBezTo>
                  <a:pt x="2177" y="253"/>
                  <a:pt x="2179" y="251"/>
                  <a:pt x="2182" y="250"/>
                </a:cubicBezTo>
                <a:cubicBezTo>
                  <a:pt x="2190" y="245"/>
                  <a:pt x="2198" y="240"/>
                  <a:pt x="2206" y="235"/>
                </a:cubicBezTo>
                <a:cubicBezTo>
                  <a:pt x="2208" y="234"/>
                  <a:pt x="2209" y="233"/>
                  <a:pt x="2210" y="232"/>
                </a:cubicBezTo>
                <a:cubicBezTo>
                  <a:pt x="2220" y="226"/>
                  <a:pt x="2230" y="220"/>
                  <a:pt x="2240" y="214"/>
                </a:cubicBezTo>
                <a:cubicBezTo>
                  <a:pt x="2244" y="212"/>
                  <a:pt x="2249" y="209"/>
                  <a:pt x="2254" y="207"/>
                </a:cubicBezTo>
                <a:close/>
                <a:moveTo>
                  <a:pt x="2106" y="133"/>
                </a:moveTo>
                <a:cubicBezTo>
                  <a:pt x="2152" y="153"/>
                  <a:pt x="2197" y="175"/>
                  <a:pt x="2241" y="200"/>
                </a:cubicBezTo>
                <a:cubicBezTo>
                  <a:pt x="2239" y="201"/>
                  <a:pt x="2236" y="202"/>
                  <a:pt x="2234" y="204"/>
                </a:cubicBezTo>
                <a:cubicBezTo>
                  <a:pt x="2224" y="209"/>
                  <a:pt x="2213" y="215"/>
                  <a:pt x="2203" y="220"/>
                </a:cubicBezTo>
                <a:cubicBezTo>
                  <a:pt x="2200" y="222"/>
                  <a:pt x="2196" y="224"/>
                  <a:pt x="2193" y="225"/>
                </a:cubicBezTo>
                <a:cubicBezTo>
                  <a:pt x="2186" y="229"/>
                  <a:pt x="2179" y="232"/>
                  <a:pt x="2172" y="236"/>
                </a:cubicBezTo>
                <a:cubicBezTo>
                  <a:pt x="2168" y="238"/>
                  <a:pt x="2164" y="240"/>
                  <a:pt x="2160" y="242"/>
                </a:cubicBezTo>
                <a:cubicBezTo>
                  <a:pt x="2153" y="245"/>
                  <a:pt x="2147" y="248"/>
                  <a:pt x="2141" y="251"/>
                </a:cubicBezTo>
                <a:cubicBezTo>
                  <a:pt x="2136" y="253"/>
                  <a:pt x="2132" y="255"/>
                  <a:pt x="2127" y="257"/>
                </a:cubicBezTo>
                <a:cubicBezTo>
                  <a:pt x="2121" y="259"/>
                  <a:pt x="2115" y="262"/>
                  <a:pt x="2109" y="265"/>
                </a:cubicBezTo>
                <a:cubicBezTo>
                  <a:pt x="2104" y="267"/>
                  <a:pt x="2100" y="269"/>
                  <a:pt x="2095" y="271"/>
                </a:cubicBezTo>
                <a:cubicBezTo>
                  <a:pt x="2089" y="273"/>
                  <a:pt x="2083" y="276"/>
                  <a:pt x="2077" y="278"/>
                </a:cubicBezTo>
                <a:cubicBezTo>
                  <a:pt x="2072" y="280"/>
                  <a:pt x="2068" y="282"/>
                  <a:pt x="2063" y="284"/>
                </a:cubicBezTo>
                <a:cubicBezTo>
                  <a:pt x="2057" y="286"/>
                  <a:pt x="2051" y="288"/>
                  <a:pt x="2045" y="291"/>
                </a:cubicBezTo>
                <a:cubicBezTo>
                  <a:pt x="2040" y="292"/>
                  <a:pt x="2035" y="294"/>
                  <a:pt x="2030" y="296"/>
                </a:cubicBezTo>
                <a:cubicBezTo>
                  <a:pt x="2024" y="298"/>
                  <a:pt x="2019" y="300"/>
                  <a:pt x="2013" y="302"/>
                </a:cubicBezTo>
                <a:cubicBezTo>
                  <a:pt x="2008" y="304"/>
                  <a:pt x="2003" y="306"/>
                  <a:pt x="1998" y="308"/>
                </a:cubicBezTo>
                <a:cubicBezTo>
                  <a:pt x="1992" y="310"/>
                  <a:pt x="1986" y="312"/>
                  <a:pt x="1980" y="313"/>
                </a:cubicBezTo>
                <a:cubicBezTo>
                  <a:pt x="1975" y="315"/>
                  <a:pt x="1970" y="317"/>
                  <a:pt x="1965" y="318"/>
                </a:cubicBezTo>
                <a:cubicBezTo>
                  <a:pt x="1959" y="320"/>
                  <a:pt x="1953" y="322"/>
                  <a:pt x="1947" y="324"/>
                </a:cubicBezTo>
                <a:cubicBezTo>
                  <a:pt x="1942" y="325"/>
                  <a:pt x="1937" y="327"/>
                  <a:pt x="1932" y="328"/>
                </a:cubicBezTo>
                <a:cubicBezTo>
                  <a:pt x="1926" y="330"/>
                  <a:pt x="1920" y="332"/>
                  <a:pt x="1914" y="333"/>
                </a:cubicBezTo>
                <a:cubicBezTo>
                  <a:pt x="1909" y="335"/>
                  <a:pt x="1904" y="336"/>
                  <a:pt x="1898" y="337"/>
                </a:cubicBezTo>
                <a:cubicBezTo>
                  <a:pt x="1892" y="339"/>
                  <a:pt x="1886" y="341"/>
                  <a:pt x="1880" y="342"/>
                </a:cubicBezTo>
                <a:cubicBezTo>
                  <a:pt x="1875" y="343"/>
                  <a:pt x="1870" y="345"/>
                  <a:pt x="1865" y="346"/>
                </a:cubicBezTo>
                <a:cubicBezTo>
                  <a:pt x="1859" y="347"/>
                  <a:pt x="1853" y="349"/>
                  <a:pt x="1847" y="350"/>
                </a:cubicBezTo>
                <a:cubicBezTo>
                  <a:pt x="1842" y="351"/>
                  <a:pt x="1836" y="352"/>
                  <a:pt x="1831" y="354"/>
                </a:cubicBezTo>
                <a:cubicBezTo>
                  <a:pt x="1825" y="355"/>
                  <a:pt x="1819" y="356"/>
                  <a:pt x="1813" y="357"/>
                </a:cubicBezTo>
                <a:cubicBezTo>
                  <a:pt x="1808" y="358"/>
                  <a:pt x="1802" y="359"/>
                  <a:pt x="1797" y="360"/>
                </a:cubicBezTo>
                <a:cubicBezTo>
                  <a:pt x="1791" y="362"/>
                  <a:pt x="1785" y="363"/>
                  <a:pt x="1779" y="364"/>
                </a:cubicBezTo>
                <a:cubicBezTo>
                  <a:pt x="1774" y="365"/>
                  <a:pt x="1768" y="366"/>
                  <a:pt x="1763" y="366"/>
                </a:cubicBezTo>
                <a:cubicBezTo>
                  <a:pt x="1757" y="367"/>
                  <a:pt x="1751" y="368"/>
                  <a:pt x="1745" y="369"/>
                </a:cubicBezTo>
                <a:cubicBezTo>
                  <a:pt x="1739" y="370"/>
                  <a:pt x="1734" y="371"/>
                  <a:pt x="1729" y="372"/>
                </a:cubicBezTo>
                <a:cubicBezTo>
                  <a:pt x="1726" y="372"/>
                  <a:pt x="1723" y="372"/>
                  <a:pt x="1721" y="373"/>
                </a:cubicBezTo>
                <a:cubicBezTo>
                  <a:pt x="1722" y="372"/>
                  <a:pt x="1723" y="371"/>
                  <a:pt x="1724" y="370"/>
                </a:cubicBezTo>
                <a:cubicBezTo>
                  <a:pt x="1728" y="367"/>
                  <a:pt x="1732" y="364"/>
                  <a:pt x="1735" y="361"/>
                </a:cubicBezTo>
                <a:cubicBezTo>
                  <a:pt x="1739" y="357"/>
                  <a:pt x="1743" y="354"/>
                  <a:pt x="1747" y="351"/>
                </a:cubicBezTo>
                <a:cubicBezTo>
                  <a:pt x="1751" y="348"/>
                  <a:pt x="1754" y="345"/>
                  <a:pt x="1758" y="342"/>
                </a:cubicBezTo>
                <a:cubicBezTo>
                  <a:pt x="1762" y="339"/>
                  <a:pt x="1766" y="336"/>
                  <a:pt x="1770" y="333"/>
                </a:cubicBezTo>
                <a:cubicBezTo>
                  <a:pt x="1773" y="330"/>
                  <a:pt x="1777" y="327"/>
                  <a:pt x="1781" y="324"/>
                </a:cubicBezTo>
                <a:cubicBezTo>
                  <a:pt x="1785" y="321"/>
                  <a:pt x="1789" y="318"/>
                  <a:pt x="1793" y="315"/>
                </a:cubicBezTo>
                <a:cubicBezTo>
                  <a:pt x="1797" y="312"/>
                  <a:pt x="1800" y="309"/>
                  <a:pt x="1804" y="306"/>
                </a:cubicBezTo>
                <a:cubicBezTo>
                  <a:pt x="1808" y="303"/>
                  <a:pt x="1812" y="300"/>
                  <a:pt x="1817" y="297"/>
                </a:cubicBezTo>
                <a:cubicBezTo>
                  <a:pt x="1820" y="295"/>
                  <a:pt x="1824" y="292"/>
                  <a:pt x="1828" y="289"/>
                </a:cubicBezTo>
                <a:cubicBezTo>
                  <a:pt x="1832" y="286"/>
                  <a:pt x="1836" y="283"/>
                  <a:pt x="1840" y="280"/>
                </a:cubicBezTo>
                <a:cubicBezTo>
                  <a:pt x="1844" y="278"/>
                  <a:pt x="1848" y="275"/>
                  <a:pt x="1852" y="273"/>
                </a:cubicBezTo>
                <a:cubicBezTo>
                  <a:pt x="1856" y="270"/>
                  <a:pt x="1860" y="267"/>
                  <a:pt x="1864" y="264"/>
                </a:cubicBezTo>
                <a:cubicBezTo>
                  <a:pt x="1868" y="261"/>
                  <a:pt x="1872" y="259"/>
                  <a:pt x="1876" y="256"/>
                </a:cubicBezTo>
                <a:cubicBezTo>
                  <a:pt x="1880" y="254"/>
                  <a:pt x="1885" y="251"/>
                  <a:pt x="1889" y="248"/>
                </a:cubicBezTo>
                <a:cubicBezTo>
                  <a:pt x="1893" y="246"/>
                  <a:pt x="1897" y="243"/>
                  <a:pt x="1901" y="241"/>
                </a:cubicBezTo>
                <a:cubicBezTo>
                  <a:pt x="1905" y="238"/>
                  <a:pt x="1909" y="235"/>
                  <a:pt x="1914" y="232"/>
                </a:cubicBezTo>
                <a:cubicBezTo>
                  <a:pt x="1918" y="230"/>
                  <a:pt x="1921" y="228"/>
                  <a:pt x="1925" y="225"/>
                </a:cubicBezTo>
                <a:cubicBezTo>
                  <a:pt x="1930" y="223"/>
                  <a:pt x="1934" y="220"/>
                  <a:pt x="1939" y="217"/>
                </a:cubicBezTo>
                <a:cubicBezTo>
                  <a:pt x="1943" y="215"/>
                  <a:pt x="1947" y="213"/>
                  <a:pt x="1950" y="211"/>
                </a:cubicBezTo>
                <a:cubicBezTo>
                  <a:pt x="1955" y="208"/>
                  <a:pt x="1960" y="205"/>
                  <a:pt x="1965" y="203"/>
                </a:cubicBezTo>
                <a:cubicBezTo>
                  <a:pt x="1968" y="201"/>
                  <a:pt x="1972" y="198"/>
                  <a:pt x="1976" y="196"/>
                </a:cubicBezTo>
                <a:cubicBezTo>
                  <a:pt x="1981" y="194"/>
                  <a:pt x="1986" y="191"/>
                  <a:pt x="1991" y="188"/>
                </a:cubicBezTo>
                <a:cubicBezTo>
                  <a:pt x="1994" y="186"/>
                  <a:pt x="1998" y="185"/>
                  <a:pt x="2002" y="183"/>
                </a:cubicBezTo>
                <a:cubicBezTo>
                  <a:pt x="2007" y="180"/>
                  <a:pt x="2013" y="177"/>
                  <a:pt x="2018" y="174"/>
                </a:cubicBezTo>
                <a:cubicBezTo>
                  <a:pt x="2021" y="173"/>
                  <a:pt x="2024" y="171"/>
                  <a:pt x="2027" y="169"/>
                </a:cubicBezTo>
                <a:cubicBezTo>
                  <a:pt x="2035" y="166"/>
                  <a:pt x="2043" y="162"/>
                  <a:pt x="2051" y="158"/>
                </a:cubicBezTo>
                <a:cubicBezTo>
                  <a:pt x="2052" y="158"/>
                  <a:pt x="2053" y="157"/>
                  <a:pt x="2054" y="157"/>
                </a:cubicBezTo>
                <a:cubicBezTo>
                  <a:pt x="2063" y="152"/>
                  <a:pt x="2071" y="148"/>
                  <a:pt x="2080" y="144"/>
                </a:cubicBezTo>
                <a:cubicBezTo>
                  <a:pt x="2083" y="143"/>
                  <a:pt x="2085" y="142"/>
                  <a:pt x="2088" y="141"/>
                </a:cubicBezTo>
                <a:cubicBezTo>
                  <a:pt x="2094" y="138"/>
                  <a:pt x="2100" y="136"/>
                  <a:pt x="2106" y="133"/>
                </a:cubicBezTo>
                <a:close/>
                <a:moveTo>
                  <a:pt x="2035" y="105"/>
                </a:moveTo>
                <a:cubicBezTo>
                  <a:pt x="2053" y="112"/>
                  <a:pt x="2072" y="119"/>
                  <a:pt x="2090" y="127"/>
                </a:cubicBezTo>
                <a:cubicBezTo>
                  <a:pt x="2088" y="128"/>
                  <a:pt x="2086" y="129"/>
                  <a:pt x="2083" y="130"/>
                </a:cubicBezTo>
                <a:cubicBezTo>
                  <a:pt x="2079" y="132"/>
                  <a:pt x="2074" y="134"/>
                  <a:pt x="2070" y="136"/>
                </a:cubicBezTo>
                <a:cubicBezTo>
                  <a:pt x="2065" y="138"/>
                  <a:pt x="2061" y="140"/>
                  <a:pt x="2056" y="142"/>
                </a:cubicBezTo>
                <a:cubicBezTo>
                  <a:pt x="2052" y="144"/>
                  <a:pt x="2047" y="146"/>
                  <a:pt x="2043" y="148"/>
                </a:cubicBezTo>
                <a:cubicBezTo>
                  <a:pt x="2038" y="151"/>
                  <a:pt x="2034" y="153"/>
                  <a:pt x="2029" y="155"/>
                </a:cubicBezTo>
                <a:cubicBezTo>
                  <a:pt x="2025" y="157"/>
                  <a:pt x="2021" y="159"/>
                  <a:pt x="2017" y="162"/>
                </a:cubicBezTo>
                <a:cubicBezTo>
                  <a:pt x="2012" y="164"/>
                  <a:pt x="2007" y="166"/>
                  <a:pt x="2003" y="168"/>
                </a:cubicBezTo>
                <a:cubicBezTo>
                  <a:pt x="1999" y="171"/>
                  <a:pt x="1994" y="173"/>
                  <a:pt x="1990" y="175"/>
                </a:cubicBezTo>
                <a:cubicBezTo>
                  <a:pt x="1986" y="177"/>
                  <a:pt x="1981" y="180"/>
                  <a:pt x="1977" y="182"/>
                </a:cubicBezTo>
                <a:cubicBezTo>
                  <a:pt x="1973" y="185"/>
                  <a:pt x="1968" y="187"/>
                  <a:pt x="1964" y="189"/>
                </a:cubicBezTo>
                <a:cubicBezTo>
                  <a:pt x="1960" y="192"/>
                  <a:pt x="1955" y="194"/>
                  <a:pt x="1951" y="197"/>
                </a:cubicBezTo>
                <a:cubicBezTo>
                  <a:pt x="1947" y="199"/>
                  <a:pt x="1943" y="201"/>
                  <a:pt x="1938" y="204"/>
                </a:cubicBezTo>
                <a:cubicBezTo>
                  <a:pt x="1934" y="206"/>
                  <a:pt x="1930" y="209"/>
                  <a:pt x="1925" y="212"/>
                </a:cubicBezTo>
                <a:cubicBezTo>
                  <a:pt x="1921" y="214"/>
                  <a:pt x="1917" y="216"/>
                  <a:pt x="1913" y="219"/>
                </a:cubicBezTo>
                <a:cubicBezTo>
                  <a:pt x="1909" y="221"/>
                  <a:pt x="1904" y="224"/>
                  <a:pt x="1900" y="227"/>
                </a:cubicBezTo>
                <a:cubicBezTo>
                  <a:pt x="1896" y="229"/>
                  <a:pt x="1892" y="232"/>
                  <a:pt x="1888" y="234"/>
                </a:cubicBezTo>
                <a:cubicBezTo>
                  <a:pt x="1883" y="237"/>
                  <a:pt x="1879" y="240"/>
                  <a:pt x="1875" y="243"/>
                </a:cubicBezTo>
                <a:cubicBezTo>
                  <a:pt x="1871" y="245"/>
                  <a:pt x="1867" y="248"/>
                  <a:pt x="1863" y="250"/>
                </a:cubicBezTo>
                <a:cubicBezTo>
                  <a:pt x="1859" y="253"/>
                  <a:pt x="1854" y="256"/>
                  <a:pt x="1850" y="259"/>
                </a:cubicBezTo>
                <a:cubicBezTo>
                  <a:pt x="1846" y="262"/>
                  <a:pt x="1842" y="264"/>
                  <a:pt x="1839" y="267"/>
                </a:cubicBezTo>
                <a:cubicBezTo>
                  <a:pt x="1834" y="270"/>
                  <a:pt x="1830" y="273"/>
                  <a:pt x="1825" y="276"/>
                </a:cubicBezTo>
                <a:cubicBezTo>
                  <a:pt x="1822" y="279"/>
                  <a:pt x="1818" y="281"/>
                  <a:pt x="1814" y="284"/>
                </a:cubicBezTo>
                <a:cubicBezTo>
                  <a:pt x="1810" y="287"/>
                  <a:pt x="1805" y="291"/>
                  <a:pt x="1800" y="294"/>
                </a:cubicBezTo>
                <a:cubicBezTo>
                  <a:pt x="1797" y="297"/>
                  <a:pt x="1794" y="299"/>
                  <a:pt x="1791" y="302"/>
                </a:cubicBezTo>
                <a:cubicBezTo>
                  <a:pt x="1785" y="305"/>
                  <a:pt x="1780" y="309"/>
                  <a:pt x="1775" y="313"/>
                </a:cubicBezTo>
                <a:cubicBezTo>
                  <a:pt x="1773" y="315"/>
                  <a:pt x="1770" y="317"/>
                  <a:pt x="1767" y="320"/>
                </a:cubicBezTo>
                <a:cubicBezTo>
                  <a:pt x="1760" y="325"/>
                  <a:pt x="1753" y="330"/>
                  <a:pt x="1746" y="336"/>
                </a:cubicBezTo>
                <a:cubicBezTo>
                  <a:pt x="1745" y="337"/>
                  <a:pt x="1745" y="337"/>
                  <a:pt x="1744" y="338"/>
                </a:cubicBezTo>
                <a:cubicBezTo>
                  <a:pt x="1736" y="344"/>
                  <a:pt x="1728" y="351"/>
                  <a:pt x="1721" y="357"/>
                </a:cubicBezTo>
                <a:cubicBezTo>
                  <a:pt x="1719" y="359"/>
                  <a:pt x="1716" y="361"/>
                  <a:pt x="1714" y="363"/>
                </a:cubicBezTo>
                <a:cubicBezTo>
                  <a:pt x="1709" y="367"/>
                  <a:pt x="1704" y="371"/>
                  <a:pt x="1699" y="376"/>
                </a:cubicBezTo>
                <a:cubicBezTo>
                  <a:pt x="1695" y="376"/>
                  <a:pt x="1691" y="377"/>
                  <a:pt x="1687" y="377"/>
                </a:cubicBezTo>
                <a:cubicBezTo>
                  <a:pt x="1683" y="378"/>
                  <a:pt x="1680" y="378"/>
                  <a:pt x="1677" y="378"/>
                </a:cubicBezTo>
                <a:cubicBezTo>
                  <a:pt x="1673" y="379"/>
                  <a:pt x="1668" y="379"/>
                  <a:pt x="1664" y="380"/>
                </a:cubicBezTo>
                <a:cubicBezTo>
                  <a:pt x="1660" y="380"/>
                  <a:pt x="1657" y="380"/>
                  <a:pt x="1654" y="381"/>
                </a:cubicBezTo>
                <a:cubicBezTo>
                  <a:pt x="1650" y="381"/>
                  <a:pt x="1645" y="381"/>
                  <a:pt x="1641" y="382"/>
                </a:cubicBezTo>
                <a:cubicBezTo>
                  <a:pt x="1637" y="382"/>
                  <a:pt x="1634" y="382"/>
                  <a:pt x="1631" y="383"/>
                </a:cubicBezTo>
                <a:cubicBezTo>
                  <a:pt x="1626" y="383"/>
                  <a:pt x="1622" y="383"/>
                  <a:pt x="1618" y="383"/>
                </a:cubicBezTo>
                <a:cubicBezTo>
                  <a:pt x="1614" y="384"/>
                  <a:pt x="1611" y="384"/>
                  <a:pt x="1607" y="384"/>
                </a:cubicBezTo>
                <a:cubicBezTo>
                  <a:pt x="1603" y="384"/>
                  <a:pt x="1599" y="385"/>
                  <a:pt x="1594" y="385"/>
                </a:cubicBezTo>
                <a:cubicBezTo>
                  <a:pt x="1591" y="385"/>
                  <a:pt x="1588" y="385"/>
                  <a:pt x="1584" y="385"/>
                </a:cubicBezTo>
                <a:cubicBezTo>
                  <a:pt x="1579" y="386"/>
                  <a:pt x="1575" y="386"/>
                  <a:pt x="1570" y="386"/>
                </a:cubicBezTo>
                <a:cubicBezTo>
                  <a:pt x="1567" y="386"/>
                  <a:pt x="1564" y="386"/>
                  <a:pt x="1561" y="386"/>
                </a:cubicBezTo>
                <a:cubicBezTo>
                  <a:pt x="1556" y="386"/>
                  <a:pt x="1550" y="387"/>
                  <a:pt x="1545" y="387"/>
                </a:cubicBezTo>
                <a:cubicBezTo>
                  <a:pt x="1543" y="387"/>
                  <a:pt x="1540" y="387"/>
                  <a:pt x="1538" y="387"/>
                </a:cubicBezTo>
                <a:cubicBezTo>
                  <a:pt x="1530" y="387"/>
                  <a:pt x="1522" y="387"/>
                  <a:pt x="1515" y="387"/>
                </a:cubicBezTo>
                <a:cubicBezTo>
                  <a:pt x="1505" y="387"/>
                  <a:pt x="1496" y="387"/>
                  <a:pt x="1487" y="387"/>
                </a:cubicBezTo>
                <a:cubicBezTo>
                  <a:pt x="1484" y="387"/>
                  <a:pt x="1481" y="387"/>
                  <a:pt x="1478" y="387"/>
                </a:cubicBezTo>
                <a:cubicBezTo>
                  <a:pt x="1472" y="386"/>
                  <a:pt x="1466" y="386"/>
                  <a:pt x="1460" y="386"/>
                </a:cubicBezTo>
                <a:cubicBezTo>
                  <a:pt x="1456" y="386"/>
                  <a:pt x="1453" y="386"/>
                  <a:pt x="1449" y="386"/>
                </a:cubicBezTo>
                <a:cubicBezTo>
                  <a:pt x="1443" y="385"/>
                  <a:pt x="1438" y="385"/>
                  <a:pt x="1432" y="385"/>
                </a:cubicBezTo>
                <a:cubicBezTo>
                  <a:pt x="1428" y="385"/>
                  <a:pt x="1425" y="384"/>
                  <a:pt x="1421" y="384"/>
                </a:cubicBezTo>
                <a:cubicBezTo>
                  <a:pt x="1418" y="384"/>
                  <a:pt x="1416" y="384"/>
                  <a:pt x="1413" y="384"/>
                </a:cubicBezTo>
                <a:cubicBezTo>
                  <a:pt x="1414" y="383"/>
                  <a:pt x="1415" y="382"/>
                  <a:pt x="1416" y="381"/>
                </a:cubicBezTo>
                <a:cubicBezTo>
                  <a:pt x="1419" y="378"/>
                  <a:pt x="1421" y="376"/>
                  <a:pt x="1424" y="374"/>
                </a:cubicBezTo>
                <a:cubicBezTo>
                  <a:pt x="1427" y="371"/>
                  <a:pt x="1430" y="369"/>
                  <a:pt x="1433" y="366"/>
                </a:cubicBezTo>
                <a:cubicBezTo>
                  <a:pt x="1436" y="364"/>
                  <a:pt x="1438" y="362"/>
                  <a:pt x="1441" y="359"/>
                </a:cubicBezTo>
                <a:cubicBezTo>
                  <a:pt x="1444" y="357"/>
                  <a:pt x="1447" y="354"/>
                  <a:pt x="1450" y="352"/>
                </a:cubicBezTo>
                <a:cubicBezTo>
                  <a:pt x="1453" y="349"/>
                  <a:pt x="1456" y="347"/>
                  <a:pt x="1458" y="345"/>
                </a:cubicBezTo>
                <a:cubicBezTo>
                  <a:pt x="1462" y="343"/>
                  <a:pt x="1465" y="340"/>
                  <a:pt x="1468" y="338"/>
                </a:cubicBezTo>
                <a:cubicBezTo>
                  <a:pt x="1471" y="335"/>
                  <a:pt x="1473" y="333"/>
                  <a:pt x="1476" y="331"/>
                </a:cubicBezTo>
                <a:cubicBezTo>
                  <a:pt x="1479" y="329"/>
                  <a:pt x="1482" y="326"/>
                  <a:pt x="1486" y="324"/>
                </a:cubicBezTo>
                <a:cubicBezTo>
                  <a:pt x="1488" y="322"/>
                  <a:pt x="1491" y="320"/>
                  <a:pt x="1494" y="317"/>
                </a:cubicBezTo>
                <a:cubicBezTo>
                  <a:pt x="1497" y="315"/>
                  <a:pt x="1500" y="313"/>
                  <a:pt x="1504" y="310"/>
                </a:cubicBezTo>
                <a:cubicBezTo>
                  <a:pt x="1506" y="308"/>
                  <a:pt x="1509" y="306"/>
                  <a:pt x="1512" y="304"/>
                </a:cubicBezTo>
                <a:cubicBezTo>
                  <a:pt x="1515" y="302"/>
                  <a:pt x="1518" y="299"/>
                  <a:pt x="1522" y="297"/>
                </a:cubicBezTo>
                <a:cubicBezTo>
                  <a:pt x="1524" y="295"/>
                  <a:pt x="1527" y="293"/>
                  <a:pt x="1530" y="291"/>
                </a:cubicBezTo>
                <a:cubicBezTo>
                  <a:pt x="1533" y="288"/>
                  <a:pt x="1537" y="286"/>
                  <a:pt x="1540" y="284"/>
                </a:cubicBezTo>
                <a:cubicBezTo>
                  <a:pt x="1543" y="282"/>
                  <a:pt x="1545" y="280"/>
                  <a:pt x="1548" y="278"/>
                </a:cubicBezTo>
                <a:cubicBezTo>
                  <a:pt x="1552" y="276"/>
                  <a:pt x="1555" y="273"/>
                  <a:pt x="1559" y="271"/>
                </a:cubicBezTo>
                <a:cubicBezTo>
                  <a:pt x="1561" y="269"/>
                  <a:pt x="1564" y="267"/>
                  <a:pt x="1567" y="265"/>
                </a:cubicBezTo>
                <a:cubicBezTo>
                  <a:pt x="1570" y="263"/>
                  <a:pt x="1574" y="261"/>
                  <a:pt x="1577" y="258"/>
                </a:cubicBezTo>
                <a:cubicBezTo>
                  <a:pt x="1580" y="257"/>
                  <a:pt x="1583" y="255"/>
                  <a:pt x="1585" y="253"/>
                </a:cubicBezTo>
                <a:cubicBezTo>
                  <a:pt x="1589" y="251"/>
                  <a:pt x="1593" y="248"/>
                  <a:pt x="1596" y="246"/>
                </a:cubicBezTo>
                <a:cubicBezTo>
                  <a:pt x="1599" y="244"/>
                  <a:pt x="1602" y="243"/>
                  <a:pt x="1604" y="241"/>
                </a:cubicBezTo>
                <a:cubicBezTo>
                  <a:pt x="1608" y="239"/>
                  <a:pt x="1612" y="236"/>
                  <a:pt x="1616" y="234"/>
                </a:cubicBezTo>
                <a:cubicBezTo>
                  <a:pt x="1618" y="232"/>
                  <a:pt x="1621" y="231"/>
                  <a:pt x="1623" y="229"/>
                </a:cubicBezTo>
                <a:cubicBezTo>
                  <a:pt x="1627" y="227"/>
                  <a:pt x="1631" y="225"/>
                  <a:pt x="1635" y="222"/>
                </a:cubicBezTo>
                <a:cubicBezTo>
                  <a:pt x="1638" y="221"/>
                  <a:pt x="1640" y="219"/>
                  <a:pt x="1643" y="218"/>
                </a:cubicBezTo>
                <a:cubicBezTo>
                  <a:pt x="1647" y="215"/>
                  <a:pt x="1651" y="213"/>
                  <a:pt x="1655" y="210"/>
                </a:cubicBezTo>
                <a:cubicBezTo>
                  <a:pt x="1658" y="209"/>
                  <a:pt x="1660" y="208"/>
                  <a:pt x="1662" y="207"/>
                </a:cubicBezTo>
                <a:cubicBezTo>
                  <a:pt x="1668" y="203"/>
                  <a:pt x="1675" y="199"/>
                  <a:pt x="1681" y="196"/>
                </a:cubicBezTo>
                <a:cubicBezTo>
                  <a:pt x="1683" y="195"/>
                  <a:pt x="1685" y="194"/>
                  <a:pt x="1687" y="193"/>
                </a:cubicBezTo>
                <a:cubicBezTo>
                  <a:pt x="1691" y="190"/>
                  <a:pt x="1696" y="188"/>
                  <a:pt x="1701" y="185"/>
                </a:cubicBezTo>
                <a:cubicBezTo>
                  <a:pt x="1705" y="185"/>
                  <a:pt x="1710" y="184"/>
                  <a:pt x="1714" y="184"/>
                </a:cubicBezTo>
                <a:cubicBezTo>
                  <a:pt x="1717" y="183"/>
                  <a:pt x="1719" y="183"/>
                  <a:pt x="1722" y="183"/>
                </a:cubicBezTo>
                <a:cubicBezTo>
                  <a:pt x="1727" y="182"/>
                  <a:pt x="1731" y="181"/>
                  <a:pt x="1736" y="181"/>
                </a:cubicBezTo>
                <a:cubicBezTo>
                  <a:pt x="1739" y="180"/>
                  <a:pt x="1741" y="180"/>
                  <a:pt x="1743" y="180"/>
                </a:cubicBezTo>
                <a:cubicBezTo>
                  <a:pt x="1748" y="179"/>
                  <a:pt x="1753" y="178"/>
                  <a:pt x="1759" y="177"/>
                </a:cubicBezTo>
                <a:cubicBezTo>
                  <a:pt x="1761" y="177"/>
                  <a:pt x="1763" y="176"/>
                  <a:pt x="1764" y="176"/>
                </a:cubicBezTo>
                <a:cubicBezTo>
                  <a:pt x="1771" y="175"/>
                  <a:pt x="1777" y="174"/>
                  <a:pt x="1783" y="173"/>
                </a:cubicBezTo>
                <a:cubicBezTo>
                  <a:pt x="1784" y="173"/>
                  <a:pt x="1785" y="173"/>
                  <a:pt x="1786" y="172"/>
                </a:cubicBezTo>
                <a:cubicBezTo>
                  <a:pt x="1800" y="170"/>
                  <a:pt x="1814" y="167"/>
                  <a:pt x="1828" y="164"/>
                </a:cubicBezTo>
                <a:cubicBezTo>
                  <a:pt x="1828" y="164"/>
                  <a:pt x="1829" y="164"/>
                  <a:pt x="1829" y="164"/>
                </a:cubicBezTo>
                <a:cubicBezTo>
                  <a:pt x="1836" y="163"/>
                  <a:pt x="1843" y="161"/>
                  <a:pt x="1850" y="159"/>
                </a:cubicBezTo>
                <a:cubicBezTo>
                  <a:pt x="1851" y="159"/>
                  <a:pt x="1853" y="159"/>
                  <a:pt x="1855" y="158"/>
                </a:cubicBezTo>
                <a:cubicBezTo>
                  <a:pt x="1860" y="157"/>
                  <a:pt x="1865" y="156"/>
                  <a:pt x="1871" y="155"/>
                </a:cubicBezTo>
                <a:cubicBezTo>
                  <a:pt x="1873" y="154"/>
                  <a:pt x="1875" y="153"/>
                  <a:pt x="1877" y="153"/>
                </a:cubicBezTo>
                <a:cubicBezTo>
                  <a:pt x="1882" y="152"/>
                  <a:pt x="1887" y="151"/>
                  <a:pt x="1892" y="149"/>
                </a:cubicBezTo>
                <a:cubicBezTo>
                  <a:pt x="1894" y="149"/>
                  <a:pt x="1897" y="148"/>
                  <a:pt x="1899" y="147"/>
                </a:cubicBezTo>
                <a:cubicBezTo>
                  <a:pt x="1904" y="146"/>
                  <a:pt x="1908" y="145"/>
                  <a:pt x="1913" y="144"/>
                </a:cubicBezTo>
                <a:cubicBezTo>
                  <a:pt x="1915" y="143"/>
                  <a:pt x="1918" y="142"/>
                  <a:pt x="1921" y="142"/>
                </a:cubicBezTo>
                <a:cubicBezTo>
                  <a:pt x="1925" y="140"/>
                  <a:pt x="1929" y="139"/>
                  <a:pt x="1933" y="138"/>
                </a:cubicBezTo>
                <a:cubicBezTo>
                  <a:pt x="1936" y="137"/>
                  <a:pt x="1939" y="136"/>
                  <a:pt x="1942" y="136"/>
                </a:cubicBezTo>
                <a:cubicBezTo>
                  <a:pt x="1946" y="134"/>
                  <a:pt x="1950" y="133"/>
                  <a:pt x="1954" y="132"/>
                </a:cubicBezTo>
                <a:cubicBezTo>
                  <a:pt x="1957" y="131"/>
                  <a:pt x="1960" y="130"/>
                  <a:pt x="1963" y="129"/>
                </a:cubicBezTo>
                <a:cubicBezTo>
                  <a:pt x="1967" y="128"/>
                  <a:pt x="1971" y="127"/>
                  <a:pt x="1975" y="125"/>
                </a:cubicBezTo>
                <a:cubicBezTo>
                  <a:pt x="1978" y="125"/>
                  <a:pt x="1981" y="124"/>
                  <a:pt x="1984" y="123"/>
                </a:cubicBezTo>
                <a:cubicBezTo>
                  <a:pt x="1988" y="121"/>
                  <a:pt x="1991" y="120"/>
                  <a:pt x="1995" y="119"/>
                </a:cubicBezTo>
                <a:cubicBezTo>
                  <a:pt x="1998" y="118"/>
                  <a:pt x="2001" y="117"/>
                  <a:pt x="2004" y="116"/>
                </a:cubicBezTo>
                <a:cubicBezTo>
                  <a:pt x="2008" y="114"/>
                  <a:pt x="2012" y="113"/>
                  <a:pt x="2016" y="112"/>
                </a:cubicBezTo>
                <a:cubicBezTo>
                  <a:pt x="2019" y="111"/>
                  <a:pt x="2022" y="110"/>
                  <a:pt x="2025" y="109"/>
                </a:cubicBezTo>
                <a:cubicBezTo>
                  <a:pt x="2028" y="107"/>
                  <a:pt x="2032" y="106"/>
                  <a:pt x="2035" y="105"/>
                </a:cubicBezTo>
                <a:close/>
                <a:moveTo>
                  <a:pt x="1958" y="79"/>
                </a:moveTo>
                <a:cubicBezTo>
                  <a:pt x="1978" y="85"/>
                  <a:pt x="1998" y="92"/>
                  <a:pt x="2017" y="98"/>
                </a:cubicBezTo>
                <a:cubicBezTo>
                  <a:pt x="2017" y="99"/>
                  <a:pt x="2016" y="99"/>
                  <a:pt x="2016" y="99"/>
                </a:cubicBezTo>
                <a:cubicBezTo>
                  <a:pt x="2006" y="103"/>
                  <a:pt x="1996" y="106"/>
                  <a:pt x="1985" y="109"/>
                </a:cubicBezTo>
                <a:cubicBezTo>
                  <a:pt x="1983" y="110"/>
                  <a:pt x="1982" y="111"/>
                  <a:pt x="1980" y="111"/>
                </a:cubicBezTo>
                <a:cubicBezTo>
                  <a:pt x="1969" y="115"/>
                  <a:pt x="1959" y="118"/>
                  <a:pt x="1949" y="121"/>
                </a:cubicBezTo>
                <a:cubicBezTo>
                  <a:pt x="1948" y="121"/>
                  <a:pt x="1946" y="122"/>
                  <a:pt x="1945" y="122"/>
                </a:cubicBezTo>
                <a:cubicBezTo>
                  <a:pt x="1935" y="125"/>
                  <a:pt x="1925" y="128"/>
                  <a:pt x="1915" y="131"/>
                </a:cubicBezTo>
                <a:cubicBezTo>
                  <a:pt x="1914" y="131"/>
                  <a:pt x="1913" y="131"/>
                  <a:pt x="1911" y="132"/>
                </a:cubicBezTo>
                <a:cubicBezTo>
                  <a:pt x="1901" y="135"/>
                  <a:pt x="1891" y="137"/>
                  <a:pt x="1880" y="140"/>
                </a:cubicBezTo>
                <a:cubicBezTo>
                  <a:pt x="1878" y="140"/>
                  <a:pt x="1876" y="141"/>
                  <a:pt x="1874" y="141"/>
                </a:cubicBezTo>
                <a:cubicBezTo>
                  <a:pt x="1864" y="144"/>
                  <a:pt x="1853" y="146"/>
                  <a:pt x="1843" y="149"/>
                </a:cubicBezTo>
                <a:cubicBezTo>
                  <a:pt x="1841" y="149"/>
                  <a:pt x="1840" y="149"/>
                  <a:pt x="1838" y="150"/>
                </a:cubicBezTo>
                <a:cubicBezTo>
                  <a:pt x="1827" y="152"/>
                  <a:pt x="1816" y="154"/>
                  <a:pt x="1806" y="157"/>
                </a:cubicBezTo>
                <a:cubicBezTo>
                  <a:pt x="1805" y="157"/>
                  <a:pt x="1805" y="157"/>
                  <a:pt x="1805" y="157"/>
                </a:cubicBezTo>
                <a:cubicBezTo>
                  <a:pt x="1794" y="159"/>
                  <a:pt x="1783" y="161"/>
                  <a:pt x="1772" y="163"/>
                </a:cubicBezTo>
                <a:cubicBezTo>
                  <a:pt x="1771" y="163"/>
                  <a:pt x="1769" y="163"/>
                  <a:pt x="1767" y="164"/>
                </a:cubicBezTo>
                <a:cubicBezTo>
                  <a:pt x="1756" y="165"/>
                  <a:pt x="1746" y="167"/>
                  <a:pt x="1735" y="169"/>
                </a:cubicBezTo>
                <a:cubicBezTo>
                  <a:pt x="1734" y="169"/>
                  <a:pt x="1734" y="169"/>
                  <a:pt x="1733" y="169"/>
                </a:cubicBezTo>
                <a:cubicBezTo>
                  <a:pt x="1733" y="169"/>
                  <a:pt x="1733" y="169"/>
                  <a:pt x="1734" y="169"/>
                </a:cubicBezTo>
                <a:cubicBezTo>
                  <a:pt x="1743" y="164"/>
                  <a:pt x="1753" y="159"/>
                  <a:pt x="1762" y="155"/>
                </a:cubicBezTo>
                <a:cubicBezTo>
                  <a:pt x="1766" y="153"/>
                  <a:pt x="1769" y="152"/>
                  <a:pt x="1772" y="150"/>
                </a:cubicBezTo>
                <a:cubicBezTo>
                  <a:pt x="1779" y="147"/>
                  <a:pt x="1786" y="144"/>
                  <a:pt x="1792" y="141"/>
                </a:cubicBezTo>
                <a:cubicBezTo>
                  <a:pt x="1796" y="139"/>
                  <a:pt x="1800" y="138"/>
                  <a:pt x="1804" y="136"/>
                </a:cubicBezTo>
                <a:cubicBezTo>
                  <a:pt x="1810" y="133"/>
                  <a:pt x="1816" y="131"/>
                  <a:pt x="1823" y="128"/>
                </a:cubicBezTo>
                <a:cubicBezTo>
                  <a:pt x="1827" y="126"/>
                  <a:pt x="1831" y="125"/>
                  <a:pt x="1835" y="123"/>
                </a:cubicBezTo>
                <a:cubicBezTo>
                  <a:pt x="1841" y="120"/>
                  <a:pt x="1847" y="118"/>
                  <a:pt x="1854" y="115"/>
                </a:cubicBezTo>
                <a:cubicBezTo>
                  <a:pt x="1858" y="114"/>
                  <a:pt x="1862" y="112"/>
                  <a:pt x="1866" y="111"/>
                </a:cubicBezTo>
                <a:cubicBezTo>
                  <a:pt x="1872" y="108"/>
                  <a:pt x="1879" y="106"/>
                  <a:pt x="1885" y="103"/>
                </a:cubicBezTo>
                <a:cubicBezTo>
                  <a:pt x="1889" y="102"/>
                  <a:pt x="1893" y="101"/>
                  <a:pt x="1897" y="99"/>
                </a:cubicBezTo>
                <a:cubicBezTo>
                  <a:pt x="1904" y="97"/>
                  <a:pt x="1912" y="94"/>
                  <a:pt x="1920" y="91"/>
                </a:cubicBezTo>
                <a:cubicBezTo>
                  <a:pt x="1922" y="90"/>
                  <a:pt x="1925" y="89"/>
                  <a:pt x="1928" y="89"/>
                </a:cubicBezTo>
                <a:cubicBezTo>
                  <a:pt x="1938" y="85"/>
                  <a:pt x="1948" y="82"/>
                  <a:pt x="1958" y="79"/>
                </a:cubicBezTo>
                <a:close/>
                <a:moveTo>
                  <a:pt x="1784" y="47"/>
                </a:moveTo>
                <a:cubicBezTo>
                  <a:pt x="1793" y="45"/>
                  <a:pt x="1801" y="43"/>
                  <a:pt x="1810" y="41"/>
                </a:cubicBezTo>
                <a:cubicBezTo>
                  <a:pt x="1853" y="50"/>
                  <a:pt x="1896" y="60"/>
                  <a:pt x="1938" y="73"/>
                </a:cubicBezTo>
                <a:cubicBezTo>
                  <a:pt x="1935" y="74"/>
                  <a:pt x="1932" y="74"/>
                  <a:pt x="1930" y="75"/>
                </a:cubicBezTo>
                <a:cubicBezTo>
                  <a:pt x="1925" y="77"/>
                  <a:pt x="1920" y="79"/>
                  <a:pt x="1915" y="80"/>
                </a:cubicBezTo>
                <a:cubicBezTo>
                  <a:pt x="1909" y="82"/>
                  <a:pt x="1903" y="84"/>
                  <a:pt x="1897" y="86"/>
                </a:cubicBezTo>
                <a:cubicBezTo>
                  <a:pt x="1893" y="88"/>
                  <a:pt x="1888" y="90"/>
                  <a:pt x="1883" y="91"/>
                </a:cubicBezTo>
                <a:cubicBezTo>
                  <a:pt x="1877" y="94"/>
                  <a:pt x="1871" y="96"/>
                  <a:pt x="1865" y="98"/>
                </a:cubicBezTo>
                <a:cubicBezTo>
                  <a:pt x="1861" y="100"/>
                  <a:pt x="1856" y="102"/>
                  <a:pt x="1851" y="103"/>
                </a:cubicBezTo>
                <a:cubicBezTo>
                  <a:pt x="1845" y="106"/>
                  <a:pt x="1839" y="108"/>
                  <a:pt x="1833" y="111"/>
                </a:cubicBezTo>
                <a:cubicBezTo>
                  <a:pt x="1829" y="112"/>
                  <a:pt x="1824" y="114"/>
                  <a:pt x="1820" y="116"/>
                </a:cubicBezTo>
                <a:cubicBezTo>
                  <a:pt x="1813" y="119"/>
                  <a:pt x="1807" y="121"/>
                  <a:pt x="1801" y="124"/>
                </a:cubicBezTo>
                <a:cubicBezTo>
                  <a:pt x="1797" y="126"/>
                  <a:pt x="1793" y="128"/>
                  <a:pt x="1788" y="130"/>
                </a:cubicBezTo>
                <a:cubicBezTo>
                  <a:pt x="1782" y="132"/>
                  <a:pt x="1775" y="135"/>
                  <a:pt x="1769" y="138"/>
                </a:cubicBezTo>
                <a:cubicBezTo>
                  <a:pt x="1765" y="140"/>
                  <a:pt x="1761" y="142"/>
                  <a:pt x="1757" y="144"/>
                </a:cubicBezTo>
                <a:cubicBezTo>
                  <a:pt x="1750" y="147"/>
                  <a:pt x="1742" y="151"/>
                  <a:pt x="1734" y="155"/>
                </a:cubicBezTo>
                <a:cubicBezTo>
                  <a:pt x="1732" y="156"/>
                  <a:pt x="1729" y="157"/>
                  <a:pt x="1727" y="158"/>
                </a:cubicBezTo>
                <a:cubicBezTo>
                  <a:pt x="1717" y="163"/>
                  <a:pt x="1707" y="169"/>
                  <a:pt x="1697" y="174"/>
                </a:cubicBezTo>
                <a:cubicBezTo>
                  <a:pt x="1693" y="174"/>
                  <a:pt x="1689" y="175"/>
                  <a:pt x="1686" y="175"/>
                </a:cubicBezTo>
                <a:cubicBezTo>
                  <a:pt x="1682" y="175"/>
                  <a:pt x="1678" y="176"/>
                  <a:pt x="1675" y="176"/>
                </a:cubicBezTo>
                <a:cubicBezTo>
                  <a:pt x="1671" y="177"/>
                  <a:pt x="1667" y="177"/>
                  <a:pt x="1663" y="177"/>
                </a:cubicBezTo>
                <a:cubicBezTo>
                  <a:pt x="1659" y="178"/>
                  <a:pt x="1656" y="178"/>
                  <a:pt x="1652" y="178"/>
                </a:cubicBezTo>
                <a:cubicBezTo>
                  <a:pt x="1648" y="179"/>
                  <a:pt x="1644" y="179"/>
                  <a:pt x="1640" y="179"/>
                </a:cubicBezTo>
                <a:cubicBezTo>
                  <a:pt x="1636" y="180"/>
                  <a:pt x="1633" y="180"/>
                  <a:pt x="1629" y="180"/>
                </a:cubicBezTo>
                <a:cubicBezTo>
                  <a:pt x="1625" y="181"/>
                  <a:pt x="1621" y="181"/>
                  <a:pt x="1617" y="181"/>
                </a:cubicBezTo>
                <a:cubicBezTo>
                  <a:pt x="1613" y="181"/>
                  <a:pt x="1610" y="182"/>
                  <a:pt x="1606" y="182"/>
                </a:cubicBezTo>
                <a:cubicBezTo>
                  <a:pt x="1602" y="182"/>
                  <a:pt x="1598" y="182"/>
                  <a:pt x="1593" y="183"/>
                </a:cubicBezTo>
                <a:cubicBezTo>
                  <a:pt x="1590" y="183"/>
                  <a:pt x="1587" y="183"/>
                  <a:pt x="1583" y="183"/>
                </a:cubicBezTo>
                <a:cubicBezTo>
                  <a:pt x="1579" y="183"/>
                  <a:pt x="1574" y="183"/>
                  <a:pt x="1570" y="184"/>
                </a:cubicBezTo>
                <a:cubicBezTo>
                  <a:pt x="1567" y="184"/>
                  <a:pt x="1564" y="184"/>
                  <a:pt x="1560" y="184"/>
                </a:cubicBezTo>
                <a:cubicBezTo>
                  <a:pt x="1556" y="184"/>
                  <a:pt x="1551" y="184"/>
                  <a:pt x="1546" y="184"/>
                </a:cubicBezTo>
                <a:cubicBezTo>
                  <a:pt x="1543" y="184"/>
                  <a:pt x="1540" y="184"/>
                  <a:pt x="1537" y="185"/>
                </a:cubicBezTo>
                <a:cubicBezTo>
                  <a:pt x="1530" y="185"/>
                  <a:pt x="1522" y="185"/>
                  <a:pt x="1515" y="185"/>
                </a:cubicBezTo>
                <a:cubicBezTo>
                  <a:pt x="1505" y="185"/>
                  <a:pt x="1496" y="185"/>
                  <a:pt x="1486" y="184"/>
                </a:cubicBezTo>
                <a:cubicBezTo>
                  <a:pt x="1483" y="184"/>
                  <a:pt x="1480" y="184"/>
                  <a:pt x="1477" y="184"/>
                </a:cubicBezTo>
                <a:cubicBezTo>
                  <a:pt x="1471" y="184"/>
                  <a:pt x="1464" y="184"/>
                  <a:pt x="1458" y="184"/>
                </a:cubicBezTo>
                <a:cubicBezTo>
                  <a:pt x="1454" y="183"/>
                  <a:pt x="1451" y="183"/>
                  <a:pt x="1447" y="183"/>
                </a:cubicBezTo>
                <a:cubicBezTo>
                  <a:pt x="1441" y="183"/>
                  <a:pt x="1435" y="183"/>
                  <a:pt x="1429" y="182"/>
                </a:cubicBezTo>
                <a:cubicBezTo>
                  <a:pt x="1425" y="182"/>
                  <a:pt x="1422" y="182"/>
                  <a:pt x="1419" y="182"/>
                </a:cubicBezTo>
                <a:cubicBezTo>
                  <a:pt x="1417" y="182"/>
                  <a:pt x="1415" y="181"/>
                  <a:pt x="1413" y="181"/>
                </a:cubicBezTo>
                <a:cubicBezTo>
                  <a:pt x="1414" y="181"/>
                  <a:pt x="1415" y="180"/>
                  <a:pt x="1416" y="180"/>
                </a:cubicBezTo>
                <a:cubicBezTo>
                  <a:pt x="1420" y="178"/>
                  <a:pt x="1423" y="176"/>
                  <a:pt x="1427" y="174"/>
                </a:cubicBezTo>
                <a:cubicBezTo>
                  <a:pt x="1431" y="172"/>
                  <a:pt x="1436" y="170"/>
                  <a:pt x="1440" y="167"/>
                </a:cubicBezTo>
                <a:cubicBezTo>
                  <a:pt x="1444" y="166"/>
                  <a:pt x="1448" y="164"/>
                  <a:pt x="1452" y="162"/>
                </a:cubicBezTo>
                <a:cubicBezTo>
                  <a:pt x="1456" y="160"/>
                  <a:pt x="1460" y="158"/>
                  <a:pt x="1465" y="156"/>
                </a:cubicBezTo>
                <a:cubicBezTo>
                  <a:pt x="1469" y="154"/>
                  <a:pt x="1472" y="152"/>
                  <a:pt x="1476" y="150"/>
                </a:cubicBezTo>
                <a:cubicBezTo>
                  <a:pt x="1481" y="148"/>
                  <a:pt x="1485" y="146"/>
                  <a:pt x="1490" y="144"/>
                </a:cubicBezTo>
                <a:cubicBezTo>
                  <a:pt x="1493" y="142"/>
                  <a:pt x="1497" y="141"/>
                  <a:pt x="1501" y="139"/>
                </a:cubicBezTo>
                <a:cubicBezTo>
                  <a:pt x="1505" y="137"/>
                  <a:pt x="1510" y="135"/>
                  <a:pt x="1514" y="133"/>
                </a:cubicBezTo>
                <a:cubicBezTo>
                  <a:pt x="1518" y="132"/>
                  <a:pt x="1522" y="130"/>
                  <a:pt x="1526" y="128"/>
                </a:cubicBezTo>
                <a:cubicBezTo>
                  <a:pt x="1530" y="126"/>
                  <a:pt x="1535" y="125"/>
                  <a:pt x="1539" y="123"/>
                </a:cubicBezTo>
                <a:cubicBezTo>
                  <a:pt x="1543" y="121"/>
                  <a:pt x="1547" y="120"/>
                  <a:pt x="1551" y="118"/>
                </a:cubicBezTo>
                <a:cubicBezTo>
                  <a:pt x="1556" y="116"/>
                  <a:pt x="1560" y="115"/>
                  <a:pt x="1565" y="113"/>
                </a:cubicBezTo>
                <a:cubicBezTo>
                  <a:pt x="1569" y="111"/>
                  <a:pt x="1572" y="110"/>
                  <a:pt x="1576" y="108"/>
                </a:cubicBezTo>
                <a:cubicBezTo>
                  <a:pt x="1581" y="107"/>
                  <a:pt x="1586" y="105"/>
                  <a:pt x="1590" y="103"/>
                </a:cubicBezTo>
                <a:cubicBezTo>
                  <a:pt x="1594" y="102"/>
                  <a:pt x="1598" y="100"/>
                  <a:pt x="1602" y="99"/>
                </a:cubicBezTo>
                <a:cubicBezTo>
                  <a:pt x="1606" y="97"/>
                  <a:pt x="1611" y="96"/>
                  <a:pt x="1616" y="94"/>
                </a:cubicBezTo>
                <a:cubicBezTo>
                  <a:pt x="1620" y="93"/>
                  <a:pt x="1623" y="91"/>
                  <a:pt x="1627" y="90"/>
                </a:cubicBezTo>
                <a:cubicBezTo>
                  <a:pt x="1632" y="89"/>
                  <a:pt x="1637" y="87"/>
                  <a:pt x="1642" y="85"/>
                </a:cubicBezTo>
                <a:cubicBezTo>
                  <a:pt x="1645" y="84"/>
                  <a:pt x="1649" y="83"/>
                  <a:pt x="1653" y="82"/>
                </a:cubicBezTo>
                <a:cubicBezTo>
                  <a:pt x="1658" y="80"/>
                  <a:pt x="1663" y="79"/>
                  <a:pt x="1668" y="77"/>
                </a:cubicBezTo>
                <a:cubicBezTo>
                  <a:pt x="1671" y="76"/>
                  <a:pt x="1675" y="75"/>
                  <a:pt x="1679" y="74"/>
                </a:cubicBezTo>
                <a:cubicBezTo>
                  <a:pt x="1684" y="72"/>
                  <a:pt x="1689" y="71"/>
                  <a:pt x="1694" y="69"/>
                </a:cubicBezTo>
                <a:cubicBezTo>
                  <a:pt x="1698" y="68"/>
                  <a:pt x="1701" y="67"/>
                  <a:pt x="1705" y="66"/>
                </a:cubicBezTo>
                <a:cubicBezTo>
                  <a:pt x="1710" y="65"/>
                  <a:pt x="1716" y="64"/>
                  <a:pt x="1721" y="62"/>
                </a:cubicBezTo>
                <a:cubicBezTo>
                  <a:pt x="1724" y="61"/>
                  <a:pt x="1728" y="60"/>
                  <a:pt x="1731" y="59"/>
                </a:cubicBezTo>
                <a:cubicBezTo>
                  <a:pt x="1737" y="58"/>
                  <a:pt x="1743" y="56"/>
                  <a:pt x="1749" y="55"/>
                </a:cubicBezTo>
                <a:cubicBezTo>
                  <a:pt x="1752" y="54"/>
                  <a:pt x="1755" y="54"/>
                  <a:pt x="1758" y="53"/>
                </a:cubicBezTo>
                <a:cubicBezTo>
                  <a:pt x="1766" y="51"/>
                  <a:pt x="1773" y="49"/>
                  <a:pt x="1781" y="47"/>
                </a:cubicBezTo>
                <a:cubicBezTo>
                  <a:pt x="1782" y="47"/>
                  <a:pt x="1783" y="47"/>
                  <a:pt x="1784" y="47"/>
                </a:cubicBezTo>
                <a:close/>
                <a:moveTo>
                  <a:pt x="1631" y="23"/>
                </a:moveTo>
                <a:cubicBezTo>
                  <a:pt x="1641" y="22"/>
                  <a:pt x="1652" y="21"/>
                  <a:pt x="1662" y="19"/>
                </a:cubicBezTo>
                <a:cubicBezTo>
                  <a:pt x="1701" y="23"/>
                  <a:pt x="1741" y="29"/>
                  <a:pt x="1779" y="36"/>
                </a:cubicBezTo>
                <a:cubicBezTo>
                  <a:pt x="1771" y="37"/>
                  <a:pt x="1764" y="39"/>
                  <a:pt x="1756" y="41"/>
                </a:cubicBezTo>
                <a:cubicBezTo>
                  <a:pt x="1755" y="41"/>
                  <a:pt x="1755" y="41"/>
                  <a:pt x="1754" y="41"/>
                </a:cubicBezTo>
                <a:cubicBezTo>
                  <a:pt x="1745" y="43"/>
                  <a:pt x="1737" y="46"/>
                  <a:pt x="1728" y="48"/>
                </a:cubicBezTo>
                <a:cubicBezTo>
                  <a:pt x="1725" y="49"/>
                  <a:pt x="1722" y="49"/>
                  <a:pt x="1720" y="50"/>
                </a:cubicBezTo>
                <a:cubicBezTo>
                  <a:pt x="1714" y="52"/>
                  <a:pt x="1708" y="53"/>
                  <a:pt x="1702" y="55"/>
                </a:cubicBezTo>
                <a:cubicBezTo>
                  <a:pt x="1698" y="56"/>
                  <a:pt x="1695" y="57"/>
                  <a:pt x="1692" y="58"/>
                </a:cubicBezTo>
                <a:cubicBezTo>
                  <a:pt x="1686" y="59"/>
                  <a:pt x="1681" y="61"/>
                  <a:pt x="1676" y="62"/>
                </a:cubicBezTo>
                <a:cubicBezTo>
                  <a:pt x="1672" y="63"/>
                  <a:pt x="1668" y="64"/>
                  <a:pt x="1665" y="66"/>
                </a:cubicBezTo>
                <a:cubicBezTo>
                  <a:pt x="1660" y="67"/>
                  <a:pt x="1655" y="69"/>
                  <a:pt x="1650" y="70"/>
                </a:cubicBezTo>
                <a:cubicBezTo>
                  <a:pt x="1646" y="71"/>
                  <a:pt x="1642" y="73"/>
                  <a:pt x="1639" y="74"/>
                </a:cubicBezTo>
                <a:cubicBezTo>
                  <a:pt x="1634" y="75"/>
                  <a:pt x="1629" y="77"/>
                  <a:pt x="1624" y="79"/>
                </a:cubicBezTo>
                <a:cubicBezTo>
                  <a:pt x="1620" y="80"/>
                  <a:pt x="1617" y="81"/>
                  <a:pt x="1613" y="82"/>
                </a:cubicBezTo>
                <a:cubicBezTo>
                  <a:pt x="1608" y="84"/>
                  <a:pt x="1603" y="86"/>
                  <a:pt x="1599" y="87"/>
                </a:cubicBezTo>
                <a:cubicBezTo>
                  <a:pt x="1595" y="89"/>
                  <a:pt x="1591" y="90"/>
                  <a:pt x="1587" y="92"/>
                </a:cubicBezTo>
                <a:cubicBezTo>
                  <a:pt x="1582" y="93"/>
                  <a:pt x="1578" y="95"/>
                  <a:pt x="1573" y="97"/>
                </a:cubicBezTo>
                <a:cubicBezTo>
                  <a:pt x="1569" y="98"/>
                  <a:pt x="1565" y="100"/>
                  <a:pt x="1562" y="101"/>
                </a:cubicBezTo>
                <a:cubicBezTo>
                  <a:pt x="1557" y="103"/>
                  <a:pt x="1552" y="105"/>
                  <a:pt x="1548" y="106"/>
                </a:cubicBezTo>
                <a:cubicBezTo>
                  <a:pt x="1544" y="108"/>
                  <a:pt x="1540" y="109"/>
                  <a:pt x="1537" y="111"/>
                </a:cubicBezTo>
                <a:cubicBezTo>
                  <a:pt x="1532" y="113"/>
                  <a:pt x="1527" y="115"/>
                  <a:pt x="1523" y="117"/>
                </a:cubicBezTo>
                <a:cubicBezTo>
                  <a:pt x="1519" y="118"/>
                  <a:pt x="1515" y="120"/>
                  <a:pt x="1512" y="121"/>
                </a:cubicBezTo>
                <a:cubicBezTo>
                  <a:pt x="1507" y="123"/>
                  <a:pt x="1502" y="125"/>
                  <a:pt x="1497" y="128"/>
                </a:cubicBezTo>
                <a:cubicBezTo>
                  <a:pt x="1494" y="129"/>
                  <a:pt x="1490" y="131"/>
                  <a:pt x="1487" y="132"/>
                </a:cubicBezTo>
                <a:cubicBezTo>
                  <a:pt x="1482" y="134"/>
                  <a:pt x="1477" y="137"/>
                  <a:pt x="1472" y="139"/>
                </a:cubicBezTo>
                <a:cubicBezTo>
                  <a:pt x="1469" y="140"/>
                  <a:pt x="1465" y="142"/>
                  <a:pt x="1462" y="144"/>
                </a:cubicBezTo>
                <a:cubicBezTo>
                  <a:pt x="1457" y="146"/>
                  <a:pt x="1452" y="149"/>
                  <a:pt x="1446" y="151"/>
                </a:cubicBezTo>
                <a:cubicBezTo>
                  <a:pt x="1444" y="152"/>
                  <a:pt x="1441" y="154"/>
                  <a:pt x="1438" y="155"/>
                </a:cubicBezTo>
                <a:cubicBezTo>
                  <a:pt x="1431" y="159"/>
                  <a:pt x="1424" y="162"/>
                  <a:pt x="1416" y="166"/>
                </a:cubicBezTo>
                <a:cubicBezTo>
                  <a:pt x="1415" y="166"/>
                  <a:pt x="1414" y="167"/>
                  <a:pt x="1414" y="167"/>
                </a:cubicBezTo>
                <a:cubicBezTo>
                  <a:pt x="1406" y="171"/>
                  <a:pt x="1398" y="175"/>
                  <a:pt x="1390" y="180"/>
                </a:cubicBezTo>
                <a:cubicBezTo>
                  <a:pt x="1382" y="179"/>
                  <a:pt x="1373" y="178"/>
                  <a:pt x="1364" y="177"/>
                </a:cubicBezTo>
                <a:cubicBezTo>
                  <a:pt x="1363" y="177"/>
                  <a:pt x="1361" y="177"/>
                  <a:pt x="1360" y="177"/>
                </a:cubicBezTo>
                <a:cubicBezTo>
                  <a:pt x="1352" y="176"/>
                  <a:pt x="1345" y="175"/>
                  <a:pt x="1337" y="174"/>
                </a:cubicBezTo>
                <a:cubicBezTo>
                  <a:pt x="1334" y="174"/>
                  <a:pt x="1331" y="173"/>
                  <a:pt x="1328" y="173"/>
                </a:cubicBezTo>
                <a:cubicBezTo>
                  <a:pt x="1322" y="172"/>
                  <a:pt x="1316" y="172"/>
                  <a:pt x="1310" y="171"/>
                </a:cubicBezTo>
                <a:cubicBezTo>
                  <a:pt x="1306" y="170"/>
                  <a:pt x="1303" y="170"/>
                  <a:pt x="1299" y="169"/>
                </a:cubicBezTo>
                <a:cubicBezTo>
                  <a:pt x="1294" y="168"/>
                  <a:pt x="1288" y="168"/>
                  <a:pt x="1283" y="167"/>
                </a:cubicBezTo>
                <a:cubicBezTo>
                  <a:pt x="1279" y="166"/>
                  <a:pt x="1275" y="166"/>
                  <a:pt x="1271" y="165"/>
                </a:cubicBezTo>
                <a:cubicBezTo>
                  <a:pt x="1266" y="164"/>
                  <a:pt x="1261" y="163"/>
                  <a:pt x="1256" y="162"/>
                </a:cubicBezTo>
                <a:cubicBezTo>
                  <a:pt x="1252" y="162"/>
                  <a:pt x="1248" y="161"/>
                  <a:pt x="1244" y="160"/>
                </a:cubicBezTo>
                <a:cubicBezTo>
                  <a:pt x="1239" y="159"/>
                  <a:pt x="1234" y="158"/>
                  <a:pt x="1229" y="157"/>
                </a:cubicBezTo>
                <a:cubicBezTo>
                  <a:pt x="1225" y="157"/>
                  <a:pt x="1221" y="156"/>
                  <a:pt x="1217" y="155"/>
                </a:cubicBezTo>
                <a:cubicBezTo>
                  <a:pt x="1212" y="154"/>
                  <a:pt x="1207" y="153"/>
                  <a:pt x="1202" y="152"/>
                </a:cubicBezTo>
                <a:cubicBezTo>
                  <a:pt x="1198" y="151"/>
                  <a:pt x="1194" y="150"/>
                  <a:pt x="1190" y="150"/>
                </a:cubicBezTo>
                <a:cubicBezTo>
                  <a:pt x="1189" y="149"/>
                  <a:pt x="1187" y="149"/>
                  <a:pt x="1185" y="148"/>
                </a:cubicBezTo>
                <a:cubicBezTo>
                  <a:pt x="1187" y="147"/>
                  <a:pt x="1189" y="146"/>
                  <a:pt x="1192" y="145"/>
                </a:cubicBezTo>
                <a:cubicBezTo>
                  <a:pt x="1196" y="143"/>
                  <a:pt x="1201" y="141"/>
                  <a:pt x="1205" y="139"/>
                </a:cubicBezTo>
                <a:cubicBezTo>
                  <a:pt x="1210" y="137"/>
                  <a:pt x="1216" y="135"/>
                  <a:pt x="1221" y="132"/>
                </a:cubicBezTo>
                <a:cubicBezTo>
                  <a:pt x="1225" y="130"/>
                  <a:pt x="1230" y="129"/>
                  <a:pt x="1235" y="127"/>
                </a:cubicBezTo>
                <a:cubicBezTo>
                  <a:pt x="1240" y="124"/>
                  <a:pt x="1245" y="122"/>
                  <a:pt x="1250" y="120"/>
                </a:cubicBezTo>
                <a:cubicBezTo>
                  <a:pt x="1255" y="118"/>
                  <a:pt x="1259" y="117"/>
                  <a:pt x="1264" y="115"/>
                </a:cubicBezTo>
                <a:cubicBezTo>
                  <a:pt x="1269" y="113"/>
                  <a:pt x="1274" y="111"/>
                  <a:pt x="1279" y="109"/>
                </a:cubicBezTo>
                <a:cubicBezTo>
                  <a:pt x="1284" y="107"/>
                  <a:pt x="1289" y="105"/>
                  <a:pt x="1293" y="104"/>
                </a:cubicBezTo>
                <a:cubicBezTo>
                  <a:pt x="1299" y="102"/>
                  <a:pt x="1304" y="100"/>
                  <a:pt x="1309" y="98"/>
                </a:cubicBezTo>
                <a:cubicBezTo>
                  <a:pt x="1314" y="96"/>
                  <a:pt x="1319" y="95"/>
                  <a:pt x="1323" y="93"/>
                </a:cubicBezTo>
                <a:cubicBezTo>
                  <a:pt x="1329" y="91"/>
                  <a:pt x="1334" y="89"/>
                  <a:pt x="1339" y="88"/>
                </a:cubicBezTo>
                <a:cubicBezTo>
                  <a:pt x="1344" y="86"/>
                  <a:pt x="1348" y="85"/>
                  <a:pt x="1353" y="83"/>
                </a:cubicBezTo>
                <a:cubicBezTo>
                  <a:pt x="1359" y="81"/>
                  <a:pt x="1364" y="80"/>
                  <a:pt x="1369" y="78"/>
                </a:cubicBezTo>
                <a:cubicBezTo>
                  <a:pt x="1374" y="77"/>
                  <a:pt x="1379" y="75"/>
                  <a:pt x="1383" y="74"/>
                </a:cubicBezTo>
                <a:cubicBezTo>
                  <a:pt x="1389" y="72"/>
                  <a:pt x="1394" y="71"/>
                  <a:pt x="1400" y="69"/>
                </a:cubicBezTo>
                <a:cubicBezTo>
                  <a:pt x="1404" y="68"/>
                  <a:pt x="1409" y="66"/>
                  <a:pt x="1414" y="65"/>
                </a:cubicBezTo>
                <a:cubicBezTo>
                  <a:pt x="1419" y="64"/>
                  <a:pt x="1425" y="62"/>
                  <a:pt x="1430" y="61"/>
                </a:cubicBezTo>
                <a:cubicBezTo>
                  <a:pt x="1435" y="60"/>
                  <a:pt x="1440" y="58"/>
                  <a:pt x="1444" y="57"/>
                </a:cubicBezTo>
                <a:cubicBezTo>
                  <a:pt x="1450" y="56"/>
                  <a:pt x="1456" y="54"/>
                  <a:pt x="1461" y="53"/>
                </a:cubicBezTo>
                <a:cubicBezTo>
                  <a:pt x="1466" y="52"/>
                  <a:pt x="1470" y="51"/>
                  <a:pt x="1475" y="50"/>
                </a:cubicBezTo>
                <a:cubicBezTo>
                  <a:pt x="1481" y="49"/>
                  <a:pt x="1487" y="47"/>
                  <a:pt x="1492" y="46"/>
                </a:cubicBezTo>
                <a:cubicBezTo>
                  <a:pt x="1497" y="45"/>
                  <a:pt x="1501" y="44"/>
                  <a:pt x="1506" y="43"/>
                </a:cubicBezTo>
                <a:cubicBezTo>
                  <a:pt x="1512" y="42"/>
                  <a:pt x="1518" y="41"/>
                  <a:pt x="1524" y="40"/>
                </a:cubicBezTo>
                <a:cubicBezTo>
                  <a:pt x="1528" y="39"/>
                  <a:pt x="1532" y="38"/>
                  <a:pt x="1537" y="37"/>
                </a:cubicBezTo>
                <a:cubicBezTo>
                  <a:pt x="1543" y="36"/>
                  <a:pt x="1549" y="35"/>
                  <a:pt x="1555" y="34"/>
                </a:cubicBezTo>
                <a:cubicBezTo>
                  <a:pt x="1560" y="33"/>
                  <a:pt x="1564" y="32"/>
                  <a:pt x="1568" y="32"/>
                </a:cubicBezTo>
                <a:cubicBezTo>
                  <a:pt x="1575" y="31"/>
                  <a:pt x="1581" y="30"/>
                  <a:pt x="1588" y="29"/>
                </a:cubicBezTo>
                <a:cubicBezTo>
                  <a:pt x="1592" y="28"/>
                  <a:pt x="1596" y="28"/>
                  <a:pt x="1599" y="27"/>
                </a:cubicBezTo>
                <a:cubicBezTo>
                  <a:pt x="1607" y="26"/>
                  <a:pt x="1615" y="25"/>
                  <a:pt x="1623" y="24"/>
                </a:cubicBezTo>
                <a:cubicBezTo>
                  <a:pt x="1626" y="24"/>
                  <a:pt x="1628" y="23"/>
                  <a:pt x="1631" y="23"/>
                </a:cubicBezTo>
                <a:close/>
                <a:moveTo>
                  <a:pt x="1515" y="12"/>
                </a:moveTo>
                <a:cubicBezTo>
                  <a:pt x="1543" y="12"/>
                  <a:pt x="1572" y="13"/>
                  <a:pt x="1600" y="15"/>
                </a:cubicBezTo>
                <a:cubicBezTo>
                  <a:pt x="1600" y="15"/>
                  <a:pt x="1599" y="15"/>
                  <a:pt x="1599" y="15"/>
                </a:cubicBezTo>
                <a:cubicBezTo>
                  <a:pt x="1595" y="15"/>
                  <a:pt x="1592" y="16"/>
                  <a:pt x="1589" y="16"/>
                </a:cubicBezTo>
                <a:cubicBezTo>
                  <a:pt x="1582" y="17"/>
                  <a:pt x="1575" y="18"/>
                  <a:pt x="1568" y="20"/>
                </a:cubicBezTo>
                <a:cubicBezTo>
                  <a:pt x="1564" y="20"/>
                  <a:pt x="1560" y="21"/>
                  <a:pt x="1557" y="21"/>
                </a:cubicBezTo>
                <a:cubicBezTo>
                  <a:pt x="1550" y="23"/>
                  <a:pt x="1544" y="24"/>
                  <a:pt x="1538" y="25"/>
                </a:cubicBezTo>
                <a:cubicBezTo>
                  <a:pt x="1534" y="25"/>
                  <a:pt x="1530" y="26"/>
                  <a:pt x="1526" y="27"/>
                </a:cubicBezTo>
                <a:cubicBezTo>
                  <a:pt x="1520" y="28"/>
                  <a:pt x="1514" y="29"/>
                  <a:pt x="1508" y="31"/>
                </a:cubicBezTo>
                <a:cubicBezTo>
                  <a:pt x="1503" y="31"/>
                  <a:pt x="1499" y="32"/>
                  <a:pt x="1495" y="33"/>
                </a:cubicBezTo>
                <a:cubicBezTo>
                  <a:pt x="1489" y="34"/>
                  <a:pt x="1483" y="36"/>
                  <a:pt x="1477" y="37"/>
                </a:cubicBezTo>
                <a:cubicBezTo>
                  <a:pt x="1473" y="38"/>
                  <a:pt x="1469" y="39"/>
                  <a:pt x="1465" y="40"/>
                </a:cubicBezTo>
                <a:cubicBezTo>
                  <a:pt x="1459" y="41"/>
                  <a:pt x="1452" y="43"/>
                  <a:pt x="1446" y="44"/>
                </a:cubicBezTo>
                <a:cubicBezTo>
                  <a:pt x="1442" y="45"/>
                  <a:pt x="1439" y="46"/>
                  <a:pt x="1436" y="47"/>
                </a:cubicBezTo>
                <a:cubicBezTo>
                  <a:pt x="1427" y="49"/>
                  <a:pt x="1419" y="51"/>
                  <a:pt x="1411" y="53"/>
                </a:cubicBezTo>
                <a:cubicBezTo>
                  <a:pt x="1409" y="54"/>
                  <a:pt x="1408" y="54"/>
                  <a:pt x="1406" y="55"/>
                </a:cubicBezTo>
                <a:cubicBezTo>
                  <a:pt x="1396" y="57"/>
                  <a:pt x="1386" y="60"/>
                  <a:pt x="1377" y="63"/>
                </a:cubicBezTo>
                <a:cubicBezTo>
                  <a:pt x="1374" y="64"/>
                  <a:pt x="1371" y="65"/>
                  <a:pt x="1369" y="66"/>
                </a:cubicBezTo>
                <a:cubicBezTo>
                  <a:pt x="1362" y="68"/>
                  <a:pt x="1355" y="70"/>
                  <a:pt x="1347" y="72"/>
                </a:cubicBezTo>
                <a:cubicBezTo>
                  <a:pt x="1344" y="73"/>
                  <a:pt x="1340" y="75"/>
                  <a:pt x="1337" y="76"/>
                </a:cubicBezTo>
                <a:cubicBezTo>
                  <a:pt x="1331" y="78"/>
                  <a:pt x="1325" y="80"/>
                  <a:pt x="1318" y="82"/>
                </a:cubicBezTo>
                <a:cubicBezTo>
                  <a:pt x="1315" y="83"/>
                  <a:pt x="1311" y="85"/>
                  <a:pt x="1307" y="86"/>
                </a:cubicBezTo>
                <a:cubicBezTo>
                  <a:pt x="1301" y="88"/>
                  <a:pt x="1295" y="90"/>
                  <a:pt x="1289" y="92"/>
                </a:cubicBezTo>
                <a:cubicBezTo>
                  <a:pt x="1285" y="94"/>
                  <a:pt x="1282" y="95"/>
                  <a:pt x="1278" y="97"/>
                </a:cubicBezTo>
                <a:cubicBezTo>
                  <a:pt x="1272" y="99"/>
                  <a:pt x="1266" y="101"/>
                  <a:pt x="1260" y="103"/>
                </a:cubicBezTo>
                <a:cubicBezTo>
                  <a:pt x="1257" y="105"/>
                  <a:pt x="1253" y="106"/>
                  <a:pt x="1249" y="108"/>
                </a:cubicBezTo>
                <a:cubicBezTo>
                  <a:pt x="1243" y="110"/>
                  <a:pt x="1237" y="113"/>
                  <a:pt x="1231" y="115"/>
                </a:cubicBezTo>
                <a:cubicBezTo>
                  <a:pt x="1227" y="117"/>
                  <a:pt x="1224" y="118"/>
                  <a:pt x="1221" y="119"/>
                </a:cubicBezTo>
                <a:cubicBezTo>
                  <a:pt x="1214" y="122"/>
                  <a:pt x="1206" y="125"/>
                  <a:pt x="1199" y="129"/>
                </a:cubicBezTo>
                <a:cubicBezTo>
                  <a:pt x="1197" y="130"/>
                  <a:pt x="1195" y="131"/>
                  <a:pt x="1192" y="132"/>
                </a:cubicBezTo>
                <a:cubicBezTo>
                  <a:pt x="1183" y="136"/>
                  <a:pt x="1175" y="140"/>
                  <a:pt x="1166" y="144"/>
                </a:cubicBezTo>
                <a:cubicBezTo>
                  <a:pt x="1159" y="142"/>
                  <a:pt x="1152" y="141"/>
                  <a:pt x="1146" y="139"/>
                </a:cubicBezTo>
                <a:cubicBezTo>
                  <a:pt x="1146" y="139"/>
                  <a:pt x="1146" y="139"/>
                  <a:pt x="1145" y="139"/>
                </a:cubicBezTo>
                <a:cubicBezTo>
                  <a:pt x="1139" y="137"/>
                  <a:pt x="1132" y="136"/>
                  <a:pt x="1125" y="134"/>
                </a:cubicBezTo>
                <a:cubicBezTo>
                  <a:pt x="1123" y="133"/>
                  <a:pt x="1121" y="133"/>
                  <a:pt x="1119" y="132"/>
                </a:cubicBezTo>
                <a:cubicBezTo>
                  <a:pt x="1114" y="131"/>
                  <a:pt x="1109" y="129"/>
                  <a:pt x="1105" y="128"/>
                </a:cubicBezTo>
                <a:cubicBezTo>
                  <a:pt x="1102" y="127"/>
                  <a:pt x="1100" y="127"/>
                  <a:pt x="1097" y="126"/>
                </a:cubicBezTo>
                <a:cubicBezTo>
                  <a:pt x="1093" y="125"/>
                  <a:pt x="1088" y="123"/>
                  <a:pt x="1084" y="122"/>
                </a:cubicBezTo>
                <a:cubicBezTo>
                  <a:pt x="1081" y="121"/>
                  <a:pt x="1079" y="120"/>
                  <a:pt x="1076" y="120"/>
                </a:cubicBezTo>
                <a:cubicBezTo>
                  <a:pt x="1072" y="118"/>
                  <a:pt x="1068" y="117"/>
                  <a:pt x="1064" y="116"/>
                </a:cubicBezTo>
                <a:cubicBezTo>
                  <a:pt x="1061" y="115"/>
                  <a:pt x="1058" y="114"/>
                  <a:pt x="1055" y="113"/>
                </a:cubicBezTo>
                <a:cubicBezTo>
                  <a:pt x="1051" y="112"/>
                  <a:pt x="1047" y="111"/>
                  <a:pt x="1043" y="109"/>
                </a:cubicBezTo>
                <a:cubicBezTo>
                  <a:pt x="1040" y="108"/>
                  <a:pt x="1038" y="107"/>
                  <a:pt x="1035" y="106"/>
                </a:cubicBezTo>
                <a:cubicBezTo>
                  <a:pt x="1031" y="105"/>
                  <a:pt x="1027" y="104"/>
                  <a:pt x="1023" y="102"/>
                </a:cubicBezTo>
                <a:cubicBezTo>
                  <a:pt x="1020" y="101"/>
                  <a:pt x="1017" y="100"/>
                  <a:pt x="1015" y="99"/>
                </a:cubicBezTo>
                <a:cubicBezTo>
                  <a:pt x="1014" y="99"/>
                  <a:pt x="1013" y="99"/>
                  <a:pt x="1012" y="98"/>
                </a:cubicBezTo>
                <a:cubicBezTo>
                  <a:pt x="1173" y="41"/>
                  <a:pt x="1342" y="12"/>
                  <a:pt x="1515" y="12"/>
                </a:cubicBezTo>
                <a:close/>
                <a:moveTo>
                  <a:pt x="994" y="105"/>
                </a:moveTo>
                <a:cubicBezTo>
                  <a:pt x="1000" y="107"/>
                  <a:pt x="1007" y="109"/>
                  <a:pt x="1013" y="112"/>
                </a:cubicBezTo>
                <a:cubicBezTo>
                  <a:pt x="1013" y="112"/>
                  <a:pt x="1013" y="112"/>
                  <a:pt x="1014" y="112"/>
                </a:cubicBezTo>
                <a:cubicBezTo>
                  <a:pt x="1020" y="114"/>
                  <a:pt x="1027" y="116"/>
                  <a:pt x="1033" y="119"/>
                </a:cubicBezTo>
                <a:cubicBezTo>
                  <a:pt x="1036" y="119"/>
                  <a:pt x="1038" y="120"/>
                  <a:pt x="1040" y="121"/>
                </a:cubicBezTo>
                <a:cubicBezTo>
                  <a:pt x="1045" y="122"/>
                  <a:pt x="1049" y="124"/>
                  <a:pt x="1054" y="125"/>
                </a:cubicBezTo>
                <a:cubicBezTo>
                  <a:pt x="1056" y="126"/>
                  <a:pt x="1059" y="127"/>
                  <a:pt x="1062" y="128"/>
                </a:cubicBezTo>
                <a:cubicBezTo>
                  <a:pt x="1066" y="129"/>
                  <a:pt x="1070" y="130"/>
                  <a:pt x="1074" y="132"/>
                </a:cubicBezTo>
                <a:cubicBezTo>
                  <a:pt x="1077" y="133"/>
                  <a:pt x="1080" y="133"/>
                  <a:pt x="1083" y="134"/>
                </a:cubicBezTo>
                <a:cubicBezTo>
                  <a:pt x="1087" y="135"/>
                  <a:pt x="1091" y="137"/>
                  <a:pt x="1095" y="138"/>
                </a:cubicBezTo>
                <a:cubicBezTo>
                  <a:pt x="1098" y="139"/>
                  <a:pt x="1101" y="139"/>
                  <a:pt x="1104" y="140"/>
                </a:cubicBezTo>
                <a:cubicBezTo>
                  <a:pt x="1108" y="141"/>
                  <a:pt x="1112" y="143"/>
                  <a:pt x="1116" y="144"/>
                </a:cubicBezTo>
                <a:cubicBezTo>
                  <a:pt x="1119" y="144"/>
                  <a:pt x="1122" y="145"/>
                  <a:pt x="1125" y="146"/>
                </a:cubicBezTo>
                <a:cubicBezTo>
                  <a:pt x="1129" y="147"/>
                  <a:pt x="1133" y="148"/>
                  <a:pt x="1137" y="149"/>
                </a:cubicBezTo>
                <a:cubicBezTo>
                  <a:pt x="1140" y="150"/>
                  <a:pt x="1143" y="151"/>
                  <a:pt x="1146" y="151"/>
                </a:cubicBezTo>
                <a:cubicBezTo>
                  <a:pt x="1147" y="152"/>
                  <a:pt x="1147" y="152"/>
                  <a:pt x="1148" y="152"/>
                </a:cubicBezTo>
                <a:cubicBezTo>
                  <a:pt x="1148" y="152"/>
                  <a:pt x="1148" y="152"/>
                  <a:pt x="1148" y="152"/>
                </a:cubicBezTo>
                <a:cubicBezTo>
                  <a:pt x="1148" y="152"/>
                  <a:pt x="1148" y="152"/>
                  <a:pt x="1148" y="152"/>
                </a:cubicBezTo>
                <a:cubicBezTo>
                  <a:pt x="1146" y="153"/>
                  <a:pt x="1143" y="155"/>
                  <a:pt x="1141" y="156"/>
                </a:cubicBezTo>
                <a:cubicBezTo>
                  <a:pt x="1137" y="158"/>
                  <a:pt x="1133" y="160"/>
                  <a:pt x="1129" y="162"/>
                </a:cubicBezTo>
                <a:cubicBezTo>
                  <a:pt x="1123" y="165"/>
                  <a:pt x="1118" y="167"/>
                  <a:pt x="1113" y="170"/>
                </a:cubicBezTo>
                <a:cubicBezTo>
                  <a:pt x="1109" y="172"/>
                  <a:pt x="1105" y="174"/>
                  <a:pt x="1101" y="177"/>
                </a:cubicBezTo>
                <a:cubicBezTo>
                  <a:pt x="1095" y="179"/>
                  <a:pt x="1090" y="182"/>
                  <a:pt x="1085" y="185"/>
                </a:cubicBezTo>
                <a:cubicBezTo>
                  <a:pt x="1081" y="187"/>
                  <a:pt x="1077" y="189"/>
                  <a:pt x="1073" y="192"/>
                </a:cubicBezTo>
                <a:cubicBezTo>
                  <a:pt x="1068" y="195"/>
                  <a:pt x="1062" y="198"/>
                  <a:pt x="1057" y="201"/>
                </a:cubicBezTo>
                <a:cubicBezTo>
                  <a:pt x="1053" y="203"/>
                  <a:pt x="1050" y="205"/>
                  <a:pt x="1046" y="207"/>
                </a:cubicBezTo>
                <a:cubicBezTo>
                  <a:pt x="1040" y="210"/>
                  <a:pt x="1035" y="214"/>
                  <a:pt x="1029" y="217"/>
                </a:cubicBezTo>
                <a:cubicBezTo>
                  <a:pt x="1026" y="219"/>
                  <a:pt x="1022" y="221"/>
                  <a:pt x="1019" y="223"/>
                </a:cubicBezTo>
                <a:cubicBezTo>
                  <a:pt x="1013" y="227"/>
                  <a:pt x="1006" y="231"/>
                  <a:pt x="1000" y="235"/>
                </a:cubicBezTo>
                <a:cubicBezTo>
                  <a:pt x="997" y="237"/>
                  <a:pt x="995" y="238"/>
                  <a:pt x="992" y="240"/>
                </a:cubicBezTo>
                <a:cubicBezTo>
                  <a:pt x="984" y="246"/>
                  <a:pt x="975" y="251"/>
                  <a:pt x="966" y="257"/>
                </a:cubicBezTo>
                <a:cubicBezTo>
                  <a:pt x="964" y="258"/>
                  <a:pt x="963" y="260"/>
                  <a:pt x="961" y="261"/>
                </a:cubicBezTo>
                <a:cubicBezTo>
                  <a:pt x="955" y="265"/>
                  <a:pt x="948" y="269"/>
                  <a:pt x="942" y="274"/>
                </a:cubicBezTo>
                <a:cubicBezTo>
                  <a:pt x="938" y="272"/>
                  <a:pt x="934" y="270"/>
                  <a:pt x="929" y="269"/>
                </a:cubicBezTo>
                <a:cubicBezTo>
                  <a:pt x="927" y="268"/>
                  <a:pt x="925" y="267"/>
                  <a:pt x="923" y="266"/>
                </a:cubicBezTo>
                <a:cubicBezTo>
                  <a:pt x="916" y="263"/>
                  <a:pt x="909" y="260"/>
                  <a:pt x="902" y="257"/>
                </a:cubicBezTo>
                <a:cubicBezTo>
                  <a:pt x="902" y="257"/>
                  <a:pt x="901" y="257"/>
                  <a:pt x="901" y="256"/>
                </a:cubicBezTo>
                <a:cubicBezTo>
                  <a:pt x="895" y="254"/>
                  <a:pt x="888" y="251"/>
                  <a:pt x="882" y="248"/>
                </a:cubicBezTo>
                <a:cubicBezTo>
                  <a:pt x="880" y="247"/>
                  <a:pt x="878" y="246"/>
                  <a:pt x="876" y="245"/>
                </a:cubicBezTo>
                <a:cubicBezTo>
                  <a:pt x="871" y="243"/>
                  <a:pt x="866" y="240"/>
                  <a:pt x="862" y="238"/>
                </a:cubicBezTo>
                <a:cubicBezTo>
                  <a:pt x="859" y="237"/>
                  <a:pt x="857" y="236"/>
                  <a:pt x="854" y="234"/>
                </a:cubicBezTo>
                <a:cubicBezTo>
                  <a:pt x="850" y="232"/>
                  <a:pt x="846" y="230"/>
                  <a:pt x="842" y="228"/>
                </a:cubicBezTo>
                <a:cubicBezTo>
                  <a:pt x="839" y="227"/>
                  <a:pt x="836" y="225"/>
                  <a:pt x="833" y="224"/>
                </a:cubicBezTo>
                <a:cubicBezTo>
                  <a:pt x="830" y="222"/>
                  <a:pt x="826" y="220"/>
                  <a:pt x="822" y="218"/>
                </a:cubicBezTo>
                <a:cubicBezTo>
                  <a:pt x="819" y="217"/>
                  <a:pt x="816" y="215"/>
                  <a:pt x="813" y="214"/>
                </a:cubicBezTo>
                <a:cubicBezTo>
                  <a:pt x="810" y="212"/>
                  <a:pt x="806" y="210"/>
                  <a:pt x="802" y="208"/>
                </a:cubicBezTo>
                <a:cubicBezTo>
                  <a:pt x="799" y="206"/>
                  <a:pt x="796" y="204"/>
                  <a:pt x="793" y="203"/>
                </a:cubicBezTo>
                <a:cubicBezTo>
                  <a:pt x="791" y="202"/>
                  <a:pt x="789" y="201"/>
                  <a:pt x="788" y="200"/>
                </a:cubicBezTo>
                <a:cubicBezTo>
                  <a:pt x="854" y="163"/>
                  <a:pt x="923" y="131"/>
                  <a:pt x="994" y="105"/>
                </a:cubicBezTo>
                <a:close/>
                <a:moveTo>
                  <a:pt x="775" y="207"/>
                </a:moveTo>
                <a:cubicBezTo>
                  <a:pt x="779" y="209"/>
                  <a:pt x="783" y="211"/>
                  <a:pt x="787" y="213"/>
                </a:cubicBezTo>
                <a:cubicBezTo>
                  <a:pt x="789" y="214"/>
                  <a:pt x="791" y="215"/>
                  <a:pt x="793" y="217"/>
                </a:cubicBezTo>
                <a:cubicBezTo>
                  <a:pt x="800" y="220"/>
                  <a:pt x="807" y="224"/>
                  <a:pt x="813" y="227"/>
                </a:cubicBezTo>
                <a:cubicBezTo>
                  <a:pt x="814" y="227"/>
                  <a:pt x="814" y="228"/>
                  <a:pt x="815" y="228"/>
                </a:cubicBezTo>
                <a:cubicBezTo>
                  <a:pt x="821" y="231"/>
                  <a:pt x="827" y="234"/>
                  <a:pt x="833" y="237"/>
                </a:cubicBezTo>
                <a:cubicBezTo>
                  <a:pt x="836" y="239"/>
                  <a:pt x="838" y="240"/>
                  <a:pt x="840" y="241"/>
                </a:cubicBezTo>
                <a:cubicBezTo>
                  <a:pt x="845" y="243"/>
                  <a:pt x="849" y="245"/>
                  <a:pt x="853" y="247"/>
                </a:cubicBezTo>
                <a:cubicBezTo>
                  <a:pt x="856" y="249"/>
                  <a:pt x="859" y="250"/>
                  <a:pt x="861" y="251"/>
                </a:cubicBezTo>
                <a:cubicBezTo>
                  <a:pt x="866" y="253"/>
                  <a:pt x="870" y="255"/>
                  <a:pt x="874" y="257"/>
                </a:cubicBezTo>
                <a:cubicBezTo>
                  <a:pt x="877" y="258"/>
                  <a:pt x="880" y="260"/>
                  <a:pt x="882" y="261"/>
                </a:cubicBezTo>
                <a:cubicBezTo>
                  <a:pt x="886" y="263"/>
                  <a:pt x="890" y="265"/>
                  <a:pt x="894" y="267"/>
                </a:cubicBezTo>
                <a:cubicBezTo>
                  <a:pt x="897" y="268"/>
                  <a:pt x="900" y="269"/>
                  <a:pt x="903" y="270"/>
                </a:cubicBezTo>
                <a:cubicBezTo>
                  <a:pt x="907" y="272"/>
                  <a:pt x="911" y="274"/>
                  <a:pt x="915" y="276"/>
                </a:cubicBezTo>
                <a:cubicBezTo>
                  <a:pt x="918" y="277"/>
                  <a:pt x="921" y="278"/>
                  <a:pt x="924" y="279"/>
                </a:cubicBezTo>
                <a:cubicBezTo>
                  <a:pt x="926" y="280"/>
                  <a:pt x="928" y="281"/>
                  <a:pt x="930" y="282"/>
                </a:cubicBezTo>
                <a:cubicBezTo>
                  <a:pt x="930" y="282"/>
                  <a:pt x="930" y="282"/>
                  <a:pt x="930" y="282"/>
                </a:cubicBezTo>
                <a:cubicBezTo>
                  <a:pt x="930" y="282"/>
                  <a:pt x="930" y="282"/>
                  <a:pt x="930" y="282"/>
                </a:cubicBezTo>
                <a:cubicBezTo>
                  <a:pt x="928" y="284"/>
                  <a:pt x="926" y="285"/>
                  <a:pt x="924" y="287"/>
                </a:cubicBezTo>
                <a:cubicBezTo>
                  <a:pt x="921" y="289"/>
                  <a:pt x="918" y="291"/>
                  <a:pt x="915" y="293"/>
                </a:cubicBezTo>
                <a:cubicBezTo>
                  <a:pt x="911" y="296"/>
                  <a:pt x="908" y="299"/>
                  <a:pt x="904" y="301"/>
                </a:cubicBezTo>
                <a:cubicBezTo>
                  <a:pt x="901" y="304"/>
                  <a:pt x="898" y="306"/>
                  <a:pt x="895" y="308"/>
                </a:cubicBezTo>
                <a:cubicBezTo>
                  <a:pt x="892" y="311"/>
                  <a:pt x="888" y="314"/>
                  <a:pt x="884" y="316"/>
                </a:cubicBezTo>
                <a:cubicBezTo>
                  <a:pt x="881" y="319"/>
                  <a:pt x="879" y="321"/>
                  <a:pt x="876" y="323"/>
                </a:cubicBezTo>
                <a:cubicBezTo>
                  <a:pt x="872" y="326"/>
                  <a:pt x="868" y="329"/>
                  <a:pt x="864" y="332"/>
                </a:cubicBezTo>
                <a:cubicBezTo>
                  <a:pt x="862" y="334"/>
                  <a:pt x="859" y="336"/>
                  <a:pt x="857" y="338"/>
                </a:cubicBezTo>
                <a:cubicBezTo>
                  <a:pt x="852" y="342"/>
                  <a:pt x="848" y="345"/>
                  <a:pt x="843" y="349"/>
                </a:cubicBezTo>
                <a:cubicBezTo>
                  <a:pt x="842" y="351"/>
                  <a:pt x="840" y="352"/>
                  <a:pt x="838" y="354"/>
                </a:cubicBezTo>
                <a:cubicBezTo>
                  <a:pt x="832" y="359"/>
                  <a:pt x="826" y="364"/>
                  <a:pt x="819" y="369"/>
                </a:cubicBezTo>
                <a:cubicBezTo>
                  <a:pt x="818" y="370"/>
                  <a:pt x="817" y="371"/>
                  <a:pt x="816" y="372"/>
                </a:cubicBezTo>
                <a:cubicBezTo>
                  <a:pt x="811" y="377"/>
                  <a:pt x="806" y="381"/>
                  <a:pt x="801" y="385"/>
                </a:cubicBezTo>
                <a:cubicBezTo>
                  <a:pt x="799" y="387"/>
                  <a:pt x="797" y="390"/>
                  <a:pt x="794" y="392"/>
                </a:cubicBezTo>
                <a:cubicBezTo>
                  <a:pt x="791" y="394"/>
                  <a:pt x="788" y="397"/>
                  <a:pt x="785" y="400"/>
                </a:cubicBezTo>
                <a:cubicBezTo>
                  <a:pt x="781" y="398"/>
                  <a:pt x="778" y="396"/>
                  <a:pt x="774" y="394"/>
                </a:cubicBezTo>
                <a:cubicBezTo>
                  <a:pt x="771" y="393"/>
                  <a:pt x="769" y="391"/>
                  <a:pt x="766" y="390"/>
                </a:cubicBezTo>
                <a:cubicBezTo>
                  <a:pt x="761" y="387"/>
                  <a:pt x="756" y="384"/>
                  <a:pt x="752" y="381"/>
                </a:cubicBezTo>
                <a:cubicBezTo>
                  <a:pt x="749" y="380"/>
                  <a:pt x="747" y="379"/>
                  <a:pt x="745" y="378"/>
                </a:cubicBezTo>
                <a:cubicBezTo>
                  <a:pt x="738" y="374"/>
                  <a:pt x="732" y="369"/>
                  <a:pt x="725" y="365"/>
                </a:cubicBezTo>
                <a:cubicBezTo>
                  <a:pt x="724" y="365"/>
                  <a:pt x="723" y="364"/>
                  <a:pt x="722" y="363"/>
                </a:cubicBezTo>
                <a:cubicBezTo>
                  <a:pt x="716" y="360"/>
                  <a:pt x="710" y="356"/>
                  <a:pt x="705" y="352"/>
                </a:cubicBezTo>
                <a:cubicBezTo>
                  <a:pt x="702" y="351"/>
                  <a:pt x="700" y="349"/>
                  <a:pt x="698" y="348"/>
                </a:cubicBezTo>
                <a:cubicBezTo>
                  <a:pt x="693" y="345"/>
                  <a:pt x="689" y="342"/>
                  <a:pt x="685" y="339"/>
                </a:cubicBezTo>
                <a:cubicBezTo>
                  <a:pt x="682" y="338"/>
                  <a:pt x="679" y="336"/>
                  <a:pt x="677" y="334"/>
                </a:cubicBezTo>
                <a:cubicBezTo>
                  <a:pt x="673" y="331"/>
                  <a:pt x="669" y="329"/>
                  <a:pt x="665" y="326"/>
                </a:cubicBezTo>
                <a:cubicBezTo>
                  <a:pt x="662" y="324"/>
                  <a:pt x="659" y="322"/>
                  <a:pt x="656" y="320"/>
                </a:cubicBezTo>
                <a:cubicBezTo>
                  <a:pt x="653" y="318"/>
                  <a:pt x="649" y="315"/>
                  <a:pt x="645" y="312"/>
                </a:cubicBezTo>
                <a:cubicBezTo>
                  <a:pt x="642" y="310"/>
                  <a:pt x="640" y="308"/>
                  <a:pt x="637" y="306"/>
                </a:cubicBezTo>
                <a:cubicBezTo>
                  <a:pt x="634" y="304"/>
                  <a:pt x="632" y="303"/>
                  <a:pt x="629" y="301"/>
                </a:cubicBezTo>
                <a:cubicBezTo>
                  <a:pt x="676" y="267"/>
                  <a:pt x="725" y="235"/>
                  <a:pt x="775" y="207"/>
                </a:cubicBezTo>
                <a:close/>
                <a:moveTo>
                  <a:pt x="619" y="308"/>
                </a:moveTo>
                <a:cubicBezTo>
                  <a:pt x="622" y="311"/>
                  <a:pt x="626" y="313"/>
                  <a:pt x="629" y="315"/>
                </a:cubicBezTo>
                <a:cubicBezTo>
                  <a:pt x="631" y="317"/>
                  <a:pt x="634" y="319"/>
                  <a:pt x="637" y="321"/>
                </a:cubicBezTo>
                <a:cubicBezTo>
                  <a:pt x="641" y="324"/>
                  <a:pt x="646" y="327"/>
                  <a:pt x="650" y="330"/>
                </a:cubicBezTo>
                <a:cubicBezTo>
                  <a:pt x="652" y="332"/>
                  <a:pt x="654" y="333"/>
                  <a:pt x="656" y="335"/>
                </a:cubicBezTo>
                <a:cubicBezTo>
                  <a:pt x="663" y="339"/>
                  <a:pt x="670" y="344"/>
                  <a:pt x="676" y="348"/>
                </a:cubicBezTo>
                <a:cubicBezTo>
                  <a:pt x="677" y="349"/>
                  <a:pt x="678" y="350"/>
                  <a:pt x="679" y="350"/>
                </a:cubicBezTo>
                <a:cubicBezTo>
                  <a:pt x="685" y="354"/>
                  <a:pt x="691" y="358"/>
                  <a:pt x="697" y="362"/>
                </a:cubicBezTo>
                <a:cubicBezTo>
                  <a:pt x="699" y="363"/>
                  <a:pt x="701" y="365"/>
                  <a:pt x="704" y="366"/>
                </a:cubicBezTo>
                <a:cubicBezTo>
                  <a:pt x="708" y="369"/>
                  <a:pt x="713" y="372"/>
                  <a:pt x="717" y="374"/>
                </a:cubicBezTo>
                <a:cubicBezTo>
                  <a:pt x="720" y="376"/>
                  <a:pt x="722" y="378"/>
                  <a:pt x="725" y="379"/>
                </a:cubicBezTo>
                <a:cubicBezTo>
                  <a:pt x="729" y="382"/>
                  <a:pt x="733" y="385"/>
                  <a:pt x="738" y="387"/>
                </a:cubicBezTo>
                <a:cubicBezTo>
                  <a:pt x="740" y="389"/>
                  <a:pt x="743" y="390"/>
                  <a:pt x="746" y="392"/>
                </a:cubicBezTo>
                <a:cubicBezTo>
                  <a:pt x="750" y="394"/>
                  <a:pt x="754" y="397"/>
                  <a:pt x="758" y="399"/>
                </a:cubicBezTo>
                <a:cubicBezTo>
                  <a:pt x="761" y="401"/>
                  <a:pt x="764" y="403"/>
                  <a:pt x="767" y="404"/>
                </a:cubicBezTo>
                <a:cubicBezTo>
                  <a:pt x="770" y="406"/>
                  <a:pt x="773" y="407"/>
                  <a:pt x="775" y="409"/>
                </a:cubicBezTo>
                <a:cubicBezTo>
                  <a:pt x="775" y="409"/>
                  <a:pt x="775" y="409"/>
                  <a:pt x="775" y="409"/>
                </a:cubicBezTo>
                <a:cubicBezTo>
                  <a:pt x="775" y="409"/>
                  <a:pt x="775" y="409"/>
                  <a:pt x="775" y="409"/>
                </a:cubicBezTo>
                <a:cubicBezTo>
                  <a:pt x="774" y="411"/>
                  <a:pt x="772" y="412"/>
                  <a:pt x="770" y="414"/>
                </a:cubicBezTo>
                <a:cubicBezTo>
                  <a:pt x="768" y="416"/>
                  <a:pt x="765" y="418"/>
                  <a:pt x="763" y="421"/>
                </a:cubicBezTo>
                <a:cubicBezTo>
                  <a:pt x="760" y="423"/>
                  <a:pt x="757" y="426"/>
                  <a:pt x="754" y="429"/>
                </a:cubicBezTo>
                <a:cubicBezTo>
                  <a:pt x="752" y="431"/>
                  <a:pt x="750" y="433"/>
                  <a:pt x="748" y="435"/>
                </a:cubicBezTo>
                <a:cubicBezTo>
                  <a:pt x="745" y="439"/>
                  <a:pt x="742" y="442"/>
                  <a:pt x="738" y="445"/>
                </a:cubicBezTo>
                <a:cubicBezTo>
                  <a:pt x="737" y="447"/>
                  <a:pt x="735" y="449"/>
                  <a:pt x="733" y="450"/>
                </a:cubicBezTo>
                <a:cubicBezTo>
                  <a:pt x="729" y="454"/>
                  <a:pt x="726" y="458"/>
                  <a:pt x="722" y="462"/>
                </a:cubicBezTo>
                <a:cubicBezTo>
                  <a:pt x="721" y="463"/>
                  <a:pt x="719" y="464"/>
                  <a:pt x="718" y="466"/>
                </a:cubicBezTo>
                <a:cubicBezTo>
                  <a:pt x="713" y="471"/>
                  <a:pt x="708" y="476"/>
                  <a:pt x="703" y="481"/>
                </a:cubicBezTo>
                <a:cubicBezTo>
                  <a:pt x="703" y="482"/>
                  <a:pt x="703" y="482"/>
                  <a:pt x="703" y="482"/>
                </a:cubicBezTo>
                <a:cubicBezTo>
                  <a:pt x="698" y="487"/>
                  <a:pt x="693" y="492"/>
                  <a:pt x="689" y="497"/>
                </a:cubicBezTo>
                <a:cubicBezTo>
                  <a:pt x="687" y="499"/>
                  <a:pt x="686" y="500"/>
                  <a:pt x="684" y="502"/>
                </a:cubicBezTo>
                <a:cubicBezTo>
                  <a:pt x="681" y="506"/>
                  <a:pt x="678" y="509"/>
                  <a:pt x="675" y="513"/>
                </a:cubicBezTo>
                <a:cubicBezTo>
                  <a:pt x="673" y="515"/>
                  <a:pt x="671" y="517"/>
                  <a:pt x="669" y="519"/>
                </a:cubicBezTo>
                <a:cubicBezTo>
                  <a:pt x="667" y="522"/>
                  <a:pt x="665" y="524"/>
                  <a:pt x="663" y="527"/>
                </a:cubicBezTo>
                <a:cubicBezTo>
                  <a:pt x="659" y="524"/>
                  <a:pt x="655" y="522"/>
                  <a:pt x="652" y="519"/>
                </a:cubicBezTo>
                <a:cubicBezTo>
                  <a:pt x="649" y="517"/>
                  <a:pt x="646" y="515"/>
                  <a:pt x="644" y="514"/>
                </a:cubicBezTo>
                <a:cubicBezTo>
                  <a:pt x="639" y="510"/>
                  <a:pt x="635" y="507"/>
                  <a:pt x="630" y="504"/>
                </a:cubicBezTo>
                <a:cubicBezTo>
                  <a:pt x="628" y="502"/>
                  <a:pt x="625" y="500"/>
                  <a:pt x="623" y="498"/>
                </a:cubicBezTo>
                <a:cubicBezTo>
                  <a:pt x="617" y="494"/>
                  <a:pt x="612" y="490"/>
                  <a:pt x="607" y="486"/>
                </a:cubicBezTo>
                <a:cubicBezTo>
                  <a:pt x="605" y="485"/>
                  <a:pt x="604" y="484"/>
                  <a:pt x="602" y="483"/>
                </a:cubicBezTo>
                <a:cubicBezTo>
                  <a:pt x="595" y="477"/>
                  <a:pt x="588" y="472"/>
                  <a:pt x="581" y="467"/>
                </a:cubicBezTo>
                <a:cubicBezTo>
                  <a:pt x="580" y="466"/>
                  <a:pt x="579" y="465"/>
                  <a:pt x="578" y="464"/>
                </a:cubicBezTo>
                <a:cubicBezTo>
                  <a:pt x="572" y="459"/>
                  <a:pt x="567" y="455"/>
                  <a:pt x="561" y="450"/>
                </a:cubicBezTo>
                <a:cubicBezTo>
                  <a:pt x="559" y="448"/>
                  <a:pt x="557" y="447"/>
                  <a:pt x="554" y="445"/>
                </a:cubicBezTo>
                <a:cubicBezTo>
                  <a:pt x="550" y="441"/>
                  <a:pt x="546" y="437"/>
                  <a:pt x="541" y="434"/>
                </a:cubicBezTo>
                <a:cubicBezTo>
                  <a:pt x="539" y="432"/>
                  <a:pt x="536" y="429"/>
                  <a:pt x="534" y="427"/>
                </a:cubicBezTo>
                <a:cubicBezTo>
                  <a:pt x="530" y="424"/>
                  <a:pt x="526" y="420"/>
                  <a:pt x="522" y="417"/>
                </a:cubicBezTo>
                <a:cubicBezTo>
                  <a:pt x="519" y="414"/>
                  <a:pt x="516" y="412"/>
                  <a:pt x="514" y="409"/>
                </a:cubicBezTo>
                <a:cubicBezTo>
                  <a:pt x="511" y="407"/>
                  <a:pt x="508" y="404"/>
                  <a:pt x="505" y="402"/>
                </a:cubicBezTo>
                <a:cubicBezTo>
                  <a:pt x="542" y="369"/>
                  <a:pt x="580" y="337"/>
                  <a:pt x="619" y="308"/>
                </a:cubicBezTo>
                <a:close/>
                <a:moveTo>
                  <a:pt x="496" y="410"/>
                </a:moveTo>
                <a:cubicBezTo>
                  <a:pt x="499" y="413"/>
                  <a:pt x="502" y="415"/>
                  <a:pt x="505" y="418"/>
                </a:cubicBezTo>
                <a:cubicBezTo>
                  <a:pt x="508" y="421"/>
                  <a:pt x="511" y="423"/>
                  <a:pt x="514" y="426"/>
                </a:cubicBezTo>
                <a:cubicBezTo>
                  <a:pt x="518" y="429"/>
                  <a:pt x="522" y="433"/>
                  <a:pt x="526" y="436"/>
                </a:cubicBezTo>
                <a:cubicBezTo>
                  <a:pt x="528" y="438"/>
                  <a:pt x="531" y="440"/>
                  <a:pt x="533" y="443"/>
                </a:cubicBezTo>
                <a:cubicBezTo>
                  <a:pt x="538" y="447"/>
                  <a:pt x="543" y="451"/>
                  <a:pt x="548" y="455"/>
                </a:cubicBezTo>
                <a:cubicBezTo>
                  <a:pt x="550" y="456"/>
                  <a:pt x="551" y="458"/>
                  <a:pt x="553" y="459"/>
                </a:cubicBezTo>
                <a:cubicBezTo>
                  <a:pt x="560" y="465"/>
                  <a:pt x="567" y="470"/>
                  <a:pt x="574" y="476"/>
                </a:cubicBezTo>
                <a:cubicBezTo>
                  <a:pt x="575" y="477"/>
                  <a:pt x="576" y="478"/>
                  <a:pt x="578" y="479"/>
                </a:cubicBezTo>
                <a:cubicBezTo>
                  <a:pt x="583" y="483"/>
                  <a:pt x="589" y="488"/>
                  <a:pt x="594" y="492"/>
                </a:cubicBezTo>
                <a:cubicBezTo>
                  <a:pt x="597" y="494"/>
                  <a:pt x="599" y="496"/>
                  <a:pt x="602" y="498"/>
                </a:cubicBezTo>
                <a:cubicBezTo>
                  <a:pt x="606" y="501"/>
                  <a:pt x="611" y="504"/>
                  <a:pt x="615" y="508"/>
                </a:cubicBezTo>
                <a:cubicBezTo>
                  <a:pt x="618" y="510"/>
                  <a:pt x="621" y="512"/>
                  <a:pt x="624" y="514"/>
                </a:cubicBezTo>
                <a:cubicBezTo>
                  <a:pt x="628" y="517"/>
                  <a:pt x="632" y="520"/>
                  <a:pt x="636" y="523"/>
                </a:cubicBezTo>
                <a:cubicBezTo>
                  <a:pt x="639" y="525"/>
                  <a:pt x="642" y="527"/>
                  <a:pt x="646" y="529"/>
                </a:cubicBezTo>
                <a:cubicBezTo>
                  <a:pt x="649" y="532"/>
                  <a:pt x="652" y="534"/>
                  <a:pt x="655" y="536"/>
                </a:cubicBezTo>
                <a:cubicBezTo>
                  <a:pt x="655" y="536"/>
                  <a:pt x="655" y="536"/>
                  <a:pt x="655" y="536"/>
                </a:cubicBezTo>
                <a:cubicBezTo>
                  <a:pt x="655" y="536"/>
                  <a:pt x="655" y="536"/>
                  <a:pt x="655" y="536"/>
                </a:cubicBezTo>
                <a:cubicBezTo>
                  <a:pt x="654" y="537"/>
                  <a:pt x="653" y="537"/>
                  <a:pt x="653" y="538"/>
                </a:cubicBezTo>
                <a:cubicBezTo>
                  <a:pt x="646" y="547"/>
                  <a:pt x="639" y="555"/>
                  <a:pt x="632" y="564"/>
                </a:cubicBezTo>
                <a:cubicBezTo>
                  <a:pt x="631" y="565"/>
                  <a:pt x="630" y="566"/>
                  <a:pt x="629" y="567"/>
                </a:cubicBezTo>
                <a:cubicBezTo>
                  <a:pt x="622" y="576"/>
                  <a:pt x="615" y="585"/>
                  <a:pt x="608" y="594"/>
                </a:cubicBezTo>
                <a:cubicBezTo>
                  <a:pt x="608" y="594"/>
                  <a:pt x="608" y="594"/>
                  <a:pt x="608" y="594"/>
                </a:cubicBezTo>
                <a:cubicBezTo>
                  <a:pt x="601" y="603"/>
                  <a:pt x="594" y="613"/>
                  <a:pt x="587" y="622"/>
                </a:cubicBezTo>
                <a:cubicBezTo>
                  <a:pt x="586" y="623"/>
                  <a:pt x="585" y="624"/>
                  <a:pt x="585" y="625"/>
                </a:cubicBezTo>
                <a:cubicBezTo>
                  <a:pt x="578" y="634"/>
                  <a:pt x="572" y="643"/>
                  <a:pt x="565" y="652"/>
                </a:cubicBezTo>
                <a:cubicBezTo>
                  <a:pt x="565" y="653"/>
                  <a:pt x="564" y="654"/>
                  <a:pt x="564" y="655"/>
                </a:cubicBezTo>
                <a:cubicBezTo>
                  <a:pt x="560" y="652"/>
                  <a:pt x="557" y="649"/>
                  <a:pt x="554" y="647"/>
                </a:cubicBezTo>
                <a:cubicBezTo>
                  <a:pt x="551" y="644"/>
                  <a:pt x="548" y="641"/>
                  <a:pt x="544" y="639"/>
                </a:cubicBezTo>
                <a:cubicBezTo>
                  <a:pt x="540" y="635"/>
                  <a:pt x="536" y="631"/>
                  <a:pt x="532" y="628"/>
                </a:cubicBezTo>
                <a:cubicBezTo>
                  <a:pt x="529" y="625"/>
                  <a:pt x="526" y="623"/>
                  <a:pt x="523" y="620"/>
                </a:cubicBezTo>
                <a:cubicBezTo>
                  <a:pt x="519" y="616"/>
                  <a:pt x="514" y="612"/>
                  <a:pt x="510" y="608"/>
                </a:cubicBezTo>
                <a:cubicBezTo>
                  <a:pt x="507" y="606"/>
                  <a:pt x="504" y="604"/>
                  <a:pt x="502" y="601"/>
                </a:cubicBezTo>
                <a:cubicBezTo>
                  <a:pt x="496" y="596"/>
                  <a:pt x="491" y="591"/>
                  <a:pt x="485" y="586"/>
                </a:cubicBezTo>
                <a:cubicBezTo>
                  <a:pt x="484" y="584"/>
                  <a:pt x="483" y="583"/>
                  <a:pt x="481" y="582"/>
                </a:cubicBezTo>
                <a:cubicBezTo>
                  <a:pt x="474" y="575"/>
                  <a:pt x="468" y="569"/>
                  <a:pt x="461" y="562"/>
                </a:cubicBezTo>
                <a:cubicBezTo>
                  <a:pt x="459" y="560"/>
                  <a:pt x="457" y="559"/>
                  <a:pt x="455" y="557"/>
                </a:cubicBezTo>
                <a:cubicBezTo>
                  <a:pt x="450" y="552"/>
                  <a:pt x="446" y="547"/>
                  <a:pt x="441" y="542"/>
                </a:cubicBezTo>
                <a:cubicBezTo>
                  <a:pt x="438" y="540"/>
                  <a:pt x="436" y="537"/>
                  <a:pt x="433" y="534"/>
                </a:cubicBezTo>
                <a:cubicBezTo>
                  <a:pt x="429" y="530"/>
                  <a:pt x="425" y="526"/>
                  <a:pt x="421" y="522"/>
                </a:cubicBezTo>
                <a:cubicBezTo>
                  <a:pt x="418" y="519"/>
                  <a:pt x="416" y="516"/>
                  <a:pt x="413" y="513"/>
                </a:cubicBezTo>
                <a:cubicBezTo>
                  <a:pt x="410" y="510"/>
                  <a:pt x="407" y="506"/>
                  <a:pt x="404" y="503"/>
                </a:cubicBezTo>
                <a:cubicBezTo>
                  <a:pt x="433" y="471"/>
                  <a:pt x="464" y="440"/>
                  <a:pt x="496" y="410"/>
                </a:cubicBezTo>
                <a:close/>
                <a:moveTo>
                  <a:pt x="396" y="512"/>
                </a:moveTo>
                <a:cubicBezTo>
                  <a:pt x="399" y="515"/>
                  <a:pt x="402" y="518"/>
                  <a:pt x="405" y="521"/>
                </a:cubicBezTo>
                <a:cubicBezTo>
                  <a:pt x="407" y="524"/>
                  <a:pt x="410" y="527"/>
                  <a:pt x="413" y="530"/>
                </a:cubicBezTo>
                <a:cubicBezTo>
                  <a:pt x="417" y="535"/>
                  <a:pt x="421" y="539"/>
                  <a:pt x="425" y="543"/>
                </a:cubicBezTo>
                <a:cubicBezTo>
                  <a:pt x="427" y="545"/>
                  <a:pt x="430" y="548"/>
                  <a:pt x="433" y="551"/>
                </a:cubicBezTo>
                <a:cubicBezTo>
                  <a:pt x="437" y="555"/>
                  <a:pt x="441" y="560"/>
                  <a:pt x="446" y="564"/>
                </a:cubicBezTo>
                <a:cubicBezTo>
                  <a:pt x="448" y="567"/>
                  <a:pt x="450" y="569"/>
                  <a:pt x="453" y="571"/>
                </a:cubicBezTo>
                <a:cubicBezTo>
                  <a:pt x="459" y="577"/>
                  <a:pt x="465" y="583"/>
                  <a:pt x="471" y="588"/>
                </a:cubicBezTo>
                <a:cubicBezTo>
                  <a:pt x="471" y="589"/>
                  <a:pt x="472" y="590"/>
                  <a:pt x="473" y="591"/>
                </a:cubicBezTo>
                <a:cubicBezTo>
                  <a:pt x="480" y="598"/>
                  <a:pt x="487" y="604"/>
                  <a:pt x="494" y="611"/>
                </a:cubicBezTo>
                <a:cubicBezTo>
                  <a:pt x="496" y="612"/>
                  <a:pt x="497" y="613"/>
                  <a:pt x="499" y="615"/>
                </a:cubicBezTo>
                <a:cubicBezTo>
                  <a:pt x="505" y="620"/>
                  <a:pt x="510" y="625"/>
                  <a:pt x="516" y="630"/>
                </a:cubicBezTo>
                <a:cubicBezTo>
                  <a:pt x="518" y="632"/>
                  <a:pt x="521" y="634"/>
                  <a:pt x="523" y="636"/>
                </a:cubicBezTo>
                <a:cubicBezTo>
                  <a:pt x="528" y="640"/>
                  <a:pt x="532" y="644"/>
                  <a:pt x="537" y="648"/>
                </a:cubicBezTo>
                <a:cubicBezTo>
                  <a:pt x="540" y="651"/>
                  <a:pt x="543" y="653"/>
                  <a:pt x="546" y="656"/>
                </a:cubicBezTo>
                <a:cubicBezTo>
                  <a:pt x="550" y="659"/>
                  <a:pt x="553" y="662"/>
                  <a:pt x="557" y="665"/>
                </a:cubicBezTo>
                <a:cubicBezTo>
                  <a:pt x="557" y="665"/>
                  <a:pt x="557" y="665"/>
                  <a:pt x="557" y="665"/>
                </a:cubicBezTo>
                <a:cubicBezTo>
                  <a:pt x="557" y="665"/>
                  <a:pt x="557" y="665"/>
                  <a:pt x="557" y="665"/>
                </a:cubicBezTo>
                <a:cubicBezTo>
                  <a:pt x="556" y="665"/>
                  <a:pt x="556" y="666"/>
                  <a:pt x="555" y="667"/>
                </a:cubicBezTo>
                <a:cubicBezTo>
                  <a:pt x="549" y="676"/>
                  <a:pt x="543" y="685"/>
                  <a:pt x="538" y="694"/>
                </a:cubicBezTo>
                <a:cubicBezTo>
                  <a:pt x="537" y="694"/>
                  <a:pt x="537" y="695"/>
                  <a:pt x="536" y="696"/>
                </a:cubicBezTo>
                <a:cubicBezTo>
                  <a:pt x="530" y="705"/>
                  <a:pt x="525" y="714"/>
                  <a:pt x="519" y="723"/>
                </a:cubicBezTo>
                <a:cubicBezTo>
                  <a:pt x="519" y="724"/>
                  <a:pt x="518" y="724"/>
                  <a:pt x="518" y="725"/>
                </a:cubicBezTo>
                <a:cubicBezTo>
                  <a:pt x="512" y="734"/>
                  <a:pt x="507" y="743"/>
                  <a:pt x="501" y="752"/>
                </a:cubicBezTo>
                <a:cubicBezTo>
                  <a:pt x="501" y="754"/>
                  <a:pt x="500" y="755"/>
                  <a:pt x="499" y="756"/>
                </a:cubicBezTo>
                <a:cubicBezTo>
                  <a:pt x="494" y="765"/>
                  <a:pt x="489" y="774"/>
                  <a:pt x="484" y="783"/>
                </a:cubicBezTo>
                <a:cubicBezTo>
                  <a:pt x="483" y="784"/>
                  <a:pt x="483" y="785"/>
                  <a:pt x="483" y="786"/>
                </a:cubicBezTo>
                <a:cubicBezTo>
                  <a:pt x="479" y="782"/>
                  <a:pt x="476" y="779"/>
                  <a:pt x="473" y="776"/>
                </a:cubicBezTo>
                <a:cubicBezTo>
                  <a:pt x="470" y="773"/>
                  <a:pt x="466" y="770"/>
                  <a:pt x="463" y="767"/>
                </a:cubicBezTo>
                <a:cubicBezTo>
                  <a:pt x="459" y="762"/>
                  <a:pt x="454" y="758"/>
                  <a:pt x="450" y="754"/>
                </a:cubicBezTo>
                <a:cubicBezTo>
                  <a:pt x="447" y="751"/>
                  <a:pt x="444" y="748"/>
                  <a:pt x="441" y="745"/>
                </a:cubicBezTo>
                <a:cubicBezTo>
                  <a:pt x="436" y="740"/>
                  <a:pt x="432" y="735"/>
                  <a:pt x="428" y="731"/>
                </a:cubicBezTo>
                <a:cubicBezTo>
                  <a:pt x="425" y="728"/>
                  <a:pt x="422" y="725"/>
                  <a:pt x="419" y="722"/>
                </a:cubicBezTo>
                <a:cubicBezTo>
                  <a:pt x="414" y="717"/>
                  <a:pt x="410" y="712"/>
                  <a:pt x="405" y="706"/>
                </a:cubicBezTo>
                <a:cubicBezTo>
                  <a:pt x="403" y="704"/>
                  <a:pt x="400" y="701"/>
                  <a:pt x="398" y="699"/>
                </a:cubicBezTo>
                <a:cubicBezTo>
                  <a:pt x="391" y="691"/>
                  <a:pt x="385" y="684"/>
                  <a:pt x="378" y="676"/>
                </a:cubicBezTo>
                <a:cubicBezTo>
                  <a:pt x="378" y="676"/>
                  <a:pt x="377" y="676"/>
                  <a:pt x="377" y="675"/>
                </a:cubicBezTo>
                <a:cubicBezTo>
                  <a:pt x="370" y="667"/>
                  <a:pt x="364" y="659"/>
                  <a:pt x="357" y="651"/>
                </a:cubicBezTo>
                <a:cubicBezTo>
                  <a:pt x="355" y="649"/>
                  <a:pt x="352" y="646"/>
                  <a:pt x="350" y="643"/>
                </a:cubicBezTo>
                <a:cubicBezTo>
                  <a:pt x="346" y="638"/>
                  <a:pt x="342" y="632"/>
                  <a:pt x="337" y="627"/>
                </a:cubicBezTo>
                <a:cubicBezTo>
                  <a:pt x="335" y="624"/>
                  <a:pt x="332" y="620"/>
                  <a:pt x="329" y="617"/>
                </a:cubicBezTo>
                <a:cubicBezTo>
                  <a:pt x="326" y="613"/>
                  <a:pt x="323" y="608"/>
                  <a:pt x="319" y="604"/>
                </a:cubicBezTo>
                <a:cubicBezTo>
                  <a:pt x="344" y="573"/>
                  <a:pt x="369" y="542"/>
                  <a:pt x="396" y="512"/>
                </a:cubicBezTo>
                <a:close/>
                <a:moveTo>
                  <a:pt x="312" y="614"/>
                </a:moveTo>
                <a:cubicBezTo>
                  <a:pt x="315" y="618"/>
                  <a:pt x="317" y="621"/>
                  <a:pt x="320" y="625"/>
                </a:cubicBezTo>
                <a:cubicBezTo>
                  <a:pt x="323" y="628"/>
                  <a:pt x="326" y="632"/>
                  <a:pt x="329" y="636"/>
                </a:cubicBezTo>
                <a:cubicBezTo>
                  <a:pt x="333" y="640"/>
                  <a:pt x="336" y="645"/>
                  <a:pt x="340" y="650"/>
                </a:cubicBezTo>
                <a:cubicBezTo>
                  <a:pt x="343" y="653"/>
                  <a:pt x="346" y="657"/>
                  <a:pt x="349" y="660"/>
                </a:cubicBezTo>
                <a:cubicBezTo>
                  <a:pt x="353" y="665"/>
                  <a:pt x="357" y="670"/>
                  <a:pt x="361" y="675"/>
                </a:cubicBezTo>
                <a:cubicBezTo>
                  <a:pt x="364" y="678"/>
                  <a:pt x="366" y="681"/>
                  <a:pt x="369" y="684"/>
                </a:cubicBezTo>
                <a:cubicBezTo>
                  <a:pt x="374" y="690"/>
                  <a:pt x="378" y="695"/>
                  <a:pt x="383" y="700"/>
                </a:cubicBezTo>
                <a:cubicBezTo>
                  <a:pt x="385" y="703"/>
                  <a:pt x="388" y="705"/>
                  <a:pt x="390" y="708"/>
                </a:cubicBezTo>
                <a:cubicBezTo>
                  <a:pt x="397" y="715"/>
                  <a:pt x="403" y="723"/>
                  <a:pt x="410" y="730"/>
                </a:cubicBezTo>
                <a:cubicBezTo>
                  <a:pt x="411" y="730"/>
                  <a:pt x="411" y="731"/>
                  <a:pt x="411" y="731"/>
                </a:cubicBezTo>
                <a:cubicBezTo>
                  <a:pt x="419" y="739"/>
                  <a:pt x="426" y="746"/>
                  <a:pt x="433" y="754"/>
                </a:cubicBezTo>
                <a:cubicBezTo>
                  <a:pt x="436" y="757"/>
                  <a:pt x="438" y="759"/>
                  <a:pt x="441" y="762"/>
                </a:cubicBezTo>
                <a:cubicBezTo>
                  <a:pt x="446" y="767"/>
                  <a:pt x="451" y="771"/>
                  <a:pt x="456" y="776"/>
                </a:cubicBezTo>
                <a:cubicBezTo>
                  <a:pt x="459" y="779"/>
                  <a:pt x="462" y="782"/>
                  <a:pt x="465" y="785"/>
                </a:cubicBezTo>
                <a:cubicBezTo>
                  <a:pt x="469" y="789"/>
                  <a:pt x="473" y="793"/>
                  <a:pt x="477" y="796"/>
                </a:cubicBezTo>
                <a:cubicBezTo>
                  <a:pt x="477" y="796"/>
                  <a:pt x="477" y="796"/>
                  <a:pt x="477" y="796"/>
                </a:cubicBezTo>
                <a:cubicBezTo>
                  <a:pt x="477" y="796"/>
                  <a:pt x="477" y="796"/>
                  <a:pt x="477" y="796"/>
                </a:cubicBezTo>
                <a:cubicBezTo>
                  <a:pt x="476" y="797"/>
                  <a:pt x="476" y="798"/>
                  <a:pt x="476" y="799"/>
                </a:cubicBezTo>
                <a:cubicBezTo>
                  <a:pt x="471" y="808"/>
                  <a:pt x="466" y="817"/>
                  <a:pt x="461" y="827"/>
                </a:cubicBezTo>
                <a:cubicBezTo>
                  <a:pt x="461" y="827"/>
                  <a:pt x="460" y="828"/>
                  <a:pt x="460" y="828"/>
                </a:cubicBezTo>
                <a:cubicBezTo>
                  <a:pt x="455" y="837"/>
                  <a:pt x="451" y="847"/>
                  <a:pt x="446" y="857"/>
                </a:cubicBezTo>
                <a:cubicBezTo>
                  <a:pt x="446" y="857"/>
                  <a:pt x="445" y="858"/>
                  <a:pt x="445" y="859"/>
                </a:cubicBezTo>
                <a:cubicBezTo>
                  <a:pt x="440" y="868"/>
                  <a:pt x="436" y="878"/>
                  <a:pt x="432" y="887"/>
                </a:cubicBezTo>
                <a:cubicBezTo>
                  <a:pt x="431" y="889"/>
                  <a:pt x="430" y="890"/>
                  <a:pt x="430" y="891"/>
                </a:cubicBezTo>
                <a:cubicBezTo>
                  <a:pt x="426" y="900"/>
                  <a:pt x="422" y="910"/>
                  <a:pt x="418" y="919"/>
                </a:cubicBezTo>
                <a:cubicBezTo>
                  <a:pt x="417" y="920"/>
                  <a:pt x="417" y="921"/>
                  <a:pt x="417" y="921"/>
                </a:cubicBezTo>
                <a:cubicBezTo>
                  <a:pt x="413" y="918"/>
                  <a:pt x="410" y="914"/>
                  <a:pt x="407" y="910"/>
                </a:cubicBezTo>
                <a:cubicBezTo>
                  <a:pt x="403" y="907"/>
                  <a:pt x="400" y="903"/>
                  <a:pt x="396" y="899"/>
                </a:cubicBezTo>
                <a:cubicBezTo>
                  <a:pt x="392" y="894"/>
                  <a:pt x="387" y="889"/>
                  <a:pt x="383" y="884"/>
                </a:cubicBezTo>
                <a:cubicBezTo>
                  <a:pt x="380" y="880"/>
                  <a:pt x="376" y="876"/>
                  <a:pt x="373" y="873"/>
                </a:cubicBezTo>
                <a:cubicBezTo>
                  <a:pt x="368" y="867"/>
                  <a:pt x="364" y="862"/>
                  <a:pt x="360" y="857"/>
                </a:cubicBezTo>
                <a:cubicBezTo>
                  <a:pt x="357" y="853"/>
                  <a:pt x="353" y="849"/>
                  <a:pt x="350" y="846"/>
                </a:cubicBezTo>
                <a:cubicBezTo>
                  <a:pt x="346" y="840"/>
                  <a:pt x="341" y="834"/>
                  <a:pt x="337" y="829"/>
                </a:cubicBezTo>
                <a:cubicBezTo>
                  <a:pt x="334" y="825"/>
                  <a:pt x="331" y="822"/>
                  <a:pt x="328" y="818"/>
                </a:cubicBezTo>
                <a:cubicBezTo>
                  <a:pt x="323" y="812"/>
                  <a:pt x="318" y="805"/>
                  <a:pt x="313" y="798"/>
                </a:cubicBezTo>
                <a:cubicBezTo>
                  <a:pt x="311" y="796"/>
                  <a:pt x="309" y="793"/>
                  <a:pt x="307" y="790"/>
                </a:cubicBezTo>
                <a:cubicBezTo>
                  <a:pt x="300" y="781"/>
                  <a:pt x="293" y="771"/>
                  <a:pt x="287" y="762"/>
                </a:cubicBezTo>
                <a:cubicBezTo>
                  <a:pt x="285" y="760"/>
                  <a:pt x="284" y="758"/>
                  <a:pt x="282" y="756"/>
                </a:cubicBezTo>
                <a:cubicBezTo>
                  <a:pt x="277" y="748"/>
                  <a:pt x="272" y="741"/>
                  <a:pt x="267" y="733"/>
                </a:cubicBezTo>
                <a:cubicBezTo>
                  <a:pt x="264" y="729"/>
                  <a:pt x="262" y="726"/>
                  <a:pt x="260" y="722"/>
                </a:cubicBezTo>
                <a:cubicBezTo>
                  <a:pt x="256" y="717"/>
                  <a:pt x="252" y="711"/>
                  <a:pt x="249" y="705"/>
                </a:cubicBezTo>
                <a:cubicBezTo>
                  <a:pt x="269" y="674"/>
                  <a:pt x="290" y="644"/>
                  <a:pt x="312" y="614"/>
                </a:cubicBezTo>
                <a:close/>
                <a:moveTo>
                  <a:pt x="242" y="717"/>
                </a:moveTo>
                <a:cubicBezTo>
                  <a:pt x="244" y="721"/>
                  <a:pt x="247" y="725"/>
                  <a:pt x="250" y="729"/>
                </a:cubicBezTo>
                <a:cubicBezTo>
                  <a:pt x="252" y="733"/>
                  <a:pt x="255" y="737"/>
                  <a:pt x="258" y="742"/>
                </a:cubicBezTo>
                <a:cubicBezTo>
                  <a:pt x="262" y="747"/>
                  <a:pt x="266" y="753"/>
                  <a:pt x="270" y="758"/>
                </a:cubicBezTo>
                <a:cubicBezTo>
                  <a:pt x="273" y="762"/>
                  <a:pt x="275" y="767"/>
                  <a:pt x="278" y="771"/>
                </a:cubicBezTo>
                <a:cubicBezTo>
                  <a:pt x="282" y="777"/>
                  <a:pt x="286" y="782"/>
                  <a:pt x="291" y="788"/>
                </a:cubicBezTo>
                <a:cubicBezTo>
                  <a:pt x="293" y="792"/>
                  <a:pt x="296" y="796"/>
                  <a:pt x="299" y="800"/>
                </a:cubicBezTo>
                <a:cubicBezTo>
                  <a:pt x="304" y="805"/>
                  <a:pt x="308" y="811"/>
                  <a:pt x="312" y="817"/>
                </a:cubicBezTo>
                <a:cubicBezTo>
                  <a:pt x="315" y="821"/>
                  <a:pt x="318" y="824"/>
                  <a:pt x="321" y="828"/>
                </a:cubicBezTo>
                <a:cubicBezTo>
                  <a:pt x="326" y="834"/>
                  <a:pt x="331" y="841"/>
                  <a:pt x="337" y="848"/>
                </a:cubicBezTo>
                <a:cubicBezTo>
                  <a:pt x="339" y="850"/>
                  <a:pt x="341" y="853"/>
                  <a:pt x="343" y="855"/>
                </a:cubicBezTo>
                <a:cubicBezTo>
                  <a:pt x="350" y="864"/>
                  <a:pt x="358" y="873"/>
                  <a:pt x="366" y="882"/>
                </a:cubicBezTo>
                <a:cubicBezTo>
                  <a:pt x="367" y="884"/>
                  <a:pt x="368" y="886"/>
                  <a:pt x="370" y="887"/>
                </a:cubicBezTo>
                <a:cubicBezTo>
                  <a:pt x="376" y="895"/>
                  <a:pt x="382" y="902"/>
                  <a:pt x="389" y="909"/>
                </a:cubicBezTo>
                <a:cubicBezTo>
                  <a:pt x="392" y="912"/>
                  <a:pt x="394" y="915"/>
                  <a:pt x="397" y="918"/>
                </a:cubicBezTo>
                <a:cubicBezTo>
                  <a:pt x="402" y="923"/>
                  <a:pt x="407" y="928"/>
                  <a:pt x="411" y="933"/>
                </a:cubicBezTo>
                <a:cubicBezTo>
                  <a:pt x="411" y="934"/>
                  <a:pt x="411" y="934"/>
                  <a:pt x="411" y="934"/>
                </a:cubicBezTo>
                <a:cubicBezTo>
                  <a:pt x="411" y="934"/>
                  <a:pt x="411" y="934"/>
                  <a:pt x="411" y="934"/>
                </a:cubicBezTo>
                <a:cubicBezTo>
                  <a:pt x="411" y="934"/>
                  <a:pt x="411" y="935"/>
                  <a:pt x="410" y="936"/>
                </a:cubicBezTo>
                <a:cubicBezTo>
                  <a:pt x="406" y="946"/>
                  <a:pt x="402" y="956"/>
                  <a:pt x="399" y="966"/>
                </a:cubicBezTo>
                <a:cubicBezTo>
                  <a:pt x="398" y="966"/>
                  <a:pt x="398" y="966"/>
                  <a:pt x="398" y="966"/>
                </a:cubicBezTo>
                <a:cubicBezTo>
                  <a:pt x="394" y="976"/>
                  <a:pt x="391" y="986"/>
                  <a:pt x="387" y="996"/>
                </a:cubicBezTo>
                <a:cubicBezTo>
                  <a:pt x="387" y="997"/>
                  <a:pt x="386" y="998"/>
                  <a:pt x="386" y="1000"/>
                </a:cubicBezTo>
                <a:cubicBezTo>
                  <a:pt x="382" y="1009"/>
                  <a:pt x="379" y="1019"/>
                  <a:pt x="376" y="1028"/>
                </a:cubicBezTo>
                <a:cubicBezTo>
                  <a:pt x="375" y="1030"/>
                  <a:pt x="375" y="1032"/>
                  <a:pt x="374" y="1033"/>
                </a:cubicBezTo>
                <a:cubicBezTo>
                  <a:pt x="371" y="1043"/>
                  <a:pt x="368" y="1052"/>
                  <a:pt x="365" y="1062"/>
                </a:cubicBezTo>
                <a:cubicBezTo>
                  <a:pt x="365" y="1063"/>
                  <a:pt x="364" y="1064"/>
                  <a:pt x="364" y="1064"/>
                </a:cubicBezTo>
                <a:cubicBezTo>
                  <a:pt x="363" y="1063"/>
                  <a:pt x="362" y="1062"/>
                  <a:pt x="361" y="1060"/>
                </a:cubicBezTo>
                <a:cubicBezTo>
                  <a:pt x="359" y="1058"/>
                  <a:pt x="357" y="1056"/>
                  <a:pt x="355" y="1054"/>
                </a:cubicBezTo>
                <a:cubicBezTo>
                  <a:pt x="353" y="1051"/>
                  <a:pt x="350" y="1048"/>
                  <a:pt x="348" y="1045"/>
                </a:cubicBezTo>
                <a:cubicBezTo>
                  <a:pt x="346" y="1043"/>
                  <a:pt x="344" y="1040"/>
                  <a:pt x="342" y="1038"/>
                </a:cubicBezTo>
                <a:cubicBezTo>
                  <a:pt x="340" y="1035"/>
                  <a:pt x="338" y="1032"/>
                  <a:pt x="335" y="1029"/>
                </a:cubicBezTo>
                <a:cubicBezTo>
                  <a:pt x="334" y="1027"/>
                  <a:pt x="332" y="1025"/>
                  <a:pt x="330" y="1022"/>
                </a:cubicBezTo>
                <a:cubicBezTo>
                  <a:pt x="328" y="1019"/>
                  <a:pt x="325" y="1017"/>
                  <a:pt x="323" y="1014"/>
                </a:cubicBezTo>
                <a:cubicBezTo>
                  <a:pt x="321" y="1011"/>
                  <a:pt x="320" y="1009"/>
                  <a:pt x="318" y="1006"/>
                </a:cubicBezTo>
                <a:cubicBezTo>
                  <a:pt x="316" y="1004"/>
                  <a:pt x="313" y="1001"/>
                  <a:pt x="311" y="998"/>
                </a:cubicBezTo>
                <a:cubicBezTo>
                  <a:pt x="309" y="995"/>
                  <a:pt x="308" y="993"/>
                  <a:pt x="306" y="990"/>
                </a:cubicBezTo>
                <a:cubicBezTo>
                  <a:pt x="304" y="987"/>
                  <a:pt x="301" y="984"/>
                  <a:pt x="299" y="982"/>
                </a:cubicBezTo>
                <a:cubicBezTo>
                  <a:pt x="297" y="979"/>
                  <a:pt x="296" y="977"/>
                  <a:pt x="294" y="974"/>
                </a:cubicBezTo>
                <a:cubicBezTo>
                  <a:pt x="292" y="971"/>
                  <a:pt x="290" y="968"/>
                  <a:pt x="287" y="965"/>
                </a:cubicBezTo>
                <a:cubicBezTo>
                  <a:pt x="286" y="963"/>
                  <a:pt x="284" y="960"/>
                  <a:pt x="282" y="958"/>
                </a:cubicBezTo>
                <a:cubicBezTo>
                  <a:pt x="280" y="955"/>
                  <a:pt x="278" y="952"/>
                  <a:pt x="276" y="949"/>
                </a:cubicBezTo>
                <a:cubicBezTo>
                  <a:pt x="274" y="946"/>
                  <a:pt x="273" y="944"/>
                  <a:pt x="271" y="942"/>
                </a:cubicBezTo>
                <a:cubicBezTo>
                  <a:pt x="269" y="938"/>
                  <a:pt x="267" y="935"/>
                  <a:pt x="265" y="932"/>
                </a:cubicBezTo>
                <a:cubicBezTo>
                  <a:pt x="263" y="930"/>
                  <a:pt x="261" y="927"/>
                  <a:pt x="260" y="925"/>
                </a:cubicBezTo>
                <a:cubicBezTo>
                  <a:pt x="258" y="922"/>
                  <a:pt x="256" y="918"/>
                  <a:pt x="254" y="915"/>
                </a:cubicBezTo>
                <a:cubicBezTo>
                  <a:pt x="252" y="913"/>
                  <a:pt x="251" y="911"/>
                  <a:pt x="249" y="908"/>
                </a:cubicBezTo>
                <a:cubicBezTo>
                  <a:pt x="247" y="905"/>
                  <a:pt x="245" y="901"/>
                  <a:pt x="242" y="898"/>
                </a:cubicBezTo>
                <a:cubicBezTo>
                  <a:pt x="241" y="896"/>
                  <a:pt x="240" y="893"/>
                  <a:pt x="238" y="891"/>
                </a:cubicBezTo>
                <a:cubicBezTo>
                  <a:pt x="236" y="887"/>
                  <a:pt x="233" y="882"/>
                  <a:pt x="230" y="878"/>
                </a:cubicBezTo>
                <a:cubicBezTo>
                  <a:pt x="229" y="877"/>
                  <a:pt x="229" y="876"/>
                  <a:pt x="228" y="874"/>
                </a:cubicBezTo>
                <a:cubicBezTo>
                  <a:pt x="224" y="869"/>
                  <a:pt x="221" y="863"/>
                  <a:pt x="218" y="857"/>
                </a:cubicBezTo>
                <a:cubicBezTo>
                  <a:pt x="217" y="856"/>
                  <a:pt x="216" y="854"/>
                  <a:pt x="215" y="853"/>
                </a:cubicBezTo>
                <a:cubicBezTo>
                  <a:pt x="213" y="848"/>
                  <a:pt x="210" y="844"/>
                  <a:pt x="208" y="840"/>
                </a:cubicBezTo>
                <a:cubicBezTo>
                  <a:pt x="207" y="838"/>
                  <a:pt x="205" y="836"/>
                  <a:pt x="204" y="834"/>
                </a:cubicBezTo>
                <a:cubicBezTo>
                  <a:pt x="202" y="830"/>
                  <a:pt x="200" y="826"/>
                  <a:pt x="198" y="822"/>
                </a:cubicBezTo>
                <a:cubicBezTo>
                  <a:pt x="197" y="820"/>
                  <a:pt x="196" y="818"/>
                  <a:pt x="194" y="816"/>
                </a:cubicBezTo>
                <a:cubicBezTo>
                  <a:pt x="193" y="813"/>
                  <a:pt x="191" y="810"/>
                  <a:pt x="189" y="806"/>
                </a:cubicBezTo>
                <a:cubicBezTo>
                  <a:pt x="206" y="776"/>
                  <a:pt x="223" y="746"/>
                  <a:pt x="242" y="717"/>
                </a:cubicBezTo>
                <a:close/>
                <a:moveTo>
                  <a:pt x="183" y="819"/>
                </a:moveTo>
                <a:cubicBezTo>
                  <a:pt x="183" y="821"/>
                  <a:pt x="184" y="822"/>
                  <a:pt x="185" y="823"/>
                </a:cubicBezTo>
                <a:cubicBezTo>
                  <a:pt x="186" y="826"/>
                  <a:pt x="188" y="829"/>
                  <a:pt x="189" y="832"/>
                </a:cubicBezTo>
                <a:cubicBezTo>
                  <a:pt x="191" y="835"/>
                  <a:pt x="193" y="838"/>
                  <a:pt x="195" y="841"/>
                </a:cubicBezTo>
                <a:cubicBezTo>
                  <a:pt x="196" y="844"/>
                  <a:pt x="198" y="846"/>
                  <a:pt x="199" y="849"/>
                </a:cubicBezTo>
                <a:cubicBezTo>
                  <a:pt x="201" y="852"/>
                  <a:pt x="203" y="855"/>
                  <a:pt x="205" y="858"/>
                </a:cubicBezTo>
                <a:cubicBezTo>
                  <a:pt x="206" y="861"/>
                  <a:pt x="208" y="864"/>
                  <a:pt x="209" y="867"/>
                </a:cubicBezTo>
                <a:cubicBezTo>
                  <a:pt x="211" y="870"/>
                  <a:pt x="213" y="873"/>
                  <a:pt x="215" y="876"/>
                </a:cubicBezTo>
                <a:cubicBezTo>
                  <a:pt x="216" y="878"/>
                  <a:pt x="218" y="881"/>
                  <a:pt x="220" y="884"/>
                </a:cubicBezTo>
                <a:cubicBezTo>
                  <a:pt x="222" y="887"/>
                  <a:pt x="223" y="890"/>
                  <a:pt x="225" y="893"/>
                </a:cubicBezTo>
                <a:cubicBezTo>
                  <a:pt x="227" y="896"/>
                  <a:pt x="229" y="898"/>
                  <a:pt x="230" y="901"/>
                </a:cubicBezTo>
                <a:cubicBezTo>
                  <a:pt x="232" y="904"/>
                  <a:pt x="234" y="907"/>
                  <a:pt x="236" y="910"/>
                </a:cubicBezTo>
                <a:cubicBezTo>
                  <a:pt x="238" y="913"/>
                  <a:pt x="239" y="915"/>
                  <a:pt x="241" y="918"/>
                </a:cubicBezTo>
                <a:cubicBezTo>
                  <a:pt x="243" y="921"/>
                  <a:pt x="245" y="924"/>
                  <a:pt x="247" y="927"/>
                </a:cubicBezTo>
                <a:cubicBezTo>
                  <a:pt x="249" y="930"/>
                  <a:pt x="250" y="932"/>
                  <a:pt x="252" y="935"/>
                </a:cubicBezTo>
                <a:cubicBezTo>
                  <a:pt x="254" y="938"/>
                  <a:pt x="256" y="941"/>
                  <a:pt x="258" y="944"/>
                </a:cubicBezTo>
                <a:cubicBezTo>
                  <a:pt x="260" y="946"/>
                  <a:pt x="262" y="949"/>
                  <a:pt x="263" y="952"/>
                </a:cubicBezTo>
                <a:cubicBezTo>
                  <a:pt x="265" y="955"/>
                  <a:pt x="267" y="957"/>
                  <a:pt x="270" y="960"/>
                </a:cubicBezTo>
                <a:cubicBezTo>
                  <a:pt x="271" y="963"/>
                  <a:pt x="273" y="966"/>
                  <a:pt x="275" y="968"/>
                </a:cubicBezTo>
                <a:cubicBezTo>
                  <a:pt x="277" y="971"/>
                  <a:pt x="279" y="974"/>
                  <a:pt x="281" y="977"/>
                </a:cubicBezTo>
                <a:cubicBezTo>
                  <a:pt x="283" y="980"/>
                  <a:pt x="285" y="982"/>
                  <a:pt x="286" y="984"/>
                </a:cubicBezTo>
                <a:cubicBezTo>
                  <a:pt x="289" y="988"/>
                  <a:pt x="291" y="991"/>
                  <a:pt x="293" y="994"/>
                </a:cubicBezTo>
                <a:cubicBezTo>
                  <a:pt x="295" y="996"/>
                  <a:pt x="297" y="998"/>
                  <a:pt x="298" y="1001"/>
                </a:cubicBezTo>
                <a:cubicBezTo>
                  <a:pt x="301" y="1004"/>
                  <a:pt x="304" y="1008"/>
                  <a:pt x="307" y="1012"/>
                </a:cubicBezTo>
                <a:cubicBezTo>
                  <a:pt x="308" y="1014"/>
                  <a:pt x="309" y="1015"/>
                  <a:pt x="310" y="1017"/>
                </a:cubicBezTo>
                <a:cubicBezTo>
                  <a:pt x="314" y="1022"/>
                  <a:pt x="319" y="1027"/>
                  <a:pt x="323" y="1033"/>
                </a:cubicBezTo>
                <a:cubicBezTo>
                  <a:pt x="324" y="1034"/>
                  <a:pt x="325" y="1036"/>
                  <a:pt x="327" y="1038"/>
                </a:cubicBezTo>
                <a:cubicBezTo>
                  <a:pt x="330" y="1041"/>
                  <a:pt x="332" y="1045"/>
                  <a:pt x="335" y="1048"/>
                </a:cubicBezTo>
                <a:cubicBezTo>
                  <a:pt x="337" y="1050"/>
                  <a:pt x="339" y="1053"/>
                  <a:pt x="340" y="1055"/>
                </a:cubicBezTo>
                <a:cubicBezTo>
                  <a:pt x="343" y="1058"/>
                  <a:pt x="345" y="1061"/>
                  <a:pt x="348" y="1064"/>
                </a:cubicBezTo>
                <a:cubicBezTo>
                  <a:pt x="350" y="1066"/>
                  <a:pt x="352" y="1068"/>
                  <a:pt x="354" y="1071"/>
                </a:cubicBezTo>
                <a:cubicBezTo>
                  <a:pt x="356" y="1073"/>
                  <a:pt x="358" y="1076"/>
                  <a:pt x="360" y="1078"/>
                </a:cubicBezTo>
                <a:cubicBezTo>
                  <a:pt x="360" y="1078"/>
                  <a:pt x="360" y="1078"/>
                  <a:pt x="360" y="1078"/>
                </a:cubicBezTo>
                <a:cubicBezTo>
                  <a:pt x="360" y="1078"/>
                  <a:pt x="360" y="1078"/>
                  <a:pt x="360" y="1078"/>
                </a:cubicBezTo>
                <a:cubicBezTo>
                  <a:pt x="360" y="1079"/>
                  <a:pt x="359" y="1080"/>
                  <a:pt x="359" y="1080"/>
                </a:cubicBezTo>
                <a:cubicBezTo>
                  <a:pt x="356" y="1091"/>
                  <a:pt x="353" y="1101"/>
                  <a:pt x="350" y="1112"/>
                </a:cubicBezTo>
                <a:cubicBezTo>
                  <a:pt x="350" y="1112"/>
                  <a:pt x="350" y="1113"/>
                  <a:pt x="350" y="1113"/>
                </a:cubicBezTo>
                <a:cubicBezTo>
                  <a:pt x="347" y="1124"/>
                  <a:pt x="344" y="1134"/>
                  <a:pt x="341" y="1145"/>
                </a:cubicBezTo>
                <a:cubicBezTo>
                  <a:pt x="341" y="1146"/>
                  <a:pt x="341" y="1148"/>
                  <a:pt x="340" y="1149"/>
                </a:cubicBezTo>
                <a:cubicBezTo>
                  <a:pt x="338" y="1160"/>
                  <a:pt x="335" y="1170"/>
                  <a:pt x="333" y="1180"/>
                </a:cubicBezTo>
                <a:cubicBezTo>
                  <a:pt x="333" y="1182"/>
                  <a:pt x="332" y="1184"/>
                  <a:pt x="332" y="1185"/>
                </a:cubicBezTo>
                <a:cubicBezTo>
                  <a:pt x="330" y="1196"/>
                  <a:pt x="327" y="1206"/>
                  <a:pt x="325" y="1216"/>
                </a:cubicBezTo>
                <a:cubicBezTo>
                  <a:pt x="325" y="1217"/>
                  <a:pt x="325" y="1217"/>
                  <a:pt x="325" y="1218"/>
                </a:cubicBezTo>
                <a:cubicBezTo>
                  <a:pt x="324" y="1217"/>
                  <a:pt x="323" y="1215"/>
                  <a:pt x="322" y="1214"/>
                </a:cubicBezTo>
                <a:cubicBezTo>
                  <a:pt x="319" y="1211"/>
                  <a:pt x="317" y="1208"/>
                  <a:pt x="315" y="1205"/>
                </a:cubicBezTo>
                <a:cubicBezTo>
                  <a:pt x="313" y="1202"/>
                  <a:pt x="310" y="1199"/>
                  <a:pt x="308" y="1195"/>
                </a:cubicBezTo>
                <a:cubicBezTo>
                  <a:pt x="305" y="1192"/>
                  <a:pt x="303" y="1189"/>
                  <a:pt x="301" y="1187"/>
                </a:cubicBezTo>
                <a:cubicBezTo>
                  <a:pt x="299" y="1183"/>
                  <a:pt x="296" y="1180"/>
                  <a:pt x="294" y="1177"/>
                </a:cubicBezTo>
                <a:cubicBezTo>
                  <a:pt x="292" y="1174"/>
                  <a:pt x="290" y="1171"/>
                  <a:pt x="288" y="1168"/>
                </a:cubicBezTo>
                <a:cubicBezTo>
                  <a:pt x="285" y="1164"/>
                  <a:pt x="283" y="1161"/>
                  <a:pt x="281" y="1158"/>
                </a:cubicBezTo>
                <a:cubicBezTo>
                  <a:pt x="279" y="1155"/>
                  <a:pt x="276" y="1152"/>
                  <a:pt x="274" y="1149"/>
                </a:cubicBezTo>
                <a:cubicBezTo>
                  <a:pt x="272" y="1145"/>
                  <a:pt x="270" y="1142"/>
                  <a:pt x="268" y="1139"/>
                </a:cubicBezTo>
                <a:cubicBezTo>
                  <a:pt x="265" y="1136"/>
                  <a:pt x="263" y="1132"/>
                  <a:pt x="261" y="1129"/>
                </a:cubicBezTo>
                <a:cubicBezTo>
                  <a:pt x="259" y="1126"/>
                  <a:pt x="257" y="1123"/>
                  <a:pt x="255" y="1119"/>
                </a:cubicBezTo>
                <a:cubicBezTo>
                  <a:pt x="253" y="1116"/>
                  <a:pt x="251" y="1113"/>
                  <a:pt x="249" y="1110"/>
                </a:cubicBezTo>
                <a:cubicBezTo>
                  <a:pt x="247" y="1107"/>
                  <a:pt x="244" y="1103"/>
                  <a:pt x="242" y="1100"/>
                </a:cubicBezTo>
                <a:cubicBezTo>
                  <a:pt x="240" y="1097"/>
                  <a:pt x="238" y="1094"/>
                  <a:pt x="236" y="1090"/>
                </a:cubicBezTo>
                <a:cubicBezTo>
                  <a:pt x="234" y="1087"/>
                  <a:pt x="232" y="1083"/>
                  <a:pt x="230" y="1080"/>
                </a:cubicBezTo>
                <a:cubicBezTo>
                  <a:pt x="228" y="1077"/>
                  <a:pt x="226" y="1074"/>
                  <a:pt x="224" y="1071"/>
                </a:cubicBezTo>
                <a:cubicBezTo>
                  <a:pt x="222" y="1067"/>
                  <a:pt x="220" y="1064"/>
                  <a:pt x="218" y="1060"/>
                </a:cubicBezTo>
                <a:cubicBezTo>
                  <a:pt x="216" y="1057"/>
                  <a:pt x="214" y="1054"/>
                  <a:pt x="213" y="1051"/>
                </a:cubicBezTo>
                <a:cubicBezTo>
                  <a:pt x="211" y="1047"/>
                  <a:pt x="208" y="1043"/>
                  <a:pt x="206" y="1040"/>
                </a:cubicBezTo>
                <a:cubicBezTo>
                  <a:pt x="205" y="1037"/>
                  <a:pt x="203" y="1034"/>
                  <a:pt x="201" y="1031"/>
                </a:cubicBezTo>
                <a:cubicBezTo>
                  <a:pt x="199" y="1027"/>
                  <a:pt x="197" y="1023"/>
                  <a:pt x="195" y="1019"/>
                </a:cubicBezTo>
                <a:cubicBezTo>
                  <a:pt x="193" y="1016"/>
                  <a:pt x="192" y="1013"/>
                  <a:pt x="190" y="1010"/>
                </a:cubicBezTo>
                <a:cubicBezTo>
                  <a:pt x="188" y="1006"/>
                  <a:pt x="186" y="1002"/>
                  <a:pt x="184" y="998"/>
                </a:cubicBezTo>
                <a:cubicBezTo>
                  <a:pt x="182" y="995"/>
                  <a:pt x="181" y="993"/>
                  <a:pt x="179" y="990"/>
                </a:cubicBezTo>
                <a:cubicBezTo>
                  <a:pt x="177" y="985"/>
                  <a:pt x="174" y="980"/>
                  <a:pt x="172" y="975"/>
                </a:cubicBezTo>
                <a:cubicBezTo>
                  <a:pt x="171" y="973"/>
                  <a:pt x="170" y="971"/>
                  <a:pt x="169" y="969"/>
                </a:cubicBezTo>
                <a:cubicBezTo>
                  <a:pt x="165" y="962"/>
                  <a:pt x="162" y="955"/>
                  <a:pt x="159" y="948"/>
                </a:cubicBezTo>
                <a:cubicBezTo>
                  <a:pt x="158" y="946"/>
                  <a:pt x="157" y="944"/>
                  <a:pt x="155" y="941"/>
                </a:cubicBezTo>
                <a:cubicBezTo>
                  <a:pt x="153" y="937"/>
                  <a:pt x="151" y="932"/>
                  <a:pt x="149" y="928"/>
                </a:cubicBezTo>
                <a:cubicBezTo>
                  <a:pt x="148" y="925"/>
                  <a:pt x="146" y="922"/>
                  <a:pt x="145" y="919"/>
                </a:cubicBezTo>
                <a:cubicBezTo>
                  <a:pt x="143" y="915"/>
                  <a:pt x="142" y="911"/>
                  <a:pt x="140" y="908"/>
                </a:cubicBezTo>
                <a:cubicBezTo>
                  <a:pt x="153" y="878"/>
                  <a:pt x="167" y="848"/>
                  <a:pt x="183" y="819"/>
                </a:cubicBezTo>
                <a:close/>
                <a:moveTo>
                  <a:pt x="133" y="923"/>
                </a:moveTo>
                <a:cubicBezTo>
                  <a:pt x="134" y="924"/>
                  <a:pt x="135" y="926"/>
                  <a:pt x="136" y="927"/>
                </a:cubicBezTo>
                <a:cubicBezTo>
                  <a:pt x="137" y="931"/>
                  <a:pt x="139" y="934"/>
                  <a:pt x="140" y="937"/>
                </a:cubicBezTo>
                <a:cubicBezTo>
                  <a:pt x="142" y="941"/>
                  <a:pt x="144" y="945"/>
                  <a:pt x="145" y="948"/>
                </a:cubicBezTo>
                <a:cubicBezTo>
                  <a:pt x="147" y="952"/>
                  <a:pt x="149" y="955"/>
                  <a:pt x="150" y="958"/>
                </a:cubicBezTo>
                <a:cubicBezTo>
                  <a:pt x="152" y="962"/>
                  <a:pt x="154" y="966"/>
                  <a:pt x="156" y="969"/>
                </a:cubicBezTo>
                <a:cubicBezTo>
                  <a:pt x="157" y="973"/>
                  <a:pt x="159" y="976"/>
                  <a:pt x="161" y="979"/>
                </a:cubicBezTo>
                <a:cubicBezTo>
                  <a:pt x="162" y="983"/>
                  <a:pt x="164" y="987"/>
                  <a:pt x="166" y="990"/>
                </a:cubicBezTo>
                <a:cubicBezTo>
                  <a:pt x="168" y="994"/>
                  <a:pt x="169" y="997"/>
                  <a:pt x="171" y="1000"/>
                </a:cubicBezTo>
                <a:cubicBezTo>
                  <a:pt x="173" y="1004"/>
                  <a:pt x="175" y="1007"/>
                  <a:pt x="177" y="1011"/>
                </a:cubicBezTo>
                <a:cubicBezTo>
                  <a:pt x="179" y="1014"/>
                  <a:pt x="180" y="1017"/>
                  <a:pt x="182" y="1021"/>
                </a:cubicBezTo>
                <a:cubicBezTo>
                  <a:pt x="184" y="1024"/>
                  <a:pt x="186" y="1028"/>
                  <a:pt x="188" y="1032"/>
                </a:cubicBezTo>
                <a:cubicBezTo>
                  <a:pt x="190" y="1035"/>
                  <a:pt x="192" y="1038"/>
                  <a:pt x="193" y="1041"/>
                </a:cubicBezTo>
                <a:cubicBezTo>
                  <a:pt x="195" y="1045"/>
                  <a:pt x="197" y="1048"/>
                  <a:pt x="200" y="1052"/>
                </a:cubicBezTo>
                <a:cubicBezTo>
                  <a:pt x="201" y="1055"/>
                  <a:pt x="203" y="1058"/>
                  <a:pt x="205" y="1061"/>
                </a:cubicBezTo>
                <a:cubicBezTo>
                  <a:pt x="207" y="1065"/>
                  <a:pt x="209" y="1069"/>
                  <a:pt x="211" y="1072"/>
                </a:cubicBezTo>
                <a:cubicBezTo>
                  <a:pt x="213" y="1075"/>
                  <a:pt x="215" y="1078"/>
                  <a:pt x="217" y="1081"/>
                </a:cubicBezTo>
                <a:cubicBezTo>
                  <a:pt x="219" y="1085"/>
                  <a:pt x="221" y="1089"/>
                  <a:pt x="224" y="1092"/>
                </a:cubicBezTo>
                <a:cubicBezTo>
                  <a:pt x="225" y="1095"/>
                  <a:pt x="227" y="1098"/>
                  <a:pt x="229" y="1101"/>
                </a:cubicBezTo>
                <a:cubicBezTo>
                  <a:pt x="231" y="1105"/>
                  <a:pt x="234" y="1109"/>
                  <a:pt x="236" y="1112"/>
                </a:cubicBezTo>
                <a:cubicBezTo>
                  <a:pt x="238" y="1115"/>
                  <a:pt x="240" y="1118"/>
                  <a:pt x="241" y="1121"/>
                </a:cubicBezTo>
                <a:cubicBezTo>
                  <a:pt x="244" y="1125"/>
                  <a:pt x="247" y="1129"/>
                  <a:pt x="249" y="1133"/>
                </a:cubicBezTo>
                <a:cubicBezTo>
                  <a:pt x="251" y="1135"/>
                  <a:pt x="253" y="1138"/>
                  <a:pt x="254" y="1140"/>
                </a:cubicBezTo>
                <a:cubicBezTo>
                  <a:pt x="257" y="1145"/>
                  <a:pt x="260" y="1149"/>
                  <a:pt x="263" y="1153"/>
                </a:cubicBezTo>
                <a:cubicBezTo>
                  <a:pt x="264" y="1155"/>
                  <a:pt x="266" y="1157"/>
                  <a:pt x="267" y="1160"/>
                </a:cubicBezTo>
                <a:cubicBezTo>
                  <a:pt x="271" y="1165"/>
                  <a:pt x="275" y="1170"/>
                  <a:pt x="278" y="1175"/>
                </a:cubicBezTo>
                <a:cubicBezTo>
                  <a:pt x="279" y="1177"/>
                  <a:pt x="280" y="1178"/>
                  <a:pt x="281" y="1179"/>
                </a:cubicBezTo>
                <a:cubicBezTo>
                  <a:pt x="285" y="1185"/>
                  <a:pt x="290" y="1192"/>
                  <a:pt x="294" y="1198"/>
                </a:cubicBezTo>
                <a:cubicBezTo>
                  <a:pt x="296" y="1200"/>
                  <a:pt x="297" y="1201"/>
                  <a:pt x="298" y="1203"/>
                </a:cubicBezTo>
                <a:cubicBezTo>
                  <a:pt x="302" y="1207"/>
                  <a:pt x="305" y="1212"/>
                  <a:pt x="308" y="1217"/>
                </a:cubicBezTo>
                <a:cubicBezTo>
                  <a:pt x="310" y="1219"/>
                  <a:pt x="312" y="1221"/>
                  <a:pt x="314" y="1223"/>
                </a:cubicBezTo>
                <a:cubicBezTo>
                  <a:pt x="317" y="1227"/>
                  <a:pt x="319" y="1230"/>
                  <a:pt x="322" y="1234"/>
                </a:cubicBezTo>
                <a:cubicBezTo>
                  <a:pt x="322" y="1234"/>
                  <a:pt x="322" y="1234"/>
                  <a:pt x="322" y="1234"/>
                </a:cubicBezTo>
                <a:cubicBezTo>
                  <a:pt x="322" y="1234"/>
                  <a:pt x="322" y="1234"/>
                  <a:pt x="322" y="1234"/>
                </a:cubicBezTo>
                <a:cubicBezTo>
                  <a:pt x="321" y="1239"/>
                  <a:pt x="320" y="1245"/>
                  <a:pt x="319" y="1250"/>
                </a:cubicBezTo>
                <a:cubicBezTo>
                  <a:pt x="319" y="1251"/>
                  <a:pt x="319" y="1252"/>
                  <a:pt x="318" y="1253"/>
                </a:cubicBezTo>
                <a:cubicBezTo>
                  <a:pt x="317" y="1260"/>
                  <a:pt x="316" y="1266"/>
                  <a:pt x="315" y="1273"/>
                </a:cubicBezTo>
                <a:cubicBezTo>
                  <a:pt x="315" y="1275"/>
                  <a:pt x="314" y="1277"/>
                  <a:pt x="314" y="1280"/>
                </a:cubicBezTo>
                <a:cubicBezTo>
                  <a:pt x="313" y="1284"/>
                  <a:pt x="313" y="1289"/>
                  <a:pt x="312" y="1294"/>
                </a:cubicBezTo>
                <a:cubicBezTo>
                  <a:pt x="312" y="1297"/>
                  <a:pt x="311" y="1299"/>
                  <a:pt x="311" y="1302"/>
                </a:cubicBezTo>
                <a:cubicBezTo>
                  <a:pt x="310" y="1306"/>
                  <a:pt x="310" y="1310"/>
                  <a:pt x="309" y="1315"/>
                </a:cubicBezTo>
                <a:cubicBezTo>
                  <a:pt x="309" y="1317"/>
                  <a:pt x="308" y="1320"/>
                  <a:pt x="308" y="1323"/>
                </a:cubicBezTo>
                <a:cubicBezTo>
                  <a:pt x="307" y="1327"/>
                  <a:pt x="307" y="1331"/>
                  <a:pt x="306" y="1335"/>
                </a:cubicBezTo>
                <a:cubicBezTo>
                  <a:pt x="306" y="1338"/>
                  <a:pt x="306" y="1341"/>
                  <a:pt x="305" y="1344"/>
                </a:cubicBezTo>
                <a:cubicBezTo>
                  <a:pt x="305" y="1348"/>
                  <a:pt x="305" y="1352"/>
                  <a:pt x="304" y="1356"/>
                </a:cubicBezTo>
                <a:cubicBezTo>
                  <a:pt x="304" y="1359"/>
                  <a:pt x="304" y="1362"/>
                  <a:pt x="303" y="1365"/>
                </a:cubicBezTo>
                <a:cubicBezTo>
                  <a:pt x="303" y="1369"/>
                  <a:pt x="303" y="1373"/>
                  <a:pt x="302" y="1377"/>
                </a:cubicBezTo>
                <a:cubicBezTo>
                  <a:pt x="302" y="1380"/>
                  <a:pt x="302" y="1383"/>
                  <a:pt x="301" y="1386"/>
                </a:cubicBezTo>
                <a:cubicBezTo>
                  <a:pt x="301" y="1387"/>
                  <a:pt x="301" y="1388"/>
                  <a:pt x="301" y="1389"/>
                </a:cubicBezTo>
                <a:cubicBezTo>
                  <a:pt x="300" y="1387"/>
                  <a:pt x="299" y="1385"/>
                  <a:pt x="298" y="1384"/>
                </a:cubicBezTo>
                <a:cubicBezTo>
                  <a:pt x="295" y="1380"/>
                  <a:pt x="292" y="1377"/>
                  <a:pt x="290" y="1373"/>
                </a:cubicBezTo>
                <a:cubicBezTo>
                  <a:pt x="287" y="1369"/>
                  <a:pt x="284" y="1365"/>
                  <a:pt x="281" y="1361"/>
                </a:cubicBezTo>
                <a:cubicBezTo>
                  <a:pt x="279" y="1358"/>
                  <a:pt x="276" y="1354"/>
                  <a:pt x="274" y="1350"/>
                </a:cubicBezTo>
                <a:cubicBezTo>
                  <a:pt x="271" y="1346"/>
                  <a:pt x="269" y="1342"/>
                  <a:pt x="266" y="1338"/>
                </a:cubicBezTo>
                <a:cubicBezTo>
                  <a:pt x="263" y="1335"/>
                  <a:pt x="261" y="1331"/>
                  <a:pt x="259" y="1327"/>
                </a:cubicBezTo>
                <a:cubicBezTo>
                  <a:pt x="256" y="1323"/>
                  <a:pt x="253" y="1319"/>
                  <a:pt x="251" y="1315"/>
                </a:cubicBezTo>
                <a:cubicBezTo>
                  <a:pt x="248" y="1312"/>
                  <a:pt x="246" y="1308"/>
                  <a:pt x="244" y="1304"/>
                </a:cubicBezTo>
                <a:cubicBezTo>
                  <a:pt x="241" y="1300"/>
                  <a:pt x="238" y="1296"/>
                  <a:pt x="236" y="1292"/>
                </a:cubicBezTo>
                <a:cubicBezTo>
                  <a:pt x="234" y="1288"/>
                  <a:pt x="231" y="1285"/>
                  <a:pt x="229" y="1281"/>
                </a:cubicBezTo>
                <a:cubicBezTo>
                  <a:pt x="227" y="1277"/>
                  <a:pt x="224" y="1273"/>
                  <a:pt x="222" y="1268"/>
                </a:cubicBezTo>
                <a:cubicBezTo>
                  <a:pt x="219" y="1265"/>
                  <a:pt x="217" y="1261"/>
                  <a:pt x="215" y="1257"/>
                </a:cubicBezTo>
                <a:cubicBezTo>
                  <a:pt x="213" y="1253"/>
                  <a:pt x="210" y="1249"/>
                  <a:pt x="208" y="1245"/>
                </a:cubicBezTo>
                <a:cubicBezTo>
                  <a:pt x="206" y="1241"/>
                  <a:pt x="203" y="1237"/>
                  <a:pt x="201" y="1233"/>
                </a:cubicBezTo>
                <a:cubicBezTo>
                  <a:pt x="199" y="1229"/>
                  <a:pt x="197" y="1225"/>
                  <a:pt x="194" y="1220"/>
                </a:cubicBezTo>
                <a:cubicBezTo>
                  <a:pt x="192" y="1217"/>
                  <a:pt x="190" y="1213"/>
                  <a:pt x="188" y="1209"/>
                </a:cubicBezTo>
                <a:cubicBezTo>
                  <a:pt x="186" y="1205"/>
                  <a:pt x="184" y="1200"/>
                  <a:pt x="181" y="1196"/>
                </a:cubicBezTo>
                <a:cubicBezTo>
                  <a:pt x="179" y="1192"/>
                  <a:pt x="177" y="1188"/>
                  <a:pt x="175" y="1185"/>
                </a:cubicBezTo>
                <a:cubicBezTo>
                  <a:pt x="173" y="1180"/>
                  <a:pt x="171" y="1176"/>
                  <a:pt x="169" y="1171"/>
                </a:cubicBezTo>
                <a:cubicBezTo>
                  <a:pt x="167" y="1168"/>
                  <a:pt x="165" y="1164"/>
                  <a:pt x="163" y="1160"/>
                </a:cubicBezTo>
                <a:cubicBezTo>
                  <a:pt x="161" y="1155"/>
                  <a:pt x="159" y="1151"/>
                  <a:pt x="157" y="1146"/>
                </a:cubicBezTo>
                <a:cubicBezTo>
                  <a:pt x="155" y="1143"/>
                  <a:pt x="153" y="1139"/>
                  <a:pt x="151" y="1135"/>
                </a:cubicBezTo>
                <a:cubicBezTo>
                  <a:pt x="149" y="1130"/>
                  <a:pt x="147" y="1126"/>
                  <a:pt x="145" y="1121"/>
                </a:cubicBezTo>
                <a:cubicBezTo>
                  <a:pt x="143" y="1117"/>
                  <a:pt x="142" y="1114"/>
                  <a:pt x="140" y="1110"/>
                </a:cubicBezTo>
                <a:cubicBezTo>
                  <a:pt x="138" y="1105"/>
                  <a:pt x="136" y="1100"/>
                  <a:pt x="133" y="1094"/>
                </a:cubicBezTo>
                <a:cubicBezTo>
                  <a:pt x="132" y="1091"/>
                  <a:pt x="130" y="1088"/>
                  <a:pt x="129" y="1085"/>
                </a:cubicBezTo>
                <a:cubicBezTo>
                  <a:pt x="126" y="1078"/>
                  <a:pt x="123" y="1071"/>
                  <a:pt x="121" y="1064"/>
                </a:cubicBezTo>
                <a:cubicBezTo>
                  <a:pt x="120" y="1062"/>
                  <a:pt x="119" y="1061"/>
                  <a:pt x="119" y="1059"/>
                </a:cubicBezTo>
                <a:cubicBezTo>
                  <a:pt x="115" y="1051"/>
                  <a:pt x="112" y="1042"/>
                  <a:pt x="109" y="1034"/>
                </a:cubicBezTo>
                <a:cubicBezTo>
                  <a:pt x="108" y="1031"/>
                  <a:pt x="106" y="1028"/>
                  <a:pt x="105" y="1024"/>
                </a:cubicBezTo>
                <a:cubicBezTo>
                  <a:pt x="103" y="1019"/>
                  <a:pt x="101" y="1014"/>
                  <a:pt x="100" y="1009"/>
                </a:cubicBezTo>
                <a:cubicBezTo>
                  <a:pt x="110" y="980"/>
                  <a:pt x="121" y="951"/>
                  <a:pt x="133" y="923"/>
                </a:cubicBezTo>
                <a:close/>
                <a:moveTo>
                  <a:pt x="93" y="1027"/>
                </a:moveTo>
                <a:cubicBezTo>
                  <a:pt x="94" y="1029"/>
                  <a:pt x="95" y="1030"/>
                  <a:pt x="95" y="1032"/>
                </a:cubicBezTo>
                <a:cubicBezTo>
                  <a:pt x="97" y="1036"/>
                  <a:pt x="98" y="1040"/>
                  <a:pt x="100" y="1044"/>
                </a:cubicBezTo>
                <a:cubicBezTo>
                  <a:pt x="102" y="1049"/>
                  <a:pt x="104" y="1054"/>
                  <a:pt x="105" y="1058"/>
                </a:cubicBezTo>
                <a:cubicBezTo>
                  <a:pt x="107" y="1062"/>
                  <a:pt x="109" y="1066"/>
                  <a:pt x="110" y="1070"/>
                </a:cubicBezTo>
                <a:cubicBezTo>
                  <a:pt x="112" y="1075"/>
                  <a:pt x="114" y="1079"/>
                  <a:pt x="116" y="1084"/>
                </a:cubicBezTo>
                <a:cubicBezTo>
                  <a:pt x="117" y="1088"/>
                  <a:pt x="119" y="1092"/>
                  <a:pt x="121" y="1096"/>
                </a:cubicBezTo>
                <a:cubicBezTo>
                  <a:pt x="123" y="1100"/>
                  <a:pt x="125" y="1105"/>
                  <a:pt x="127" y="1109"/>
                </a:cubicBezTo>
                <a:cubicBezTo>
                  <a:pt x="128" y="1113"/>
                  <a:pt x="130" y="1117"/>
                  <a:pt x="132" y="1121"/>
                </a:cubicBezTo>
                <a:cubicBezTo>
                  <a:pt x="134" y="1126"/>
                  <a:pt x="136" y="1130"/>
                  <a:pt x="138" y="1135"/>
                </a:cubicBezTo>
                <a:cubicBezTo>
                  <a:pt x="140" y="1139"/>
                  <a:pt x="142" y="1143"/>
                  <a:pt x="144" y="1147"/>
                </a:cubicBezTo>
                <a:cubicBezTo>
                  <a:pt x="146" y="1151"/>
                  <a:pt x="148" y="1155"/>
                  <a:pt x="150" y="1160"/>
                </a:cubicBezTo>
                <a:cubicBezTo>
                  <a:pt x="152" y="1164"/>
                  <a:pt x="154" y="1168"/>
                  <a:pt x="156" y="1172"/>
                </a:cubicBezTo>
                <a:cubicBezTo>
                  <a:pt x="158" y="1176"/>
                  <a:pt x="160" y="1180"/>
                  <a:pt x="162" y="1185"/>
                </a:cubicBezTo>
                <a:cubicBezTo>
                  <a:pt x="164" y="1189"/>
                  <a:pt x="166" y="1193"/>
                  <a:pt x="168" y="1196"/>
                </a:cubicBezTo>
                <a:cubicBezTo>
                  <a:pt x="170" y="1201"/>
                  <a:pt x="173" y="1205"/>
                  <a:pt x="175" y="1210"/>
                </a:cubicBezTo>
                <a:cubicBezTo>
                  <a:pt x="177" y="1213"/>
                  <a:pt x="179" y="1217"/>
                  <a:pt x="181" y="1221"/>
                </a:cubicBezTo>
                <a:cubicBezTo>
                  <a:pt x="183" y="1225"/>
                  <a:pt x="186" y="1230"/>
                  <a:pt x="188" y="1234"/>
                </a:cubicBezTo>
                <a:cubicBezTo>
                  <a:pt x="190" y="1238"/>
                  <a:pt x="192" y="1241"/>
                  <a:pt x="194" y="1245"/>
                </a:cubicBezTo>
                <a:cubicBezTo>
                  <a:pt x="197" y="1250"/>
                  <a:pt x="199" y="1254"/>
                  <a:pt x="202" y="1258"/>
                </a:cubicBezTo>
                <a:cubicBezTo>
                  <a:pt x="204" y="1262"/>
                  <a:pt x="206" y="1266"/>
                  <a:pt x="208" y="1269"/>
                </a:cubicBezTo>
                <a:cubicBezTo>
                  <a:pt x="211" y="1274"/>
                  <a:pt x="214" y="1278"/>
                  <a:pt x="216" y="1283"/>
                </a:cubicBezTo>
                <a:cubicBezTo>
                  <a:pt x="218" y="1286"/>
                  <a:pt x="220" y="1290"/>
                  <a:pt x="222" y="1293"/>
                </a:cubicBezTo>
                <a:cubicBezTo>
                  <a:pt x="225" y="1298"/>
                  <a:pt x="228" y="1302"/>
                  <a:pt x="231" y="1307"/>
                </a:cubicBezTo>
                <a:cubicBezTo>
                  <a:pt x="233" y="1310"/>
                  <a:pt x="235" y="1313"/>
                  <a:pt x="237" y="1317"/>
                </a:cubicBezTo>
                <a:cubicBezTo>
                  <a:pt x="240" y="1322"/>
                  <a:pt x="244" y="1326"/>
                  <a:pt x="247" y="1331"/>
                </a:cubicBezTo>
                <a:cubicBezTo>
                  <a:pt x="249" y="1334"/>
                  <a:pt x="250" y="1337"/>
                  <a:pt x="252" y="1340"/>
                </a:cubicBezTo>
                <a:cubicBezTo>
                  <a:pt x="257" y="1346"/>
                  <a:pt x="261" y="1353"/>
                  <a:pt x="266" y="1360"/>
                </a:cubicBezTo>
                <a:cubicBezTo>
                  <a:pt x="267" y="1361"/>
                  <a:pt x="267" y="1362"/>
                  <a:pt x="268" y="1363"/>
                </a:cubicBezTo>
                <a:cubicBezTo>
                  <a:pt x="273" y="1370"/>
                  <a:pt x="279" y="1378"/>
                  <a:pt x="284" y="1386"/>
                </a:cubicBezTo>
                <a:cubicBezTo>
                  <a:pt x="286" y="1388"/>
                  <a:pt x="288" y="1391"/>
                  <a:pt x="290" y="1393"/>
                </a:cubicBezTo>
                <a:cubicBezTo>
                  <a:pt x="293" y="1398"/>
                  <a:pt x="296" y="1403"/>
                  <a:pt x="300" y="1407"/>
                </a:cubicBezTo>
                <a:cubicBezTo>
                  <a:pt x="300" y="1407"/>
                  <a:pt x="300" y="1407"/>
                  <a:pt x="300" y="1407"/>
                </a:cubicBezTo>
                <a:cubicBezTo>
                  <a:pt x="300" y="1407"/>
                  <a:pt x="300" y="1407"/>
                  <a:pt x="300" y="1407"/>
                </a:cubicBezTo>
                <a:cubicBezTo>
                  <a:pt x="299" y="1412"/>
                  <a:pt x="299" y="1416"/>
                  <a:pt x="299" y="1421"/>
                </a:cubicBezTo>
                <a:cubicBezTo>
                  <a:pt x="299" y="1425"/>
                  <a:pt x="298" y="1429"/>
                  <a:pt x="298" y="1433"/>
                </a:cubicBezTo>
                <a:cubicBezTo>
                  <a:pt x="298" y="1439"/>
                  <a:pt x="298" y="1444"/>
                  <a:pt x="297" y="1450"/>
                </a:cubicBezTo>
                <a:cubicBezTo>
                  <a:pt x="297" y="1453"/>
                  <a:pt x="297" y="1457"/>
                  <a:pt x="297" y="1460"/>
                </a:cubicBezTo>
                <a:cubicBezTo>
                  <a:pt x="297" y="1467"/>
                  <a:pt x="297" y="1473"/>
                  <a:pt x="296" y="1479"/>
                </a:cubicBezTo>
                <a:cubicBezTo>
                  <a:pt x="296" y="1482"/>
                  <a:pt x="296" y="1485"/>
                  <a:pt x="296" y="1487"/>
                </a:cubicBezTo>
                <a:cubicBezTo>
                  <a:pt x="296" y="1497"/>
                  <a:pt x="296" y="1506"/>
                  <a:pt x="296" y="1514"/>
                </a:cubicBezTo>
                <a:cubicBezTo>
                  <a:pt x="296" y="1525"/>
                  <a:pt x="296" y="1536"/>
                  <a:pt x="296" y="1546"/>
                </a:cubicBezTo>
                <a:cubicBezTo>
                  <a:pt x="296" y="1549"/>
                  <a:pt x="296" y="1551"/>
                  <a:pt x="296" y="1554"/>
                </a:cubicBezTo>
                <a:cubicBezTo>
                  <a:pt x="297" y="1564"/>
                  <a:pt x="297" y="1575"/>
                  <a:pt x="298" y="1585"/>
                </a:cubicBezTo>
                <a:cubicBezTo>
                  <a:pt x="298" y="1586"/>
                  <a:pt x="298" y="1586"/>
                  <a:pt x="298" y="1586"/>
                </a:cubicBezTo>
                <a:cubicBezTo>
                  <a:pt x="296" y="1584"/>
                  <a:pt x="295" y="1582"/>
                  <a:pt x="293" y="1580"/>
                </a:cubicBezTo>
                <a:cubicBezTo>
                  <a:pt x="290" y="1576"/>
                  <a:pt x="287" y="1571"/>
                  <a:pt x="284" y="1567"/>
                </a:cubicBezTo>
                <a:cubicBezTo>
                  <a:pt x="280" y="1562"/>
                  <a:pt x="277" y="1557"/>
                  <a:pt x="274" y="1552"/>
                </a:cubicBezTo>
                <a:cubicBezTo>
                  <a:pt x="271" y="1548"/>
                  <a:pt x="268" y="1543"/>
                  <a:pt x="265" y="1539"/>
                </a:cubicBezTo>
                <a:cubicBezTo>
                  <a:pt x="261" y="1534"/>
                  <a:pt x="258" y="1529"/>
                  <a:pt x="255" y="1524"/>
                </a:cubicBezTo>
                <a:cubicBezTo>
                  <a:pt x="252" y="1519"/>
                  <a:pt x="249" y="1515"/>
                  <a:pt x="246" y="1510"/>
                </a:cubicBezTo>
                <a:cubicBezTo>
                  <a:pt x="243" y="1505"/>
                  <a:pt x="240" y="1500"/>
                  <a:pt x="236" y="1495"/>
                </a:cubicBezTo>
                <a:cubicBezTo>
                  <a:pt x="234" y="1491"/>
                  <a:pt x="231" y="1486"/>
                  <a:pt x="228" y="1481"/>
                </a:cubicBezTo>
                <a:cubicBezTo>
                  <a:pt x="225" y="1476"/>
                  <a:pt x="222" y="1471"/>
                  <a:pt x="219" y="1466"/>
                </a:cubicBezTo>
                <a:cubicBezTo>
                  <a:pt x="216" y="1461"/>
                  <a:pt x="213" y="1457"/>
                  <a:pt x="211" y="1452"/>
                </a:cubicBezTo>
                <a:cubicBezTo>
                  <a:pt x="208" y="1447"/>
                  <a:pt x="205" y="1442"/>
                  <a:pt x="202" y="1436"/>
                </a:cubicBezTo>
                <a:cubicBezTo>
                  <a:pt x="199" y="1432"/>
                  <a:pt x="197" y="1427"/>
                  <a:pt x="194" y="1423"/>
                </a:cubicBezTo>
                <a:cubicBezTo>
                  <a:pt x="191" y="1417"/>
                  <a:pt x="189" y="1412"/>
                  <a:pt x="186" y="1407"/>
                </a:cubicBezTo>
                <a:cubicBezTo>
                  <a:pt x="183" y="1402"/>
                  <a:pt x="181" y="1397"/>
                  <a:pt x="178" y="1393"/>
                </a:cubicBezTo>
                <a:cubicBezTo>
                  <a:pt x="176" y="1387"/>
                  <a:pt x="173" y="1382"/>
                  <a:pt x="170" y="1376"/>
                </a:cubicBezTo>
                <a:cubicBezTo>
                  <a:pt x="168" y="1372"/>
                  <a:pt x="166" y="1367"/>
                  <a:pt x="163" y="1363"/>
                </a:cubicBezTo>
                <a:cubicBezTo>
                  <a:pt x="161" y="1357"/>
                  <a:pt x="158" y="1351"/>
                  <a:pt x="155" y="1346"/>
                </a:cubicBezTo>
                <a:cubicBezTo>
                  <a:pt x="153" y="1341"/>
                  <a:pt x="151" y="1337"/>
                  <a:pt x="149" y="1332"/>
                </a:cubicBezTo>
                <a:cubicBezTo>
                  <a:pt x="146" y="1326"/>
                  <a:pt x="144" y="1320"/>
                  <a:pt x="141" y="1315"/>
                </a:cubicBezTo>
                <a:cubicBezTo>
                  <a:pt x="139" y="1310"/>
                  <a:pt x="137" y="1306"/>
                  <a:pt x="135" y="1301"/>
                </a:cubicBezTo>
                <a:cubicBezTo>
                  <a:pt x="132" y="1295"/>
                  <a:pt x="130" y="1289"/>
                  <a:pt x="127" y="1283"/>
                </a:cubicBezTo>
                <a:cubicBezTo>
                  <a:pt x="126" y="1279"/>
                  <a:pt x="124" y="1274"/>
                  <a:pt x="122" y="1270"/>
                </a:cubicBezTo>
                <a:cubicBezTo>
                  <a:pt x="119" y="1264"/>
                  <a:pt x="117" y="1257"/>
                  <a:pt x="114" y="1251"/>
                </a:cubicBezTo>
                <a:cubicBezTo>
                  <a:pt x="113" y="1247"/>
                  <a:pt x="111" y="1243"/>
                  <a:pt x="110" y="1238"/>
                </a:cubicBezTo>
                <a:cubicBezTo>
                  <a:pt x="107" y="1232"/>
                  <a:pt x="105" y="1225"/>
                  <a:pt x="102" y="1218"/>
                </a:cubicBezTo>
                <a:cubicBezTo>
                  <a:pt x="101" y="1214"/>
                  <a:pt x="99" y="1210"/>
                  <a:pt x="98" y="1206"/>
                </a:cubicBezTo>
                <a:cubicBezTo>
                  <a:pt x="95" y="1198"/>
                  <a:pt x="92" y="1190"/>
                  <a:pt x="90" y="1182"/>
                </a:cubicBezTo>
                <a:cubicBezTo>
                  <a:pt x="89" y="1180"/>
                  <a:pt x="88" y="1177"/>
                  <a:pt x="87" y="1174"/>
                </a:cubicBezTo>
                <a:cubicBezTo>
                  <a:pt x="83" y="1164"/>
                  <a:pt x="80" y="1153"/>
                  <a:pt x="77" y="1142"/>
                </a:cubicBezTo>
                <a:cubicBezTo>
                  <a:pt x="76" y="1141"/>
                  <a:pt x="76" y="1140"/>
                  <a:pt x="76" y="1139"/>
                </a:cubicBezTo>
                <a:cubicBezTo>
                  <a:pt x="73" y="1129"/>
                  <a:pt x="70" y="1120"/>
                  <a:pt x="67" y="1110"/>
                </a:cubicBezTo>
                <a:cubicBezTo>
                  <a:pt x="75" y="1082"/>
                  <a:pt x="84" y="1054"/>
                  <a:pt x="93" y="1027"/>
                </a:cubicBezTo>
                <a:close/>
                <a:moveTo>
                  <a:pt x="61" y="1132"/>
                </a:moveTo>
                <a:cubicBezTo>
                  <a:pt x="62" y="1135"/>
                  <a:pt x="63" y="1137"/>
                  <a:pt x="63" y="1139"/>
                </a:cubicBezTo>
                <a:cubicBezTo>
                  <a:pt x="65" y="1144"/>
                  <a:pt x="66" y="1149"/>
                  <a:pt x="68" y="1154"/>
                </a:cubicBezTo>
                <a:cubicBezTo>
                  <a:pt x="70" y="1160"/>
                  <a:pt x="72" y="1166"/>
                  <a:pt x="74" y="1172"/>
                </a:cubicBezTo>
                <a:cubicBezTo>
                  <a:pt x="75" y="1177"/>
                  <a:pt x="77" y="1182"/>
                  <a:pt x="79" y="1187"/>
                </a:cubicBezTo>
                <a:cubicBezTo>
                  <a:pt x="80" y="1193"/>
                  <a:pt x="82" y="1198"/>
                  <a:pt x="84" y="1204"/>
                </a:cubicBezTo>
                <a:cubicBezTo>
                  <a:pt x="86" y="1209"/>
                  <a:pt x="88" y="1214"/>
                  <a:pt x="90" y="1219"/>
                </a:cubicBezTo>
                <a:cubicBezTo>
                  <a:pt x="92" y="1225"/>
                  <a:pt x="94" y="1231"/>
                  <a:pt x="96" y="1236"/>
                </a:cubicBezTo>
                <a:cubicBezTo>
                  <a:pt x="98" y="1241"/>
                  <a:pt x="100" y="1246"/>
                  <a:pt x="102" y="1251"/>
                </a:cubicBezTo>
                <a:cubicBezTo>
                  <a:pt x="104" y="1257"/>
                  <a:pt x="106" y="1262"/>
                  <a:pt x="108" y="1268"/>
                </a:cubicBezTo>
                <a:cubicBezTo>
                  <a:pt x="110" y="1273"/>
                  <a:pt x="112" y="1278"/>
                  <a:pt x="114" y="1283"/>
                </a:cubicBezTo>
                <a:cubicBezTo>
                  <a:pt x="117" y="1288"/>
                  <a:pt x="119" y="1294"/>
                  <a:pt x="121" y="1300"/>
                </a:cubicBezTo>
                <a:cubicBezTo>
                  <a:pt x="124" y="1305"/>
                  <a:pt x="126" y="1309"/>
                  <a:pt x="128" y="1314"/>
                </a:cubicBezTo>
                <a:cubicBezTo>
                  <a:pt x="130" y="1320"/>
                  <a:pt x="133" y="1325"/>
                  <a:pt x="135" y="1331"/>
                </a:cubicBezTo>
                <a:cubicBezTo>
                  <a:pt x="137" y="1336"/>
                  <a:pt x="140" y="1340"/>
                  <a:pt x="142" y="1345"/>
                </a:cubicBezTo>
                <a:cubicBezTo>
                  <a:pt x="144" y="1351"/>
                  <a:pt x="147" y="1356"/>
                  <a:pt x="150" y="1362"/>
                </a:cubicBezTo>
                <a:cubicBezTo>
                  <a:pt x="152" y="1367"/>
                  <a:pt x="154" y="1371"/>
                  <a:pt x="156" y="1376"/>
                </a:cubicBezTo>
                <a:cubicBezTo>
                  <a:pt x="159" y="1382"/>
                  <a:pt x="162" y="1387"/>
                  <a:pt x="165" y="1393"/>
                </a:cubicBezTo>
                <a:cubicBezTo>
                  <a:pt x="167" y="1397"/>
                  <a:pt x="170" y="1402"/>
                  <a:pt x="172" y="1406"/>
                </a:cubicBezTo>
                <a:cubicBezTo>
                  <a:pt x="175" y="1412"/>
                  <a:pt x="178" y="1417"/>
                  <a:pt x="181" y="1423"/>
                </a:cubicBezTo>
                <a:cubicBezTo>
                  <a:pt x="183" y="1427"/>
                  <a:pt x="186" y="1432"/>
                  <a:pt x="188" y="1436"/>
                </a:cubicBezTo>
                <a:cubicBezTo>
                  <a:pt x="191" y="1442"/>
                  <a:pt x="194" y="1448"/>
                  <a:pt x="198" y="1453"/>
                </a:cubicBezTo>
                <a:cubicBezTo>
                  <a:pt x="200" y="1457"/>
                  <a:pt x="202" y="1462"/>
                  <a:pt x="205" y="1466"/>
                </a:cubicBezTo>
                <a:cubicBezTo>
                  <a:pt x="208" y="1472"/>
                  <a:pt x="212" y="1478"/>
                  <a:pt x="215" y="1483"/>
                </a:cubicBezTo>
                <a:cubicBezTo>
                  <a:pt x="218" y="1487"/>
                  <a:pt x="220" y="1491"/>
                  <a:pt x="222" y="1495"/>
                </a:cubicBezTo>
                <a:cubicBezTo>
                  <a:pt x="226" y="1501"/>
                  <a:pt x="230" y="1508"/>
                  <a:pt x="234" y="1514"/>
                </a:cubicBezTo>
                <a:cubicBezTo>
                  <a:pt x="236" y="1517"/>
                  <a:pt x="238" y="1521"/>
                  <a:pt x="241" y="1524"/>
                </a:cubicBezTo>
                <a:cubicBezTo>
                  <a:pt x="245" y="1531"/>
                  <a:pt x="250" y="1539"/>
                  <a:pt x="255" y="1546"/>
                </a:cubicBezTo>
                <a:cubicBezTo>
                  <a:pt x="256" y="1548"/>
                  <a:pt x="258" y="1550"/>
                  <a:pt x="259" y="1553"/>
                </a:cubicBezTo>
                <a:cubicBezTo>
                  <a:pt x="266" y="1562"/>
                  <a:pt x="272" y="1572"/>
                  <a:pt x="279" y="1581"/>
                </a:cubicBezTo>
                <a:cubicBezTo>
                  <a:pt x="279" y="1582"/>
                  <a:pt x="280" y="1582"/>
                  <a:pt x="280" y="1582"/>
                </a:cubicBezTo>
                <a:cubicBezTo>
                  <a:pt x="286" y="1591"/>
                  <a:pt x="292" y="1600"/>
                  <a:pt x="299" y="1608"/>
                </a:cubicBezTo>
                <a:cubicBezTo>
                  <a:pt x="299" y="1618"/>
                  <a:pt x="300" y="1628"/>
                  <a:pt x="301" y="1637"/>
                </a:cubicBezTo>
                <a:cubicBezTo>
                  <a:pt x="301" y="1639"/>
                  <a:pt x="301" y="1641"/>
                  <a:pt x="301" y="1643"/>
                </a:cubicBezTo>
                <a:cubicBezTo>
                  <a:pt x="302" y="1651"/>
                  <a:pt x="303" y="1659"/>
                  <a:pt x="304" y="1667"/>
                </a:cubicBezTo>
                <a:cubicBezTo>
                  <a:pt x="304" y="1671"/>
                  <a:pt x="304" y="1674"/>
                  <a:pt x="305" y="1678"/>
                </a:cubicBezTo>
                <a:cubicBezTo>
                  <a:pt x="305" y="1684"/>
                  <a:pt x="306" y="1690"/>
                  <a:pt x="307" y="1697"/>
                </a:cubicBezTo>
                <a:cubicBezTo>
                  <a:pt x="307" y="1701"/>
                  <a:pt x="308" y="1705"/>
                  <a:pt x="308" y="1709"/>
                </a:cubicBezTo>
                <a:cubicBezTo>
                  <a:pt x="309" y="1715"/>
                  <a:pt x="310" y="1721"/>
                  <a:pt x="311" y="1727"/>
                </a:cubicBezTo>
                <a:cubicBezTo>
                  <a:pt x="311" y="1731"/>
                  <a:pt x="312" y="1735"/>
                  <a:pt x="313" y="1739"/>
                </a:cubicBezTo>
                <a:cubicBezTo>
                  <a:pt x="313" y="1745"/>
                  <a:pt x="314" y="1751"/>
                  <a:pt x="315" y="1756"/>
                </a:cubicBezTo>
                <a:cubicBezTo>
                  <a:pt x="316" y="1760"/>
                  <a:pt x="317" y="1765"/>
                  <a:pt x="317" y="1769"/>
                </a:cubicBezTo>
                <a:cubicBezTo>
                  <a:pt x="318" y="1775"/>
                  <a:pt x="319" y="1780"/>
                  <a:pt x="320" y="1786"/>
                </a:cubicBezTo>
                <a:cubicBezTo>
                  <a:pt x="321" y="1790"/>
                  <a:pt x="322" y="1794"/>
                  <a:pt x="323" y="1798"/>
                </a:cubicBezTo>
                <a:cubicBezTo>
                  <a:pt x="324" y="1804"/>
                  <a:pt x="325" y="1811"/>
                  <a:pt x="326" y="1817"/>
                </a:cubicBezTo>
                <a:cubicBezTo>
                  <a:pt x="327" y="1820"/>
                  <a:pt x="328" y="1824"/>
                  <a:pt x="328" y="1827"/>
                </a:cubicBezTo>
                <a:cubicBezTo>
                  <a:pt x="329" y="1828"/>
                  <a:pt x="329" y="1829"/>
                  <a:pt x="329" y="1830"/>
                </a:cubicBezTo>
                <a:cubicBezTo>
                  <a:pt x="327" y="1827"/>
                  <a:pt x="324" y="1824"/>
                  <a:pt x="322" y="1821"/>
                </a:cubicBezTo>
                <a:cubicBezTo>
                  <a:pt x="320" y="1819"/>
                  <a:pt x="318" y="1817"/>
                  <a:pt x="317" y="1814"/>
                </a:cubicBezTo>
                <a:cubicBezTo>
                  <a:pt x="314" y="1811"/>
                  <a:pt x="311" y="1807"/>
                  <a:pt x="308" y="1803"/>
                </a:cubicBezTo>
                <a:cubicBezTo>
                  <a:pt x="307" y="1801"/>
                  <a:pt x="305" y="1799"/>
                  <a:pt x="304" y="1797"/>
                </a:cubicBezTo>
                <a:cubicBezTo>
                  <a:pt x="301" y="1793"/>
                  <a:pt x="298" y="1789"/>
                  <a:pt x="295" y="1785"/>
                </a:cubicBezTo>
                <a:cubicBezTo>
                  <a:pt x="293" y="1783"/>
                  <a:pt x="292" y="1781"/>
                  <a:pt x="291" y="1779"/>
                </a:cubicBezTo>
                <a:cubicBezTo>
                  <a:pt x="287" y="1773"/>
                  <a:pt x="283" y="1768"/>
                  <a:pt x="279" y="1762"/>
                </a:cubicBezTo>
                <a:cubicBezTo>
                  <a:pt x="279" y="1762"/>
                  <a:pt x="278" y="1761"/>
                  <a:pt x="278" y="1761"/>
                </a:cubicBezTo>
                <a:cubicBezTo>
                  <a:pt x="274" y="1755"/>
                  <a:pt x="270" y="1749"/>
                  <a:pt x="266" y="1743"/>
                </a:cubicBezTo>
                <a:cubicBezTo>
                  <a:pt x="264" y="1741"/>
                  <a:pt x="263" y="1739"/>
                  <a:pt x="262" y="1737"/>
                </a:cubicBezTo>
                <a:cubicBezTo>
                  <a:pt x="259" y="1733"/>
                  <a:pt x="256" y="1729"/>
                  <a:pt x="254" y="1724"/>
                </a:cubicBezTo>
                <a:cubicBezTo>
                  <a:pt x="252" y="1722"/>
                  <a:pt x="251" y="1719"/>
                  <a:pt x="249" y="1717"/>
                </a:cubicBezTo>
                <a:cubicBezTo>
                  <a:pt x="247" y="1713"/>
                  <a:pt x="244" y="1710"/>
                  <a:pt x="242" y="1706"/>
                </a:cubicBezTo>
                <a:cubicBezTo>
                  <a:pt x="240" y="1703"/>
                  <a:pt x="239" y="1700"/>
                  <a:pt x="237" y="1698"/>
                </a:cubicBezTo>
                <a:cubicBezTo>
                  <a:pt x="235" y="1694"/>
                  <a:pt x="232" y="1691"/>
                  <a:pt x="230" y="1687"/>
                </a:cubicBezTo>
                <a:cubicBezTo>
                  <a:pt x="229" y="1684"/>
                  <a:pt x="227" y="1682"/>
                  <a:pt x="225" y="1679"/>
                </a:cubicBezTo>
                <a:cubicBezTo>
                  <a:pt x="223" y="1675"/>
                  <a:pt x="221" y="1672"/>
                  <a:pt x="219" y="1668"/>
                </a:cubicBezTo>
                <a:cubicBezTo>
                  <a:pt x="217" y="1665"/>
                  <a:pt x="216" y="1662"/>
                  <a:pt x="214" y="1660"/>
                </a:cubicBezTo>
                <a:cubicBezTo>
                  <a:pt x="212" y="1656"/>
                  <a:pt x="210" y="1653"/>
                  <a:pt x="208" y="1649"/>
                </a:cubicBezTo>
                <a:cubicBezTo>
                  <a:pt x="206" y="1646"/>
                  <a:pt x="205" y="1643"/>
                  <a:pt x="203" y="1640"/>
                </a:cubicBezTo>
                <a:cubicBezTo>
                  <a:pt x="201" y="1637"/>
                  <a:pt x="199" y="1634"/>
                  <a:pt x="197" y="1630"/>
                </a:cubicBezTo>
                <a:cubicBezTo>
                  <a:pt x="196" y="1627"/>
                  <a:pt x="194" y="1624"/>
                  <a:pt x="192" y="1621"/>
                </a:cubicBezTo>
                <a:cubicBezTo>
                  <a:pt x="191" y="1618"/>
                  <a:pt x="189" y="1614"/>
                  <a:pt x="187" y="1611"/>
                </a:cubicBezTo>
                <a:cubicBezTo>
                  <a:pt x="185" y="1608"/>
                  <a:pt x="184" y="1605"/>
                  <a:pt x="182" y="1602"/>
                </a:cubicBezTo>
                <a:cubicBezTo>
                  <a:pt x="180" y="1598"/>
                  <a:pt x="179" y="1595"/>
                  <a:pt x="177" y="1591"/>
                </a:cubicBezTo>
                <a:cubicBezTo>
                  <a:pt x="175" y="1588"/>
                  <a:pt x="174" y="1585"/>
                  <a:pt x="172" y="1582"/>
                </a:cubicBezTo>
                <a:cubicBezTo>
                  <a:pt x="170" y="1579"/>
                  <a:pt x="169" y="1575"/>
                  <a:pt x="167" y="1572"/>
                </a:cubicBezTo>
                <a:cubicBezTo>
                  <a:pt x="165" y="1569"/>
                  <a:pt x="164" y="1565"/>
                  <a:pt x="162" y="1562"/>
                </a:cubicBezTo>
                <a:cubicBezTo>
                  <a:pt x="161" y="1559"/>
                  <a:pt x="159" y="1555"/>
                  <a:pt x="157" y="1552"/>
                </a:cubicBezTo>
                <a:cubicBezTo>
                  <a:pt x="156" y="1549"/>
                  <a:pt x="154" y="1546"/>
                  <a:pt x="153" y="1543"/>
                </a:cubicBezTo>
                <a:cubicBezTo>
                  <a:pt x="151" y="1539"/>
                  <a:pt x="150" y="1536"/>
                  <a:pt x="148" y="1532"/>
                </a:cubicBezTo>
                <a:cubicBezTo>
                  <a:pt x="147" y="1529"/>
                  <a:pt x="145" y="1526"/>
                  <a:pt x="144" y="1523"/>
                </a:cubicBezTo>
                <a:cubicBezTo>
                  <a:pt x="142" y="1519"/>
                  <a:pt x="141" y="1516"/>
                  <a:pt x="139" y="1512"/>
                </a:cubicBezTo>
                <a:cubicBezTo>
                  <a:pt x="138" y="1509"/>
                  <a:pt x="136" y="1506"/>
                  <a:pt x="135" y="1502"/>
                </a:cubicBezTo>
                <a:cubicBezTo>
                  <a:pt x="133" y="1499"/>
                  <a:pt x="132" y="1495"/>
                  <a:pt x="130" y="1492"/>
                </a:cubicBezTo>
                <a:cubicBezTo>
                  <a:pt x="129" y="1489"/>
                  <a:pt x="128" y="1485"/>
                  <a:pt x="126" y="1482"/>
                </a:cubicBezTo>
                <a:cubicBezTo>
                  <a:pt x="125" y="1479"/>
                  <a:pt x="123" y="1475"/>
                  <a:pt x="122" y="1472"/>
                </a:cubicBezTo>
                <a:cubicBezTo>
                  <a:pt x="121" y="1468"/>
                  <a:pt x="119" y="1465"/>
                  <a:pt x="118" y="1462"/>
                </a:cubicBezTo>
                <a:cubicBezTo>
                  <a:pt x="117" y="1458"/>
                  <a:pt x="115" y="1455"/>
                  <a:pt x="114" y="1451"/>
                </a:cubicBezTo>
                <a:cubicBezTo>
                  <a:pt x="113" y="1448"/>
                  <a:pt x="111" y="1445"/>
                  <a:pt x="110" y="1442"/>
                </a:cubicBezTo>
                <a:cubicBezTo>
                  <a:pt x="109" y="1438"/>
                  <a:pt x="107" y="1434"/>
                  <a:pt x="106" y="1431"/>
                </a:cubicBezTo>
                <a:cubicBezTo>
                  <a:pt x="105" y="1427"/>
                  <a:pt x="104" y="1424"/>
                  <a:pt x="103" y="1421"/>
                </a:cubicBezTo>
                <a:cubicBezTo>
                  <a:pt x="101" y="1417"/>
                  <a:pt x="100" y="1414"/>
                  <a:pt x="99" y="1410"/>
                </a:cubicBezTo>
                <a:cubicBezTo>
                  <a:pt x="97" y="1407"/>
                  <a:pt x="96" y="1404"/>
                  <a:pt x="95" y="1400"/>
                </a:cubicBezTo>
                <a:cubicBezTo>
                  <a:pt x="94" y="1397"/>
                  <a:pt x="93" y="1393"/>
                  <a:pt x="91" y="1389"/>
                </a:cubicBezTo>
                <a:cubicBezTo>
                  <a:pt x="90" y="1386"/>
                  <a:pt x="89" y="1383"/>
                  <a:pt x="88" y="1380"/>
                </a:cubicBezTo>
                <a:cubicBezTo>
                  <a:pt x="87" y="1376"/>
                  <a:pt x="86" y="1372"/>
                  <a:pt x="84" y="1368"/>
                </a:cubicBezTo>
                <a:cubicBezTo>
                  <a:pt x="83" y="1365"/>
                  <a:pt x="82" y="1362"/>
                  <a:pt x="81" y="1359"/>
                </a:cubicBezTo>
                <a:cubicBezTo>
                  <a:pt x="80" y="1355"/>
                  <a:pt x="79" y="1351"/>
                  <a:pt x="78" y="1347"/>
                </a:cubicBezTo>
                <a:cubicBezTo>
                  <a:pt x="77" y="1344"/>
                  <a:pt x="76" y="1341"/>
                  <a:pt x="75" y="1338"/>
                </a:cubicBezTo>
                <a:cubicBezTo>
                  <a:pt x="74" y="1334"/>
                  <a:pt x="73" y="1330"/>
                  <a:pt x="71" y="1326"/>
                </a:cubicBezTo>
                <a:cubicBezTo>
                  <a:pt x="71" y="1323"/>
                  <a:pt x="70" y="1320"/>
                  <a:pt x="69" y="1317"/>
                </a:cubicBezTo>
                <a:cubicBezTo>
                  <a:pt x="68" y="1313"/>
                  <a:pt x="66" y="1309"/>
                  <a:pt x="65" y="1304"/>
                </a:cubicBezTo>
                <a:cubicBezTo>
                  <a:pt x="65" y="1301"/>
                  <a:pt x="64" y="1299"/>
                  <a:pt x="63" y="1296"/>
                </a:cubicBezTo>
                <a:cubicBezTo>
                  <a:pt x="62" y="1291"/>
                  <a:pt x="61" y="1287"/>
                  <a:pt x="59" y="1282"/>
                </a:cubicBezTo>
                <a:cubicBezTo>
                  <a:pt x="59" y="1280"/>
                  <a:pt x="58" y="1277"/>
                  <a:pt x="57" y="1274"/>
                </a:cubicBezTo>
                <a:cubicBezTo>
                  <a:pt x="56" y="1269"/>
                  <a:pt x="55" y="1264"/>
                  <a:pt x="54" y="1259"/>
                </a:cubicBezTo>
                <a:cubicBezTo>
                  <a:pt x="53" y="1257"/>
                  <a:pt x="53" y="1255"/>
                  <a:pt x="52" y="1253"/>
                </a:cubicBezTo>
                <a:cubicBezTo>
                  <a:pt x="51" y="1246"/>
                  <a:pt x="49" y="1239"/>
                  <a:pt x="47" y="1232"/>
                </a:cubicBezTo>
                <a:cubicBezTo>
                  <a:pt x="47" y="1230"/>
                  <a:pt x="47" y="1228"/>
                  <a:pt x="46" y="1226"/>
                </a:cubicBezTo>
                <a:cubicBezTo>
                  <a:pt x="45" y="1221"/>
                  <a:pt x="44" y="1216"/>
                  <a:pt x="43" y="1211"/>
                </a:cubicBezTo>
                <a:cubicBezTo>
                  <a:pt x="48" y="1185"/>
                  <a:pt x="55" y="1159"/>
                  <a:pt x="61" y="1132"/>
                </a:cubicBezTo>
                <a:close/>
                <a:moveTo>
                  <a:pt x="37" y="1241"/>
                </a:moveTo>
                <a:cubicBezTo>
                  <a:pt x="38" y="1244"/>
                  <a:pt x="38" y="1247"/>
                  <a:pt x="39" y="1249"/>
                </a:cubicBezTo>
                <a:cubicBezTo>
                  <a:pt x="40" y="1253"/>
                  <a:pt x="41" y="1256"/>
                  <a:pt x="41" y="1259"/>
                </a:cubicBezTo>
                <a:cubicBezTo>
                  <a:pt x="42" y="1263"/>
                  <a:pt x="43" y="1267"/>
                  <a:pt x="44" y="1271"/>
                </a:cubicBezTo>
                <a:cubicBezTo>
                  <a:pt x="45" y="1274"/>
                  <a:pt x="46" y="1277"/>
                  <a:pt x="47" y="1280"/>
                </a:cubicBezTo>
                <a:cubicBezTo>
                  <a:pt x="48" y="1284"/>
                  <a:pt x="49" y="1289"/>
                  <a:pt x="50" y="1293"/>
                </a:cubicBezTo>
                <a:cubicBezTo>
                  <a:pt x="51" y="1296"/>
                  <a:pt x="51" y="1299"/>
                  <a:pt x="52" y="1302"/>
                </a:cubicBezTo>
                <a:cubicBezTo>
                  <a:pt x="53" y="1306"/>
                  <a:pt x="54" y="1310"/>
                  <a:pt x="56" y="1314"/>
                </a:cubicBezTo>
                <a:cubicBezTo>
                  <a:pt x="56" y="1317"/>
                  <a:pt x="57" y="1320"/>
                  <a:pt x="58" y="1323"/>
                </a:cubicBezTo>
                <a:cubicBezTo>
                  <a:pt x="59" y="1327"/>
                  <a:pt x="61" y="1332"/>
                  <a:pt x="62" y="1337"/>
                </a:cubicBezTo>
                <a:cubicBezTo>
                  <a:pt x="63" y="1339"/>
                  <a:pt x="63" y="1341"/>
                  <a:pt x="64" y="1344"/>
                </a:cubicBezTo>
                <a:cubicBezTo>
                  <a:pt x="66" y="1349"/>
                  <a:pt x="68" y="1355"/>
                  <a:pt x="69" y="1360"/>
                </a:cubicBezTo>
                <a:cubicBezTo>
                  <a:pt x="70" y="1362"/>
                  <a:pt x="70" y="1363"/>
                  <a:pt x="71" y="1365"/>
                </a:cubicBezTo>
                <a:cubicBezTo>
                  <a:pt x="75" y="1379"/>
                  <a:pt x="80" y="1393"/>
                  <a:pt x="85" y="1407"/>
                </a:cubicBezTo>
                <a:cubicBezTo>
                  <a:pt x="85" y="1408"/>
                  <a:pt x="85" y="1408"/>
                  <a:pt x="85" y="1409"/>
                </a:cubicBezTo>
                <a:cubicBezTo>
                  <a:pt x="88" y="1415"/>
                  <a:pt x="90" y="1422"/>
                  <a:pt x="92" y="1428"/>
                </a:cubicBezTo>
                <a:cubicBezTo>
                  <a:pt x="93" y="1430"/>
                  <a:pt x="94" y="1431"/>
                  <a:pt x="94" y="1433"/>
                </a:cubicBezTo>
                <a:cubicBezTo>
                  <a:pt x="96" y="1438"/>
                  <a:pt x="98" y="1443"/>
                  <a:pt x="100" y="1449"/>
                </a:cubicBezTo>
                <a:cubicBezTo>
                  <a:pt x="101" y="1451"/>
                  <a:pt x="102" y="1453"/>
                  <a:pt x="102" y="1455"/>
                </a:cubicBezTo>
                <a:cubicBezTo>
                  <a:pt x="104" y="1460"/>
                  <a:pt x="106" y="1464"/>
                  <a:pt x="108" y="1469"/>
                </a:cubicBezTo>
                <a:cubicBezTo>
                  <a:pt x="109" y="1471"/>
                  <a:pt x="110" y="1474"/>
                  <a:pt x="111" y="1476"/>
                </a:cubicBezTo>
                <a:cubicBezTo>
                  <a:pt x="113" y="1481"/>
                  <a:pt x="115" y="1485"/>
                  <a:pt x="116" y="1490"/>
                </a:cubicBezTo>
                <a:cubicBezTo>
                  <a:pt x="117" y="1492"/>
                  <a:pt x="119" y="1495"/>
                  <a:pt x="120" y="1497"/>
                </a:cubicBezTo>
                <a:cubicBezTo>
                  <a:pt x="121" y="1501"/>
                  <a:pt x="123" y="1506"/>
                  <a:pt x="125" y="1510"/>
                </a:cubicBezTo>
                <a:cubicBezTo>
                  <a:pt x="126" y="1512"/>
                  <a:pt x="127" y="1515"/>
                  <a:pt x="128" y="1518"/>
                </a:cubicBezTo>
                <a:cubicBezTo>
                  <a:pt x="130" y="1522"/>
                  <a:pt x="132" y="1526"/>
                  <a:pt x="134" y="1530"/>
                </a:cubicBezTo>
                <a:cubicBezTo>
                  <a:pt x="135" y="1533"/>
                  <a:pt x="136" y="1535"/>
                  <a:pt x="138" y="1538"/>
                </a:cubicBezTo>
                <a:cubicBezTo>
                  <a:pt x="139" y="1542"/>
                  <a:pt x="141" y="1546"/>
                  <a:pt x="143" y="1550"/>
                </a:cubicBezTo>
                <a:cubicBezTo>
                  <a:pt x="145" y="1553"/>
                  <a:pt x="146" y="1555"/>
                  <a:pt x="147" y="1558"/>
                </a:cubicBezTo>
                <a:cubicBezTo>
                  <a:pt x="149" y="1562"/>
                  <a:pt x="151" y="1566"/>
                  <a:pt x="153" y="1570"/>
                </a:cubicBezTo>
                <a:cubicBezTo>
                  <a:pt x="154" y="1573"/>
                  <a:pt x="155" y="1575"/>
                  <a:pt x="157" y="1578"/>
                </a:cubicBezTo>
                <a:cubicBezTo>
                  <a:pt x="159" y="1582"/>
                  <a:pt x="161" y="1586"/>
                  <a:pt x="163" y="1590"/>
                </a:cubicBezTo>
                <a:cubicBezTo>
                  <a:pt x="164" y="1593"/>
                  <a:pt x="165" y="1595"/>
                  <a:pt x="167" y="1598"/>
                </a:cubicBezTo>
                <a:cubicBezTo>
                  <a:pt x="169" y="1602"/>
                  <a:pt x="171" y="1606"/>
                  <a:pt x="173" y="1610"/>
                </a:cubicBezTo>
                <a:cubicBezTo>
                  <a:pt x="174" y="1612"/>
                  <a:pt x="176" y="1615"/>
                  <a:pt x="177" y="1618"/>
                </a:cubicBezTo>
                <a:cubicBezTo>
                  <a:pt x="179" y="1621"/>
                  <a:pt x="181" y="1625"/>
                  <a:pt x="183" y="1629"/>
                </a:cubicBezTo>
                <a:cubicBezTo>
                  <a:pt x="185" y="1632"/>
                  <a:pt x="186" y="1634"/>
                  <a:pt x="188" y="1637"/>
                </a:cubicBezTo>
                <a:cubicBezTo>
                  <a:pt x="190" y="1641"/>
                  <a:pt x="192" y="1645"/>
                  <a:pt x="194" y="1648"/>
                </a:cubicBezTo>
                <a:cubicBezTo>
                  <a:pt x="195" y="1651"/>
                  <a:pt x="197" y="1654"/>
                  <a:pt x="198" y="1656"/>
                </a:cubicBezTo>
                <a:cubicBezTo>
                  <a:pt x="200" y="1660"/>
                  <a:pt x="203" y="1664"/>
                  <a:pt x="205" y="1668"/>
                </a:cubicBezTo>
                <a:cubicBezTo>
                  <a:pt x="206" y="1670"/>
                  <a:pt x="208" y="1673"/>
                  <a:pt x="209" y="1676"/>
                </a:cubicBezTo>
                <a:cubicBezTo>
                  <a:pt x="212" y="1679"/>
                  <a:pt x="214" y="1683"/>
                  <a:pt x="216" y="1687"/>
                </a:cubicBezTo>
                <a:cubicBezTo>
                  <a:pt x="218" y="1689"/>
                  <a:pt x="219" y="1692"/>
                  <a:pt x="221" y="1695"/>
                </a:cubicBezTo>
                <a:cubicBezTo>
                  <a:pt x="223" y="1698"/>
                  <a:pt x="225" y="1702"/>
                  <a:pt x="228" y="1706"/>
                </a:cubicBezTo>
                <a:cubicBezTo>
                  <a:pt x="229" y="1708"/>
                  <a:pt x="231" y="1711"/>
                  <a:pt x="232" y="1713"/>
                </a:cubicBezTo>
                <a:cubicBezTo>
                  <a:pt x="235" y="1717"/>
                  <a:pt x="237" y="1721"/>
                  <a:pt x="240" y="1725"/>
                </a:cubicBezTo>
                <a:cubicBezTo>
                  <a:pt x="241" y="1727"/>
                  <a:pt x="243" y="1730"/>
                  <a:pt x="244" y="1732"/>
                </a:cubicBezTo>
                <a:cubicBezTo>
                  <a:pt x="247" y="1736"/>
                  <a:pt x="249" y="1740"/>
                  <a:pt x="252" y="1743"/>
                </a:cubicBezTo>
                <a:cubicBezTo>
                  <a:pt x="253" y="1746"/>
                  <a:pt x="255" y="1748"/>
                  <a:pt x="257" y="1751"/>
                </a:cubicBezTo>
                <a:cubicBezTo>
                  <a:pt x="259" y="1754"/>
                  <a:pt x="262" y="1758"/>
                  <a:pt x="264" y="1762"/>
                </a:cubicBezTo>
                <a:cubicBezTo>
                  <a:pt x="266" y="1764"/>
                  <a:pt x="267" y="1767"/>
                  <a:pt x="269" y="1769"/>
                </a:cubicBezTo>
                <a:cubicBezTo>
                  <a:pt x="272" y="1773"/>
                  <a:pt x="274" y="1777"/>
                  <a:pt x="277" y="1780"/>
                </a:cubicBezTo>
                <a:cubicBezTo>
                  <a:pt x="279" y="1783"/>
                  <a:pt x="280" y="1785"/>
                  <a:pt x="282" y="1787"/>
                </a:cubicBezTo>
                <a:cubicBezTo>
                  <a:pt x="285" y="1791"/>
                  <a:pt x="288" y="1795"/>
                  <a:pt x="290" y="1799"/>
                </a:cubicBezTo>
                <a:cubicBezTo>
                  <a:pt x="292" y="1801"/>
                  <a:pt x="293" y="1803"/>
                  <a:pt x="295" y="1805"/>
                </a:cubicBezTo>
                <a:cubicBezTo>
                  <a:pt x="298" y="1810"/>
                  <a:pt x="302" y="1814"/>
                  <a:pt x="305" y="1819"/>
                </a:cubicBezTo>
                <a:cubicBezTo>
                  <a:pt x="306" y="1820"/>
                  <a:pt x="307" y="1821"/>
                  <a:pt x="308" y="1823"/>
                </a:cubicBezTo>
                <a:cubicBezTo>
                  <a:pt x="312" y="1829"/>
                  <a:pt x="317" y="1834"/>
                  <a:pt x="322" y="1840"/>
                </a:cubicBezTo>
                <a:cubicBezTo>
                  <a:pt x="323" y="1842"/>
                  <a:pt x="324" y="1843"/>
                  <a:pt x="325" y="1845"/>
                </a:cubicBezTo>
                <a:cubicBezTo>
                  <a:pt x="328" y="1849"/>
                  <a:pt x="332" y="1853"/>
                  <a:pt x="335" y="1857"/>
                </a:cubicBezTo>
                <a:cubicBezTo>
                  <a:pt x="336" y="1864"/>
                  <a:pt x="338" y="1870"/>
                  <a:pt x="340" y="1877"/>
                </a:cubicBezTo>
                <a:cubicBezTo>
                  <a:pt x="340" y="1879"/>
                  <a:pt x="340" y="1880"/>
                  <a:pt x="341" y="1882"/>
                </a:cubicBezTo>
                <a:cubicBezTo>
                  <a:pt x="342" y="1887"/>
                  <a:pt x="343" y="1892"/>
                  <a:pt x="345" y="1898"/>
                </a:cubicBezTo>
                <a:cubicBezTo>
                  <a:pt x="345" y="1900"/>
                  <a:pt x="346" y="1903"/>
                  <a:pt x="347" y="1905"/>
                </a:cubicBezTo>
                <a:cubicBezTo>
                  <a:pt x="348" y="1909"/>
                  <a:pt x="349" y="1914"/>
                  <a:pt x="350" y="1918"/>
                </a:cubicBezTo>
                <a:cubicBezTo>
                  <a:pt x="351" y="1921"/>
                  <a:pt x="352" y="1924"/>
                  <a:pt x="353" y="1926"/>
                </a:cubicBezTo>
                <a:cubicBezTo>
                  <a:pt x="354" y="1931"/>
                  <a:pt x="355" y="1935"/>
                  <a:pt x="356" y="1939"/>
                </a:cubicBezTo>
                <a:cubicBezTo>
                  <a:pt x="357" y="1942"/>
                  <a:pt x="358" y="1944"/>
                  <a:pt x="359" y="1947"/>
                </a:cubicBezTo>
                <a:cubicBezTo>
                  <a:pt x="360" y="1951"/>
                  <a:pt x="361" y="1955"/>
                  <a:pt x="362" y="1959"/>
                </a:cubicBezTo>
                <a:cubicBezTo>
                  <a:pt x="363" y="1962"/>
                  <a:pt x="364" y="1965"/>
                  <a:pt x="365" y="1968"/>
                </a:cubicBezTo>
                <a:cubicBezTo>
                  <a:pt x="366" y="1972"/>
                  <a:pt x="368" y="1976"/>
                  <a:pt x="369" y="1980"/>
                </a:cubicBezTo>
                <a:cubicBezTo>
                  <a:pt x="370" y="1983"/>
                  <a:pt x="371" y="1985"/>
                  <a:pt x="372" y="1988"/>
                </a:cubicBezTo>
                <a:cubicBezTo>
                  <a:pt x="373" y="1992"/>
                  <a:pt x="374" y="1996"/>
                  <a:pt x="376" y="2001"/>
                </a:cubicBezTo>
                <a:cubicBezTo>
                  <a:pt x="377" y="2003"/>
                  <a:pt x="377" y="2006"/>
                  <a:pt x="378" y="2008"/>
                </a:cubicBezTo>
                <a:cubicBezTo>
                  <a:pt x="380" y="2013"/>
                  <a:pt x="382" y="2017"/>
                  <a:pt x="383" y="2022"/>
                </a:cubicBezTo>
                <a:cubicBezTo>
                  <a:pt x="384" y="2024"/>
                  <a:pt x="385" y="2026"/>
                  <a:pt x="385" y="2028"/>
                </a:cubicBezTo>
                <a:cubicBezTo>
                  <a:pt x="388" y="2034"/>
                  <a:pt x="390" y="2041"/>
                  <a:pt x="392" y="2047"/>
                </a:cubicBezTo>
                <a:cubicBezTo>
                  <a:pt x="392" y="2047"/>
                  <a:pt x="393" y="2048"/>
                  <a:pt x="393" y="2048"/>
                </a:cubicBezTo>
                <a:cubicBezTo>
                  <a:pt x="395" y="2055"/>
                  <a:pt x="398" y="2062"/>
                  <a:pt x="401" y="2068"/>
                </a:cubicBezTo>
                <a:cubicBezTo>
                  <a:pt x="401" y="2070"/>
                  <a:pt x="402" y="2072"/>
                  <a:pt x="402" y="2073"/>
                </a:cubicBezTo>
                <a:cubicBezTo>
                  <a:pt x="404" y="2078"/>
                  <a:pt x="406" y="2083"/>
                  <a:pt x="408" y="2088"/>
                </a:cubicBezTo>
                <a:cubicBezTo>
                  <a:pt x="409" y="2091"/>
                  <a:pt x="410" y="2093"/>
                  <a:pt x="411" y="2095"/>
                </a:cubicBezTo>
                <a:cubicBezTo>
                  <a:pt x="413" y="2099"/>
                  <a:pt x="415" y="2104"/>
                  <a:pt x="417" y="2108"/>
                </a:cubicBezTo>
                <a:cubicBezTo>
                  <a:pt x="418" y="2110"/>
                  <a:pt x="419" y="2113"/>
                  <a:pt x="420" y="2115"/>
                </a:cubicBezTo>
                <a:cubicBezTo>
                  <a:pt x="422" y="2120"/>
                  <a:pt x="423" y="2124"/>
                  <a:pt x="425" y="2128"/>
                </a:cubicBezTo>
                <a:cubicBezTo>
                  <a:pt x="426" y="2130"/>
                  <a:pt x="428" y="2133"/>
                  <a:pt x="429" y="2135"/>
                </a:cubicBezTo>
                <a:cubicBezTo>
                  <a:pt x="430" y="2139"/>
                  <a:pt x="432" y="2143"/>
                  <a:pt x="434" y="2147"/>
                </a:cubicBezTo>
                <a:cubicBezTo>
                  <a:pt x="435" y="2150"/>
                  <a:pt x="436" y="2152"/>
                  <a:pt x="438" y="2155"/>
                </a:cubicBezTo>
                <a:cubicBezTo>
                  <a:pt x="438" y="2156"/>
                  <a:pt x="439" y="2158"/>
                  <a:pt x="440" y="2159"/>
                </a:cubicBezTo>
                <a:cubicBezTo>
                  <a:pt x="436" y="2156"/>
                  <a:pt x="433" y="2152"/>
                  <a:pt x="429" y="2148"/>
                </a:cubicBezTo>
                <a:cubicBezTo>
                  <a:pt x="426" y="2145"/>
                  <a:pt x="423" y="2142"/>
                  <a:pt x="420" y="2139"/>
                </a:cubicBezTo>
                <a:cubicBezTo>
                  <a:pt x="416" y="2134"/>
                  <a:pt x="412" y="2130"/>
                  <a:pt x="407" y="2125"/>
                </a:cubicBezTo>
                <a:cubicBezTo>
                  <a:pt x="405" y="2122"/>
                  <a:pt x="402" y="2119"/>
                  <a:pt x="399" y="2116"/>
                </a:cubicBezTo>
                <a:cubicBezTo>
                  <a:pt x="395" y="2111"/>
                  <a:pt x="390" y="2106"/>
                  <a:pt x="385" y="2100"/>
                </a:cubicBezTo>
                <a:cubicBezTo>
                  <a:pt x="383" y="2098"/>
                  <a:pt x="381" y="2096"/>
                  <a:pt x="379" y="2093"/>
                </a:cubicBezTo>
                <a:cubicBezTo>
                  <a:pt x="372" y="2086"/>
                  <a:pt x="366" y="2078"/>
                  <a:pt x="359" y="2070"/>
                </a:cubicBezTo>
                <a:cubicBezTo>
                  <a:pt x="358" y="2069"/>
                  <a:pt x="357" y="2068"/>
                  <a:pt x="356" y="2066"/>
                </a:cubicBezTo>
                <a:cubicBezTo>
                  <a:pt x="351" y="2060"/>
                  <a:pt x="345" y="2053"/>
                  <a:pt x="340" y="2046"/>
                </a:cubicBezTo>
                <a:cubicBezTo>
                  <a:pt x="338" y="2043"/>
                  <a:pt x="335" y="2040"/>
                  <a:pt x="333" y="2038"/>
                </a:cubicBezTo>
                <a:cubicBezTo>
                  <a:pt x="329" y="2032"/>
                  <a:pt x="325" y="2027"/>
                  <a:pt x="321" y="2022"/>
                </a:cubicBezTo>
                <a:cubicBezTo>
                  <a:pt x="319" y="2019"/>
                  <a:pt x="316" y="2015"/>
                  <a:pt x="314" y="2012"/>
                </a:cubicBezTo>
                <a:cubicBezTo>
                  <a:pt x="310" y="2007"/>
                  <a:pt x="306" y="2002"/>
                  <a:pt x="303" y="1998"/>
                </a:cubicBezTo>
                <a:cubicBezTo>
                  <a:pt x="300" y="1994"/>
                  <a:pt x="298" y="1990"/>
                  <a:pt x="295" y="1987"/>
                </a:cubicBezTo>
                <a:cubicBezTo>
                  <a:pt x="292" y="1982"/>
                  <a:pt x="288" y="1977"/>
                  <a:pt x="285" y="1973"/>
                </a:cubicBezTo>
                <a:cubicBezTo>
                  <a:pt x="282" y="1969"/>
                  <a:pt x="280" y="1965"/>
                  <a:pt x="277" y="1961"/>
                </a:cubicBezTo>
                <a:cubicBezTo>
                  <a:pt x="274" y="1957"/>
                  <a:pt x="271" y="1952"/>
                  <a:pt x="268" y="1947"/>
                </a:cubicBezTo>
                <a:cubicBezTo>
                  <a:pt x="265" y="1944"/>
                  <a:pt x="263" y="1940"/>
                  <a:pt x="260" y="1936"/>
                </a:cubicBezTo>
                <a:cubicBezTo>
                  <a:pt x="257" y="1931"/>
                  <a:pt x="254" y="1927"/>
                  <a:pt x="251" y="1922"/>
                </a:cubicBezTo>
                <a:cubicBezTo>
                  <a:pt x="248" y="1918"/>
                  <a:pt x="246" y="1914"/>
                  <a:pt x="243" y="1910"/>
                </a:cubicBezTo>
                <a:cubicBezTo>
                  <a:pt x="241" y="1905"/>
                  <a:pt x="238" y="1901"/>
                  <a:pt x="235" y="1896"/>
                </a:cubicBezTo>
                <a:cubicBezTo>
                  <a:pt x="232" y="1892"/>
                  <a:pt x="230" y="1888"/>
                  <a:pt x="227" y="1884"/>
                </a:cubicBezTo>
                <a:cubicBezTo>
                  <a:pt x="225" y="1879"/>
                  <a:pt x="222" y="1875"/>
                  <a:pt x="219" y="1870"/>
                </a:cubicBezTo>
                <a:cubicBezTo>
                  <a:pt x="217" y="1866"/>
                  <a:pt x="214" y="1862"/>
                  <a:pt x="212" y="1858"/>
                </a:cubicBezTo>
                <a:cubicBezTo>
                  <a:pt x="209" y="1853"/>
                  <a:pt x="206" y="1848"/>
                  <a:pt x="204" y="1843"/>
                </a:cubicBezTo>
                <a:cubicBezTo>
                  <a:pt x="202" y="1839"/>
                  <a:pt x="199" y="1835"/>
                  <a:pt x="197" y="1831"/>
                </a:cubicBezTo>
                <a:cubicBezTo>
                  <a:pt x="194" y="1826"/>
                  <a:pt x="192" y="1821"/>
                  <a:pt x="189" y="1817"/>
                </a:cubicBezTo>
                <a:cubicBezTo>
                  <a:pt x="187" y="1812"/>
                  <a:pt x="185" y="1808"/>
                  <a:pt x="183" y="1804"/>
                </a:cubicBezTo>
                <a:cubicBezTo>
                  <a:pt x="180" y="1799"/>
                  <a:pt x="178" y="1794"/>
                  <a:pt x="175" y="1790"/>
                </a:cubicBezTo>
                <a:cubicBezTo>
                  <a:pt x="173" y="1785"/>
                  <a:pt x="171" y="1781"/>
                  <a:pt x="169" y="1777"/>
                </a:cubicBezTo>
                <a:cubicBezTo>
                  <a:pt x="166" y="1772"/>
                  <a:pt x="164" y="1767"/>
                  <a:pt x="162" y="1762"/>
                </a:cubicBezTo>
                <a:cubicBezTo>
                  <a:pt x="159" y="1758"/>
                  <a:pt x="157" y="1754"/>
                  <a:pt x="155" y="1749"/>
                </a:cubicBezTo>
                <a:cubicBezTo>
                  <a:pt x="153" y="1744"/>
                  <a:pt x="151" y="1739"/>
                  <a:pt x="149" y="1735"/>
                </a:cubicBezTo>
                <a:cubicBezTo>
                  <a:pt x="147" y="1730"/>
                  <a:pt x="145" y="1726"/>
                  <a:pt x="143" y="1722"/>
                </a:cubicBezTo>
                <a:cubicBezTo>
                  <a:pt x="140" y="1717"/>
                  <a:pt x="138" y="1712"/>
                  <a:pt x="136" y="1707"/>
                </a:cubicBezTo>
                <a:cubicBezTo>
                  <a:pt x="134" y="1702"/>
                  <a:pt x="132" y="1698"/>
                  <a:pt x="130" y="1694"/>
                </a:cubicBezTo>
                <a:cubicBezTo>
                  <a:pt x="128" y="1689"/>
                  <a:pt x="126" y="1684"/>
                  <a:pt x="124" y="1679"/>
                </a:cubicBezTo>
                <a:cubicBezTo>
                  <a:pt x="122" y="1674"/>
                  <a:pt x="121" y="1670"/>
                  <a:pt x="119" y="1665"/>
                </a:cubicBezTo>
                <a:cubicBezTo>
                  <a:pt x="117" y="1660"/>
                  <a:pt x="115" y="1655"/>
                  <a:pt x="113" y="1650"/>
                </a:cubicBezTo>
                <a:cubicBezTo>
                  <a:pt x="111" y="1646"/>
                  <a:pt x="110" y="1641"/>
                  <a:pt x="108" y="1637"/>
                </a:cubicBezTo>
                <a:cubicBezTo>
                  <a:pt x="106" y="1632"/>
                  <a:pt x="104" y="1627"/>
                  <a:pt x="102" y="1622"/>
                </a:cubicBezTo>
                <a:cubicBezTo>
                  <a:pt x="101" y="1617"/>
                  <a:pt x="99" y="1613"/>
                  <a:pt x="97" y="1608"/>
                </a:cubicBezTo>
                <a:cubicBezTo>
                  <a:pt x="96" y="1603"/>
                  <a:pt x="94" y="1598"/>
                  <a:pt x="92" y="1593"/>
                </a:cubicBezTo>
                <a:cubicBezTo>
                  <a:pt x="91" y="1588"/>
                  <a:pt x="89" y="1584"/>
                  <a:pt x="88" y="1579"/>
                </a:cubicBezTo>
                <a:cubicBezTo>
                  <a:pt x="86" y="1574"/>
                  <a:pt x="84" y="1569"/>
                  <a:pt x="83" y="1564"/>
                </a:cubicBezTo>
                <a:cubicBezTo>
                  <a:pt x="81" y="1559"/>
                  <a:pt x="80" y="1555"/>
                  <a:pt x="78" y="1550"/>
                </a:cubicBezTo>
                <a:cubicBezTo>
                  <a:pt x="77" y="1545"/>
                  <a:pt x="75" y="1540"/>
                  <a:pt x="74" y="1535"/>
                </a:cubicBezTo>
                <a:cubicBezTo>
                  <a:pt x="72" y="1530"/>
                  <a:pt x="71" y="1526"/>
                  <a:pt x="70" y="1521"/>
                </a:cubicBezTo>
                <a:cubicBezTo>
                  <a:pt x="68" y="1516"/>
                  <a:pt x="67" y="1510"/>
                  <a:pt x="65" y="1505"/>
                </a:cubicBezTo>
                <a:cubicBezTo>
                  <a:pt x="64" y="1501"/>
                  <a:pt x="63" y="1496"/>
                  <a:pt x="61" y="1492"/>
                </a:cubicBezTo>
                <a:cubicBezTo>
                  <a:pt x="60" y="1486"/>
                  <a:pt x="59" y="1481"/>
                  <a:pt x="57" y="1475"/>
                </a:cubicBezTo>
                <a:cubicBezTo>
                  <a:pt x="56" y="1471"/>
                  <a:pt x="55" y="1466"/>
                  <a:pt x="54" y="1462"/>
                </a:cubicBezTo>
                <a:cubicBezTo>
                  <a:pt x="53" y="1456"/>
                  <a:pt x="51" y="1451"/>
                  <a:pt x="50" y="1445"/>
                </a:cubicBezTo>
                <a:cubicBezTo>
                  <a:pt x="49" y="1441"/>
                  <a:pt x="48" y="1437"/>
                  <a:pt x="47" y="1432"/>
                </a:cubicBezTo>
                <a:cubicBezTo>
                  <a:pt x="46" y="1426"/>
                  <a:pt x="45" y="1421"/>
                  <a:pt x="44" y="1415"/>
                </a:cubicBezTo>
                <a:cubicBezTo>
                  <a:pt x="43" y="1411"/>
                  <a:pt x="42" y="1407"/>
                  <a:pt x="41" y="1402"/>
                </a:cubicBezTo>
                <a:cubicBezTo>
                  <a:pt x="40" y="1396"/>
                  <a:pt x="39" y="1390"/>
                  <a:pt x="37" y="1384"/>
                </a:cubicBezTo>
                <a:cubicBezTo>
                  <a:pt x="37" y="1380"/>
                  <a:pt x="36" y="1376"/>
                  <a:pt x="35" y="1372"/>
                </a:cubicBezTo>
                <a:cubicBezTo>
                  <a:pt x="34" y="1365"/>
                  <a:pt x="33" y="1358"/>
                  <a:pt x="32" y="1350"/>
                </a:cubicBezTo>
                <a:cubicBezTo>
                  <a:pt x="31" y="1348"/>
                  <a:pt x="31" y="1345"/>
                  <a:pt x="30" y="1342"/>
                </a:cubicBezTo>
                <a:cubicBezTo>
                  <a:pt x="29" y="1332"/>
                  <a:pt x="27" y="1322"/>
                  <a:pt x="26" y="1312"/>
                </a:cubicBezTo>
                <a:cubicBezTo>
                  <a:pt x="29" y="1288"/>
                  <a:pt x="33" y="1265"/>
                  <a:pt x="37" y="1241"/>
                </a:cubicBezTo>
                <a:close/>
                <a:moveTo>
                  <a:pt x="20" y="1357"/>
                </a:moveTo>
                <a:cubicBezTo>
                  <a:pt x="21" y="1361"/>
                  <a:pt x="22" y="1364"/>
                  <a:pt x="22" y="1368"/>
                </a:cubicBezTo>
                <a:cubicBezTo>
                  <a:pt x="23" y="1372"/>
                  <a:pt x="24" y="1376"/>
                  <a:pt x="24" y="1380"/>
                </a:cubicBezTo>
                <a:cubicBezTo>
                  <a:pt x="26" y="1386"/>
                  <a:pt x="27" y="1392"/>
                  <a:pt x="28" y="1398"/>
                </a:cubicBezTo>
                <a:cubicBezTo>
                  <a:pt x="29" y="1402"/>
                  <a:pt x="29" y="1406"/>
                  <a:pt x="30" y="1410"/>
                </a:cubicBezTo>
                <a:cubicBezTo>
                  <a:pt x="31" y="1417"/>
                  <a:pt x="33" y="1423"/>
                  <a:pt x="34" y="1429"/>
                </a:cubicBezTo>
                <a:cubicBezTo>
                  <a:pt x="35" y="1433"/>
                  <a:pt x="36" y="1437"/>
                  <a:pt x="36" y="1440"/>
                </a:cubicBezTo>
                <a:cubicBezTo>
                  <a:pt x="38" y="1448"/>
                  <a:pt x="40" y="1455"/>
                  <a:pt x="42" y="1462"/>
                </a:cubicBezTo>
                <a:cubicBezTo>
                  <a:pt x="42" y="1465"/>
                  <a:pt x="43" y="1467"/>
                  <a:pt x="43" y="1470"/>
                </a:cubicBezTo>
                <a:cubicBezTo>
                  <a:pt x="46" y="1480"/>
                  <a:pt x="48" y="1490"/>
                  <a:pt x="51" y="1499"/>
                </a:cubicBezTo>
                <a:cubicBezTo>
                  <a:pt x="51" y="1501"/>
                  <a:pt x="52" y="1503"/>
                  <a:pt x="52" y="1505"/>
                </a:cubicBezTo>
                <a:cubicBezTo>
                  <a:pt x="55" y="1513"/>
                  <a:pt x="57" y="1521"/>
                  <a:pt x="59" y="1529"/>
                </a:cubicBezTo>
                <a:cubicBezTo>
                  <a:pt x="60" y="1532"/>
                  <a:pt x="61" y="1535"/>
                  <a:pt x="62" y="1539"/>
                </a:cubicBezTo>
                <a:cubicBezTo>
                  <a:pt x="64" y="1545"/>
                  <a:pt x="66" y="1551"/>
                  <a:pt x="68" y="1558"/>
                </a:cubicBezTo>
                <a:cubicBezTo>
                  <a:pt x="69" y="1562"/>
                  <a:pt x="70" y="1565"/>
                  <a:pt x="71" y="1569"/>
                </a:cubicBezTo>
                <a:cubicBezTo>
                  <a:pt x="73" y="1575"/>
                  <a:pt x="75" y="1581"/>
                  <a:pt x="77" y="1587"/>
                </a:cubicBezTo>
                <a:cubicBezTo>
                  <a:pt x="78" y="1591"/>
                  <a:pt x="80" y="1595"/>
                  <a:pt x="81" y="1599"/>
                </a:cubicBezTo>
                <a:cubicBezTo>
                  <a:pt x="83" y="1604"/>
                  <a:pt x="85" y="1610"/>
                  <a:pt x="87" y="1615"/>
                </a:cubicBezTo>
                <a:cubicBezTo>
                  <a:pt x="88" y="1620"/>
                  <a:pt x="90" y="1624"/>
                  <a:pt x="91" y="1628"/>
                </a:cubicBezTo>
                <a:cubicBezTo>
                  <a:pt x="93" y="1633"/>
                  <a:pt x="95" y="1639"/>
                  <a:pt x="97" y="1644"/>
                </a:cubicBezTo>
                <a:cubicBezTo>
                  <a:pt x="99" y="1648"/>
                  <a:pt x="100" y="1652"/>
                  <a:pt x="102" y="1656"/>
                </a:cubicBezTo>
                <a:cubicBezTo>
                  <a:pt x="104" y="1662"/>
                  <a:pt x="106" y="1667"/>
                  <a:pt x="108" y="1673"/>
                </a:cubicBezTo>
                <a:cubicBezTo>
                  <a:pt x="110" y="1677"/>
                  <a:pt x="112" y="1681"/>
                  <a:pt x="113" y="1685"/>
                </a:cubicBezTo>
                <a:cubicBezTo>
                  <a:pt x="115" y="1690"/>
                  <a:pt x="118" y="1696"/>
                  <a:pt x="120" y="1701"/>
                </a:cubicBezTo>
                <a:cubicBezTo>
                  <a:pt x="122" y="1705"/>
                  <a:pt x="123" y="1709"/>
                  <a:pt x="125" y="1713"/>
                </a:cubicBezTo>
                <a:cubicBezTo>
                  <a:pt x="128" y="1718"/>
                  <a:pt x="130" y="1724"/>
                  <a:pt x="133" y="1730"/>
                </a:cubicBezTo>
                <a:cubicBezTo>
                  <a:pt x="134" y="1733"/>
                  <a:pt x="136" y="1737"/>
                  <a:pt x="138" y="1741"/>
                </a:cubicBezTo>
                <a:cubicBezTo>
                  <a:pt x="140" y="1747"/>
                  <a:pt x="143" y="1753"/>
                  <a:pt x="146" y="1759"/>
                </a:cubicBezTo>
                <a:cubicBezTo>
                  <a:pt x="148" y="1762"/>
                  <a:pt x="149" y="1765"/>
                  <a:pt x="150" y="1768"/>
                </a:cubicBezTo>
                <a:cubicBezTo>
                  <a:pt x="155" y="1777"/>
                  <a:pt x="159" y="1786"/>
                  <a:pt x="164" y="1795"/>
                </a:cubicBezTo>
                <a:cubicBezTo>
                  <a:pt x="169" y="1805"/>
                  <a:pt x="174" y="1814"/>
                  <a:pt x="178" y="1823"/>
                </a:cubicBezTo>
                <a:cubicBezTo>
                  <a:pt x="180" y="1825"/>
                  <a:pt x="181" y="1828"/>
                  <a:pt x="182" y="1830"/>
                </a:cubicBezTo>
                <a:cubicBezTo>
                  <a:pt x="186" y="1837"/>
                  <a:pt x="190" y="1844"/>
                  <a:pt x="193" y="1850"/>
                </a:cubicBezTo>
                <a:cubicBezTo>
                  <a:pt x="195" y="1853"/>
                  <a:pt x="196" y="1855"/>
                  <a:pt x="198" y="1858"/>
                </a:cubicBezTo>
                <a:cubicBezTo>
                  <a:pt x="201" y="1864"/>
                  <a:pt x="205" y="1871"/>
                  <a:pt x="209" y="1877"/>
                </a:cubicBezTo>
                <a:cubicBezTo>
                  <a:pt x="210" y="1880"/>
                  <a:pt x="212" y="1883"/>
                  <a:pt x="214" y="1886"/>
                </a:cubicBezTo>
                <a:cubicBezTo>
                  <a:pt x="217" y="1892"/>
                  <a:pt x="221" y="1898"/>
                  <a:pt x="225" y="1904"/>
                </a:cubicBezTo>
                <a:cubicBezTo>
                  <a:pt x="227" y="1907"/>
                  <a:pt x="229" y="1910"/>
                  <a:pt x="230" y="1913"/>
                </a:cubicBezTo>
                <a:cubicBezTo>
                  <a:pt x="234" y="1918"/>
                  <a:pt x="238" y="1924"/>
                  <a:pt x="241" y="1930"/>
                </a:cubicBezTo>
                <a:cubicBezTo>
                  <a:pt x="243" y="1933"/>
                  <a:pt x="245" y="1936"/>
                  <a:pt x="247" y="1939"/>
                </a:cubicBezTo>
                <a:cubicBezTo>
                  <a:pt x="251" y="1945"/>
                  <a:pt x="255" y="1950"/>
                  <a:pt x="258" y="1956"/>
                </a:cubicBezTo>
                <a:cubicBezTo>
                  <a:pt x="260" y="1959"/>
                  <a:pt x="263" y="1962"/>
                  <a:pt x="265" y="1966"/>
                </a:cubicBezTo>
                <a:cubicBezTo>
                  <a:pt x="269" y="1971"/>
                  <a:pt x="272" y="1976"/>
                  <a:pt x="276" y="1981"/>
                </a:cubicBezTo>
                <a:cubicBezTo>
                  <a:pt x="278" y="1984"/>
                  <a:pt x="281" y="1988"/>
                  <a:pt x="283" y="1991"/>
                </a:cubicBezTo>
                <a:cubicBezTo>
                  <a:pt x="287" y="1996"/>
                  <a:pt x="290" y="2001"/>
                  <a:pt x="294" y="2006"/>
                </a:cubicBezTo>
                <a:cubicBezTo>
                  <a:pt x="296" y="2010"/>
                  <a:pt x="299" y="2013"/>
                  <a:pt x="302" y="2017"/>
                </a:cubicBezTo>
                <a:cubicBezTo>
                  <a:pt x="305" y="2021"/>
                  <a:pt x="309" y="2026"/>
                  <a:pt x="312" y="2031"/>
                </a:cubicBezTo>
                <a:cubicBezTo>
                  <a:pt x="315" y="2034"/>
                  <a:pt x="318" y="2038"/>
                  <a:pt x="321" y="2042"/>
                </a:cubicBezTo>
                <a:cubicBezTo>
                  <a:pt x="324" y="2046"/>
                  <a:pt x="328" y="2051"/>
                  <a:pt x="331" y="2055"/>
                </a:cubicBezTo>
                <a:cubicBezTo>
                  <a:pt x="334" y="2059"/>
                  <a:pt x="337" y="2062"/>
                  <a:pt x="340" y="2066"/>
                </a:cubicBezTo>
                <a:cubicBezTo>
                  <a:pt x="344" y="2070"/>
                  <a:pt x="347" y="2075"/>
                  <a:pt x="351" y="2079"/>
                </a:cubicBezTo>
                <a:cubicBezTo>
                  <a:pt x="354" y="2083"/>
                  <a:pt x="357" y="2086"/>
                  <a:pt x="360" y="2090"/>
                </a:cubicBezTo>
                <a:cubicBezTo>
                  <a:pt x="364" y="2094"/>
                  <a:pt x="367" y="2098"/>
                  <a:pt x="371" y="2103"/>
                </a:cubicBezTo>
                <a:cubicBezTo>
                  <a:pt x="374" y="2106"/>
                  <a:pt x="377" y="2110"/>
                  <a:pt x="381" y="2113"/>
                </a:cubicBezTo>
                <a:cubicBezTo>
                  <a:pt x="384" y="2118"/>
                  <a:pt x="388" y="2122"/>
                  <a:pt x="392" y="2126"/>
                </a:cubicBezTo>
                <a:cubicBezTo>
                  <a:pt x="395" y="2129"/>
                  <a:pt x="398" y="2133"/>
                  <a:pt x="401" y="2136"/>
                </a:cubicBezTo>
                <a:cubicBezTo>
                  <a:pt x="405" y="2140"/>
                  <a:pt x="409" y="2145"/>
                  <a:pt x="413" y="2149"/>
                </a:cubicBezTo>
                <a:cubicBezTo>
                  <a:pt x="416" y="2152"/>
                  <a:pt x="419" y="2155"/>
                  <a:pt x="423" y="2159"/>
                </a:cubicBezTo>
                <a:cubicBezTo>
                  <a:pt x="426" y="2163"/>
                  <a:pt x="430" y="2167"/>
                  <a:pt x="434" y="2171"/>
                </a:cubicBezTo>
                <a:cubicBezTo>
                  <a:pt x="438" y="2174"/>
                  <a:pt x="441" y="2178"/>
                  <a:pt x="444" y="2181"/>
                </a:cubicBezTo>
                <a:cubicBezTo>
                  <a:pt x="448" y="2185"/>
                  <a:pt x="452" y="2189"/>
                  <a:pt x="456" y="2193"/>
                </a:cubicBezTo>
                <a:cubicBezTo>
                  <a:pt x="461" y="2203"/>
                  <a:pt x="467" y="2213"/>
                  <a:pt x="472" y="2224"/>
                </a:cubicBezTo>
                <a:cubicBezTo>
                  <a:pt x="473" y="2227"/>
                  <a:pt x="475" y="2229"/>
                  <a:pt x="477" y="2232"/>
                </a:cubicBezTo>
                <a:cubicBezTo>
                  <a:pt x="481" y="2240"/>
                  <a:pt x="485" y="2247"/>
                  <a:pt x="489" y="2255"/>
                </a:cubicBezTo>
                <a:cubicBezTo>
                  <a:pt x="491" y="2259"/>
                  <a:pt x="493" y="2262"/>
                  <a:pt x="495" y="2266"/>
                </a:cubicBezTo>
                <a:cubicBezTo>
                  <a:pt x="499" y="2273"/>
                  <a:pt x="503" y="2279"/>
                  <a:pt x="507" y="2285"/>
                </a:cubicBezTo>
                <a:cubicBezTo>
                  <a:pt x="509" y="2289"/>
                  <a:pt x="512" y="2294"/>
                  <a:pt x="514" y="2298"/>
                </a:cubicBezTo>
                <a:cubicBezTo>
                  <a:pt x="518" y="2304"/>
                  <a:pt x="521" y="2310"/>
                  <a:pt x="525" y="2316"/>
                </a:cubicBezTo>
                <a:cubicBezTo>
                  <a:pt x="528" y="2320"/>
                  <a:pt x="530" y="2324"/>
                  <a:pt x="533" y="2328"/>
                </a:cubicBezTo>
                <a:cubicBezTo>
                  <a:pt x="537" y="2334"/>
                  <a:pt x="540" y="2340"/>
                  <a:pt x="544" y="2345"/>
                </a:cubicBezTo>
                <a:cubicBezTo>
                  <a:pt x="547" y="2350"/>
                  <a:pt x="550" y="2354"/>
                  <a:pt x="552" y="2358"/>
                </a:cubicBezTo>
                <a:cubicBezTo>
                  <a:pt x="556" y="2363"/>
                  <a:pt x="560" y="2369"/>
                  <a:pt x="564" y="2375"/>
                </a:cubicBezTo>
                <a:cubicBezTo>
                  <a:pt x="567" y="2379"/>
                  <a:pt x="569" y="2383"/>
                  <a:pt x="572" y="2387"/>
                </a:cubicBezTo>
                <a:cubicBezTo>
                  <a:pt x="576" y="2393"/>
                  <a:pt x="580" y="2398"/>
                  <a:pt x="584" y="2404"/>
                </a:cubicBezTo>
                <a:cubicBezTo>
                  <a:pt x="587" y="2408"/>
                  <a:pt x="590" y="2412"/>
                  <a:pt x="593" y="2416"/>
                </a:cubicBezTo>
                <a:cubicBezTo>
                  <a:pt x="597" y="2421"/>
                  <a:pt x="601" y="2427"/>
                  <a:pt x="606" y="2432"/>
                </a:cubicBezTo>
                <a:cubicBezTo>
                  <a:pt x="609" y="2436"/>
                  <a:pt x="611" y="2440"/>
                  <a:pt x="614" y="2444"/>
                </a:cubicBezTo>
                <a:cubicBezTo>
                  <a:pt x="619" y="2449"/>
                  <a:pt x="623" y="2455"/>
                  <a:pt x="628" y="2461"/>
                </a:cubicBezTo>
                <a:cubicBezTo>
                  <a:pt x="631" y="2464"/>
                  <a:pt x="634" y="2468"/>
                  <a:pt x="636" y="2471"/>
                </a:cubicBezTo>
                <a:cubicBezTo>
                  <a:pt x="642" y="2478"/>
                  <a:pt x="647" y="2484"/>
                  <a:pt x="652" y="2491"/>
                </a:cubicBezTo>
                <a:cubicBezTo>
                  <a:pt x="655" y="2493"/>
                  <a:pt x="657" y="2496"/>
                  <a:pt x="659" y="2498"/>
                </a:cubicBezTo>
                <a:cubicBezTo>
                  <a:pt x="666" y="2507"/>
                  <a:pt x="674" y="2516"/>
                  <a:pt x="682" y="2525"/>
                </a:cubicBezTo>
                <a:cubicBezTo>
                  <a:pt x="683" y="2525"/>
                  <a:pt x="683" y="2526"/>
                  <a:pt x="684" y="2527"/>
                </a:cubicBezTo>
                <a:cubicBezTo>
                  <a:pt x="691" y="2535"/>
                  <a:pt x="699" y="2543"/>
                  <a:pt x="706" y="2551"/>
                </a:cubicBezTo>
                <a:cubicBezTo>
                  <a:pt x="709" y="2554"/>
                  <a:pt x="711" y="2556"/>
                  <a:pt x="714" y="2559"/>
                </a:cubicBezTo>
                <a:cubicBezTo>
                  <a:pt x="719" y="2565"/>
                  <a:pt x="725" y="2571"/>
                  <a:pt x="731" y="2576"/>
                </a:cubicBezTo>
                <a:cubicBezTo>
                  <a:pt x="734" y="2579"/>
                  <a:pt x="737" y="2583"/>
                  <a:pt x="740" y="2586"/>
                </a:cubicBezTo>
                <a:cubicBezTo>
                  <a:pt x="745" y="2591"/>
                  <a:pt x="751" y="2596"/>
                  <a:pt x="756" y="2601"/>
                </a:cubicBezTo>
                <a:cubicBezTo>
                  <a:pt x="759" y="2605"/>
                  <a:pt x="763" y="2608"/>
                  <a:pt x="766" y="2611"/>
                </a:cubicBezTo>
                <a:cubicBezTo>
                  <a:pt x="770" y="2614"/>
                  <a:pt x="773" y="2618"/>
                  <a:pt x="776" y="2621"/>
                </a:cubicBezTo>
                <a:cubicBezTo>
                  <a:pt x="771" y="2618"/>
                  <a:pt x="766" y="2615"/>
                  <a:pt x="760" y="2612"/>
                </a:cubicBezTo>
                <a:cubicBezTo>
                  <a:pt x="759" y="2611"/>
                  <a:pt x="758" y="2610"/>
                  <a:pt x="756" y="2609"/>
                </a:cubicBezTo>
                <a:cubicBezTo>
                  <a:pt x="742" y="2601"/>
                  <a:pt x="729" y="2593"/>
                  <a:pt x="715" y="2584"/>
                </a:cubicBezTo>
                <a:cubicBezTo>
                  <a:pt x="714" y="2583"/>
                  <a:pt x="713" y="2583"/>
                  <a:pt x="711" y="2582"/>
                </a:cubicBezTo>
                <a:cubicBezTo>
                  <a:pt x="706" y="2578"/>
                  <a:pt x="700" y="2575"/>
                  <a:pt x="695" y="2571"/>
                </a:cubicBezTo>
                <a:cubicBezTo>
                  <a:pt x="693" y="2570"/>
                  <a:pt x="691" y="2569"/>
                  <a:pt x="689" y="2567"/>
                </a:cubicBezTo>
                <a:cubicBezTo>
                  <a:pt x="684" y="2564"/>
                  <a:pt x="680" y="2561"/>
                  <a:pt x="675" y="2558"/>
                </a:cubicBezTo>
                <a:cubicBezTo>
                  <a:pt x="673" y="2557"/>
                  <a:pt x="671" y="2555"/>
                  <a:pt x="668" y="2553"/>
                </a:cubicBezTo>
                <a:cubicBezTo>
                  <a:pt x="664" y="2550"/>
                  <a:pt x="660" y="2548"/>
                  <a:pt x="656" y="2545"/>
                </a:cubicBezTo>
                <a:cubicBezTo>
                  <a:pt x="653" y="2543"/>
                  <a:pt x="651" y="2541"/>
                  <a:pt x="648" y="2539"/>
                </a:cubicBezTo>
                <a:cubicBezTo>
                  <a:pt x="644" y="2537"/>
                  <a:pt x="640" y="2534"/>
                  <a:pt x="636" y="2531"/>
                </a:cubicBezTo>
                <a:cubicBezTo>
                  <a:pt x="634" y="2529"/>
                  <a:pt x="631" y="2527"/>
                  <a:pt x="629" y="2525"/>
                </a:cubicBezTo>
                <a:cubicBezTo>
                  <a:pt x="625" y="2522"/>
                  <a:pt x="621" y="2520"/>
                  <a:pt x="617" y="2517"/>
                </a:cubicBezTo>
                <a:cubicBezTo>
                  <a:pt x="615" y="2515"/>
                  <a:pt x="612" y="2513"/>
                  <a:pt x="610" y="2511"/>
                </a:cubicBezTo>
                <a:cubicBezTo>
                  <a:pt x="606" y="2508"/>
                  <a:pt x="602" y="2505"/>
                  <a:pt x="598" y="2502"/>
                </a:cubicBezTo>
                <a:cubicBezTo>
                  <a:pt x="596" y="2500"/>
                  <a:pt x="593" y="2498"/>
                  <a:pt x="591" y="2496"/>
                </a:cubicBezTo>
                <a:cubicBezTo>
                  <a:pt x="587" y="2493"/>
                  <a:pt x="583" y="2491"/>
                  <a:pt x="580" y="2488"/>
                </a:cubicBezTo>
                <a:cubicBezTo>
                  <a:pt x="577" y="2486"/>
                  <a:pt x="575" y="2484"/>
                  <a:pt x="572" y="2482"/>
                </a:cubicBezTo>
                <a:cubicBezTo>
                  <a:pt x="568" y="2479"/>
                  <a:pt x="565" y="2476"/>
                  <a:pt x="561" y="2473"/>
                </a:cubicBezTo>
                <a:cubicBezTo>
                  <a:pt x="559" y="2471"/>
                  <a:pt x="556" y="2468"/>
                  <a:pt x="554" y="2466"/>
                </a:cubicBezTo>
                <a:cubicBezTo>
                  <a:pt x="550" y="2463"/>
                  <a:pt x="547" y="2460"/>
                  <a:pt x="543" y="2457"/>
                </a:cubicBezTo>
                <a:cubicBezTo>
                  <a:pt x="541" y="2455"/>
                  <a:pt x="538" y="2453"/>
                  <a:pt x="536" y="2451"/>
                </a:cubicBezTo>
                <a:cubicBezTo>
                  <a:pt x="532" y="2448"/>
                  <a:pt x="529" y="2445"/>
                  <a:pt x="525" y="2442"/>
                </a:cubicBezTo>
                <a:cubicBezTo>
                  <a:pt x="523" y="2440"/>
                  <a:pt x="520" y="2438"/>
                  <a:pt x="518" y="2435"/>
                </a:cubicBezTo>
                <a:cubicBezTo>
                  <a:pt x="514" y="2432"/>
                  <a:pt x="511" y="2429"/>
                  <a:pt x="507" y="2426"/>
                </a:cubicBezTo>
                <a:cubicBezTo>
                  <a:pt x="505" y="2424"/>
                  <a:pt x="503" y="2422"/>
                  <a:pt x="500" y="2420"/>
                </a:cubicBezTo>
                <a:cubicBezTo>
                  <a:pt x="497" y="2416"/>
                  <a:pt x="494" y="2413"/>
                  <a:pt x="490" y="2410"/>
                </a:cubicBezTo>
                <a:cubicBezTo>
                  <a:pt x="488" y="2408"/>
                  <a:pt x="485" y="2406"/>
                  <a:pt x="483" y="2403"/>
                </a:cubicBezTo>
                <a:cubicBezTo>
                  <a:pt x="480" y="2400"/>
                  <a:pt x="476" y="2397"/>
                  <a:pt x="473" y="2394"/>
                </a:cubicBezTo>
                <a:cubicBezTo>
                  <a:pt x="471" y="2391"/>
                  <a:pt x="468" y="2389"/>
                  <a:pt x="466" y="2387"/>
                </a:cubicBezTo>
                <a:cubicBezTo>
                  <a:pt x="463" y="2384"/>
                  <a:pt x="459" y="2380"/>
                  <a:pt x="456" y="2377"/>
                </a:cubicBezTo>
                <a:cubicBezTo>
                  <a:pt x="454" y="2375"/>
                  <a:pt x="452" y="2373"/>
                  <a:pt x="449" y="2370"/>
                </a:cubicBezTo>
                <a:cubicBezTo>
                  <a:pt x="446" y="2367"/>
                  <a:pt x="443" y="2364"/>
                  <a:pt x="440" y="2360"/>
                </a:cubicBezTo>
                <a:cubicBezTo>
                  <a:pt x="437" y="2358"/>
                  <a:pt x="435" y="2356"/>
                  <a:pt x="433" y="2353"/>
                </a:cubicBezTo>
                <a:cubicBezTo>
                  <a:pt x="430" y="2350"/>
                  <a:pt x="426" y="2347"/>
                  <a:pt x="423" y="2343"/>
                </a:cubicBezTo>
                <a:cubicBezTo>
                  <a:pt x="421" y="2341"/>
                  <a:pt x="419" y="2339"/>
                  <a:pt x="417" y="2336"/>
                </a:cubicBezTo>
                <a:cubicBezTo>
                  <a:pt x="413" y="2333"/>
                  <a:pt x="410" y="2329"/>
                  <a:pt x="407" y="2326"/>
                </a:cubicBezTo>
                <a:cubicBezTo>
                  <a:pt x="405" y="2324"/>
                  <a:pt x="403" y="2321"/>
                  <a:pt x="401" y="2319"/>
                </a:cubicBezTo>
                <a:cubicBezTo>
                  <a:pt x="398" y="2315"/>
                  <a:pt x="394" y="2312"/>
                  <a:pt x="391" y="2308"/>
                </a:cubicBezTo>
                <a:cubicBezTo>
                  <a:pt x="389" y="2306"/>
                  <a:pt x="387" y="2304"/>
                  <a:pt x="385" y="2301"/>
                </a:cubicBezTo>
                <a:cubicBezTo>
                  <a:pt x="382" y="2298"/>
                  <a:pt x="379" y="2294"/>
                  <a:pt x="376" y="2290"/>
                </a:cubicBezTo>
                <a:cubicBezTo>
                  <a:pt x="374" y="2288"/>
                  <a:pt x="372" y="2286"/>
                  <a:pt x="370" y="2283"/>
                </a:cubicBezTo>
                <a:cubicBezTo>
                  <a:pt x="367" y="2280"/>
                  <a:pt x="364" y="2276"/>
                  <a:pt x="360" y="2272"/>
                </a:cubicBezTo>
                <a:cubicBezTo>
                  <a:pt x="359" y="2270"/>
                  <a:pt x="357" y="2268"/>
                  <a:pt x="355" y="2265"/>
                </a:cubicBezTo>
                <a:cubicBezTo>
                  <a:pt x="352" y="2262"/>
                  <a:pt x="349" y="2258"/>
                  <a:pt x="345" y="2254"/>
                </a:cubicBezTo>
                <a:cubicBezTo>
                  <a:pt x="344" y="2252"/>
                  <a:pt x="342" y="2249"/>
                  <a:pt x="340" y="2247"/>
                </a:cubicBezTo>
                <a:cubicBezTo>
                  <a:pt x="337" y="2243"/>
                  <a:pt x="334" y="2239"/>
                  <a:pt x="331" y="2235"/>
                </a:cubicBezTo>
                <a:cubicBezTo>
                  <a:pt x="329" y="2233"/>
                  <a:pt x="327" y="2231"/>
                  <a:pt x="326" y="2229"/>
                </a:cubicBezTo>
                <a:cubicBezTo>
                  <a:pt x="322" y="2224"/>
                  <a:pt x="319" y="2220"/>
                  <a:pt x="316" y="2216"/>
                </a:cubicBezTo>
                <a:cubicBezTo>
                  <a:pt x="314" y="2214"/>
                  <a:pt x="313" y="2212"/>
                  <a:pt x="311" y="2210"/>
                </a:cubicBezTo>
                <a:cubicBezTo>
                  <a:pt x="308" y="2205"/>
                  <a:pt x="305" y="2201"/>
                  <a:pt x="302" y="2197"/>
                </a:cubicBezTo>
                <a:cubicBezTo>
                  <a:pt x="300" y="2195"/>
                  <a:pt x="299" y="2193"/>
                  <a:pt x="297" y="2191"/>
                </a:cubicBezTo>
                <a:cubicBezTo>
                  <a:pt x="294" y="2186"/>
                  <a:pt x="291" y="2181"/>
                  <a:pt x="287" y="2177"/>
                </a:cubicBezTo>
                <a:cubicBezTo>
                  <a:pt x="286" y="2175"/>
                  <a:pt x="285" y="2173"/>
                  <a:pt x="284" y="2172"/>
                </a:cubicBezTo>
                <a:cubicBezTo>
                  <a:pt x="280" y="2167"/>
                  <a:pt x="277" y="2161"/>
                  <a:pt x="273" y="2156"/>
                </a:cubicBezTo>
                <a:cubicBezTo>
                  <a:pt x="272" y="2155"/>
                  <a:pt x="271" y="2154"/>
                  <a:pt x="271" y="2152"/>
                </a:cubicBezTo>
                <a:cubicBezTo>
                  <a:pt x="266" y="2146"/>
                  <a:pt x="262" y="2140"/>
                  <a:pt x="259" y="2134"/>
                </a:cubicBezTo>
                <a:cubicBezTo>
                  <a:pt x="258" y="2134"/>
                  <a:pt x="258" y="2133"/>
                  <a:pt x="258" y="2133"/>
                </a:cubicBezTo>
                <a:cubicBezTo>
                  <a:pt x="240" y="2106"/>
                  <a:pt x="224" y="2079"/>
                  <a:pt x="208" y="2052"/>
                </a:cubicBezTo>
                <a:cubicBezTo>
                  <a:pt x="208" y="2051"/>
                  <a:pt x="207" y="2049"/>
                  <a:pt x="206" y="2048"/>
                </a:cubicBezTo>
                <a:cubicBezTo>
                  <a:pt x="203" y="2043"/>
                  <a:pt x="200" y="2037"/>
                  <a:pt x="197" y="2031"/>
                </a:cubicBezTo>
                <a:cubicBezTo>
                  <a:pt x="196" y="2030"/>
                  <a:pt x="195" y="2028"/>
                  <a:pt x="194" y="2026"/>
                </a:cubicBezTo>
                <a:cubicBezTo>
                  <a:pt x="191" y="2021"/>
                  <a:pt x="188" y="2016"/>
                  <a:pt x="186" y="2011"/>
                </a:cubicBezTo>
                <a:cubicBezTo>
                  <a:pt x="185" y="2008"/>
                  <a:pt x="183" y="2006"/>
                  <a:pt x="182" y="2004"/>
                </a:cubicBezTo>
                <a:cubicBezTo>
                  <a:pt x="180" y="1999"/>
                  <a:pt x="177" y="1995"/>
                  <a:pt x="175" y="1990"/>
                </a:cubicBezTo>
                <a:cubicBezTo>
                  <a:pt x="174" y="1987"/>
                  <a:pt x="173" y="1985"/>
                  <a:pt x="171" y="1983"/>
                </a:cubicBezTo>
                <a:cubicBezTo>
                  <a:pt x="169" y="1978"/>
                  <a:pt x="167" y="1973"/>
                  <a:pt x="164" y="1969"/>
                </a:cubicBezTo>
                <a:cubicBezTo>
                  <a:pt x="163" y="1966"/>
                  <a:pt x="162" y="1964"/>
                  <a:pt x="161" y="1961"/>
                </a:cubicBezTo>
                <a:cubicBezTo>
                  <a:pt x="159" y="1957"/>
                  <a:pt x="156" y="1952"/>
                  <a:pt x="154" y="1947"/>
                </a:cubicBezTo>
                <a:cubicBezTo>
                  <a:pt x="153" y="1945"/>
                  <a:pt x="152" y="1942"/>
                  <a:pt x="151" y="1940"/>
                </a:cubicBezTo>
                <a:cubicBezTo>
                  <a:pt x="148" y="1935"/>
                  <a:pt x="146" y="1931"/>
                  <a:pt x="144" y="1926"/>
                </a:cubicBezTo>
                <a:cubicBezTo>
                  <a:pt x="143" y="1923"/>
                  <a:pt x="142" y="1921"/>
                  <a:pt x="141" y="1918"/>
                </a:cubicBezTo>
                <a:cubicBezTo>
                  <a:pt x="139" y="1913"/>
                  <a:pt x="137" y="1909"/>
                  <a:pt x="135" y="1905"/>
                </a:cubicBezTo>
                <a:cubicBezTo>
                  <a:pt x="134" y="1902"/>
                  <a:pt x="132" y="1899"/>
                  <a:pt x="131" y="1896"/>
                </a:cubicBezTo>
                <a:cubicBezTo>
                  <a:pt x="129" y="1892"/>
                  <a:pt x="128" y="1887"/>
                  <a:pt x="126" y="1883"/>
                </a:cubicBezTo>
                <a:cubicBezTo>
                  <a:pt x="125" y="1880"/>
                  <a:pt x="123" y="1877"/>
                  <a:pt x="122" y="1874"/>
                </a:cubicBezTo>
                <a:cubicBezTo>
                  <a:pt x="120" y="1870"/>
                  <a:pt x="119" y="1865"/>
                  <a:pt x="117" y="1861"/>
                </a:cubicBezTo>
                <a:cubicBezTo>
                  <a:pt x="116" y="1858"/>
                  <a:pt x="115" y="1855"/>
                  <a:pt x="113" y="1852"/>
                </a:cubicBezTo>
                <a:cubicBezTo>
                  <a:pt x="112" y="1848"/>
                  <a:pt x="110" y="1843"/>
                  <a:pt x="108" y="1839"/>
                </a:cubicBezTo>
                <a:cubicBezTo>
                  <a:pt x="107" y="1836"/>
                  <a:pt x="106" y="1833"/>
                  <a:pt x="105" y="1830"/>
                </a:cubicBezTo>
                <a:cubicBezTo>
                  <a:pt x="103" y="1826"/>
                  <a:pt x="102" y="1821"/>
                  <a:pt x="100" y="1817"/>
                </a:cubicBezTo>
                <a:cubicBezTo>
                  <a:pt x="99" y="1814"/>
                  <a:pt x="98" y="1811"/>
                  <a:pt x="97" y="1808"/>
                </a:cubicBezTo>
                <a:cubicBezTo>
                  <a:pt x="95" y="1803"/>
                  <a:pt x="94" y="1799"/>
                  <a:pt x="92" y="1795"/>
                </a:cubicBezTo>
                <a:cubicBezTo>
                  <a:pt x="91" y="1792"/>
                  <a:pt x="90" y="1789"/>
                  <a:pt x="89" y="1785"/>
                </a:cubicBezTo>
                <a:cubicBezTo>
                  <a:pt x="88" y="1781"/>
                  <a:pt x="86" y="1777"/>
                  <a:pt x="85" y="1772"/>
                </a:cubicBezTo>
                <a:cubicBezTo>
                  <a:pt x="84" y="1769"/>
                  <a:pt x="83" y="1766"/>
                  <a:pt x="82" y="1763"/>
                </a:cubicBezTo>
                <a:cubicBezTo>
                  <a:pt x="81" y="1759"/>
                  <a:pt x="79" y="1754"/>
                  <a:pt x="78" y="1750"/>
                </a:cubicBezTo>
                <a:cubicBezTo>
                  <a:pt x="77" y="1747"/>
                  <a:pt x="76" y="1744"/>
                  <a:pt x="75" y="1740"/>
                </a:cubicBezTo>
                <a:cubicBezTo>
                  <a:pt x="74" y="1736"/>
                  <a:pt x="72" y="1732"/>
                  <a:pt x="71" y="1727"/>
                </a:cubicBezTo>
                <a:cubicBezTo>
                  <a:pt x="70" y="1724"/>
                  <a:pt x="69" y="1721"/>
                  <a:pt x="68" y="1718"/>
                </a:cubicBezTo>
                <a:cubicBezTo>
                  <a:pt x="67" y="1713"/>
                  <a:pt x="66" y="1709"/>
                  <a:pt x="65" y="1704"/>
                </a:cubicBezTo>
                <a:cubicBezTo>
                  <a:pt x="64" y="1701"/>
                  <a:pt x="63" y="1698"/>
                  <a:pt x="62" y="1695"/>
                </a:cubicBezTo>
                <a:cubicBezTo>
                  <a:pt x="61" y="1690"/>
                  <a:pt x="60" y="1686"/>
                  <a:pt x="59" y="1681"/>
                </a:cubicBezTo>
                <a:cubicBezTo>
                  <a:pt x="58" y="1678"/>
                  <a:pt x="57" y="1675"/>
                  <a:pt x="56" y="1672"/>
                </a:cubicBezTo>
                <a:cubicBezTo>
                  <a:pt x="55" y="1667"/>
                  <a:pt x="54" y="1663"/>
                  <a:pt x="53" y="1658"/>
                </a:cubicBezTo>
                <a:cubicBezTo>
                  <a:pt x="52" y="1655"/>
                  <a:pt x="51" y="1652"/>
                  <a:pt x="51" y="1649"/>
                </a:cubicBezTo>
                <a:cubicBezTo>
                  <a:pt x="50" y="1644"/>
                  <a:pt x="49" y="1640"/>
                  <a:pt x="48" y="1635"/>
                </a:cubicBezTo>
                <a:cubicBezTo>
                  <a:pt x="47" y="1632"/>
                  <a:pt x="46" y="1629"/>
                  <a:pt x="45" y="1626"/>
                </a:cubicBezTo>
                <a:cubicBezTo>
                  <a:pt x="44" y="1621"/>
                  <a:pt x="44" y="1617"/>
                  <a:pt x="43" y="1612"/>
                </a:cubicBezTo>
                <a:cubicBezTo>
                  <a:pt x="42" y="1609"/>
                  <a:pt x="41" y="1606"/>
                  <a:pt x="41" y="1602"/>
                </a:cubicBezTo>
                <a:cubicBezTo>
                  <a:pt x="40" y="1598"/>
                  <a:pt x="39" y="1593"/>
                  <a:pt x="38" y="1589"/>
                </a:cubicBezTo>
                <a:cubicBezTo>
                  <a:pt x="37" y="1585"/>
                  <a:pt x="37" y="1582"/>
                  <a:pt x="36" y="1579"/>
                </a:cubicBezTo>
                <a:cubicBezTo>
                  <a:pt x="35" y="1574"/>
                  <a:pt x="35" y="1570"/>
                  <a:pt x="34" y="1565"/>
                </a:cubicBezTo>
                <a:cubicBezTo>
                  <a:pt x="33" y="1562"/>
                  <a:pt x="33" y="1559"/>
                  <a:pt x="32" y="1556"/>
                </a:cubicBezTo>
                <a:cubicBezTo>
                  <a:pt x="31" y="1551"/>
                  <a:pt x="31" y="1546"/>
                  <a:pt x="30" y="1541"/>
                </a:cubicBezTo>
                <a:cubicBezTo>
                  <a:pt x="29" y="1538"/>
                  <a:pt x="29" y="1535"/>
                  <a:pt x="28" y="1532"/>
                </a:cubicBezTo>
                <a:cubicBezTo>
                  <a:pt x="28" y="1527"/>
                  <a:pt x="27" y="1522"/>
                  <a:pt x="26" y="1517"/>
                </a:cubicBezTo>
                <a:cubicBezTo>
                  <a:pt x="26" y="1514"/>
                  <a:pt x="26" y="1511"/>
                  <a:pt x="25" y="1508"/>
                </a:cubicBezTo>
                <a:cubicBezTo>
                  <a:pt x="24" y="1503"/>
                  <a:pt x="24" y="1498"/>
                  <a:pt x="23" y="1493"/>
                </a:cubicBezTo>
                <a:cubicBezTo>
                  <a:pt x="23" y="1490"/>
                  <a:pt x="22" y="1487"/>
                  <a:pt x="22" y="1485"/>
                </a:cubicBezTo>
                <a:cubicBezTo>
                  <a:pt x="22" y="1479"/>
                  <a:pt x="21" y="1473"/>
                  <a:pt x="20" y="1467"/>
                </a:cubicBezTo>
                <a:cubicBezTo>
                  <a:pt x="20" y="1465"/>
                  <a:pt x="20" y="1463"/>
                  <a:pt x="20" y="1461"/>
                </a:cubicBezTo>
                <a:cubicBezTo>
                  <a:pt x="19" y="1453"/>
                  <a:pt x="18" y="1446"/>
                  <a:pt x="18" y="1438"/>
                </a:cubicBezTo>
                <a:cubicBezTo>
                  <a:pt x="18" y="1438"/>
                  <a:pt x="17" y="1437"/>
                  <a:pt x="17" y="1437"/>
                </a:cubicBezTo>
                <a:cubicBezTo>
                  <a:pt x="17" y="1429"/>
                  <a:pt x="16" y="1421"/>
                  <a:pt x="16" y="1413"/>
                </a:cubicBezTo>
                <a:cubicBezTo>
                  <a:pt x="17" y="1395"/>
                  <a:pt x="19" y="1376"/>
                  <a:pt x="20" y="1357"/>
                </a:cubicBezTo>
                <a:close/>
                <a:moveTo>
                  <a:pt x="1515" y="3017"/>
                </a:moveTo>
                <a:cubicBezTo>
                  <a:pt x="686" y="3017"/>
                  <a:pt x="12" y="2343"/>
                  <a:pt x="12" y="1514"/>
                </a:cubicBezTo>
                <a:cubicBezTo>
                  <a:pt x="12" y="1511"/>
                  <a:pt x="12" y="1507"/>
                  <a:pt x="12" y="1504"/>
                </a:cubicBezTo>
                <a:cubicBezTo>
                  <a:pt x="13" y="1505"/>
                  <a:pt x="13" y="1506"/>
                  <a:pt x="13" y="1508"/>
                </a:cubicBezTo>
                <a:cubicBezTo>
                  <a:pt x="13" y="1511"/>
                  <a:pt x="14" y="1514"/>
                  <a:pt x="14" y="1517"/>
                </a:cubicBezTo>
                <a:cubicBezTo>
                  <a:pt x="15" y="1522"/>
                  <a:pt x="15" y="1527"/>
                  <a:pt x="16" y="1531"/>
                </a:cubicBezTo>
                <a:cubicBezTo>
                  <a:pt x="17" y="1534"/>
                  <a:pt x="17" y="1537"/>
                  <a:pt x="18" y="1541"/>
                </a:cubicBezTo>
                <a:cubicBezTo>
                  <a:pt x="18" y="1545"/>
                  <a:pt x="19" y="1550"/>
                  <a:pt x="20" y="1554"/>
                </a:cubicBezTo>
                <a:cubicBezTo>
                  <a:pt x="20" y="1557"/>
                  <a:pt x="21" y="1561"/>
                  <a:pt x="21" y="1564"/>
                </a:cubicBezTo>
                <a:cubicBezTo>
                  <a:pt x="22" y="1568"/>
                  <a:pt x="23" y="1573"/>
                  <a:pt x="24" y="1578"/>
                </a:cubicBezTo>
                <a:cubicBezTo>
                  <a:pt x="24" y="1581"/>
                  <a:pt x="25" y="1584"/>
                  <a:pt x="25" y="1586"/>
                </a:cubicBezTo>
                <a:cubicBezTo>
                  <a:pt x="26" y="1592"/>
                  <a:pt x="27" y="1597"/>
                  <a:pt x="28" y="1603"/>
                </a:cubicBezTo>
                <a:cubicBezTo>
                  <a:pt x="29" y="1605"/>
                  <a:pt x="29" y="1607"/>
                  <a:pt x="30" y="1609"/>
                </a:cubicBezTo>
                <a:cubicBezTo>
                  <a:pt x="31" y="1617"/>
                  <a:pt x="33" y="1625"/>
                  <a:pt x="34" y="1632"/>
                </a:cubicBezTo>
                <a:cubicBezTo>
                  <a:pt x="34" y="1633"/>
                  <a:pt x="35" y="1633"/>
                  <a:pt x="35" y="1633"/>
                </a:cubicBezTo>
                <a:cubicBezTo>
                  <a:pt x="36" y="1641"/>
                  <a:pt x="38" y="1648"/>
                  <a:pt x="39" y="1655"/>
                </a:cubicBezTo>
                <a:cubicBezTo>
                  <a:pt x="40" y="1657"/>
                  <a:pt x="41" y="1659"/>
                  <a:pt x="41" y="1662"/>
                </a:cubicBezTo>
                <a:cubicBezTo>
                  <a:pt x="42" y="1667"/>
                  <a:pt x="44" y="1672"/>
                  <a:pt x="45" y="1677"/>
                </a:cubicBezTo>
                <a:cubicBezTo>
                  <a:pt x="46" y="1680"/>
                  <a:pt x="46" y="1683"/>
                  <a:pt x="47" y="1686"/>
                </a:cubicBezTo>
                <a:cubicBezTo>
                  <a:pt x="48" y="1690"/>
                  <a:pt x="49" y="1695"/>
                  <a:pt x="51" y="1700"/>
                </a:cubicBezTo>
                <a:cubicBezTo>
                  <a:pt x="51" y="1703"/>
                  <a:pt x="52" y="1706"/>
                  <a:pt x="53" y="1709"/>
                </a:cubicBezTo>
                <a:cubicBezTo>
                  <a:pt x="54" y="1713"/>
                  <a:pt x="56" y="1718"/>
                  <a:pt x="57" y="1722"/>
                </a:cubicBezTo>
                <a:cubicBezTo>
                  <a:pt x="58" y="1725"/>
                  <a:pt x="58" y="1728"/>
                  <a:pt x="59" y="1731"/>
                </a:cubicBezTo>
                <a:cubicBezTo>
                  <a:pt x="61" y="1736"/>
                  <a:pt x="62" y="1741"/>
                  <a:pt x="63" y="1745"/>
                </a:cubicBezTo>
                <a:cubicBezTo>
                  <a:pt x="64" y="1748"/>
                  <a:pt x="65" y="1751"/>
                  <a:pt x="66" y="1754"/>
                </a:cubicBezTo>
                <a:cubicBezTo>
                  <a:pt x="67" y="1758"/>
                  <a:pt x="69" y="1763"/>
                  <a:pt x="70" y="1768"/>
                </a:cubicBezTo>
                <a:cubicBezTo>
                  <a:pt x="71" y="1771"/>
                  <a:pt x="72" y="1773"/>
                  <a:pt x="73" y="1776"/>
                </a:cubicBezTo>
                <a:cubicBezTo>
                  <a:pt x="75" y="1782"/>
                  <a:pt x="77" y="1787"/>
                  <a:pt x="78" y="1793"/>
                </a:cubicBezTo>
                <a:cubicBezTo>
                  <a:pt x="79" y="1795"/>
                  <a:pt x="80" y="1796"/>
                  <a:pt x="80" y="1798"/>
                </a:cubicBezTo>
                <a:cubicBezTo>
                  <a:pt x="83" y="1805"/>
                  <a:pt x="85" y="1813"/>
                  <a:pt x="88" y="1820"/>
                </a:cubicBezTo>
                <a:cubicBezTo>
                  <a:pt x="88" y="1821"/>
                  <a:pt x="89" y="1822"/>
                  <a:pt x="89" y="1823"/>
                </a:cubicBezTo>
                <a:cubicBezTo>
                  <a:pt x="91" y="1830"/>
                  <a:pt x="93" y="1836"/>
                  <a:pt x="96" y="1842"/>
                </a:cubicBezTo>
                <a:cubicBezTo>
                  <a:pt x="97" y="1844"/>
                  <a:pt x="97" y="1846"/>
                  <a:pt x="98" y="1849"/>
                </a:cubicBezTo>
                <a:cubicBezTo>
                  <a:pt x="100" y="1854"/>
                  <a:pt x="102" y="1858"/>
                  <a:pt x="104" y="1863"/>
                </a:cubicBezTo>
                <a:cubicBezTo>
                  <a:pt x="105" y="1866"/>
                  <a:pt x="106" y="1869"/>
                  <a:pt x="107" y="1871"/>
                </a:cubicBezTo>
                <a:cubicBezTo>
                  <a:pt x="109" y="1876"/>
                  <a:pt x="111" y="1880"/>
                  <a:pt x="113" y="1885"/>
                </a:cubicBezTo>
                <a:cubicBezTo>
                  <a:pt x="114" y="1888"/>
                  <a:pt x="115" y="1891"/>
                  <a:pt x="116" y="1893"/>
                </a:cubicBezTo>
                <a:cubicBezTo>
                  <a:pt x="118" y="1898"/>
                  <a:pt x="120" y="1902"/>
                  <a:pt x="122" y="1907"/>
                </a:cubicBezTo>
                <a:cubicBezTo>
                  <a:pt x="123" y="1909"/>
                  <a:pt x="124" y="1912"/>
                  <a:pt x="125" y="1915"/>
                </a:cubicBezTo>
                <a:cubicBezTo>
                  <a:pt x="127" y="1919"/>
                  <a:pt x="129" y="1924"/>
                  <a:pt x="131" y="1928"/>
                </a:cubicBezTo>
                <a:cubicBezTo>
                  <a:pt x="132" y="1931"/>
                  <a:pt x="133" y="1934"/>
                  <a:pt x="135" y="1936"/>
                </a:cubicBezTo>
                <a:cubicBezTo>
                  <a:pt x="137" y="1941"/>
                  <a:pt x="139" y="1946"/>
                  <a:pt x="141" y="1950"/>
                </a:cubicBezTo>
                <a:cubicBezTo>
                  <a:pt x="142" y="1953"/>
                  <a:pt x="143" y="1955"/>
                  <a:pt x="144" y="1957"/>
                </a:cubicBezTo>
                <a:cubicBezTo>
                  <a:pt x="147" y="1963"/>
                  <a:pt x="150" y="1969"/>
                  <a:pt x="153" y="1975"/>
                </a:cubicBezTo>
                <a:cubicBezTo>
                  <a:pt x="154" y="1976"/>
                  <a:pt x="154" y="1977"/>
                  <a:pt x="154" y="1978"/>
                </a:cubicBezTo>
                <a:cubicBezTo>
                  <a:pt x="158" y="1985"/>
                  <a:pt x="161" y="1992"/>
                  <a:pt x="165" y="1999"/>
                </a:cubicBezTo>
                <a:cubicBezTo>
                  <a:pt x="166" y="2001"/>
                  <a:pt x="167" y="2003"/>
                  <a:pt x="168" y="2005"/>
                </a:cubicBezTo>
                <a:cubicBezTo>
                  <a:pt x="170" y="2010"/>
                  <a:pt x="173" y="2015"/>
                  <a:pt x="176" y="2020"/>
                </a:cubicBezTo>
                <a:cubicBezTo>
                  <a:pt x="177" y="2022"/>
                  <a:pt x="178" y="2025"/>
                  <a:pt x="180" y="2027"/>
                </a:cubicBezTo>
                <a:cubicBezTo>
                  <a:pt x="182" y="2031"/>
                  <a:pt x="184" y="2036"/>
                  <a:pt x="187" y="2040"/>
                </a:cubicBezTo>
                <a:cubicBezTo>
                  <a:pt x="188" y="2043"/>
                  <a:pt x="190" y="2046"/>
                  <a:pt x="191" y="2048"/>
                </a:cubicBezTo>
                <a:cubicBezTo>
                  <a:pt x="193" y="2052"/>
                  <a:pt x="196" y="2056"/>
                  <a:pt x="198" y="2061"/>
                </a:cubicBezTo>
                <a:cubicBezTo>
                  <a:pt x="200" y="2063"/>
                  <a:pt x="201" y="2066"/>
                  <a:pt x="203" y="2069"/>
                </a:cubicBezTo>
                <a:cubicBezTo>
                  <a:pt x="205" y="2073"/>
                  <a:pt x="207" y="2077"/>
                  <a:pt x="210" y="2081"/>
                </a:cubicBezTo>
                <a:cubicBezTo>
                  <a:pt x="211" y="2084"/>
                  <a:pt x="213" y="2086"/>
                  <a:pt x="215" y="2089"/>
                </a:cubicBezTo>
                <a:cubicBezTo>
                  <a:pt x="217" y="2093"/>
                  <a:pt x="219" y="2097"/>
                  <a:pt x="222" y="2101"/>
                </a:cubicBezTo>
                <a:cubicBezTo>
                  <a:pt x="224" y="2104"/>
                  <a:pt x="225" y="2106"/>
                  <a:pt x="227" y="2109"/>
                </a:cubicBezTo>
                <a:cubicBezTo>
                  <a:pt x="229" y="2113"/>
                  <a:pt x="232" y="2118"/>
                  <a:pt x="235" y="2122"/>
                </a:cubicBezTo>
                <a:cubicBezTo>
                  <a:pt x="236" y="2124"/>
                  <a:pt x="238" y="2126"/>
                  <a:pt x="239" y="2129"/>
                </a:cubicBezTo>
                <a:cubicBezTo>
                  <a:pt x="243" y="2135"/>
                  <a:pt x="247" y="2142"/>
                  <a:pt x="252" y="2148"/>
                </a:cubicBezTo>
                <a:cubicBezTo>
                  <a:pt x="260" y="2160"/>
                  <a:pt x="268" y="2172"/>
                  <a:pt x="276" y="2183"/>
                </a:cubicBezTo>
                <a:cubicBezTo>
                  <a:pt x="277" y="2185"/>
                  <a:pt x="278" y="2186"/>
                  <a:pt x="279" y="2188"/>
                </a:cubicBezTo>
                <a:cubicBezTo>
                  <a:pt x="282" y="2191"/>
                  <a:pt x="284" y="2195"/>
                  <a:pt x="287" y="2199"/>
                </a:cubicBezTo>
                <a:cubicBezTo>
                  <a:pt x="289" y="2202"/>
                  <a:pt x="291" y="2204"/>
                  <a:pt x="293" y="2207"/>
                </a:cubicBezTo>
                <a:cubicBezTo>
                  <a:pt x="295" y="2210"/>
                  <a:pt x="298" y="2213"/>
                  <a:pt x="300" y="2217"/>
                </a:cubicBezTo>
                <a:cubicBezTo>
                  <a:pt x="302" y="2220"/>
                  <a:pt x="305" y="2223"/>
                  <a:pt x="307" y="2226"/>
                </a:cubicBezTo>
                <a:cubicBezTo>
                  <a:pt x="309" y="2229"/>
                  <a:pt x="312" y="2232"/>
                  <a:pt x="314" y="2235"/>
                </a:cubicBezTo>
                <a:cubicBezTo>
                  <a:pt x="317" y="2238"/>
                  <a:pt x="319" y="2242"/>
                  <a:pt x="322" y="2245"/>
                </a:cubicBezTo>
                <a:cubicBezTo>
                  <a:pt x="324" y="2248"/>
                  <a:pt x="326" y="2251"/>
                  <a:pt x="328" y="2253"/>
                </a:cubicBezTo>
                <a:cubicBezTo>
                  <a:pt x="331" y="2257"/>
                  <a:pt x="334" y="2260"/>
                  <a:pt x="337" y="2264"/>
                </a:cubicBezTo>
                <a:cubicBezTo>
                  <a:pt x="339" y="2266"/>
                  <a:pt x="340" y="2268"/>
                  <a:pt x="342" y="2270"/>
                </a:cubicBezTo>
                <a:cubicBezTo>
                  <a:pt x="345" y="2275"/>
                  <a:pt x="349" y="2279"/>
                  <a:pt x="352" y="2283"/>
                </a:cubicBezTo>
                <a:cubicBezTo>
                  <a:pt x="353" y="2284"/>
                  <a:pt x="355" y="2286"/>
                  <a:pt x="356" y="2287"/>
                </a:cubicBezTo>
                <a:cubicBezTo>
                  <a:pt x="360" y="2292"/>
                  <a:pt x="364" y="2296"/>
                  <a:pt x="368" y="2301"/>
                </a:cubicBezTo>
                <a:cubicBezTo>
                  <a:pt x="369" y="2302"/>
                  <a:pt x="370" y="2304"/>
                  <a:pt x="372" y="2305"/>
                </a:cubicBezTo>
                <a:cubicBezTo>
                  <a:pt x="375" y="2310"/>
                  <a:pt x="379" y="2314"/>
                  <a:pt x="383" y="2319"/>
                </a:cubicBezTo>
                <a:cubicBezTo>
                  <a:pt x="384" y="2320"/>
                  <a:pt x="386" y="2321"/>
                  <a:pt x="387" y="2322"/>
                </a:cubicBezTo>
                <a:cubicBezTo>
                  <a:pt x="391" y="2327"/>
                  <a:pt x="395" y="2332"/>
                  <a:pt x="399" y="2336"/>
                </a:cubicBezTo>
                <a:cubicBezTo>
                  <a:pt x="400" y="2337"/>
                  <a:pt x="401" y="2338"/>
                  <a:pt x="402" y="2339"/>
                </a:cubicBezTo>
                <a:cubicBezTo>
                  <a:pt x="406" y="2344"/>
                  <a:pt x="411" y="2349"/>
                  <a:pt x="416" y="2354"/>
                </a:cubicBezTo>
                <a:cubicBezTo>
                  <a:pt x="417" y="2355"/>
                  <a:pt x="417" y="2356"/>
                  <a:pt x="418" y="2357"/>
                </a:cubicBezTo>
                <a:cubicBezTo>
                  <a:pt x="423" y="2361"/>
                  <a:pt x="428" y="2366"/>
                  <a:pt x="432" y="2371"/>
                </a:cubicBezTo>
                <a:cubicBezTo>
                  <a:pt x="433" y="2372"/>
                  <a:pt x="433" y="2372"/>
                  <a:pt x="434" y="2373"/>
                </a:cubicBezTo>
                <a:cubicBezTo>
                  <a:pt x="439" y="2378"/>
                  <a:pt x="444" y="2383"/>
                  <a:pt x="449" y="2388"/>
                </a:cubicBezTo>
                <a:cubicBezTo>
                  <a:pt x="450" y="2389"/>
                  <a:pt x="451" y="2389"/>
                  <a:pt x="451" y="2390"/>
                </a:cubicBezTo>
                <a:cubicBezTo>
                  <a:pt x="456" y="2395"/>
                  <a:pt x="461" y="2400"/>
                  <a:pt x="466" y="2405"/>
                </a:cubicBezTo>
                <a:cubicBezTo>
                  <a:pt x="467" y="2405"/>
                  <a:pt x="468" y="2406"/>
                  <a:pt x="468" y="2407"/>
                </a:cubicBezTo>
                <a:cubicBezTo>
                  <a:pt x="473" y="2411"/>
                  <a:pt x="478" y="2416"/>
                  <a:pt x="484" y="2421"/>
                </a:cubicBezTo>
                <a:cubicBezTo>
                  <a:pt x="484" y="2422"/>
                  <a:pt x="485" y="2422"/>
                  <a:pt x="485" y="2422"/>
                </a:cubicBezTo>
                <a:cubicBezTo>
                  <a:pt x="490" y="2427"/>
                  <a:pt x="496" y="2432"/>
                  <a:pt x="501" y="2437"/>
                </a:cubicBezTo>
                <a:cubicBezTo>
                  <a:pt x="502" y="2438"/>
                  <a:pt x="502" y="2438"/>
                  <a:pt x="502" y="2438"/>
                </a:cubicBezTo>
                <a:cubicBezTo>
                  <a:pt x="508" y="2443"/>
                  <a:pt x="514" y="2448"/>
                  <a:pt x="519" y="2453"/>
                </a:cubicBezTo>
                <a:cubicBezTo>
                  <a:pt x="520" y="2454"/>
                  <a:pt x="520" y="2454"/>
                  <a:pt x="520" y="2454"/>
                </a:cubicBezTo>
                <a:cubicBezTo>
                  <a:pt x="526" y="2459"/>
                  <a:pt x="532" y="2464"/>
                  <a:pt x="537" y="2469"/>
                </a:cubicBezTo>
                <a:cubicBezTo>
                  <a:pt x="538" y="2469"/>
                  <a:pt x="538" y="2470"/>
                  <a:pt x="539" y="2470"/>
                </a:cubicBezTo>
                <a:cubicBezTo>
                  <a:pt x="545" y="2475"/>
                  <a:pt x="550" y="2480"/>
                  <a:pt x="556" y="2484"/>
                </a:cubicBezTo>
                <a:cubicBezTo>
                  <a:pt x="556" y="2485"/>
                  <a:pt x="557" y="2485"/>
                  <a:pt x="557" y="2485"/>
                </a:cubicBezTo>
                <a:cubicBezTo>
                  <a:pt x="563" y="2490"/>
                  <a:pt x="569" y="2495"/>
                  <a:pt x="574" y="2499"/>
                </a:cubicBezTo>
                <a:cubicBezTo>
                  <a:pt x="575" y="2500"/>
                  <a:pt x="576" y="2500"/>
                  <a:pt x="576" y="2501"/>
                </a:cubicBezTo>
                <a:cubicBezTo>
                  <a:pt x="582" y="2505"/>
                  <a:pt x="588" y="2509"/>
                  <a:pt x="593" y="2514"/>
                </a:cubicBezTo>
                <a:cubicBezTo>
                  <a:pt x="594" y="2514"/>
                  <a:pt x="595" y="2515"/>
                  <a:pt x="595" y="2515"/>
                </a:cubicBezTo>
                <a:cubicBezTo>
                  <a:pt x="601" y="2520"/>
                  <a:pt x="607" y="2524"/>
                  <a:pt x="612" y="2528"/>
                </a:cubicBezTo>
                <a:cubicBezTo>
                  <a:pt x="613" y="2529"/>
                  <a:pt x="614" y="2530"/>
                  <a:pt x="615" y="2530"/>
                </a:cubicBezTo>
                <a:cubicBezTo>
                  <a:pt x="620" y="2534"/>
                  <a:pt x="626" y="2538"/>
                  <a:pt x="631" y="2542"/>
                </a:cubicBezTo>
                <a:cubicBezTo>
                  <a:pt x="633" y="2543"/>
                  <a:pt x="634" y="2544"/>
                  <a:pt x="635" y="2545"/>
                </a:cubicBezTo>
                <a:cubicBezTo>
                  <a:pt x="641" y="2549"/>
                  <a:pt x="646" y="2552"/>
                  <a:pt x="651" y="2556"/>
                </a:cubicBezTo>
                <a:cubicBezTo>
                  <a:pt x="652" y="2557"/>
                  <a:pt x="654" y="2558"/>
                  <a:pt x="655" y="2559"/>
                </a:cubicBezTo>
                <a:cubicBezTo>
                  <a:pt x="661" y="2563"/>
                  <a:pt x="666" y="2566"/>
                  <a:pt x="671" y="2570"/>
                </a:cubicBezTo>
                <a:cubicBezTo>
                  <a:pt x="672" y="2571"/>
                  <a:pt x="674" y="2572"/>
                  <a:pt x="676" y="2573"/>
                </a:cubicBezTo>
                <a:cubicBezTo>
                  <a:pt x="681" y="2576"/>
                  <a:pt x="686" y="2580"/>
                  <a:pt x="691" y="2583"/>
                </a:cubicBezTo>
                <a:cubicBezTo>
                  <a:pt x="693" y="2584"/>
                  <a:pt x="695" y="2585"/>
                  <a:pt x="697" y="2587"/>
                </a:cubicBezTo>
                <a:cubicBezTo>
                  <a:pt x="702" y="2590"/>
                  <a:pt x="706" y="2593"/>
                  <a:pt x="711" y="2596"/>
                </a:cubicBezTo>
                <a:cubicBezTo>
                  <a:pt x="713" y="2597"/>
                  <a:pt x="716" y="2599"/>
                  <a:pt x="718" y="2600"/>
                </a:cubicBezTo>
                <a:cubicBezTo>
                  <a:pt x="722" y="2603"/>
                  <a:pt x="727" y="2606"/>
                  <a:pt x="731" y="2608"/>
                </a:cubicBezTo>
                <a:cubicBezTo>
                  <a:pt x="734" y="2610"/>
                  <a:pt x="737" y="2612"/>
                  <a:pt x="739" y="2613"/>
                </a:cubicBezTo>
                <a:cubicBezTo>
                  <a:pt x="744" y="2616"/>
                  <a:pt x="748" y="2618"/>
                  <a:pt x="752" y="2620"/>
                </a:cubicBezTo>
                <a:cubicBezTo>
                  <a:pt x="755" y="2622"/>
                  <a:pt x="758" y="2624"/>
                  <a:pt x="761" y="2626"/>
                </a:cubicBezTo>
                <a:cubicBezTo>
                  <a:pt x="765" y="2628"/>
                  <a:pt x="769" y="2630"/>
                  <a:pt x="772" y="2632"/>
                </a:cubicBezTo>
                <a:cubicBezTo>
                  <a:pt x="776" y="2634"/>
                  <a:pt x="780" y="2636"/>
                  <a:pt x="783" y="2638"/>
                </a:cubicBezTo>
                <a:cubicBezTo>
                  <a:pt x="787" y="2640"/>
                  <a:pt x="790" y="2642"/>
                  <a:pt x="793" y="2644"/>
                </a:cubicBezTo>
                <a:cubicBezTo>
                  <a:pt x="797" y="2646"/>
                  <a:pt x="802" y="2648"/>
                  <a:pt x="806" y="2650"/>
                </a:cubicBezTo>
                <a:cubicBezTo>
                  <a:pt x="808" y="2652"/>
                  <a:pt x="811" y="2654"/>
                  <a:pt x="814" y="2655"/>
                </a:cubicBezTo>
                <a:cubicBezTo>
                  <a:pt x="821" y="2661"/>
                  <a:pt x="829" y="2667"/>
                  <a:pt x="836" y="2674"/>
                </a:cubicBezTo>
                <a:cubicBezTo>
                  <a:pt x="838" y="2675"/>
                  <a:pt x="839" y="2677"/>
                  <a:pt x="841" y="2678"/>
                </a:cubicBezTo>
                <a:cubicBezTo>
                  <a:pt x="847" y="2683"/>
                  <a:pt x="852" y="2687"/>
                  <a:pt x="858" y="2692"/>
                </a:cubicBezTo>
                <a:cubicBezTo>
                  <a:pt x="861" y="2694"/>
                  <a:pt x="863" y="2696"/>
                  <a:pt x="866" y="2698"/>
                </a:cubicBezTo>
                <a:cubicBezTo>
                  <a:pt x="871" y="2702"/>
                  <a:pt x="876" y="2706"/>
                  <a:pt x="880" y="2710"/>
                </a:cubicBezTo>
                <a:cubicBezTo>
                  <a:pt x="883" y="2712"/>
                  <a:pt x="887" y="2714"/>
                  <a:pt x="890" y="2717"/>
                </a:cubicBezTo>
                <a:cubicBezTo>
                  <a:pt x="894" y="2720"/>
                  <a:pt x="899" y="2724"/>
                  <a:pt x="903" y="2727"/>
                </a:cubicBezTo>
                <a:cubicBezTo>
                  <a:pt x="906" y="2730"/>
                  <a:pt x="910" y="2732"/>
                  <a:pt x="913" y="2734"/>
                </a:cubicBezTo>
                <a:cubicBezTo>
                  <a:pt x="917" y="2738"/>
                  <a:pt x="922" y="2741"/>
                  <a:pt x="926" y="2744"/>
                </a:cubicBezTo>
                <a:cubicBezTo>
                  <a:pt x="930" y="2747"/>
                  <a:pt x="933" y="2749"/>
                  <a:pt x="936" y="2751"/>
                </a:cubicBezTo>
                <a:cubicBezTo>
                  <a:pt x="941" y="2754"/>
                  <a:pt x="945" y="2758"/>
                  <a:pt x="950" y="2761"/>
                </a:cubicBezTo>
                <a:cubicBezTo>
                  <a:pt x="953" y="2763"/>
                  <a:pt x="956" y="2765"/>
                  <a:pt x="960" y="2768"/>
                </a:cubicBezTo>
                <a:cubicBezTo>
                  <a:pt x="964" y="2771"/>
                  <a:pt x="969" y="2774"/>
                  <a:pt x="973" y="2777"/>
                </a:cubicBezTo>
                <a:cubicBezTo>
                  <a:pt x="977" y="2779"/>
                  <a:pt x="980" y="2781"/>
                  <a:pt x="984" y="2783"/>
                </a:cubicBezTo>
                <a:cubicBezTo>
                  <a:pt x="988" y="2786"/>
                  <a:pt x="993" y="2789"/>
                  <a:pt x="997" y="2792"/>
                </a:cubicBezTo>
                <a:cubicBezTo>
                  <a:pt x="1001" y="2795"/>
                  <a:pt x="1004" y="2797"/>
                  <a:pt x="1008" y="2799"/>
                </a:cubicBezTo>
                <a:cubicBezTo>
                  <a:pt x="1012" y="2802"/>
                  <a:pt x="1017" y="2805"/>
                  <a:pt x="1022" y="2808"/>
                </a:cubicBezTo>
                <a:cubicBezTo>
                  <a:pt x="1025" y="2810"/>
                  <a:pt x="1028" y="2812"/>
                  <a:pt x="1032" y="2814"/>
                </a:cubicBezTo>
                <a:cubicBezTo>
                  <a:pt x="1037" y="2817"/>
                  <a:pt x="1041" y="2819"/>
                  <a:pt x="1046" y="2822"/>
                </a:cubicBezTo>
                <a:cubicBezTo>
                  <a:pt x="1049" y="2824"/>
                  <a:pt x="1053" y="2826"/>
                  <a:pt x="1056" y="2828"/>
                </a:cubicBezTo>
                <a:cubicBezTo>
                  <a:pt x="1061" y="2831"/>
                  <a:pt x="1066" y="2834"/>
                  <a:pt x="1071" y="2837"/>
                </a:cubicBezTo>
                <a:cubicBezTo>
                  <a:pt x="1074" y="2838"/>
                  <a:pt x="1078" y="2840"/>
                  <a:pt x="1081" y="2842"/>
                </a:cubicBezTo>
                <a:cubicBezTo>
                  <a:pt x="1086" y="2845"/>
                  <a:pt x="1091" y="2848"/>
                  <a:pt x="1097" y="2851"/>
                </a:cubicBezTo>
                <a:cubicBezTo>
                  <a:pt x="1100" y="2852"/>
                  <a:pt x="1103" y="2854"/>
                  <a:pt x="1106" y="2856"/>
                </a:cubicBezTo>
                <a:cubicBezTo>
                  <a:pt x="1112" y="2859"/>
                  <a:pt x="1117" y="2862"/>
                  <a:pt x="1123" y="2865"/>
                </a:cubicBezTo>
                <a:cubicBezTo>
                  <a:pt x="1126" y="2866"/>
                  <a:pt x="1128" y="2867"/>
                  <a:pt x="1131" y="2868"/>
                </a:cubicBezTo>
                <a:cubicBezTo>
                  <a:pt x="1138" y="2872"/>
                  <a:pt x="1146" y="2876"/>
                  <a:pt x="1153" y="2879"/>
                </a:cubicBezTo>
                <a:cubicBezTo>
                  <a:pt x="1154" y="2880"/>
                  <a:pt x="1155" y="2880"/>
                  <a:pt x="1156" y="2881"/>
                </a:cubicBezTo>
                <a:cubicBezTo>
                  <a:pt x="1165" y="2885"/>
                  <a:pt x="1174" y="2889"/>
                  <a:pt x="1182" y="2893"/>
                </a:cubicBezTo>
                <a:cubicBezTo>
                  <a:pt x="1183" y="2894"/>
                  <a:pt x="1184" y="2894"/>
                  <a:pt x="1185" y="2894"/>
                </a:cubicBezTo>
                <a:cubicBezTo>
                  <a:pt x="1193" y="2898"/>
                  <a:pt x="1200" y="2901"/>
                  <a:pt x="1208" y="2905"/>
                </a:cubicBezTo>
                <a:cubicBezTo>
                  <a:pt x="1211" y="2906"/>
                  <a:pt x="1213" y="2907"/>
                  <a:pt x="1216" y="2908"/>
                </a:cubicBezTo>
                <a:cubicBezTo>
                  <a:pt x="1222" y="2910"/>
                  <a:pt x="1228" y="2913"/>
                  <a:pt x="1234" y="2916"/>
                </a:cubicBezTo>
                <a:cubicBezTo>
                  <a:pt x="1237" y="2917"/>
                  <a:pt x="1240" y="2918"/>
                  <a:pt x="1244" y="2919"/>
                </a:cubicBezTo>
                <a:cubicBezTo>
                  <a:pt x="1249" y="2922"/>
                  <a:pt x="1255" y="2924"/>
                  <a:pt x="1260" y="2926"/>
                </a:cubicBezTo>
                <a:cubicBezTo>
                  <a:pt x="1264" y="2927"/>
                  <a:pt x="1267" y="2929"/>
                  <a:pt x="1271" y="2930"/>
                </a:cubicBezTo>
                <a:cubicBezTo>
                  <a:pt x="1276" y="2932"/>
                  <a:pt x="1281" y="2934"/>
                  <a:pt x="1287" y="2936"/>
                </a:cubicBezTo>
                <a:cubicBezTo>
                  <a:pt x="1290" y="2937"/>
                  <a:pt x="1294" y="2939"/>
                  <a:pt x="1298" y="2940"/>
                </a:cubicBezTo>
                <a:cubicBezTo>
                  <a:pt x="1303" y="2942"/>
                  <a:pt x="1308" y="2944"/>
                  <a:pt x="1313" y="2946"/>
                </a:cubicBezTo>
                <a:cubicBezTo>
                  <a:pt x="1317" y="2947"/>
                  <a:pt x="1321" y="2948"/>
                  <a:pt x="1325" y="2949"/>
                </a:cubicBezTo>
                <a:cubicBezTo>
                  <a:pt x="1330" y="2951"/>
                  <a:pt x="1335" y="2953"/>
                  <a:pt x="1340" y="2955"/>
                </a:cubicBezTo>
                <a:cubicBezTo>
                  <a:pt x="1344" y="2956"/>
                  <a:pt x="1348" y="2957"/>
                  <a:pt x="1352" y="2958"/>
                </a:cubicBezTo>
                <a:cubicBezTo>
                  <a:pt x="1357" y="2960"/>
                  <a:pt x="1362" y="2961"/>
                  <a:pt x="1367" y="2963"/>
                </a:cubicBezTo>
                <a:cubicBezTo>
                  <a:pt x="1371" y="2964"/>
                  <a:pt x="1375" y="2965"/>
                  <a:pt x="1379" y="2967"/>
                </a:cubicBezTo>
                <a:cubicBezTo>
                  <a:pt x="1384" y="2968"/>
                  <a:pt x="1389" y="2970"/>
                  <a:pt x="1395" y="2971"/>
                </a:cubicBezTo>
                <a:cubicBezTo>
                  <a:pt x="1399" y="2972"/>
                  <a:pt x="1402" y="2973"/>
                  <a:pt x="1406" y="2974"/>
                </a:cubicBezTo>
                <a:cubicBezTo>
                  <a:pt x="1412" y="2976"/>
                  <a:pt x="1417" y="2977"/>
                  <a:pt x="1422" y="2979"/>
                </a:cubicBezTo>
                <a:cubicBezTo>
                  <a:pt x="1426" y="2980"/>
                  <a:pt x="1430" y="2981"/>
                  <a:pt x="1434" y="2982"/>
                </a:cubicBezTo>
                <a:cubicBezTo>
                  <a:pt x="1439" y="2983"/>
                  <a:pt x="1445" y="2984"/>
                  <a:pt x="1450" y="2986"/>
                </a:cubicBezTo>
                <a:cubicBezTo>
                  <a:pt x="1454" y="2987"/>
                  <a:pt x="1458" y="2988"/>
                  <a:pt x="1461" y="2988"/>
                </a:cubicBezTo>
                <a:cubicBezTo>
                  <a:pt x="1467" y="2990"/>
                  <a:pt x="1472" y="2991"/>
                  <a:pt x="1478" y="2992"/>
                </a:cubicBezTo>
                <a:cubicBezTo>
                  <a:pt x="1482" y="2993"/>
                  <a:pt x="1485" y="2994"/>
                  <a:pt x="1489" y="2995"/>
                </a:cubicBezTo>
                <a:cubicBezTo>
                  <a:pt x="1495" y="2996"/>
                  <a:pt x="1501" y="2997"/>
                  <a:pt x="1507" y="2998"/>
                </a:cubicBezTo>
                <a:cubicBezTo>
                  <a:pt x="1510" y="2999"/>
                  <a:pt x="1514" y="3000"/>
                  <a:pt x="1517" y="3000"/>
                </a:cubicBezTo>
                <a:cubicBezTo>
                  <a:pt x="1524" y="3002"/>
                  <a:pt x="1531" y="3003"/>
                  <a:pt x="1537" y="3004"/>
                </a:cubicBezTo>
                <a:cubicBezTo>
                  <a:pt x="1540" y="3005"/>
                  <a:pt x="1543" y="3005"/>
                  <a:pt x="1545" y="3006"/>
                </a:cubicBezTo>
                <a:cubicBezTo>
                  <a:pt x="1555" y="3007"/>
                  <a:pt x="1564" y="3009"/>
                  <a:pt x="1573" y="3010"/>
                </a:cubicBezTo>
                <a:cubicBezTo>
                  <a:pt x="1575" y="3011"/>
                  <a:pt x="1577" y="3011"/>
                  <a:pt x="1579" y="3011"/>
                </a:cubicBezTo>
                <a:cubicBezTo>
                  <a:pt x="1586" y="3012"/>
                  <a:pt x="1593" y="3013"/>
                  <a:pt x="1600" y="3014"/>
                </a:cubicBezTo>
                <a:cubicBezTo>
                  <a:pt x="1572" y="3016"/>
                  <a:pt x="1543" y="3017"/>
                  <a:pt x="1515" y="3017"/>
                </a:cubicBezTo>
                <a:close/>
                <a:moveTo>
                  <a:pt x="1662" y="3009"/>
                </a:moveTo>
                <a:cubicBezTo>
                  <a:pt x="1653" y="3009"/>
                  <a:pt x="1643" y="3008"/>
                  <a:pt x="1634" y="3006"/>
                </a:cubicBezTo>
                <a:cubicBezTo>
                  <a:pt x="1632" y="3006"/>
                  <a:pt x="1630" y="3006"/>
                  <a:pt x="1628" y="3006"/>
                </a:cubicBezTo>
                <a:cubicBezTo>
                  <a:pt x="1620" y="3005"/>
                  <a:pt x="1613" y="3004"/>
                  <a:pt x="1606" y="3003"/>
                </a:cubicBezTo>
                <a:cubicBezTo>
                  <a:pt x="1602" y="3002"/>
                  <a:pt x="1599" y="3002"/>
                  <a:pt x="1596" y="3001"/>
                </a:cubicBezTo>
                <a:cubicBezTo>
                  <a:pt x="1590" y="3001"/>
                  <a:pt x="1583" y="3000"/>
                  <a:pt x="1577" y="2999"/>
                </a:cubicBezTo>
                <a:cubicBezTo>
                  <a:pt x="1574" y="2998"/>
                  <a:pt x="1570" y="2998"/>
                  <a:pt x="1566" y="2997"/>
                </a:cubicBezTo>
                <a:cubicBezTo>
                  <a:pt x="1561" y="2996"/>
                  <a:pt x="1555" y="2995"/>
                  <a:pt x="1549" y="2994"/>
                </a:cubicBezTo>
                <a:cubicBezTo>
                  <a:pt x="1545" y="2993"/>
                  <a:pt x="1541" y="2993"/>
                  <a:pt x="1538" y="2992"/>
                </a:cubicBezTo>
                <a:cubicBezTo>
                  <a:pt x="1532" y="2991"/>
                  <a:pt x="1527" y="2990"/>
                  <a:pt x="1521" y="2989"/>
                </a:cubicBezTo>
                <a:cubicBezTo>
                  <a:pt x="1517" y="2988"/>
                  <a:pt x="1513" y="2987"/>
                  <a:pt x="1509" y="2987"/>
                </a:cubicBezTo>
                <a:cubicBezTo>
                  <a:pt x="1504" y="2985"/>
                  <a:pt x="1499" y="2984"/>
                  <a:pt x="1493" y="2983"/>
                </a:cubicBezTo>
                <a:cubicBezTo>
                  <a:pt x="1489" y="2982"/>
                  <a:pt x="1485" y="2982"/>
                  <a:pt x="1481" y="2981"/>
                </a:cubicBezTo>
                <a:cubicBezTo>
                  <a:pt x="1476" y="2979"/>
                  <a:pt x="1471" y="2978"/>
                  <a:pt x="1466" y="2977"/>
                </a:cubicBezTo>
                <a:cubicBezTo>
                  <a:pt x="1462" y="2976"/>
                  <a:pt x="1458" y="2975"/>
                  <a:pt x="1454" y="2974"/>
                </a:cubicBezTo>
                <a:cubicBezTo>
                  <a:pt x="1448" y="2973"/>
                  <a:pt x="1443" y="2972"/>
                  <a:pt x="1438" y="2970"/>
                </a:cubicBezTo>
                <a:cubicBezTo>
                  <a:pt x="1434" y="2969"/>
                  <a:pt x="1430" y="2968"/>
                  <a:pt x="1426" y="2967"/>
                </a:cubicBezTo>
                <a:cubicBezTo>
                  <a:pt x="1421" y="2966"/>
                  <a:pt x="1416" y="2964"/>
                  <a:pt x="1411" y="2963"/>
                </a:cubicBezTo>
                <a:cubicBezTo>
                  <a:pt x="1407" y="2962"/>
                  <a:pt x="1403" y="2961"/>
                  <a:pt x="1399" y="2960"/>
                </a:cubicBezTo>
                <a:cubicBezTo>
                  <a:pt x="1394" y="2958"/>
                  <a:pt x="1388" y="2957"/>
                  <a:pt x="1383" y="2955"/>
                </a:cubicBezTo>
                <a:cubicBezTo>
                  <a:pt x="1379" y="2954"/>
                  <a:pt x="1375" y="2953"/>
                  <a:pt x="1372" y="2952"/>
                </a:cubicBezTo>
                <a:cubicBezTo>
                  <a:pt x="1366" y="2950"/>
                  <a:pt x="1361" y="2949"/>
                  <a:pt x="1356" y="2947"/>
                </a:cubicBezTo>
                <a:cubicBezTo>
                  <a:pt x="1352" y="2946"/>
                  <a:pt x="1348" y="2945"/>
                  <a:pt x="1345" y="2943"/>
                </a:cubicBezTo>
                <a:cubicBezTo>
                  <a:pt x="1339" y="2942"/>
                  <a:pt x="1334" y="2940"/>
                  <a:pt x="1329" y="2938"/>
                </a:cubicBezTo>
                <a:cubicBezTo>
                  <a:pt x="1325" y="2937"/>
                  <a:pt x="1322" y="2936"/>
                  <a:pt x="1318" y="2934"/>
                </a:cubicBezTo>
                <a:cubicBezTo>
                  <a:pt x="1313" y="2933"/>
                  <a:pt x="1307" y="2931"/>
                  <a:pt x="1302" y="2929"/>
                </a:cubicBezTo>
                <a:cubicBezTo>
                  <a:pt x="1299" y="2928"/>
                  <a:pt x="1295" y="2926"/>
                  <a:pt x="1291" y="2925"/>
                </a:cubicBezTo>
                <a:cubicBezTo>
                  <a:pt x="1286" y="2923"/>
                  <a:pt x="1281" y="2921"/>
                  <a:pt x="1275" y="2919"/>
                </a:cubicBezTo>
                <a:cubicBezTo>
                  <a:pt x="1272" y="2918"/>
                  <a:pt x="1268" y="2916"/>
                  <a:pt x="1265" y="2915"/>
                </a:cubicBezTo>
                <a:cubicBezTo>
                  <a:pt x="1259" y="2913"/>
                  <a:pt x="1254" y="2911"/>
                  <a:pt x="1248" y="2908"/>
                </a:cubicBezTo>
                <a:cubicBezTo>
                  <a:pt x="1245" y="2907"/>
                  <a:pt x="1242" y="2906"/>
                  <a:pt x="1239" y="2904"/>
                </a:cubicBezTo>
                <a:cubicBezTo>
                  <a:pt x="1233" y="2902"/>
                  <a:pt x="1227" y="2900"/>
                  <a:pt x="1221" y="2897"/>
                </a:cubicBezTo>
                <a:cubicBezTo>
                  <a:pt x="1218" y="2896"/>
                  <a:pt x="1216" y="2895"/>
                  <a:pt x="1213" y="2894"/>
                </a:cubicBezTo>
                <a:cubicBezTo>
                  <a:pt x="1206" y="2891"/>
                  <a:pt x="1199" y="2887"/>
                  <a:pt x="1192" y="2884"/>
                </a:cubicBezTo>
                <a:cubicBezTo>
                  <a:pt x="1191" y="2884"/>
                  <a:pt x="1189" y="2883"/>
                  <a:pt x="1187" y="2882"/>
                </a:cubicBezTo>
                <a:cubicBezTo>
                  <a:pt x="1170" y="2874"/>
                  <a:pt x="1153" y="2866"/>
                  <a:pt x="1136" y="2857"/>
                </a:cubicBezTo>
                <a:cubicBezTo>
                  <a:pt x="1134" y="2857"/>
                  <a:pt x="1132" y="2856"/>
                  <a:pt x="1130" y="2855"/>
                </a:cubicBezTo>
                <a:cubicBezTo>
                  <a:pt x="1124" y="2851"/>
                  <a:pt x="1117" y="2848"/>
                  <a:pt x="1111" y="2845"/>
                </a:cubicBezTo>
                <a:cubicBezTo>
                  <a:pt x="1108" y="2843"/>
                  <a:pt x="1105" y="2842"/>
                  <a:pt x="1103" y="2840"/>
                </a:cubicBezTo>
                <a:cubicBezTo>
                  <a:pt x="1097" y="2837"/>
                  <a:pt x="1091" y="2834"/>
                  <a:pt x="1086" y="2831"/>
                </a:cubicBezTo>
                <a:cubicBezTo>
                  <a:pt x="1083" y="2829"/>
                  <a:pt x="1080" y="2828"/>
                  <a:pt x="1077" y="2826"/>
                </a:cubicBezTo>
                <a:cubicBezTo>
                  <a:pt x="1071" y="2823"/>
                  <a:pt x="1066" y="2820"/>
                  <a:pt x="1061" y="2817"/>
                </a:cubicBezTo>
                <a:cubicBezTo>
                  <a:pt x="1058" y="2815"/>
                  <a:pt x="1055" y="2813"/>
                  <a:pt x="1051" y="2811"/>
                </a:cubicBezTo>
                <a:cubicBezTo>
                  <a:pt x="1047" y="2809"/>
                  <a:pt x="1042" y="2806"/>
                  <a:pt x="1037" y="2803"/>
                </a:cubicBezTo>
                <a:cubicBezTo>
                  <a:pt x="1033" y="2801"/>
                  <a:pt x="1030" y="2799"/>
                  <a:pt x="1027" y="2797"/>
                </a:cubicBezTo>
                <a:cubicBezTo>
                  <a:pt x="1022" y="2794"/>
                  <a:pt x="1017" y="2791"/>
                  <a:pt x="1013" y="2788"/>
                </a:cubicBezTo>
                <a:cubicBezTo>
                  <a:pt x="1009" y="2786"/>
                  <a:pt x="1006" y="2784"/>
                  <a:pt x="1003" y="2781"/>
                </a:cubicBezTo>
                <a:cubicBezTo>
                  <a:pt x="998" y="2779"/>
                  <a:pt x="993" y="2776"/>
                  <a:pt x="989" y="2773"/>
                </a:cubicBezTo>
                <a:cubicBezTo>
                  <a:pt x="985" y="2770"/>
                  <a:pt x="982" y="2768"/>
                  <a:pt x="979" y="2766"/>
                </a:cubicBezTo>
                <a:cubicBezTo>
                  <a:pt x="974" y="2763"/>
                  <a:pt x="970" y="2760"/>
                  <a:pt x="965" y="2757"/>
                </a:cubicBezTo>
                <a:cubicBezTo>
                  <a:pt x="962" y="2754"/>
                  <a:pt x="958" y="2752"/>
                  <a:pt x="955" y="2750"/>
                </a:cubicBezTo>
                <a:cubicBezTo>
                  <a:pt x="951" y="2747"/>
                  <a:pt x="946" y="2744"/>
                  <a:pt x="942" y="2741"/>
                </a:cubicBezTo>
                <a:cubicBezTo>
                  <a:pt x="938" y="2738"/>
                  <a:pt x="935" y="2736"/>
                  <a:pt x="932" y="2733"/>
                </a:cubicBezTo>
                <a:cubicBezTo>
                  <a:pt x="927" y="2730"/>
                  <a:pt x="923" y="2727"/>
                  <a:pt x="919" y="2724"/>
                </a:cubicBezTo>
                <a:cubicBezTo>
                  <a:pt x="915" y="2721"/>
                  <a:pt x="912" y="2719"/>
                  <a:pt x="909" y="2716"/>
                </a:cubicBezTo>
                <a:cubicBezTo>
                  <a:pt x="904" y="2713"/>
                  <a:pt x="900" y="2710"/>
                  <a:pt x="896" y="2707"/>
                </a:cubicBezTo>
                <a:cubicBezTo>
                  <a:pt x="893" y="2704"/>
                  <a:pt x="889" y="2701"/>
                  <a:pt x="886" y="2699"/>
                </a:cubicBezTo>
                <a:cubicBezTo>
                  <a:pt x="882" y="2695"/>
                  <a:pt x="878" y="2692"/>
                  <a:pt x="873" y="2689"/>
                </a:cubicBezTo>
                <a:cubicBezTo>
                  <a:pt x="870" y="2686"/>
                  <a:pt x="867" y="2684"/>
                  <a:pt x="863" y="2681"/>
                </a:cubicBezTo>
                <a:cubicBezTo>
                  <a:pt x="862" y="2680"/>
                  <a:pt x="861" y="2679"/>
                  <a:pt x="860" y="2678"/>
                </a:cubicBezTo>
                <a:cubicBezTo>
                  <a:pt x="863" y="2679"/>
                  <a:pt x="866" y="2681"/>
                  <a:pt x="869" y="2682"/>
                </a:cubicBezTo>
                <a:cubicBezTo>
                  <a:pt x="873" y="2684"/>
                  <a:pt x="877" y="2686"/>
                  <a:pt x="881" y="2688"/>
                </a:cubicBezTo>
                <a:cubicBezTo>
                  <a:pt x="887" y="2691"/>
                  <a:pt x="893" y="2693"/>
                  <a:pt x="899" y="2696"/>
                </a:cubicBezTo>
                <a:cubicBezTo>
                  <a:pt x="903" y="2698"/>
                  <a:pt x="907" y="2700"/>
                  <a:pt x="911" y="2701"/>
                </a:cubicBezTo>
                <a:cubicBezTo>
                  <a:pt x="917" y="2704"/>
                  <a:pt x="923" y="2707"/>
                  <a:pt x="929" y="2709"/>
                </a:cubicBezTo>
                <a:cubicBezTo>
                  <a:pt x="933" y="2711"/>
                  <a:pt x="937" y="2712"/>
                  <a:pt x="941" y="2714"/>
                </a:cubicBezTo>
                <a:cubicBezTo>
                  <a:pt x="948" y="2717"/>
                  <a:pt x="954" y="2719"/>
                  <a:pt x="961" y="2722"/>
                </a:cubicBezTo>
                <a:cubicBezTo>
                  <a:pt x="964" y="2723"/>
                  <a:pt x="968" y="2725"/>
                  <a:pt x="971" y="2726"/>
                </a:cubicBezTo>
                <a:cubicBezTo>
                  <a:pt x="981" y="2730"/>
                  <a:pt x="991" y="2733"/>
                  <a:pt x="1001" y="2737"/>
                </a:cubicBezTo>
                <a:cubicBezTo>
                  <a:pt x="1001" y="2737"/>
                  <a:pt x="1001" y="2737"/>
                  <a:pt x="1002" y="2737"/>
                </a:cubicBezTo>
                <a:cubicBezTo>
                  <a:pt x="1012" y="2741"/>
                  <a:pt x="1022" y="2745"/>
                  <a:pt x="1032" y="2748"/>
                </a:cubicBezTo>
                <a:cubicBezTo>
                  <a:pt x="1036" y="2749"/>
                  <a:pt x="1039" y="2750"/>
                  <a:pt x="1043" y="2751"/>
                </a:cubicBezTo>
                <a:cubicBezTo>
                  <a:pt x="1049" y="2754"/>
                  <a:pt x="1056" y="2756"/>
                  <a:pt x="1063" y="2758"/>
                </a:cubicBezTo>
                <a:cubicBezTo>
                  <a:pt x="1067" y="2759"/>
                  <a:pt x="1071" y="2760"/>
                  <a:pt x="1075" y="2762"/>
                </a:cubicBezTo>
                <a:cubicBezTo>
                  <a:pt x="1082" y="2764"/>
                  <a:pt x="1088" y="2765"/>
                  <a:pt x="1094" y="2767"/>
                </a:cubicBezTo>
                <a:cubicBezTo>
                  <a:pt x="1098" y="2769"/>
                  <a:pt x="1103" y="2770"/>
                  <a:pt x="1107" y="2771"/>
                </a:cubicBezTo>
                <a:cubicBezTo>
                  <a:pt x="1113" y="2773"/>
                  <a:pt x="1119" y="2774"/>
                  <a:pt x="1125" y="2776"/>
                </a:cubicBezTo>
                <a:cubicBezTo>
                  <a:pt x="1130" y="2777"/>
                  <a:pt x="1134" y="2778"/>
                  <a:pt x="1139" y="2779"/>
                </a:cubicBezTo>
                <a:cubicBezTo>
                  <a:pt x="1145" y="2781"/>
                  <a:pt x="1151" y="2782"/>
                  <a:pt x="1157" y="2784"/>
                </a:cubicBezTo>
                <a:cubicBezTo>
                  <a:pt x="1161" y="2785"/>
                  <a:pt x="1166" y="2786"/>
                  <a:pt x="1171" y="2787"/>
                </a:cubicBezTo>
                <a:cubicBezTo>
                  <a:pt x="1177" y="2789"/>
                  <a:pt x="1183" y="2790"/>
                  <a:pt x="1189" y="2791"/>
                </a:cubicBezTo>
                <a:cubicBezTo>
                  <a:pt x="1193" y="2792"/>
                  <a:pt x="1198" y="2793"/>
                  <a:pt x="1202" y="2794"/>
                </a:cubicBezTo>
                <a:cubicBezTo>
                  <a:pt x="1209" y="2795"/>
                  <a:pt x="1215" y="2797"/>
                  <a:pt x="1221" y="2798"/>
                </a:cubicBezTo>
                <a:cubicBezTo>
                  <a:pt x="1225" y="2799"/>
                  <a:pt x="1230" y="2800"/>
                  <a:pt x="1234" y="2800"/>
                </a:cubicBezTo>
                <a:cubicBezTo>
                  <a:pt x="1241" y="2802"/>
                  <a:pt x="1248" y="2803"/>
                  <a:pt x="1254" y="2804"/>
                </a:cubicBezTo>
                <a:cubicBezTo>
                  <a:pt x="1258" y="2805"/>
                  <a:pt x="1262" y="2805"/>
                  <a:pt x="1266" y="2806"/>
                </a:cubicBezTo>
                <a:cubicBezTo>
                  <a:pt x="1274" y="2807"/>
                  <a:pt x="1282" y="2809"/>
                  <a:pt x="1290" y="2810"/>
                </a:cubicBezTo>
                <a:cubicBezTo>
                  <a:pt x="1293" y="2810"/>
                  <a:pt x="1296" y="2811"/>
                  <a:pt x="1299" y="2811"/>
                </a:cubicBezTo>
                <a:cubicBezTo>
                  <a:pt x="1309" y="2813"/>
                  <a:pt x="1320" y="2814"/>
                  <a:pt x="1330" y="2815"/>
                </a:cubicBezTo>
                <a:cubicBezTo>
                  <a:pt x="1339" y="2821"/>
                  <a:pt x="1348" y="2826"/>
                  <a:pt x="1357" y="2831"/>
                </a:cubicBezTo>
                <a:cubicBezTo>
                  <a:pt x="1359" y="2832"/>
                  <a:pt x="1361" y="2833"/>
                  <a:pt x="1363" y="2834"/>
                </a:cubicBezTo>
                <a:cubicBezTo>
                  <a:pt x="1370" y="2838"/>
                  <a:pt x="1377" y="2842"/>
                  <a:pt x="1384" y="2846"/>
                </a:cubicBezTo>
                <a:cubicBezTo>
                  <a:pt x="1388" y="2848"/>
                  <a:pt x="1391" y="2850"/>
                  <a:pt x="1394" y="2851"/>
                </a:cubicBezTo>
                <a:cubicBezTo>
                  <a:pt x="1400" y="2855"/>
                  <a:pt x="1406" y="2858"/>
                  <a:pt x="1412" y="2861"/>
                </a:cubicBezTo>
                <a:cubicBezTo>
                  <a:pt x="1416" y="2863"/>
                  <a:pt x="1420" y="2865"/>
                  <a:pt x="1423" y="2867"/>
                </a:cubicBezTo>
                <a:cubicBezTo>
                  <a:pt x="1429" y="2869"/>
                  <a:pt x="1435" y="2872"/>
                  <a:pt x="1440" y="2875"/>
                </a:cubicBezTo>
                <a:cubicBezTo>
                  <a:pt x="1444" y="2877"/>
                  <a:pt x="1448" y="2879"/>
                  <a:pt x="1452" y="2881"/>
                </a:cubicBezTo>
                <a:cubicBezTo>
                  <a:pt x="1458" y="2883"/>
                  <a:pt x="1463" y="2886"/>
                  <a:pt x="1469" y="2888"/>
                </a:cubicBezTo>
                <a:cubicBezTo>
                  <a:pt x="1473" y="2890"/>
                  <a:pt x="1477" y="2892"/>
                  <a:pt x="1481" y="2894"/>
                </a:cubicBezTo>
                <a:cubicBezTo>
                  <a:pt x="1486" y="2897"/>
                  <a:pt x="1492" y="2899"/>
                  <a:pt x="1497" y="2901"/>
                </a:cubicBezTo>
                <a:cubicBezTo>
                  <a:pt x="1501" y="2903"/>
                  <a:pt x="1506" y="2905"/>
                  <a:pt x="1510" y="2907"/>
                </a:cubicBezTo>
                <a:cubicBezTo>
                  <a:pt x="1515" y="2909"/>
                  <a:pt x="1521" y="2911"/>
                  <a:pt x="1526" y="2914"/>
                </a:cubicBezTo>
                <a:cubicBezTo>
                  <a:pt x="1530" y="2915"/>
                  <a:pt x="1535" y="2917"/>
                  <a:pt x="1539" y="2919"/>
                </a:cubicBezTo>
                <a:cubicBezTo>
                  <a:pt x="1544" y="2921"/>
                  <a:pt x="1550" y="2923"/>
                  <a:pt x="1555" y="2925"/>
                </a:cubicBezTo>
                <a:cubicBezTo>
                  <a:pt x="1559" y="2927"/>
                  <a:pt x="1564" y="2929"/>
                  <a:pt x="1568" y="2930"/>
                </a:cubicBezTo>
                <a:cubicBezTo>
                  <a:pt x="1573" y="2932"/>
                  <a:pt x="1579" y="2934"/>
                  <a:pt x="1584" y="2936"/>
                </a:cubicBezTo>
                <a:cubicBezTo>
                  <a:pt x="1589" y="2938"/>
                  <a:pt x="1593" y="2940"/>
                  <a:pt x="1598" y="2941"/>
                </a:cubicBezTo>
                <a:cubicBezTo>
                  <a:pt x="1603" y="2943"/>
                  <a:pt x="1608" y="2945"/>
                  <a:pt x="1614" y="2947"/>
                </a:cubicBezTo>
                <a:cubicBezTo>
                  <a:pt x="1618" y="2948"/>
                  <a:pt x="1623" y="2950"/>
                  <a:pt x="1627" y="2951"/>
                </a:cubicBezTo>
                <a:cubicBezTo>
                  <a:pt x="1633" y="2953"/>
                  <a:pt x="1638" y="2955"/>
                  <a:pt x="1644" y="2957"/>
                </a:cubicBezTo>
                <a:cubicBezTo>
                  <a:pt x="1648" y="2958"/>
                  <a:pt x="1653" y="2960"/>
                  <a:pt x="1657" y="2961"/>
                </a:cubicBezTo>
                <a:cubicBezTo>
                  <a:pt x="1663" y="2963"/>
                  <a:pt x="1668" y="2964"/>
                  <a:pt x="1674" y="2966"/>
                </a:cubicBezTo>
                <a:cubicBezTo>
                  <a:pt x="1678" y="2967"/>
                  <a:pt x="1683" y="2969"/>
                  <a:pt x="1687" y="2970"/>
                </a:cubicBezTo>
                <a:cubicBezTo>
                  <a:pt x="1693" y="2972"/>
                  <a:pt x="1698" y="2973"/>
                  <a:pt x="1704" y="2975"/>
                </a:cubicBezTo>
                <a:cubicBezTo>
                  <a:pt x="1709" y="2976"/>
                  <a:pt x="1713" y="2977"/>
                  <a:pt x="1717" y="2978"/>
                </a:cubicBezTo>
                <a:cubicBezTo>
                  <a:pt x="1723" y="2980"/>
                  <a:pt x="1729" y="2981"/>
                  <a:pt x="1735" y="2983"/>
                </a:cubicBezTo>
                <a:cubicBezTo>
                  <a:pt x="1739" y="2984"/>
                  <a:pt x="1743" y="2985"/>
                  <a:pt x="1748" y="2986"/>
                </a:cubicBezTo>
                <a:cubicBezTo>
                  <a:pt x="1754" y="2988"/>
                  <a:pt x="1760" y="2989"/>
                  <a:pt x="1767" y="2990"/>
                </a:cubicBezTo>
                <a:cubicBezTo>
                  <a:pt x="1771" y="2991"/>
                  <a:pt x="1774" y="2992"/>
                  <a:pt x="1778" y="2993"/>
                </a:cubicBezTo>
                <a:cubicBezTo>
                  <a:pt x="1779" y="2993"/>
                  <a:pt x="1779" y="2993"/>
                  <a:pt x="1779" y="2993"/>
                </a:cubicBezTo>
                <a:cubicBezTo>
                  <a:pt x="1741" y="3000"/>
                  <a:pt x="1701" y="3006"/>
                  <a:pt x="1662" y="3009"/>
                </a:cubicBezTo>
                <a:close/>
                <a:moveTo>
                  <a:pt x="1810" y="2988"/>
                </a:moveTo>
                <a:cubicBezTo>
                  <a:pt x="1800" y="2986"/>
                  <a:pt x="1790" y="2983"/>
                  <a:pt x="1780" y="2981"/>
                </a:cubicBezTo>
                <a:cubicBezTo>
                  <a:pt x="1778" y="2981"/>
                  <a:pt x="1777" y="2980"/>
                  <a:pt x="1775" y="2980"/>
                </a:cubicBezTo>
                <a:cubicBezTo>
                  <a:pt x="1766" y="2978"/>
                  <a:pt x="1758" y="2976"/>
                  <a:pt x="1750" y="2974"/>
                </a:cubicBezTo>
                <a:cubicBezTo>
                  <a:pt x="1746" y="2973"/>
                  <a:pt x="1742" y="2972"/>
                  <a:pt x="1739" y="2971"/>
                </a:cubicBezTo>
                <a:cubicBezTo>
                  <a:pt x="1732" y="2970"/>
                  <a:pt x="1726" y="2968"/>
                  <a:pt x="1720" y="2967"/>
                </a:cubicBezTo>
                <a:cubicBezTo>
                  <a:pt x="1715" y="2965"/>
                  <a:pt x="1711" y="2964"/>
                  <a:pt x="1707" y="2963"/>
                </a:cubicBezTo>
                <a:cubicBezTo>
                  <a:pt x="1701" y="2962"/>
                  <a:pt x="1695" y="2960"/>
                  <a:pt x="1690" y="2958"/>
                </a:cubicBezTo>
                <a:cubicBezTo>
                  <a:pt x="1685" y="2957"/>
                  <a:pt x="1681" y="2956"/>
                  <a:pt x="1676" y="2954"/>
                </a:cubicBezTo>
                <a:cubicBezTo>
                  <a:pt x="1671" y="2953"/>
                  <a:pt x="1665" y="2951"/>
                  <a:pt x="1660" y="2949"/>
                </a:cubicBezTo>
                <a:cubicBezTo>
                  <a:pt x="1655" y="2948"/>
                  <a:pt x="1651" y="2947"/>
                  <a:pt x="1646" y="2945"/>
                </a:cubicBezTo>
                <a:cubicBezTo>
                  <a:pt x="1641" y="2943"/>
                  <a:pt x="1636" y="2942"/>
                  <a:pt x="1630" y="2940"/>
                </a:cubicBezTo>
                <a:cubicBezTo>
                  <a:pt x="1626" y="2938"/>
                  <a:pt x="1621" y="2937"/>
                  <a:pt x="1617" y="2935"/>
                </a:cubicBezTo>
                <a:cubicBezTo>
                  <a:pt x="1611" y="2933"/>
                  <a:pt x="1606" y="2932"/>
                  <a:pt x="1601" y="2930"/>
                </a:cubicBezTo>
                <a:cubicBezTo>
                  <a:pt x="1596" y="2928"/>
                  <a:pt x="1592" y="2926"/>
                  <a:pt x="1587" y="2925"/>
                </a:cubicBezTo>
                <a:cubicBezTo>
                  <a:pt x="1582" y="2923"/>
                  <a:pt x="1577" y="2921"/>
                  <a:pt x="1572" y="2919"/>
                </a:cubicBezTo>
                <a:cubicBezTo>
                  <a:pt x="1567" y="2917"/>
                  <a:pt x="1563" y="2915"/>
                  <a:pt x="1558" y="2914"/>
                </a:cubicBezTo>
                <a:cubicBezTo>
                  <a:pt x="1553" y="2912"/>
                  <a:pt x="1548" y="2910"/>
                  <a:pt x="1543" y="2908"/>
                </a:cubicBezTo>
                <a:cubicBezTo>
                  <a:pt x="1538" y="2906"/>
                  <a:pt x="1534" y="2904"/>
                  <a:pt x="1529" y="2902"/>
                </a:cubicBezTo>
                <a:cubicBezTo>
                  <a:pt x="1524" y="2900"/>
                  <a:pt x="1519" y="2898"/>
                  <a:pt x="1514" y="2896"/>
                </a:cubicBezTo>
                <a:cubicBezTo>
                  <a:pt x="1509" y="2894"/>
                  <a:pt x="1505" y="2892"/>
                  <a:pt x="1501" y="2890"/>
                </a:cubicBezTo>
                <a:cubicBezTo>
                  <a:pt x="1495" y="2888"/>
                  <a:pt x="1490" y="2885"/>
                  <a:pt x="1485" y="2883"/>
                </a:cubicBezTo>
                <a:cubicBezTo>
                  <a:pt x="1481" y="2881"/>
                  <a:pt x="1477" y="2879"/>
                  <a:pt x="1472" y="2877"/>
                </a:cubicBezTo>
                <a:cubicBezTo>
                  <a:pt x="1467" y="2875"/>
                  <a:pt x="1462" y="2872"/>
                  <a:pt x="1457" y="2870"/>
                </a:cubicBezTo>
                <a:cubicBezTo>
                  <a:pt x="1453" y="2868"/>
                  <a:pt x="1448" y="2866"/>
                  <a:pt x="1444" y="2863"/>
                </a:cubicBezTo>
                <a:cubicBezTo>
                  <a:pt x="1439" y="2861"/>
                  <a:pt x="1434" y="2858"/>
                  <a:pt x="1429" y="2856"/>
                </a:cubicBezTo>
                <a:cubicBezTo>
                  <a:pt x="1425" y="2854"/>
                  <a:pt x="1420" y="2852"/>
                  <a:pt x="1416" y="2849"/>
                </a:cubicBezTo>
                <a:cubicBezTo>
                  <a:pt x="1411" y="2847"/>
                  <a:pt x="1406" y="2844"/>
                  <a:pt x="1401" y="2841"/>
                </a:cubicBezTo>
                <a:cubicBezTo>
                  <a:pt x="1397" y="2839"/>
                  <a:pt x="1393" y="2837"/>
                  <a:pt x="1389" y="2835"/>
                </a:cubicBezTo>
                <a:cubicBezTo>
                  <a:pt x="1383" y="2832"/>
                  <a:pt x="1378" y="2829"/>
                  <a:pt x="1372" y="2826"/>
                </a:cubicBezTo>
                <a:cubicBezTo>
                  <a:pt x="1369" y="2824"/>
                  <a:pt x="1365" y="2822"/>
                  <a:pt x="1362" y="2820"/>
                </a:cubicBezTo>
                <a:cubicBezTo>
                  <a:pt x="1361" y="2819"/>
                  <a:pt x="1360" y="2819"/>
                  <a:pt x="1360" y="2819"/>
                </a:cubicBezTo>
                <a:cubicBezTo>
                  <a:pt x="1364" y="2819"/>
                  <a:pt x="1369" y="2819"/>
                  <a:pt x="1373" y="2820"/>
                </a:cubicBezTo>
                <a:cubicBezTo>
                  <a:pt x="1375" y="2820"/>
                  <a:pt x="1376" y="2820"/>
                  <a:pt x="1378" y="2820"/>
                </a:cubicBezTo>
                <a:cubicBezTo>
                  <a:pt x="1385" y="2821"/>
                  <a:pt x="1392" y="2822"/>
                  <a:pt x="1399" y="2822"/>
                </a:cubicBezTo>
                <a:cubicBezTo>
                  <a:pt x="1401" y="2822"/>
                  <a:pt x="1403" y="2822"/>
                  <a:pt x="1404" y="2822"/>
                </a:cubicBezTo>
                <a:cubicBezTo>
                  <a:pt x="1410" y="2823"/>
                  <a:pt x="1415" y="2823"/>
                  <a:pt x="1420" y="2823"/>
                </a:cubicBezTo>
                <a:cubicBezTo>
                  <a:pt x="1423" y="2824"/>
                  <a:pt x="1426" y="2824"/>
                  <a:pt x="1428" y="2824"/>
                </a:cubicBezTo>
                <a:cubicBezTo>
                  <a:pt x="1433" y="2824"/>
                  <a:pt x="1437" y="2824"/>
                  <a:pt x="1442" y="2825"/>
                </a:cubicBezTo>
                <a:cubicBezTo>
                  <a:pt x="1445" y="2825"/>
                  <a:pt x="1447" y="2825"/>
                  <a:pt x="1450" y="2825"/>
                </a:cubicBezTo>
                <a:cubicBezTo>
                  <a:pt x="1455" y="2825"/>
                  <a:pt x="1459" y="2825"/>
                  <a:pt x="1464" y="2826"/>
                </a:cubicBezTo>
                <a:cubicBezTo>
                  <a:pt x="1466" y="2826"/>
                  <a:pt x="1469" y="2826"/>
                  <a:pt x="1472" y="2826"/>
                </a:cubicBezTo>
                <a:cubicBezTo>
                  <a:pt x="1477" y="2826"/>
                  <a:pt x="1481" y="2826"/>
                  <a:pt x="1486" y="2826"/>
                </a:cubicBezTo>
                <a:cubicBezTo>
                  <a:pt x="1489" y="2826"/>
                  <a:pt x="1491" y="2826"/>
                  <a:pt x="1493" y="2826"/>
                </a:cubicBezTo>
                <a:cubicBezTo>
                  <a:pt x="1500" y="2826"/>
                  <a:pt x="1507" y="2826"/>
                  <a:pt x="1515" y="2826"/>
                </a:cubicBezTo>
                <a:cubicBezTo>
                  <a:pt x="1525" y="2826"/>
                  <a:pt x="1535" y="2826"/>
                  <a:pt x="1545" y="2826"/>
                </a:cubicBezTo>
                <a:cubicBezTo>
                  <a:pt x="1549" y="2826"/>
                  <a:pt x="1552" y="2826"/>
                  <a:pt x="1556" y="2826"/>
                </a:cubicBezTo>
                <a:cubicBezTo>
                  <a:pt x="1562" y="2826"/>
                  <a:pt x="1569" y="2825"/>
                  <a:pt x="1576" y="2825"/>
                </a:cubicBezTo>
                <a:cubicBezTo>
                  <a:pt x="1580" y="2825"/>
                  <a:pt x="1584" y="2825"/>
                  <a:pt x="1588" y="2825"/>
                </a:cubicBezTo>
                <a:cubicBezTo>
                  <a:pt x="1594" y="2824"/>
                  <a:pt x="1601" y="2824"/>
                  <a:pt x="1607" y="2824"/>
                </a:cubicBezTo>
                <a:cubicBezTo>
                  <a:pt x="1611" y="2823"/>
                  <a:pt x="1615" y="2823"/>
                  <a:pt x="1620" y="2823"/>
                </a:cubicBezTo>
                <a:cubicBezTo>
                  <a:pt x="1625" y="2822"/>
                  <a:pt x="1631" y="2822"/>
                  <a:pt x="1636" y="2822"/>
                </a:cubicBezTo>
                <a:cubicBezTo>
                  <a:pt x="1641" y="2824"/>
                  <a:pt x="1646" y="2827"/>
                  <a:pt x="1650" y="2829"/>
                </a:cubicBezTo>
                <a:cubicBezTo>
                  <a:pt x="1652" y="2830"/>
                  <a:pt x="1653" y="2831"/>
                  <a:pt x="1654" y="2832"/>
                </a:cubicBezTo>
                <a:cubicBezTo>
                  <a:pt x="1660" y="2835"/>
                  <a:pt x="1667" y="2839"/>
                  <a:pt x="1673" y="2842"/>
                </a:cubicBezTo>
                <a:cubicBezTo>
                  <a:pt x="1674" y="2843"/>
                  <a:pt x="1676" y="2844"/>
                  <a:pt x="1677" y="2845"/>
                </a:cubicBezTo>
                <a:cubicBezTo>
                  <a:pt x="1682" y="2847"/>
                  <a:pt x="1687" y="2850"/>
                  <a:pt x="1692" y="2852"/>
                </a:cubicBezTo>
                <a:cubicBezTo>
                  <a:pt x="1694" y="2854"/>
                  <a:pt x="1696" y="2855"/>
                  <a:pt x="1698" y="2856"/>
                </a:cubicBezTo>
                <a:cubicBezTo>
                  <a:pt x="1702" y="2858"/>
                  <a:pt x="1707" y="2860"/>
                  <a:pt x="1711" y="2862"/>
                </a:cubicBezTo>
                <a:cubicBezTo>
                  <a:pt x="1713" y="2864"/>
                  <a:pt x="1716" y="2865"/>
                  <a:pt x="1718" y="2866"/>
                </a:cubicBezTo>
                <a:cubicBezTo>
                  <a:pt x="1722" y="2868"/>
                  <a:pt x="1726" y="2870"/>
                  <a:pt x="1730" y="2872"/>
                </a:cubicBezTo>
                <a:cubicBezTo>
                  <a:pt x="1732" y="2873"/>
                  <a:pt x="1735" y="2875"/>
                  <a:pt x="1738" y="2876"/>
                </a:cubicBezTo>
                <a:cubicBezTo>
                  <a:pt x="1741" y="2878"/>
                  <a:pt x="1745" y="2879"/>
                  <a:pt x="1749" y="2881"/>
                </a:cubicBezTo>
                <a:cubicBezTo>
                  <a:pt x="1752" y="2883"/>
                  <a:pt x="1754" y="2884"/>
                  <a:pt x="1757" y="2885"/>
                </a:cubicBezTo>
                <a:cubicBezTo>
                  <a:pt x="1761" y="2887"/>
                  <a:pt x="1765" y="2889"/>
                  <a:pt x="1768" y="2890"/>
                </a:cubicBezTo>
                <a:cubicBezTo>
                  <a:pt x="1771" y="2892"/>
                  <a:pt x="1774" y="2893"/>
                  <a:pt x="1777" y="2894"/>
                </a:cubicBezTo>
                <a:cubicBezTo>
                  <a:pt x="1780" y="2896"/>
                  <a:pt x="1784" y="2897"/>
                  <a:pt x="1788" y="2899"/>
                </a:cubicBezTo>
                <a:cubicBezTo>
                  <a:pt x="1791" y="2900"/>
                  <a:pt x="1794" y="2902"/>
                  <a:pt x="1796" y="2903"/>
                </a:cubicBezTo>
                <a:cubicBezTo>
                  <a:pt x="1800" y="2905"/>
                  <a:pt x="1804" y="2906"/>
                  <a:pt x="1807" y="2908"/>
                </a:cubicBezTo>
                <a:cubicBezTo>
                  <a:pt x="1810" y="2909"/>
                  <a:pt x="1813" y="2910"/>
                  <a:pt x="1816" y="2911"/>
                </a:cubicBezTo>
                <a:cubicBezTo>
                  <a:pt x="1820" y="2913"/>
                  <a:pt x="1823" y="2914"/>
                  <a:pt x="1827" y="2916"/>
                </a:cubicBezTo>
                <a:cubicBezTo>
                  <a:pt x="1830" y="2917"/>
                  <a:pt x="1833" y="2918"/>
                  <a:pt x="1836" y="2920"/>
                </a:cubicBezTo>
                <a:cubicBezTo>
                  <a:pt x="1840" y="2921"/>
                  <a:pt x="1843" y="2922"/>
                  <a:pt x="1847" y="2924"/>
                </a:cubicBezTo>
                <a:cubicBezTo>
                  <a:pt x="1850" y="2925"/>
                  <a:pt x="1853" y="2926"/>
                  <a:pt x="1856" y="2927"/>
                </a:cubicBezTo>
                <a:cubicBezTo>
                  <a:pt x="1860" y="2929"/>
                  <a:pt x="1863" y="2930"/>
                  <a:pt x="1867" y="2932"/>
                </a:cubicBezTo>
                <a:cubicBezTo>
                  <a:pt x="1870" y="2933"/>
                  <a:pt x="1873" y="2934"/>
                  <a:pt x="1876" y="2935"/>
                </a:cubicBezTo>
                <a:cubicBezTo>
                  <a:pt x="1880" y="2936"/>
                  <a:pt x="1884" y="2938"/>
                  <a:pt x="1887" y="2939"/>
                </a:cubicBezTo>
                <a:cubicBezTo>
                  <a:pt x="1890" y="2940"/>
                  <a:pt x="1893" y="2941"/>
                  <a:pt x="1896" y="2942"/>
                </a:cubicBezTo>
                <a:cubicBezTo>
                  <a:pt x="1900" y="2944"/>
                  <a:pt x="1904" y="2945"/>
                  <a:pt x="1908" y="2946"/>
                </a:cubicBezTo>
                <a:cubicBezTo>
                  <a:pt x="1911" y="2947"/>
                  <a:pt x="1913" y="2948"/>
                  <a:pt x="1916" y="2949"/>
                </a:cubicBezTo>
                <a:cubicBezTo>
                  <a:pt x="1921" y="2951"/>
                  <a:pt x="1925" y="2952"/>
                  <a:pt x="1930" y="2954"/>
                </a:cubicBezTo>
                <a:cubicBezTo>
                  <a:pt x="1932" y="2954"/>
                  <a:pt x="1934" y="2955"/>
                  <a:pt x="1936" y="2956"/>
                </a:cubicBezTo>
                <a:cubicBezTo>
                  <a:pt x="1937" y="2956"/>
                  <a:pt x="1937" y="2956"/>
                  <a:pt x="1938" y="2956"/>
                </a:cubicBezTo>
                <a:cubicBezTo>
                  <a:pt x="1896" y="2969"/>
                  <a:pt x="1853" y="2979"/>
                  <a:pt x="1810" y="2988"/>
                </a:cubicBezTo>
                <a:close/>
                <a:moveTo>
                  <a:pt x="1958" y="2950"/>
                </a:moveTo>
                <a:cubicBezTo>
                  <a:pt x="1953" y="2949"/>
                  <a:pt x="1948" y="2947"/>
                  <a:pt x="1943" y="2946"/>
                </a:cubicBezTo>
                <a:cubicBezTo>
                  <a:pt x="1942" y="2945"/>
                  <a:pt x="1940" y="2945"/>
                  <a:pt x="1939" y="2944"/>
                </a:cubicBezTo>
                <a:cubicBezTo>
                  <a:pt x="1932" y="2942"/>
                  <a:pt x="1925" y="2940"/>
                  <a:pt x="1919" y="2937"/>
                </a:cubicBezTo>
                <a:cubicBezTo>
                  <a:pt x="1917" y="2937"/>
                  <a:pt x="1915" y="2936"/>
                  <a:pt x="1913" y="2936"/>
                </a:cubicBezTo>
                <a:cubicBezTo>
                  <a:pt x="1908" y="2934"/>
                  <a:pt x="1903" y="2932"/>
                  <a:pt x="1899" y="2930"/>
                </a:cubicBezTo>
                <a:cubicBezTo>
                  <a:pt x="1896" y="2930"/>
                  <a:pt x="1894" y="2929"/>
                  <a:pt x="1891" y="2928"/>
                </a:cubicBezTo>
                <a:cubicBezTo>
                  <a:pt x="1887" y="2926"/>
                  <a:pt x="1883" y="2925"/>
                  <a:pt x="1879" y="2923"/>
                </a:cubicBezTo>
                <a:cubicBezTo>
                  <a:pt x="1876" y="2922"/>
                  <a:pt x="1873" y="2921"/>
                  <a:pt x="1870" y="2920"/>
                </a:cubicBezTo>
                <a:cubicBezTo>
                  <a:pt x="1867" y="2919"/>
                  <a:pt x="1863" y="2917"/>
                  <a:pt x="1859" y="2916"/>
                </a:cubicBezTo>
                <a:cubicBezTo>
                  <a:pt x="1856" y="2915"/>
                  <a:pt x="1853" y="2913"/>
                  <a:pt x="1850" y="2912"/>
                </a:cubicBezTo>
                <a:cubicBezTo>
                  <a:pt x="1847" y="2911"/>
                  <a:pt x="1843" y="2909"/>
                  <a:pt x="1839" y="2908"/>
                </a:cubicBezTo>
                <a:cubicBezTo>
                  <a:pt x="1836" y="2907"/>
                  <a:pt x="1833" y="2905"/>
                  <a:pt x="1830" y="2904"/>
                </a:cubicBezTo>
                <a:cubicBezTo>
                  <a:pt x="1827" y="2903"/>
                  <a:pt x="1823" y="2901"/>
                  <a:pt x="1820" y="2900"/>
                </a:cubicBezTo>
                <a:cubicBezTo>
                  <a:pt x="1817" y="2899"/>
                  <a:pt x="1814" y="2897"/>
                  <a:pt x="1811" y="2896"/>
                </a:cubicBezTo>
                <a:cubicBezTo>
                  <a:pt x="1807" y="2895"/>
                  <a:pt x="1804" y="2893"/>
                  <a:pt x="1800" y="2891"/>
                </a:cubicBezTo>
                <a:cubicBezTo>
                  <a:pt x="1797" y="2890"/>
                  <a:pt x="1794" y="2889"/>
                  <a:pt x="1791" y="2888"/>
                </a:cubicBezTo>
                <a:cubicBezTo>
                  <a:pt x="1788" y="2886"/>
                  <a:pt x="1784" y="2884"/>
                  <a:pt x="1781" y="2883"/>
                </a:cubicBezTo>
                <a:cubicBezTo>
                  <a:pt x="1778" y="2881"/>
                  <a:pt x="1775" y="2880"/>
                  <a:pt x="1772" y="2879"/>
                </a:cubicBezTo>
                <a:cubicBezTo>
                  <a:pt x="1768" y="2877"/>
                  <a:pt x="1765" y="2875"/>
                  <a:pt x="1761" y="2874"/>
                </a:cubicBezTo>
                <a:cubicBezTo>
                  <a:pt x="1758" y="2872"/>
                  <a:pt x="1756" y="2871"/>
                  <a:pt x="1753" y="2870"/>
                </a:cubicBezTo>
                <a:cubicBezTo>
                  <a:pt x="1749" y="2868"/>
                  <a:pt x="1746" y="2866"/>
                  <a:pt x="1742" y="2865"/>
                </a:cubicBezTo>
                <a:cubicBezTo>
                  <a:pt x="1739" y="2863"/>
                  <a:pt x="1736" y="2862"/>
                  <a:pt x="1734" y="2860"/>
                </a:cubicBezTo>
                <a:cubicBezTo>
                  <a:pt x="1730" y="2859"/>
                  <a:pt x="1727" y="2857"/>
                  <a:pt x="1723" y="2855"/>
                </a:cubicBezTo>
                <a:cubicBezTo>
                  <a:pt x="1720" y="2854"/>
                  <a:pt x="1717" y="2852"/>
                  <a:pt x="1715" y="2851"/>
                </a:cubicBezTo>
                <a:cubicBezTo>
                  <a:pt x="1711" y="2849"/>
                  <a:pt x="1708" y="2847"/>
                  <a:pt x="1704" y="2845"/>
                </a:cubicBezTo>
                <a:cubicBezTo>
                  <a:pt x="1701" y="2844"/>
                  <a:pt x="1699" y="2842"/>
                  <a:pt x="1696" y="2841"/>
                </a:cubicBezTo>
                <a:cubicBezTo>
                  <a:pt x="1692" y="2839"/>
                  <a:pt x="1689" y="2837"/>
                  <a:pt x="1685" y="2835"/>
                </a:cubicBezTo>
                <a:cubicBezTo>
                  <a:pt x="1682" y="2834"/>
                  <a:pt x="1680" y="2832"/>
                  <a:pt x="1677" y="2831"/>
                </a:cubicBezTo>
                <a:cubicBezTo>
                  <a:pt x="1673" y="2829"/>
                  <a:pt x="1670" y="2827"/>
                  <a:pt x="1666" y="2824"/>
                </a:cubicBezTo>
                <a:cubicBezTo>
                  <a:pt x="1663" y="2823"/>
                  <a:pt x="1661" y="2822"/>
                  <a:pt x="1659" y="2821"/>
                </a:cubicBezTo>
                <a:cubicBezTo>
                  <a:pt x="1658" y="2820"/>
                  <a:pt x="1658" y="2820"/>
                  <a:pt x="1657" y="2820"/>
                </a:cubicBezTo>
                <a:cubicBezTo>
                  <a:pt x="1659" y="2820"/>
                  <a:pt x="1661" y="2819"/>
                  <a:pt x="1663" y="2819"/>
                </a:cubicBezTo>
                <a:cubicBezTo>
                  <a:pt x="1667" y="2819"/>
                  <a:pt x="1671" y="2818"/>
                  <a:pt x="1675" y="2818"/>
                </a:cubicBezTo>
                <a:cubicBezTo>
                  <a:pt x="1681" y="2817"/>
                  <a:pt x="1686" y="2817"/>
                  <a:pt x="1692" y="2816"/>
                </a:cubicBezTo>
                <a:cubicBezTo>
                  <a:pt x="1696" y="2816"/>
                  <a:pt x="1700" y="2815"/>
                  <a:pt x="1704" y="2815"/>
                </a:cubicBezTo>
                <a:cubicBezTo>
                  <a:pt x="1709" y="2814"/>
                  <a:pt x="1715" y="2813"/>
                  <a:pt x="1721" y="2812"/>
                </a:cubicBezTo>
                <a:cubicBezTo>
                  <a:pt x="1725" y="2812"/>
                  <a:pt x="1728" y="2811"/>
                  <a:pt x="1732" y="2811"/>
                </a:cubicBezTo>
                <a:cubicBezTo>
                  <a:pt x="1738" y="2810"/>
                  <a:pt x="1744" y="2809"/>
                  <a:pt x="1749" y="2808"/>
                </a:cubicBezTo>
                <a:cubicBezTo>
                  <a:pt x="1753" y="2808"/>
                  <a:pt x="1757" y="2807"/>
                  <a:pt x="1761" y="2806"/>
                </a:cubicBezTo>
                <a:cubicBezTo>
                  <a:pt x="1767" y="2805"/>
                  <a:pt x="1772" y="2804"/>
                  <a:pt x="1778" y="2803"/>
                </a:cubicBezTo>
                <a:cubicBezTo>
                  <a:pt x="1782" y="2803"/>
                  <a:pt x="1785" y="2802"/>
                  <a:pt x="1789" y="2802"/>
                </a:cubicBezTo>
                <a:cubicBezTo>
                  <a:pt x="1795" y="2800"/>
                  <a:pt x="1802" y="2799"/>
                  <a:pt x="1808" y="2798"/>
                </a:cubicBezTo>
                <a:cubicBezTo>
                  <a:pt x="1811" y="2797"/>
                  <a:pt x="1814" y="2797"/>
                  <a:pt x="1817" y="2796"/>
                </a:cubicBezTo>
                <a:cubicBezTo>
                  <a:pt x="1827" y="2794"/>
                  <a:pt x="1836" y="2792"/>
                  <a:pt x="1845" y="2790"/>
                </a:cubicBezTo>
                <a:cubicBezTo>
                  <a:pt x="1845" y="2790"/>
                  <a:pt x="1845" y="2790"/>
                  <a:pt x="1845" y="2790"/>
                </a:cubicBezTo>
                <a:cubicBezTo>
                  <a:pt x="1854" y="2788"/>
                  <a:pt x="1863" y="2786"/>
                  <a:pt x="1872" y="2784"/>
                </a:cubicBezTo>
                <a:cubicBezTo>
                  <a:pt x="1872" y="2784"/>
                  <a:pt x="1872" y="2784"/>
                  <a:pt x="1872" y="2784"/>
                </a:cubicBezTo>
                <a:cubicBezTo>
                  <a:pt x="1872" y="2784"/>
                  <a:pt x="1872" y="2784"/>
                  <a:pt x="1872" y="2784"/>
                </a:cubicBezTo>
                <a:cubicBezTo>
                  <a:pt x="1879" y="2789"/>
                  <a:pt x="1886" y="2793"/>
                  <a:pt x="1893" y="2798"/>
                </a:cubicBezTo>
                <a:cubicBezTo>
                  <a:pt x="1895" y="2799"/>
                  <a:pt x="1896" y="2800"/>
                  <a:pt x="1898" y="2801"/>
                </a:cubicBezTo>
                <a:cubicBezTo>
                  <a:pt x="1907" y="2806"/>
                  <a:pt x="1916" y="2812"/>
                  <a:pt x="1925" y="2817"/>
                </a:cubicBezTo>
                <a:cubicBezTo>
                  <a:pt x="1928" y="2819"/>
                  <a:pt x="1930" y="2820"/>
                  <a:pt x="1933" y="2822"/>
                </a:cubicBezTo>
                <a:cubicBezTo>
                  <a:pt x="1940" y="2826"/>
                  <a:pt x="1946" y="2830"/>
                  <a:pt x="1953" y="2834"/>
                </a:cubicBezTo>
                <a:cubicBezTo>
                  <a:pt x="1957" y="2836"/>
                  <a:pt x="1960" y="2838"/>
                  <a:pt x="1964" y="2839"/>
                </a:cubicBezTo>
                <a:cubicBezTo>
                  <a:pt x="1970" y="2843"/>
                  <a:pt x="1975" y="2846"/>
                  <a:pt x="1981" y="2849"/>
                </a:cubicBezTo>
                <a:cubicBezTo>
                  <a:pt x="1985" y="2851"/>
                  <a:pt x="1989" y="2853"/>
                  <a:pt x="1993" y="2855"/>
                </a:cubicBezTo>
                <a:cubicBezTo>
                  <a:pt x="1999" y="2858"/>
                  <a:pt x="2004" y="2861"/>
                  <a:pt x="2010" y="2864"/>
                </a:cubicBezTo>
                <a:cubicBezTo>
                  <a:pt x="2014" y="2866"/>
                  <a:pt x="2018" y="2868"/>
                  <a:pt x="2023" y="2870"/>
                </a:cubicBezTo>
                <a:cubicBezTo>
                  <a:pt x="2028" y="2873"/>
                  <a:pt x="2033" y="2876"/>
                  <a:pt x="2039" y="2878"/>
                </a:cubicBezTo>
                <a:cubicBezTo>
                  <a:pt x="2043" y="2880"/>
                  <a:pt x="2047" y="2883"/>
                  <a:pt x="2052" y="2885"/>
                </a:cubicBezTo>
                <a:cubicBezTo>
                  <a:pt x="2057" y="2887"/>
                  <a:pt x="2062" y="2890"/>
                  <a:pt x="2068" y="2892"/>
                </a:cubicBezTo>
                <a:cubicBezTo>
                  <a:pt x="2072" y="2894"/>
                  <a:pt x="2077" y="2896"/>
                  <a:pt x="2081" y="2898"/>
                </a:cubicBezTo>
                <a:cubicBezTo>
                  <a:pt x="2084" y="2900"/>
                  <a:pt x="2087" y="2901"/>
                  <a:pt x="2090" y="2902"/>
                </a:cubicBezTo>
                <a:cubicBezTo>
                  <a:pt x="2047" y="2920"/>
                  <a:pt x="2003" y="2936"/>
                  <a:pt x="1958" y="2950"/>
                </a:cubicBezTo>
                <a:close/>
                <a:moveTo>
                  <a:pt x="2106" y="2896"/>
                </a:moveTo>
                <a:cubicBezTo>
                  <a:pt x="2098" y="2893"/>
                  <a:pt x="2091" y="2889"/>
                  <a:pt x="2083" y="2886"/>
                </a:cubicBezTo>
                <a:cubicBezTo>
                  <a:pt x="2081" y="2885"/>
                  <a:pt x="2080" y="2884"/>
                  <a:pt x="2078" y="2883"/>
                </a:cubicBezTo>
                <a:cubicBezTo>
                  <a:pt x="2068" y="2879"/>
                  <a:pt x="2058" y="2875"/>
                  <a:pt x="2049" y="2870"/>
                </a:cubicBezTo>
                <a:cubicBezTo>
                  <a:pt x="2046" y="2869"/>
                  <a:pt x="2043" y="2867"/>
                  <a:pt x="2040" y="2866"/>
                </a:cubicBezTo>
                <a:cubicBezTo>
                  <a:pt x="2034" y="2863"/>
                  <a:pt x="2027" y="2859"/>
                  <a:pt x="2020" y="2856"/>
                </a:cubicBezTo>
                <a:cubicBezTo>
                  <a:pt x="2016" y="2854"/>
                  <a:pt x="2013" y="2852"/>
                  <a:pt x="2009" y="2850"/>
                </a:cubicBezTo>
                <a:cubicBezTo>
                  <a:pt x="2003" y="2847"/>
                  <a:pt x="1998" y="2844"/>
                  <a:pt x="1992" y="2841"/>
                </a:cubicBezTo>
                <a:cubicBezTo>
                  <a:pt x="1988" y="2839"/>
                  <a:pt x="1984" y="2837"/>
                  <a:pt x="1980" y="2835"/>
                </a:cubicBezTo>
                <a:cubicBezTo>
                  <a:pt x="1975" y="2832"/>
                  <a:pt x="1969" y="2829"/>
                  <a:pt x="1964" y="2826"/>
                </a:cubicBezTo>
                <a:cubicBezTo>
                  <a:pt x="1960" y="2823"/>
                  <a:pt x="1956" y="2821"/>
                  <a:pt x="1951" y="2819"/>
                </a:cubicBezTo>
                <a:cubicBezTo>
                  <a:pt x="1946" y="2816"/>
                  <a:pt x="1941" y="2813"/>
                  <a:pt x="1936" y="2810"/>
                </a:cubicBezTo>
                <a:cubicBezTo>
                  <a:pt x="1932" y="2807"/>
                  <a:pt x="1928" y="2805"/>
                  <a:pt x="1924" y="2802"/>
                </a:cubicBezTo>
                <a:cubicBezTo>
                  <a:pt x="1919" y="2799"/>
                  <a:pt x="1914" y="2796"/>
                  <a:pt x="1909" y="2793"/>
                </a:cubicBezTo>
                <a:cubicBezTo>
                  <a:pt x="1904" y="2791"/>
                  <a:pt x="1900" y="2788"/>
                  <a:pt x="1896" y="2786"/>
                </a:cubicBezTo>
                <a:cubicBezTo>
                  <a:pt x="1893" y="2784"/>
                  <a:pt x="1890" y="2782"/>
                  <a:pt x="1888" y="2780"/>
                </a:cubicBezTo>
                <a:cubicBezTo>
                  <a:pt x="1890" y="2780"/>
                  <a:pt x="1892" y="2779"/>
                  <a:pt x="1894" y="2778"/>
                </a:cubicBezTo>
                <a:cubicBezTo>
                  <a:pt x="1898" y="2777"/>
                  <a:pt x="1902" y="2776"/>
                  <a:pt x="1905" y="2775"/>
                </a:cubicBezTo>
                <a:cubicBezTo>
                  <a:pt x="1910" y="2774"/>
                  <a:pt x="1915" y="2773"/>
                  <a:pt x="1919" y="2772"/>
                </a:cubicBezTo>
                <a:cubicBezTo>
                  <a:pt x="1923" y="2771"/>
                  <a:pt x="1927" y="2770"/>
                  <a:pt x="1930" y="2769"/>
                </a:cubicBezTo>
                <a:cubicBezTo>
                  <a:pt x="1935" y="2767"/>
                  <a:pt x="1940" y="2766"/>
                  <a:pt x="1944" y="2764"/>
                </a:cubicBezTo>
                <a:cubicBezTo>
                  <a:pt x="1948" y="2763"/>
                  <a:pt x="1951" y="2762"/>
                  <a:pt x="1955" y="2761"/>
                </a:cubicBezTo>
                <a:cubicBezTo>
                  <a:pt x="1960" y="2760"/>
                  <a:pt x="1965" y="2758"/>
                  <a:pt x="1970" y="2757"/>
                </a:cubicBezTo>
                <a:cubicBezTo>
                  <a:pt x="1973" y="2756"/>
                  <a:pt x="1976" y="2755"/>
                  <a:pt x="1980" y="2754"/>
                </a:cubicBezTo>
                <a:cubicBezTo>
                  <a:pt x="1985" y="2752"/>
                  <a:pt x="1990" y="2750"/>
                  <a:pt x="1995" y="2748"/>
                </a:cubicBezTo>
                <a:cubicBezTo>
                  <a:pt x="1998" y="2747"/>
                  <a:pt x="2001" y="2746"/>
                  <a:pt x="2004" y="2745"/>
                </a:cubicBezTo>
                <a:cubicBezTo>
                  <a:pt x="2011" y="2743"/>
                  <a:pt x="2017" y="2741"/>
                  <a:pt x="2024" y="2739"/>
                </a:cubicBezTo>
                <a:cubicBezTo>
                  <a:pt x="2025" y="2738"/>
                  <a:pt x="2027" y="2737"/>
                  <a:pt x="2029" y="2737"/>
                </a:cubicBezTo>
                <a:cubicBezTo>
                  <a:pt x="2037" y="2734"/>
                  <a:pt x="2045" y="2731"/>
                  <a:pt x="2053" y="2728"/>
                </a:cubicBezTo>
                <a:cubicBezTo>
                  <a:pt x="2055" y="2727"/>
                  <a:pt x="2057" y="2726"/>
                  <a:pt x="2059" y="2726"/>
                </a:cubicBezTo>
                <a:cubicBezTo>
                  <a:pt x="2064" y="2723"/>
                  <a:pt x="2070" y="2721"/>
                  <a:pt x="2075" y="2719"/>
                </a:cubicBezTo>
                <a:cubicBezTo>
                  <a:pt x="2075" y="2719"/>
                  <a:pt x="2075" y="2719"/>
                  <a:pt x="2075" y="2719"/>
                </a:cubicBezTo>
                <a:cubicBezTo>
                  <a:pt x="2075" y="2719"/>
                  <a:pt x="2075" y="2719"/>
                  <a:pt x="2075" y="2719"/>
                </a:cubicBezTo>
                <a:cubicBezTo>
                  <a:pt x="2080" y="2723"/>
                  <a:pt x="2084" y="2726"/>
                  <a:pt x="2088" y="2729"/>
                </a:cubicBezTo>
                <a:cubicBezTo>
                  <a:pt x="2090" y="2731"/>
                  <a:pt x="2092" y="2732"/>
                  <a:pt x="2094" y="2734"/>
                </a:cubicBezTo>
                <a:cubicBezTo>
                  <a:pt x="2108" y="2744"/>
                  <a:pt x="2122" y="2754"/>
                  <a:pt x="2137" y="2764"/>
                </a:cubicBezTo>
                <a:cubicBezTo>
                  <a:pt x="2139" y="2765"/>
                  <a:pt x="2141" y="2767"/>
                  <a:pt x="2143" y="2768"/>
                </a:cubicBezTo>
                <a:cubicBezTo>
                  <a:pt x="2148" y="2772"/>
                  <a:pt x="2153" y="2775"/>
                  <a:pt x="2158" y="2778"/>
                </a:cubicBezTo>
                <a:cubicBezTo>
                  <a:pt x="2161" y="2780"/>
                  <a:pt x="2164" y="2782"/>
                  <a:pt x="2166" y="2783"/>
                </a:cubicBezTo>
                <a:cubicBezTo>
                  <a:pt x="2171" y="2786"/>
                  <a:pt x="2175" y="2789"/>
                  <a:pt x="2180" y="2792"/>
                </a:cubicBezTo>
                <a:cubicBezTo>
                  <a:pt x="2183" y="2794"/>
                  <a:pt x="2186" y="2796"/>
                  <a:pt x="2189" y="2798"/>
                </a:cubicBezTo>
                <a:cubicBezTo>
                  <a:pt x="2193" y="2801"/>
                  <a:pt x="2197" y="2803"/>
                  <a:pt x="2202" y="2806"/>
                </a:cubicBezTo>
                <a:cubicBezTo>
                  <a:pt x="2205" y="2808"/>
                  <a:pt x="2208" y="2810"/>
                  <a:pt x="2211" y="2812"/>
                </a:cubicBezTo>
                <a:cubicBezTo>
                  <a:pt x="2215" y="2814"/>
                  <a:pt x="2220" y="2817"/>
                  <a:pt x="2224" y="2819"/>
                </a:cubicBezTo>
                <a:cubicBezTo>
                  <a:pt x="2227" y="2821"/>
                  <a:pt x="2230" y="2823"/>
                  <a:pt x="2234" y="2825"/>
                </a:cubicBezTo>
                <a:cubicBezTo>
                  <a:pt x="2236" y="2826"/>
                  <a:pt x="2239" y="2828"/>
                  <a:pt x="2241" y="2829"/>
                </a:cubicBezTo>
                <a:cubicBezTo>
                  <a:pt x="2197" y="2854"/>
                  <a:pt x="2152" y="2876"/>
                  <a:pt x="2106" y="2896"/>
                </a:cubicBezTo>
                <a:close/>
                <a:moveTo>
                  <a:pt x="2254" y="2823"/>
                </a:moveTo>
                <a:cubicBezTo>
                  <a:pt x="2249" y="2820"/>
                  <a:pt x="2245" y="2817"/>
                  <a:pt x="2240" y="2815"/>
                </a:cubicBezTo>
                <a:cubicBezTo>
                  <a:pt x="2238" y="2813"/>
                  <a:pt x="2235" y="2812"/>
                  <a:pt x="2233" y="2811"/>
                </a:cubicBezTo>
                <a:cubicBezTo>
                  <a:pt x="2226" y="2806"/>
                  <a:pt x="2218" y="2802"/>
                  <a:pt x="2211" y="2797"/>
                </a:cubicBezTo>
                <a:cubicBezTo>
                  <a:pt x="2211" y="2797"/>
                  <a:pt x="2210" y="2797"/>
                  <a:pt x="2210" y="2797"/>
                </a:cubicBezTo>
                <a:cubicBezTo>
                  <a:pt x="2203" y="2793"/>
                  <a:pt x="2196" y="2788"/>
                  <a:pt x="2189" y="2784"/>
                </a:cubicBezTo>
                <a:cubicBezTo>
                  <a:pt x="2187" y="2782"/>
                  <a:pt x="2184" y="2781"/>
                  <a:pt x="2182" y="2779"/>
                </a:cubicBezTo>
                <a:cubicBezTo>
                  <a:pt x="2177" y="2776"/>
                  <a:pt x="2172" y="2773"/>
                  <a:pt x="2168" y="2770"/>
                </a:cubicBezTo>
                <a:cubicBezTo>
                  <a:pt x="2165" y="2768"/>
                  <a:pt x="2162" y="2766"/>
                  <a:pt x="2159" y="2764"/>
                </a:cubicBezTo>
                <a:cubicBezTo>
                  <a:pt x="2155" y="2761"/>
                  <a:pt x="2150" y="2759"/>
                  <a:pt x="2146" y="2756"/>
                </a:cubicBezTo>
                <a:cubicBezTo>
                  <a:pt x="2143" y="2754"/>
                  <a:pt x="2140" y="2751"/>
                  <a:pt x="2137" y="2749"/>
                </a:cubicBezTo>
                <a:cubicBezTo>
                  <a:pt x="2133" y="2747"/>
                  <a:pt x="2129" y="2744"/>
                  <a:pt x="2125" y="2741"/>
                </a:cubicBezTo>
                <a:cubicBezTo>
                  <a:pt x="2122" y="2739"/>
                  <a:pt x="2119" y="2737"/>
                  <a:pt x="2116" y="2734"/>
                </a:cubicBezTo>
                <a:cubicBezTo>
                  <a:pt x="2112" y="2732"/>
                  <a:pt x="2108" y="2729"/>
                  <a:pt x="2104" y="2726"/>
                </a:cubicBezTo>
                <a:cubicBezTo>
                  <a:pt x="2101" y="2724"/>
                  <a:pt x="2098" y="2721"/>
                  <a:pt x="2095" y="2719"/>
                </a:cubicBezTo>
                <a:cubicBezTo>
                  <a:pt x="2093" y="2717"/>
                  <a:pt x="2090" y="2716"/>
                  <a:pt x="2088" y="2714"/>
                </a:cubicBezTo>
                <a:cubicBezTo>
                  <a:pt x="2091" y="2713"/>
                  <a:pt x="2094" y="2712"/>
                  <a:pt x="2096" y="2711"/>
                </a:cubicBezTo>
                <a:cubicBezTo>
                  <a:pt x="2100" y="2709"/>
                  <a:pt x="2103" y="2708"/>
                  <a:pt x="2106" y="2706"/>
                </a:cubicBezTo>
                <a:cubicBezTo>
                  <a:pt x="2111" y="2704"/>
                  <a:pt x="2115" y="2702"/>
                  <a:pt x="2120" y="2700"/>
                </a:cubicBezTo>
                <a:cubicBezTo>
                  <a:pt x="2123" y="2699"/>
                  <a:pt x="2126" y="2698"/>
                  <a:pt x="2129" y="2696"/>
                </a:cubicBezTo>
                <a:cubicBezTo>
                  <a:pt x="2134" y="2694"/>
                  <a:pt x="2139" y="2692"/>
                  <a:pt x="2143" y="2690"/>
                </a:cubicBezTo>
                <a:cubicBezTo>
                  <a:pt x="2146" y="2689"/>
                  <a:pt x="2149" y="2687"/>
                  <a:pt x="2153" y="2686"/>
                </a:cubicBezTo>
                <a:cubicBezTo>
                  <a:pt x="2157" y="2684"/>
                  <a:pt x="2162" y="2681"/>
                  <a:pt x="2167" y="2679"/>
                </a:cubicBezTo>
                <a:cubicBezTo>
                  <a:pt x="2170" y="2678"/>
                  <a:pt x="2173" y="2676"/>
                  <a:pt x="2176" y="2675"/>
                </a:cubicBezTo>
                <a:cubicBezTo>
                  <a:pt x="2181" y="2672"/>
                  <a:pt x="2187" y="2669"/>
                  <a:pt x="2192" y="2667"/>
                </a:cubicBezTo>
                <a:cubicBezTo>
                  <a:pt x="2194" y="2666"/>
                  <a:pt x="2196" y="2665"/>
                  <a:pt x="2198" y="2664"/>
                </a:cubicBezTo>
                <a:cubicBezTo>
                  <a:pt x="2206" y="2660"/>
                  <a:pt x="2213" y="2656"/>
                  <a:pt x="2221" y="2652"/>
                </a:cubicBezTo>
                <a:cubicBezTo>
                  <a:pt x="2222" y="2651"/>
                  <a:pt x="2224" y="2650"/>
                  <a:pt x="2225" y="2650"/>
                </a:cubicBezTo>
                <a:cubicBezTo>
                  <a:pt x="2231" y="2646"/>
                  <a:pt x="2237" y="2643"/>
                  <a:pt x="2243" y="2640"/>
                </a:cubicBezTo>
                <a:cubicBezTo>
                  <a:pt x="2246" y="2639"/>
                  <a:pt x="2248" y="2637"/>
                  <a:pt x="2251" y="2636"/>
                </a:cubicBezTo>
                <a:cubicBezTo>
                  <a:pt x="2255" y="2633"/>
                  <a:pt x="2259" y="2631"/>
                  <a:pt x="2263" y="2629"/>
                </a:cubicBezTo>
                <a:cubicBezTo>
                  <a:pt x="2263" y="2629"/>
                  <a:pt x="2263" y="2629"/>
                  <a:pt x="2263" y="2629"/>
                </a:cubicBezTo>
                <a:cubicBezTo>
                  <a:pt x="2263" y="2629"/>
                  <a:pt x="2263" y="2629"/>
                  <a:pt x="2263" y="2629"/>
                </a:cubicBezTo>
                <a:cubicBezTo>
                  <a:pt x="2266" y="2631"/>
                  <a:pt x="2268" y="2634"/>
                  <a:pt x="2271" y="2636"/>
                </a:cubicBezTo>
                <a:cubicBezTo>
                  <a:pt x="2273" y="2638"/>
                  <a:pt x="2275" y="2640"/>
                  <a:pt x="2277" y="2642"/>
                </a:cubicBezTo>
                <a:cubicBezTo>
                  <a:pt x="2281" y="2645"/>
                  <a:pt x="2285" y="2649"/>
                  <a:pt x="2289" y="2652"/>
                </a:cubicBezTo>
                <a:cubicBezTo>
                  <a:pt x="2290" y="2653"/>
                  <a:pt x="2292" y="2655"/>
                  <a:pt x="2293" y="2656"/>
                </a:cubicBezTo>
                <a:cubicBezTo>
                  <a:pt x="2299" y="2661"/>
                  <a:pt x="2304" y="2666"/>
                  <a:pt x="2310" y="2670"/>
                </a:cubicBezTo>
                <a:cubicBezTo>
                  <a:pt x="2310" y="2671"/>
                  <a:pt x="2311" y="2671"/>
                  <a:pt x="2311" y="2671"/>
                </a:cubicBezTo>
                <a:cubicBezTo>
                  <a:pt x="2316" y="2676"/>
                  <a:pt x="2321" y="2680"/>
                  <a:pt x="2327" y="2684"/>
                </a:cubicBezTo>
                <a:cubicBezTo>
                  <a:pt x="2328" y="2686"/>
                  <a:pt x="2330" y="2687"/>
                  <a:pt x="2332" y="2688"/>
                </a:cubicBezTo>
                <a:cubicBezTo>
                  <a:pt x="2336" y="2692"/>
                  <a:pt x="2340" y="2695"/>
                  <a:pt x="2343" y="2698"/>
                </a:cubicBezTo>
                <a:cubicBezTo>
                  <a:pt x="2346" y="2699"/>
                  <a:pt x="2348" y="2701"/>
                  <a:pt x="2350" y="2703"/>
                </a:cubicBezTo>
                <a:cubicBezTo>
                  <a:pt x="2353" y="2706"/>
                  <a:pt x="2357" y="2708"/>
                  <a:pt x="2360" y="2711"/>
                </a:cubicBezTo>
                <a:cubicBezTo>
                  <a:pt x="2363" y="2713"/>
                  <a:pt x="2365" y="2715"/>
                  <a:pt x="2367" y="2717"/>
                </a:cubicBezTo>
                <a:cubicBezTo>
                  <a:pt x="2371" y="2719"/>
                  <a:pt x="2374" y="2722"/>
                  <a:pt x="2377" y="2724"/>
                </a:cubicBezTo>
                <a:cubicBezTo>
                  <a:pt x="2380" y="2726"/>
                  <a:pt x="2382" y="2728"/>
                  <a:pt x="2385" y="2730"/>
                </a:cubicBezTo>
                <a:cubicBezTo>
                  <a:pt x="2387" y="2731"/>
                  <a:pt x="2389" y="2733"/>
                  <a:pt x="2391" y="2734"/>
                </a:cubicBezTo>
                <a:cubicBezTo>
                  <a:pt x="2347" y="2766"/>
                  <a:pt x="2301" y="2796"/>
                  <a:pt x="2254" y="2823"/>
                </a:cubicBezTo>
                <a:close/>
                <a:moveTo>
                  <a:pt x="2401" y="2727"/>
                </a:moveTo>
                <a:cubicBezTo>
                  <a:pt x="2398" y="2725"/>
                  <a:pt x="2395" y="2723"/>
                  <a:pt x="2392" y="2720"/>
                </a:cubicBezTo>
                <a:cubicBezTo>
                  <a:pt x="2390" y="2719"/>
                  <a:pt x="2388" y="2717"/>
                  <a:pt x="2386" y="2716"/>
                </a:cubicBezTo>
                <a:cubicBezTo>
                  <a:pt x="2382" y="2713"/>
                  <a:pt x="2378" y="2710"/>
                  <a:pt x="2374" y="2707"/>
                </a:cubicBezTo>
                <a:cubicBezTo>
                  <a:pt x="2372" y="2705"/>
                  <a:pt x="2371" y="2704"/>
                  <a:pt x="2369" y="2703"/>
                </a:cubicBezTo>
                <a:cubicBezTo>
                  <a:pt x="2363" y="2698"/>
                  <a:pt x="2358" y="2694"/>
                  <a:pt x="2352" y="2689"/>
                </a:cubicBezTo>
                <a:cubicBezTo>
                  <a:pt x="2351" y="2689"/>
                  <a:pt x="2351" y="2688"/>
                  <a:pt x="2350" y="2687"/>
                </a:cubicBezTo>
                <a:cubicBezTo>
                  <a:pt x="2345" y="2684"/>
                  <a:pt x="2340" y="2680"/>
                  <a:pt x="2336" y="2676"/>
                </a:cubicBezTo>
                <a:cubicBezTo>
                  <a:pt x="2334" y="2674"/>
                  <a:pt x="2332" y="2673"/>
                  <a:pt x="2330" y="2671"/>
                </a:cubicBezTo>
                <a:cubicBezTo>
                  <a:pt x="2326" y="2668"/>
                  <a:pt x="2323" y="2665"/>
                  <a:pt x="2319" y="2662"/>
                </a:cubicBezTo>
                <a:cubicBezTo>
                  <a:pt x="2317" y="2660"/>
                  <a:pt x="2315" y="2659"/>
                  <a:pt x="2313" y="2657"/>
                </a:cubicBezTo>
                <a:cubicBezTo>
                  <a:pt x="2309" y="2654"/>
                  <a:pt x="2306" y="2651"/>
                  <a:pt x="2303" y="2648"/>
                </a:cubicBezTo>
                <a:cubicBezTo>
                  <a:pt x="2300" y="2646"/>
                  <a:pt x="2298" y="2644"/>
                  <a:pt x="2296" y="2642"/>
                </a:cubicBezTo>
                <a:cubicBezTo>
                  <a:pt x="2293" y="2640"/>
                  <a:pt x="2290" y="2637"/>
                  <a:pt x="2286" y="2634"/>
                </a:cubicBezTo>
                <a:cubicBezTo>
                  <a:pt x="2284" y="2632"/>
                  <a:pt x="2282" y="2630"/>
                  <a:pt x="2280" y="2628"/>
                </a:cubicBezTo>
                <a:cubicBezTo>
                  <a:pt x="2278" y="2626"/>
                  <a:pt x="2276" y="2624"/>
                  <a:pt x="2274" y="2622"/>
                </a:cubicBezTo>
                <a:cubicBezTo>
                  <a:pt x="2277" y="2621"/>
                  <a:pt x="2280" y="2619"/>
                  <a:pt x="2283" y="2617"/>
                </a:cubicBezTo>
                <a:cubicBezTo>
                  <a:pt x="2286" y="2615"/>
                  <a:pt x="2290" y="2613"/>
                  <a:pt x="2293" y="2611"/>
                </a:cubicBezTo>
                <a:cubicBezTo>
                  <a:pt x="2297" y="2609"/>
                  <a:pt x="2302" y="2606"/>
                  <a:pt x="2306" y="2603"/>
                </a:cubicBezTo>
                <a:cubicBezTo>
                  <a:pt x="2309" y="2601"/>
                  <a:pt x="2312" y="2600"/>
                  <a:pt x="2315" y="2598"/>
                </a:cubicBezTo>
                <a:cubicBezTo>
                  <a:pt x="2320" y="2595"/>
                  <a:pt x="2324" y="2592"/>
                  <a:pt x="2329" y="2589"/>
                </a:cubicBezTo>
                <a:cubicBezTo>
                  <a:pt x="2332" y="2587"/>
                  <a:pt x="2335" y="2585"/>
                  <a:pt x="2337" y="2583"/>
                </a:cubicBezTo>
                <a:cubicBezTo>
                  <a:pt x="2342" y="2580"/>
                  <a:pt x="2348" y="2577"/>
                  <a:pt x="2353" y="2573"/>
                </a:cubicBezTo>
                <a:cubicBezTo>
                  <a:pt x="2355" y="2572"/>
                  <a:pt x="2357" y="2570"/>
                  <a:pt x="2359" y="2569"/>
                </a:cubicBezTo>
                <a:cubicBezTo>
                  <a:pt x="2367" y="2564"/>
                  <a:pt x="2374" y="2559"/>
                  <a:pt x="2381" y="2554"/>
                </a:cubicBezTo>
                <a:cubicBezTo>
                  <a:pt x="2383" y="2553"/>
                  <a:pt x="2384" y="2552"/>
                  <a:pt x="2386" y="2551"/>
                </a:cubicBezTo>
                <a:cubicBezTo>
                  <a:pt x="2391" y="2547"/>
                  <a:pt x="2397" y="2543"/>
                  <a:pt x="2402" y="2539"/>
                </a:cubicBezTo>
                <a:cubicBezTo>
                  <a:pt x="2405" y="2537"/>
                  <a:pt x="2408" y="2535"/>
                  <a:pt x="2410" y="2533"/>
                </a:cubicBezTo>
                <a:cubicBezTo>
                  <a:pt x="2415" y="2530"/>
                  <a:pt x="2419" y="2527"/>
                  <a:pt x="2424" y="2523"/>
                </a:cubicBezTo>
                <a:cubicBezTo>
                  <a:pt x="2426" y="2521"/>
                  <a:pt x="2429" y="2519"/>
                  <a:pt x="2432" y="2517"/>
                </a:cubicBezTo>
                <a:cubicBezTo>
                  <a:pt x="2435" y="2514"/>
                  <a:pt x="2439" y="2512"/>
                  <a:pt x="2442" y="2509"/>
                </a:cubicBezTo>
                <a:cubicBezTo>
                  <a:pt x="2442" y="2509"/>
                  <a:pt x="2442" y="2509"/>
                  <a:pt x="2442" y="2509"/>
                </a:cubicBezTo>
                <a:cubicBezTo>
                  <a:pt x="2442" y="2509"/>
                  <a:pt x="2442" y="2509"/>
                  <a:pt x="2442" y="2509"/>
                </a:cubicBezTo>
                <a:cubicBezTo>
                  <a:pt x="2443" y="2510"/>
                  <a:pt x="2443" y="2510"/>
                  <a:pt x="2444" y="2511"/>
                </a:cubicBezTo>
                <a:cubicBezTo>
                  <a:pt x="2451" y="2519"/>
                  <a:pt x="2458" y="2527"/>
                  <a:pt x="2465" y="2535"/>
                </a:cubicBezTo>
                <a:cubicBezTo>
                  <a:pt x="2466" y="2536"/>
                  <a:pt x="2466" y="2536"/>
                  <a:pt x="2467" y="2537"/>
                </a:cubicBezTo>
                <a:cubicBezTo>
                  <a:pt x="2475" y="2545"/>
                  <a:pt x="2482" y="2553"/>
                  <a:pt x="2490" y="2561"/>
                </a:cubicBezTo>
                <a:cubicBezTo>
                  <a:pt x="2490" y="2561"/>
                  <a:pt x="2490" y="2561"/>
                  <a:pt x="2490" y="2562"/>
                </a:cubicBezTo>
                <a:cubicBezTo>
                  <a:pt x="2498" y="2570"/>
                  <a:pt x="2506" y="2577"/>
                  <a:pt x="2513" y="2585"/>
                </a:cubicBezTo>
                <a:cubicBezTo>
                  <a:pt x="2514" y="2586"/>
                  <a:pt x="2515" y="2587"/>
                  <a:pt x="2516" y="2588"/>
                </a:cubicBezTo>
                <a:cubicBezTo>
                  <a:pt x="2523" y="2595"/>
                  <a:pt x="2531" y="2603"/>
                  <a:pt x="2539" y="2610"/>
                </a:cubicBezTo>
                <a:cubicBezTo>
                  <a:pt x="2539" y="2610"/>
                  <a:pt x="2540" y="2611"/>
                  <a:pt x="2540" y="2612"/>
                </a:cubicBezTo>
                <a:cubicBezTo>
                  <a:pt x="2497" y="2653"/>
                  <a:pt x="2450" y="2692"/>
                  <a:pt x="2401" y="2727"/>
                </a:cubicBezTo>
                <a:close/>
                <a:moveTo>
                  <a:pt x="2549" y="2603"/>
                </a:moveTo>
                <a:cubicBezTo>
                  <a:pt x="2549" y="2603"/>
                  <a:pt x="2548" y="2602"/>
                  <a:pt x="2547" y="2602"/>
                </a:cubicBezTo>
                <a:cubicBezTo>
                  <a:pt x="2540" y="2594"/>
                  <a:pt x="2532" y="2587"/>
                  <a:pt x="2525" y="2580"/>
                </a:cubicBezTo>
                <a:cubicBezTo>
                  <a:pt x="2524" y="2579"/>
                  <a:pt x="2523" y="2578"/>
                  <a:pt x="2522" y="2577"/>
                </a:cubicBezTo>
                <a:cubicBezTo>
                  <a:pt x="2515" y="2570"/>
                  <a:pt x="2507" y="2562"/>
                  <a:pt x="2500" y="2554"/>
                </a:cubicBezTo>
                <a:cubicBezTo>
                  <a:pt x="2499" y="2554"/>
                  <a:pt x="2499" y="2554"/>
                  <a:pt x="2499" y="2554"/>
                </a:cubicBezTo>
                <a:cubicBezTo>
                  <a:pt x="2492" y="2546"/>
                  <a:pt x="2484" y="2538"/>
                  <a:pt x="2477" y="2530"/>
                </a:cubicBezTo>
                <a:cubicBezTo>
                  <a:pt x="2476" y="2529"/>
                  <a:pt x="2475" y="2528"/>
                  <a:pt x="2474" y="2527"/>
                </a:cubicBezTo>
                <a:cubicBezTo>
                  <a:pt x="2467" y="2519"/>
                  <a:pt x="2460" y="2512"/>
                  <a:pt x="2454" y="2504"/>
                </a:cubicBezTo>
                <a:cubicBezTo>
                  <a:pt x="2453" y="2503"/>
                  <a:pt x="2452" y="2502"/>
                  <a:pt x="2452" y="2502"/>
                </a:cubicBezTo>
                <a:cubicBezTo>
                  <a:pt x="2455" y="2499"/>
                  <a:pt x="2458" y="2497"/>
                  <a:pt x="2461" y="2494"/>
                </a:cubicBezTo>
                <a:cubicBezTo>
                  <a:pt x="2464" y="2492"/>
                  <a:pt x="2467" y="2490"/>
                  <a:pt x="2470" y="2487"/>
                </a:cubicBezTo>
                <a:cubicBezTo>
                  <a:pt x="2474" y="2484"/>
                  <a:pt x="2478" y="2480"/>
                  <a:pt x="2482" y="2477"/>
                </a:cubicBezTo>
                <a:cubicBezTo>
                  <a:pt x="2485" y="2475"/>
                  <a:pt x="2487" y="2472"/>
                  <a:pt x="2490" y="2470"/>
                </a:cubicBezTo>
                <a:cubicBezTo>
                  <a:pt x="2495" y="2466"/>
                  <a:pt x="2499" y="2462"/>
                  <a:pt x="2504" y="2458"/>
                </a:cubicBezTo>
                <a:cubicBezTo>
                  <a:pt x="2506" y="2456"/>
                  <a:pt x="2508" y="2455"/>
                  <a:pt x="2510" y="2453"/>
                </a:cubicBezTo>
                <a:cubicBezTo>
                  <a:pt x="2517" y="2447"/>
                  <a:pt x="2523" y="2441"/>
                  <a:pt x="2530" y="2435"/>
                </a:cubicBezTo>
                <a:cubicBezTo>
                  <a:pt x="2531" y="2434"/>
                  <a:pt x="2532" y="2433"/>
                  <a:pt x="2533" y="2432"/>
                </a:cubicBezTo>
                <a:cubicBezTo>
                  <a:pt x="2539" y="2427"/>
                  <a:pt x="2544" y="2422"/>
                  <a:pt x="2549" y="2417"/>
                </a:cubicBezTo>
                <a:cubicBezTo>
                  <a:pt x="2552" y="2415"/>
                  <a:pt x="2554" y="2413"/>
                  <a:pt x="2556" y="2411"/>
                </a:cubicBezTo>
                <a:cubicBezTo>
                  <a:pt x="2560" y="2407"/>
                  <a:pt x="2565" y="2403"/>
                  <a:pt x="2569" y="2399"/>
                </a:cubicBezTo>
                <a:cubicBezTo>
                  <a:pt x="2571" y="2397"/>
                  <a:pt x="2574" y="2394"/>
                  <a:pt x="2576" y="2392"/>
                </a:cubicBezTo>
                <a:cubicBezTo>
                  <a:pt x="2580" y="2388"/>
                  <a:pt x="2584" y="2384"/>
                  <a:pt x="2587" y="2381"/>
                </a:cubicBezTo>
                <a:cubicBezTo>
                  <a:pt x="2590" y="2378"/>
                  <a:pt x="2593" y="2375"/>
                  <a:pt x="2596" y="2372"/>
                </a:cubicBezTo>
                <a:cubicBezTo>
                  <a:pt x="2598" y="2370"/>
                  <a:pt x="2601" y="2367"/>
                  <a:pt x="2603" y="2364"/>
                </a:cubicBezTo>
                <a:cubicBezTo>
                  <a:pt x="2603" y="2364"/>
                  <a:pt x="2603" y="2364"/>
                  <a:pt x="2603" y="2364"/>
                </a:cubicBezTo>
                <a:cubicBezTo>
                  <a:pt x="2603" y="2364"/>
                  <a:pt x="2603" y="2364"/>
                  <a:pt x="2603" y="2364"/>
                </a:cubicBezTo>
                <a:cubicBezTo>
                  <a:pt x="2607" y="2369"/>
                  <a:pt x="2610" y="2374"/>
                  <a:pt x="2613" y="2378"/>
                </a:cubicBezTo>
                <a:cubicBezTo>
                  <a:pt x="2616" y="2381"/>
                  <a:pt x="2618" y="2385"/>
                  <a:pt x="2620" y="2388"/>
                </a:cubicBezTo>
                <a:cubicBezTo>
                  <a:pt x="2625" y="2395"/>
                  <a:pt x="2630" y="2401"/>
                  <a:pt x="2635" y="2408"/>
                </a:cubicBezTo>
                <a:cubicBezTo>
                  <a:pt x="2637" y="2410"/>
                  <a:pt x="2638" y="2412"/>
                  <a:pt x="2640" y="2414"/>
                </a:cubicBezTo>
                <a:cubicBezTo>
                  <a:pt x="2647" y="2423"/>
                  <a:pt x="2653" y="2431"/>
                  <a:pt x="2660" y="2440"/>
                </a:cubicBezTo>
                <a:cubicBezTo>
                  <a:pt x="2662" y="2442"/>
                  <a:pt x="2664" y="2445"/>
                  <a:pt x="2666" y="2447"/>
                </a:cubicBezTo>
                <a:cubicBezTo>
                  <a:pt x="2670" y="2453"/>
                  <a:pt x="2675" y="2458"/>
                  <a:pt x="2679" y="2463"/>
                </a:cubicBezTo>
                <a:cubicBezTo>
                  <a:pt x="2639" y="2513"/>
                  <a:pt x="2595" y="2560"/>
                  <a:pt x="2549" y="2603"/>
                </a:cubicBezTo>
                <a:close/>
                <a:moveTo>
                  <a:pt x="2687" y="2454"/>
                </a:moveTo>
                <a:cubicBezTo>
                  <a:pt x="2683" y="2449"/>
                  <a:pt x="2680" y="2445"/>
                  <a:pt x="2676" y="2440"/>
                </a:cubicBezTo>
                <a:cubicBezTo>
                  <a:pt x="2674" y="2437"/>
                  <a:pt x="2671" y="2435"/>
                  <a:pt x="2669" y="2432"/>
                </a:cubicBezTo>
                <a:cubicBezTo>
                  <a:pt x="2663" y="2425"/>
                  <a:pt x="2658" y="2418"/>
                  <a:pt x="2653" y="2411"/>
                </a:cubicBezTo>
                <a:cubicBezTo>
                  <a:pt x="2651" y="2409"/>
                  <a:pt x="2650" y="2408"/>
                  <a:pt x="2649" y="2406"/>
                </a:cubicBezTo>
                <a:cubicBezTo>
                  <a:pt x="2642" y="2397"/>
                  <a:pt x="2636" y="2389"/>
                  <a:pt x="2629" y="2380"/>
                </a:cubicBezTo>
                <a:cubicBezTo>
                  <a:pt x="2627" y="2377"/>
                  <a:pt x="2626" y="2375"/>
                  <a:pt x="2624" y="2373"/>
                </a:cubicBezTo>
                <a:cubicBezTo>
                  <a:pt x="2620" y="2367"/>
                  <a:pt x="2616" y="2361"/>
                  <a:pt x="2612" y="2356"/>
                </a:cubicBezTo>
                <a:cubicBezTo>
                  <a:pt x="2615" y="2352"/>
                  <a:pt x="2619" y="2348"/>
                  <a:pt x="2622" y="2345"/>
                </a:cubicBezTo>
                <a:cubicBezTo>
                  <a:pt x="2624" y="2342"/>
                  <a:pt x="2627" y="2340"/>
                  <a:pt x="2629" y="2337"/>
                </a:cubicBezTo>
                <a:cubicBezTo>
                  <a:pt x="2633" y="2332"/>
                  <a:pt x="2638" y="2327"/>
                  <a:pt x="2642" y="2322"/>
                </a:cubicBezTo>
                <a:cubicBezTo>
                  <a:pt x="2644" y="2321"/>
                  <a:pt x="2646" y="2319"/>
                  <a:pt x="2647" y="2317"/>
                </a:cubicBezTo>
                <a:cubicBezTo>
                  <a:pt x="2653" y="2310"/>
                  <a:pt x="2660" y="2303"/>
                  <a:pt x="2666" y="2296"/>
                </a:cubicBezTo>
                <a:cubicBezTo>
                  <a:pt x="2667" y="2295"/>
                  <a:pt x="2668" y="2293"/>
                  <a:pt x="2669" y="2292"/>
                </a:cubicBezTo>
                <a:cubicBezTo>
                  <a:pt x="2674" y="2286"/>
                  <a:pt x="2679" y="2281"/>
                  <a:pt x="2683" y="2275"/>
                </a:cubicBezTo>
                <a:cubicBezTo>
                  <a:pt x="2685" y="2272"/>
                  <a:pt x="2687" y="2270"/>
                  <a:pt x="2689" y="2267"/>
                </a:cubicBezTo>
                <a:cubicBezTo>
                  <a:pt x="2693" y="2263"/>
                  <a:pt x="2697" y="2258"/>
                  <a:pt x="2701" y="2253"/>
                </a:cubicBezTo>
                <a:cubicBezTo>
                  <a:pt x="2703" y="2250"/>
                  <a:pt x="2705" y="2248"/>
                  <a:pt x="2708" y="2245"/>
                </a:cubicBezTo>
                <a:cubicBezTo>
                  <a:pt x="2711" y="2240"/>
                  <a:pt x="2714" y="2236"/>
                  <a:pt x="2718" y="2232"/>
                </a:cubicBezTo>
                <a:cubicBezTo>
                  <a:pt x="2720" y="2228"/>
                  <a:pt x="2722" y="2225"/>
                  <a:pt x="2725" y="2222"/>
                </a:cubicBezTo>
                <a:cubicBezTo>
                  <a:pt x="2728" y="2218"/>
                  <a:pt x="2731" y="2214"/>
                  <a:pt x="2734" y="2210"/>
                </a:cubicBezTo>
                <a:cubicBezTo>
                  <a:pt x="2737" y="2206"/>
                  <a:pt x="2739" y="2203"/>
                  <a:pt x="2741" y="2200"/>
                </a:cubicBezTo>
                <a:cubicBezTo>
                  <a:pt x="2743" y="2197"/>
                  <a:pt x="2745" y="2194"/>
                  <a:pt x="2747" y="2191"/>
                </a:cubicBezTo>
                <a:cubicBezTo>
                  <a:pt x="2747" y="2192"/>
                  <a:pt x="2747" y="2192"/>
                  <a:pt x="2747" y="2192"/>
                </a:cubicBezTo>
                <a:cubicBezTo>
                  <a:pt x="2747" y="2191"/>
                  <a:pt x="2747" y="2191"/>
                  <a:pt x="2747" y="2191"/>
                </a:cubicBezTo>
                <a:cubicBezTo>
                  <a:pt x="2749" y="2195"/>
                  <a:pt x="2751" y="2199"/>
                  <a:pt x="2753" y="2203"/>
                </a:cubicBezTo>
                <a:cubicBezTo>
                  <a:pt x="2755" y="2206"/>
                  <a:pt x="2757" y="2210"/>
                  <a:pt x="2759" y="2213"/>
                </a:cubicBezTo>
                <a:cubicBezTo>
                  <a:pt x="2762" y="2219"/>
                  <a:pt x="2765" y="2225"/>
                  <a:pt x="2768" y="2230"/>
                </a:cubicBezTo>
                <a:cubicBezTo>
                  <a:pt x="2770" y="2233"/>
                  <a:pt x="2772" y="2236"/>
                  <a:pt x="2773" y="2239"/>
                </a:cubicBezTo>
                <a:cubicBezTo>
                  <a:pt x="2778" y="2247"/>
                  <a:pt x="2783" y="2256"/>
                  <a:pt x="2788" y="2265"/>
                </a:cubicBezTo>
                <a:cubicBezTo>
                  <a:pt x="2788" y="2265"/>
                  <a:pt x="2789" y="2266"/>
                  <a:pt x="2789" y="2266"/>
                </a:cubicBezTo>
                <a:cubicBezTo>
                  <a:pt x="2793" y="2274"/>
                  <a:pt x="2798" y="2281"/>
                  <a:pt x="2802" y="2288"/>
                </a:cubicBezTo>
                <a:cubicBezTo>
                  <a:pt x="2768" y="2346"/>
                  <a:pt x="2729" y="2401"/>
                  <a:pt x="2687" y="2454"/>
                </a:cubicBezTo>
                <a:close/>
                <a:moveTo>
                  <a:pt x="2809" y="2277"/>
                </a:moveTo>
                <a:cubicBezTo>
                  <a:pt x="2807" y="2273"/>
                  <a:pt x="2805" y="2269"/>
                  <a:pt x="2803" y="2266"/>
                </a:cubicBezTo>
                <a:cubicBezTo>
                  <a:pt x="2801" y="2263"/>
                  <a:pt x="2799" y="2259"/>
                  <a:pt x="2797" y="2256"/>
                </a:cubicBezTo>
                <a:cubicBezTo>
                  <a:pt x="2793" y="2250"/>
                  <a:pt x="2790" y="2244"/>
                  <a:pt x="2787" y="2238"/>
                </a:cubicBezTo>
                <a:cubicBezTo>
                  <a:pt x="2785" y="2236"/>
                  <a:pt x="2784" y="2233"/>
                  <a:pt x="2782" y="2230"/>
                </a:cubicBezTo>
                <a:cubicBezTo>
                  <a:pt x="2777" y="2222"/>
                  <a:pt x="2773" y="2213"/>
                  <a:pt x="2768" y="2205"/>
                </a:cubicBezTo>
                <a:cubicBezTo>
                  <a:pt x="2768" y="2204"/>
                  <a:pt x="2768" y="2204"/>
                  <a:pt x="2767" y="2204"/>
                </a:cubicBezTo>
                <a:cubicBezTo>
                  <a:pt x="2763" y="2196"/>
                  <a:pt x="2759" y="2188"/>
                  <a:pt x="2755" y="2180"/>
                </a:cubicBezTo>
                <a:cubicBezTo>
                  <a:pt x="2760" y="2173"/>
                  <a:pt x="2765" y="2167"/>
                  <a:pt x="2769" y="2160"/>
                </a:cubicBezTo>
                <a:cubicBezTo>
                  <a:pt x="2771" y="2157"/>
                  <a:pt x="2773" y="2155"/>
                  <a:pt x="2775" y="2152"/>
                </a:cubicBezTo>
                <a:cubicBezTo>
                  <a:pt x="2781" y="2142"/>
                  <a:pt x="2788" y="2132"/>
                  <a:pt x="2794" y="2122"/>
                </a:cubicBezTo>
                <a:cubicBezTo>
                  <a:pt x="2796" y="2119"/>
                  <a:pt x="2798" y="2116"/>
                  <a:pt x="2799" y="2114"/>
                </a:cubicBezTo>
                <a:cubicBezTo>
                  <a:pt x="2804" y="2106"/>
                  <a:pt x="2809" y="2099"/>
                  <a:pt x="2813" y="2091"/>
                </a:cubicBezTo>
                <a:cubicBezTo>
                  <a:pt x="2816" y="2087"/>
                  <a:pt x="2818" y="2083"/>
                  <a:pt x="2820" y="2079"/>
                </a:cubicBezTo>
                <a:cubicBezTo>
                  <a:pt x="2824" y="2073"/>
                  <a:pt x="2828" y="2066"/>
                  <a:pt x="2832" y="2060"/>
                </a:cubicBezTo>
                <a:cubicBezTo>
                  <a:pt x="2834" y="2055"/>
                  <a:pt x="2836" y="2051"/>
                  <a:pt x="2839" y="2047"/>
                </a:cubicBezTo>
                <a:cubicBezTo>
                  <a:pt x="2842" y="2041"/>
                  <a:pt x="2846" y="2034"/>
                  <a:pt x="2849" y="2028"/>
                </a:cubicBezTo>
                <a:cubicBezTo>
                  <a:pt x="2851" y="2024"/>
                  <a:pt x="2854" y="2019"/>
                  <a:pt x="2856" y="2014"/>
                </a:cubicBezTo>
                <a:cubicBezTo>
                  <a:pt x="2859" y="2008"/>
                  <a:pt x="2863" y="2002"/>
                  <a:pt x="2866" y="1996"/>
                </a:cubicBezTo>
                <a:cubicBezTo>
                  <a:pt x="2868" y="1991"/>
                  <a:pt x="2871" y="1987"/>
                  <a:pt x="2873" y="1982"/>
                </a:cubicBezTo>
                <a:cubicBezTo>
                  <a:pt x="2876" y="1976"/>
                  <a:pt x="2879" y="1970"/>
                  <a:pt x="2882" y="1964"/>
                </a:cubicBezTo>
                <a:cubicBezTo>
                  <a:pt x="2884" y="1959"/>
                  <a:pt x="2886" y="1954"/>
                  <a:pt x="2889" y="1949"/>
                </a:cubicBezTo>
                <a:cubicBezTo>
                  <a:pt x="2890" y="1946"/>
                  <a:pt x="2892" y="1942"/>
                  <a:pt x="2893" y="1939"/>
                </a:cubicBezTo>
                <a:cubicBezTo>
                  <a:pt x="2893" y="1939"/>
                  <a:pt x="2893" y="1939"/>
                  <a:pt x="2893" y="1939"/>
                </a:cubicBezTo>
                <a:cubicBezTo>
                  <a:pt x="2893" y="1939"/>
                  <a:pt x="2893" y="1939"/>
                  <a:pt x="2893" y="1939"/>
                </a:cubicBezTo>
                <a:cubicBezTo>
                  <a:pt x="2894" y="1941"/>
                  <a:pt x="2895" y="1944"/>
                  <a:pt x="2896" y="1946"/>
                </a:cubicBezTo>
                <a:cubicBezTo>
                  <a:pt x="2897" y="1949"/>
                  <a:pt x="2898" y="1953"/>
                  <a:pt x="2899" y="1956"/>
                </a:cubicBezTo>
                <a:cubicBezTo>
                  <a:pt x="2901" y="1962"/>
                  <a:pt x="2902" y="1967"/>
                  <a:pt x="2904" y="1973"/>
                </a:cubicBezTo>
                <a:cubicBezTo>
                  <a:pt x="2905" y="1976"/>
                  <a:pt x="2906" y="1979"/>
                  <a:pt x="2907" y="1982"/>
                </a:cubicBezTo>
                <a:cubicBezTo>
                  <a:pt x="2910" y="1988"/>
                  <a:pt x="2912" y="1995"/>
                  <a:pt x="2914" y="2001"/>
                </a:cubicBezTo>
                <a:cubicBezTo>
                  <a:pt x="2915" y="2003"/>
                  <a:pt x="2916" y="2006"/>
                  <a:pt x="2916" y="2008"/>
                </a:cubicBezTo>
                <a:cubicBezTo>
                  <a:pt x="2919" y="2016"/>
                  <a:pt x="2922" y="2024"/>
                  <a:pt x="2925" y="2032"/>
                </a:cubicBezTo>
                <a:cubicBezTo>
                  <a:pt x="2894" y="2116"/>
                  <a:pt x="2855" y="2199"/>
                  <a:pt x="2809" y="2277"/>
                </a:cubicBezTo>
                <a:close/>
                <a:moveTo>
                  <a:pt x="2932" y="2014"/>
                </a:moveTo>
                <a:cubicBezTo>
                  <a:pt x="2931" y="2012"/>
                  <a:pt x="2930" y="2010"/>
                  <a:pt x="2929" y="2007"/>
                </a:cubicBezTo>
                <a:cubicBezTo>
                  <a:pt x="2928" y="2004"/>
                  <a:pt x="2927" y="2001"/>
                  <a:pt x="2926" y="1998"/>
                </a:cubicBezTo>
                <a:cubicBezTo>
                  <a:pt x="2924" y="1993"/>
                  <a:pt x="2922" y="1987"/>
                  <a:pt x="2920" y="1981"/>
                </a:cubicBezTo>
                <a:cubicBezTo>
                  <a:pt x="2919" y="1978"/>
                  <a:pt x="2918" y="1975"/>
                  <a:pt x="2917" y="1972"/>
                </a:cubicBezTo>
                <a:cubicBezTo>
                  <a:pt x="2915" y="1966"/>
                  <a:pt x="2912" y="1959"/>
                  <a:pt x="2910" y="1953"/>
                </a:cubicBezTo>
                <a:cubicBezTo>
                  <a:pt x="2910" y="1951"/>
                  <a:pt x="2909" y="1949"/>
                  <a:pt x="2908" y="1947"/>
                </a:cubicBezTo>
                <a:cubicBezTo>
                  <a:pt x="2906" y="1938"/>
                  <a:pt x="2903" y="1930"/>
                  <a:pt x="2901" y="1922"/>
                </a:cubicBezTo>
                <a:cubicBezTo>
                  <a:pt x="2905" y="1913"/>
                  <a:pt x="2909" y="1904"/>
                  <a:pt x="2912" y="1895"/>
                </a:cubicBezTo>
                <a:cubicBezTo>
                  <a:pt x="2913" y="1892"/>
                  <a:pt x="2915" y="1890"/>
                  <a:pt x="2916" y="1887"/>
                </a:cubicBezTo>
                <a:cubicBezTo>
                  <a:pt x="2918" y="1880"/>
                  <a:pt x="2921" y="1874"/>
                  <a:pt x="2924" y="1867"/>
                </a:cubicBezTo>
                <a:cubicBezTo>
                  <a:pt x="2925" y="1863"/>
                  <a:pt x="2927" y="1860"/>
                  <a:pt x="2928" y="1856"/>
                </a:cubicBezTo>
                <a:cubicBezTo>
                  <a:pt x="2930" y="1850"/>
                  <a:pt x="2933" y="1844"/>
                  <a:pt x="2935" y="1838"/>
                </a:cubicBezTo>
                <a:cubicBezTo>
                  <a:pt x="2936" y="1834"/>
                  <a:pt x="2938" y="1831"/>
                  <a:pt x="2939" y="1827"/>
                </a:cubicBezTo>
                <a:cubicBezTo>
                  <a:pt x="2941" y="1821"/>
                  <a:pt x="2943" y="1814"/>
                  <a:pt x="2946" y="1808"/>
                </a:cubicBezTo>
                <a:cubicBezTo>
                  <a:pt x="2947" y="1805"/>
                  <a:pt x="2948" y="1801"/>
                  <a:pt x="2949" y="1798"/>
                </a:cubicBezTo>
                <a:cubicBezTo>
                  <a:pt x="2952" y="1789"/>
                  <a:pt x="2955" y="1781"/>
                  <a:pt x="2958" y="1772"/>
                </a:cubicBezTo>
                <a:cubicBezTo>
                  <a:pt x="2958" y="1771"/>
                  <a:pt x="2958" y="1770"/>
                  <a:pt x="2958" y="1769"/>
                </a:cubicBezTo>
                <a:cubicBezTo>
                  <a:pt x="2962" y="1760"/>
                  <a:pt x="2964" y="1750"/>
                  <a:pt x="2967" y="1740"/>
                </a:cubicBezTo>
                <a:cubicBezTo>
                  <a:pt x="2968" y="1737"/>
                  <a:pt x="2969" y="1734"/>
                  <a:pt x="2970" y="1731"/>
                </a:cubicBezTo>
                <a:cubicBezTo>
                  <a:pt x="2972" y="1725"/>
                  <a:pt x="2974" y="1718"/>
                  <a:pt x="2976" y="1711"/>
                </a:cubicBezTo>
                <a:cubicBezTo>
                  <a:pt x="2977" y="1707"/>
                  <a:pt x="2978" y="1704"/>
                  <a:pt x="2978" y="1700"/>
                </a:cubicBezTo>
                <a:cubicBezTo>
                  <a:pt x="2980" y="1694"/>
                  <a:pt x="2982" y="1687"/>
                  <a:pt x="2983" y="1681"/>
                </a:cubicBezTo>
                <a:cubicBezTo>
                  <a:pt x="2984" y="1677"/>
                  <a:pt x="2985" y="1674"/>
                  <a:pt x="2986" y="1670"/>
                </a:cubicBezTo>
                <a:cubicBezTo>
                  <a:pt x="2988" y="1663"/>
                  <a:pt x="2989" y="1656"/>
                  <a:pt x="2991" y="1650"/>
                </a:cubicBezTo>
                <a:cubicBezTo>
                  <a:pt x="2992" y="1647"/>
                  <a:pt x="2992" y="1644"/>
                  <a:pt x="2993" y="1641"/>
                </a:cubicBezTo>
                <a:cubicBezTo>
                  <a:pt x="2995" y="1631"/>
                  <a:pt x="2997" y="1621"/>
                  <a:pt x="2999" y="1611"/>
                </a:cubicBezTo>
                <a:cubicBezTo>
                  <a:pt x="3000" y="1609"/>
                  <a:pt x="3000" y="1608"/>
                  <a:pt x="3000" y="1606"/>
                </a:cubicBezTo>
                <a:cubicBezTo>
                  <a:pt x="3002" y="1598"/>
                  <a:pt x="3003" y="1590"/>
                  <a:pt x="3005" y="1581"/>
                </a:cubicBezTo>
                <a:cubicBezTo>
                  <a:pt x="3006" y="1578"/>
                  <a:pt x="3006" y="1574"/>
                  <a:pt x="3007" y="1571"/>
                </a:cubicBezTo>
                <a:cubicBezTo>
                  <a:pt x="3008" y="1564"/>
                  <a:pt x="3009" y="1557"/>
                  <a:pt x="3010" y="1551"/>
                </a:cubicBezTo>
                <a:cubicBezTo>
                  <a:pt x="3011" y="1547"/>
                  <a:pt x="3011" y="1543"/>
                  <a:pt x="3012" y="1539"/>
                </a:cubicBezTo>
                <a:cubicBezTo>
                  <a:pt x="3013" y="1533"/>
                  <a:pt x="3014" y="1526"/>
                  <a:pt x="3015" y="1520"/>
                </a:cubicBezTo>
                <a:cubicBezTo>
                  <a:pt x="3015" y="1516"/>
                  <a:pt x="3016" y="1512"/>
                  <a:pt x="3016" y="1509"/>
                </a:cubicBezTo>
                <a:cubicBezTo>
                  <a:pt x="3016" y="1507"/>
                  <a:pt x="3016" y="1506"/>
                  <a:pt x="3017" y="1504"/>
                </a:cubicBezTo>
                <a:cubicBezTo>
                  <a:pt x="3017" y="1507"/>
                  <a:pt x="3017" y="1511"/>
                  <a:pt x="3017" y="1514"/>
                </a:cubicBezTo>
                <a:cubicBezTo>
                  <a:pt x="3017" y="1686"/>
                  <a:pt x="2988" y="1854"/>
                  <a:pt x="2932" y="2014"/>
                </a:cubicBezTo>
                <a:close/>
              </a:path>
            </a:pathLst>
          </a:custGeom>
          <a:gradFill>
            <a:gsLst>
              <a:gs pos="0">
                <a:schemeClr val="accent1"/>
              </a:gs>
              <a:gs pos="83000">
                <a:schemeClr val="accent2"/>
              </a:gs>
              <a:gs pos="100000">
                <a:schemeClr val="accent3"/>
              </a:gs>
            </a:gsLst>
            <a:lin ang="5400000" scaled="1"/>
          </a:gradFill>
          <a:ln>
            <a:noFill/>
          </a:ln>
        </p:spPr>
        <p:txBody>
          <a:bodyPr vert="horz" wrap="square" lIns="91440" tIns="45720" rIns="91440" bIns="45720" numCol="1" anchor="t" anchorCtr="0" compatLnSpc="1">
            <a:prstTxWarp prst="textNoShape">
              <a:avLst/>
            </a:prstTxWarp>
          </a:bodyPr>
          <a:lstStyle/>
          <a:p>
            <a:endParaRPr lang="en-ID"/>
          </a:p>
        </p:txBody>
      </p:sp>
      <p:sp>
        <p:nvSpPr>
          <p:cNvPr id="10" name="Freeform 5">
            <a:extLst>
              <a:ext uri="{FF2B5EF4-FFF2-40B4-BE49-F238E27FC236}">
                <a16:creationId xmlns:a16="http://schemas.microsoft.com/office/drawing/2014/main" id="{232A62D2-C682-4A24-A6C6-D1739677AEBE}"/>
              </a:ext>
            </a:extLst>
          </p:cNvPr>
          <p:cNvSpPr>
            <a:spLocks noEditPoints="1"/>
          </p:cNvSpPr>
          <p:nvPr/>
        </p:nvSpPr>
        <p:spPr bwMode="auto">
          <a:xfrm>
            <a:off x="4583284" y="-1807526"/>
            <a:ext cx="3025432" cy="3011486"/>
          </a:xfrm>
          <a:custGeom>
            <a:avLst/>
            <a:gdLst>
              <a:gd name="T0" fmla="*/ 127 w 3029"/>
              <a:gd name="T1" fmla="*/ 908 h 3029"/>
              <a:gd name="T2" fmla="*/ 1211 w 3029"/>
              <a:gd name="T3" fmla="*/ 293 h 3029"/>
              <a:gd name="T4" fmla="*/ 1284 w 3029"/>
              <a:gd name="T5" fmla="*/ 572 h 3029"/>
              <a:gd name="T6" fmla="*/ 2309 w 3029"/>
              <a:gd name="T7" fmla="*/ 1171 h 3029"/>
              <a:gd name="T8" fmla="*/ 2832 w 3029"/>
              <a:gd name="T9" fmla="*/ 1391 h 3029"/>
              <a:gd name="T10" fmla="*/ 1306 w 3029"/>
              <a:gd name="T11" fmla="*/ 777 h 3029"/>
              <a:gd name="T12" fmla="*/ 1571 w 3029"/>
              <a:gd name="T13" fmla="*/ 1027 h 3029"/>
              <a:gd name="T14" fmla="*/ 2092 w 3029"/>
              <a:gd name="T15" fmla="*/ 1688 h 3029"/>
              <a:gd name="T16" fmla="*/ 2658 w 3029"/>
              <a:gd name="T17" fmla="*/ 1697 h 3029"/>
              <a:gd name="T18" fmla="*/ 1336 w 3029"/>
              <a:gd name="T19" fmla="*/ 851 h 3029"/>
              <a:gd name="T20" fmla="*/ 1501 w 3029"/>
              <a:gd name="T21" fmla="*/ 1337 h 3029"/>
              <a:gd name="T22" fmla="*/ 1777 w 3029"/>
              <a:gd name="T23" fmla="*/ 1416 h 3029"/>
              <a:gd name="T24" fmla="*/ 1398 w 3029"/>
              <a:gd name="T25" fmla="*/ 1798 h 3029"/>
              <a:gd name="T26" fmla="*/ 1286 w 3029"/>
              <a:gd name="T27" fmla="*/ 2000 h 3029"/>
              <a:gd name="T28" fmla="*/ 2056 w 3029"/>
              <a:gd name="T29" fmla="*/ 1918 h 3029"/>
              <a:gd name="T30" fmla="*/ 1778 w 3029"/>
              <a:gd name="T31" fmla="*/ 1625 h 3029"/>
              <a:gd name="T32" fmla="*/ 1185 w 3029"/>
              <a:gd name="T33" fmla="*/ 1429 h 3029"/>
              <a:gd name="T34" fmla="*/ 960 w 3029"/>
              <a:gd name="T35" fmla="*/ 1710 h 3029"/>
              <a:gd name="T36" fmla="*/ 1135 w 3029"/>
              <a:gd name="T37" fmla="*/ 2159 h 3029"/>
              <a:gd name="T38" fmla="*/ 1706 w 3029"/>
              <a:gd name="T39" fmla="*/ 2314 h 3029"/>
              <a:gd name="T40" fmla="*/ 2288 w 3029"/>
              <a:gd name="T41" fmla="*/ 1993 h 3029"/>
              <a:gd name="T42" fmla="*/ 1787 w 3029"/>
              <a:gd name="T43" fmla="*/ 1470 h 3029"/>
              <a:gd name="T44" fmla="*/ 902 w 3029"/>
              <a:gd name="T45" fmla="*/ 615 h 3029"/>
              <a:gd name="T46" fmla="*/ 936 w 3029"/>
              <a:gd name="T47" fmla="*/ 1131 h 3029"/>
              <a:gd name="T48" fmla="*/ 887 w 3029"/>
              <a:gd name="T49" fmla="*/ 1488 h 3029"/>
              <a:gd name="T50" fmla="*/ 604 w 3029"/>
              <a:gd name="T51" fmla="*/ 1514 h 3029"/>
              <a:gd name="T52" fmla="*/ 997 w 3029"/>
              <a:gd name="T53" fmla="*/ 2318 h 3029"/>
              <a:gd name="T54" fmla="*/ 1194 w 3029"/>
              <a:gd name="T55" fmla="*/ 2408 h 3029"/>
              <a:gd name="T56" fmla="*/ 2001 w 3029"/>
              <a:gd name="T57" fmla="*/ 2342 h 3029"/>
              <a:gd name="T58" fmla="*/ 2476 w 3029"/>
              <a:gd name="T59" fmla="*/ 2077 h 3029"/>
              <a:gd name="T60" fmla="*/ 2581 w 3029"/>
              <a:gd name="T61" fmla="*/ 1578 h 3029"/>
              <a:gd name="T62" fmla="*/ 1861 w 3029"/>
              <a:gd name="T63" fmla="*/ 764 h 3029"/>
              <a:gd name="T64" fmla="*/ 1576 w 3029"/>
              <a:gd name="T65" fmla="*/ 588 h 3029"/>
              <a:gd name="T66" fmla="*/ 921 w 3029"/>
              <a:gd name="T67" fmla="*/ 572 h 3029"/>
              <a:gd name="T68" fmla="*/ 586 w 3029"/>
              <a:gd name="T69" fmla="*/ 890 h 3029"/>
              <a:gd name="T70" fmla="*/ 448 w 3029"/>
              <a:gd name="T71" fmla="*/ 1359 h 3029"/>
              <a:gd name="T72" fmla="*/ 605 w 3029"/>
              <a:gd name="T73" fmla="*/ 1713 h 3029"/>
              <a:gd name="T74" fmla="*/ 389 w 3029"/>
              <a:gd name="T75" fmla="*/ 1921 h 3029"/>
              <a:gd name="T76" fmla="*/ 1127 w 3029"/>
              <a:gd name="T77" fmla="*/ 2670 h 3029"/>
              <a:gd name="T78" fmla="*/ 1523 w 3029"/>
              <a:gd name="T79" fmla="*/ 2748 h 3029"/>
              <a:gd name="T80" fmla="*/ 2015 w 3029"/>
              <a:gd name="T81" fmla="*/ 2671 h 3029"/>
              <a:gd name="T82" fmla="*/ 2462 w 3029"/>
              <a:gd name="T83" fmla="*/ 2291 h 3029"/>
              <a:gd name="T84" fmla="*/ 2899 w 3029"/>
              <a:gd name="T85" fmla="*/ 1694 h 3029"/>
              <a:gd name="T86" fmla="*/ 2847 w 3029"/>
              <a:gd name="T87" fmla="*/ 1357 h 3029"/>
              <a:gd name="T88" fmla="*/ 2693 w 3029"/>
              <a:gd name="T89" fmla="*/ 1232 h 3029"/>
              <a:gd name="T90" fmla="*/ 2541 w 3029"/>
              <a:gd name="T91" fmla="*/ 1195 h 3029"/>
              <a:gd name="T92" fmla="*/ 2613 w 3029"/>
              <a:gd name="T93" fmla="*/ 719 h 3029"/>
              <a:gd name="T94" fmla="*/ 2536 w 3029"/>
              <a:gd name="T95" fmla="*/ 593 h 3029"/>
              <a:gd name="T96" fmla="*/ 2477 w 3029"/>
              <a:gd name="T97" fmla="*/ 459 h 3029"/>
              <a:gd name="T98" fmla="*/ 2127 w 3029"/>
              <a:gd name="T99" fmla="*/ 257 h 3029"/>
              <a:gd name="T100" fmla="*/ 1899 w 3029"/>
              <a:gd name="T101" fmla="*/ 147 h 3029"/>
              <a:gd name="T102" fmla="*/ 1244 w 3029"/>
              <a:gd name="T103" fmla="*/ 160 h 3029"/>
              <a:gd name="T104" fmla="*/ 843 w 3029"/>
              <a:gd name="T105" fmla="*/ 349 h 3029"/>
              <a:gd name="T106" fmla="*/ 312 w 3029"/>
              <a:gd name="T107" fmla="*/ 614 h 3029"/>
              <a:gd name="T108" fmla="*/ 236 w 3029"/>
              <a:gd name="T109" fmla="*/ 1090 h 3029"/>
              <a:gd name="T110" fmla="*/ 178 w 3029"/>
              <a:gd name="T111" fmla="*/ 1393 h 3029"/>
              <a:gd name="T112" fmla="*/ 157 w 3029"/>
              <a:gd name="T113" fmla="*/ 1578 h 3029"/>
              <a:gd name="T114" fmla="*/ 230 w 3029"/>
              <a:gd name="T115" fmla="*/ 1913 h 3029"/>
              <a:gd name="T116" fmla="*/ 28 w 3029"/>
              <a:gd name="T117" fmla="*/ 1532 h 3029"/>
              <a:gd name="T118" fmla="*/ 1131 w 3029"/>
              <a:gd name="T119" fmla="*/ 2868 h 3029"/>
              <a:gd name="T120" fmla="*/ 1775 w 3029"/>
              <a:gd name="T121" fmla="*/ 2980 h 3029"/>
              <a:gd name="T122" fmla="*/ 1936 w 3029"/>
              <a:gd name="T123" fmla="*/ 2810 h 3029"/>
              <a:gd name="T124" fmla="*/ 2640 w 3029"/>
              <a:gd name="T125" fmla="*/ 2414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29" h="3029">
                <a:moveTo>
                  <a:pt x="3029" y="1514"/>
                </a:moveTo>
                <a:cubicBezTo>
                  <a:pt x="3029" y="1481"/>
                  <a:pt x="3028" y="1447"/>
                  <a:pt x="3025" y="1413"/>
                </a:cubicBezTo>
                <a:cubicBezTo>
                  <a:pt x="3025" y="1413"/>
                  <a:pt x="3025" y="1413"/>
                  <a:pt x="3025" y="1413"/>
                </a:cubicBezTo>
                <a:cubicBezTo>
                  <a:pt x="3025" y="1413"/>
                  <a:pt x="3025" y="1413"/>
                  <a:pt x="3025" y="1413"/>
                </a:cubicBezTo>
                <a:cubicBezTo>
                  <a:pt x="3023" y="1379"/>
                  <a:pt x="3020" y="1346"/>
                  <a:pt x="3015" y="1312"/>
                </a:cubicBezTo>
                <a:cubicBezTo>
                  <a:pt x="3015" y="1312"/>
                  <a:pt x="3015" y="1312"/>
                  <a:pt x="3015" y="1312"/>
                </a:cubicBezTo>
                <a:cubicBezTo>
                  <a:pt x="3015" y="1311"/>
                  <a:pt x="3015" y="1311"/>
                  <a:pt x="3015" y="1311"/>
                </a:cubicBezTo>
                <a:cubicBezTo>
                  <a:pt x="3009" y="1267"/>
                  <a:pt x="3009" y="1267"/>
                  <a:pt x="3009" y="1267"/>
                </a:cubicBezTo>
                <a:cubicBezTo>
                  <a:pt x="3009" y="1269"/>
                  <a:pt x="3009" y="1269"/>
                  <a:pt x="3009" y="1269"/>
                </a:cubicBezTo>
                <a:cubicBezTo>
                  <a:pt x="3006" y="1250"/>
                  <a:pt x="3002" y="1230"/>
                  <a:pt x="2998" y="1211"/>
                </a:cubicBezTo>
                <a:cubicBezTo>
                  <a:pt x="2998" y="1211"/>
                  <a:pt x="2998" y="1211"/>
                  <a:pt x="2998" y="1211"/>
                </a:cubicBezTo>
                <a:cubicBezTo>
                  <a:pt x="2998" y="1210"/>
                  <a:pt x="2998" y="1210"/>
                  <a:pt x="2998" y="1210"/>
                </a:cubicBezTo>
                <a:cubicBezTo>
                  <a:pt x="2992" y="1181"/>
                  <a:pt x="2992" y="1181"/>
                  <a:pt x="2992" y="1181"/>
                </a:cubicBezTo>
                <a:cubicBezTo>
                  <a:pt x="2992" y="1182"/>
                  <a:pt x="2992" y="1182"/>
                  <a:pt x="2992" y="1182"/>
                </a:cubicBezTo>
                <a:cubicBezTo>
                  <a:pt x="2987" y="1158"/>
                  <a:pt x="2981" y="1134"/>
                  <a:pt x="2974" y="1110"/>
                </a:cubicBezTo>
                <a:cubicBezTo>
                  <a:pt x="2974" y="1110"/>
                  <a:pt x="2974" y="1110"/>
                  <a:pt x="2974" y="1110"/>
                </a:cubicBezTo>
                <a:cubicBezTo>
                  <a:pt x="2974" y="1108"/>
                  <a:pt x="2974" y="1108"/>
                  <a:pt x="2974" y="1108"/>
                </a:cubicBezTo>
                <a:cubicBezTo>
                  <a:pt x="2968" y="1088"/>
                  <a:pt x="2968" y="1088"/>
                  <a:pt x="2968" y="1088"/>
                </a:cubicBezTo>
                <a:cubicBezTo>
                  <a:pt x="2968" y="1088"/>
                  <a:pt x="2968" y="1088"/>
                  <a:pt x="2968" y="1088"/>
                </a:cubicBezTo>
                <a:cubicBezTo>
                  <a:pt x="2960" y="1061"/>
                  <a:pt x="2951" y="1035"/>
                  <a:pt x="2942" y="1009"/>
                </a:cubicBezTo>
                <a:cubicBezTo>
                  <a:pt x="2942" y="1009"/>
                  <a:pt x="2942" y="1009"/>
                  <a:pt x="2942" y="1009"/>
                </a:cubicBezTo>
                <a:cubicBezTo>
                  <a:pt x="2941" y="1007"/>
                  <a:pt x="2941" y="1007"/>
                  <a:pt x="2941" y="1007"/>
                </a:cubicBezTo>
                <a:cubicBezTo>
                  <a:pt x="2936" y="991"/>
                  <a:pt x="2936" y="991"/>
                  <a:pt x="2936" y="991"/>
                </a:cubicBezTo>
                <a:cubicBezTo>
                  <a:pt x="2936" y="991"/>
                  <a:pt x="2936" y="991"/>
                  <a:pt x="2936" y="991"/>
                </a:cubicBezTo>
                <a:cubicBezTo>
                  <a:pt x="2935" y="988"/>
                  <a:pt x="2933" y="985"/>
                  <a:pt x="2932" y="981"/>
                </a:cubicBezTo>
                <a:cubicBezTo>
                  <a:pt x="2932" y="981"/>
                  <a:pt x="2932" y="981"/>
                  <a:pt x="2932" y="981"/>
                </a:cubicBezTo>
                <a:cubicBezTo>
                  <a:pt x="2931" y="979"/>
                  <a:pt x="2931" y="979"/>
                  <a:pt x="2931" y="979"/>
                </a:cubicBezTo>
                <a:cubicBezTo>
                  <a:pt x="2926" y="964"/>
                  <a:pt x="2926" y="964"/>
                  <a:pt x="2926" y="964"/>
                </a:cubicBezTo>
                <a:cubicBezTo>
                  <a:pt x="2926" y="964"/>
                  <a:pt x="2926" y="964"/>
                  <a:pt x="2926" y="964"/>
                </a:cubicBezTo>
                <a:cubicBezTo>
                  <a:pt x="2918" y="945"/>
                  <a:pt x="2910" y="926"/>
                  <a:pt x="2902" y="908"/>
                </a:cubicBezTo>
                <a:cubicBezTo>
                  <a:pt x="2902" y="908"/>
                  <a:pt x="2902" y="908"/>
                  <a:pt x="2902" y="908"/>
                </a:cubicBezTo>
                <a:cubicBezTo>
                  <a:pt x="2901" y="905"/>
                  <a:pt x="2901" y="905"/>
                  <a:pt x="2901" y="905"/>
                </a:cubicBezTo>
                <a:cubicBezTo>
                  <a:pt x="2896" y="893"/>
                  <a:pt x="2896" y="893"/>
                  <a:pt x="2896" y="893"/>
                </a:cubicBezTo>
                <a:cubicBezTo>
                  <a:pt x="2896" y="893"/>
                  <a:pt x="2896" y="893"/>
                  <a:pt x="2896" y="893"/>
                </a:cubicBezTo>
                <a:cubicBezTo>
                  <a:pt x="2882" y="864"/>
                  <a:pt x="2868" y="835"/>
                  <a:pt x="2853" y="807"/>
                </a:cubicBezTo>
                <a:cubicBezTo>
                  <a:pt x="2853" y="806"/>
                  <a:pt x="2853" y="806"/>
                  <a:pt x="2853" y="806"/>
                </a:cubicBezTo>
                <a:cubicBezTo>
                  <a:pt x="2852" y="804"/>
                  <a:pt x="2852" y="804"/>
                  <a:pt x="2852" y="804"/>
                </a:cubicBezTo>
                <a:cubicBezTo>
                  <a:pt x="2847" y="794"/>
                  <a:pt x="2847" y="794"/>
                  <a:pt x="2847" y="794"/>
                </a:cubicBezTo>
                <a:cubicBezTo>
                  <a:pt x="2846" y="794"/>
                  <a:pt x="2846" y="794"/>
                  <a:pt x="2846" y="794"/>
                </a:cubicBezTo>
                <a:cubicBezTo>
                  <a:pt x="2834" y="771"/>
                  <a:pt x="2821" y="748"/>
                  <a:pt x="2807" y="725"/>
                </a:cubicBezTo>
                <a:cubicBezTo>
                  <a:pt x="2807" y="725"/>
                  <a:pt x="2807" y="725"/>
                  <a:pt x="2807" y="725"/>
                </a:cubicBezTo>
                <a:cubicBezTo>
                  <a:pt x="2805" y="722"/>
                  <a:pt x="2805" y="722"/>
                  <a:pt x="2805" y="722"/>
                </a:cubicBezTo>
                <a:cubicBezTo>
                  <a:pt x="2800" y="713"/>
                  <a:pt x="2800" y="713"/>
                  <a:pt x="2800" y="713"/>
                </a:cubicBezTo>
                <a:cubicBezTo>
                  <a:pt x="2800" y="714"/>
                  <a:pt x="2800" y="714"/>
                  <a:pt x="2800" y="714"/>
                </a:cubicBezTo>
                <a:cubicBezTo>
                  <a:pt x="2798" y="711"/>
                  <a:pt x="2796" y="708"/>
                  <a:pt x="2795" y="705"/>
                </a:cubicBezTo>
                <a:cubicBezTo>
                  <a:pt x="2795" y="705"/>
                  <a:pt x="2795" y="705"/>
                  <a:pt x="2795" y="705"/>
                </a:cubicBezTo>
                <a:cubicBezTo>
                  <a:pt x="2793" y="702"/>
                  <a:pt x="2793" y="702"/>
                  <a:pt x="2793" y="702"/>
                </a:cubicBezTo>
                <a:cubicBezTo>
                  <a:pt x="2787" y="694"/>
                  <a:pt x="2787" y="694"/>
                  <a:pt x="2787" y="694"/>
                </a:cubicBezTo>
                <a:cubicBezTo>
                  <a:pt x="2787" y="694"/>
                  <a:pt x="2787" y="694"/>
                  <a:pt x="2787" y="694"/>
                </a:cubicBezTo>
                <a:cubicBezTo>
                  <a:pt x="2768" y="664"/>
                  <a:pt x="2747" y="633"/>
                  <a:pt x="2725" y="604"/>
                </a:cubicBezTo>
                <a:cubicBezTo>
                  <a:pt x="2725" y="604"/>
                  <a:pt x="2725" y="604"/>
                  <a:pt x="2725" y="604"/>
                </a:cubicBezTo>
                <a:cubicBezTo>
                  <a:pt x="2722" y="601"/>
                  <a:pt x="2722" y="601"/>
                  <a:pt x="2722" y="601"/>
                </a:cubicBezTo>
                <a:cubicBezTo>
                  <a:pt x="2717" y="594"/>
                  <a:pt x="2717" y="594"/>
                  <a:pt x="2717" y="594"/>
                </a:cubicBezTo>
                <a:cubicBezTo>
                  <a:pt x="2717" y="594"/>
                  <a:pt x="2717" y="594"/>
                  <a:pt x="2717" y="594"/>
                </a:cubicBezTo>
                <a:cubicBezTo>
                  <a:pt x="2706" y="580"/>
                  <a:pt x="2694" y="565"/>
                  <a:pt x="2682" y="550"/>
                </a:cubicBezTo>
                <a:cubicBezTo>
                  <a:pt x="2682" y="550"/>
                  <a:pt x="2682" y="550"/>
                  <a:pt x="2682" y="550"/>
                </a:cubicBezTo>
                <a:cubicBezTo>
                  <a:pt x="2679" y="546"/>
                  <a:pt x="2679" y="546"/>
                  <a:pt x="2679" y="546"/>
                </a:cubicBezTo>
                <a:cubicBezTo>
                  <a:pt x="2679" y="546"/>
                  <a:pt x="2678" y="546"/>
                  <a:pt x="2678" y="546"/>
                </a:cubicBezTo>
                <a:cubicBezTo>
                  <a:pt x="2674" y="541"/>
                  <a:pt x="2674" y="541"/>
                  <a:pt x="2674" y="541"/>
                </a:cubicBezTo>
                <a:cubicBezTo>
                  <a:pt x="2674" y="541"/>
                  <a:pt x="2674" y="541"/>
                  <a:pt x="2674" y="541"/>
                </a:cubicBezTo>
                <a:cubicBezTo>
                  <a:pt x="2663" y="528"/>
                  <a:pt x="2652" y="515"/>
                  <a:pt x="2641" y="503"/>
                </a:cubicBezTo>
                <a:cubicBezTo>
                  <a:pt x="2641" y="503"/>
                  <a:pt x="2641" y="503"/>
                  <a:pt x="2641" y="503"/>
                </a:cubicBezTo>
                <a:cubicBezTo>
                  <a:pt x="2638" y="499"/>
                  <a:pt x="2638" y="499"/>
                  <a:pt x="2638" y="499"/>
                </a:cubicBezTo>
                <a:cubicBezTo>
                  <a:pt x="2633" y="494"/>
                  <a:pt x="2633" y="494"/>
                  <a:pt x="2633" y="494"/>
                </a:cubicBezTo>
                <a:cubicBezTo>
                  <a:pt x="2633" y="494"/>
                  <a:pt x="2633" y="494"/>
                  <a:pt x="2633" y="494"/>
                </a:cubicBezTo>
                <a:cubicBezTo>
                  <a:pt x="2609" y="468"/>
                  <a:pt x="2584" y="442"/>
                  <a:pt x="2558" y="417"/>
                </a:cubicBezTo>
                <a:cubicBezTo>
                  <a:pt x="2558" y="417"/>
                  <a:pt x="2558" y="417"/>
                  <a:pt x="2558" y="417"/>
                </a:cubicBezTo>
                <a:cubicBezTo>
                  <a:pt x="2553" y="413"/>
                  <a:pt x="2553" y="413"/>
                  <a:pt x="2553" y="413"/>
                </a:cubicBezTo>
                <a:cubicBezTo>
                  <a:pt x="2549" y="409"/>
                  <a:pt x="2549" y="409"/>
                  <a:pt x="2549" y="409"/>
                </a:cubicBezTo>
                <a:cubicBezTo>
                  <a:pt x="2549" y="409"/>
                  <a:pt x="2549" y="409"/>
                  <a:pt x="2549" y="409"/>
                </a:cubicBezTo>
                <a:cubicBezTo>
                  <a:pt x="2547" y="407"/>
                  <a:pt x="2544" y="404"/>
                  <a:pt x="2542" y="402"/>
                </a:cubicBezTo>
                <a:cubicBezTo>
                  <a:pt x="2542" y="402"/>
                  <a:pt x="2542" y="402"/>
                  <a:pt x="2542" y="402"/>
                </a:cubicBezTo>
                <a:cubicBezTo>
                  <a:pt x="2537" y="397"/>
                  <a:pt x="2537" y="397"/>
                  <a:pt x="2537" y="397"/>
                </a:cubicBezTo>
                <a:cubicBezTo>
                  <a:pt x="2533" y="394"/>
                  <a:pt x="2533" y="394"/>
                  <a:pt x="2533" y="394"/>
                </a:cubicBezTo>
                <a:cubicBezTo>
                  <a:pt x="2533" y="394"/>
                  <a:pt x="2533" y="394"/>
                  <a:pt x="2533" y="394"/>
                </a:cubicBezTo>
                <a:cubicBezTo>
                  <a:pt x="2497" y="361"/>
                  <a:pt x="2459" y="330"/>
                  <a:pt x="2420" y="301"/>
                </a:cubicBezTo>
                <a:cubicBezTo>
                  <a:pt x="2420" y="301"/>
                  <a:pt x="2420" y="301"/>
                  <a:pt x="2420" y="301"/>
                </a:cubicBezTo>
                <a:cubicBezTo>
                  <a:pt x="2412" y="295"/>
                  <a:pt x="2412" y="295"/>
                  <a:pt x="2412" y="295"/>
                </a:cubicBezTo>
                <a:cubicBezTo>
                  <a:pt x="2412" y="295"/>
                  <a:pt x="2412" y="295"/>
                  <a:pt x="2412" y="295"/>
                </a:cubicBezTo>
                <a:cubicBezTo>
                  <a:pt x="2412" y="294"/>
                  <a:pt x="2412" y="294"/>
                  <a:pt x="2412" y="294"/>
                </a:cubicBezTo>
                <a:cubicBezTo>
                  <a:pt x="2405" y="290"/>
                  <a:pt x="2405" y="290"/>
                  <a:pt x="2405" y="290"/>
                </a:cubicBezTo>
                <a:cubicBezTo>
                  <a:pt x="2401" y="287"/>
                  <a:pt x="2401" y="287"/>
                  <a:pt x="2401" y="287"/>
                </a:cubicBezTo>
                <a:cubicBezTo>
                  <a:pt x="2401" y="287"/>
                  <a:pt x="2401" y="287"/>
                  <a:pt x="2401" y="287"/>
                </a:cubicBezTo>
                <a:cubicBezTo>
                  <a:pt x="2358" y="256"/>
                  <a:pt x="2312" y="226"/>
                  <a:pt x="2266" y="200"/>
                </a:cubicBezTo>
                <a:cubicBezTo>
                  <a:pt x="2268" y="198"/>
                  <a:pt x="2271" y="197"/>
                  <a:pt x="2273" y="195"/>
                </a:cubicBezTo>
                <a:cubicBezTo>
                  <a:pt x="2268" y="185"/>
                  <a:pt x="2268" y="185"/>
                  <a:pt x="2268" y="185"/>
                </a:cubicBezTo>
                <a:cubicBezTo>
                  <a:pt x="2263" y="187"/>
                  <a:pt x="2258" y="190"/>
                  <a:pt x="2254" y="193"/>
                </a:cubicBezTo>
                <a:cubicBezTo>
                  <a:pt x="2254" y="193"/>
                  <a:pt x="2254" y="193"/>
                  <a:pt x="2254" y="193"/>
                </a:cubicBezTo>
                <a:cubicBezTo>
                  <a:pt x="2254" y="193"/>
                  <a:pt x="2254" y="193"/>
                  <a:pt x="2254" y="193"/>
                </a:cubicBezTo>
                <a:cubicBezTo>
                  <a:pt x="2211" y="169"/>
                  <a:pt x="2166" y="146"/>
                  <a:pt x="2121" y="127"/>
                </a:cubicBezTo>
                <a:cubicBezTo>
                  <a:pt x="2121" y="127"/>
                  <a:pt x="2121" y="127"/>
                  <a:pt x="2121" y="127"/>
                </a:cubicBezTo>
                <a:cubicBezTo>
                  <a:pt x="2108" y="121"/>
                  <a:pt x="2108" y="121"/>
                  <a:pt x="2108" y="121"/>
                </a:cubicBezTo>
                <a:cubicBezTo>
                  <a:pt x="2106" y="120"/>
                  <a:pt x="2106" y="120"/>
                  <a:pt x="2106" y="120"/>
                </a:cubicBezTo>
                <a:cubicBezTo>
                  <a:pt x="2106" y="120"/>
                  <a:pt x="2106" y="120"/>
                  <a:pt x="2106" y="120"/>
                </a:cubicBezTo>
                <a:cubicBezTo>
                  <a:pt x="2088" y="113"/>
                  <a:pt x="2070" y="105"/>
                  <a:pt x="2052" y="99"/>
                </a:cubicBezTo>
                <a:cubicBezTo>
                  <a:pt x="2052" y="98"/>
                  <a:pt x="2052" y="98"/>
                  <a:pt x="2052" y="98"/>
                </a:cubicBezTo>
                <a:cubicBezTo>
                  <a:pt x="2037" y="93"/>
                  <a:pt x="2037" y="93"/>
                  <a:pt x="2037" y="93"/>
                </a:cubicBezTo>
                <a:cubicBezTo>
                  <a:pt x="2035" y="92"/>
                  <a:pt x="2035" y="92"/>
                  <a:pt x="2035" y="92"/>
                </a:cubicBezTo>
                <a:cubicBezTo>
                  <a:pt x="2035" y="92"/>
                  <a:pt x="2035" y="92"/>
                  <a:pt x="2035" y="92"/>
                </a:cubicBezTo>
                <a:cubicBezTo>
                  <a:pt x="2016" y="85"/>
                  <a:pt x="1997" y="79"/>
                  <a:pt x="1978" y="73"/>
                </a:cubicBezTo>
                <a:cubicBezTo>
                  <a:pt x="1978" y="73"/>
                  <a:pt x="1978" y="73"/>
                  <a:pt x="1978" y="73"/>
                </a:cubicBezTo>
                <a:cubicBezTo>
                  <a:pt x="1960" y="67"/>
                  <a:pt x="1960" y="67"/>
                  <a:pt x="1960" y="67"/>
                </a:cubicBezTo>
                <a:cubicBezTo>
                  <a:pt x="1958" y="66"/>
                  <a:pt x="1958" y="66"/>
                  <a:pt x="1958" y="66"/>
                </a:cubicBezTo>
                <a:cubicBezTo>
                  <a:pt x="1958" y="66"/>
                  <a:pt x="1958" y="66"/>
                  <a:pt x="1958" y="66"/>
                </a:cubicBezTo>
                <a:cubicBezTo>
                  <a:pt x="1919" y="54"/>
                  <a:pt x="1880" y="44"/>
                  <a:pt x="1840" y="35"/>
                </a:cubicBezTo>
                <a:cubicBezTo>
                  <a:pt x="1841" y="35"/>
                  <a:pt x="1841" y="35"/>
                  <a:pt x="1841" y="35"/>
                </a:cubicBezTo>
                <a:cubicBezTo>
                  <a:pt x="1811" y="29"/>
                  <a:pt x="1811" y="29"/>
                  <a:pt x="1811" y="29"/>
                </a:cubicBezTo>
                <a:cubicBezTo>
                  <a:pt x="1810" y="29"/>
                  <a:pt x="1810" y="29"/>
                  <a:pt x="1810" y="29"/>
                </a:cubicBezTo>
                <a:cubicBezTo>
                  <a:pt x="1810" y="29"/>
                  <a:pt x="1810" y="29"/>
                  <a:pt x="1810" y="29"/>
                </a:cubicBezTo>
                <a:cubicBezTo>
                  <a:pt x="1762" y="20"/>
                  <a:pt x="1712" y="12"/>
                  <a:pt x="1663" y="7"/>
                </a:cubicBezTo>
                <a:cubicBezTo>
                  <a:pt x="1662" y="7"/>
                  <a:pt x="1662" y="7"/>
                  <a:pt x="1662" y="7"/>
                </a:cubicBezTo>
                <a:cubicBezTo>
                  <a:pt x="1662" y="7"/>
                  <a:pt x="1662" y="7"/>
                  <a:pt x="1662" y="7"/>
                </a:cubicBezTo>
                <a:cubicBezTo>
                  <a:pt x="1613" y="3"/>
                  <a:pt x="1564" y="0"/>
                  <a:pt x="1515" y="0"/>
                </a:cubicBezTo>
                <a:cubicBezTo>
                  <a:pt x="1336" y="0"/>
                  <a:pt x="1161" y="31"/>
                  <a:pt x="994" y="92"/>
                </a:cubicBezTo>
                <a:cubicBezTo>
                  <a:pt x="994" y="92"/>
                  <a:pt x="994" y="92"/>
                  <a:pt x="994" y="92"/>
                </a:cubicBezTo>
                <a:cubicBezTo>
                  <a:pt x="992" y="93"/>
                  <a:pt x="992" y="93"/>
                  <a:pt x="992" y="93"/>
                </a:cubicBezTo>
                <a:cubicBezTo>
                  <a:pt x="977" y="98"/>
                  <a:pt x="977" y="98"/>
                  <a:pt x="977" y="98"/>
                </a:cubicBezTo>
                <a:cubicBezTo>
                  <a:pt x="977" y="99"/>
                  <a:pt x="977" y="99"/>
                  <a:pt x="977" y="99"/>
                </a:cubicBezTo>
                <a:cubicBezTo>
                  <a:pt x="908" y="125"/>
                  <a:pt x="840" y="156"/>
                  <a:pt x="775" y="193"/>
                </a:cubicBezTo>
                <a:cubicBezTo>
                  <a:pt x="775" y="193"/>
                  <a:pt x="775" y="193"/>
                  <a:pt x="775" y="193"/>
                </a:cubicBezTo>
                <a:cubicBezTo>
                  <a:pt x="772" y="194"/>
                  <a:pt x="772" y="194"/>
                  <a:pt x="772" y="194"/>
                </a:cubicBezTo>
                <a:cubicBezTo>
                  <a:pt x="763" y="200"/>
                  <a:pt x="763" y="200"/>
                  <a:pt x="763" y="200"/>
                </a:cubicBezTo>
                <a:cubicBezTo>
                  <a:pt x="763" y="200"/>
                  <a:pt x="763" y="200"/>
                  <a:pt x="763" y="200"/>
                </a:cubicBezTo>
                <a:cubicBezTo>
                  <a:pt x="714" y="228"/>
                  <a:pt x="665" y="260"/>
                  <a:pt x="619" y="293"/>
                </a:cubicBezTo>
                <a:cubicBezTo>
                  <a:pt x="619" y="293"/>
                  <a:pt x="619" y="293"/>
                  <a:pt x="619" y="293"/>
                </a:cubicBezTo>
                <a:cubicBezTo>
                  <a:pt x="616" y="296"/>
                  <a:pt x="616" y="296"/>
                  <a:pt x="616" y="296"/>
                </a:cubicBezTo>
                <a:cubicBezTo>
                  <a:pt x="609" y="301"/>
                  <a:pt x="609" y="301"/>
                  <a:pt x="609" y="301"/>
                </a:cubicBezTo>
                <a:cubicBezTo>
                  <a:pt x="609" y="301"/>
                  <a:pt x="609" y="301"/>
                  <a:pt x="609" y="301"/>
                </a:cubicBezTo>
                <a:cubicBezTo>
                  <a:pt x="570" y="330"/>
                  <a:pt x="532" y="361"/>
                  <a:pt x="496" y="394"/>
                </a:cubicBezTo>
                <a:cubicBezTo>
                  <a:pt x="496" y="394"/>
                  <a:pt x="496" y="394"/>
                  <a:pt x="496" y="394"/>
                </a:cubicBezTo>
                <a:cubicBezTo>
                  <a:pt x="492" y="397"/>
                  <a:pt x="492" y="397"/>
                  <a:pt x="492" y="397"/>
                </a:cubicBezTo>
                <a:cubicBezTo>
                  <a:pt x="487" y="402"/>
                  <a:pt x="487" y="402"/>
                  <a:pt x="487" y="402"/>
                </a:cubicBezTo>
                <a:cubicBezTo>
                  <a:pt x="487" y="402"/>
                  <a:pt x="487" y="402"/>
                  <a:pt x="487" y="402"/>
                </a:cubicBezTo>
                <a:cubicBezTo>
                  <a:pt x="456" y="431"/>
                  <a:pt x="425" y="462"/>
                  <a:pt x="396" y="494"/>
                </a:cubicBezTo>
                <a:cubicBezTo>
                  <a:pt x="396" y="494"/>
                  <a:pt x="396" y="494"/>
                  <a:pt x="396" y="494"/>
                </a:cubicBezTo>
                <a:cubicBezTo>
                  <a:pt x="391" y="499"/>
                  <a:pt x="391" y="499"/>
                  <a:pt x="391" y="499"/>
                </a:cubicBezTo>
                <a:cubicBezTo>
                  <a:pt x="388" y="503"/>
                  <a:pt x="388" y="503"/>
                  <a:pt x="388" y="503"/>
                </a:cubicBezTo>
                <a:cubicBezTo>
                  <a:pt x="388" y="503"/>
                  <a:pt x="388" y="503"/>
                  <a:pt x="388" y="503"/>
                </a:cubicBezTo>
                <a:cubicBezTo>
                  <a:pt x="361" y="532"/>
                  <a:pt x="336" y="563"/>
                  <a:pt x="312" y="594"/>
                </a:cubicBezTo>
                <a:cubicBezTo>
                  <a:pt x="312" y="594"/>
                  <a:pt x="312" y="594"/>
                  <a:pt x="312" y="594"/>
                </a:cubicBezTo>
                <a:cubicBezTo>
                  <a:pt x="307" y="601"/>
                  <a:pt x="307" y="601"/>
                  <a:pt x="307" y="601"/>
                </a:cubicBezTo>
                <a:cubicBezTo>
                  <a:pt x="304" y="604"/>
                  <a:pt x="304" y="604"/>
                  <a:pt x="304" y="604"/>
                </a:cubicBezTo>
                <a:cubicBezTo>
                  <a:pt x="304" y="604"/>
                  <a:pt x="304" y="604"/>
                  <a:pt x="304" y="604"/>
                </a:cubicBezTo>
                <a:cubicBezTo>
                  <a:pt x="282" y="633"/>
                  <a:pt x="261" y="664"/>
                  <a:pt x="242" y="694"/>
                </a:cubicBezTo>
                <a:cubicBezTo>
                  <a:pt x="242" y="694"/>
                  <a:pt x="242" y="694"/>
                  <a:pt x="242" y="694"/>
                </a:cubicBezTo>
                <a:cubicBezTo>
                  <a:pt x="236" y="702"/>
                  <a:pt x="236" y="702"/>
                  <a:pt x="236" y="702"/>
                </a:cubicBezTo>
                <a:cubicBezTo>
                  <a:pt x="234" y="705"/>
                  <a:pt x="234" y="705"/>
                  <a:pt x="234" y="705"/>
                </a:cubicBezTo>
                <a:cubicBezTo>
                  <a:pt x="234" y="705"/>
                  <a:pt x="234" y="705"/>
                  <a:pt x="234" y="705"/>
                </a:cubicBezTo>
                <a:cubicBezTo>
                  <a:pt x="216" y="734"/>
                  <a:pt x="199" y="764"/>
                  <a:pt x="183" y="794"/>
                </a:cubicBezTo>
                <a:cubicBezTo>
                  <a:pt x="183" y="794"/>
                  <a:pt x="183" y="794"/>
                  <a:pt x="183" y="794"/>
                </a:cubicBezTo>
                <a:cubicBezTo>
                  <a:pt x="177" y="804"/>
                  <a:pt x="177" y="804"/>
                  <a:pt x="177" y="804"/>
                </a:cubicBezTo>
                <a:cubicBezTo>
                  <a:pt x="176" y="806"/>
                  <a:pt x="176" y="806"/>
                  <a:pt x="176" y="806"/>
                </a:cubicBezTo>
                <a:cubicBezTo>
                  <a:pt x="176" y="807"/>
                  <a:pt x="176" y="807"/>
                  <a:pt x="176" y="807"/>
                </a:cubicBezTo>
                <a:cubicBezTo>
                  <a:pt x="161" y="835"/>
                  <a:pt x="147" y="864"/>
                  <a:pt x="133" y="893"/>
                </a:cubicBezTo>
                <a:cubicBezTo>
                  <a:pt x="133" y="893"/>
                  <a:pt x="133" y="893"/>
                  <a:pt x="133" y="893"/>
                </a:cubicBezTo>
                <a:cubicBezTo>
                  <a:pt x="128" y="905"/>
                  <a:pt x="128" y="905"/>
                  <a:pt x="128" y="905"/>
                </a:cubicBezTo>
                <a:cubicBezTo>
                  <a:pt x="127" y="908"/>
                  <a:pt x="127" y="908"/>
                  <a:pt x="127" y="908"/>
                </a:cubicBezTo>
                <a:cubicBezTo>
                  <a:pt x="127" y="908"/>
                  <a:pt x="127" y="908"/>
                  <a:pt x="127" y="908"/>
                </a:cubicBezTo>
                <a:cubicBezTo>
                  <a:pt x="115" y="935"/>
                  <a:pt x="104" y="963"/>
                  <a:pt x="93" y="991"/>
                </a:cubicBezTo>
                <a:cubicBezTo>
                  <a:pt x="93" y="991"/>
                  <a:pt x="93" y="991"/>
                  <a:pt x="93" y="991"/>
                </a:cubicBezTo>
                <a:cubicBezTo>
                  <a:pt x="88" y="1007"/>
                  <a:pt x="88" y="1007"/>
                  <a:pt x="88" y="1007"/>
                </a:cubicBezTo>
                <a:cubicBezTo>
                  <a:pt x="87" y="1009"/>
                  <a:pt x="87" y="1009"/>
                  <a:pt x="87" y="1009"/>
                </a:cubicBezTo>
                <a:cubicBezTo>
                  <a:pt x="87" y="1009"/>
                  <a:pt x="87" y="1009"/>
                  <a:pt x="87" y="1009"/>
                </a:cubicBezTo>
                <a:cubicBezTo>
                  <a:pt x="78" y="1035"/>
                  <a:pt x="69" y="1061"/>
                  <a:pt x="61" y="1088"/>
                </a:cubicBezTo>
                <a:cubicBezTo>
                  <a:pt x="61" y="1088"/>
                  <a:pt x="61" y="1088"/>
                  <a:pt x="61" y="1088"/>
                </a:cubicBezTo>
                <a:cubicBezTo>
                  <a:pt x="55" y="1108"/>
                  <a:pt x="55" y="1108"/>
                  <a:pt x="55" y="1108"/>
                </a:cubicBezTo>
                <a:cubicBezTo>
                  <a:pt x="55" y="1110"/>
                  <a:pt x="55" y="1110"/>
                  <a:pt x="55" y="1110"/>
                </a:cubicBezTo>
                <a:cubicBezTo>
                  <a:pt x="55" y="1110"/>
                  <a:pt x="55" y="1110"/>
                  <a:pt x="55" y="1110"/>
                </a:cubicBezTo>
                <a:cubicBezTo>
                  <a:pt x="48" y="1134"/>
                  <a:pt x="42" y="1158"/>
                  <a:pt x="37" y="1182"/>
                </a:cubicBezTo>
                <a:cubicBezTo>
                  <a:pt x="37" y="1181"/>
                  <a:pt x="37" y="1181"/>
                  <a:pt x="37" y="1181"/>
                </a:cubicBezTo>
                <a:cubicBezTo>
                  <a:pt x="31" y="1210"/>
                  <a:pt x="31" y="1210"/>
                  <a:pt x="31" y="1210"/>
                </a:cubicBezTo>
                <a:cubicBezTo>
                  <a:pt x="31" y="1211"/>
                  <a:pt x="31" y="1211"/>
                  <a:pt x="31" y="1211"/>
                </a:cubicBezTo>
                <a:cubicBezTo>
                  <a:pt x="31" y="1211"/>
                  <a:pt x="31" y="1211"/>
                  <a:pt x="31" y="1211"/>
                </a:cubicBezTo>
                <a:cubicBezTo>
                  <a:pt x="27" y="1230"/>
                  <a:pt x="23" y="1250"/>
                  <a:pt x="20" y="1269"/>
                </a:cubicBezTo>
                <a:cubicBezTo>
                  <a:pt x="20" y="1267"/>
                  <a:pt x="20" y="1267"/>
                  <a:pt x="20" y="1267"/>
                </a:cubicBezTo>
                <a:cubicBezTo>
                  <a:pt x="14" y="1311"/>
                  <a:pt x="14" y="1311"/>
                  <a:pt x="14" y="1311"/>
                </a:cubicBezTo>
                <a:cubicBezTo>
                  <a:pt x="14" y="1312"/>
                  <a:pt x="14" y="1312"/>
                  <a:pt x="14" y="1312"/>
                </a:cubicBezTo>
                <a:cubicBezTo>
                  <a:pt x="14" y="1312"/>
                  <a:pt x="14" y="1312"/>
                  <a:pt x="14" y="1312"/>
                </a:cubicBezTo>
                <a:cubicBezTo>
                  <a:pt x="9" y="1346"/>
                  <a:pt x="6" y="1379"/>
                  <a:pt x="4" y="1413"/>
                </a:cubicBezTo>
                <a:cubicBezTo>
                  <a:pt x="4" y="1413"/>
                  <a:pt x="4" y="1413"/>
                  <a:pt x="4" y="1413"/>
                </a:cubicBezTo>
                <a:cubicBezTo>
                  <a:pt x="4" y="1413"/>
                  <a:pt x="4" y="1413"/>
                  <a:pt x="4" y="1413"/>
                </a:cubicBezTo>
                <a:cubicBezTo>
                  <a:pt x="1" y="1447"/>
                  <a:pt x="0" y="1481"/>
                  <a:pt x="0" y="1514"/>
                </a:cubicBezTo>
                <a:cubicBezTo>
                  <a:pt x="0" y="1719"/>
                  <a:pt x="40" y="1917"/>
                  <a:pt x="119" y="2104"/>
                </a:cubicBezTo>
                <a:cubicBezTo>
                  <a:pt x="196" y="2284"/>
                  <a:pt x="305" y="2446"/>
                  <a:pt x="444" y="2585"/>
                </a:cubicBezTo>
                <a:cubicBezTo>
                  <a:pt x="583" y="2724"/>
                  <a:pt x="745" y="2833"/>
                  <a:pt x="925" y="2910"/>
                </a:cubicBezTo>
                <a:cubicBezTo>
                  <a:pt x="1112" y="2989"/>
                  <a:pt x="1310" y="3029"/>
                  <a:pt x="1515" y="3029"/>
                </a:cubicBezTo>
                <a:cubicBezTo>
                  <a:pt x="1564" y="3029"/>
                  <a:pt x="1613" y="3026"/>
                  <a:pt x="1662" y="3022"/>
                </a:cubicBezTo>
                <a:cubicBezTo>
                  <a:pt x="1662" y="3022"/>
                  <a:pt x="1662" y="3022"/>
                  <a:pt x="1662" y="3022"/>
                </a:cubicBezTo>
                <a:cubicBezTo>
                  <a:pt x="1663" y="3021"/>
                  <a:pt x="1663" y="3021"/>
                  <a:pt x="1663" y="3021"/>
                </a:cubicBezTo>
                <a:cubicBezTo>
                  <a:pt x="1712" y="3017"/>
                  <a:pt x="1762" y="3009"/>
                  <a:pt x="1810" y="3000"/>
                </a:cubicBezTo>
                <a:cubicBezTo>
                  <a:pt x="1810" y="3000"/>
                  <a:pt x="1810" y="3000"/>
                  <a:pt x="1810" y="3000"/>
                </a:cubicBezTo>
                <a:cubicBezTo>
                  <a:pt x="1811" y="3000"/>
                  <a:pt x="1811" y="3000"/>
                  <a:pt x="1811" y="3000"/>
                </a:cubicBezTo>
                <a:cubicBezTo>
                  <a:pt x="1841" y="2994"/>
                  <a:pt x="1841" y="2994"/>
                  <a:pt x="1841" y="2994"/>
                </a:cubicBezTo>
                <a:cubicBezTo>
                  <a:pt x="1840" y="2994"/>
                  <a:pt x="1840" y="2994"/>
                  <a:pt x="1840" y="2994"/>
                </a:cubicBezTo>
                <a:cubicBezTo>
                  <a:pt x="1880" y="2985"/>
                  <a:pt x="1919" y="2975"/>
                  <a:pt x="1958" y="2963"/>
                </a:cubicBezTo>
                <a:cubicBezTo>
                  <a:pt x="1958" y="2963"/>
                  <a:pt x="1958" y="2963"/>
                  <a:pt x="1958" y="2963"/>
                </a:cubicBezTo>
                <a:cubicBezTo>
                  <a:pt x="1960" y="2962"/>
                  <a:pt x="1960" y="2962"/>
                  <a:pt x="1960" y="2962"/>
                </a:cubicBezTo>
                <a:cubicBezTo>
                  <a:pt x="1978" y="2956"/>
                  <a:pt x="1978" y="2956"/>
                  <a:pt x="1978" y="2956"/>
                </a:cubicBezTo>
                <a:cubicBezTo>
                  <a:pt x="1978" y="2956"/>
                  <a:pt x="1978" y="2956"/>
                  <a:pt x="1978" y="2956"/>
                </a:cubicBezTo>
                <a:cubicBezTo>
                  <a:pt x="2021" y="2942"/>
                  <a:pt x="2064" y="2927"/>
                  <a:pt x="2106" y="2909"/>
                </a:cubicBezTo>
                <a:cubicBezTo>
                  <a:pt x="2106" y="2909"/>
                  <a:pt x="2106" y="2909"/>
                  <a:pt x="2106" y="2909"/>
                </a:cubicBezTo>
                <a:cubicBezTo>
                  <a:pt x="2108" y="2908"/>
                  <a:pt x="2108" y="2908"/>
                  <a:pt x="2108" y="2908"/>
                </a:cubicBezTo>
                <a:cubicBezTo>
                  <a:pt x="2121" y="2902"/>
                  <a:pt x="2121" y="2902"/>
                  <a:pt x="2121" y="2902"/>
                </a:cubicBezTo>
                <a:cubicBezTo>
                  <a:pt x="2121" y="2902"/>
                  <a:pt x="2121" y="2902"/>
                  <a:pt x="2121" y="2902"/>
                </a:cubicBezTo>
                <a:cubicBezTo>
                  <a:pt x="2166" y="2883"/>
                  <a:pt x="2211" y="2860"/>
                  <a:pt x="2254" y="2836"/>
                </a:cubicBezTo>
                <a:cubicBezTo>
                  <a:pt x="2254" y="2836"/>
                  <a:pt x="2254" y="2836"/>
                  <a:pt x="2254" y="2836"/>
                </a:cubicBezTo>
                <a:cubicBezTo>
                  <a:pt x="2257" y="2835"/>
                  <a:pt x="2257" y="2835"/>
                  <a:pt x="2257" y="2835"/>
                </a:cubicBezTo>
                <a:cubicBezTo>
                  <a:pt x="2266" y="2829"/>
                  <a:pt x="2266" y="2829"/>
                  <a:pt x="2266" y="2829"/>
                </a:cubicBezTo>
                <a:cubicBezTo>
                  <a:pt x="2266" y="2829"/>
                  <a:pt x="2266" y="2829"/>
                  <a:pt x="2266" y="2829"/>
                </a:cubicBezTo>
                <a:cubicBezTo>
                  <a:pt x="2312" y="2803"/>
                  <a:pt x="2358" y="2773"/>
                  <a:pt x="2401" y="2742"/>
                </a:cubicBezTo>
                <a:cubicBezTo>
                  <a:pt x="2401" y="2742"/>
                  <a:pt x="2401" y="2742"/>
                  <a:pt x="2401" y="2742"/>
                </a:cubicBezTo>
                <a:cubicBezTo>
                  <a:pt x="2405" y="2739"/>
                  <a:pt x="2405" y="2739"/>
                  <a:pt x="2405" y="2739"/>
                </a:cubicBezTo>
                <a:cubicBezTo>
                  <a:pt x="2412" y="2734"/>
                  <a:pt x="2412" y="2734"/>
                  <a:pt x="2412" y="2734"/>
                </a:cubicBezTo>
                <a:cubicBezTo>
                  <a:pt x="2412" y="2734"/>
                  <a:pt x="2412" y="2734"/>
                  <a:pt x="2412" y="2734"/>
                </a:cubicBezTo>
                <a:cubicBezTo>
                  <a:pt x="2459" y="2699"/>
                  <a:pt x="2506" y="2661"/>
                  <a:pt x="2549" y="2620"/>
                </a:cubicBezTo>
                <a:cubicBezTo>
                  <a:pt x="2549" y="2620"/>
                  <a:pt x="2549" y="2620"/>
                  <a:pt x="2549" y="2620"/>
                </a:cubicBezTo>
                <a:cubicBezTo>
                  <a:pt x="2553" y="2616"/>
                  <a:pt x="2553" y="2616"/>
                  <a:pt x="2553" y="2616"/>
                </a:cubicBezTo>
                <a:cubicBezTo>
                  <a:pt x="2558" y="2612"/>
                  <a:pt x="2558" y="2612"/>
                  <a:pt x="2558" y="2612"/>
                </a:cubicBezTo>
                <a:cubicBezTo>
                  <a:pt x="2558" y="2612"/>
                  <a:pt x="2558" y="2612"/>
                  <a:pt x="2558" y="2612"/>
                </a:cubicBezTo>
                <a:cubicBezTo>
                  <a:pt x="2604" y="2568"/>
                  <a:pt x="2647" y="2521"/>
                  <a:pt x="2687" y="2473"/>
                </a:cubicBezTo>
                <a:cubicBezTo>
                  <a:pt x="2687" y="2473"/>
                  <a:pt x="2687" y="2473"/>
                  <a:pt x="2687" y="2473"/>
                </a:cubicBezTo>
                <a:cubicBezTo>
                  <a:pt x="2692" y="2467"/>
                  <a:pt x="2692" y="2467"/>
                  <a:pt x="2692" y="2467"/>
                </a:cubicBezTo>
                <a:cubicBezTo>
                  <a:pt x="2695" y="2463"/>
                  <a:pt x="2695" y="2463"/>
                  <a:pt x="2695" y="2463"/>
                </a:cubicBezTo>
                <a:cubicBezTo>
                  <a:pt x="2695" y="2463"/>
                  <a:pt x="2695" y="2463"/>
                  <a:pt x="2695" y="2463"/>
                </a:cubicBezTo>
                <a:cubicBezTo>
                  <a:pt x="2736" y="2411"/>
                  <a:pt x="2775" y="2356"/>
                  <a:pt x="2809" y="2300"/>
                </a:cubicBezTo>
                <a:cubicBezTo>
                  <a:pt x="2809" y="2300"/>
                  <a:pt x="2809" y="2300"/>
                  <a:pt x="2809" y="2300"/>
                </a:cubicBezTo>
                <a:cubicBezTo>
                  <a:pt x="2814" y="2291"/>
                  <a:pt x="2814" y="2291"/>
                  <a:pt x="2814" y="2291"/>
                </a:cubicBezTo>
                <a:cubicBezTo>
                  <a:pt x="2816" y="2288"/>
                  <a:pt x="2816" y="2288"/>
                  <a:pt x="2816" y="2288"/>
                </a:cubicBezTo>
                <a:cubicBezTo>
                  <a:pt x="2816" y="2288"/>
                  <a:pt x="2816" y="2288"/>
                  <a:pt x="2816" y="2288"/>
                </a:cubicBezTo>
                <a:cubicBezTo>
                  <a:pt x="2862" y="2212"/>
                  <a:pt x="2900" y="2132"/>
                  <a:pt x="2932" y="2049"/>
                </a:cubicBezTo>
                <a:cubicBezTo>
                  <a:pt x="2932" y="2049"/>
                  <a:pt x="2932" y="2049"/>
                  <a:pt x="2932" y="2049"/>
                </a:cubicBezTo>
                <a:cubicBezTo>
                  <a:pt x="2937" y="2034"/>
                  <a:pt x="2937" y="2034"/>
                  <a:pt x="2937" y="2034"/>
                </a:cubicBezTo>
                <a:cubicBezTo>
                  <a:pt x="2938" y="2032"/>
                  <a:pt x="2938" y="2032"/>
                  <a:pt x="2938" y="2032"/>
                </a:cubicBezTo>
                <a:cubicBezTo>
                  <a:pt x="2938" y="2032"/>
                  <a:pt x="2938" y="2032"/>
                  <a:pt x="2938" y="2032"/>
                </a:cubicBezTo>
                <a:cubicBezTo>
                  <a:pt x="2998" y="1866"/>
                  <a:pt x="3029" y="1692"/>
                  <a:pt x="3029" y="1514"/>
                </a:cubicBezTo>
                <a:close/>
                <a:moveTo>
                  <a:pt x="3007" y="1368"/>
                </a:moveTo>
                <a:cubicBezTo>
                  <a:pt x="3007" y="1364"/>
                  <a:pt x="3008" y="1361"/>
                  <a:pt x="3009" y="1357"/>
                </a:cubicBezTo>
                <a:cubicBezTo>
                  <a:pt x="3011" y="1376"/>
                  <a:pt x="3012" y="1395"/>
                  <a:pt x="3013" y="1413"/>
                </a:cubicBezTo>
                <a:cubicBezTo>
                  <a:pt x="3013" y="1424"/>
                  <a:pt x="3012" y="1435"/>
                  <a:pt x="3011" y="1446"/>
                </a:cubicBezTo>
                <a:cubicBezTo>
                  <a:pt x="3011" y="1447"/>
                  <a:pt x="3010" y="1449"/>
                  <a:pt x="3010" y="1451"/>
                </a:cubicBezTo>
                <a:cubicBezTo>
                  <a:pt x="3009" y="1460"/>
                  <a:pt x="3009" y="1469"/>
                  <a:pt x="3008" y="1478"/>
                </a:cubicBezTo>
                <a:cubicBezTo>
                  <a:pt x="3007" y="1481"/>
                  <a:pt x="3007" y="1485"/>
                  <a:pt x="3006" y="1488"/>
                </a:cubicBezTo>
                <a:cubicBezTo>
                  <a:pt x="3006" y="1495"/>
                  <a:pt x="3005" y="1503"/>
                  <a:pt x="3004" y="1510"/>
                </a:cubicBezTo>
                <a:cubicBezTo>
                  <a:pt x="3003" y="1514"/>
                  <a:pt x="3003" y="1518"/>
                  <a:pt x="3002" y="1522"/>
                </a:cubicBezTo>
                <a:cubicBezTo>
                  <a:pt x="3001" y="1529"/>
                  <a:pt x="3000" y="1535"/>
                  <a:pt x="2999" y="1542"/>
                </a:cubicBezTo>
                <a:cubicBezTo>
                  <a:pt x="2999" y="1546"/>
                  <a:pt x="2998" y="1551"/>
                  <a:pt x="2997" y="1555"/>
                </a:cubicBezTo>
                <a:cubicBezTo>
                  <a:pt x="2996" y="1561"/>
                  <a:pt x="2995" y="1567"/>
                  <a:pt x="2994" y="1574"/>
                </a:cubicBezTo>
                <a:cubicBezTo>
                  <a:pt x="2993" y="1578"/>
                  <a:pt x="2992" y="1583"/>
                  <a:pt x="2992" y="1587"/>
                </a:cubicBezTo>
                <a:cubicBezTo>
                  <a:pt x="2990" y="1593"/>
                  <a:pt x="2989" y="1599"/>
                  <a:pt x="2988" y="1605"/>
                </a:cubicBezTo>
                <a:cubicBezTo>
                  <a:pt x="2987" y="1610"/>
                  <a:pt x="2986" y="1614"/>
                  <a:pt x="2985" y="1619"/>
                </a:cubicBezTo>
                <a:cubicBezTo>
                  <a:pt x="2984" y="1625"/>
                  <a:pt x="2983" y="1631"/>
                  <a:pt x="2982" y="1637"/>
                </a:cubicBezTo>
                <a:cubicBezTo>
                  <a:pt x="2981" y="1641"/>
                  <a:pt x="2979" y="1646"/>
                  <a:pt x="2978" y="1651"/>
                </a:cubicBezTo>
                <a:cubicBezTo>
                  <a:pt x="2977" y="1657"/>
                  <a:pt x="2976" y="1662"/>
                  <a:pt x="2974" y="1668"/>
                </a:cubicBezTo>
                <a:cubicBezTo>
                  <a:pt x="2973" y="1673"/>
                  <a:pt x="2972" y="1677"/>
                  <a:pt x="2971" y="1682"/>
                </a:cubicBezTo>
                <a:cubicBezTo>
                  <a:pt x="2969" y="1688"/>
                  <a:pt x="2968" y="1694"/>
                  <a:pt x="2966" y="1699"/>
                </a:cubicBezTo>
                <a:cubicBezTo>
                  <a:pt x="2965" y="1704"/>
                  <a:pt x="2964" y="1709"/>
                  <a:pt x="2962" y="1713"/>
                </a:cubicBezTo>
                <a:cubicBezTo>
                  <a:pt x="2961" y="1719"/>
                  <a:pt x="2959" y="1725"/>
                  <a:pt x="2958" y="1730"/>
                </a:cubicBezTo>
                <a:cubicBezTo>
                  <a:pt x="2956" y="1735"/>
                  <a:pt x="2955" y="1740"/>
                  <a:pt x="2954" y="1744"/>
                </a:cubicBezTo>
                <a:cubicBezTo>
                  <a:pt x="2952" y="1750"/>
                  <a:pt x="2950" y="1755"/>
                  <a:pt x="2949" y="1761"/>
                </a:cubicBezTo>
                <a:cubicBezTo>
                  <a:pt x="2947" y="1766"/>
                  <a:pt x="2945" y="1770"/>
                  <a:pt x="2944" y="1775"/>
                </a:cubicBezTo>
                <a:cubicBezTo>
                  <a:pt x="2942" y="1781"/>
                  <a:pt x="2940" y="1786"/>
                  <a:pt x="2939" y="1791"/>
                </a:cubicBezTo>
                <a:cubicBezTo>
                  <a:pt x="2937" y="1796"/>
                  <a:pt x="2935" y="1801"/>
                  <a:pt x="2934" y="1806"/>
                </a:cubicBezTo>
                <a:cubicBezTo>
                  <a:pt x="2932" y="1811"/>
                  <a:pt x="2930" y="1816"/>
                  <a:pt x="2928" y="1822"/>
                </a:cubicBezTo>
                <a:cubicBezTo>
                  <a:pt x="2926" y="1827"/>
                  <a:pt x="2925" y="1831"/>
                  <a:pt x="2923" y="1836"/>
                </a:cubicBezTo>
                <a:cubicBezTo>
                  <a:pt x="2921" y="1841"/>
                  <a:pt x="2919" y="1847"/>
                  <a:pt x="2917" y="1852"/>
                </a:cubicBezTo>
                <a:cubicBezTo>
                  <a:pt x="2915" y="1857"/>
                  <a:pt x="2913" y="1862"/>
                  <a:pt x="2911" y="1866"/>
                </a:cubicBezTo>
                <a:cubicBezTo>
                  <a:pt x="2909" y="1872"/>
                  <a:pt x="2907" y="1877"/>
                  <a:pt x="2905" y="1882"/>
                </a:cubicBezTo>
                <a:cubicBezTo>
                  <a:pt x="2903" y="1887"/>
                  <a:pt x="2901" y="1891"/>
                  <a:pt x="2899" y="1896"/>
                </a:cubicBezTo>
                <a:cubicBezTo>
                  <a:pt x="2898" y="1899"/>
                  <a:pt x="2897" y="1901"/>
                  <a:pt x="2896" y="1904"/>
                </a:cubicBezTo>
                <a:cubicBezTo>
                  <a:pt x="2895" y="1900"/>
                  <a:pt x="2894" y="1897"/>
                  <a:pt x="2893" y="1894"/>
                </a:cubicBezTo>
                <a:cubicBezTo>
                  <a:pt x="2892" y="1890"/>
                  <a:pt x="2891" y="1886"/>
                  <a:pt x="2890" y="1882"/>
                </a:cubicBezTo>
                <a:cubicBezTo>
                  <a:pt x="2888" y="1875"/>
                  <a:pt x="2886" y="1869"/>
                  <a:pt x="2885" y="1862"/>
                </a:cubicBezTo>
                <a:cubicBezTo>
                  <a:pt x="2884" y="1858"/>
                  <a:pt x="2883" y="1854"/>
                  <a:pt x="2882" y="1850"/>
                </a:cubicBezTo>
                <a:cubicBezTo>
                  <a:pt x="2880" y="1843"/>
                  <a:pt x="2878" y="1835"/>
                  <a:pt x="2877" y="1828"/>
                </a:cubicBezTo>
                <a:cubicBezTo>
                  <a:pt x="2876" y="1825"/>
                  <a:pt x="2875" y="1822"/>
                  <a:pt x="2875" y="1819"/>
                </a:cubicBezTo>
                <a:cubicBezTo>
                  <a:pt x="2872" y="1809"/>
                  <a:pt x="2870" y="1799"/>
                  <a:pt x="2868" y="1789"/>
                </a:cubicBezTo>
                <a:cubicBezTo>
                  <a:pt x="2873" y="1780"/>
                  <a:pt x="2877" y="1772"/>
                  <a:pt x="2881" y="1763"/>
                </a:cubicBezTo>
                <a:cubicBezTo>
                  <a:pt x="2882" y="1761"/>
                  <a:pt x="2883" y="1759"/>
                  <a:pt x="2883" y="1758"/>
                </a:cubicBezTo>
                <a:cubicBezTo>
                  <a:pt x="2887" y="1750"/>
                  <a:pt x="2890" y="1743"/>
                  <a:pt x="2894" y="1736"/>
                </a:cubicBezTo>
                <a:cubicBezTo>
                  <a:pt x="2895" y="1732"/>
                  <a:pt x="2897" y="1729"/>
                  <a:pt x="2898" y="1726"/>
                </a:cubicBezTo>
                <a:cubicBezTo>
                  <a:pt x="2901" y="1720"/>
                  <a:pt x="2903" y="1714"/>
                  <a:pt x="2906" y="1708"/>
                </a:cubicBezTo>
                <a:cubicBezTo>
                  <a:pt x="2908" y="1704"/>
                  <a:pt x="2909" y="1701"/>
                  <a:pt x="2911" y="1697"/>
                </a:cubicBezTo>
                <a:cubicBezTo>
                  <a:pt x="2913" y="1691"/>
                  <a:pt x="2915" y="1686"/>
                  <a:pt x="2918" y="1680"/>
                </a:cubicBezTo>
                <a:cubicBezTo>
                  <a:pt x="2919" y="1676"/>
                  <a:pt x="2921" y="1672"/>
                  <a:pt x="2922" y="1668"/>
                </a:cubicBezTo>
                <a:cubicBezTo>
                  <a:pt x="2924" y="1663"/>
                  <a:pt x="2927" y="1658"/>
                  <a:pt x="2929" y="1652"/>
                </a:cubicBezTo>
                <a:cubicBezTo>
                  <a:pt x="2930" y="1648"/>
                  <a:pt x="2932" y="1644"/>
                  <a:pt x="2933" y="1640"/>
                </a:cubicBezTo>
                <a:cubicBezTo>
                  <a:pt x="2935" y="1635"/>
                  <a:pt x="2937" y="1630"/>
                  <a:pt x="2939" y="1624"/>
                </a:cubicBezTo>
                <a:cubicBezTo>
                  <a:pt x="2941" y="1620"/>
                  <a:pt x="2942" y="1616"/>
                  <a:pt x="2943" y="1612"/>
                </a:cubicBezTo>
                <a:cubicBezTo>
                  <a:pt x="2945" y="1606"/>
                  <a:pt x="2947" y="1601"/>
                  <a:pt x="2949" y="1596"/>
                </a:cubicBezTo>
                <a:cubicBezTo>
                  <a:pt x="2950" y="1592"/>
                  <a:pt x="2952" y="1587"/>
                  <a:pt x="2953" y="1583"/>
                </a:cubicBezTo>
                <a:cubicBezTo>
                  <a:pt x="2955" y="1578"/>
                  <a:pt x="2957" y="1572"/>
                  <a:pt x="2958" y="1567"/>
                </a:cubicBezTo>
                <a:cubicBezTo>
                  <a:pt x="2960" y="1563"/>
                  <a:pt x="2961" y="1559"/>
                  <a:pt x="2962" y="1555"/>
                </a:cubicBezTo>
                <a:cubicBezTo>
                  <a:pt x="2964" y="1549"/>
                  <a:pt x="2966" y="1543"/>
                  <a:pt x="2968" y="1537"/>
                </a:cubicBezTo>
                <a:cubicBezTo>
                  <a:pt x="2969" y="1533"/>
                  <a:pt x="2970" y="1530"/>
                  <a:pt x="2971" y="1526"/>
                </a:cubicBezTo>
                <a:cubicBezTo>
                  <a:pt x="2973" y="1519"/>
                  <a:pt x="2975" y="1512"/>
                  <a:pt x="2977" y="1505"/>
                </a:cubicBezTo>
                <a:cubicBezTo>
                  <a:pt x="2977" y="1502"/>
                  <a:pt x="2978" y="1500"/>
                  <a:pt x="2979" y="1497"/>
                </a:cubicBezTo>
                <a:cubicBezTo>
                  <a:pt x="2981" y="1488"/>
                  <a:pt x="2984" y="1478"/>
                  <a:pt x="2986" y="1468"/>
                </a:cubicBezTo>
                <a:cubicBezTo>
                  <a:pt x="2987" y="1466"/>
                  <a:pt x="2987" y="1463"/>
                  <a:pt x="2988" y="1460"/>
                </a:cubicBezTo>
                <a:cubicBezTo>
                  <a:pt x="2990" y="1453"/>
                  <a:pt x="2991" y="1446"/>
                  <a:pt x="2993" y="1439"/>
                </a:cubicBezTo>
                <a:cubicBezTo>
                  <a:pt x="2994" y="1435"/>
                  <a:pt x="2994" y="1432"/>
                  <a:pt x="2995" y="1428"/>
                </a:cubicBezTo>
                <a:cubicBezTo>
                  <a:pt x="2996" y="1422"/>
                  <a:pt x="2998" y="1416"/>
                  <a:pt x="2999" y="1410"/>
                </a:cubicBezTo>
                <a:cubicBezTo>
                  <a:pt x="3000" y="1406"/>
                  <a:pt x="3001" y="1402"/>
                  <a:pt x="3001" y="1398"/>
                </a:cubicBezTo>
                <a:cubicBezTo>
                  <a:pt x="3002" y="1392"/>
                  <a:pt x="3004" y="1386"/>
                  <a:pt x="3005" y="1380"/>
                </a:cubicBezTo>
                <a:cubicBezTo>
                  <a:pt x="3005" y="1376"/>
                  <a:pt x="3006" y="1372"/>
                  <a:pt x="3007" y="1368"/>
                </a:cubicBezTo>
                <a:close/>
                <a:moveTo>
                  <a:pt x="1371" y="190"/>
                </a:moveTo>
                <a:cubicBezTo>
                  <a:pt x="1369" y="192"/>
                  <a:pt x="1366" y="193"/>
                  <a:pt x="1364" y="194"/>
                </a:cubicBezTo>
                <a:cubicBezTo>
                  <a:pt x="1359" y="197"/>
                  <a:pt x="1354" y="200"/>
                  <a:pt x="1350" y="202"/>
                </a:cubicBezTo>
                <a:cubicBezTo>
                  <a:pt x="1344" y="206"/>
                  <a:pt x="1339" y="209"/>
                  <a:pt x="1333" y="212"/>
                </a:cubicBezTo>
                <a:cubicBezTo>
                  <a:pt x="1328" y="215"/>
                  <a:pt x="1324" y="218"/>
                  <a:pt x="1320" y="220"/>
                </a:cubicBezTo>
                <a:cubicBezTo>
                  <a:pt x="1314" y="224"/>
                  <a:pt x="1308" y="227"/>
                  <a:pt x="1302" y="231"/>
                </a:cubicBezTo>
                <a:cubicBezTo>
                  <a:pt x="1298" y="234"/>
                  <a:pt x="1294" y="236"/>
                  <a:pt x="1289" y="239"/>
                </a:cubicBezTo>
                <a:cubicBezTo>
                  <a:pt x="1284" y="243"/>
                  <a:pt x="1278" y="246"/>
                  <a:pt x="1272" y="250"/>
                </a:cubicBezTo>
                <a:cubicBezTo>
                  <a:pt x="1268" y="253"/>
                  <a:pt x="1264" y="256"/>
                  <a:pt x="1260" y="258"/>
                </a:cubicBezTo>
                <a:cubicBezTo>
                  <a:pt x="1254" y="262"/>
                  <a:pt x="1248" y="267"/>
                  <a:pt x="1242" y="271"/>
                </a:cubicBezTo>
                <a:cubicBezTo>
                  <a:pt x="1238" y="273"/>
                  <a:pt x="1235" y="276"/>
                  <a:pt x="1231" y="279"/>
                </a:cubicBezTo>
                <a:cubicBezTo>
                  <a:pt x="1224" y="283"/>
                  <a:pt x="1218" y="288"/>
                  <a:pt x="1211" y="293"/>
                </a:cubicBezTo>
                <a:cubicBezTo>
                  <a:pt x="1208" y="295"/>
                  <a:pt x="1205" y="297"/>
                  <a:pt x="1202" y="299"/>
                </a:cubicBezTo>
                <a:cubicBezTo>
                  <a:pt x="1193" y="306"/>
                  <a:pt x="1183" y="314"/>
                  <a:pt x="1174" y="321"/>
                </a:cubicBezTo>
                <a:cubicBezTo>
                  <a:pt x="1174" y="321"/>
                  <a:pt x="1174" y="321"/>
                  <a:pt x="1173" y="321"/>
                </a:cubicBezTo>
                <a:cubicBezTo>
                  <a:pt x="1165" y="328"/>
                  <a:pt x="1156" y="335"/>
                  <a:pt x="1148" y="342"/>
                </a:cubicBezTo>
                <a:cubicBezTo>
                  <a:pt x="1142" y="340"/>
                  <a:pt x="1137" y="339"/>
                  <a:pt x="1131" y="338"/>
                </a:cubicBezTo>
                <a:cubicBezTo>
                  <a:pt x="1129" y="337"/>
                  <a:pt x="1126" y="336"/>
                  <a:pt x="1124" y="336"/>
                </a:cubicBezTo>
                <a:cubicBezTo>
                  <a:pt x="1115" y="333"/>
                  <a:pt x="1107" y="331"/>
                  <a:pt x="1099" y="329"/>
                </a:cubicBezTo>
                <a:cubicBezTo>
                  <a:pt x="1097" y="328"/>
                  <a:pt x="1095" y="328"/>
                  <a:pt x="1094" y="327"/>
                </a:cubicBezTo>
                <a:cubicBezTo>
                  <a:pt x="1087" y="325"/>
                  <a:pt x="1080" y="323"/>
                  <a:pt x="1073" y="321"/>
                </a:cubicBezTo>
                <a:cubicBezTo>
                  <a:pt x="1070" y="320"/>
                  <a:pt x="1067" y="319"/>
                  <a:pt x="1064" y="318"/>
                </a:cubicBezTo>
                <a:cubicBezTo>
                  <a:pt x="1059" y="317"/>
                  <a:pt x="1054" y="315"/>
                  <a:pt x="1048" y="313"/>
                </a:cubicBezTo>
                <a:cubicBezTo>
                  <a:pt x="1045" y="312"/>
                  <a:pt x="1041" y="311"/>
                  <a:pt x="1038" y="310"/>
                </a:cubicBezTo>
                <a:cubicBezTo>
                  <a:pt x="1033" y="308"/>
                  <a:pt x="1028" y="307"/>
                  <a:pt x="1023" y="305"/>
                </a:cubicBezTo>
                <a:cubicBezTo>
                  <a:pt x="1020" y="304"/>
                  <a:pt x="1016" y="302"/>
                  <a:pt x="1013" y="301"/>
                </a:cubicBezTo>
                <a:cubicBezTo>
                  <a:pt x="1008" y="299"/>
                  <a:pt x="1003" y="298"/>
                  <a:pt x="999" y="296"/>
                </a:cubicBezTo>
                <a:cubicBezTo>
                  <a:pt x="995" y="295"/>
                  <a:pt x="991" y="293"/>
                  <a:pt x="988" y="292"/>
                </a:cubicBezTo>
                <a:cubicBezTo>
                  <a:pt x="983" y="290"/>
                  <a:pt x="979" y="289"/>
                  <a:pt x="974" y="287"/>
                </a:cubicBezTo>
                <a:cubicBezTo>
                  <a:pt x="970" y="285"/>
                  <a:pt x="967" y="284"/>
                  <a:pt x="963" y="282"/>
                </a:cubicBezTo>
                <a:cubicBezTo>
                  <a:pt x="960" y="281"/>
                  <a:pt x="958" y="280"/>
                  <a:pt x="955" y="279"/>
                </a:cubicBezTo>
                <a:cubicBezTo>
                  <a:pt x="958" y="277"/>
                  <a:pt x="961" y="275"/>
                  <a:pt x="965" y="273"/>
                </a:cubicBezTo>
                <a:cubicBezTo>
                  <a:pt x="969" y="270"/>
                  <a:pt x="972" y="267"/>
                  <a:pt x="976" y="265"/>
                </a:cubicBezTo>
                <a:cubicBezTo>
                  <a:pt x="981" y="262"/>
                  <a:pt x="986" y="258"/>
                  <a:pt x="991" y="255"/>
                </a:cubicBezTo>
                <a:cubicBezTo>
                  <a:pt x="995" y="253"/>
                  <a:pt x="999" y="250"/>
                  <a:pt x="1003" y="248"/>
                </a:cubicBezTo>
                <a:cubicBezTo>
                  <a:pt x="1008" y="244"/>
                  <a:pt x="1013" y="241"/>
                  <a:pt x="1018" y="238"/>
                </a:cubicBezTo>
                <a:cubicBezTo>
                  <a:pt x="1022" y="236"/>
                  <a:pt x="1026" y="233"/>
                  <a:pt x="1029" y="231"/>
                </a:cubicBezTo>
                <a:cubicBezTo>
                  <a:pt x="1035" y="228"/>
                  <a:pt x="1040" y="225"/>
                  <a:pt x="1045" y="221"/>
                </a:cubicBezTo>
                <a:cubicBezTo>
                  <a:pt x="1049" y="219"/>
                  <a:pt x="1053" y="217"/>
                  <a:pt x="1056" y="215"/>
                </a:cubicBezTo>
                <a:cubicBezTo>
                  <a:pt x="1062" y="211"/>
                  <a:pt x="1068" y="208"/>
                  <a:pt x="1074" y="205"/>
                </a:cubicBezTo>
                <a:cubicBezTo>
                  <a:pt x="1077" y="203"/>
                  <a:pt x="1080" y="201"/>
                  <a:pt x="1084" y="199"/>
                </a:cubicBezTo>
                <a:cubicBezTo>
                  <a:pt x="1091" y="196"/>
                  <a:pt x="1097" y="192"/>
                  <a:pt x="1104" y="188"/>
                </a:cubicBezTo>
                <a:cubicBezTo>
                  <a:pt x="1107" y="187"/>
                  <a:pt x="1109" y="186"/>
                  <a:pt x="1112" y="184"/>
                </a:cubicBezTo>
                <a:cubicBezTo>
                  <a:pt x="1121" y="179"/>
                  <a:pt x="1130" y="175"/>
                  <a:pt x="1140" y="170"/>
                </a:cubicBezTo>
                <a:cubicBezTo>
                  <a:pt x="1141" y="169"/>
                  <a:pt x="1143" y="168"/>
                  <a:pt x="1144" y="168"/>
                </a:cubicBezTo>
                <a:cubicBezTo>
                  <a:pt x="1152" y="164"/>
                  <a:pt x="1159" y="160"/>
                  <a:pt x="1167" y="157"/>
                </a:cubicBezTo>
                <a:cubicBezTo>
                  <a:pt x="1175" y="159"/>
                  <a:pt x="1184" y="161"/>
                  <a:pt x="1192" y="162"/>
                </a:cubicBezTo>
                <a:cubicBezTo>
                  <a:pt x="1194" y="163"/>
                  <a:pt x="1195" y="163"/>
                  <a:pt x="1196" y="163"/>
                </a:cubicBezTo>
                <a:cubicBezTo>
                  <a:pt x="1204" y="165"/>
                  <a:pt x="1212" y="166"/>
                  <a:pt x="1219" y="168"/>
                </a:cubicBezTo>
                <a:cubicBezTo>
                  <a:pt x="1222" y="168"/>
                  <a:pt x="1225" y="169"/>
                  <a:pt x="1228" y="170"/>
                </a:cubicBezTo>
                <a:cubicBezTo>
                  <a:pt x="1234" y="171"/>
                  <a:pt x="1240" y="172"/>
                  <a:pt x="1246" y="173"/>
                </a:cubicBezTo>
                <a:cubicBezTo>
                  <a:pt x="1250" y="174"/>
                  <a:pt x="1253" y="174"/>
                  <a:pt x="1257" y="175"/>
                </a:cubicBezTo>
                <a:cubicBezTo>
                  <a:pt x="1262" y="176"/>
                  <a:pt x="1268" y="177"/>
                  <a:pt x="1273" y="178"/>
                </a:cubicBezTo>
                <a:cubicBezTo>
                  <a:pt x="1277" y="178"/>
                  <a:pt x="1281" y="179"/>
                  <a:pt x="1284" y="179"/>
                </a:cubicBezTo>
                <a:cubicBezTo>
                  <a:pt x="1290" y="180"/>
                  <a:pt x="1295" y="181"/>
                  <a:pt x="1300" y="182"/>
                </a:cubicBezTo>
                <a:cubicBezTo>
                  <a:pt x="1304" y="182"/>
                  <a:pt x="1308" y="183"/>
                  <a:pt x="1312" y="183"/>
                </a:cubicBezTo>
                <a:cubicBezTo>
                  <a:pt x="1317" y="184"/>
                  <a:pt x="1323" y="185"/>
                  <a:pt x="1328" y="185"/>
                </a:cubicBezTo>
                <a:cubicBezTo>
                  <a:pt x="1332" y="186"/>
                  <a:pt x="1335" y="186"/>
                  <a:pt x="1339" y="187"/>
                </a:cubicBezTo>
                <a:cubicBezTo>
                  <a:pt x="1345" y="187"/>
                  <a:pt x="1350" y="188"/>
                  <a:pt x="1355" y="188"/>
                </a:cubicBezTo>
                <a:cubicBezTo>
                  <a:pt x="1359" y="189"/>
                  <a:pt x="1363" y="189"/>
                  <a:pt x="1367" y="190"/>
                </a:cubicBezTo>
                <a:cubicBezTo>
                  <a:pt x="1368" y="190"/>
                  <a:pt x="1370" y="190"/>
                  <a:pt x="1371" y="190"/>
                </a:cubicBezTo>
                <a:cubicBezTo>
                  <a:pt x="1371" y="190"/>
                  <a:pt x="1371" y="190"/>
                  <a:pt x="1371" y="190"/>
                </a:cubicBezTo>
                <a:close/>
                <a:moveTo>
                  <a:pt x="1668" y="189"/>
                </a:moveTo>
                <a:cubicBezTo>
                  <a:pt x="1666" y="191"/>
                  <a:pt x="1664" y="192"/>
                  <a:pt x="1661" y="193"/>
                </a:cubicBezTo>
                <a:cubicBezTo>
                  <a:pt x="1659" y="195"/>
                  <a:pt x="1656" y="196"/>
                  <a:pt x="1653" y="198"/>
                </a:cubicBezTo>
                <a:cubicBezTo>
                  <a:pt x="1649" y="200"/>
                  <a:pt x="1646" y="202"/>
                  <a:pt x="1642" y="204"/>
                </a:cubicBezTo>
                <a:cubicBezTo>
                  <a:pt x="1639" y="206"/>
                  <a:pt x="1637" y="207"/>
                  <a:pt x="1634" y="209"/>
                </a:cubicBezTo>
                <a:cubicBezTo>
                  <a:pt x="1630" y="211"/>
                  <a:pt x="1625" y="214"/>
                  <a:pt x="1621" y="217"/>
                </a:cubicBezTo>
                <a:cubicBezTo>
                  <a:pt x="1619" y="218"/>
                  <a:pt x="1617" y="219"/>
                  <a:pt x="1615" y="220"/>
                </a:cubicBezTo>
                <a:cubicBezTo>
                  <a:pt x="1609" y="224"/>
                  <a:pt x="1603" y="228"/>
                  <a:pt x="1597" y="232"/>
                </a:cubicBezTo>
                <a:cubicBezTo>
                  <a:pt x="1596" y="232"/>
                  <a:pt x="1595" y="233"/>
                  <a:pt x="1594" y="233"/>
                </a:cubicBezTo>
                <a:cubicBezTo>
                  <a:pt x="1589" y="237"/>
                  <a:pt x="1583" y="240"/>
                  <a:pt x="1578" y="244"/>
                </a:cubicBezTo>
                <a:cubicBezTo>
                  <a:pt x="1576" y="245"/>
                  <a:pt x="1574" y="246"/>
                  <a:pt x="1572" y="248"/>
                </a:cubicBezTo>
                <a:cubicBezTo>
                  <a:pt x="1568" y="250"/>
                  <a:pt x="1564" y="253"/>
                  <a:pt x="1560" y="256"/>
                </a:cubicBezTo>
                <a:cubicBezTo>
                  <a:pt x="1557" y="257"/>
                  <a:pt x="1555" y="259"/>
                  <a:pt x="1553" y="260"/>
                </a:cubicBezTo>
                <a:cubicBezTo>
                  <a:pt x="1549" y="263"/>
                  <a:pt x="1545" y="266"/>
                  <a:pt x="1541" y="268"/>
                </a:cubicBezTo>
                <a:cubicBezTo>
                  <a:pt x="1539" y="270"/>
                  <a:pt x="1536" y="272"/>
                  <a:pt x="1534" y="273"/>
                </a:cubicBezTo>
                <a:cubicBezTo>
                  <a:pt x="1530" y="276"/>
                  <a:pt x="1527" y="278"/>
                  <a:pt x="1523" y="281"/>
                </a:cubicBezTo>
                <a:cubicBezTo>
                  <a:pt x="1521" y="283"/>
                  <a:pt x="1518" y="284"/>
                  <a:pt x="1516" y="286"/>
                </a:cubicBezTo>
                <a:cubicBezTo>
                  <a:pt x="1512" y="289"/>
                  <a:pt x="1509" y="291"/>
                  <a:pt x="1505" y="294"/>
                </a:cubicBezTo>
                <a:cubicBezTo>
                  <a:pt x="1503" y="296"/>
                  <a:pt x="1500" y="298"/>
                  <a:pt x="1498" y="299"/>
                </a:cubicBezTo>
                <a:cubicBezTo>
                  <a:pt x="1494" y="302"/>
                  <a:pt x="1491" y="305"/>
                  <a:pt x="1487" y="307"/>
                </a:cubicBezTo>
                <a:cubicBezTo>
                  <a:pt x="1485" y="309"/>
                  <a:pt x="1483" y="311"/>
                  <a:pt x="1480" y="313"/>
                </a:cubicBezTo>
                <a:cubicBezTo>
                  <a:pt x="1477" y="315"/>
                  <a:pt x="1473" y="318"/>
                  <a:pt x="1470" y="321"/>
                </a:cubicBezTo>
                <a:cubicBezTo>
                  <a:pt x="1467" y="323"/>
                  <a:pt x="1465" y="325"/>
                  <a:pt x="1463" y="326"/>
                </a:cubicBezTo>
                <a:cubicBezTo>
                  <a:pt x="1459" y="329"/>
                  <a:pt x="1455" y="332"/>
                  <a:pt x="1452" y="335"/>
                </a:cubicBezTo>
                <a:cubicBezTo>
                  <a:pt x="1450" y="337"/>
                  <a:pt x="1447" y="339"/>
                  <a:pt x="1445" y="340"/>
                </a:cubicBezTo>
                <a:cubicBezTo>
                  <a:pt x="1441" y="344"/>
                  <a:pt x="1437" y="347"/>
                  <a:pt x="1433" y="350"/>
                </a:cubicBezTo>
                <a:cubicBezTo>
                  <a:pt x="1432" y="352"/>
                  <a:pt x="1430" y="353"/>
                  <a:pt x="1428" y="354"/>
                </a:cubicBezTo>
                <a:cubicBezTo>
                  <a:pt x="1423" y="359"/>
                  <a:pt x="1417" y="364"/>
                  <a:pt x="1411" y="369"/>
                </a:cubicBezTo>
                <a:cubicBezTo>
                  <a:pt x="1411" y="369"/>
                  <a:pt x="1410" y="370"/>
                  <a:pt x="1409" y="371"/>
                </a:cubicBezTo>
                <a:cubicBezTo>
                  <a:pt x="1405" y="375"/>
                  <a:pt x="1400" y="378"/>
                  <a:pt x="1396" y="382"/>
                </a:cubicBezTo>
                <a:cubicBezTo>
                  <a:pt x="1389" y="382"/>
                  <a:pt x="1381" y="381"/>
                  <a:pt x="1374" y="380"/>
                </a:cubicBezTo>
                <a:cubicBezTo>
                  <a:pt x="1372" y="380"/>
                  <a:pt x="1369" y="380"/>
                  <a:pt x="1367" y="380"/>
                </a:cubicBezTo>
                <a:cubicBezTo>
                  <a:pt x="1357" y="379"/>
                  <a:pt x="1347" y="378"/>
                  <a:pt x="1336" y="377"/>
                </a:cubicBezTo>
                <a:cubicBezTo>
                  <a:pt x="1334" y="376"/>
                  <a:pt x="1331" y="376"/>
                  <a:pt x="1328" y="375"/>
                </a:cubicBezTo>
                <a:cubicBezTo>
                  <a:pt x="1320" y="375"/>
                  <a:pt x="1313" y="374"/>
                  <a:pt x="1306" y="373"/>
                </a:cubicBezTo>
                <a:cubicBezTo>
                  <a:pt x="1302" y="372"/>
                  <a:pt x="1298" y="371"/>
                  <a:pt x="1294" y="371"/>
                </a:cubicBezTo>
                <a:cubicBezTo>
                  <a:pt x="1288" y="370"/>
                  <a:pt x="1282" y="369"/>
                  <a:pt x="1276" y="368"/>
                </a:cubicBezTo>
                <a:cubicBezTo>
                  <a:pt x="1272" y="367"/>
                  <a:pt x="1267" y="367"/>
                  <a:pt x="1263" y="366"/>
                </a:cubicBezTo>
                <a:cubicBezTo>
                  <a:pt x="1257" y="365"/>
                  <a:pt x="1252" y="364"/>
                  <a:pt x="1246" y="363"/>
                </a:cubicBezTo>
                <a:cubicBezTo>
                  <a:pt x="1241" y="362"/>
                  <a:pt x="1237" y="361"/>
                  <a:pt x="1233" y="360"/>
                </a:cubicBezTo>
                <a:cubicBezTo>
                  <a:pt x="1227" y="359"/>
                  <a:pt x="1221" y="358"/>
                  <a:pt x="1216" y="357"/>
                </a:cubicBezTo>
                <a:cubicBezTo>
                  <a:pt x="1211" y="356"/>
                  <a:pt x="1207" y="355"/>
                  <a:pt x="1202" y="354"/>
                </a:cubicBezTo>
                <a:cubicBezTo>
                  <a:pt x="1197" y="353"/>
                  <a:pt x="1191" y="352"/>
                  <a:pt x="1186" y="351"/>
                </a:cubicBezTo>
                <a:cubicBezTo>
                  <a:pt x="1181" y="350"/>
                  <a:pt x="1177" y="349"/>
                  <a:pt x="1172" y="348"/>
                </a:cubicBezTo>
                <a:cubicBezTo>
                  <a:pt x="1169" y="347"/>
                  <a:pt x="1166" y="346"/>
                  <a:pt x="1163" y="345"/>
                </a:cubicBezTo>
                <a:cubicBezTo>
                  <a:pt x="1166" y="343"/>
                  <a:pt x="1169" y="340"/>
                  <a:pt x="1173" y="337"/>
                </a:cubicBezTo>
                <a:cubicBezTo>
                  <a:pt x="1177" y="334"/>
                  <a:pt x="1181" y="331"/>
                  <a:pt x="1185" y="327"/>
                </a:cubicBezTo>
                <a:cubicBezTo>
                  <a:pt x="1191" y="323"/>
                  <a:pt x="1196" y="319"/>
                  <a:pt x="1201" y="315"/>
                </a:cubicBezTo>
                <a:cubicBezTo>
                  <a:pt x="1205" y="312"/>
                  <a:pt x="1209" y="309"/>
                  <a:pt x="1214" y="306"/>
                </a:cubicBezTo>
                <a:cubicBezTo>
                  <a:pt x="1219" y="302"/>
                  <a:pt x="1225" y="298"/>
                  <a:pt x="1230" y="294"/>
                </a:cubicBezTo>
                <a:cubicBezTo>
                  <a:pt x="1234" y="291"/>
                  <a:pt x="1238" y="288"/>
                  <a:pt x="1243" y="285"/>
                </a:cubicBezTo>
                <a:cubicBezTo>
                  <a:pt x="1248" y="281"/>
                  <a:pt x="1254" y="277"/>
                  <a:pt x="1260" y="273"/>
                </a:cubicBezTo>
                <a:cubicBezTo>
                  <a:pt x="1264" y="270"/>
                  <a:pt x="1268" y="268"/>
                  <a:pt x="1272" y="265"/>
                </a:cubicBezTo>
                <a:cubicBezTo>
                  <a:pt x="1278" y="261"/>
                  <a:pt x="1284" y="257"/>
                  <a:pt x="1290" y="253"/>
                </a:cubicBezTo>
                <a:cubicBezTo>
                  <a:pt x="1294" y="250"/>
                  <a:pt x="1298" y="248"/>
                  <a:pt x="1302" y="245"/>
                </a:cubicBezTo>
                <a:cubicBezTo>
                  <a:pt x="1309" y="241"/>
                  <a:pt x="1315" y="237"/>
                  <a:pt x="1322" y="233"/>
                </a:cubicBezTo>
                <a:cubicBezTo>
                  <a:pt x="1325" y="231"/>
                  <a:pt x="1329" y="229"/>
                  <a:pt x="1332" y="227"/>
                </a:cubicBezTo>
                <a:cubicBezTo>
                  <a:pt x="1342" y="221"/>
                  <a:pt x="1352" y="215"/>
                  <a:pt x="1363" y="209"/>
                </a:cubicBezTo>
                <a:cubicBezTo>
                  <a:pt x="1363" y="208"/>
                  <a:pt x="1364" y="208"/>
                  <a:pt x="1364" y="208"/>
                </a:cubicBezTo>
                <a:cubicBezTo>
                  <a:pt x="1374" y="202"/>
                  <a:pt x="1383" y="197"/>
                  <a:pt x="1393" y="192"/>
                </a:cubicBezTo>
                <a:cubicBezTo>
                  <a:pt x="1399" y="192"/>
                  <a:pt x="1405" y="193"/>
                  <a:pt x="1410" y="193"/>
                </a:cubicBezTo>
                <a:cubicBezTo>
                  <a:pt x="1414" y="193"/>
                  <a:pt x="1419" y="194"/>
                  <a:pt x="1423" y="194"/>
                </a:cubicBezTo>
                <a:cubicBezTo>
                  <a:pt x="1429" y="194"/>
                  <a:pt x="1435" y="195"/>
                  <a:pt x="1442" y="195"/>
                </a:cubicBezTo>
                <a:cubicBezTo>
                  <a:pt x="1446" y="195"/>
                  <a:pt x="1449" y="195"/>
                  <a:pt x="1453" y="195"/>
                </a:cubicBezTo>
                <a:cubicBezTo>
                  <a:pt x="1460" y="196"/>
                  <a:pt x="1467" y="196"/>
                  <a:pt x="1474" y="196"/>
                </a:cubicBezTo>
                <a:cubicBezTo>
                  <a:pt x="1477" y="196"/>
                  <a:pt x="1481" y="196"/>
                  <a:pt x="1484" y="196"/>
                </a:cubicBezTo>
                <a:cubicBezTo>
                  <a:pt x="1494" y="197"/>
                  <a:pt x="1504" y="197"/>
                  <a:pt x="1515" y="197"/>
                </a:cubicBezTo>
                <a:cubicBezTo>
                  <a:pt x="1522" y="197"/>
                  <a:pt x="1529" y="197"/>
                  <a:pt x="1536" y="197"/>
                </a:cubicBezTo>
                <a:cubicBezTo>
                  <a:pt x="1538" y="197"/>
                  <a:pt x="1541" y="196"/>
                  <a:pt x="1543" y="196"/>
                </a:cubicBezTo>
                <a:cubicBezTo>
                  <a:pt x="1548" y="196"/>
                  <a:pt x="1553" y="196"/>
                  <a:pt x="1558" y="196"/>
                </a:cubicBezTo>
                <a:cubicBezTo>
                  <a:pt x="1560" y="196"/>
                  <a:pt x="1563" y="196"/>
                  <a:pt x="1566" y="196"/>
                </a:cubicBezTo>
                <a:cubicBezTo>
                  <a:pt x="1570" y="196"/>
                  <a:pt x="1575" y="195"/>
                  <a:pt x="1579" y="195"/>
                </a:cubicBezTo>
                <a:cubicBezTo>
                  <a:pt x="1582" y="195"/>
                  <a:pt x="1585" y="195"/>
                  <a:pt x="1587" y="195"/>
                </a:cubicBezTo>
                <a:cubicBezTo>
                  <a:pt x="1592" y="195"/>
                  <a:pt x="1597" y="194"/>
                  <a:pt x="1602" y="194"/>
                </a:cubicBezTo>
                <a:cubicBezTo>
                  <a:pt x="1604" y="194"/>
                  <a:pt x="1607" y="194"/>
                  <a:pt x="1609" y="194"/>
                </a:cubicBezTo>
                <a:cubicBezTo>
                  <a:pt x="1623" y="193"/>
                  <a:pt x="1638" y="192"/>
                  <a:pt x="1652" y="191"/>
                </a:cubicBezTo>
                <a:cubicBezTo>
                  <a:pt x="1654" y="190"/>
                  <a:pt x="1656" y="190"/>
                  <a:pt x="1659" y="190"/>
                </a:cubicBezTo>
                <a:cubicBezTo>
                  <a:pt x="1662" y="190"/>
                  <a:pt x="1665" y="189"/>
                  <a:pt x="1668" y="189"/>
                </a:cubicBezTo>
                <a:cubicBezTo>
                  <a:pt x="1667" y="189"/>
                  <a:pt x="1667" y="189"/>
                  <a:pt x="1667" y="189"/>
                </a:cubicBezTo>
                <a:lnTo>
                  <a:pt x="1668" y="189"/>
                </a:lnTo>
                <a:close/>
                <a:moveTo>
                  <a:pt x="1683" y="390"/>
                </a:moveTo>
                <a:cubicBezTo>
                  <a:pt x="1681" y="392"/>
                  <a:pt x="1679" y="394"/>
                  <a:pt x="1676" y="396"/>
                </a:cubicBezTo>
                <a:cubicBezTo>
                  <a:pt x="1672" y="400"/>
                  <a:pt x="1669" y="403"/>
                  <a:pt x="1665" y="407"/>
                </a:cubicBezTo>
                <a:cubicBezTo>
                  <a:pt x="1660" y="411"/>
                  <a:pt x="1655" y="416"/>
                  <a:pt x="1650" y="421"/>
                </a:cubicBezTo>
                <a:cubicBezTo>
                  <a:pt x="1646" y="424"/>
                  <a:pt x="1643" y="428"/>
                  <a:pt x="1639" y="431"/>
                </a:cubicBezTo>
                <a:cubicBezTo>
                  <a:pt x="1634" y="436"/>
                  <a:pt x="1629" y="441"/>
                  <a:pt x="1625" y="446"/>
                </a:cubicBezTo>
                <a:cubicBezTo>
                  <a:pt x="1621" y="449"/>
                  <a:pt x="1617" y="453"/>
                  <a:pt x="1614" y="457"/>
                </a:cubicBezTo>
                <a:cubicBezTo>
                  <a:pt x="1609" y="461"/>
                  <a:pt x="1604" y="466"/>
                  <a:pt x="1599" y="472"/>
                </a:cubicBezTo>
                <a:cubicBezTo>
                  <a:pt x="1596" y="475"/>
                  <a:pt x="1593" y="479"/>
                  <a:pt x="1589" y="482"/>
                </a:cubicBezTo>
                <a:cubicBezTo>
                  <a:pt x="1584" y="488"/>
                  <a:pt x="1579" y="493"/>
                  <a:pt x="1575" y="498"/>
                </a:cubicBezTo>
                <a:cubicBezTo>
                  <a:pt x="1572" y="502"/>
                  <a:pt x="1568" y="505"/>
                  <a:pt x="1565" y="509"/>
                </a:cubicBezTo>
                <a:cubicBezTo>
                  <a:pt x="1560" y="515"/>
                  <a:pt x="1555" y="521"/>
                  <a:pt x="1549" y="527"/>
                </a:cubicBezTo>
                <a:cubicBezTo>
                  <a:pt x="1547" y="530"/>
                  <a:pt x="1544" y="532"/>
                  <a:pt x="1542" y="535"/>
                </a:cubicBezTo>
                <a:cubicBezTo>
                  <a:pt x="1534" y="544"/>
                  <a:pt x="1527" y="553"/>
                  <a:pt x="1519" y="563"/>
                </a:cubicBezTo>
                <a:cubicBezTo>
                  <a:pt x="1519" y="563"/>
                  <a:pt x="1518" y="564"/>
                  <a:pt x="1517" y="565"/>
                </a:cubicBezTo>
                <a:cubicBezTo>
                  <a:pt x="1511" y="573"/>
                  <a:pt x="1505" y="581"/>
                  <a:pt x="1498" y="589"/>
                </a:cubicBezTo>
                <a:cubicBezTo>
                  <a:pt x="1491" y="589"/>
                  <a:pt x="1483" y="589"/>
                  <a:pt x="1476" y="589"/>
                </a:cubicBezTo>
                <a:cubicBezTo>
                  <a:pt x="1473" y="589"/>
                  <a:pt x="1470" y="589"/>
                  <a:pt x="1466" y="588"/>
                </a:cubicBezTo>
                <a:cubicBezTo>
                  <a:pt x="1455" y="588"/>
                  <a:pt x="1444" y="588"/>
                  <a:pt x="1433" y="587"/>
                </a:cubicBezTo>
                <a:cubicBezTo>
                  <a:pt x="1432" y="587"/>
                  <a:pt x="1430" y="587"/>
                  <a:pt x="1429" y="587"/>
                </a:cubicBezTo>
                <a:cubicBezTo>
                  <a:pt x="1419" y="586"/>
                  <a:pt x="1409" y="586"/>
                  <a:pt x="1399" y="585"/>
                </a:cubicBezTo>
                <a:cubicBezTo>
                  <a:pt x="1395" y="585"/>
                  <a:pt x="1392" y="584"/>
                  <a:pt x="1388" y="584"/>
                </a:cubicBezTo>
                <a:cubicBezTo>
                  <a:pt x="1380" y="583"/>
                  <a:pt x="1373" y="583"/>
                  <a:pt x="1366" y="582"/>
                </a:cubicBezTo>
                <a:cubicBezTo>
                  <a:pt x="1361" y="581"/>
                  <a:pt x="1357" y="581"/>
                  <a:pt x="1352" y="580"/>
                </a:cubicBezTo>
                <a:cubicBezTo>
                  <a:pt x="1346" y="580"/>
                  <a:pt x="1339" y="579"/>
                  <a:pt x="1332" y="578"/>
                </a:cubicBezTo>
                <a:cubicBezTo>
                  <a:pt x="1327" y="578"/>
                  <a:pt x="1323" y="577"/>
                  <a:pt x="1318" y="576"/>
                </a:cubicBezTo>
                <a:cubicBezTo>
                  <a:pt x="1312" y="576"/>
                  <a:pt x="1305" y="575"/>
                  <a:pt x="1299" y="574"/>
                </a:cubicBezTo>
                <a:cubicBezTo>
                  <a:pt x="1294" y="573"/>
                  <a:pt x="1289" y="572"/>
                  <a:pt x="1284" y="572"/>
                </a:cubicBezTo>
                <a:cubicBezTo>
                  <a:pt x="1278" y="571"/>
                  <a:pt x="1272" y="570"/>
                  <a:pt x="1266" y="569"/>
                </a:cubicBezTo>
                <a:cubicBezTo>
                  <a:pt x="1261" y="568"/>
                  <a:pt x="1256" y="567"/>
                  <a:pt x="1251" y="566"/>
                </a:cubicBezTo>
                <a:cubicBezTo>
                  <a:pt x="1247" y="565"/>
                  <a:pt x="1243" y="565"/>
                  <a:pt x="1238" y="564"/>
                </a:cubicBezTo>
                <a:cubicBezTo>
                  <a:pt x="1241" y="561"/>
                  <a:pt x="1243" y="558"/>
                  <a:pt x="1245" y="555"/>
                </a:cubicBezTo>
                <a:cubicBezTo>
                  <a:pt x="1248" y="552"/>
                  <a:pt x="1251" y="548"/>
                  <a:pt x="1254" y="545"/>
                </a:cubicBezTo>
                <a:cubicBezTo>
                  <a:pt x="1258" y="541"/>
                  <a:pt x="1261" y="536"/>
                  <a:pt x="1265" y="532"/>
                </a:cubicBezTo>
                <a:cubicBezTo>
                  <a:pt x="1268" y="529"/>
                  <a:pt x="1271" y="525"/>
                  <a:pt x="1274" y="522"/>
                </a:cubicBezTo>
                <a:cubicBezTo>
                  <a:pt x="1278" y="518"/>
                  <a:pt x="1281" y="514"/>
                  <a:pt x="1285" y="509"/>
                </a:cubicBezTo>
                <a:cubicBezTo>
                  <a:pt x="1288" y="506"/>
                  <a:pt x="1291" y="503"/>
                  <a:pt x="1294" y="500"/>
                </a:cubicBezTo>
                <a:cubicBezTo>
                  <a:pt x="1298" y="495"/>
                  <a:pt x="1302" y="491"/>
                  <a:pt x="1306" y="487"/>
                </a:cubicBezTo>
                <a:cubicBezTo>
                  <a:pt x="1309" y="484"/>
                  <a:pt x="1312" y="481"/>
                  <a:pt x="1315" y="478"/>
                </a:cubicBezTo>
                <a:cubicBezTo>
                  <a:pt x="1319" y="473"/>
                  <a:pt x="1323" y="469"/>
                  <a:pt x="1328" y="464"/>
                </a:cubicBezTo>
                <a:cubicBezTo>
                  <a:pt x="1330" y="461"/>
                  <a:pt x="1333" y="459"/>
                  <a:pt x="1336" y="456"/>
                </a:cubicBezTo>
                <a:cubicBezTo>
                  <a:pt x="1341" y="451"/>
                  <a:pt x="1346" y="445"/>
                  <a:pt x="1352" y="440"/>
                </a:cubicBezTo>
                <a:cubicBezTo>
                  <a:pt x="1354" y="438"/>
                  <a:pt x="1355" y="436"/>
                  <a:pt x="1357" y="435"/>
                </a:cubicBezTo>
                <a:cubicBezTo>
                  <a:pt x="1364" y="428"/>
                  <a:pt x="1371" y="421"/>
                  <a:pt x="1379" y="414"/>
                </a:cubicBezTo>
                <a:cubicBezTo>
                  <a:pt x="1381" y="412"/>
                  <a:pt x="1383" y="410"/>
                  <a:pt x="1385" y="408"/>
                </a:cubicBezTo>
                <a:cubicBezTo>
                  <a:pt x="1390" y="404"/>
                  <a:pt x="1395" y="399"/>
                  <a:pt x="1400" y="395"/>
                </a:cubicBezTo>
                <a:cubicBezTo>
                  <a:pt x="1405" y="395"/>
                  <a:pt x="1410" y="395"/>
                  <a:pt x="1415" y="396"/>
                </a:cubicBezTo>
                <a:cubicBezTo>
                  <a:pt x="1419" y="396"/>
                  <a:pt x="1424" y="396"/>
                  <a:pt x="1428" y="397"/>
                </a:cubicBezTo>
                <a:cubicBezTo>
                  <a:pt x="1433" y="397"/>
                  <a:pt x="1439" y="397"/>
                  <a:pt x="1445" y="397"/>
                </a:cubicBezTo>
                <a:cubicBezTo>
                  <a:pt x="1449" y="398"/>
                  <a:pt x="1453" y="398"/>
                  <a:pt x="1457" y="398"/>
                </a:cubicBezTo>
                <a:cubicBezTo>
                  <a:pt x="1463" y="398"/>
                  <a:pt x="1469" y="398"/>
                  <a:pt x="1476" y="398"/>
                </a:cubicBezTo>
                <a:cubicBezTo>
                  <a:pt x="1479" y="399"/>
                  <a:pt x="1482" y="399"/>
                  <a:pt x="1486" y="399"/>
                </a:cubicBezTo>
                <a:cubicBezTo>
                  <a:pt x="1495" y="399"/>
                  <a:pt x="1505" y="399"/>
                  <a:pt x="1515" y="399"/>
                </a:cubicBezTo>
                <a:cubicBezTo>
                  <a:pt x="1522" y="399"/>
                  <a:pt x="1529" y="399"/>
                  <a:pt x="1537" y="399"/>
                </a:cubicBezTo>
                <a:cubicBezTo>
                  <a:pt x="1539" y="399"/>
                  <a:pt x="1542" y="399"/>
                  <a:pt x="1544" y="399"/>
                </a:cubicBezTo>
                <a:cubicBezTo>
                  <a:pt x="1549" y="399"/>
                  <a:pt x="1554" y="398"/>
                  <a:pt x="1559" y="398"/>
                </a:cubicBezTo>
                <a:cubicBezTo>
                  <a:pt x="1562" y="398"/>
                  <a:pt x="1565" y="398"/>
                  <a:pt x="1568" y="398"/>
                </a:cubicBezTo>
                <a:cubicBezTo>
                  <a:pt x="1573" y="398"/>
                  <a:pt x="1577" y="398"/>
                  <a:pt x="1582" y="397"/>
                </a:cubicBezTo>
                <a:cubicBezTo>
                  <a:pt x="1585" y="397"/>
                  <a:pt x="1588" y="397"/>
                  <a:pt x="1591" y="397"/>
                </a:cubicBezTo>
                <a:cubicBezTo>
                  <a:pt x="1595" y="397"/>
                  <a:pt x="1600" y="397"/>
                  <a:pt x="1604" y="396"/>
                </a:cubicBezTo>
                <a:cubicBezTo>
                  <a:pt x="1607" y="396"/>
                  <a:pt x="1611" y="396"/>
                  <a:pt x="1614" y="396"/>
                </a:cubicBezTo>
                <a:cubicBezTo>
                  <a:pt x="1618" y="395"/>
                  <a:pt x="1622" y="395"/>
                  <a:pt x="1627" y="395"/>
                </a:cubicBezTo>
                <a:cubicBezTo>
                  <a:pt x="1630" y="395"/>
                  <a:pt x="1633" y="394"/>
                  <a:pt x="1636" y="394"/>
                </a:cubicBezTo>
                <a:cubicBezTo>
                  <a:pt x="1641" y="394"/>
                  <a:pt x="1645" y="393"/>
                  <a:pt x="1649" y="393"/>
                </a:cubicBezTo>
                <a:cubicBezTo>
                  <a:pt x="1653" y="393"/>
                  <a:pt x="1656" y="392"/>
                  <a:pt x="1659" y="392"/>
                </a:cubicBezTo>
                <a:cubicBezTo>
                  <a:pt x="1663" y="392"/>
                  <a:pt x="1668" y="391"/>
                  <a:pt x="1672" y="391"/>
                </a:cubicBezTo>
                <a:cubicBezTo>
                  <a:pt x="1675" y="391"/>
                  <a:pt x="1678" y="390"/>
                  <a:pt x="1681" y="390"/>
                </a:cubicBezTo>
                <a:cubicBezTo>
                  <a:pt x="1682" y="390"/>
                  <a:pt x="1682" y="390"/>
                  <a:pt x="1683" y="390"/>
                </a:cubicBezTo>
                <a:cubicBezTo>
                  <a:pt x="1683" y="390"/>
                  <a:pt x="1683" y="390"/>
                  <a:pt x="1683" y="390"/>
                </a:cubicBezTo>
                <a:close/>
                <a:moveTo>
                  <a:pt x="2236" y="823"/>
                </a:moveTo>
                <a:cubicBezTo>
                  <a:pt x="2235" y="825"/>
                  <a:pt x="2234" y="828"/>
                  <a:pt x="2233" y="830"/>
                </a:cubicBezTo>
                <a:cubicBezTo>
                  <a:pt x="2231" y="835"/>
                  <a:pt x="2228" y="839"/>
                  <a:pt x="2226" y="844"/>
                </a:cubicBezTo>
                <a:cubicBezTo>
                  <a:pt x="2223" y="849"/>
                  <a:pt x="2221" y="855"/>
                  <a:pt x="2218" y="860"/>
                </a:cubicBezTo>
                <a:cubicBezTo>
                  <a:pt x="2216" y="865"/>
                  <a:pt x="2214" y="869"/>
                  <a:pt x="2212" y="874"/>
                </a:cubicBezTo>
                <a:cubicBezTo>
                  <a:pt x="2209" y="880"/>
                  <a:pt x="2206" y="885"/>
                  <a:pt x="2204" y="891"/>
                </a:cubicBezTo>
                <a:cubicBezTo>
                  <a:pt x="2202" y="896"/>
                  <a:pt x="2200" y="900"/>
                  <a:pt x="2198" y="905"/>
                </a:cubicBezTo>
                <a:cubicBezTo>
                  <a:pt x="2195" y="911"/>
                  <a:pt x="2192" y="916"/>
                  <a:pt x="2190" y="922"/>
                </a:cubicBezTo>
                <a:cubicBezTo>
                  <a:pt x="2188" y="927"/>
                  <a:pt x="2186" y="931"/>
                  <a:pt x="2184" y="936"/>
                </a:cubicBezTo>
                <a:cubicBezTo>
                  <a:pt x="2182" y="942"/>
                  <a:pt x="2179" y="948"/>
                  <a:pt x="2177" y="954"/>
                </a:cubicBezTo>
                <a:cubicBezTo>
                  <a:pt x="2175" y="959"/>
                  <a:pt x="2173" y="963"/>
                  <a:pt x="2172" y="967"/>
                </a:cubicBezTo>
                <a:cubicBezTo>
                  <a:pt x="2169" y="974"/>
                  <a:pt x="2167" y="981"/>
                  <a:pt x="2164" y="988"/>
                </a:cubicBezTo>
                <a:cubicBezTo>
                  <a:pt x="2163" y="991"/>
                  <a:pt x="2161" y="995"/>
                  <a:pt x="2160" y="998"/>
                </a:cubicBezTo>
                <a:cubicBezTo>
                  <a:pt x="2156" y="1009"/>
                  <a:pt x="2153" y="1019"/>
                  <a:pt x="2149" y="1029"/>
                </a:cubicBezTo>
                <a:cubicBezTo>
                  <a:pt x="2149" y="1029"/>
                  <a:pt x="2149" y="1030"/>
                  <a:pt x="2149" y="1030"/>
                </a:cubicBezTo>
                <a:cubicBezTo>
                  <a:pt x="2145" y="1040"/>
                  <a:pt x="2142" y="1050"/>
                  <a:pt x="2139" y="1061"/>
                </a:cubicBezTo>
                <a:cubicBezTo>
                  <a:pt x="2136" y="1062"/>
                  <a:pt x="2132" y="1064"/>
                  <a:pt x="2129" y="1065"/>
                </a:cubicBezTo>
                <a:cubicBezTo>
                  <a:pt x="2126" y="1066"/>
                  <a:pt x="2124" y="1067"/>
                  <a:pt x="2121" y="1069"/>
                </a:cubicBezTo>
                <a:cubicBezTo>
                  <a:pt x="2117" y="1070"/>
                  <a:pt x="2113" y="1072"/>
                  <a:pt x="2109" y="1074"/>
                </a:cubicBezTo>
                <a:cubicBezTo>
                  <a:pt x="2106" y="1075"/>
                  <a:pt x="2104" y="1076"/>
                  <a:pt x="2102" y="1077"/>
                </a:cubicBezTo>
                <a:cubicBezTo>
                  <a:pt x="2097" y="1079"/>
                  <a:pt x="2092" y="1081"/>
                  <a:pt x="2087" y="1083"/>
                </a:cubicBezTo>
                <a:cubicBezTo>
                  <a:pt x="2085" y="1084"/>
                  <a:pt x="2084" y="1084"/>
                  <a:pt x="2083" y="1085"/>
                </a:cubicBezTo>
                <a:cubicBezTo>
                  <a:pt x="2076" y="1088"/>
                  <a:pt x="2070" y="1090"/>
                  <a:pt x="2063" y="1093"/>
                </a:cubicBezTo>
                <a:cubicBezTo>
                  <a:pt x="2062" y="1093"/>
                  <a:pt x="2060" y="1094"/>
                  <a:pt x="2059" y="1094"/>
                </a:cubicBezTo>
                <a:cubicBezTo>
                  <a:pt x="2054" y="1096"/>
                  <a:pt x="2049" y="1098"/>
                  <a:pt x="2043" y="1100"/>
                </a:cubicBezTo>
                <a:cubicBezTo>
                  <a:pt x="2041" y="1101"/>
                  <a:pt x="2039" y="1102"/>
                  <a:pt x="2036" y="1103"/>
                </a:cubicBezTo>
                <a:cubicBezTo>
                  <a:pt x="2032" y="1104"/>
                  <a:pt x="2028" y="1106"/>
                  <a:pt x="2024" y="1108"/>
                </a:cubicBezTo>
                <a:cubicBezTo>
                  <a:pt x="2021" y="1109"/>
                  <a:pt x="2018" y="1109"/>
                  <a:pt x="2016" y="1110"/>
                </a:cubicBezTo>
                <a:cubicBezTo>
                  <a:pt x="2012" y="1112"/>
                  <a:pt x="2008" y="1113"/>
                  <a:pt x="2004" y="1114"/>
                </a:cubicBezTo>
                <a:cubicBezTo>
                  <a:pt x="2001" y="1115"/>
                  <a:pt x="1998" y="1116"/>
                  <a:pt x="1995" y="1117"/>
                </a:cubicBezTo>
                <a:cubicBezTo>
                  <a:pt x="1992" y="1119"/>
                  <a:pt x="1988" y="1120"/>
                  <a:pt x="1984" y="1121"/>
                </a:cubicBezTo>
                <a:cubicBezTo>
                  <a:pt x="1981" y="1122"/>
                  <a:pt x="1978" y="1123"/>
                  <a:pt x="1975" y="1124"/>
                </a:cubicBezTo>
                <a:cubicBezTo>
                  <a:pt x="1972" y="1125"/>
                  <a:pt x="1968" y="1126"/>
                  <a:pt x="1964" y="1128"/>
                </a:cubicBezTo>
                <a:cubicBezTo>
                  <a:pt x="1961" y="1129"/>
                  <a:pt x="1958" y="1129"/>
                  <a:pt x="1955" y="1130"/>
                </a:cubicBezTo>
                <a:cubicBezTo>
                  <a:pt x="1952" y="1132"/>
                  <a:pt x="1948" y="1133"/>
                  <a:pt x="1944" y="1134"/>
                </a:cubicBezTo>
                <a:cubicBezTo>
                  <a:pt x="1941" y="1135"/>
                  <a:pt x="1938" y="1136"/>
                  <a:pt x="1935" y="1136"/>
                </a:cubicBezTo>
                <a:cubicBezTo>
                  <a:pt x="1931" y="1137"/>
                  <a:pt x="1928" y="1139"/>
                  <a:pt x="1924" y="1140"/>
                </a:cubicBezTo>
                <a:cubicBezTo>
                  <a:pt x="1921" y="1140"/>
                  <a:pt x="1918" y="1141"/>
                  <a:pt x="1915" y="1142"/>
                </a:cubicBezTo>
                <a:cubicBezTo>
                  <a:pt x="1911" y="1143"/>
                  <a:pt x="1908" y="1144"/>
                  <a:pt x="1904" y="1145"/>
                </a:cubicBezTo>
                <a:cubicBezTo>
                  <a:pt x="1901" y="1146"/>
                  <a:pt x="1898" y="1147"/>
                  <a:pt x="1894" y="1148"/>
                </a:cubicBezTo>
                <a:cubicBezTo>
                  <a:pt x="1891" y="1149"/>
                  <a:pt x="1887" y="1149"/>
                  <a:pt x="1884" y="1150"/>
                </a:cubicBezTo>
                <a:cubicBezTo>
                  <a:pt x="1881" y="1151"/>
                  <a:pt x="1877" y="1152"/>
                  <a:pt x="1874" y="1153"/>
                </a:cubicBezTo>
                <a:cubicBezTo>
                  <a:pt x="1871" y="1154"/>
                  <a:pt x="1867" y="1155"/>
                  <a:pt x="1863" y="1155"/>
                </a:cubicBezTo>
                <a:cubicBezTo>
                  <a:pt x="1860" y="1156"/>
                  <a:pt x="1857" y="1157"/>
                  <a:pt x="1854" y="1158"/>
                </a:cubicBezTo>
                <a:cubicBezTo>
                  <a:pt x="1850" y="1158"/>
                  <a:pt x="1847" y="1159"/>
                  <a:pt x="1843" y="1160"/>
                </a:cubicBezTo>
                <a:cubicBezTo>
                  <a:pt x="1840" y="1161"/>
                  <a:pt x="1837" y="1162"/>
                  <a:pt x="1833" y="1162"/>
                </a:cubicBezTo>
                <a:cubicBezTo>
                  <a:pt x="1831" y="1163"/>
                  <a:pt x="1829" y="1163"/>
                  <a:pt x="1827" y="1163"/>
                </a:cubicBezTo>
                <a:cubicBezTo>
                  <a:pt x="1828" y="1160"/>
                  <a:pt x="1829" y="1157"/>
                  <a:pt x="1830" y="1153"/>
                </a:cubicBezTo>
                <a:cubicBezTo>
                  <a:pt x="1831" y="1149"/>
                  <a:pt x="1832" y="1145"/>
                  <a:pt x="1833" y="1141"/>
                </a:cubicBezTo>
                <a:cubicBezTo>
                  <a:pt x="1834" y="1136"/>
                  <a:pt x="1835" y="1131"/>
                  <a:pt x="1837" y="1126"/>
                </a:cubicBezTo>
                <a:cubicBezTo>
                  <a:pt x="1838" y="1122"/>
                  <a:pt x="1839" y="1118"/>
                  <a:pt x="1840" y="1115"/>
                </a:cubicBezTo>
                <a:cubicBezTo>
                  <a:pt x="1841" y="1109"/>
                  <a:pt x="1843" y="1104"/>
                  <a:pt x="1844" y="1099"/>
                </a:cubicBezTo>
                <a:cubicBezTo>
                  <a:pt x="1845" y="1095"/>
                  <a:pt x="1846" y="1092"/>
                  <a:pt x="1848" y="1088"/>
                </a:cubicBezTo>
                <a:cubicBezTo>
                  <a:pt x="1849" y="1083"/>
                  <a:pt x="1851" y="1077"/>
                  <a:pt x="1852" y="1072"/>
                </a:cubicBezTo>
                <a:cubicBezTo>
                  <a:pt x="1854" y="1068"/>
                  <a:pt x="1855" y="1065"/>
                  <a:pt x="1856" y="1061"/>
                </a:cubicBezTo>
                <a:cubicBezTo>
                  <a:pt x="1858" y="1055"/>
                  <a:pt x="1860" y="1049"/>
                  <a:pt x="1861" y="1043"/>
                </a:cubicBezTo>
                <a:cubicBezTo>
                  <a:pt x="1862" y="1041"/>
                  <a:pt x="1863" y="1038"/>
                  <a:pt x="1864" y="1035"/>
                </a:cubicBezTo>
                <a:cubicBezTo>
                  <a:pt x="1870" y="1017"/>
                  <a:pt x="1876" y="1000"/>
                  <a:pt x="1883" y="983"/>
                </a:cubicBezTo>
                <a:cubicBezTo>
                  <a:pt x="1884" y="980"/>
                  <a:pt x="1885" y="978"/>
                  <a:pt x="1886" y="976"/>
                </a:cubicBezTo>
                <a:cubicBezTo>
                  <a:pt x="1888" y="970"/>
                  <a:pt x="1890" y="964"/>
                  <a:pt x="1892" y="958"/>
                </a:cubicBezTo>
                <a:cubicBezTo>
                  <a:pt x="1897" y="957"/>
                  <a:pt x="1901" y="956"/>
                  <a:pt x="1905" y="955"/>
                </a:cubicBezTo>
                <a:cubicBezTo>
                  <a:pt x="1908" y="954"/>
                  <a:pt x="1911" y="953"/>
                  <a:pt x="1914" y="953"/>
                </a:cubicBezTo>
                <a:cubicBezTo>
                  <a:pt x="1920" y="951"/>
                  <a:pt x="1927" y="949"/>
                  <a:pt x="1933" y="947"/>
                </a:cubicBezTo>
                <a:cubicBezTo>
                  <a:pt x="1934" y="947"/>
                  <a:pt x="1936" y="946"/>
                  <a:pt x="1937" y="946"/>
                </a:cubicBezTo>
                <a:cubicBezTo>
                  <a:pt x="1945" y="944"/>
                  <a:pt x="1952" y="942"/>
                  <a:pt x="1960" y="939"/>
                </a:cubicBezTo>
                <a:cubicBezTo>
                  <a:pt x="1963" y="938"/>
                  <a:pt x="1965" y="938"/>
                  <a:pt x="1968" y="937"/>
                </a:cubicBezTo>
                <a:cubicBezTo>
                  <a:pt x="1973" y="935"/>
                  <a:pt x="1978" y="934"/>
                  <a:pt x="1983" y="932"/>
                </a:cubicBezTo>
                <a:cubicBezTo>
                  <a:pt x="1986" y="931"/>
                  <a:pt x="1989" y="930"/>
                  <a:pt x="1992" y="929"/>
                </a:cubicBezTo>
                <a:cubicBezTo>
                  <a:pt x="1997" y="927"/>
                  <a:pt x="2001" y="926"/>
                  <a:pt x="2005" y="925"/>
                </a:cubicBezTo>
                <a:cubicBezTo>
                  <a:pt x="2009" y="923"/>
                  <a:pt x="2012" y="922"/>
                  <a:pt x="2015" y="921"/>
                </a:cubicBezTo>
                <a:cubicBezTo>
                  <a:pt x="2020" y="920"/>
                  <a:pt x="2024" y="918"/>
                  <a:pt x="2028" y="917"/>
                </a:cubicBezTo>
                <a:cubicBezTo>
                  <a:pt x="2031" y="915"/>
                  <a:pt x="2035" y="914"/>
                  <a:pt x="2038" y="913"/>
                </a:cubicBezTo>
                <a:cubicBezTo>
                  <a:pt x="2042" y="911"/>
                  <a:pt x="2046" y="910"/>
                  <a:pt x="2050" y="908"/>
                </a:cubicBezTo>
                <a:cubicBezTo>
                  <a:pt x="2054" y="907"/>
                  <a:pt x="2057" y="906"/>
                  <a:pt x="2061" y="904"/>
                </a:cubicBezTo>
                <a:cubicBezTo>
                  <a:pt x="2065" y="903"/>
                  <a:pt x="2069" y="901"/>
                  <a:pt x="2073" y="900"/>
                </a:cubicBezTo>
                <a:cubicBezTo>
                  <a:pt x="2076" y="898"/>
                  <a:pt x="2079" y="897"/>
                  <a:pt x="2083" y="895"/>
                </a:cubicBezTo>
                <a:cubicBezTo>
                  <a:pt x="2087" y="894"/>
                  <a:pt x="2091" y="892"/>
                  <a:pt x="2095" y="891"/>
                </a:cubicBezTo>
                <a:cubicBezTo>
                  <a:pt x="2098" y="889"/>
                  <a:pt x="2102" y="888"/>
                  <a:pt x="2105" y="886"/>
                </a:cubicBezTo>
                <a:cubicBezTo>
                  <a:pt x="2109" y="885"/>
                  <a:pt x="2113" y="883"/>
                  <a:pt x="2117" y="881"/>
                </a:cubicBezTo>
                <a:cubicBezTo>
                  <a:pt x="2120" y="880"/>
                  <a:pt x="2124" y="878"/>
                  <a:pt x="2127" y="877"/>
                </a:cubicBezTo>
                <a:cubicBezTo>
                  <a:pt x="2131" y="875"/>
                  <a:pt x="2135" y="873"/>
                  <a:pt x="2139" y="872"/>
                </a:cubicBezTo>
                <a:cubicBezTo>
                  <a:pt x="2142" y="870"/>
                  <a:pt x="2145" y="868"/>
                  <a:pt x="2149" y="867"/>
                </a:cubicBezTo>
                <a:cubicBezTo>
                  <a:pt x="2153" y="865"/>
                  <a:pt x="2157" y="863"/>
                  <a:pt x="2160" y="862"/>
                </a:cubicBezTo>
                <a:cubicBezTo>
                  <a:pt x="2164" y="860"/>
                  <a:pt x="2167" y="858"/>
                  <a:pt x="2170" y="857"/>
                </a:cubicBezTo>
                <a:cubicBezTo>
                  <a:pt x="2174" y="855"/>
                  <a:pt x="2178" y="853"/>
                  <a:pt x="2182" y="851"/>
                </a:cubicBezTo>
                <a:cubicBezTo>
                  <a:pt x="2185" y="849"/>
                  <a:pt x="2189" y="848"/>
                  <a:pt x="2192" y="846"/>
                </a:cubicBezTo>
                <a:cubicBezTo>
                  <a:pt x="2196" y="844"/>
                  <a:pt x="2200" y="842"/>
                  <a:pt x="2204" y="840"/>
                </a:cubicBezTo>
                <a:cubicBezTo>
                  <a:pt x="2207" y="839"/>
                  <a:pt x="2210" y="837"/>
                  <a:pt x="2213" y="835"/>
                </a:cubicBezTo>
                <a:cubicBezTo>
                  <a:pt x="2217" y="833"/>
                  <a:pt x="2221" y="831"/>
                  <a:pt x="2225" y="829"/>
                </a:cubicBezTo>
                <a:cubicBezTo>
                  <a:pt x="2228" y="827"/>
                  <a:pt x="2231" y="826"/>
                  <a:pt x="2234" y="824"/>
                </a:cubicBezTo>
                <a:cubicBezTo>
                  <a:pt x="2235" y="824"/>
                  <a:pt x="2236" y="823"/>
                  <a:pt x="2236" y="823"/>
                </a:cubicBezTo>
                <a:cubicBezTo>
                  <a:pt x="2236" y="823"/>
                  <a:pt x="2236" y="823"/>
                  <a:pt x="2236" y="823"/>
                </a:cubicBezTo>
                <a:close/>
                <a:moveTo>
                  <a:pt x="2466" y="872"/>
                </a:moveTo>
                <a:cubicBezTo>
                  <a:pt x="2466" y="873"/>
                  <a:pt x="2465" y="874"/>
                  <a:pt x="2465" y="874"/>
                </a:cubicBezTo>
                <a:cubicBezTo>
                  <a:pt x="2461" y="883"/>
                  <a:pt x="2457" y="892"/>
                  <a:pt x="2453" y="901"/>
                </a:cubicBezTo>
                <a:cubicBezTo>
                  <a:pt x="2452" y="903"/>
                  <a:pt x="2452" y="904"/>
                  <a:pt x="2451" y="905"/>
                </a:cubicBezTo>
                <a:cubicBezTo>
                  <a:pt x="2447" y="915"/>
                  <a:pt x="2443" y="924"/>
                  <a:pt x="2439" y="934"/>
                </a:cubicBezTo>
                <a:cubicBezTo>
                  <a:pt x="2439" y="934"/>
                  <a:pt x="2439" y="934"/>
                  <a:pt x="2439" y="935"/>
                </a:cubicBezTo>
                <a:cubicBezTo>
                  <a:pt x="2435" y="944"/>
                  <a:pt x="2431" y="954"/>
                  <a:pt x="2428" y="964"/>
                </a:cubicBezTo>
                <a:cubicBezTo>
                  <a:pt x="2427" y="964"/>
                  <a:pt x="2427" y="965"/>
                  <a:pt x="2427" y="966"/>
                </a:cubicBezTo>
                <a:cubicBezTo>
                  <a:pt x="2423" y="976"/>
                  <a:pt x="2420" y="985"/>
                  <a:pt x="2416" y="995"/>
                </a:cubicBezTo>
                <a:cubicBezTo>
                  <a:pt x="2416" y="996"/>
                  <a:pt x="2415" y="998"/>
                  <a:pt x="2415" y="999"/>
                </a:cubicBezTo>
                <a:cubicBezTo>
                  <a:pt x="2411" y="1008"/>
                  <a:pt x="2408" y="1018"/>
                  <a:pt x="2405" y="1027"/>
                </a:cubicBezTo>
                <a:cubicBezTo>
                  <a:pt x="2405" y="1029"/>
                  <a:pt x="2404" y="1030"/>
                  <a:pt x="2404" y="1032"/>
                </a:cubicBezTo>
                <a:cubicBezTo>
                  <a:pt x="2400" y="1041"/>
                  <a:pt x="2397" y="1051"/>
                  <a:pt x="2395" y="1060"/>
                </a:cubicBezTo>
                <a:cubicBezTo>
                  <a:pt x="2394" y="1062"/>
                  <a:pt x="2394" y="1063"/>
                  <a:pt x="2393" y="1064"/>
                </a:cubicBezTo>
                <a:cubicBezTo>
                  <a:pt x="2390" y="1074"/>
                  <a:pt x="2388" y="1084"/>
                  <a:pt x="2385" y="1094"/>
                </a:cubicBezTo>
                <a:cubicBezTo>
                  <a:pt x="2385" y="1094"/>
                  <a:pt x="2384" y="1095"/>
                  <a:pt x="2384" y="1096"/>
                </a:cubicBezTo>
                <a:cubicBezTo>
                  <a:pt x="2382" y="1105"/>
                  <a:pt x="2379" y="1115"/>
                  <a:pt x="2376" y="1125"/>
                </a:cubicBezTo>
                <a:cubicBezTo>
                  <a:pt x="2376" y="1126"/>
                  <a:pt x="2376" y="1126"/>
                  <a:pt x="2376" y="1127"/>
                </a:cubicBezTo>
                <a:cubicBezTo>
                  <a:pt x="2373" y="1129"/>
                  <a:pt x="2369" y="1132"/>
                  <a:pt x="2366" y="1134"/>
                </a:cubicBezTo>
                <a:cubicBezTo>
                  <a:pt x="2364" y="1135"/>
                  <a:pt x="2362" y="1136"/>
                  <a:pt x="2360" y="1138"/>
                </a:cubicBezTo>
                <a:cubicBezTo>
                  <a:pt x="2356" y="1141"/>
                  <a:pt x="2351" y="1144"/>
                  <a:pt x="2347" y="1147"/>
                </a:cubicBezTo>
                <a:cubicBezTo>
                  <a:pt x="2346" y="1148"/>
                  <a:pt x="2345" y="1148"/>
                  <a:pt x="2344" y="1149"/>
                </a:cubicBezTo>
                <a:cubicBezTo>
                  <a:pt x="2338" y="1153"/>
                  <a:pt x="2332" y="1156"/>
                  <a:pt x="2326" y="1160"/>
                </a:cubicBezTo>
                <a:cubicBezTo>
                  <a:pt x="2326" y="1160"/>
                  <a:pt x="2326" y="1160"/>
                  <a:pt x="2326" y="1160"/>
                </a:cubicBezTo>
                <a:cubicBezTo>
                  <a:pt x="2321" y="1164"/>
                  <a:pt x="2315" y="1167"/>
                  <a:pt x="2309" y="1171"/>
                </a:cubicBezTo>
                <a:cubicBezTo>
                  <a:pt x="2308" y="1172"/>
                  <a:pt x="2306" y="1173"/>
                  <a:pt x="2304" y="1174"/>
                </a:cubicBezTo>
                <a:cubicBezTo>
                  <a:pt x="2300" y="1177"/>
                  <a:pt x="2296" y="1179"/>
                  <a:pt x="2292" y="1182"/>
                </a:cubicBezTo>
                <a:cubicBezTo>
                  <a:pt x="2290" y="1183"/>
                  <a:pt x="2288" y="1184"/>
                  <a:pt x="2286" y="1185"/>
                </a:cubicBezTo>
                <a:cubicBezTo>
                  <a:pt x="2282" y="1188"/>
                  <a:pt x="2279" y="1190"/>
                  <a:pt x="2275" y="1192"/>
                </a:cubicBezTo>
                <a:cubicBezTo>
                  <a:pt x="2273" y="1193"/>
                  <a:pt x="2270" y="1195"/>
                  <a:pt x="2268" y="1196"/>
                </a:cubicBezTo>
                <a:cubicBezTo>
                  <a:pt x="2264" y="1198"/>
                  <a:pt x="2261" y="1200"/>
                  <a:pt x="2257" y="1202"/>
                </a:cubicBezTo>
                <a:cubicBezTo>
                  <a:pt x="2255" y="1203"/>
                  <a:pt x="2252" y="1205"/>
                  <a:pt x="2250" y="1206"/>
                </a:cubicBezTo>
                <a:cubicBezTo>
                  <a:pt x="2247" y="1208"/>
                  <a:pt x="2243" y="1210"/>
                  <a:pt x="2240" y="1212"/>
                </a:cubicBezTo>
                <a:cubicBezTo>
                  <a:pt x="2237" y="1213"/>
                  <a:pt x="2235" y="1215"/>
                  <a:pt x="2232" y="1216"/>
                </a:cubicBezTo>
                <a:cubicBezTo>
                  <a:pt x="2229" y="1218"/>
                  <a:pt x="2225" y="1220"/>
                  <a:pt x="2222" y="1222"/>
                </a:cubicBezTo>
                <a:cubicBezTo>
                  <a:pt x="2219" y="1223"/>
                  <a:pt x="2217" y="1224"/>
                  <a:pt x="2214" y="1226"/>
                </a:cubicBezTo>
                <a:cubicBezTo>
                  <a:pt x="2211" y="1228"/>
                  <a:pt x="2208" y="1229"/>
                  <a:pt x="2204" y="1231"/>
                </a:cubicBezTo>
                <a:cubicBezTo>
                  <a:pt x="2201" y="1232"/>
                  <a:pt x="2199" y="1234"/>
                  <a:pt x="2196" y="1235"/>
                </a:cubicBezTo>
                <a:cubicBezTo>
                  <a:pt x="2193" y="1237"/>
                  <a:pt x="2190" y="1239"/>
                  <a:pt x="2186" y="1240"/>
                </a:cubicBezTo>
                <a:cubicBezTo>
                  <a:pt x="2183" y="1242"/>
                  <a:pt x="2181" y="1243"/>
                  <a:pt x="2178" y="1244"/>
                </a:cubicBezTo>
                <a:cubicBezTo>
                  <a:pt x="2175" y="1246"/>
                  <a:pt x="2171" y="1247"/>
                  <a:pt x="2168" y="1249"/>
                </a:cubicBezTo>
                <a:cubicBezTo>
                  <a:pt x="2165" y="1250"/>
                  <a:pt x="2163" y="1252"/>
                  <a:pt x="2160" y="1253"/>
                </a:cubicBezTo>
                <a:cubicBezTo>
                  <a:pt x="2156" y="1255"/>
                  <a:pt x="2153" y="1256"/>
                  <a:pt x="2150" y="1258"/>
                </a:cubicBezTo>
                <a:cubicBezTo>
                  <a:pt x="2147" y="1259"/>
                  <a:pt x="2144" y="1260"/>
                  <a:pt x="2141" y="1262"/>
                </a:cubicBezTo>
                <a:cubicBezTo>
                  <a:pt x="2138" y="1263"/>
                  <a:pt x="2135" y="1265"/>
                  <a:pt x="2132" y="1266"/>
                </a:cubicBezTo>
                <a:cubicBezTo>
                  <a:pt x="2129" y="1267"/>
                  <a:pt x="2126" y="1269"/>
                  <a:pt x="2123" y="1270"/>
                </a:cubicBezTo>
                <a:cubicBezTo>
                  <a:pt x="2120" y="1271"/>
                  <a:pt x="2117" y="1273"/>
                  <a:pt x="2113" y="1274"/>
                </a:cubicBezTo>
                <a:cubicBezTo>
                  <a:pt x="2110" y="1276"/>
                  <a:pt x="2107" y="1277"/>
                  <a:pt x="2104" y="1278"/>
                </a:cubicBezTo>
                <a:cubicBezTo>
                  <a:pt x="2103" y="1279"/>
                  <a:pt x="2101" y="1279"/>
                  <a:pt x="2100" y="1280"/>
                </a:cubicBezTo>
                <a:cubicBezTo>
                  <a:pt x="2100" y="1277"/>
                  <a:pt x="2101" y="1274"/>
                  <a:pt x="2102" y="1270"/>
                </a:cubicBezTo>
                <a:cubicBezTo>
                  <a:pt x="2102" y="1266"/>
                  <a:pt x="2103" y="1262"/>
                  <a:pt x="2104" y="1258"/>
                </a:cubicBezTo>
                <a:cubicBezTo>
                  <a:pt x="2104" y="1253"/>
                  <a:pt x="2105" y="1248"/>
                  <a:pt x="2106" y="1243"/>
                </a:cubicBezTo>
                <a:cubicBezTo>
                  <a:pt x="2107" y="1239"/>
                  <a:pt x="2108" y="1235"/>
                  <a:pt x="2109" y="1230"/>
                </a:cubicBezTo>
                <a:cubicBezTo>
                  <a:pt x="2110" y="1225"/>
                  <a:pt x="2111" y="1220"/>
                  <a:pt x="2112" y="1215"/>
                </a:cubicBezTo>
                <a:cubicBezTo>
                  <a:pt x="2112" y="1211"/>
                  <a:pt x="2113" y="1207"/>
                  <a:pt x="2114" y="1203"/>
                </a:cubicBezTo>
                <a:cubicBezTo>
                  <a:pt x="2115" y="1198"/>
                  <a:pt x="2116" y="1192"/>
                  <a:pt x="2118" y="1187"/>
                </a:cubicBezTo>
                <a:cubicBezTo>
                  <a:pt x="2118" y="1183"/>
                  <a:pt x="2119" y="1179"/>
                  <a:pt x="2120" y="1176"/>
                </a:cubicBezTo>
                <a:cubicBezTo>
                  <a:pt x="2121" y="1170"/>
                  <a:pt x="2123" y="1164"/>
                  <a:pt x="2124" y="1159"/>
                </a:cubicBezTo>
                <a:cubicBezTo>
                  <a:pt x="2125" y="1155"/>
                  <a:pt x="2126" y="1152"/>
                  <a:pt x="2127" y="1148"/>
                </a:cubicBezTo>
                <a:cubicBezTo>
                  <a:pt x="2128" y="1142"/>
                  <a:pt x="2130" y="1135"/>
                  <a:pt x="2132" y="1128"/>
                </a:cubicBezTo>
                <a:cubicBezTo>
                  <a:pt x="2133" y="1126"/>
                  <a:pt x="2133" y="1124"/>
                  <a:pt x="2134" y="1121"/>
                </a:cubicBezTo>
                <a:cubicBezTo>
                  <a:pt x="2136" y="1112"/>
                  <a:pt x="2139" y="1104"/>
                  <a:pt x="2141" y="1095"/>
                </a:cubicBezTo>
                <a:cubicBezTo>
                  <a:pt x="2142" y="1092"/>
                  <a:pt x="2143" y="1089"/>
                  <a:pt x="2144" y="1086"/>
                </a:cubicBezTo>
                <a:cubicBezTo>
                  <a:pt x="2145" y="1081"/>
                  <a:pt x="2147" y="1075"/>
                  <a:pt x="2149" y="1069"/>
                </a:cubicBezTo>
                <a:cubicBezTo>
                  <a:pt x="2154" y="1067"/>
                  <a:pt x="2159" y="1064"/>
                  <a:pt x="2164" y="1062"/>
                </a:cubicBezTo>
                <a:cubicBezTo>
                  <a:pt x="2166" y="1061"/>
                  <a:pt x="2168" y="1060"/>
                  <a:pt x="2170" y="1059"/>
                </a:cubicBezTo>
                <a:cubicBezTo>
                  <a:pt x="2177" y="1056"/>
                  <a:pt x="2184" y="1052"/>
                  <a:pt x="2191" y="1049"/>
                </a:cubicBezTo>
                <a:cubicBezTo>
                  <a:pt x="2193" y="1048"/>
                  <a:pt x="2195" y="1047"/>
                  <a:pt x="2197" y="1046"/>
                </a:cubicBezTo>
                <a:cubicBezTo>
                  <a:pt x="2202" y="1043"/>
                  <a:pt x="2208" y="1040"/>
                  <a:pt x="2213" y="1038"/>
                </a:cubicBezTo>
                <a:cubicBezTo>
                  <a:pt x="2216" y="1036"/>
                  <a:pt x="2219" y="1035"/>
                  <a:pt x="2221" y="1033"/>
                </a:cubicBezTo>
                <a:cubicBezTo>
                  <a:pt x="2226" y="1031"/>
                  <a:pt x="2230" y="1029"/>
                  <a:pt x="2235" y="1026"/>
                </a:cubicBezTo>
                <a:cubicBezTo>
                  <a:pt x="2238" y="1025"/>
                  <a:pt x="2241" y="1023"/>
                  <a:pt x="2244" y="1021"/>
                </a:cubicBezTo>
                <a:cubicBezTo>
                  <a:pt x="2248" y="1019"/>
                  <a:pt x="2252" y="1017"/>
                  <a:pt x="2256" y="1014"/>
                </a:cubicBezTo>
                <a:cubicBezTo>
                  <a:pt x="2259" y="1013"/>
                  <a:pt x="2262" y="1011"/>
                  <a:pt x="2265" y="1009"/>
                </a:cubicBezTo>
                <a:cubicBezTo>
                  <a:pt x="2269" y="1007"/>
                  <a:pt x="2273" y="1005"/>
                  <a:pt x="2277" y="1002"/>
                </a:cubicBezTo>
                <a:cubicBezTo>
                  <a:pt x="2280" y="1001"/>
                  <a:pt x="2283" y="999"/>
                  <a:pt x="2286" y="997"/>
                </a:cubicBezTo>
                <a:cubicBezTo>
                  <a:pt x="2290" y="995"/>
                  <a:pt x="2294" y="992"/>
                  <a:pt x="2298" y="990"/>
                </a:cubicBezTo>
                <a:cubicBezTo>
                  <a:pt x="2301" y="988"/>
                  <a:pt x="2304" y="986"/>
                  <a:pt x="2307" y="984"/>
                </a:cubicBezTo>
                <a:cubicBezTo>
                  <a:pt x="2311" y="982"/>
                  <a:pt x="2315" y="979"/>
                  <a:pt x="2319" y="977"/>
                </a:cubicBezTo>
                <a:cubicBezTo>
                  <a:pt x="2322" y="975"/>
                  <a:pt x="2325" y="973"/>
                  <a:pt x="2328" y="971"/>
                </a:cubicBezTo>
                <a:cubicBezTo>
                  <a:pt x="2332" y="969"/>
                  <a:pt x="2336" y="966"/>
                  <a:pt x="2339" y="964"/>
                </a:cubicBezTo>
                <a:cubicBezTo>
                  <a:pt x="2342" y="962"/>
                  <a:pt x="2345" y="960"/>
                  <a:pt x="2349" y="958"/>
                </a:cubicBezTo>
                <a:cubicBezTo>
                  <a:pt x="2352" y="955"/>
                  <a:pt x="2356" y="953"/>
                  <a:pt x="2360" y="950"/>
                </a:cubicBezTo>
                <a:cubicBezTo>
                  <a:pt x="2363" y="948"/>
                  <a:pt x="2366" y="946"/>
                  <a:pt x="2369" y="944"/>
                </a:cubicBezTo>
                <a:cubicBezTo>
                  <a:pt x="2373" y="942"/>
                  <a:pt x="2376" y="939"/>
                  <a:pt x="2380" y="936"/>
                </a:cubicBezTo>
                <a:cubicBezTo>
                  <a:pt x="2383" y="934"/>
                  <a:pt x="2386" y="932"/>
                  <a:pt x="2389" y="930"/>
                </a:cubicBezTo>
                <a:cubicBezTo>
                  <a:pt x="2393" y="927"/>
                  <a:pt x="2397" y="925"/>
                  <a:pt x="2401" y="922"/>
                </a:cubicBezTo>
                <a:cubicBezTo>
                  <a:pt x="2403" y="920"/>
                  <a:pt x="2406" y="918"/>
                  <a:pt x="2409" y="916"/>
                </a:cubicBezTo>
                <a:cubicBezTo>
                  <a:pt x="2413" y="913"/>
                  <a:pt x="2417" y="910"/>
                  <a:pt x="2421" y="906"/>
                </a:cubicBezTo>
                <a:cubicBezTo>
                  <a:pt x="2424" y="905"/>
                  <a:pt x="2426" y="903"/>
                  <a:pt x="2428" y="901"/>
                </a:cubicBezTo>
                <a:cubicBezTo>
                  <a:pt x="2434" y="897"/>
                  <a:pt x="2439" y="893"/>
                  <a:pt x="2445" y="889"/>
                </a:cubicBezTo>
                <a:cubicBezTo>
                  <a:pt x="2446" y="888"/>
                  <a:pt x="2447" y="887"/>
                  <a:pt x="2447" y="887"/>
                </a:cubicBezTo>
                <a:cubicBezTo>
                  <a:pt x="2454" y="882"/>
                  <a:pt x="2460" y="877"/>
                  <a:pt x="2466" y="872"/>
                </a:cubicBezTo>
                <a:cubicBezTo>
                  <a:pt x="2465" y="873"/>
                  <a:pt x="2465" y="873"/>
                  <a:pt x="2465" y="873"/>
                </a:cubicBezTo>
                <a:lnTo>
                  <a:pt x="2466" y="872"/>
                </a:lnTo>
                <a:close/>
                <a:moveTo>
                  <a:pt x="2625" y="1128"/>
                </a:moveTo>
                <a:cubicBezTo>
                  <a:pt x="2625" y="1129"/>
                  <a:pt x="2624" y="1131"/>
                  <a:pt x="2624" y="1132"/>
                </a:cubicBezTo>
                <a:cubicBezTo>
                  <a:pt x="2623" y="1136"/>
                  <a:pt x="2622" y="1140"/>
                  <a:pt x="2621" y="1144"/>
                </a:cubicBezTo>
                <a:cubicBezTo>
                  <a:pt x="2620" y="1150"/>
                  <a:pt x="2618" y="1156"/>
                  <a:pt x="2617" y="1161"/>
                </a:cubicBezTo>
                <a:cubicBezTo>
                  <a:pt x="2616" y="1166"/>
                  <a:pt x="2615" y="1170"/>
                  <a:pt x="2614" y="1174"/>
                </a:cubicBezTo>
                <a:cubicBezTo>
                  <a:pt x="2613" y="1180"/>
                  <a:pt x="2612" y="1185"/>
                  <a:pt x="2610" y="1191"/>
                </a:cubicBezTo>
                <a:cubicBezTo>
                  <a:pt x="2610" y="1196"/>
                  <a:pt x="2609" y="1200"/>
                  <a:pt x="2608" y="1204"/>
                </a:cubicBezTo>
                <a:cubicBezTo>
                  <a:pt x="2607" y="1210"/>
                  <a:pt x="2606" y="1216"/>
                  <a:pt x="2604" y="1222"/>
                </a:cubicBezTo>
                <a:cubicBezTo>
                  <a:pt x="2604" y="1226"/>
                  <a:pt x="2603" y="1230"/>
                  <a:pt x="2602" y="1234"/>
                </a:cubicBezTo>
                <a:cubicBezTo>
                  <a:pt x="2601" y="1240"/>
                  <a:pt x="2600" y="1246"/>
                  <a:pt x="2599" y="1252"/>
                </a:cubicBezTo>
                <a:cubicBezTo>
                  <a:pt x="2598" y="1256"/>
                  <a:pt x="2598" y="1260"/>
                  <a:pt x="2597" y="1264"/>
                </a:cubicBezTo>
                <a:cubicBezTo>
                  <a:pt x="2596" y="1271"/>
                  <a:pt x="2595" y="1277"/>
                  <a:pt x="2594" y="1284"/>
                </a:cubicBezTo>
                <a:cubicBezTo>
                  <a:pt x="2594" y="1287"/>
                  <a:pt x="2593" y="1291"/>
                  <a:pt x="2593" y="1294"/>
                </a:cubicBezTo>
                <a:cubicBezTo>
                  <a:pt x="2592" y="1302"/>
                  <a:pt x="2591" y="1311"/>
                  <a:pt x="2590" y="1319"/>
                </a:cubicBezTo>
                <a:cubicBezTo>
                  <a:pt x="2589" y="1321"/>
                  <a:pt x="2589" y="1323"/>
                  <a:pt x="2589" y="1325"/>
                </a:cubicBezTo>
                <a:cubicBezTo>
                  <a:pt x="2588" y="1334"/>
                  <a:pt x="2587" y="1344"/>
                  <a:pt x="2586" y="1354"/>
                </a:cubicBezTo>
                <a:cubicBezTo>
                  <a:pt x="2585" y="1354"/>
                  <a:pt x="2585" y="1355"/>
                  <a:pt x="2585" y="1355"/>
                </a:cubicBezTo>
                <a:cubicBezTo>
                  <a:pt x="2576" y="1364"/>
                  <a:pt x="2567" y="1373"/>
                  <a:pt x="2558" y="1381"/>
                </a:cubicBezTo>
                <a:cubicBezTo>
                  <a:pt x="2558" y="1382"/>
                  <a:pt x="2558" y="1382"/>
                  <a:pt x="2557" y="1382"/>
                </a:cubicBezTo>
                <a:cubicBezTo>
                  <a:pt x="2548" y="1391"/>
                  <a:pt x="2539" y="1399"/>
                  <a:pt x="2530" y="1408"/>
                </a:cubicBezTo>
                <a:cubicBezTo>
                  <a:pt x="2530" y="1408"/>
                  <a:pt x="2529" y="1408"/>
                  <a:pt x="2529" y="1409"/>
                </a:cubicBezTo>
                <a:cubicBezTo>
                  <a:pt x="2520" y="1417"/>
                  <a:pt x="2510" y="1425"/>
                  <a:pt x="2501" y="1433"/>
                </a:cubicBezTo>
                <a:cubicBezTo>
                  <a:pt x="2500" y="1434"/>
                  <a:pt x="2500" y="1435"/>
                  <a:pt x="2499" y="1435"/>
                </a:cubicBezTo>
                <a:cubicBezTo>
                  <a:pt x="2490" y="1443"/>
                  <a:pt x="2481" y="1451"/>
                  <a:pt x="2472" y="1459"/>
                </a:cubicBezTo>
                <a:cubicBezTo>
                  <a:pt x="2470" y="1459"/>
                  <a:pt x="2469" y="1460"/>
                  <a:pt x="2468" y="1461"/>
                </a:cubicBezTo>
                <a:cubicBezTo>
                  <a:pt x="2459" y="1469"/>
                  <a:pt x="2450" y="1476"/>
                  <a:pt x="2441" y="1483"/>
                </a:cubicBezTo>
                <a:cubicBezTo>
                  <a:pt x="2440" y="1484"/>
                  <a:pt x="2439" y="1485"/>
                  <a:pt x="2437" y="1486"/>
                </a:cubicBezTo>
                <a:cubicBezTo>
                  <a:pt x="2428" y="1493"/>
                  <a:pt x="2419" y="1500"/>
                  <a:pt x="2410" y="1507"/>
                </a:cubicBezTo>
                <a:cubicBezTo>
                  <a:pt x="2408" y="1508"/>
                  <a:pt x="2407" y="1509"/>
                  <a:pt x="2406" y="1510"/>
                </a:cubicBezTo>
                <a:cubicBezTo>
                  <a:pt x="2396" y="1517"/>
                  <a:pt x="2387" y="1524"/>
                  <a:pt x="2378" y="1530"/>
                </a:cubicBezTo>
                <a:cubicBezTo>
                  <a:pt x="2376" y="1531"/>
                  <a:pt x="2375" y="1532"/>
                  <a:pt x="2373" y="1533"/>
                </a:cubicBezTo>
                <a:cubicBezTo>
                  <a:pt x="2364" y="1540"/>
                  <a:pt x="2354" y="1546"/>
                  <a:pt x="2345" y="1553"/>
                </a:cubicBezTo>
                <a:cubicBezTo>
                  <a:pt x="2344" y="1553"/>
                  <a:pt x="2343" y="1554"/>
                  <a:pt x="2343" y="1554"/>
                </a:cubicBezTo>
                <a:cubicBezTo>
                  <a:pt x="2343" y="1553"/>
                  <a:pt x="2343" y="1553"/>
                  <a:pt x="2343" y="1552"/>
                </a:cubicBezTo>
                <a:cubicBezTo>
                  <a:pt x="2342" y="1544"/>
                  <a:pt x="2342" y="1536"/>
                  <a:pt x="2342" y="1528"/>
                </a:cubicBezTo>
                <a:cubicBezTo>
                  <a:pt x="2342" y="1527"/>
                  <a:pt x="2342" y="1525"/>
                  <a:pt x="2342" y="1524"/>
                </a:cubicBezTo>
                <a:cubicBezTo>
                  <a:pt x="2342" y="1515"/>
                  <a:pt x="2342" y="1507"/>
                  <a:pt x="2342" y="1499"/>
                </a:cubicBezTo>
                <a:cubicBezTo>
                  <a:pt x="2342" y="1487"/>
                  <a:pt x="2342" y="1476"/>
                  <a:pt x="2342" y="1464"/>
                </a:cubicBezTo>
                <a:cubicBezTo>
                  <a:pt x="2342" y="1461"/>
                  <a:pt x="2342" y="1457"/>
                  <a:pt x="2342" y="1453"/>
                </a:cubicBezTo>
                <a:cubicBezTo>
                  <a:pt x="2343" y="1446"/>
                  <a:pt x="2343" y="1438"/>
                  <a:pt x="2343" y="1430"/>
                </a:cubicBezTo>
                <a:cubicBezTo>
                  <a:pt x="2343" y="1426"/>
                  <a:pt x="2344" y="1421"/>
                  <a:pt x="2344" y="1417"/>
                </a:cubicBezTo>
                <a:cubicBezTo>
                  <a:pt x="2344" y="1410"/>
                  <a:pt x="2345" y="1403"/>
                  <a:pt x="2345" y="1396"/>
                </a:cubicBezTo>
                <a:cubicBezTo>
                  <a:pt x="2346" y="1391"/>
                  <a:pt x="2346" y="1386"/>
                  <a:pt x="2346" y="1381"/>
                </a:cubicBezTo>
                <a:cubicBezTo>
                  <a:pt x="2347" y="1375"/>
                  <a:pt x="2347" y="1369"/>
                  <a:pt x="2348" y="1363"/>
                </a:cubicBezTo>
                <a:cubicBezTo>
                  <a:pt x="2352" y="1360"/>
                  <a:pt x="2356" y="1357"/>
                  <a:pt x="2360" y="1355"/>
                </a:cubicBezTo>
                <a:cubicBezTo>
                  <a:pt x="2362" y="1353"/>
                  <a:pt x="2364" y="1352"/>
                  <a:pt x="2366" y="1351"/>
                </a:cubicBezTo>
                <a:cubicBezTo>
                  <a:pt x="2373" y="1346"/>
                  <a:pt x="2379" y="1342"/>
                  <a:pt x="2386" y="1337"/>
                </a:cubicBezTo>
                <a:cubicBezTo>
                  <a:pt x="2387" y="1336"/>
                  <a:pt x="2388" y="1335"/>
                  <a:pt x="2389" y="1334"/>
                </a:cubicBezTo>
                <a:cubicBezTo>
                  <a:pt x="2395" y="1331"/>
                  <a:pt x="2400" y="1327"/>
                  <a:pt x="2405" y="1323"/>
                </a:cubicBezTo>
                <a:cubicBezTo>
                  <a:pt x="2407" y="1322"/>
                  <a:pt x="2409" y="1320"/>
                  <a:pt x="2412" y="1318"/>
                </a:cubicBezTo>
                <a:cubicBezTo>
                  <a:pt x="2416" y="1315"/>
                  <a:pt x="2420" y="1312"/>
                  <a:pt x="2424" y="1309"/>
                </a:cubicBezTo>
                <a:cubicBezTo>
                  <a:pt x="2426" y="1307"/>
                  <a:pt x="2429" y="1305"/>
                  <a:pt x="2432" y="1303"/>
                </a:cubicBezTo>
                <a:cubicBezTo>
                  <a:pt x="2435" y="1301"/>
                  <a:pt x="2439" y="1298"/>
                  <a:pt x="2443" y="1295"/>
                </a:cubicBezTo>
                <a:cubicBezTo>
                  <a:pt x="2445" y="1293"/>
                  <a:pt x="2448" y="1291"/>
                  <a:pt x="2451" y="1289"/>
                </a:cubicBezTo>
                <a:cubicBezTo>
                  <a:pt x="2454" y="1286"/>
                  <a:pt x="2458" y="1283"/>
                  <a:pt x="2461" y="1280"/>
                </a:cubicBezTo>
                <a:cubicBezTo>
                  <a:pt x="2464" y="1278"/>
                  <a:pt x="2467" y="1276"/>
                  <a:pt x="2469" y="1274"/>
                </a:cubicBezTo>
                <a:cubicBezTo>
                  <a:pt x="2473" y="1271"/>
                  <a:pt x="2476" y="1268"/>
                  <a:pt x="2479" y="1265"/>
                </a:cubicBezTo>
                <a:cubicBezTo>
                  <a:pt x="2482" y="1263"/>
                  <a:pt x="2485" y="1261"/>
                  <a:pt x="2488" y="1259"/>
                </a:cubicBezTo>
                <a:cubicBezTo>
                  <a:pt x="2491" y="1256"/>
                  <a:pt x="2494" y="1253"/>
                  <a:pt x="2498" y="1250"/>
                </a:cubicBezTo>
                <a:cubicBezTo>
                  <a:pt x="2500" y="1248"/>
                  <a:pt x="2503" y="1245"/>
                  <a:pt x="2506" y="1243"/>
                </a:cubicBezTo>
                <a:cubicBezTo>
                  <a:pt x="2509" y="1240"/>
                  <a:pt x="2512" y="1237"/>
                  <a:pt x="2516" y="1235"/>
                </a:cubicBezTo>
                <a:cubicBezTo>
                  <a:pt x="2518" y="1232"/>
                  <a:pt x="2521" y="1230"/>
                  <a:pt x="2524" y="1227"/>
                </a:cubicBezTo>
                <a:cubicBezTo>
                  <a:pt x="2527" y="1225"/>
                  <a:pt x="2530" y="1222"/>
                  <a:pt x="2533" y="1219"/>
                </a:cubicBezTo>
                <a:cubicBezTo>
                  <a:pt x="2536" y="1216"/>
                  <a:pt x="2538" y="1214"/>
                  <a:pt x="2541" y="1212"/>
                </a:cubicBezTo>
                <a:cubicBezTo>
                  <a:pt x="2544" y="1209"/>
                  <a:pt x="2548" y="1205"/>
                  <a:pt x="2551" y="1202"/>
                </a:cubicBezTo>
                <a:cubicBezTo>
                  <a:pt x="2553" y="1200"/>
                  <a:pt x="2556" y="1198"/>
                  <a:pt x="2558" y="1195"/>
                </a:cubicBezTo>
                <a:cubicBezTo>
                  <a:pt x="2562" y="1192"/>
                  <a:pt x="2565" y="1189"/>
                  <a:pt x="2568" y="1186"/>
                </a:cubicBezTo>
                <a:cubicBezTo>
                  <a:pt x="2571" y="1184"/>
                  <a:pt x="2573" y="1181"/>
                  <a:pt x="2575" y="1179"/>
                </a:cubicBezTo>
                <a:cubicBezTo>
                  <a:pt x="2579" y="1176"/>
                  <a:pt x="2582" y="1172"/>
                  <a:pt x="2585" y="1169"/>
                </a:cubicBezTo>
                <a:cubicBezTo>
                  <a:pt x="2588" y="1167"/>
                  <a:pt x="2590" y="1164"/>
                  <a:pt x="2592" y="1162"/>
                </a:cubicBezTo>
                <a:cubicBezTo>
                  <a:pt x="2596" y="1158"/>
                  <a:pt x="2599" y="1155"/>
                  <a:pt x="2603" y="1151"/>
                </a:cubicBezTo>
                <a:cubicBezTo>
                  <a:pt x="2605" y="1149"/>
                  <a:pt x="2607" y="1147"/>
                  <a:pt x="2609" y="1145"/>
                </a:cubicBezTo>
                <a:cubicBezTo>
                  <a:pt x="2614" y="1140"/>
                  <a:pt x="2619" y="1135"/>
                  <a:pt x="2624" y="1129"/>
                </a:cubicBezTo>
                <a:cubicBezTo>
                  <a:pt x="2624" y="1129"/>
                  <a:pt x="2624" y="1129"/>
                  <a:pt x="2625" y="1128"/>
                </a:cubicBezTo>
                <a:cubicBezTo>
                  <a:pt x="2624" y="1129"/>
                  <a:pt x="2624" y="1129"/>
                  <a:pt x="2624" y="1129"/>
                </a:cubicBezTo>
                <a:lnTo>
                  <a:pt x="2625" y="1128"/>
                </a:lnTo>
                <a:close/>
                <a:moveTo>
                  <a:pt x="2856" y="1207"/>
                </a:moveTo>
                <a:cubicBezTo>
                  <a:pt x="2856" y="1211"/>
                  <a:pt x="2855" y="1215"/>
                  <a:pt x="2854" y="1219"/>
                </a:cubicBezTo>
                <a:cubicBezTo>
                  <a:pt x="2854" y="1222"/>
                  <a:pt x="2853" y="1226"/>
                  <a:pt x="2852" y="1229"/>
                </a:cubicBezTo>
                <a:cubicBezTo>
                  <a:pt x="2850" y="1239"/>
                  <a:pt x="2849" y="1249"/>
                  <a:pt x="2847" y="1259"/>
                </a:cubicBezTo>
                <a:cubicBezTo>
                  <a:pt x="2847" y="1259"/>
                  <a:pt x="2847" y="1260"/>
                  <a:pt x="2847" y="1261"/>
                </a:cubicBezTo>
                <a:cubicBezTo>
                  <a:pt x="2845" y="1271"/>
                  <a:pt x="2844" y="1282"/>
                  <a:pt x="2842" y="1292"/>
                </a:cubicBezTo>
                <a:cubicBezTo>
                  <a:pt x="2842" y="1296"/>
                  <a:pt x="2841" y="1299"/>
                  <a:pt x="2841" y="1302"/>
                </a:cubicBezTo>
                <a:cubicBezTo>
                  <a:pt x="2840" y="1310"/>
                  <a:pt x="2839" y="1317"/>
                  <a:pt x="2838" y="1324"/>
                </a:cubicBezTo>
                <a:cubicBezTo>
                  <a:pt x="2838" y="1328"/>
                  <a:pt x="2837" y="1332"/>
                  <a:pt x="2837" y="1336"/>
                </a:cubicBezTo>
                <a:cubicBezTo>
                  <a:pt x="2836" y="1343"/>
                  <a:pt x="2835" y="1350"/>
                  <a:pt x="2835" y="1357"/>
                </a:cubicBezTo>
                <a:cubicBezTo>
                  <a:pt x="2834" y="1361"/>
                  <a:pt x="2834" y="1365"/>
                  <a:pt x="2834" y="1369"/>
                </a:cubicBezTo>
                <a:cubicBezTo>
                  <a:pt x="2833" y="1376"/>
                  <a:pt x="2832" y="1384"/>
                  <a:pt x="2832" y="1391"/>
                </a:cubicBezTo>
                <a:cubicBezTo>
                  <a:pt x="2832" y="1394"/>
                  <a:pt x="2831" y="1398"/>
                  <a:pt x="2831" y="1401"/>
                </a:cubicBezTo>
                <a:cubicBezTo>
                  <a:pt x="2831" y="1411"/>
                  <a:pt x="2830" y="1422"/>
                  <a:pt x="2830" y="1432"/>
                </a:cubicBezTo>
                <a:cubicBezTo>
                  <a:pt x="2827" y="1436"/>
                  <a:pt x="2825" y="1440"/>
                  <a:pt x="2823" y="1444"/>
                </a:cubicBezTo>
                <a:cubicBezTo>
                  <a:pt x="2821" y="1447"/>
                  <a:pt x="2820" y="1450"/>
                  <a:pt x="2818" y="1452"/>
                </a:cubicBezTo>
                <a:cubicBezTo>
                  <a:pt x="2814" y="1459"/>
                  <a:pt x="2810" y="1466"/>
                  <a:pt x="2806" y="1473"/>
                </a:cubicBezTo>
                <a:cubicBezTo>
                  <a:pt x="2805" y="1474"/>
                  <a:pt x="2804" y="1476"/>
                  <a:pt x="2803" y="1478"/>
                </a:cubicBezTo>
                <a:cubicBezTo>
                  <a:pt x="2800" y="1483"/>
                  <a:pt x="2797" y="1488"/>
                  <a:pt x="2794" y="1493"/>
                </a:cubicBezTo>
                <a:cubicBezTo>
                  <a:pt x="2792" y="1496"/>
                  <a:pt x="2791" y="1498"/>
                  <a:pt x="2789" y="1501"/>
                </a:cubicBezTo>
                <a:cubicBezTo>
                  <a:pt x="2786" y="1505"/>
                  <a:pt x="2784" y="1509"/>
                  <a:pt x="2781" y="1513"/>
                </a:cubicBezTo>
                <a:cubicBezTo>
                  <a:pt x="2779" y="1516"/>
                  <a:pt x="2778" y="1519"/>
                  <a:pt x="2776" y="1522"/>
                </a:cubicBezTo>
                <a:cubicBezTo>
                  <a:pt x="2773" y="1525"/>
                  <a:pt x="2771" y="1529"/>
                  <a:pt x="2768" y="1533"/>
                </a:cubicBezTo>
                <a:cubicBezTo>
                  <a:pt x="2766" y="1536"/>
                  <a:pt x="2764" y="1539"/>
                  <a:pt x="2762" y="1542"/>
                </a:cubicBezTo>
                <a:cubicBezTo>
                  <a:pt x="2760" y="1546"/>
                  <a:pt x="2757" y="1549"/>
                  <a:pt x="2755" y="1553"/>
                </a:cubicBezTo>
                <a:cubicBezTo>
                  <a:pt x="2753" y="1556"/>
                  <a:pt x="2751" y="1559"/>
                  <a:pt x="2749" y="1562"/>
                </a:cubicBezTo>
                <a:cubicBezTo>
                  <a:pt x="2746" y="1565"/>
                  <a:pt x="2744" y="1569"/>
                  <a:pt x="2741" y="1573"/>
                </a:cubicBezTo>
                <a:cubicBezTo>
                  <a:pt x="2739" y="1576"/>
                  <a:pt x="2737" y="1578"/>
                  <a:pt x="2735" y="1581"/>
                </a:cubicBezTo>
                <a:cubicBezTo>
                  <a:pt x="2732" y="1585"/>
                  <a:pt x="2730" y="1588"/>
                  <a:pt x="2727" y="1592"/>
                </a:cubicBezTo>
                <a:cubicBezTo>
                  <a:pt x="2725" y="1595"/>
                  <a:pt x="2723" y="1598"/>
                  <a:pt x="2721" y="1601"/>
                </a:cubicBezTo>
                <a:cubicBezTo>
                  <a:pt x="2718" y="1604"/>
                  <a:pt x="2716" y="1608"/>
                  <a:pt x="2713" y="1611"/>
                </a:cubicBezTo>
                <a:cubicBezTo>
                  <a:pt x="2711" y="1614"/>
                  <a:pt x="2708" y="1617"/>
                  <a:pt x="2706" y="1620"/>
                </a:cubicBezTo>
                <a:cubicBezTo>
                  <a:pt x="2704" y="1623"/>
                  <a:pt x="2701" y="1627"/>
                  <a:pt x="2698" y="1630"/>
                </a:cubicBezTo>
                <a:cubicBezTo>
                  <a:pt x="2696" y="1633"/>
                  <a:pt x="2694" y="1636"/>
                  <a:pt x="2692" y="1639"/>
                </a:cubicBezTo>
                <a:cubicBezTo>
                  <a:pt x="2689" y="1642"/>
                  <a:pt x="2686" y="1645"/>
                  <a:pt x="2684" y="1649"/>
                </a:cubicBezTo>
                <a:cubicBezTo>
                  <a:pt x="2681" y="1652"/>
                  <a:pt x="2679" y="1654"/>
                  <a:pt x="2676" y="1657"/>
                </a:cubicBezTo>
                <a:cubicBezTo>
                  <a:pt x="2674" y="1661"/>
                  <a:pt x="2671" y="1664"/>
                  <a:pt x="2668" y="1667"/>
                </a:cubicBezTo>
                <a:cubicBezTo>
                  <a:pt x="2666" y="1670"/>
                  <a:pt x="2664" y="1673"/>
                  <a:pt x="2661" y="1676"/>
                </a:cubicBezTo>
                <a:cubicBezTo>
                  <a:pt x="2658" y="1679"/>
                  <a:pt x="2656" y="1682"/>
                  <a:pt x="2653" y="1685"/>
                </a:cubicBezTo>
                <a:cubicBezTo>
                  <a:pt x="2651" y="1688"/>
                  <a:pt x="2648" y="1691"/>
                  <a:pt x="2646" y="1694"/>
                </a:cubicBezTo>
                <a:cubicBezTo>
                  <a:pt x="2643" y="1697"/>
                  <a:pt x="2640" y="1700"/>
                  <a:pt x="2637" y="1703"/>
                </a:cubicBezTo>
                <a:cubicBezTo>
                  <a:pt x="2635" y="1706"/>
                  <a:pt x="2632" y="1709"/>
                  <a:pt x="2630" y="1712"/>
                </a:cubicBezTo>
                <a:cubicBezTo>
                  <a:pt x="2627" y="1715"/>
                  <a:pt x="2624" y="1718"/>
                  <a:pt x="2621" y="1721"/>
                </a:cubicBezTo>
                <a:cubicBezTo>
                  <a:pt x="2619" y="1724"/>
                  <a:pt x="2616" y="1727"/>
                  <a:pt x="2614" y="1729"/>
                </a:cubicBezTo>
                <a:cubicBezTo>
                  <a:pt x="2612" y="1731"/>
                  <a:pt x="2611" y="1732"/>
                  <a:pt x="2609" y="1734"/>
                </a:cubicBezTo>
                <a:cubicBezTo>
                  <a:pt x="2609" y="1732"/>
                  <a:pt x="2609" y="1730"/>
                  <a:pt x="2608" y="1728"/>
                </a:cubicBezTo>
                <a:cubicBezTo>
                  <a:pt x="2608" y="1725"/>
                  <a:pt x="2607" y="1722"/>
                  <a:pt x="2607" y="1719"/>
                </a:cubicBezTo>
                <a:cubicBezTo>
                  <a:pt x="2606" y="1715"/>
                  <a:pt x="2606" y="1711"/>
                  <a:pt x="2605" y="1706"/>
                </a:cubicBezTo>
                <a:cubicBezTo>
                  <a:pt x="2605" y="1703"/>
                  <a:pt x="2604" y="1700"/>
                  <a:pt x="2604" y="1697"/>
                </a:cubicBezTo>
                <a:cubicBezTo>
                  <a:pt x="2603" y="1693"/>
                  <a:pt x="2603" y="1689"/>
                  <a:pt x="2602" y="1685"/>
                </a:cubicBezTo>
                <a:cubicBezTo>
                  <a:pt x="2602" y="1681"/>
                  <a:pt x="2602" y="1678"/>
                  <a:pt x="2601" y="1675"/>
                </a:cubicBezTo>
                <a:cubicBezTo>
                  <a:pt x="2601" y="1671"/>
                  <a:pt x="2600" y="1667"/>
                  <a:pt x="2600" y="1662"/>
                </a:cubicBezTo>
                <a:cubicBezTo>
                  <a:pt x="2599" y="1659"/>
                  <a:pt x="2599" y="1656"/>
                  <a:pt x="2599" y="1653"/>
                </a:cubicBezTo>
                <a:cubicBezTo>
                  <a:pt x="2598" y="1649"/>
                  <a:pt x="2598" y="1644"/>
                  <a:pt x="2598" y="1640"/>
                </a:cubicBezTo>
                <a:cubicBezTo>
                  <a:pt x="2597" y="1637"/>
                  <a:pt x="2597" y="1634"/>
                  <a:pt x="2597" y="1631"/>
                </a:cubicBezTo>
                <a:cubicBezTo>
                  <a:pt x="2596" y="1626"/>
                  <a:pt x="2596" y="1621"/>
                  <a:pt x="2595" y="1616"/>
                </a:cubicBezTo>
                <a:cubicBezTo>
                  <a:pt x="2595" y="1613"/>
                  <a:pt x="2595" y="1611"/>
                  <a:pt x="2595" y="1609"/>
                </a:cubicBezTo>
                <a:cubicBezTo>
                  <a:pt x="2594" y="1602"/>
                  <a:pt x="2594" y="1594"/>
                  <a:pt x="2593" y="1587"/>
                </a:cubicBezTo>
                <a:cubicBezTo>
                  <a:pt x="2593" y="1586"/>
                  <a:pt x="2593" y="1584"/>
                  <a:pt x="2593" y="1582"/>
                </a:cubicBezTo>
                <a:cubicBezTo>
                  <a:pt x="2593" y="1577"/>
                  <a:pt x="2593" y="1572"/>
                  <a:pt x="2592" y="1566"/>
                </a:cubicBezTo>
                <a:cubicBezTo>
                  <a:pt x="2599" y="1560"/>
                  <a:pt x="2606" y="1553"/>
                  <a:pt x="2612" y="1546"/>
                </a:cubicBezTo>
                <a:cubicBezTo>
                  <a:pt x="2613" y="1545"/>
                  <a:pt x="2614" y="1544"/>
                  <a:pt x="2615" y="1543"/>
                </a:cubicBezTo>
                <a:cubicBezTo>
                  <a:pt x="2621" y="1537"/>
                  <a:pt x="2627" y="1531"/>
                  <a:pt x="2633" y="1524"/>
                </a:cubicBezTo>
                <a:cubicBezTo>
                  <a:pt x="2635" y="1522"/>
                  <a:pt x="2637" y="1519"/>
                  <a:pt x="2640" y="1516"/>
                </a:cubicBezTo>
                <a:cubicBezTo>
                  <a:pt x="2644" y="1512"/>
                  <a:pt x="2648" y="1507"/>
                  <a:pt x="2653" y="1502"/>
                </a:cubicBezTo>
                <a:cubicBezTo>
                  <a:pt x="2655" y="1499"/>
                  <a:pt x="2658" y="1496"/>
                  <a:pt x="2660" y="1493"/>
                </a:cubicBezTo>
                <a:cubicBezTo>
                  <a:pt x="2664" y="1488"/>
                  <a:pt x="2668" y="1484"/>
                  <a:pt x="2672" y="1479"/>
                </a:cubicBezTo>
                <a:cubicBezTo>
                  <a:pt x="2675" y="1476"/>
                  <a:pt x="2677" y="1473"/>
                  <a:pt x="2680" y="1470"/>
                </a:cubicBezTo>
                <a:cubicBezTo>
                  <a:pt x="2684" y="1465"/>
                  <a:pt x="2687" y="1461"/>
                  <a:pt x="2691" y="1456"/>
                </a:cubicBezTo>
                <a:cubicBezTo>
                  <a:pt x="2694" y="1453"/>
                  <a:pt x="2696" y="1450"/>
                  <a:pt x="2699" y="1446"/>
                </a:cubicBezTo>
                <a:cubicBezTo>
                  <a:pt x="2703" y="1442"/>
                  <a:pt x="2706" y="1437"/>
                  <a:pt x="2710" y="1433"/>
                </a:cubicBezTo>
                <a:cubicBezTo>
                  <a:pt x="2712" y="1429"/>
                  <a:pt x="2715" y="1426"/>
                  <a:pt x="2718" y="1423"/>
                </a:cubicBezTo>
                <a:cubicBezTo>
                  <a:pt x="2721" y="1418"/>
                  <a:pt x="2724" y="1413"/>
                  <a:pt x="2728" y="1409"/>
                </a:cubicBezTo>
                <a:cubicBezTo>
                  <a:pt x="2730" y="1406"/>
                  <a:pt x="2733" y="1402"/>
                  <a:pt x="2735" y="1399"/>
                </a:cubicBezTo>
                <a:cubicBezTo>
                  <a:pt x="2739" y="1394"/>
                  <a:pt x="2742" y="1389"/>
                  <a:pt x="2746" y="1384"/>
                </a:cubicBezTo>
                <a:cubicBezTo>
                  <a:pt x="2748" y="1381"/>
                  <a:pt x="2751" y="1378"/>
                  <a:pt x="2753" y="1375"/>
                </a:cubicBezTo>
                <a:cubicBezTo>
                  <a:pt x="2757" y="1369"/>
                  <a:pt x="2760" y="1364"/>
                  <a:pt x="2764" y="1358"/>
                </a:cubicBezTo>
                <a:cubicBezTo>
                  <a:pt x="2766" y="1356"/>
                  <a:pt x="2768" y="1353"/>
                  <a:pt x="2770" y="1350"/>
                </a:cubicBezTo>
                <a:cubicBezTo>
                  <a:pt x="2775" y="1342"/>
                  <a:pt x="2781" y="1334"/>
                  <a:pt x="2786" y="1326"/>
                </a:cubicBezTo>
                <a:cubicBezTo>
                  <a:pt x="2786" y="1325"/>
                  <a:pt x="2787" y="1325"/>
                  <a:pt x="2787" y="1324"/>
                </a:cubicBezTo>
                <a:cubicBezTo>
                  <a:pt x="2792" y="1316"/>
                  <a:pt x="2797" y="1308"/>
                  <a:pt x="2802" y="1300"/>
                </a:cubicBezTo>
                <a:cubicBezTo>
                  <a:pt x="2804" y="1298"/>
                  <a:pt x="2805" y="1295"/>
                  <a:pt x="2807" y="1292"/>
                </a:cubicBezTo>
                <a:cubicBezTo>
                  <a:pt x="2811" y="1286"/>
                  <a:pt x="2814" y="1281"/>
                  <a:pt x="2817" y="1275"/>
                </a:cubicBezTo>
                <a:cubicBezTo>
                  <a:pt x="2819" y="1272"/>
                  <a:pt x="2821" y="1268"/>
                  <a:pt x="2823" y="1265"/>
                </a:cubicBezTo>
                <a:cubicBezTo>
                  <a:pt x="2826" y="1260"/>
                  <a:pt x="2829" y="1254"/>
                  <a:pt x="2832" y="1249"/>
                </a:cubicBezTo>
                <a:cubicBezTo>
                  <a:pt x="2834" y="1246"/>
                  <a:pt x="2836" y="1242"/>
                  <a:pt x="2838" y="1238"/>
                </a:cubicBezTo>
                <a:cubicBezTo>
                  <a:pt x="2841" y="1233"/>
                  <a:pt x="2844" y="1228"/>
                  <a:pt x="2847" y="1223"/>
                </a:cubicBezTo>
                <a:cubicBezTo>
                  <a:pt x="2849" y="1219"/>
                  <a:pt x="2851" y="1216"/>
                  <a:pt x="2853" y="1212"/>
                </a:cubicBezTo>
                <a:cubicBezTo>
                  <a:pt x="2854" y="1210"/>
                  <a:pt x="2855" y="1209"/>
                  <a:pt x="2856" y="1207"/>
                </a:cubicBezTo>
                <a:cubicBezTo>
                  <a:pt x="2855" y="1210"/>
                  <a:pt x="2855" y="1210"/>
                  <a:pt x="2855" y="1210"/>
                </a:cubicBezTo>
                <a:lnTo>
                  <a:pt x="2856" y="1207"/>
                </a:lnTo>
                <a:close/>
                <a:moveTo>
                  <a:pt x="1384" y="393"/>
                </a:moveTo>
                <a:cubicBezTo>
                  <a:pt x="1381" y="396"/>
                  <a:pt x="1379" y="398"/>
                  <a:pt x="1377" y="400"/>
                </a:cubicBezTo>
                <a:cubicBezTo>
                  <a:pt x="1374" y="403"/>
                  <a:pt x="1370" y="406"/>
                  <a:pt x="1367" y="409"/>
                </a:cubicBezTo>
                <a:cubicBezTo>
                  <a:pt x="1363" y="413"/>
                  <a:pt x="1359" y="417"/>
                  <a:pt x="1355" y="420"/>
                </a:cubicBezTo>
                <a:cubicBezTo>
                  <a:pt x="1352" y="423"/>
                  <a:pt x="1348" y="427"/>
                  <a:pt x="1345" y="430"/>
                </a:cubicBezTo>
                <a:cubicBezTo>
                  <a:pt x="1341" y="434"/>
                  <a:pt x="1337" y="438"/>
                  <a:pt x="1333" y="442"/>
                </a:cubicBezTo>
                <a:cubicBezTo>
                  <a:pt x="1330" y="445"/>
                  <a:pt x="1327" y="448"/>
                  <a:pt x="1324" y="451"/>
                </a:cubicBezTo>
                <a:cubicBezTo>
                  <a:pt x="1320" y="455"/>
                  <a:pt x="1316" y="459"/>
                  <a:pt x="1311" y="464"/>
                </a:cubicBezTo>
                <a:cubicBezTo>
                  <a:pt x="1309" y="467"/>
                  <a:pt x="1306" y="469"/>
                  <a:pt x="1303" y="472"/>
                </a:cubicBezTo>
                <a:cubicBezTo>
                  <a:pt x="1298" y="477"/>
                  <a:pt x="1294" y="482"/>
                  <a:pt x="1290" y="487"/>
                </a:cubicBezTo>
                <a:cubicBezTo>
                  <a:pt x="1287" y="489"/>
                  <a:pt x="1285" y="492"/>
                  <a:pt x="1282" y="494"/>
                </a:cubicBezTo>
                <a:cubicBezTo>
                  <a:pt x="1277" y="500"/>
                  <a:pt x="1272" y="506"/>
                  <a:pt x="1266" y="513"/>
                </a:cubicBezTo>
                <a:cubicBezTo>
                  <a:pt x="1265" y="514"/>
                  <a:pt x="1264" y="515"/>
                  <a:pt x="1262" y="517"/>
                </a:cubicBezTo>
                <a:cubicBezTo>
                  <a:pt x="1256" y="524"/>
                  <a:pt x="1249" y="532"/>
                  <a:pt x="1243" y="540"/>
                </a:cubicBezTo>
                <a:cubicBezTo>
                  <a:pt x="1241" y="542"/>
                  <a:pt x="1239" y="544"/>
                  <a:pt x="1238" y="546"/>
                </a:cubicBezTo>
                <a:cubicBezTo>
                  <a:pt x="1233" y="551"/>
                  <a:pt x="1229" y="556"/>
                  <a:pt x="1225" y="561"/>
                </a:cubicBezTo>
                <a:cubicBezTo>
                  <a:pt x="1219" y="560"/>
                  <a:pt x="1214" y="559"/>
                  <a:pt x="1209" y="558"/>
                </a:cubicBezTo>
                <a:cubicBezTo>
                  <a:pt x="1205" y="557"/>
                  <a:pt x="1201" y="556"/>
                  <a:pt x="1197" y="556"/>
                </a:cubicBezTo>
                <a:cubicBezTo>
                  <a:pt x="1189" y="554"/>
                  <a:pt x="1182" y="552"/>
                  <a:pt x="1174" y="551"/>
                </a:cubicBezTo>
                <a:cubicBezTo>
                  <a:pt x="1172" y="550"/>
                  <a:pt x="1170" y="550"/>
                  <a:pt x="1168" y="549"/>
                </a:cubicBezTo>
                <a:cubicBezTo>
                  <a:pt x="1158" y="547"/>
                  <a:pt x="1148" y="544"/>
                  <a:pt x="1139" y="542"/>
                </a:cubicBezTo>
                <a:cubicBezTo>
                  <a:pt x="1136" y="541"/>
                  <a:pt x="1133" y="540"/>
                  <a:pt x="1130" y="539"/>
                </a:cubicBezTo>
                <a:cubicBezTo>
                  <a:pt x="1123" y="538"/>
                  <a:pt x="1116" y="536"/>
                  <a:pt x="1109" y="534"/>
                </a:cubicBezTo>
                <a:cubicBezTo>
                  <a:pt x="1106" y="533"/>
                  <a:pt x="1102" y="532"/>
                  <a:pt x="1098" y="531"/>
                </a:cubicBezTo>
                <a:cubicBezTo>
                  <a:pt x="1092" y="529"/>
                  <a:pt x="1086" y="527"/>
                  <a:pt x="1081" y="526"/>
                </a:cubicBezTo>
                <a:cubicBezTo>
                  <a:pt x="1077" y="524"/>
                  <a:pt x="1072" y="523"/>
                  <a:pt x="1068" y="522"/>
                </a:cubicBezTo>
                <a:cubicBezTo>
                  <a:pt x="1063" y="520"/>
                  <a:pt x="1057" y="518"/>
                  <a:pt x="1052" y="517"/>
                </a:cubicBezTo>
                <a:cubicBezTo>
                  <a:pt x="1048" y="515"/>
                  <a:pt x="1043" y="514"/>
                  <a:pt x="1039" y="512"/>
                </a:cubicBezTo>
                <a:cubicBezTo>
                  <a:pt x="1034" y="511"/>
                  <a:pt x="1029" y="509"/>
                  <a:pt x="1023" y="507"/>
                </a:cubicBezTo>
                <a:cubicBezTo>
                  <a:pt x="1019" y="506"/>
                  <a:pt x="1015" y="504"/>
                  <a:pt x="1011" y="503"/>
                </a:cubicBezTo>
                <a:cubicBezTo>
                  <a:pt x="1007" y="501"/>
                  <a:pt x="1003" y="500"/>
                  <a:pt x="999" y="499"/>
                </a:cubicBezTo>
                <a:cubicBezTo>
                  <a:pt x="1002" y="496"/>
                  <a:pt x="1004" y="494"/>
                  <a:pt x="1006" y="491"/>
                </a:cubicBezTo>
                <a:cubicBezTo>
                  <a:pt x="1009" y="488"/>
                  <a:pt x="1012" y="485"/>
                  <a:pt x="1014" y="482"/>
                </a:cubicBezTo>
                <a:cubicBezTo>
                  <a:pt x="1018" y="479"/>
                  <a:pt x="1021" y="475"/>
                  <a:pt x="1025" y="471"/>
                </a:cubicBezTo>
                <a:cubicBezTo>
                  <a:pt x="1028" y="469"/>
                  <a:pt x="1030" y="466"/>
                  <a:pt x="1033" y="463"/>
                </a:cubicBezTo>
                <a:cubicBezTo>
                  <a:pt x="1037" y="459"/>
                  <a:pt x="1040" y="456"/>
                  <a:pt x="1044" y="452"/>
                </a:cubicBezTo>
                <a:cubicBezTo>
                  <a:pt x="1047" y="449"/>
                  <a:pt x="1049" y="447"/>
                  <a:pt x="1052" y="444"/>
                </a:cubicBezTo>
                <a:cubicBezTo>
                  <a:pt x="1056" y="440"/>
                  <a:pt x="1060" y="436"/>
                  <a:pt x="1064" y="433"/>
                </a:cubicBezTo>
                <a:cubicBezTo>
                  <a:pt x="1066" y="430"/>
                  <a:pt x="1069" y="428"/>
                  <a:pt x="1071" y="425"/>
                </a:cubicBezTo>
                <a:cubicBezTo>
                  <a:pt x="1076" y="421"/>
                  <a:pt x="1080" y="417"/>
                  <a:pt x="1085" y="413"/>
                </a:cubicBezTo>
                <a:cubicBezTo>
                  <a:pt x="1087" y="411"/>
                  <a:pt x="1089" y="409"/>
                  <a:pt x="1091" y="407"/>
                </a:cubicBezTo>
                <a:cubicBezTo>
                  <a:pt x="1104" y="395"/>
                  <a:pt x="1118" y="383"/>
                  <a:pt x="1131" y="371"/>
                </a:cubicBezTo>
                <a:cubicBezTo>
                  <a:pt x="1133" y="369"/>
                  <a:pt x="1136" y="368"/>
                  <a:pt x="1138" y="366"/>
                </a:cubicBezTo>
                <a:cubicBezTo>
                  <a:pt x="1142" y="362"/>
                  <a:pt x="1146" y="359"/>
                  <a:pt x="1151" y="355"/>
                </a:cubicBezTo>
                <a:cubicBezTo>
                  <a:pt x="1158" y="357"/>
                  <a:pt x="1165" y="358"/>
                  <a:pt x="1172" y="360"/>
                </a:cubicBezTo>
                <a:cubicBezTo>
                  <a:pt x="1174" y="361"/>
                  <a:pt x="1177" y="361"/>
                  <a:pt x="1179" y="362"/>
                </a:cubicBezTo>
                <a:cubicBezTo>
                  <a:pt x="1189" y="364"/>
                  <a:pt x="1199" y="366"/>
                  <a:pt x="1209" y="368"/>
                </a:cubicBezTo>
                <a:cubicBezTo>
                  <a:pt x="1211" y="369"/>
                  <a:pt x="1214" y="369"/>
                  <a:pt x="1217" y="370"/>
                </a:cubicBezTo>
                <a:cubicBezTo>
                  <a:pt x="1224" y="371"/>
                  <a:pt x="1231" y="373"/>
                  <a:pt x="1239" y="374"/>
                </a:cubicBezTo>
                <a:cubicBezTo>
                  <a:pt x="1243" y="375"/>
                  <a:pt x="1246" y="375"/>
                  <a:pt x="1250" y="376"/>
                </a:cubicBezTo>
                <a:cubicBezTo>
                  <a:pt x="1257" y="377"/>
                  <a:pt x="1263" y="378"/>
                  <a:pt x="1269" y="379"/>
                </a:cubicBezTo>
                <a:cubicBezTo>
                  <a:pt x="1273" y="380"/>
                  <a:pt x="1277" y="380"/>
                  <a:pt x="1282" y="381"/>
                </a:cubicBezTo>
                <a:cubicBezTo>
                  <a:pt x="1288" y="382"/>
                  <a:pt x="1294" y="383"/>
                  <a:pt x="1299" y="384"/>
                </a:cubicBezTo>
                <a:cubicBezTo>
                  <a:pt x="1304" y="384"/>
                  <a:pt x="1308" y="385"/>
                  <a:pt x="1313" y="386"/>
                </a:cubicBezTo>
                <a:cubicBezTo>
                  <a:pt x="1318" y="386"/>
                  <a:pt x="1324" y="387"/>
                  <a:pt x="1330" y="388"/>
                </a:cubicBezTo>
                <a:cubicBezTo>
                  <a:pt x="1334" y="388"/>
                  <a:pt x="1339" y="389"/>
                  <a:pt x="1343" y="389"/>
                </a:cubicBezTo>
                <a:cubicBezTo>
                  <a:pt x="1349" y="390"/>
                  <a:pt x="1355" y="391"/>
                  <a:pt x="1360" y="391"/>
                </a:cubicBezTo>
                <a:cubicBezTo>
                  <a:pt x="1365" y="392"/>
                  <a:pt x="1369" y="392"/>
                  <a:pt x="1374" y="392"/>
                </a:cubicBezTo>
                <a:cubicBezTo>
                  <a:pt x="1377" y="393"/>
                  <a:pt x="1380" y="393"/>
                  <a:pt x="1383" y="393"/>
                </a:cubicBezTo>
                <a:cubicBezTo>
                  <a:pt x="1383" y="393"/>
                  <a:pt x="1383" y="393"/>
                  <a:pt x="1383" y="393"/>
                </a:cubicBezTo>
                <a:lnTo>
                  <a:pt x="1384" y="393"/>
                </a:lnTo>
                <a:close/>
                <a:moveTo>
                  <a:pt x="1489" y="601"/>
                </a:moveTo>
                <a:cubicBezTo>
                  <a:pt x="1487" y="604"/>
                  <a:pt x="1486" y="606"/>
                  <a:pt x="1484" y="609"/>
                </a:cubicBezTo>
                <a:cubicBezTo>
                  <a:pt x="1481" y="612"/>
                  <a:pt x="1479" y="615"/>
                  <a:pt x="1476" y="619"/>
                </a:cubicBezTo>
                <a:cubicBezTo>
                  <a:pt x="1473" y="623"/>
                  <a:pt x="1470" y="627"/>
                  <a:pt x="1467" y="632"/>
                </a:cubicBezTo>
                <a:cubicBezTo>
                  <a:pt x="1464" y="635"/>
                  <a:pt x="1462" y="639"/>
                  <a:pt x="1459" y="642"/>
                </a:cubicBezTo>
                <a:cubicBezTo>
                  <a:pt x="1456" y="646"/>
                  <a:pt x="1453" y="651"/>
                  <a:pt x="1450" y="656"/>
                </a:cubicBezTo>
                <a:cubicBezTo>
                  <a:pt x="1448" y="659"/>
                  <a:pt x="1445" y="662"/>
                  <a:pt x="1443" y="665"/>
                </a:cubicBezTo>
                <a:cubicBezTo>
                  <a:pt x="1440" y="670"/>
                  <a:pt x="1437" y="675"/>
                  <a:pt x="1434" y="680"/>
                </a:cubicBezTo>
                <a:cubicBezTo>
                  <a:pt x="1432" y="683"/>
                  <a:pt x="1429" y="686"/>
                  <a:pt x="1427" y="689"/>
                </a:cubicBezTo>
                <a:cubicBezTo>
                  <a:pt x="1424" y="694"/>
                  <a:pt x="1420" y="700"/>
                  <a:pt x="1417" y="705"/>
                </a:cubicBezTo>
                <a:cubicBezTo>
                  <a:pt x="1415" y="708"/>
                  <a:pt x="1414" y="710"/>
                  <a:pt x="1412" y="713"/>
                </a:cubicBezTo>
                <a:cubicBezTo>
                  <a:pt x="1402" y="729"/>
                  <a:pt x="1392" y="745"/>
                  <a:pt x="1383" y="762"/>
                </a:cubicBezTo>
                <a:cubicBezTo>
                  <a:pt x="1381" y="764"/>
                  <a:pt x="1380" y="767"/>
                  <a:pt x="1378" y="770"/>
                </a:cubicBezTo>
                <a:cubicBezTo>
                  <a:pt x="1376" y="775"/>
                  <a:pt x="1373" y="780"/>
                  <a:pt x="1370" y="785"/>
                </a:cubicBezTo>
                <a:cubicBezTo>
                  <a:pt x="1364" y="784"/>
                  <a:pt x="1358" y="783"/>
                  <a:pt x="1352" y="783"/>
                </a:cubicBezTo>
                <a:cubicBezTo>
                  <a:pt x="1348" y="782"/>
                  <a:pt x="1343" y="782"/>
                  <a:pt x="1339" y="781"/>
                </a:cubicBezTo>
                <a:cubicBezTo>
                  <a:pt x="1331" y="780"/>
                  <a:pt x="1324" y="779"/>
                  <a:pt x="1316" y="778"/>
                </a:cubicBezTo>
                <a:cubicBezTo>
                  <a:pt x="1313" y="778"/>
                  <a:pt x="1309" y="778"/>
                  <a:pt x="1306" y="777"/>
                </a:cubicBezTo>
                <a:cubicBezTo>
                  <a:pt x="1295" y="776"/>
                  <a:pt x="1284" y="774"/>
                  <a:pt x="1273" y="772"/>
                </a:cubicBezTo>
                <a:cubicBezTo>
                  <a:pt x="1271" y="772"/>
                  <a:pt x="1268" y="771"/>
                  <a:pt x="1265" y="771"/>
                </a:cubicBezTo>
                <a:cubicBezTo>
                  <a:pt x="1257" y="770"/>
                  <a:pt x="1249" y="768"/>
                  <a:pt x="1241" y="767"/>
                </a:cubicBezTo>
                <a:cubicBezTo>
                  <a:pt x="1236" y="766"/>
                  <a:pt x="1232" y="765"/>
                  <a:pt x="1228" y="764"/>
                </a:cubicBezTo>
                <a:cubicBezTo>
                  <a:pt x="1221" y="763"/>
                  <a:pt x="1215" y="762"/>
                  <a:pt x="1208" y="760"/>
                </a:cubicBezTo>
                <a:cubicBezTo>
                  <a:pt x="1203" y="759"/>
                  <a:pt x="1199" y="758"/>
                  <a:pt x="1194" y="757"/>
                </a:cubicBezTo>
                <a:cubicBezTo>
                  <a:pt x="1188" y="756"/>
                  <a:pt x="1182" y="755"/>
                  <a:pt x="1176" y="753"/>
                </a:cubicBezTo>
                <a:cubicBezTo>
                  <a:pt x="1171" y="752"/>
                  <a:pt x="1166" y="751"/>
                  <a:pt x="1162" y="750"/>
                </a:cubicBezTo>
                <a:cubicBezTo>
                  <a:pt x="1156" y="748"/>
                  <a:pt x="1149" y="747"/>
                  <a:pt x="1143" y="745"/>
                </a:cubicBezTo>
                <a:cubicBezTo>
                  <a:pt x="1139" y="744"/>
                  <a:pt x="1134" y="743"/>
                  <a:pt x="1129" y="742"/>
                </a:cubicBezTo>
                <a:cubicBezTo>
                  <a:pt x="1125" y="740"/>
                  <a:pt x="1120" y="739"/>
                  <a:pt x="1115" y="738"/>
                </a:cubicBezTo>
                <a:cubicBezTo>
                  <a:pt x="1117" y="735"/>
                  <a:pt x="1119" y="732"/>
                  <a:pt x="1120" y="730"/>
                </a:cubicBezTo>
                <a:cubicBezTo>
                  <a:pt x="1122" y="726"/>
                  <a:pt x="1125" y="723"/>
                  <a:pt x="1127" y="719"/>
                </a:cubicBezTo>
                <a:cubicBezTo>
                  <a:pt x="1129" y="715"/>
                  <a:pt x="1132" y="712"/>
                  <a:pt x="1134" y="708"/>
                </a:cubicBezTo>
                <a:cubicBezTo>
                  <a:pt x="1136" y="704"/>
                  <a:pt x="1138" y="701"/>
                  <a:pt x="1140" y="698"/>
                </a:cubicBezTo>
                <a:cubicBezTo>
                  <a:pt x="1143" y="694"/>
                  <a:pt x="1146" y="690"/>
                  <a:pt x="1148" y="686"/>
                </a:cubicBezTo>
                <a:cubicBezTo>
                  <a:pt x="1151" y="683"/>
                  <a:pt x="1153" y="679"/>
                  <a:pt x="1155" y="676"/>
                </a:cubicBezTo>
                <a:cubicBezTo>
                  <a:pt x="1158" y="672"/>
                  <a:pt x="1160" y="668"/>
                  <a:pt x="1163" y="664"/>
                </a:cubicBezTo>
                <a:cubicBezTo>
                  <a:pt x="1165" y="661"/>
                  <a:pt x="1167" y="658"/>
                  <a:pt x="1169" y="655"/>
                </a:cubicBezTo>
                <a:cubicBezTo>
                  <a:pt x="1173" y="650"/>
                  <a:pt x="1176" y="645"/>
                  <a:pt x="1180" y="640"/>
                </a:cubicBezTo>
                <a:cubicBezTo>
                  <a:pt x="1181" y="638"/>
                  <a:pt x="1183" y="636"/>
                  <a:pt x="1184" y="634"/>
                </a:cubicBezTo>
                <a:cubicBezTo>
                  <a:pt x="1189" y="627"/>
                  <a:pt x="1194" y="620"/>
                  <a:pt x="1199" y="614"/>
                </a:cubicBezTo>
                <a:cubicBezTo>
                  <a:pt x="1201" y="612"/>
                  <a:pt x="1202" y="610"/>
                  <a:pt x="1204" y="608"/>
                </a:cubicBezTo>
                <a:cubicBezTo>
                  <a:pt x="1207" y="603"/>
                  <a:pt x="1211" y="598"/>
                  <a:pt x="1215" y="593"/>
                </a:cubicBezTo>
                <a:cubicBezTo>
                  <a:pt x="1217" y="591"/>
                  <a:pt x="1219" y="588"/>
                  <a:pt x="1221" y="586"/>
                </a:cubicBezTo>
                <a:cubicBezTo>
                  <a:pt x="1224" y="582"/>
                  <a:pt x="1227" y="578"/>
                  <a:pt x="1230" y="575"/>
                </a:cubicBezTo>
                <a:cubicBezTo>
                  <a:pt x="1237" y="576"/>
                  <a:pt x="1244" y="577"/>
                  <a:pt x="1251" y="578"/>
                </a:cubicBezTo>
                <a:cubicBezTo>
                  <a:pt x="1254" y="579"/>
                  <a:pt x="1257" y="580"/>
                  <a:pt x="1261" y="580"/>
                </a:cubicBezTo>
                <a:cubicBezTo>
                  <a:pt x="1272" y="582"/>
                  <a:pt x="1283" y="584"/>
                  <a:pt x="1294" y="585"/>
                </a:cubicBezTo>
                <a:cubicBezTo>
                  <a:pt x="1295" y="585"/>
                  <a:pt x="1296" y="586"/>
                  <a:pt x="1297" y="586"/>
                </a:cubicBezTo>
                <a:cubicBezTo>
                  <a:pt x="1307" y="587"/>
                  <a:pt x="1317" y="589"/>
                  <a:pt x="1327" y="590"/>
                </a:cubicBezTo>
                <a:cubicBezTo>
                  <a:pt x="1331" y="590"/>
                  <a:pt x="1335" y="591"/>
                  <a:pt x="1339" y="591"/>
                </a:cubicBezTo>
                <a:cubicBezTo>
                  <a:pt x="1346" y="592"/>
                  <a:pt x="1353" y="593"/>
                  <a:pt x="1361" y="594"/>
                </a:cubicBezTo>
                <a:cubicBezTo>
                  <a:pt x="1365" y="594"/>
                  <a:pt x="1370" y="594"/>
                  <a:pt x="1374" y="595"/>
                </a:cubicBezTo>
                <a:cubicBezTo>
                  <a:pt x="1381" y="595"/>
                  <a:pt x="1388" y="596"/>
                  <a:pt x="1394" y="597"/>
                </a:cubicBezTo>
                <a:cubicBezTo>
                  <a:pt x="1399" y="597"/>
                  <a:pt x="1404" y="597"/>
                  <a:pt x="1409" y="598"/>
                </a:cubicBezTo>
                <a:cubicBezTo>
                  <a:pt x="1415" y="598"/>
                  <a:pt x="1422" y="598"/>
                  <a:pt x="1428" y="599"/>
                </a:cubicBezTo>
                <a:cubicBezTo>
                  <a:pt x="1433" y="599"/>
                  <a:pt x="1438" y="599"/>
                  <a:pt x="1443" y="600"/>
                </a:cubicBezTo>
                <a:cubicBezTo>
                  <a:pt x="1449" y="600"/>
                  <a:pt x="1455" y="600"/>
                  <a:pt x="1462" y="600"/>
                </a:cubicBezTo>
                <a:cubicBezTo>
                  <a:pt x="1467" y="600"/>
                  <a:pt x="1472" y="601"/>
                  <a:pt x="1477" y="601"/>
                </a:cubicBezTo>
                <a:cubicBezTo>
                  <a:pt x="1481" y="601"/>
                  <a:pt x="1485" y="601"/>
                  <a:pt x="1489" y="601"/>
                </a:cubicBezTo>
                <a:cubicBezTo>
                  <a:pt x="1489" y="601"/>
                  <a:pt x="1489" y="601"/>
                  <a:pt x="1489" y="601"/>
                </a:cubicBezTo>
                <a:close/>
                <a:moveTo>
                  <a:pt x="1807" y="573"/>
                </a:moveTo>
                <a:cubicBezTo>
                  <a:pt x="1805" y="576"/>
                  <a:pt x="1803" y="578"/>
                  <a:pt x="1801" y="581"/>
                </a:cubicBezTo>
                <a:cubicBezTo>
                  <a:pt x="1798" y="584"/>
                  <a:pt x="1795" y="588"/>
                  <a:pt x="1792" y="592"/>
                </a:cubicBezTo>
                <a:cubicBezTo>
                  <a:pt x="1788" y="597"/>
                  <a:pt x="1784" y="602"/>
                  <a:pt x="1781" y="607"/>
                </a:cubicBezTo>
                <a:cubicBezTo>
                  <a:pt x="1778" y="611"/>
                  <a:pt x="1775" y="615"/>
                  <a:pt x="1772" y="619"/>
                </a:cubicBezTo>
                <a:cubicBezTo>
                  <a:pt x="1768" y="624"/>
                  <a:pt x="1765" y="629"/>
                  <a:pt x="1761" y="634"/>
                </a:cubicBezTo>
                <a:cubicBezTo>
                  <a:pt x="1758" y="638"/>
                  <a:pt x="1755" y="642"/>
                  <a:pt x="1753" y="646"/>
                </a:cubicBezTo>
                <a:cubicBezTo>
                  <a:pt x="1749" y="651"/>
                  <a:pt x="1745" y="656"/>
                  <a:pt x="1742" y="661"/>
                </a:cubicBezTo>
                <a:cubicBezTo>
                  <a:pt x="1739" y="665"/>
                  <a:pt x="1736" y="669"/>
                  <a:pt x="1734" y="673"/>
                </a:cubicBezTo>
                <a:cubicBezTo>
                  <a:pt x="1730" y="678"/>
                  <a:pt x="1726" y="684"/>
                  <a:pt x="1723" y="690"/>
                </a:cubicBezTo>
                <a:cubicBezTo>
                  <a:pt x="1720" y="693"/>
                  <a:pt x="1718" y="697"/>
                  <a:pt x="1716" y="700"/>
                </a:cubicBezTo>
                <a:cubicBezTo>
                  <a:pt x="1712" y="707"/>
                  <a:pt x="1707" y="714"/>
                  <a:pt x="1703" y="720"/>
                </a:cubicBezTo>
                <a:cubicBezTo>
                  <a:pt x="1702" y="723"/>
                  <a:pt x="1700" y="726"/>
                  <a:pt x="1698" y="728"/>
                </a:cubicBezTo>
                <a:cubicBezTo>
                  <a:pt x="1693" y="738"/>
                  <a:pt x="1687" y="747"/>
                  <a:pt x="1681" y="757"/>
                </a:cubicBezTo>
                <a:cubicBezTo>
                  <a:pt x="1681" y="758"/>
                  <a:pt x="1680" y="760"/>
                  <a:pt x="1679" y="761"/>
                </a:cubicBezTo>
                <a:cubicBezTo>
                  <a:pt x="1675" y="769"/>
                  <a:pt x="1670" y="776"/>
                  <a:pt x="1666" y="784"/>
                </a:cubicBezTo>
                <a:cubicBezTo>
                  <a:pt x="1663" y="784"/>
                  <a:pt x="1660" y="785"/>
                  <a:pt x="1657" y="785"/>
                </a:cubicBezTo>
                <a:cubicBezTo>
                  <a:pt x="1655" y="785"/>
                  <a:pt x="1652" y="785"/>
                  <a:pt x="1649" y="786"/>
                </a:cubicBezTo>
                <a:cubicBezTo>
                  <a:pt x="1645" y="786"/>
                  <a:pt x="1642" y="786"/>
                  <a:pt x="1638" y="787"/>
                </a:cubicBezTo>
                <a:cubicBezTo>
                  <a:pt x="1635" y="787"/>
                  <a:pt x="1632" y="787"/>
                  <a:pt x="1630" y="787"/>
                </a:cubicBezTo>
                <a:cubicBezTo>
                  <a:pt x="1626" y="787"/>
                  <a:pt x="1622" y="788"/>
                  <a:pt x="1619" y="788"/>
                </a:cubicBezTo>
                <a:cubicBezTo>
                  <a:pt x="1616" y="788"/>
                  <a:pt x="1613" y="788"/>
                  <a:pt x="1610" y="789"/>
                </a:cubicBezTo>
                <a:cubicBezTo>
                  <a:pt x="1607" y="789"/>
                  <a:pt x="1603" y="789"/>
                  <a:pt x="1600" y="789"/>
                </a:cubicBezTo>
                <a:cubicBezTo>
                  <a:pt x="1597" y="789"/>
                  <a:pt x="1594" y="789"/>
                  <a:pt x="1591" y="790"/>
                </a:cubicBezTo>
                <a:cubicBezTo>
                  <a:pt x="1588" y="790"/>
                  <a:pt x="1584" y="790"/>
                  <a:pt x="1580" y="790"/>
                </a:cubicBezTo>
                <a:cubicBezTo>
                  <a:pt x="1577" y="790"/>
                  <a:pt x="1575" y="790"/>
                  <a:pt x="1572" y="790"/>
                </a:cubicBezTo>
                <a:cubicBezTo>
                  <a:pt x="1568" y="791"/>
                  <a:pt x="1564" y="791"/>
                  <a:pt x="1560" y="791"/>
                </a:cubicBezTo>
                <a:cubicBezTo>
                  <a:pt x="1558" y="791"/>
                  <a:pt x="1555" y="791"/>
                  <a:pt x="1553" y="791"/>
                </a:cubicBezTo>
                <a:cubicBezTo>
                  <a:pt x="1549" y="791"/>
                  <a:pt x="1544" y="791"/>
                  <a:pt x="1540" y="791"/>
                </a:cubicBezTo>
                <a:cubicBezTo>
                  <a:pt x="1538" y="791"/>
                  <a:pt x="1536" y="791"/>
                  <a:pt x="1534" y="791"/>
                </a:cubicBezTo>
                <a:cubicBezTo>
                  <a:pt x="1527" y="792"/>
                  <a:pt x="1521" y="792"/>
                  <a:pt x="1515" y="792"/>
                </a:cubicBezTo>
                <a:cubicBezTo>
                  <a:pt x="1503" y="792"/>
                  <a:pt x="1492" y="791"/>
                  <a:pt x="1480" y="791"/>
                </a:cubicBezTo>
                <a:cubicBezTo>
                  <a:pt x="1477" y="791"/>
                  <a:pt x="1473" y="791"/>
                  <a:pt x="1469" y="791"/>
                </a:cubicBezTo>
                <a:cubicBezTo>
                  <a:pt x="1462" y="791"/>
                  <a:pt x="1454" y="790"/>
                  <a:pt x="1446" y="790"/>
                </a:cubicBezTo>
                <a:cubicBezTo>
                  <a:pt x="1442" y="790"/>
                  <a:pt x="1437" y="790"/>
                  <a:pt x="1433" y="789"/>
                </a:cubicBezTo>
                <a:cubicBezTo>
                  <a:pt x="1426" y="789"/>
                  <a:pt x="1419" y="789"/>
                  <a:pt x="1412" y="788"/>
                </a:cubicBezTo>
                <a:cubicBezTo>
                  <a:pt x="1407" y="788"/>
                  <a:pt x="1403" y="787"/>
                  <a:pt x="1398" y="787"/>
                </a:cubicBezTo>
                <a:cubicBezTo>
                  <a:pt x="1393" y="787"/>
                  <a:pt x="1388" y="786"/>
                  <a:pt x="1383" y="786"/>
                </a:cubicBezTo>
                <a:cubicBezTo>
                  <a:pt x="1385" y="783"/>
                  <a:pt x="1387" y="779"/>
                  <a:pt x="1388" y="776"/>
                </a:cubicBezTo>
                <a:cubicBezTo>
                  <a:pt x="1391" y="773"/>
                  <a:pt x="1393" y="769"/>
                  <a:pt x="1395" y="765"/>
                </a:cubicBezTo>
                <a:cubicBezTo>
                  <a:pt x="1397" y="761"/>
                  <a:pt x="1400" y="756"/>
                  <a:pt x="1403" y="752"/>
                </a:cubicBezTo>
                <a:cubicBezTo>
                  <a:pt x="1405" y="748"/>
                  <a:pt x="1407" y="744"/>
                  <a:pt x="1409" y="741"/>
                </a:cubicBezTo>
                <a:cubicBezTo>
                  <a:pt x="1412" y="736"/>
                  <a:pt x="1415" y="732"/>
                  <a:pt x="1418" y="727"/>
                </a:cubicBezTo>
                <a:cubicBezTo>
                  <a:pt x="1420" y="723"/>
                  <a:pt x="1422" y="720"/>
                  <a:pt x="1424" y="717"/>
                </a:cubicBezTo>
                <a:cubicBezTo>
                  <a:pt x="1427" y="712"/>
                  <a:pt x="1430" y="707"/>
                  <a:pt x="1433" y="702"/>
                </a:cubicBezTo>
                <a:cubicBezTo>
                  <a:pt x="1435" y="699"/>
                  <a:pt x="1437" y="696"/>
                  <a:pt x="1439" y="693"/>
                </a:cubicBezTo>
                <a:cubicBezTo>
                  <a:pt x="1443" y="687"/>
                  <a:pt x="1446" y="682"/>
                  <a:pt x="1450" y="677"/>
                </a:cubicBezTo>
                <a:cubicBezTo>
                  <a:pt x="1452" y="674"/>
                  <a:pt x="1453" y="672"/>
                  <a:pt x="1455" y="669"/>
                </a:cubicBezTo>
                <a:cubicBezTo>
                  <a:pt x="1460" y="661"/>
                  <a:pt x="1466" y="654"/>
                  <a:pt x="1471" y="646"/>
                </a:cubicBezTo>
                <a:cubicBezTo>
                  <a:pt x="1471" y="646"/>
                  <a:pt x="1471" y="646"/>
                  <a:pt x="1471" y="646"/>
                </a:cubicBezTo>
                <a:cubicBezTo>
                  <a:pt x="1477" y="638"/>
                  <a:pt x="1482" y="630"/>
                  <a:pt x="1488" y="623"/>
                </a:cubicBezTo>
                <a:cubicBezTo>
                  <a:pt x="1490" y="620"/>
                  <a:pt x="1492" y="618"/>
                  <a:pt x="1494" y="615"/>
                </a:cubicBezTo>
                <a:cubicBezTo>
                  <a:pt x="1497" y="610"/>
                  <a:pt x="1501" y="606"/>
                  <a:pt x="1504" y="601"/>
                </a:cubicBezTo>
                <a:cubicBezTo>
                  <a:pt x="1508" y="601"/>
                  <a:pt x="1511" y="601"/>
                  <a:pt x="1515" y="601"/>
                </a:cubicBezTo>
                <a:cubicBezTo>
                  <a:pt x="1526" y="601"/>
                  <a:pt x="1538" y="601"/>
                  <a:pt x="1550" y="601"/>
                </a:cubicBezTo>
                <a:cubicBezTo>
                  <a:pt x="1550" y="601"/>
                  <a:pt x="1551" y="601"/>
                  <a:pt x="1552" y="601"/>
                </a:cubicBezTo>
                <a:cubicBezTo>
                  <a:pt x="1563" y="601"/>
                  <a:pt x="1574" y="600"/>
                  <a:pt x="1586" y="600"/>
                </a:cubicBezTo>
                <a:cubicBezTo>
                  <a:pt x="1587" y="600"/>
                  <a:pt x="1588" y="599"/>
                  <a:pt x="1589" y="599"/>
                </a:cubicBezTo>
                <a:cubicBezTo>
                  <a:pt x="1600" y="599"/>
                  <a:pt x="1611" y="598"/>
                  <a:pt x="1622" y="597"/>
                </a:cubicBezTo>
                <a:cubicBezTo>
                  <a:pt x="1624" y="597"/>
                  <a:pt x="1625" y="597"/>
                  <a:pt x="1627" y="597"/>
                </a:cubicBezTo>
                <a:cubicBezTo>
                  <a:pt x="1637" y="596"/>
                  <a:pt x="1648" y="595"/>
                  <a:pt x="1659" y="594"/>
                </a:cubicBezTo>
                <a:cubicBezTo>
                  <a:pt x="1660" y="594"/>
                  <a:pt x="1662" y="594"/>
                  <a:pt x="1664" y="594"/>
                </a:cubicBezTo>
                <a:cubicBezTo>
                  <a:pt x="1674" y="593"/>
                  <a:pt x="1685" y="592"/>
                  <a:pt x="1696" y="591"/>
                </a:cubicBezTo>
                <a:cubicBezTo>
                  <a:pt x="1697" y="590"/>
                  <a:pt x="1699" y="590"/>
                  <a:pt x="1701" y="590"/>
                </a:cubicBezTo>
                <a:cubicBezTo>
                  <a:pt x="1711" y="589"/>
                  <a:pt x="1722" y="587"/>
                  <a:pt x="1732" y="586"/>
                </a:cubicBezTo>
                <a:cubicBezTo>
                  <a:pt x="1734" y="585"/>
                  <a:pt x="1736" y="585"/>
                  <a:pt x="1737" y="585"/>
                </a:cubicBezTo>
                <a:cubicBezTo>
                  <a:pt x="1748" y="583"/>
                  <a:pt x="1758" y="582"/>
                  <a:pt x="1769" y="580"/>
                </a:cubicBezTo>
                <a:cubicBezTo>
                  <a:pt x="1770" y="580"/>
                  <a:pt x="1772" y="579"/>
                  <a:pt x="1773" y="579"/>
                </a:cubicBezTo>
                <a:cubicBezTo>
                  <a:pt x="1784" y="577"/>
                  <a:pt x="1795" y="575"/>
                  <a:pt x="1806" y="573"/>
                </a:cubicBezTo>
                <a:cubicBezTo>
                  <a:pt x="1806" y="573"/>
                  <a:pt x="1806" y="573"/>
                  <a:pt x="1806" y="573"/>
                </a:cubicBezTo>
                <a:cubicBezTo>
                  <a:pt x="1806" y="573"/>
                  <a:pt x="1806" y="573"/>
                  <a:pt x="1806" y="573"/>
                </a:cubicBezTo>
                <a:lnTo>
                  <a:pt x="1807" y="573"/>
                </a:lnTo>
                <a:close/>
                <a:moveTo>
                  <a:pt x="1878" y="962"/>
                </a:moveTo>
                <a:cubicBezTo>
                  <a:pt x="1877" y="965"/>
                  <a:pt x="1876" y="968"/>
                  <a:pt x="1875" y="970"/>
                </a:cubicBezTo>
                <a:cubicBezTo>
                  <a:pt x="1873" y="974"/>
                  <a:pt x="1872" y="978"/>
                  <a:pt x="1870" y="982"/>
                </a:cubicBezTo>
                <a:cubicBezTo>
                  <a:pt x="1869" y="987"/>
                  <a:pt x="1867" y="992"/>
                  <a:pt x="1865" y="997"/>
                </a:cubicBezTo>
                <a:cubicBezTo>
                  <a:pt x="1864" y="1001"/>
                  <a:pt x="1862" y="1004"/>
                  <a:pt x="1861" y="1008"/>
                </a:cubicBezTo>
                <a:cubicBezTo>
                  <a:pt x="1859" y="1013"/>
                  <a:pt x="1857" y="1018"/>
                  <a:pt x="1856" y="1023"/>
                </a:cubicBezTo>
                <a:cubicBezTo>
                  <a:pt x="1854" y="1027"/>
                  <a:pt x="1853" y="1031"/>
                  <a:pt x="1852" y="1035"/>
                </a:cubicBezTo>
                <a:cubicBezTo>
                  <a:pt x="1850" y="1040"/>
                  <a:pt x="1848" y="1045"/>
                  <a:pt x="1847" y="1051"/>
                </a:cubicBezTo>
                <a:cubicBezTo>
                  <a:pt x="1845" y="1054"/>
                  <a:pt x="1844" y="1058"/>
                  <a:pt x="1843" y="1061"/>
                </a:cubicBezTo>
                <a:cubicBezTo>
                  <a:pt x="1841" y="1067"/>
                  <a:pt x="1839" y="1073"/>
                  <a:pt x="1838" y="1079"/>
                </a:cubicBezTo>
                <a:cubicBezTo>
                  <a:pt x="1837" y="1082"/>
                  <a:pt x="1836" y="1085"/>
                  <a:pt x="1835" y="1088"/>
                </a:cubicBezTo>
                <a:cubicBezTo>
                  <a:pt x="1830" y="1105"/>
                  <a:pt x="1825" y="1123"/>
                  <a:pt x="1820" y="1141"/>
                </a:cubicBezTo>
                <a:cubicBezTo>
                  <a:pt x="1820" y="1144"/>
                  <a:pt x="1819" y="1147"/>
                  <a:pt x="1818" y="1150"/>
                </a:cubicBezTo>
                <a:cubicBezTo>
                  <a:pt x="1817" y="1156"/>
                  <a:pt x="1816" y="1161"/>
                  <a:pt x="1814" y="1166"/>
                </a:cubicBezTo>
                <a:cubicBezTo>
                  <a:pt x="1814" y="1166"/>
                  <a:pt x="1813" y="1166"/>
                  <a:pt x="1812" y="1167"/>
                </a:cubicBezTo>
                <a:cubicBezTo>
                  <a:pt x="1801" y="1169"/>
                  <a:pt x="1790" y="1171"/>
                  <a:pt x="1779" y="1173"/>
                </a:cubicBezTo>
                <a:cubicBezTo>
                  <a:pt x="1779" y="1173"/>
                  <a:pt x="1778" y="1173"/>
                  <a:pt x="1777" y="1173"/>
                </a:cubicBezTo>
                <a:cubicBezTo>
                  <a:pt x="1766" y="1175"/>
                  <a:pt x="1754" y="1177"/>
                  <a:pt x="1743" y="1179"/>
                </a:cubicBezTo>
                <a:cubicBezTo>
                  <a:pt x="1743" y="1179"/>
                  <a:pt x="1742" y="1179"/>
                  <a:pt x="1742" y="1179"/>
                </a:cubicBezTo>
                <a:cubicBezTo>
                  <a:pt x="1730" y="1181"/>
                  <a:pt x="1719" y="1182"/>
                  <a:pt x="1707" y="1184"/>
                </a:cubicBezTo>
                <a:cubicBezTo>
                  <a:pt x="1707" y="1184"/>
                  <a:pt x="1707" y="1184"/>
                  <a:pt x="1706" y="1184"/>
                </a:cubicBezTo>
                <a:cubicBezTo>
                  <a:pt x="1695" y="1185"/>
                  <a:pt x="1683" y="1187"/>
                  <a:pt x="1672" y="1188"/>
                </a:cubicBezTo>
                <a:cubicBezTo>
                  <a:pt x="1671" y="1188"/>
                  <a:pt x="1670" y="1188"/>
                  <a:pt x="1670" y="1188"/>
                </a:cubicBezTo>
                <a:cubicBezTo>
                  <a:pt x="1659" y="1189"/>
                  <a:pt x="1647" y="1190"/>
                  <a:pt x="1636" y="1191"/>
                </a:cubicBezTo>
                <a:cubicBezTo>
                  <a:pt x="1635" y="1191"/>
                  <a:pt x="1634" y="1191"/>
                  <a:pt x="1633" y="1191"/>
                </a:cubicBezTo>
                <a:cubicBezTo>
                  <a:pt x="1622" y="1192"/>
                  <a:pt x="1611" y="1193"/>
                  <a:pt x="1600" y="1194"/>
                </a:cubicBezTo>
                <a:cubicBezTo>
                  <a:pt x="1599" y="1194"/>
                  <a:pt x="1597" y="1194"/>
                  <a:pt x="1596" y="1194"/>
                </a:cubicBezTo>
                <a:cubicBezTo>
                  <a:pt x="1585" y="1194"/>
                  <a:pt x="1574" y="1195"/>
                  <a:pt x="1564" y="1195"/>
                </a:cubicBezTo>
                <a:cubicBezTo>
                  <a:pt x="1562" y="1195"/>
                  <a:pt x="1561" y="1195"/>
                  <a:pt x="1559" y="1195"/>
                </a:cubicBezTo>
                <a:cubicBezTo>
                  <a:pt x="1548" y="1196"/>
                  <a:pt x="1538" y="1196"/>
                  <a:pt x="1527" y="1196"/>
                </a:cubicBezTo>
                <a:cubicBezTo>
                  <a:pt x="1526" y="1196"/>
                  <a:pt x="1525" y="1196"/>
                  <a:pt x="1524" y="1196"/>
                </a:cubicBezTo>
                <a:cubicBezTo>
                  <a:pt x="1525" y="1193"/>
                  <a:pt x="1526" y="1189"/>
                  <a:pt x="1527" y="1186"/>
                </a:cubicBezTo>
                <a:cubicBezTo>
                  <a:pt x="1527" y="1182"/>
                  <a:pt x="1528" y="1179"/>
                  <a:pt x="1529" y="1175"/>
                </a:cubicBezTo>
                <a:cubicBezTo>
                  <a:pt x="1530" y="1170"/>
                  <a:pt x="1531" y="1165"/>
                  <a:pt x="1532" y="1161"/>
                </a:cubicBezTo>
                <a:cubicBezTo>
                  <a:pt x="1533" y="1157"/>
                  <a:pt x="1534" y="1153"/>
                  <a:pt x="1535" y="1150"/>
                </a:cubicBezTo>
                <a:cubicBezTo>
                  <a:pt x="1536" y="1145"/>
                  <a:pt x="1538" y="1140"/>
                  <a:pt x="1539" y="1135"/>
                </a:cubicBezTo>
                <a:cubicBezTo>
                  <a:pt x="1540" y="1132"/>
                  <a:pt x="1541" y="1128"/>
                  <a:pt x="1541" y="1125"/>
                </a:cubicBezTo>
                <a:cubicBezTo>
                  <a:pt x="1543" y="1119"/>
                  <a:pt x="1545" y="1114"/>
                  <a:pt x="1546" y="1108"/>
                </a:cubicBezTo>
                <a:cubicBezTo>
                  <a:pt x="1547" y="1106"/>
                  <a:pt x="1548" y="1103"/>
                  <a:pt x="1548" y="1100"/>
                </a:cubicBezTo>
                <a:cubicBezTo>
                  <a:pt x="1550" y="1093"/>
                  <a:pt x="1553" y="1085"/>
                  <a:pt x="1555" y="1078"/>
                </a:cubicBezTo>
                <a:cubicBezTo>
                  <a:pt x="1555" y="1077"/>
                  <a:pt x="1555" y="1076"/>
                  <a:pt x="1556" y="1076"/>
                </a:cubicBezTo>
                <a:cubicBezTo>
                  <a:pt x="1558" y="1067"/>
                  <a:pt x="1561" y="1059"/>
                  <a:pt x="1563" y="1051"/>
                </a:cubicBezTo>
                <a:cubicBezTo>
                  <a:pt x="1564" y="1048"/>
                  <a:pt x="1565" y="1046"/>
                  <a:pt x="1566" y="1043"/>
                </a:cubicBezTo>
                <a:cubicBezTo>
                  <a:pt x="1568" y="1038"/>
                  <a:pt x="1570" y="1032"/>
                  <a:pt x="1571" y="1027"/>
                </a:cubicBezTo>
                <a:cubicBezTo>
                  <a:pt x="1573" y="1023"/>
                  <a:pt x="1574" y="1020"/>
                  <a:pt x="1575" y="1017"/>
                </a:cubicBezTo>
                <a:cubicBezTo>
                  <a:pt x="1576" y="1013"/>
                  <a:pt x="1578" y="1009"/>
                  <a:pt x="1579" y="1004"/>
                </a:cubicBezTo>
                <a:cubicBezTo>
                  <a:pt x="1582" y="1004"/>
                  <a:pt x="1585" y="1004"/>
                  <a:pt x="1588" y="1004"/>
                </a:cubicBezTo>
                <a:cubicBezTo>
                  <a:pt x="1591" y="1004"/>
                  <a:pt x="1594" y="1004"/>
                  <a:pt x="1597" y="1004"/>
                </a:cubicBezTo>
                <a:cubicBezTo>
                  <a:pt x="1600" y="1003"/>
                  <a:pt x="1604" y="1003"/>
                  <a:pt x="1608" y="1003"/>
                </a:cubicBezTo>
                <a:cubicBezTo>
                  <a:pt x="1610" y="1003"/>
                  <a:pt x="1613" y="1003"/>
                  <a:pt x="1616" y="1002"/>
                </a:cubicBezTo>
                <a:cubicBezTo>
                  <a:pt x="1620" y="1002"/>
                  <a:pt x="1624" y="1002"/>
                  <a:pt x="1628" y="1002"/>
                </a:cubicBezTo>
                <a:cubicBezTo>
                  <a:pt x="1631" y="1001"/>
                  <a:pt x="1633" y="1001"/>
                  <a:pt x="1635" y="1001"/>
                </a:cubicBezTo>
                <a:cubicBezTo>
                  <a:pt x="1641" y="1001"/>
                  <a:pt x="1647" y="1000"/>
                  <a:pt x="1653" y="1000"/>
                </a:cubicBezTo>
                <a:cubicBezTo>
                  <a:pt x="1654" y="1000"/>
                  <a:pt x="1654" y="999"/>
                  <a:pt x="1655" y="999"/>
                </a:cubicBezTo>
                <a:cubicBezTo>
                  <a:pt x="1661" y="999"/>
                  <a:pt x="1668" y="998"/>
                  <a:pt x="1674" y="998"/>
                </a:cubicBezTo>
                <a:cubicBezTo>
                  <a:pt x="1676" y="997"/>
                  <a:pt x="1678" y="997"/>
                  <a:pt x="1680" y="997"/>
                </a:cubicBezTo>
                <a:cubicBezTo>
                  <a:pt x="1685" y="996"/>
                  <a:pt x="1689" y="996"/>
                  <a:pt x="1693" y="995"/>
                </a:cubicBezTo>
                <a:cubicBezTo>
                  <a:pt x="1696" y="995"/>
                  <a:pt x="1698" y="995"/>
                  <a:pt x="1701" y="994"/>
                </a:cubicBezTo>
                <a:cubicBezTo>
                  <a:pt x="1705" y="994"/>
                  <a:pt x="1709" y="993"/>
                  <a:pt x="1713" y="993"/>
                </a:cubicBezTo>
                <a:cubicBezTo>
                  <a:pt x="1715" y="993"/>
                  <a:pt x="1718" y="992"/>
                  <a:pt x="1720" y="992"/>
                </a:cubicBezTo>
                <a:cubicBezTo>
                  <a:pt x="1724" y="991"/>
                  <a:pt x="1728" y="991"/>
                  <a:pt x="1732" y="990"/>
                </a:cubicBezTo>
                <a:cubicBezTo>
                  <a:pt x="1735" y="990"/>
                  <a:pt x="1737" y="989"/>
                  <a:pt x="1740" y="989"/>
                </a:cubicBezTo>
                <a:cubicBezTo>
                  <a:pt x="1744" y="989"/>
                  <a:pt x="1748" y="988"/>
                  <a:pt x="1751" y="987"/>
                </a:cubicBezTo>
                <a:cubicBezTo>
                  <a:pt x="1754" y="987"/>
                  <a:pt x="1757" y="987"/>
                  <a:pt x="1759" y="986"/>
                </a:cubicBezTo>
                <a:cubicBezTo>
                  <a:pt x="1763" y="985"/>
                  <a:pt x="1767" y="985"/>
                  <a:pt x="1770" y="984"/>
                </a:cubicBezTo>
                <a:cubicBezTo>
                  <a:pt x="1773" y="984"/>
                  <a:pt x="1776" y="983"/>
                  <a:pt x="1779" y="983"/>
                </a:cubicBezTo>
                <a:cubicBezTo>
                  <a:pt x="1782" y="982"/>
                  <a:pt x="1786" y="982"/>
                  <a:pt x="1790" y="981"/>
                </a:cubicBezTo>
                <a:cubicBezTo>
                  <a:pt x="1792" y="980"/>
                  <a:pt x="1795" y="980"/>
                  <a:pt x="1798" y="979"/>
                </a:cubicBezTo>
                <a:cubicBezTo>
                  <a:pt x="1801" y="979"/>
                  <a:pt x="1805" y="978"/>
                  <a:pt x="1809" y="977"/>
                </a:cubicBezTo>
                <a:cubicBezTo>
                  <a:pt x="1811" y="977"/>
                  <a:pt x="1814" y="976"/>
                  <a:pt x="1817" y="976"/>
                </a:cubicBezTo>
                <a:cubicBezTo>
                  <a:pt x="1821" y="975"/>
                  <a:pt x="1824" y="974"/>
                  <a:pt x="1828" y="973"/>
                </a:cubicBezTo>
                <a:cubicBezTo>
                  <a:pt x="1830" y="973"/>
                  <a:pt x="1833" y="972"/>
                  <a:pt x="1836" y="972"/>
                </a:cubicBezTo>
                <a:cubicBezTo>
                  <a:pt x="1840" y="971"/>
                  <a:pt x="1843" y="970"/>
                  <a:pt x="1847" y="969"/>
                </a:cubicBezTo>
                <a:cubicBezTo>
                  <a:pt x="1849" y="969"/>
                  <a:pt x="1852" y="968"/>
                  <a:pt x="1855" y="967"/>
                </a:cubicBezTo>
                <a:cubicBezTo>
                  <a:pt x="1859" y="967"/>
                  <a:pt x="1862" y="966"/>
                  <a:pt x="1865" y="965"/>
                </a:cubicBezTo>
                <a:cubicBezTo>
                  <a:pt x="1868" y="964"/>
                  <a:pt x="1871" y="964"/>
                  <a:pt x="1874" y="963"/>
                </a:cubicBezTo>
                <a:cubicBezTo>
                  <a:pt x="1875" y="963"/>
                  <a:pt x="1877" y="962"/>
                  <a:pt x="1878" y="962"/>
                </a:cubicBezTo>
                <a:cubicBezTo>
                  <a:pt x="1878" y="962"/>
                  <a:pt x="1878" y="962"/>
                  <a:pt x="1878" y="962"/>
                </a:cubicBezTo>
                <a:close/>
                <a:moveTo>
                  <a:pt x="2134" y="1076"/>
                </a:moveTo>
                <a:cubicBezTo>
                  <a:pt x="2133" y="1079"/>
                  <a:pt x="2133" y="1081"/>
                  <a:pt x="2132" y="1084"/>
                </a:cubicBezTo>
                <a:cubicBezTo>
                  <a:pt x="2131" y="1088"/>
                  <a:pt x="2130" y="1092"/>
                  <a:pt x="2128" y="1096"/>
                </a:cubicBezTo>
                <a:cubicBezTo>
                  <a:pt x="2127" y="1101"/>
                  <a:pt x="2126" y="1106"/>
                  <a:pt x="2124" y="1111"/>
                </a:cubicBezTo>
                <a:cubicBezTo>
                  <a:pt x="2123" y="1115"/>
                  <a:pt x="2122" y="1119"/>
                  <a:pt x="2121" y="1123"/>
                </a:cubicBezTo>
                <a:cubicBezTo>
                  <a:pt x="2120" y="1128"/>
                  <a:pt x="2118" y="1133"/>
                  <a:pt x="2117" y="1138"/>
                </a:cubicBezTo>
                <a:cubicBezTo>
                  <a:pt x="2116" y="1142"/>
                  <a:pt x="2115" y="1146"/>
                  <a:pt x="2114" y="1150"/>
                </a:cubicBezTo>
                <a:cubicBezTo>
                  <a:pt x="2113" y="1155"/>
                  <a:pt x="2111" y="1161"/>
                  <a:pt x="2110" y="1166"/>
                </a:cubicBezTo>
                <a:cubicBezTo>
                  <a:pt x="2109" y="1170"/>
                  <a:pt x="2108" y="1174"/>
                  <a:pt x="2107" y="1177"/>
                </a:cubicBezTo>
                <a:cubicBezTo>
                  <a:pt x="2106" y="1183"/>
                  <a:pt x="2105" y="1189"/>
                  <a:pt x="2104" y="1195"/>
                </a:cubicBezTo>
                <a:cubicBezTo>
                  <a:pt x="2103" y="1198"/>
                  <a:pt x="2102" y="1201"/>
                  <a:pt x="2102" y="1205"/>
                </a:cubicBezTo>
                <a:cubicBezTo>
                  <a:pt x="2100" y="1212"/>
                  <a:pt x="2098" y="1220"/>
                  <a:pt x="2097" y="1228"/>
                </a:cubicBezTo>
                <a:cubicBezTo>
                  <a:pt x="2097" y="1229"/>
                  <a:pt x="2096" y="1230"/>
                  <a:pt x="2096" y="1232"/>
                </a:cubicBezTo>
                <a:cubicBezTo>
                  <a:pt x="2094" y="1241"/>
                  <a:pt x="2093" y="1250"/>
                  <a:pt x="2091" y="1260"/>
                </a:cubicBezTo>
                <a:cubicBezTo>
                  <a:pt x="2091" y="1262"/>
                  <a:pt x="2090" y="1264"/>
                  <a:pt x="2090" y="1266"/>
                </a:cubicBezTo>
                <a:cubicBezTo>
                  <a:pt x="2089" y="1272"/>
                  <a:pt x="2088" y="1279"/>
                  <a:pt x="2087" y="1285"/>
                </a:cubicBezTo>
                <a:cubicBezTo>
                  <a:pt x="2084" y="1287"/>
                  <a:pt x="2082" y="1288"/>
                  <a:pt x="2079" y="1289"/>
                </a:cubicBezTo>
                <a:cubicBezTo>
                  <a:pt x="2076" y="1290"/>
                  <a:pt x="2073" y="1291"/>
                  <a:pt x="2070" y="1292"/>
                </a:cubicBezTo>
                <a:cubicBezTo>
                  <a:pt x="2067" y="1293"/>
                  <a:pt x="2064" y="1295"/>
                  <a:pt x="2061" y="1296"/>
                </a:cubicBezTo>
                <a:cubicBezTo>
                  <a:pt x="2058" y="1297"/>
                  <a:pt x="2055" y="1298"/>
                  <a:pt x="2052" y="1299"/>
                </a:cubicBezTo>
                <a:cubicBezTo>
                  <a:pt x="2049" y="1301"/>
                  <a:pt x="2046" y="1302"/>
                  <a:pt x="2042" y="1303"/>
                </a:cubicBezTo>
                <a:cubicBezTo>
                  <a:pt x="2039" y="1304"/>
                  <a:pt x="2037" y="1305"/>
                  <a:pt x="2034" y="1306"/>
                </a:cubicBezTo>
                <a:cubicBezTo>
                  <a:pt x="2030" y="1308"/>
                  <a:pt x="2027" y="1309"/>
                  <a:pt x="2023" y="1310"/>
                </a:cubicBezTo>
                <a:cubicBezTo>
                  <a:pt x="2020" y="1311"/>
                  <a:pt x="2018" y="1312"/>
                  <a:pt x="2015" y="1313"/>
                </a:cubicBezTo>
                <a:cubicBezTo>
                  <a:pt x="2009" y="1315"/>
                  <a:pt x="2003" y="1317"/>
                  <a:pt x="1997" y="1319"/>
                </a:cubicBezTo>
                <a:cubicBezTo>
                  <a:pt x="1995" y="1320"/>
                  <a:pt x="1994" y="1320"/>
                  <a:pt x="1992" y="1321"/>
                </a:cubicBezTo>
                <a:cubicBezTo>
                  <a:pt x="1988" y="1322"/>
                  <a:pt x="1983" y="1324"/>
                  <a:pt x="1978" y="1325"/>
                </a:cubicBezTo>
                <a:cubicBezTo>
                  <a:pt x="1976" y="1326"/>
                  <a:pt x="1974" y="1327"/>
                  <a:pt x="1971" y="1328"/>
                </a:cubicBezTo>
                <a:cubicBezTo>
                  <a:pt x="1967" y="1329"/>
                  <a:pt x="1964" y="1330"/>
                  <a:pt x="1960" y="1331"/>
                </a:cubicBezTo>
                <a:cubicBezTo>
                  <a:pt x="1957" y="1332"/>
                  <a:pt x="1954" y="1333"/>
                  <a:pt x="1952" y="1334"/>
                </a:cubicBezTo>
                <a:cubicBezTo>
                  <a:pt x="1948" y="1335"/>
                  <a:pt x="1945" y="1336"/>
                  <a:pt x="1941" y="1337"/>
                </a:cubicBezTo>
                <a:cubicBezTo>
                  <a:pt x="1938" y="1338"/>
                  <a:pt x="1935" y="1339"/>
                  <a:pt x="1933" y="1339"/>
                </a:cubicBezTo>
                <a:cubicBezTo>
                  <a:pt x="1929" y="1340"/>
                  <a:pt x="1926" y="1341"/>
                  <a:pt x="1922" y="1342"/>
                </a:cubicBezTo>
                <a:cubicBezTo>
                  <a:pt x="1919" y="1343"/>
                  <a:pt x="1916" y="1344"/>
                  <a:pt x="1914" y="1345"/>
                </a:cubicBezTo>
                <a:cubicBezTo>
                  <a:pt x="1910" y="1346"/>
                  <a:pt x="1907" y="1347"/>
                  <a:pt x="1903" y="1348"/>
                </a:cubicBezTo>
                <a:cubicBezTo>
                  <a:pt x="1900" y="1348"/>
                  <a:pt x="1897" y="1349"/>
                  <a:pt x="1895" y="1350"/>
                </a:cubicBezTo>
                <a:cubicBezTo>
                  <a:pt x="1891" y="1351"/>
                  <a:pt x="1888" y="1352"/>
                  <a:pt x="1884" y="1353"/>
                </a:cubicBezTo>
                <a:cubicBezTo>
                  <a:pt x="1881" y="1353"/>
                  <a:pt x="1878" y="1354"/>
                  <a:pt x="1876" y="1355"/>
                </a:cubicBezTo>
                <a:cubicBezTo>
                  <a:pt x="1872" y="1356"/>
                  <a:pt x="1869" y="1356"/>
                  <a:pt x="1865" y="1357"/>
                </a:cubicBezTo>
                <a:cubicBezTo>
                  <a:pt x="1862" y="1358"/>
                  <a:pt x="1859" y="1359"/>
                  <a:pt x="1856" y="1359"/>
                </a:cubicBezTo>
                <a:cubicBezTo>
                  <a:pt x="1853" y="1360"/>
                  <a:pt x="1850" y="1361"/>
                  <a:pt x="1846" y="1362"/>
                </a:cubicBezTo>
                <a:cubicBezTo>
                  <a:pt x="1843" y="1362"/>
                  <a:pt x="1840" y="1363"/>
                  <a:pt x="1837" y="1364"/>
                </a:cubicBezTo>
                <a:cubicBezTo>
                  <a:pt x="1834" y="1364"/>
                  <a:pt x="1831" y="1365"/>
                  <a:pt x="1827" y="1366"/>
                </a:cubicBezTo>
                <a:cubicBezTo>
                  <a:pt x="1824" y="1366"/>
                  <a:pt x="1821" y="1367"/>
                  <a:pt x="1818" y="1368"/>
                </a:cubicBezTo>
                <a:cubicBezTo>
                  <a:pt x="1815" y="1368"/>
                  <a:pt x="1811" y="1369"/>
                  <a:pt x="1808" y="1370"/>
                </a:cubicBezTo>
                <a:cubicBezTo>
                  <a:pt x="1805" y="1370"/>
                  <a:pt x="1802" y="1371"/>
                  <a:pt x="1799" y="1372"/>
                </a:cubicBezTo>
                <a:cubicBezTo>
                  <a:pt x="1797" y="1372"/>
                  <a:pt x="1795" y="1372"/>
                  <a:pt x="1793" y="1373"/>
                </a:cubicBezTo>
                <a:cubicBezTo>
                  <a:pt x="1793" y="1369"/>
                  <a:pt x="1793" y="1366"/>
                  <a:pt x="1794" y="1362"/>
                </a:cubicBezTo>
                <a:cubicBezTo>
                  <a:pt x="1794" y="1359"/>
                  <a:pt x="1794" y="1355"/>
                  <a:pt x="1795" y="1351"/>
                </a:cubicBezTo>
                <a:cubicBezTo>
                  <a:pt x="1795" y="1346"/>
                  <a:pt x="1796" y="1341"/>
                  <a:pt x="1797" y="1336"/>
                </a:cubicBezTo>
                <a:cubicBezTo>
                  <a:pt x="1797" y="1333"/>
                  <a:pt x="1797" y="1329"/>
                  <a:pt x="1798" y="1326"/>
                </a:cubicBezTo>
                <a:cubicBezTo>
                  <a:pt x="1798" y="1321"/>
                  <a:pt x="1799" y="1315"/>
                  <a:pt x="1800" y="1310"/>
                </a:cubicBezTo>
                <a:cubicBezTo>
                  <a:pt x="1800" y="1307"/>
                  <a:pt x="1801" y="1304"/>
                  <a:pt x="1801" y="1300"/>
                </a:cubicBezTo>
                <a:cubicBezTo>
                  <a:pt x="1802" y="1295"/>
                  <a:pt x="1803" y="1289"/>
                  <a:pt x="1804" y="1283"/>
                </a:cubicBezTo>
                <a:cubicBezTo>
                  <a:pt x="1804" y="1281"/>
                  <a:pt x="1805" y="1278"/>
                  <a:pt x="1805" y="1275"/>
                </a:cubicBezTo>
                <a:cubicBezTo>
                  <a:pt x="1806" y="1268"/>
                  <a:pt x="1807" y="1261"/>
                  <a:pt x="1809" y="1254"/>
                </a:cubicBezTo>
                <a:cubicBezTo>
                  <a:pt x="1809" y="1252"/>
                  <a:pt x="1809" y="1251"/>
                  <a:pt x="1809" y="1250"/>
                </a:cubicBezTo>
                <a:cubicBezTo>
                  <a:pt x="1811" y="1241"/>
                  <a:pt x="1812" y="1233"/>
                  <a:pt x="1814" y="1224"/>
                </a:cubicBezTo>
                <a:cubicBezTo>
                  <a:pt x="1815" y="1222"/>
                  <a:pt x="1815" y="1220"/>
                  <a:pt x="1815" y="1218"/>
                </a:cubicBezTo>
                <a:cubicBezTo>
                  <a:pt x="1817" y="1212"/>
                  <a:pt x="1818" y="1206"/>
                  <a:pt x="1819" y="1199"/>
                </a:cubicBezTo>
                <a:cubicBezTo>
                  <a:pt x="1820" y="1196"/>
                  <a:pt x="1821" y="1193"/>
                  <a:pt x="1821" y="1190"/>
                </a:cubicBezTo>
                <a:cubicBezTo>
                  <a:pt x="1822" y="1185"/>
                  <a:pt x="1823" y="1181"/>
                  <a:pt x="1824" y="1176"/>
                </a:cubicBezTo>
                <a:cubicBezTo>
                  <a:pt x="1828" y="1176"/>
                  <a:pt x="1831" y="1175"/>
                  <a:pt x="1834" y="1174"/>
                </a:cubicBezTo>
                <a:cubicBezTo>
                  <a:pt x="1837" y="1174"/>
                  <a:pt x="1840" y="1173"/>
                  <a:pt x="1843" y="1172"/>
                </a:cubicBezTo>
                <a:cubicBezTo>
                  <a:pt x="1847" y="1171"/>
                  <a:pt x="1851" y="1171"/>
                  <a:pt x="1855" y="1170"/>
                </a:cubicBezTo>
                <a:cubicBezTo>
                  <a:pt x="1858" y="1169"/>
                  <a:pt x="1861" y="1168"/>
                  <a:pt x="1863" y="1168"/>
                </a:cubicBezTo>
                <a:cubicBezTo>
                  <a:pt x="1868" y="1167"/>
                  <a:pt x="1873" y="1165"/>
                  <a:pt x="1878" y="1164"/>
                </a:cubicBezTo>
                <a:cubicBezTo>
                  <a:pt x="1880" y="1164"/>
                  <a:pt x="1882" y="1163"/>
                  <a:pt x="1884" y="1163"/>
                </a:cubicBezTo>
                <a:cubicBezTo>
                  <a:pt x="1890" y="1161"/>
                  <a:pt x="1897" y="1159"/>
                  <a:pt x="1904" y="1158"/>
                </a:cubicBezTo>
                <a:cubicBezTo>
                  <a:pt x="1905" y="1157"/>
                  <a:pt x="1907" y="1157"/>
                  <a:pt x="1909" y="1156"/>
                </a:cubicBezTo>
                <a:cubicBezTo>
                  <a:pt x="1914" y="1155"/>
                  <a:pt x="1919" y="1154"/>
                  <a:pt x="1924" y="1152"/>
                </a:cubicBezTo>
                <a:cubicBezTo>
                  <a:pt x="1927" y="1151"/>
                  <a:pt x="1929" y="1151"/>
                  <a:pt x="1932" y="1150"/>
                </a:cubicBezTo>
                <a:cubicBezTo>
                  <a:pt x="1936" y="1149"/>
                  <a:pt x="1940" y="1148"/>
                  <a:pt x="1944" y="1146"/>
                </a:cubicBezTo>
                <a:cubicBezTo>
                  <a:pt x="1947" y="1145"/>
                  <a:pt x="1950" y="1145"/>
                  <a:pt x="1953" y="1144"/>
                </a:cubicBezTo>
                <a:cubicBezTo>
                  <a:pt x="1956" y="1143"/>
                  <a:pt x="1960" y="1141"/>
                  <a:pt x="1964" y="1140"/>
                </a:cubicBezTo>
                <a:cubicBezTo>
                  <a:pt x="1967" y="1139"/>
                  <a:pt x="1970" y="1138"/>
                  <a:pt x="1973" y="1137"/>
                </a:cubicBezTo>
                <a:cubicBezTo>
                  <a:pt x="1977" y="1136"/>
                  <a:pt x="1980" y="1135"/>
                  <a:pt x="1984" y="1134"/>
                </a:cubicBezTo>
                <a:cubicBezTo>
                  <a:pt x="1987" y="1133"/>
                  <a:pt x="1990" y="1132"/>
                  <a:pt x="1993" y="1131"/>
                </a:cubicBezTo>
                <a:cubicBezTo>
                  <a:pt x="1997" y="1130"/>
                  <a:pt x="2000" y="1128"/>
                  <a:pt x="2004" y="1127"/>
                </a:cubicBezTo>
                <a:cubicBezTo>
                  <a:pt x="2007" y="1126"/>
                  <a:pt x="2010" y="1125"/>
                  <a:pt x="2013" y="1124"/>
                </a:cubicBezTo>
                <a:cubicBezTo>
                  <a:pt x="2017" y="1123"/>
                  <a:pt x="2020" y="1122"/>
                  <a:pt x="2024" y="1120"/>
                </a:cubicBezTo>
                <a:cubicBezTo>
                  <a:pt x="2027" y="1119"/>
                  <a:pt x="2030" y="1118"/>
                  <a:pt x="2033" y="1117"/>
                </a:cubicBezTo>
                <a:cubicBezTo>
                  <a:pt x="2037" y="1116"/>
                  <a:pt x="2040" y="1114"/>
                  <a:pt x="2044" y="1113"/>
                </a:cubicBezTo>
                <a:cubicBezTo>
                  <a:pt x="2047" y="1112"/>
                  <a:pt x="2050" y="1111"/>
                  <a:pt x="2053" y="1110"/>
                </a:cubicBezTo>
                <a:cubicBezTo>
                  <a:pt x="2056" y="1108"/>
                  <a:pt x="2060" y="1107"/>
                  <a:pt x="2063" y="1106"/>
                </a:cubicBezTo>
                <a:cubicBezTo>
                  <a:pt x="2066" y="1104"/>
                  <a:pt x="2069" y="1103"/>
                  <a:pt x="2072" y="1102"/>
                </a:cubicBezTo>
                <a:cubicBezTo>
                  <a:pt x="2076" y="1101"/>
                  <a:pt x="2079" y="1099"/>
                  <a:pt x="2083" y="1098"/>
                </a:cubicBezTo>
                <a:cubicBezTo>
                  <a:pt x="2086" y="1097"/>
                  <a:pt x="2089" y="1095"/>
                  <a:pt x="2092" y="1094"/>
                </a:cubicBezTo>
                <a:cubicBezTo>
                  <a:pt x="2095" y="1093"/>
                  <a:pt x="2099" y="1091"/>
                  <a:pt x="2102" y="1090"/>
                </a:cubicBezTo>
                <a:cubicBezTo>
                  <a:pt x="2105" y="1089"/>
                  <a:pt x="2108" y="1087"/>
                  <a:pt x="2111" y="1086"/>
                </a:cubicBezTo>
                <a:cubicBezTo>
                  <a:pt x="2115" y="1085"/>
                  <a:pt x="2118" y="1083"/>
                  <a:pt x="2121" y="1082"/>
                </a:cubicBezTo>
                <a:cubicBezTo>
                  <a:pt x="2124" y="1080"/>
                  <a:pt x="2127" y="1079"/>
                  <a:pt x="2130" y="1078"/>
                </a:cubicBezTo>
                <a:cubicBezTo>
                  <a:pt x="2132" y="1077"/>
                  <a:pt x="2133" y="1076"/>
                  <a:pt x="2134" y="1076"/>
                </a:cubicBezTo>
                <a:cubicBezTo>
                  <a:pt x="2134" y="1076"/>
                  <a:pt x="2134" y="1076"/>
                  <a:pt x="2134" y="1076"/>
                </a:cubicBezTo>
                <a:close/>
                <a:moveTo>
                  <a:pt x="2335" y="1371"/>
                </a:moveTo>
                <a:cubicBezTo>
                  <a:pt x="2335" y="1376"/>
                  <a:pt x="2334" y="1380"/>
                  <a:pt x="2334" y="1384"/>
                </a:cubicBezTo>
                <a:cubicBezTo>
                  <a:pt x="2334" y="1389"/>
                  <a:pt x="2333" y="1394"/>
                  <a:pt x="2333" y="1398"/>
                </a:cubicBezTo>
                <a:cubicBezTo>
                  <a:pt x="2333" y="1405"/>
                  <a:pt x="2332" y="1412"/>
                  <a:pt x="2332" y="1419"/>
                </a:cubicBezTo>
                <a:cubicBezTo>
                  <a:pt x="2332" y="1423"/>
                  <a:pt x="2331" y="1427"/>
                  <a:pt x="2331" y="1432"/>
                </a:cubicBezTo>
                <a:cubicBezTo>
                  <a:pt x="2331" y="1439"/>
                  <a:pt x="2331" y="1447"/>
                  <a:pt x="2330" y="1454"/>
                </a:cubicBezTo>
                <a:cubicBezTo>
                  <a:pt x="2330" y="1458"/>
                  <a:pt x="2330" y="1462"/>
                  <a:pt x="2330" y="1465"/>
                </a:cubicBezTo>
                <a:cubicBezTo>
                  <a:pt x="2330" y="1476"/>
                  <a:pt x="2330" y="1488"/>
                  <a:pt x="2330" y="1499"/>
                </a:cubicBezTo>
                <a:cubicBezTo>
                  <a:pt x="2330" y="1504"/>
                  <a:pt x="2330" y="1509"/>
                  <a:pt x="2330" y="1515"/>
                </a:cubicBezTo>
                <a:cubicBezTo>
                  <a:pt x="2330" y="1516"/>
                  <a:pt x="2330" y="1518"/>
                  <a:pt x="2330" y="1520"/>
                </a:cubicBezTo>
                <a:cubicBezTo>
                  <a:pt x="2330" y="1524"/>
                  <a:pt x="2330" y="1527"/>
                  <a:pt x="2330" y="1531"/>
                </a:cubicBezTo>
                <a:cubicBezTo>
                  <a:pt x="2330" y="1533"/>
                  <a:pt x="2330" y="1535"/>
                  <a:pt x="2330" y="1537"/>
                </a:cubicBezTo>
                <a:cubicBezTo>
                  <a:pt x="2330" y="1540"/>
                  <a:pt x="2330" y="1544"/>
                  <a:pt x="2330" y="1547"/>
                </a:cubicBezTo>
                <a:cubicBezTo>
                  <a:pt x="2331" y="1550"/>
                  <a:pt x="2331" y="1552"/>
                  <a:pt x="2331" y="1554"/>
                </a:cubicBezTo>
                <a:cubicBezTo>
                  <a:pt x="2331" y="1557"/>
                  <a:pt x="2331" y="1559"/>
                  <a:pt x="2331" y="1562"/>
                </a:cubicBezTo>
                <a:cubicBezTo>
                  <a:pt x="2325" y="1565"/>
                  <a:pt x="2320" y="1569"/>
                  <a:pt x="2314" y="1572"/>
                </a:cubicBezTo>
                <a:cubicBezTo>
                  <a:pt x="2311" y="1575"/>
                  <a:pt x="2307" y="1577"/>
                  <a:pt x="2303" y="1579"/>
                </a:cubicBezTo>
                <a:cubicBezTo>
                  <a:pt x="2296" y="1584"/>
                  <a:pt x="2288" y="1589"/>
                  <a:pt x="2280" y="1593"/>
                </a:cubicBezTo>
                <a:cubicBezTo>
                  <a:pt x="2278" y="1595"/>
                  <a:pt x="2276" y="1596"/>
                  <a:pt x="2273" y="1597"/>
                </a:cubicBezTo>
                <a:cubicBezTo>
                  <a:pt x="2264" y="1603"/>
                  <a:pt x="2253" y="1609"/>
                  <a:pt x="2243" y="1615"/>
                </a:cubicBezTo>
                <a:cubicBezTo>
                  <a:pt x="2241" y="1616"/>
                  <a:pt x="2238" y="1618"/>
                  <a:pt x="2235" y="1619"/>
                </a:cubicBezTo>
                <a:cubicBezTo>
                  <a:pt x="2228" y="1623"/>
                  <a:pt x="2220" y="1627"/>
                  <a:pt x="2213" y="1631"/>
                </a:cubicBezTo>
                <a:cubicBezTo>
                  <a:pt x="2209" y="1633"/>
                  <a:pt x="2205" y="1635"/>
                  <a:pt x="2201" y="1637"/>
                </a:cubicBezTo>
                <a:cubicBezTo>
                  <a:pt x="2195" y="1640"/>
                  <a:pt x="2188" y="1644"/>
                  <a:pt x="2182" y="1647"/>
                </a:cubicBezTo>
                <a:cubicBezTo>
                  <a:pt x="2178" y="1649"/>
                  <a:pt x="2173" y="1651"/>
                  <a:pt x="2169" y="1653"/>
                </a:cubicBezTo>
                <a:cubicBezTo>
                  <a:pt x="2163" y="1656"/>
                  <a:pt x="2157" y="1659"/>
                  <a:pt x="2151" y="1662"/>
                </a:cubicBezTo>
                <a:cubicBezTo>
                  <a:pt x="2146" y="1664"/>
                  <a:pt x="2142" y="1666"/>
                  <a:pt x="2137" y="1668"/>
                </a:cubicBezTo>
                <a:cubicBezTo>
                  <a:pt x="2131" y="1671"/>
                  <a:pt x="2125" y="1673"/>
                  <a:pt x="2120" y="1676"/>
                </a:cubicBezTo>
                <a:cubicBezTo>
                  <a:pt x="2115" y="1678"/>
                  <a:pt x="2110" y="1680"/>
                  <a:pt x="2105" y="1682"/>
                </a:cubicBezTo>
                <a:cubicBezTo>
                  <a:pt x="2101" y="1684"/>
                  <a:pt x="2096" y="1686"/>
                  <a:pt x="2092" y="1688"/>
                </a:cubicBezTo>
                <a:cubicBezTo>
                  <a:pt x="2091" y="1685"/>
                  <a:pt x="2091" y="1683"/>
                  <a:pt x="2091" y="1680"/>
                </a:cubicBezTo>
                <a:cubicBezTo>
                  <a:pt x="2090" y="1677"/>
                  <a:pt x="2090" y="1673"/>
                  <a:pt x="2090" y="1670"/>
                </a:cubicBezTo>
                <a:cubicBezTo>
                  <a:pt x="2089" y="1666"/>
                  <a:pt x="2089" y="1662"/>
                  <a:pt x="2089" y="1658"/>
                </a:cubicBezTo>
                <a:cubicBezTo>
                  <a:pt x="2088" y="1655"/>
                  <a:pt x="2088" y="1651"/>
                  <a:pt x="2088" y="1648"/>
                </a:cubicBezTo>
                <a:cubicBezTo>
                  <a:pt x="2087" y="1644"/>
                  <a:pt x="2087" y="1640"/>
                  <a:pt x="2087" y="1636"/>
                </a:cubicBezTo>
                <a:cubicBezTo>
                  <a:pt x="2086" y="1632"/>
                  <a:pt x="2086" y="1629"/>
                  <a:pt x="2086" y="1626"/>
                </a:cubicBezTo>
                <a:cubicBezTo>
                  <a:pt x="2086" y="1622"/>
                  <a:pt x="2085" y="1617"/>
                  <a:pt x="2085" y="1613"/>
                </a:cubicBezTo>
                <a:cubicBezTo>
                  <a:pt x="2085" y="1610"/>
                  <a:pt x="2085" y="1607"/>
                  <a:pt x="2084" y="1603"/>
                </a:cubicBezTo>
                <a:cubicBezTo>
                  <a:pt x="2084" y="1599"/>
                  <a:pt x="2084" y="1595"/>
                  <a:pt x="2084" y="1591"/>
                </a:cubicBezTo>
                <a:cubicBezTo>
                  <a:pt x="2084" y="1588"/>
                  <a:pt x="2083" y="1584"/>
                  <a:pt x="2083" y="1581"/>
                </a:cubicBezTo>
                <a:cubicBezTo>
                  <a:pt x="2083" y="1577"/>
                  <a:pt x="2083" y="1572"/>
                  <a:pt x="2083" y="1568"/>
                </a:cubicBezTo>
                <a:cubicBezTo>
                  <a:pt x="2083" y="1565"/>
                  <a:pt x="2082" y="1562"/>
                  <a:pt x="2082" y="1559"/>
                </a:cubicBezTo>
                <a:cubicBezTo>
                  <a:pt x="2082" y="1554"/>
                  <a:pt x="2082" y="1549"/>
                  <a:pt x="2082" y="1544"/>
                </a:cubicBezTo>
                <a:cubicBezTo>
                  <a:pt x="2082" y="1542"/>
                  <a:pt x="2082" y="1539"/>
                  <a:pt x="2082" y="1537"/>
                </a:cubicBezTo>
                <a:cubicBezTo>
                  <a:pt x="2082" y="1529"/>
                  <a:pt x="2082" y="1522"/>
                  <a:pt x="2082" y="1514"/>
                </a:cubicBezTo>
                <a:cubicBezTo>
                  <a:pt x="2082" y="1511"/>
                  <a:pt x="2082" y="1507"/>
                  <a:pt x="2082" y="1503"/>
                </a:cubicBezTo>
                <a:cubicBezTo>
                  <a:pt x="2089" y="1500"/>
                  <a:pt x="2095" y="1497"/>
                  <a:pt x="2102" y="1494"/>
                </a:cubicBezTo>
                <a:cubicBezTo>
                  <a:pt x="2106" y="1493"/>
                  <a:pt x="2110" y="1491"/>
                  <a:pt x="2114" y="1489"/>
                </a:cubicBezTo>
                <a:cubicBezTo>
                  <a:pt x="2125" y="1485"/>
                  <a:pt x="2136" y="1480"/>
                  <a:pt x="2147" y="1475"/>
                </a:cubicBezTo>
                <a:cubicBezTo>
                  <a:pt x="2148" y="1474"/>
                  <a:pt x="2148" y="1474"/>
                  <a:pt x="2149" y="1474"/>
                </a:cubicBezTo>
                <a:cubicBezTo>
                  <a:pt x="2159" y="1469"/>
                  <a:pt x="2170" y="1464"/>
                  <a:pt x="2180" y="1459"/>
                </a:cubicBezTo>
                <a:cubicBezTo>
                  <a:pt x="2184" y="1457"/>
                  <a:pt x="2188" y="1455"/>
                  <a:pt x="2192" y="1453"/>
                </a:cubicBezTo>
                <a:cubicBezTo>
                  <a:pt x="2199" y="1449"/>
                  <a:pt x="2206" y="1446"/>
                  <a:pt x="2213" y="1442"/>
                </a:cubicBezTo>
                <a:cubicBezTo>
                  <a:pt x="2218" y="1440"/>
                  <a:pt x="2222" y="1437"/>
                  <a:pt x="2226" y="1435"/>
                </a:cubicBezTo>
                <a:cubicBezTo>
                  <a:pt x="2233" y="1432"/>
                  <a:pt x="2239" y="1428"/>
                  <a:pt x="2246" y="1425"/>
                </a:cubicBezTo>
                <a:cubicBezTo>
                  <a:pt x="2250" y="1422"/>
                  <a:pt x="2255" y="1419"/>
                  <a:pt x="2260" y="1417"/>
                </a:cubicBezTo>
                <a:cubicBezTo>
                  <a:pt x="2266" y="1413"/>
                  <a:pt x="2272" y="1410"/>
                  <a:pt x="2278" y="1406"/>
                </a:cubicBezTo>
                <a:cubicBezTo>
                  <a:pt x="2282" y="1404"/>
                  <a:pt x="2287" y="1401"/>
                  <a:pt x="2292" y="1398"/>
                </a:cubicBezTo>
                <a:cubicBezTo>
                  <a:pt x="2298" y="1395"/>
                  <a:pt x="2303" y="1391"/>
                  <a:pt x="2309" y="1388"/>
                </a:cubicBezTo>
                <a:cubicBezTo>
                  <a:pt x="2314" y="1385"/>
                  <a:pt x="2319" y="1382"/>
                  <a:pt x="2323" y="1379"/>
                </a:cubicBezTo>
                <a:cubicBezTo>
                  <a:pt x="2327" y="1376"/>
                  <a:pt x="2331" y="1374"/>
                  <a:pt x="2335" y="1371"/>
                </a:cubicBezTo>
                <a:cubicBezTo>
                  <a:pt x="2335" y="1371"/>
                  <a:pt x="2335" y="1371"/>
                  <a:pt x="2335" y="1371"/>
                </a:cubicBezTo>
                <a:close/>
                <a:moveTo>
                  <a:pt x="2584" y="1373"/>
                </a:moveTo>
                <a:cubicBezTo>
                  <a:pt x="2584" y="1376"/>
                  <a:pt x="2584" y="1380"/>
                  <a:pt x="2583" y="1384"/>
                </a:cubicBezTo>
                <a:cubicBezTo>
                  <a:pt x="2583" y="1388"/>
                  <a:pt x="2583" y="1393"/>
                  <a:pt x="2582" y="1397"/>
                </a:cubicBezTo>
                <a:cubicBezTo>
                  <a:pt x="2582" y="1404"/>
                  <a:pt x="2581" y="1411"/>
                  <a:pt x="2581" y="1418"/>
                </a:cubicBezTo>
                <a:cubicBezTo>
                  <a:pt x="2581" y="1422"/>
                  <a:pt x="2581" y="1427"/>
                  <a:pt x="2580" y="1431"/>
                </a:cubicBezTo>
                <a:cubicBezTo>
                  <a:pt x="2580" y="1439"/>
                  <a:pt x="2580" y="1446"/>
                  <a:pt x="2580" y="1454"/>
                </a:cubicBezTo>
                <a:cubicBezTo>
                  <a:pt x="2580" y="1458"/>
                  <a:pt x="2579" y="1461"/>
                  <a:pt x="2579" y="1465"/>
                </a:cubicBezTo>
                <a:cubicBezTo>
                  <a:pt x="2579" y="1476"/>
                  <a:pt x="2579" y="1488"/>
                  <a:pt x="2579" y="1499"/>
                </a:cubicBezTo>
                <a:cubicBezTo>
                  <a:pt x="2579" y="1504"/>
                  <a:pt x="2579" y="1509"/>
                  <a:pt x="2579" y="1515"/>
                </a:cubicBezTo>
                <a:cubicBezTo>
                  <a:pt x="2579" y="1516"/>
                  <a:pt x="2579" y="1518"/>
                  <a:pt x="2579" y="1519"/>
                </a:cubicBezTo>
                <a:cubicBezTo>
                  <a:pt x="2579" y="1523"/>
                  <a:pt x="2579" y="1527"/>
                  <a:pt x="2579" y="1531"/>
                </a:cubicBezTo>
                <a:cubicBezTo>
                  <a:pt x="2579" y="1533"/>
                  <a:pt x="2579" y="1535"/>
                  <a:pt x="2579" y="1537"/>
                </a:cubicBezTo>
                <a:cubicBezTo>
                  <a:pt x="2579" y="1540"/>
                  <a:pt x="2580" y="1543"/>
                  <a:pt x="2580" y="1547"/>
                </a:cubicBezTo>
                <a:cubicBezTo>
                  <a:pt x="2580" y="1549"/>
                  <a:pt x="2580" y="1552"/>
                  <a:pt x="2580" y="1554"/>
                </a:cubicBezTo>
                <a:cubicBezTo>
                  <a:pt x="2580" y="1556"/>
                  <a:pt x="2580" y="1559"/>
                  <a:pt x="2580" y="1562"/>
                </a:cubicBezTo>
                <a:cubicBezTo>
                  <a:pt x="2574" y="1568"/>
                  <a:pt x="2569" y="1573"/>
                  <a:pt x="2563" y="1579"/>
                </a:cubicBezTo>
                <a:cubicBezTo>
                  <a:pt x="2560" y="1581"/>
                  <a:pt x="2558" y="1584"/>
                  <a:pt x="2555" y="1586"/>
                </a:cubicBezTo>
                <a:cubicBezTo>
                  <a:pt x="2546" y="1595"/>
                  <a:pt x="2538" y="1603"/>
                  <a:pt x="2529" y="1611"/>
                </a:cubicBezTo>
                <a:cubicBezTo>
                  <a:pt x="2527" y="1613"/>
                  <a:pt x="2526" y="1614"/>
                  <a:pt x="2524" y="1615"/>
                </a:cubicBezTo>
                <a:cubicBezTo>
                  <a:pt x="2517" y="1622"/>
                  <a:pt x="2509" y="1629"/>
                  <a:pt x="2502" y="1635"/>
                </a:cubicBezTo>
                <a:cubicBezTo>
                  <a:pt x="2498" y="1638"/>
                  <a:pt x="2495" y="1641"/>
                  <a:pt x="2492" y="1644"/>
                </a:cubicBezTo>
                <a:cubicBezTo>
                  <a:pt x="2486" y="1649"/>
                  <a:pt x="2480" y="1654"/>
                  <a:pt x="2474" y="1659"/>
                </a:cubicBezTo>
                <a:cubicBezTo>
                  <a:pt x="2470" y="1662"/>
                  <a:pt x="2466" y="1665"/>
                  <a:pt x="2462" y="1668"/>
                </a:cubicBezTo>
                <a:cubicBezTo>
                  <a:pt x="2457" y="1673"/>
                  <a:pt x="2451" y="1678"/>
                  <a:pt x="2446" y="1682"/>
                </a:cubicBezTo>
                <a:cubicBezTo>
                  <a:pt x="2441" y="1685"/>
                  <a:pt x="2437" y="1688"/>
                  <a:pt x="2433" y="1692"/>
                </a:cubicBezTo>
                <a:cubicBezTo>
                  <a:pt x="2428" y="1696"/>
                  <a:pt x="2422" y="1700"/>
                  <a:pt x="2417" y="1704"/>
                </a:cubicBezTo>
                <a:cubicBezTo>
                  <a:pt x="2412" y="1707"/>
                  <a:pt x="2408" y="1711"/>
                  <a:pt x="2404" y="1714"/>
                </a:cubicBezTo>
                <a:cubicBezTo>
                  <a:pt x="2398" y="1718"/>
                  <a:pt x="2393" y="1722"/>
                  <a:pt x="2388" y="1726"/>
                </a:cubicBezTo>
                <a:cubicBezTo>
                  <a:pt x="2383" y="1729"/>
                  <a:pt x="2378" y="1732"/>
                  <a:pt x="2374" y="1735"/>
                </a:cubicBezTo>
                <a:cubicBezTo>
                  <a:pt x="2370" y="1738"/>
                  <a:pt x="2366" y="1741"/>
                  <a:pt x="2362" y="1744"/>
                </a:cubicBezTo>
                <a:cubicBezTo>
                  <a:pt x="2361" y="1741"/>
                  <a:pt x="2361" y="1738"/>
                  <a:pt x="2360" y="1736"/>
                </a:cubicBezTo>
                <a:cubicBezTo>
                  <a:pt x="2360" y="1733"/>
                  <a:pt x="2359" y="1729"/>
                  <a:pt x="2359" y="1726"/>
                </a:cubicBezTo>
                <a:cubicBezTo>
                  <a:pt x="2358" y="1722"/>
                  <a:pt x="2358" y="1717"/>
                  <a:pt x="2357" y="1713"/>
                </a:cubicBezTo>
                <a:cubicBezTo>
                  <a:pt x="2357" y="1710"/>
                  <a:pt x="2356" y="1707"/>
                  <a:pt x="2356" y="1703"/>
                </a:cubicBezTo>
                <a:cubicBezTo>
                  <a:pt x="2355" y="1699"/>
                  <a:pt x="2354" y="1695"/>
                  <a:pt x="2354" y="1690"/>
                </a:cubicBezTo>
                <a:cubicBezTo>
                  <a:pt x="2353" y="1687"/>
                  <a:pt x="2353" y="1684"/>
                  <a:pt x="2353" y="1681"/>
                </a:cubicBezTo>
                <a:cubicBezTo>
                  <a:pt x="2352" y="1676"/>
                  <a:pt x="2352" y="1671"/>
                  <a:pt x="2351" y="1667"/>
                </a:cubicBezTo>
                <a:cubicBezTo>
                  <a:pt x="2351" y="1664"/>
                  <a:pt x="2350" y="1661"/>
                  <a:pt x="2350" y="1658"/>
                </a:cubicBezTo>
                <a:cubicBezTo>
                  <a:pt x="2350" y="1653"/>
                  <a:pt x="2349" y="1647"/>
                  <a:pt x="2349" y="1642"/>
                </a:cubicBezTo>
                <a:cubicBezTo>
                  <a:pt x="2348" y="1640"/>
                  <a:pt x="2348" y="1637"/>
                  <a:pt x="2348" y="1635"/>
                </a:cubicBezTo>
                <a:cubicBezTo>
                  <a:pt x="2347" y="1627"/>
                  <a:pt x="2347" y="1620"/>
                  <a:pt x="2346" y="1612"/>
                </a:cubicBezTo>
                <a:cubicBezTo>
                  <a:pt x="2346" y="1612"/>
                  <a:pt x="2346" y="1611"/>
                  <a:pt x="2346" y="1610"/>
                </a:cubicBezTo>
                <a:cubicBezTo>
                  <a:pt x="2345" y="1603"/>
                  <a:pt x="2345" y="1596"/>
                  <a:pt x="2344" y="1589"/>
                </a:cubicBezTo>
                <a:cubicBezTo>
                  <a:pt x="2344" y="1587"/>
                  <a:pt x="2344" y="1585"/>
                  <a:pt x="2344" y="1583"/>
                </a:cubicBezTo>
                <a:cubicBezTo>
                  <a:pt x="2344" y="1578"/>
                  <a:pt x="2344" y="1573"/>
                  <a:pt x="2343" y="1568"/>
                </a:cubicBezTo>
                <a:cubicBezTo>
                  <a:pt x="2344" y="1568"/>
                  <a:pt x="2345" y="1567"/>
                  <a:pt x="2345" y="1567"/>
                </a:cubicBezTo>
                <a:cubicBezTo>
                  <a:pt x="2355" y="1560"/>
                  <a:pt x="2365" y="1554"/>
                  <a:pt x="2375" y="1547"/>
                </a:cubicBezTo>
                <a:cubicBezTo>
                  <a:pt x="2376" y="1546"/>
                  <a:pt x="2376" y="1546"/>
                  <a:pt x="2376" y="1546"/>
                </a:cubicBezTo>
                <a:cubicBezTo>
                  <a:pt x="2386" y="1539"/>
                  <a:pt x="2396" y="1532"/>
                  <a:pt x="2406" y="1525"/>
                </a:cubicBezTo>
                <a:cubicBezTo>
                  <a:pt x="2407" y="1524"/>
                  <a:pt x="2407" y="1524"/>
                  <a:pt x="2408" y="1524"/>
                </a:cubicBezTo>
                <a:cubicBezTo>
                  <a:pt x="2417" y="1517"/>
                  <a:pt x="2427" y="1509"/>
                  <a:pt x="2436" y="1502"/>
                </a:cubicBezTo>
                <a:cubicBezTo>
                  <a:pt x="2437" y="1501"/>
                  <a:pt x="2438" y="1501"/>
                  <a:pt x="2439" y="1500"/>
                </a:cubicBezTo>
                <a:cubicBezTo>
                  <a:pt x="2448" y="1493"/>
                  <a:pt x="2457" y="1486"/>
                  <a:pt x="2466" y="1478"/>
                </a:cubicBezTo>
                <a:cubicBezTo>
                  <a:pt x="2468" y="1477"/>
                  <a:pt x="2469" y="1476"/>
                  <a:pt x="2470" y="1475"/>
                </a:cubicBezTo>
                <a:cubicBezTo>
                  <a:pt x="2479" y="1468"/>
                  <a:pt x="2488" y="1461"/>
                  <a:pt x="2496" y="1453"/>
                </a:cubicBezTo>
                <a:cubicBezTo>
                  <a:pt x="2498" y="1452"/>
                  <a:pt x="2499" y="1451"/>
                  <a:pt x="2500" y="1450"/>
                </a:cubicBezTo>
                <a:cubicBezTo>
                  <a:pt x="2509" y="1443"/>
                  <a:pt x="2517" y="1435"/>
                  <a:pt x="2526" y="1428"/>
                </a:cubicBezTo>
                <a:cubicBezTo>
                  <a:pt x="2527" y="1426"/>
                  <a:pt x="2529" y="1425"/>
                  <a:pt x="2530" y="1424"/>
                </a:cubicBezTo>
                <a:cubicBezTo>
                  <a:pt x="2538" y="1416"/>
                  <a:pt x="2547" y="1409"/>
                  <a:pt x="2555" y="1401"/>
                </a:cubicBezTo>
                <a:cubicBezTo>
                  <a:pt x="2556" y="1400"/>
                  <a:pt x="2557" y="1399"/>
                  <a:pt x="2558" y="1398"/>
                </a:cubicBezTo>
                <a:cubicBezTo>
                  <a:pt x="2567" y="1390"/>
                  <a:pt x="2575" y="1382"/>
                  <a:pt x="2583" y="1373"/>
                </a:cubicBezTo>
                <a:cubicBezTo>
                  <a:pt x="2583" y="1373"/>
                  <a:pt x="2584" y="1373"/>
                  <a:pt x="2584" y="1373"/>
                </a:cubicBezTo>
                <a:cubicBezTo>
                  <a:pt x="2584" y="1373"/>
                  <a:pt x="2584" y="1373"/>
                  <a:pt x="2584" y="1373"/>
                </a:cubicBezTo>
                <a:close/>
                <a:moveTo>
                  <a:pt x="2829" y="1458"/>
                </a:moveTo>
                <a:cubicBezTo>
                  <a:pt x="2829" y="1460"/>
                  <a:pt x="2829" y="1461"/>
                  <a:pt x="2829" y="1462"/>
                </a:cubicBezTo>
                <a:cubicBezTo>
                  <a:pt x="2828" y="1466"/>
                  <a:pt x="2828" y="1470"/>
                  <a:pt x="2828" y="1474"/>
                </a:cubicBezTo>
                <a:cubicBezTo>
                  <a:pt x="2828" y="1476"/>
                  <a:pt x="2828" y="1478"/>
                  <a:pt x="2828" y="1480"/>
                </a:cubicBezTo>
                <a:cubicBezTo>
                  <a:pt x="2828" y="1487"/>
                  <a:pt x="2828" y="1493"/>
                  <a:pt x="2828" y="1499"/>
                </a:cubicBezTo>
                <a:cubicBezTo>
                  <a:pt x="2828" y="1509"/>
                  <a:pt x="2828" y="1520"/>
                  <a:pt x="2828" y="1531"/>
                </a:cubicBezTo>
                <a:cubicBezTo>
                  <a:pt x="2828" y="1535"/>
                  <a:pt x="2829" y="1538"/>
                  <a:pt x="2829" y="1542"/>
                </a:cubicBezTo>
                <a:cubicBezTo>
                  <a:pt x="2829" y="1549"/>
                  <a:pt x="2829" y="1556"/>
                  <a:pt x="2829" y="1563"/>
                </a:cubicBezTo>
                <a:cubicBezTo>
                  <a:pt x="2830" y="1568"/>
                  <a:pt x="2830" y="1572"/>
                  <a:pt x="2830" y="1576"/>
                </a:cubicBezTo>
                <a:cubicBezTo>
                  <a:pt x="2830" y="1583"/>
                  <a:pt x="2831" y="1589"/>
                  <a:pt x="2831" y="1596"/>
                </a:cubicBezTo>
                <a:cubicBezTo>
                  <a:pt x="2831" y="1600"/>
                  <a:pt x="2832" y="1604"/>
                  <a:pt x="2832" y="1608"/>
                </a:cubicBezTo>
                <a:cubicBezTo>
                  <a:pt x="2833" y="1614"/>
                  <a:pt x="2833" y="1621"/>
                  <a:pt x="2833" y="1627"/>
                </a:cubicBezTo>
                <a:cubicBezTo>
                  <a:pt x="2832" y="1631"/>
                  <a:pt x="2830" y="1634"/>
                  <a:pt x="2828" y="1638"/>
                </a:cubicBezTo>
                <a:cubicBezTo>
                  <a:pt x="2826" y="1640"/>
                  <a:pt x="2825" y="1642"/>
                  <a:pt x="2824" y="1645"/>
                </a:cubicBezTo>
                <a:cubicBezTo>
                  <a:pt x="2821" y="1650"/>
                  <a:pt x="2818" y="1655"/>
                  <a:pt x="2815" y="1660"/>
                </a:cubicBezTo>
                <a:cubicBezTo>
                  <a:pt x="2814" y="1661"/>
                  <a:pt x="2814" y="1662"/>
                  <a:pt x="2813" y="1663"/>
                </a:cubicBezTo>
                <a:cubicBezTo>
                  <a:pt x="2810" y="1669"/>
                  <a:pt x="2806" y="1675"/>
                  <a:pt x="2803" y="1681"/>
                </a:cubicBezTo>
                <a:cubicBezTo>
                  <a:pt x="2802" y="1683"/>
                  <a:pt x="2801" y="1684"/>
                  <a:pt x="2800" y="1686"/>
                </a:cubicBezTo>
                <a:cubicBezTo>
                  <a:pt x="2797" y="1690"/>
                  <a:pt x="2794" y="1695"/>
                  <a:pt x="2792" y="1699"/>
                </a:cubicBezTo>
                <a:cubicBezTo>
                  <a:pt x="2790" y="1701"/>
                  <a:pt x="2789" y="1703"/>
                  <a:pt x="2788" y="1705"/>
                </a:cubicBezTo>
                <a:cubicBezTo>
                  <a:pt x="2785" y="1709"/>
                  <a:pt x="2783" y="1713"/>
                  <a:pt x="2780" y="1717"/>
                </a:cubicBezTo>
                <a:cubicBezTo>
                  <a:pt x="2779" y="1719"/>
                  <a:pt x="2777" y="1722"/>
                  <a:pt x="2776" y="1724"/>
                </a:cubicBezTo>
                <a:cubicBezTo>
                  <a:pt x="2773" y="1727"/>
                  <a:pt x="2771" y="1731"/>
                  <a:pt x="2769" y="1734"/>
                </a:cubicBezTo>
                <a:cubicBezTo>
                  <a:pt x="2767" y="1737"/>
                  <a:pt x="2766" y="1739"/>
                  <a:pt x="2764" y="1742"/>
                </a:cubicBezTo>
                <a:cubicBezTo>
                  <a:pt x="2762" y="1745"/>
                  <a:pt x="2759" y="1749"/>
                  <a:pt x="2757" y="1752"/>
                </a:cubicBezTo>
                <a:cubicBezTo>
                  <a:pt x="2755" y="1754"/>
                  <a:pt x="2754" y="1757"/>
                  <a:pt x="2752" y="1759"/>
                </a:cubicBezTo>
                <a:cubicBezTo>
                  <a:pt x="2750" y="1763"/>
                  <a:pt x="2747" y="1766"/>
                  <a:pt x="2745" y="1769"/>
                </a:cubicBezTo>
                <a:cubicBezTo>
                  <a:pt x="2743" y="1772"/>
                  <a:pt x="2742" y="1774"/>
                  <a:pt x="2740" y="1777"/>
                </a:cubicBezTo>
                <a:cubicBezTo>
                  <a:pt x="2737" y="1780"/>
                  <a:pt x="2735" y="1783"/>
                  <a:pt x="2733" y="1786"/>
                </a:cubicBezTo>
                <a:cubicBezTo>
                  <a:pt x="2731" y="1789"/>
                  <a:pt x="2729" y="1792"/>
                  <a:pt x="2727" y="1794"/>
                </a:cubicBezTo>
                <a:cubicBezTo>
                  <a:pt x="2725" y="1797"/>
                  <a:pt x="2723" y="1800"/>
                  <a:pt x="2720" y="1803"/>
                </a:cubicBezTo>
                <a:cubicBezTo>
                  <a:pt x="2719" y="1806"/>
                  <a:pt x="2717" y="1809"/>
                  <a:pt x="2715" y="1811"/>
                </a:cubicBezTo>
                <a:cubicBezTo>
                  <a:pt x="2712" y="1814"/>
                  <a:pt x="2710" y="1817"/>
                  <a:pt x="2708" y="1820"/>
                </a:cubicBezTo>
                <a:cubicBezTo>
                  <a:pt x="2706" y="1823"/>
                  <a:pt x="2704" y="1825"/>
                  <a:pt x="2702" y="1828"/>
                </a:cubicBezTo>
                <a:cubicBezTo>
                  <a:pt x="2700" y="1831"/>
                  <a:pt x="2697" y="1834"/>
                  <a:pt x="2695" y="1837"/>
                </a:cubicBezTo>
                <a:cubicBezTo>
                  <a:pt x="2693" y="1839"/>
                  <a:pt x="2691" y="1842"/>
                  <a:pt x="2689" y="1844"/>
                </a:cubicBezTo>
                <a:cubicBezTo>
                  <a:pt x="2686" y="1847"/>
                  <a:pt x="2684" y="1850"/>
                  <a:pt x="2682" y="1853"/>
                </a:cubicBezTo>
                <a:cubicBezTo>
                  <a:pt x="2680" y="1856"/>
                  <a:pt x="2678" y="1858"/>
                  <a:pt x="2676" y="1861"/>
                </a:cubicBezTo>
                <a:cubicBezTo>
                  <a:pt x="2673" y="1864"/>
                  <a:pt x="2671" y="1867"/>
                  <a:pt x="2668" y="1870"/>
                </a:cubicBezTo>
                <a:cubicBezTo>
                  <a:pt x="2666" y="1872"/>
                  <a:pt x="2664" y="1875"/>
                  <a:pt x="2662" y="1877"/>
                </a:cubicBezTo>
                <a:cubicBezTo>
                  <a:pt x="2660" y="1880"/>
                  <a:pt x="2657" y="1883"/>
                  <a:pt x="2655" y="1886"/>
                </a:cubicBezTo>
                <a:cubicBezTo>
                  <a:pt x="2653" y="1888"/>
                  <a:pt x="2650" y="1891"/>
                  <a:pt x="2648" y="1893"/>
                </a:cubicBezTo>
                <a:cubicBezTo>
                  <a:pt x="2647" y="1894"/>
                  <a:pt x="2646" y="1896"/>
                  <a:pt x="2645" y="1897"/>
                </a:cubicBezTo>
                <a:cubicBezTo>
                  <a:pt x="2644" y="1896"/>
                  <a:pt x="2644" y="1894"/>
                  <a:pt x="2643" y="1892"/>
                </a:cubicBezTo>
                <a:cubicBezTo>
                  <a:pt x="2643" y="1889"/>
                  <a:pt x="2642" y="1887"/>
                  <a:pt x="2641" y="1884"/>
                </a:cubicBezTo>
                <a:cubicBezTo>
                  <a:pt x="2640" y="1880"/>
                  <a:pt x="2639" y="1876"/>
                  <a:pt x="2638" y="1873"/>
                </a:cubicBezTo>
                <a:cubicBezTo>
                  <a:pt x="2637" y="1870"/>
                  <a:pt x="2637" y="1867"/>
                  <a:pt x="2636" y="1865"/>
                </a:cubicBezTo>
                <a:cubicBezTo>
                  <a:pt x="2635" y="1861"/>
                  <a:pt x="2634" y="1857"/>
                  <a:pt x="2633" y="1853"/>
                </a:cubicBezTo>
                <a:cubicBezTo>
                  <a:pt x="2633" y="1850"/>
                  <a:pt x="2632" y="1848"/>
                  <a:pt x="2631" y="1845"/>
                </a:cubicBezTo>
                <a:cubicBezTo>
                  <a:pt x="2630" y="1841"/>
                  <a:pt x="2629" y="1837"/>
                  <a:pt x="2629" y="1833"/>
                </a:cubicBezTo>
                <a:cubicBezTo>
                  <a:pt x="2628" y="1831"/>
                  <a:pt x="2627" y="1828"/>
                  <a:pt x="2627" y="1826"/>
                </a:cubicBezTo>
                <a:cubicBezTo>
                  <a:pt x="2626" y="1821"/>
                  <a:pt x="2625" y="1817"/>
                  <a:pt x="2624" y="1813"/>
                </a:cubicBezTo>
                <a:cubicBezTo>
                  <a:pt x="2624" y="1811"/>
                  <a:pt x="2623" y="1808"/>
                  <a:pt x="2623" y="1806"/>
                </a:cubicBezTo>
                <a:cubicBezTo>
                  <a:pt x="2621" y="1801"/>
                  <a:pt x="2620" y="1795"/>
                  <a:pt x="2619" y="1790"/>
                </a:cubicBezTo>
                <a:cubicBezTo>
                  <a:pt x="2619" y="1789"/>
                  <a:pt x="2619" y="1788"/>
                  <a:pt x="2619" y="1786"/>
                </a:cubicBezTo>
                <a:cubicBezTo>
                  <a:pt x="2617" y="1780"/>
                  <a:pt x="2616" y="1773"/>
                  <a:pt x="2615" y="1767"/>
                </a:cubicBezTo>
                <a:cubicBezTo>
                  <a:pt x="2615" y="1765"/>
                  <a:pt x="2614" y="1763"/>
                  <a:pt x="2614" y="1761"/>
                </a:cubicBezTo>
                <a:cubicBezTo>
                  <a:pt x="2613" y="1757"/>
                  <a:pt x="2612" y="1753"/>
                  <a:pt x="2612" y="1749"/>
                </a:cubicBezTo>
                <a:cubicBezTo>
                  <a:pt x="2615" y="1745"/>
                  <a:pt x="2619" y="1741"/>
                  <a:pt x="2622" y="1738"/>
                </a:cubicBezTo>
                <a:cubicBezTo>
                  <a:pt x="2624" y="1736"/>
                  <a:pt x="2625" y="1734"/>
                  <a:pt x="2627" y="1733"/>
                </a:cubicBezTo>
                <a:cubicBezTo>
                  <a:pt x="2632" y="1727"/>
                  <a:pt x="2637" y="1721"/>
                  <a:pt x="2643" y="1715"/>
                </a:cubicBezTo>
                <a:cubicBezTo>
                  <a:pt x="2644" y="1714"/>
                  <a:pt x="2644" y="1713"/>
                  <a:pt x="2645" y="1712"/>
                </a:cubicBezTo>
                <a:cubicBezTo>
                  <a:pt x="2650" y="1707"/>
                  <a:pt x="2654" y="1702"/>
                  <a:pt x="2658" y="1697"/>
                </a:cubicBezTo>
                <a:cubicBezTo>
                  <a:pt x="2660" y="1695"/>
                  <a:pt x="2662" y="1693"/>
                  <a:pt x="2664" y="1691"/>
                </a:cubicBezTo>
                <a:cubicBezTo>
                  <a:pt x="2667" y="1687"/>
                  <a:pt x="2670" y="1683"/>
                  <a:pt x="2674" y="1679"/>
                </a:cubicBezTo>
                <a:cubicBezTo>
                  <a:pt x="2676" y="1677"/>
                  <a:pt x="2678" y="1675"/>
                  <a:pt x="2680" y="1672"/>
                </a:cubicBezTo>
                <a:cubicBezTo>
                  <a:pt x="2683" y="1669"/>
                  <a:pt x="2686" y="1665"/>
                  <a:pt x="2689" y="1661"/>
                </a:cubicBezTo>
                <a:cubicBezTo>
                  <a:pt x="2691" y="1659"/>
                  <a:pt x="2693" y="1656"/>
                  <a:pt x="2695" y="1654"/>
                </a:cubicBezTo>
                <a:cubicBezTo>
                  <a:pt x="2698" y="1650"/>
                  <a:pt x="2701" y="1646"/>
                  <a:pt x="2704" y="1643"/>
                </a:cubicBezTo>
                <a:cubicBezTo>
                  <a:pt x="2706" y="1640"/>
                  <a:pt x="2708" y="1637"/>
                  <a:pt x="2710" y="1635"/>
                </a:cubicBezTo>
                <a:cubicBezTo>
                  <a:pt x="2713" y="1631"/>
                  <a:pt x="2715" y="1628"/>
                  <a:pt x="2718" y="1624"/>
                </a:cubicBezTo>
                <a:cubicBezTo>
                  <a:pt x="2720" y="1621"/>
                  <a:pt x="2722" y="1619"/>
                  <a:pt x="2724" y="1616"/>
                </a:cubicBezTo>
                <a:cubicBezTo>
                  <a:pt x="2727" y="1612"/>
                  <a:pt x="2730" y="1609"/>
                  <a:pt x="2732" y="1605"/>
                </a:cubicBezTo>
                <a:cubicBezTo>
                  <a:pt x="2734" y="1602"/>
                  <a:pt x="2736" y="1600"/>
                  <a:pt x="2739" y="1597"/>
                </a:cubicBezTo>
                <a:cubicBezTo>
                  <a:pt x="2741" y="1593"/>
                  <a:pt x="2744" y="1590"/>
                  <a:pt x="2746" y="1586"/>
                </a:cubicBezTo>
                <a:cubicBezTo>
                  <a:pt x="2748" y="1583"/>
                  <a:pt x="2750" y="1580"/>
                  <a:pt x="2752" y="1578"/>
                </a:cubicBezTo>
                <a:cubicBezTo>
                  <a:pt x="2755" y="1574"/>
                  <a:pt x="2758" y="1570"/>
                  <a:pt x="2760" y="1566"/>
                </a:cubicBezTo>
                <a:cubicBezTo>
                  <a:pt x="2762" y="1564"/>
                  <a:pt x="2764" y="1561"/>
                  <a:pt x="2766" y="1558"/>
                </a:cubicBezTo>
                <a:cubicBezTo>
                  <a:pt x="2768" y="1554"/>
                  <a:pt x="2771" y="1551"/>
                  <a:pt x="2774" y="1547"/>
                </a:cubicBezTo>
                <a:cubicBezTo>
                  <a:pt x="2775" y="1544"/>
                  <a:pt x="2777" y="1541"/>
                  <a:pt x="2779" y="1538"/>
                </a:cubicBezTo>
                <a:cubicBezTo>
                  <a:pt x="2782" y="1535"/>
                  <a:pt x="2784" y="1531"/>
                  <a:pt x="2787" y="1527"/>
                </a:cubicBezTo>
                <a:cubicBezTo>
                  <a:pt x="2788" y="1524"/>
                  <a:pt x="2790" y="1521"/>
                  <a:pt x="2792" y="1519"/>
                </a:cubicBezTo>
                <a:cubicBezTo>
                  <a:pt x="2795" y="1514"/>
                  <a:pt x="2797" y="1510"/>
                  <a:pt x="2800" y="1506"/>
                </a:cubicBezTo>
                <a:cubicBezTo>
                  <a:pt x="2801" y="1504"/>
                  <a:pt x="2803" y="1501"/>
                  <a:pt x="2804" y="1499"/>
                </a:cubicBezTo>
                <a:cubicBezTo>
                  <a:pt x="2807" y="1494"/>
                  <a:pt x="2810" y="1489"/>
                  <a:pt x="2813" y="1485"/>
                </a:cubicBezTo>
                <a:cubicBezTo>
                  <a:pt x="2814" y="1482"/>
                  <a:pt x="2816" y="1480"/>
                  <a:pt x="2817" y="1478"/>
                </a:cubicBezTo>
                <a:cubicBezTo>
                  <a:pt x="2821" y="1472"/>
                  <a:pt x="2825" y="1465"/>
                  <a:pt x="2828" y="1458"/>
                </a:cubicBezTo>
                <a:cubicBezTo>
                  <a:pt x="2828" y="1459"/>
                  <a:pt x="2828" y="1459"/>
                  <a:pt x="2828" y="1459"/>
                </a:cubicBezTo>
                <a:lnTo>
                  <a:pt x="2829" y="1458"/>
                </a:lnTo>
                <a:close/>
                <a:moveTo>
                  <a:pt x="2614" y="1824"/>
                </a:moveTo>
                <a:cubicBezTo>
                  <a:pt x="2615" y="1827"/>
                  <a:pt x="2615" y="1829"/>
                  <a:pt x="2616" y="1832"/>
                </a:cubicBezTo>
                <a:cubicBezTo>
                  <a:pt x="2617" y="1836"/>
                  <a:pt x="2618" y="1841"/>
                  <a:pt x="2619" y="1846"/>
                </a:cubicBezTo>
                <a:cubicBezTo>
                  <a:pt x="2620" y="1848"/>
                  <a:pt x="2620" y="1849"/>
                  <a:pt x="2620" y="1851"/>
                </a:cubicBezTo>
                <a:cubicBezTo>
                  <a:pt x="2622" y="1858"/>
                  <a:pt x="2624" y="1864"/>
                  <a:pt x="2625" y="1871"/>
                </a:cubicBezTo>
                <a:cubicBezTo>
                  <a:pt x="2625" y="1871"/>
                  <a:pt x="2625" y="1871"/>
                  <a:pt x="2625" y="1871"/>
                </a:cubicBezTo>
                <a:cubicBezTo>
                  <a:pt x="2627" y="1877"/>
                  <a:pt x="2629" y="1884"/>
                  <a:pt x="2630" y="1891"/>
                </a:cubicBezTo>
                <a:cubicBezTo>
                  <a:pt x="2631" y="1892"/>
                  <a:pt x="2631" y="1893"/>
                  <a:pt x="2631" y="1894"/>
                </a:cubicBezTo>
                <a:cubicBezTo>
                  <a:pt x="2633" y="1899"/>
                  <a:pt x="2634" y="1903"/>
                  <a:pt x="2635" y="1908"/>
                </a:cubicBezTo>
                <a:cubicBezTo>
                  <a:pt x="2631" y="1912"/>
                  <a:pt x="2627" y="1917"/>
                  <a:pt x="2623" y="1921"/>
                </a:cubicBezTo>
                <a:cubicBezTo>
                  <a:pt x="2621" y="1924"/>
                  <a:pt x="2618" y="1927"/>
                  <a:pt x="2615" y="1930"/>
                </a:cubicBezTo>
                <a:cubicBezTo>
                  <a:pt x="2610" y="1936"/>
                  <a:pt x="2605" y="1941"/>
                  <a:pt x="2599" y="1947"/>
                </a:cubicBezTo>
                <a:cubicBezTo>
                  <a:pt x="2597" y="1949"/>
                  <a:pt x="2595" y="1951"/>
                  <a:pt x="2594" y="1953"/>
                </a:cubicBezTo>
                <a:cubicBezTo>
                  <a:pt x="2586" y="1960"/>
                  <a:pt x="2579" y="1968"/>
                  <a:pt x="2572" y="1975"/>
                </a:cubicBezTo>
                <a:cubicBezTo>
                  <a:pt x="2569" y="1977"/>
                  <a:pt x="2567" y="1979"/>
                  <a:pt x="2565" y="1982"/>
                </a:cubicBezTo>
                <a:cubicBezTo>
                  <a:pt x="2559" y="1987"/>
                  <a:pt x="2554" y="1992"/>
                  <a:pt x="2549" y="1997"/>
                </a:cubicBezTo>
                <a:cubicBezTo>
                  <a:pt x="2546" y="2000"/>
                  <a:pt x="2543" y="2002"/>
                  <a:pt x="2540" y="2005"/>
                </a:cubicBezTo>
                <a:cubicBezTo>
                  <a:pt x="2535" y="2010"/>
                  <a:pt x="2531" y="2014"/>
                  <a:pt x="2526" y="2018"/>
                </a:cubicBezTo>
                <a:cubicBezTo>
                  <a:pt x="2523" y="2021"/>
                  <a:pt x="2519" y="2024"/>
                  <a:pt x="2516" y="2027"/>
                </a:cubicBezTo>
                <a:cubicBezTo>
                  <a:pt x="2512" y="2031"/>
                  <a:pt x="2507" y="2035"/>
                  <a:pt x="2503" y="2039"/>
                </a:cubicBezTo>
                <a:cubicBezTo>
                  <a:pt x="2499" y="2042"/>
                  <a:pt x="2496" y="2045"/>
                  <a:pt x="2492" y="2048"/>
                </a:cubicBezTo>
                <a:cubicBezTo>
                  <a:pt x="2488" y="2052"/>
                  <a:pt x="2483" y="2056"/>
                  <a:pt x="2479" y="2060"/>
                </a:cubicBezTo>
                <a:cubicBezTo>
                  <a:pt x="2475" y="2062"/>
                  <a:pt x="2472" y="2065"/>
                  <a:pt x="2468" y="2068"/>
                </a:cubicBezTo>
                <a:cubicBezTo>
                  <a:pt x="2465" y="2071"/>
                  <a:pt x="2461" y="2074"/>
                  <a:pt x="2458" y="2077"/>
                </a:cubicBezTo>
                <a:cubicBezTo>
                  <a:pt x="2457" y="2075"/>
                  <a:pt x="2456" y="2072"/>
                  <a:pt x="2455" y="2070"/>
                </a:cubicBezTo>
                <a:cubicBezTo>
                  <a:pt x="2454" y="2067"/>
                  <a:pt x="2453" y="2065"/>
                  <a:pt x="2452" y="2062"/>
                </a:cubicBezTo>
                <a:cubicBezTo>
                  <a:pt x="2450" y="2058"/>
                  <a:pt x="2449" y="2055"/>
                  <a:pt x="2447" y="2051"/>
                </a:cubicBezTo>
                <a:cubicBezTo>
                  <a:pt x="2446" y="2048"/>
                  <a:pt x="2445" y="2046"/>
                  <a:pt x="2444" y="2043"/>
                </a:cubicBezTo>
                <a:cubicBezTo>
                  <a:pt x="2443" y="2039"/>
                  <a:pt x="2441" y="2035"/>
                  <a:pt x="2440" y="2032"/>
                </a:cubicBezTo>
                <a:cubicBezTo>
                  <a:pt x="2439" y="2029"/>
                  <a:pt x="2438" y="2027"/>
                  <a:pt x="2437" y="2024"/>
                </a:cubicBezTo>
                <a:cubicBezTo>
                  <a:pt x="2435" y="2020"/>
                  <a:pt x="2434" y="2016"/>
                  <a:pt x="2432" y="2012"/>
                </a:cubicBezTo>
                <a:cubicBezTo>
                  <a:pt x="2431" y="2009"/>
                  <a:pt x="2431" y="2007"/>
                  <a:pt x="2430" y="2005"/>
                </a:cubicBezTo>
                <a:cubicBezTo>
                  <a:pt x="2428" y="2000"/>
                  <a:pt x="2426" y="1994"/>
                  <a:pt x="2424" y="1989"/>
                </a:cubicBezTo>
                <a:cubicBezTo>
                  <a:pt x="2424" y="1988"/>
                  <a:pt x="2423" y="1987"/>
                  <a:pt x="2423" y="1986"/>
                </a:cubicBezTo>
                <a:cubicBezTo>
                  <a:pt x="2421" y="1979"/>
                  <a:pt x="2419" y="1973"/>
                  <a:pt x="2416" y="1967"/>
                </a:cubicBezTo>
                <a:cubicBezTo>
                  <a:pt x="2416" y="1965"/>
                  <a:pt x="2415" y="1963"/>
                  <a:pt x="2415" y="1961"/>
                </a:cubicBezTo>
                <a:cubicBezTo>
                  <a:pt x="2413" y="1956"/>
                  <a:pt x="2412" y="1952"/>
                  <a:pt x="2410" y="1947"/>
                </a:cubicBezTo>
                <a:cubicBezTo>
                  <a:pt x="2409" y="1945"/>
                  <a:pt x="2409" y="1942"/>
                  <a:pt x="2408" y="1940"/>
                </a:cubicBezTo>
                <a:cubicBezTo>
                  <a:pt x="2407" y="1937"/>
                  <a:pt x="2406" y="1933"/>
                  <a:pt x="2405" y="1930"/>
                </a:cubicBezTo>
                <a:cubicBezTo>
                  <a:pt x="2410" y="1926"/>
                  <a:pt x="2415" y="1922"/>
                  <a:pt x="2420" y="1919"/>
                </a:cubicBezTo>
                <a:cubicBezTo>
                  <a:pt x="2424" y="1916"/>
                  <a:pt x="2427" y="1914"/>
                  <a:pt x="2430" y="1911"/>
                </a:cubicBezTo>
                <a:cubicBezTo>
                  <a:pt x="2438" y="1906"/>
                  <a:pt x="2445" y="1900"/>
                  <a:pt x="2453" y="1894"/>
                </a:cubicBezTo>
                <a:cubicBezTo>
                  <a:pt x="2454" y="1893"/>
                  <a:pt x="2455" y="1892"/>
                  <a:pt x="2457" y="1891"/>
                </a:cubicBezTo>
                <a:cubicBezTo>
                  <a:pt x="2465" y="1884"/>
                  <a:pt x="2474" y="1877"/>
                  <a:pt x="2483" y="1870"/>
                </a:cubicBezTo>
                <a:cubicBezTo>
                  <a:pt x="2486" y="1867"/>
                  <a:pt x="2488" y="1865"/>
                  <a:pt x="2491" y="1862"/>
                </a:cubicBezTo>
                <a:cubicBezTo>
                  <a:pt x="2497" y="1857"/>
                  <a:pt x="2503" y="1853"/>
                  <a:pt x="2508" y="1848"/>
                </a:cubicBezTo>
                <a:cubicBezTo>
                  <a:pt x="2512" y="1845"/>
                  <a:pt x="2515" y="1842"/>
                  <a:pt x="2518" y="1839"/>
                </a:cubicBezTo>
                <a:cubicBezTo>
                  <a:pt x="2523" y="1834"/>
                  <a:pt x="2528" y="1830"/>
                  <a:pt x="2533" y="1825"/>
                </a:cubicBezTo>
                <a:cubicBezTo>
                  <a:pt x="2537" y="1822"/>
                  <a:pt x="2540" y="1819"/>
                  <a:pt x="2544" y="1816"/>
                </a:cubicBezTo>
                <a:cubicBezTo>
                  <a:pt x="2549" y="1811"/>
                  <a:pt x="2553" y="1807"/>
                  <a:pt x="2558" y="1803"/>
                </a:cubicBezTo>
                <a:cubicBezTo>
                  <a:pt x="2562" y="1799"/>
                  <a:pt x="2565" y="1796"/>
                  <a:pt x="2569" y="1792"/>
                </a:cubicBezTo>
                <a:cubicBezTo>
                  <a:pt x="2573" y="1788"/>
                  <a:pt x="2578" y="1783"/>
                  <a:pt x="2582" y="1779"/>
                </a:cubicBezTo>
                <a:cubicBezTo>
                  <a:pt x="2586" y="1776"/>
                  <a:pt x="2589" y="1772"/>
                  <a:pt x="2593" y="1768"/>
                </a:cubicBezTo>
                <a:cubicBezTo>
                  <a:pt x="2596" y="1765"/>
                  <a:pt x="2598" y="1763"/>
                  <a:pt x="2601" y="1760"/>
                </a:cubicBezTo>
                <a:cubicBezTo>
                  <a:pt x="2601" y="1760"/>
                  <a:pt x="2601" y="1760"/>
                  <a:pt x="2601" y="1760"/>
                </a:cubicBezTo>
                <a:cubicBezTo>
                  <a:pt x="2601" y="1760"/>
                  <a:pt x="2601" y="1760"/>
                  <a:pt x="2601" y="1760"/>
                </a:cubicBezTo>
                <a:cubicBezTo>
                  <a:pt x="2602" y="1761"/>
                  <a:pt x="2602" y="1763"/>
                  <a:pt x="2602" y="1764"/>
                </a:cubicBezTo>
                <a:cubicBezTo>
                  <a:pt x="2603" y="1767"/>
                  <a:pt x="2603" y="1770"/>
                  <a:pt x="2604" y="1773"/>
                </a:cubicBezTo>
                <a:cubicBezTo>
                  <a:pt x="2605" y="1777"/>
                  <a:pt x="2605" y="1780"/>
                  <a:pt x="2606" y="1784"/>
                </a:cubicBezTo>
                <a:cubicBezTo>
                  <a:pt x="2606" y="1787"/>
                  <a:pt x="2607" y="1790"/>
                  <a:pt x="2608" y="1793"/>
                </a:cubicBezTo>
                <a:cubicBezTo>
                  <a:pt x="2608" y="1797"/>
                  <a:pt x="2609" y="1800"/>
                  <a:pt x="2610" y="1804"/>
                </a:cubicBezTo>
                <a:cubicBezTo>
                  <a:pt x="2610" y="1807"/>
                  <a:pt x="2611" y="1810"/>
                  <a:pt x="2612" y="1812"/>
                </a:cubicBezTo>
                <a:cubicBezTo>
                  <a:pt x="2612" y="1816"/>
                  <a:pt x="2613" y="1820"/>
                  <a:pt x="2614" y="1824"/>
                </a:cubicBezTo>
                <a:close/>
                <a:moveTo>
                  <a:pt x="2406" y="1972"/>
                </a:moveTo>
                <a:cubicBezTo>
                  <a:pt x="2407" y="1976"/>
                  <a:pt x="2408" y="1980"/>
                  <a:pt x="2410" y="1984"/>
                </a:cubicBezTo>
                <a:cubicBezTo>
                  <a:pt x="2410" y="1986"/>
                  <a:pt x="2411" y="1989"/>
                  <a:pt x="2412" y="1992"/>
                </a:cubicBezTo>
                <a:cubicBezTo>
                  <a:pt x="2414" y="1996"/>
                  <a:pt x="2415" y="2000"/>
                  <a:pt x="2417" y="2004"/>
                </a:cubicBezTo>
                <a:cubicBezTo>
                  <a:pt x="2417" y="2006"/>
                  <a:pt x="2418" y="2009"/>
                  <a:pt x="2419" y="2011"/>
                </a:cubicBezTo>
                <a:cubicBezTo>
                  <a:pt x="2421" y="2016"/>
                  <a:pt x="2423" y="2021"/>
                  <a:pt x="2425" y="2026"/>
                </a:cubicBezTo>
                <a:cubicBezTo>
                  <a:pt x="2425" y="2028"/>
                  <a:pt x="2426" y="2029"/>
                  <a:pt x="2426" y="2030"/>
                </a:cubicBezTo>
                <a:cubicBezTo>
                  <a:pt x="2429" y="2036"/>
                  <a:pt x="2431" y="2043"/>
                  <a:pt x="2433" y="2049"/>
                </a:cubicBezTo>
                <a:cubicBezTo>
                  <a:pt x="2434" y="2051"/>
                  <a:pt x="2435" y="2053"/>
                  <a:pt x="2436" y="2055"/>
                </a:cubicBezTo>
                <a:cubicBezTo>
                  <a:pt x="2438" y="2060"/>
                  <a:pt x="2439" y="2064"/>
                  <a:pt x="2441" y="2068"/>
                </a:cubicBezTo>
                <a:cubicBezTo>
                  <a:pt x="2442" y="2071"/>
                  <a:pt x="2443" y="2073"/>
                  <a:pt x="2444" y="2076"/>
                </a:cubicBezTo>
                <a:cubicBezTo>
                  <a:pt x="2445" y="2079"/>
                  <a:pt x="2447" y="2082"/>
                  <a:pt x="2448" y="2085"/>
                </a:cubicBezTo>
                <a:cubicBezTo>
                  <a:pt x="2444" y="2088"/>
                  <a:pt x="2440" y="2091"/>
                  <a:pt x="2436" y="2094"/>
                </a:cubicBezTo>
                <a:cubicBezTo>
                  <a:pt x="2433" y="2097"/>
                  <a:pt x="2429" y="2099"/>
                  <a:pt x="2426" y="2102"/>
                </a:cubicBezTo>
                <a:cubicBezTo>
                  <a:pt x="2421" y="2105"/>
                  <a:pt x="2416" y="2109"/>
                  <a:pt x="2411" y="2113"/>
                </a:cubicBezTo>
                <a:cubicBezTo>
                  <a:pt x="2408" y="2115"/>
                  <a:pt x="2405" y="2117"/>
                  <a:pt x="2402" y="2119"/>
                </a:cubicBezTo>
                <a:cubicBezTo>
                  <a:pt x="2396" y="2124"/>
                  <a:pt x="2390" y="2128"/>
                  <a:pt x="2384" y="2133"/>
                </a:cubicBezTo>
                <a:cubicBezTo>
                  <a:pt x="2382" y="2134"/>
                  <a:pt x="2380" y="2136"/>
                  <a:pt x="2378" y="2137"/>
                </a:cubicBezTo>
                <a:cubicBezTo>
                  <a:pt x="2370" y="2143"/>
                  <a:pt x="2362" y="2148"/>
                  <a:pt x="2354" y="2154"/>
                </a:cubicBezTo>
                <a:cubicBezTo>
                  <a:pt x="2351" y="2156"/>
                  <a:pt x="2348" y="2157"/>
                  <a:pt x="2346" y="2159"/>
                </a:cubicBezTo>
                <a:cubicBezTo>
                  <a:pt x="2340" y="2163"/>
                  <a:pt x="2334" y="2167"/>
                  <a:pt x="2329" y="2170"/>
                </a:cubicBezTo>
                <a:cubicBezTo>
                  <a:pt x="2325" y="2173"/>
                  <a:pt x="2322" y="2175"/>
                  <a:pt x="2318" y="2177"/>
                </a:cubicBezTo>
                <a:cubicBezTo>
                  <a:pt x="2313" y="2180"/>
                  <a:pt x="2308" y="2183"/>
                  <a:pt x="2303" y="2186"/>
                </a:cubicBezTo>
                <a:cubicBezTo>
                  <a:pt x="2300" y="2189"/>
                  <a:pt x="2296" y="2191"/>
                  <a:pt x="2292" y="2193"/>
                </a:cubicBezTo>
                <a:cubicBezTo>
                  <a:pt x="2287" y="2196"/>
                  <a:pt x="2283" y="2199"/>
                  <a:pt x="2278" y="2202"/>
                </a:cubicBezTo>
                <a:cubicBezTo>
                  <a:pt x="2274" y="2204"/>
                  <a:pt x="2270" y="2206"/>
                  <a:pt x="2266" y="2208"/>
                </a:cubicBezTo>
                <a:cubicBezTo>
                  <a:pt x="2262" y="2211"/>
                  <a:pt x="2259" y="2213"/>
                  <a:pt x="2255" y="2215"/>
                </a:cubicBezTo>
                <a:cubicBezTo>
                  <a:pt x="2253" y="2212"/>
                  <a:pt x="2252" y="2210"/>
                  <a:pt x="2250" y="2207"/>
                </a:cubicBezTo>
                <a:cubicBezTo>
                  <a:pt x="2249" y="2204"/>
                  <a:pt x="2248" y="2201"/>
                  <a:pt x="2246" y="2199"/>
                </a:cubicBezTo>
                <a:cubicBezTo>
                  <a:pt x="2244" y="2195"/>
                  <a:pt x="2242" y="2191"/>
                  <a:pt x="2240" y="2187"/>
                </a:cubicBezTo>
                <a:cubicBezTo>
                  <a:pt x="2239" y="2185"/>
                  <a:pt x="2238" y="2182"/>
                  <a:pt x="2237" y="2179"/>
                </a:cubicBezTo>
                <a:cubicBezTo>
                  <a:pt x="2234" y="2175"/>
                  <a:pt x="2232" y="2171"/>
                  <a:pt x="2230" y="2167"/>
                </a:cubicBezTo>
                <a:cubicBezTo>
                  <a:pt x="2229" y="2164"/>
                  <a:pt x="2228" y="2162"/>
                  <a:pt x="2227" y="2160"/>
                </a:cubicBezTo>
                <a:cubicBezTo>
                  <a:pt x="2224" y="2154"/>
                  <a:pt x="2222" y="2149"/>
                  <a:pt x="2219" y="2143"/>
                </a:cubicBezTo>
                <a:cubicBezTo>
                  <a:pt x="2219" y="2142"/>
                  <a:pt x="2218" y="2141"/>
                  <a:pt x="2218" y="2140"/>
                </a:cubicBezTo>
                <a:cubicBezTo>
                  <a:pt x="2215" y="2134"/>
                  <a:pt x="2212" y="2127"/>
                  <a:pt x="2209" y="2121"/>
                </a:cubicBezTo>
                <a:cubicBezTo>
                  <a:pt x="2208" y="2119"/>
                  <a:pt x="2207" y="2117"/>
                  <a:pt x="2206" y="2115"/>
                </a:cubicBezTo>
                <a:cubicBezTo>
                  <a:pt x="2204" y="2110"/>
                  <a:pt x="2202" y="2105"/>
                  <a:pt x="2200" y="2101"/>
                </a:cubicBezTo>
                <a:cubicBezTo>
                  <a:pt x="2199" y="2098"/>
                  <a:pt x="2198" y="2096"/>
                  <a:pt x="2197" y="2093"/>
                </a:cubicBezTo>
                <a:cubicBezTo>
                  <a:pt x="2195" y="2089"/>
                  <a:pt x="2194" y="2085"/>
                  <a:pt x="2192" y="2081"/>
                </a:cubicBezTo>
                <a:cubicBezTo>
                  <a:pt x="2191" y="2078"/>
                  <a:pt x="2190" y="2075"/>
                  <a:pt x="2189" y="2072"/>
                </a:cubicBezTo>
                <a:cubicBezTo>
                  <a:pt x="2188" y="2069"/>
                  <a:pt x="2186" y="2066"/>
                  <a:pt x="2185" y="2063"/>
                </a:cubicBezTo>
                <a:cubicBezTo>
                  <a:pt x="2190" y="2061"/>
                  <a:pt x="2195" y="2058"/>
                  <a:pt x="2200" y="2056"/>
                </a:cubicBezTo>
                <a:cubicBezTo>
                  <a:pt x="2203" y="2054"/>
                  <a:pt x="2207" y="2052"/>
                  <a:pt x="2211" y="2050"/>
                </a:cubicBezTo>
                <a:cubicBezTo>
                  <a:pt x="2217" y="2047"/>
                  <a:pt x="2223" y="2044"/>
                  <a:pt x="2229" y="2040"/>
                </a:cubicBezTo>
                <a:cubicBezTo>
                  <a:pt x="2232" y="2039"/>
                  <a:pt x="2235" y="2037"/>
                  <a:pt x="2238" y="2036"/>
                </a:cubicBezTo>
                <a:cubicBezTo>
                  <a:pt x="2247" y="2031"/>
                  <a:pt x="2255" y="2026"/>
                  <a:pt x="2263" y="2022"/>
                </a:cubicBezTo>
                <a:cubicBezTo>
                  <a:pt x="2264" y="2021"/>
                  <a:pt x="2265" y="2021"/>
                  <a:pt x="2266" y="2020"/>
                </a:cubicBezTo>
                <a:cubicBezTo>
                  <a:pt x="2275" y="2015"/>
                  <a:pt x="2284" y="2010"/>
                  <a:pt x="2293" y="2004"/>
                </a:cubicBezTo>
                <a:cubicBezTo>
                  <a:pt x="2296" y="2003"/>
                  <a:pt x="2298" y="2001"/>
                  <a:pt x="2301" y="2000"/>
                </a:cubicBezTo>
                <a:cubicBezTo>
                  <a:pt x="2307" y="1996"/>
                  <a:pt x="2314" y="1992"/>
                  <a:pt x="2320" y="1988"/>
                </a:cubicBezTo>
                <a:cubicBezTo>
                  <a:pt x="2323" y="1986"/>
                  <a:pt x="2327" y="1984"/>
                  <a:pt x="2330" y="1981"/>
                </a:cubicBezTo>
                <a:cubicBezTo>
                  <a:pt x="2335" y="1978"/>
                  <a:pt x="2341" y="1974"/>
                  <a:pt x="2346" y="1971"/>
                </a:cubicBezTo>
                <a:cubicBezTo>
                  <a:pt x="2350" y="1968"/>
                  <a:pt x="2354" y="1966"/>
                  <a:pt x="2357" y="1963"/>
                </a:cubicBezTo>
                <a:cubicBezTo>
                  <a:pt x="2362" y="1960"/>
                  <a:pt x="2367" y="1957"/>
                  <a:pt x="2372" y="1953"/>
                </a:cubicBezTo>
                <a:cubicBezTo>
                  <a:pt x="2376" y="1951"/>
                  <a:pt x="2380" y="1948"/>
                  <a:pt x="2384" y="1945"/>
                </a:cubicBezTo>
                <a:cubicBezTo>
                  <a:pt x="2387" y="1943"/>
                  <a:pt x="2391" y="1940"/>
                  <a:pt x="2395" y="1938"/>
                </a:cubicBezTo>
                <a:cubicBezTo>
                  <a:pt x="2395" y="1938"/>
                  <a:pt x="2395" y="1938"/>
                  <a:pt x="2395" y="1938"/>
                </a:cubicBezTo>
                <a:cubicBezTo>
                  <a:pt x="2395" y="1938"/>
                  <a:pt x="2395" y="1938"/>
                  <a:pt x="2395" y="1938"/>
                </a:cubicBezTo>
                <a:cubicBezTo>
                  <a:pt x="2395" y="1940"/>
                  <a:pt x="2396" y="1942"/>
                  <a:pt x="2397" y="1944"/>
                </a:cubicBezTo>
                <a:cubicBezTo>
                  <a:pt x="2398" y="1947"/>
                  <a:pt x="2398" y="1950"/>
                  <a:pt x="2399" y="1953"/>
                </a:cubicBezTo>
                <a:cubicBezTo>
                  <a:pt x="2401" y="1956"/>
                  <a:pt x="2402" y="1960"/>
                  <a:pt x="2403" y="1964"/>
                </a:cubicBezTo>
                <a:cubicBezTo>
                  <a:pt x="2404" y="1967"/>
                  <a:pt x="2405" y="1969"/>
                  <a:pt x="2406" y="1972"/>
                </a:cubicBezTo>
                <a:close/>
                <a:moveTo>
                  <a:pt x="1364" y="796"/>
                </a:moveTo>
                <a:cubicBezTo>
                  <a:pt x="1362" y="799"/>
                  <a:pt x="1361" y="802"/>
                  <a:pt x="1359" y="805"/>
                </a:cubicBezTo>
                <a:cubicBezTo>
                  <a:pt x="1358" y="808"/>
                  <a:pt x="1356" y="811"/>
                  <a:pt x="1354" y="815"/>
                </a:cubicBezTo>
                <a:cubicBezTo>
                  <a:pt x="1352" y="819"/>
                  <a:pt x="1350" y="823"/>
                  <a:pt x="1347" y="828"/>
                </a:cubicBezTo>
                <a:cubicBezTo>
                  <a:pt x="1346" y="831"/>
                  <a:pt x="1344" y="834"/>
                  <a:pt x="1342" y="837"/>
                </a:cubicBezTo>
                <a:cubicBezTo>
                  <a:pt x="1340" y="842"/>
                  <a:pt x="1338" y="847"/>
                  <a:pt x="1336" y="851"/>
                </a:cubicBezTo>
                <a:cubicBezTo>
                  <a:pt x="1334" y="854"/>
                  <a:pt x="1333" y="857"/>
                  <a:pt x="1331" y="860"/>
                </a:cubicBezTo>
                <a:cubicBezTo>
                  <a:pt x="1329" y="866"/>
                  <a:pt x="1326" y="871"/>
                  <a:pt x="1324" y="876"/>
                </a:cubicBezTo>
                <a:cubicBezTo>
                  <a:pt x="1323" y="878"/>
                  <a:pt x="1321" y="881"/>
                  <a:pt x="1320" y="884"/>
                </a:cubicBezTo>
                <a:cubicBezTo>
                  <a:pt x="1317" y="891"/>
                  <a:pt x="1314" y="898"/>
                  <a:pt x="1311" y="905"/>
                </a:cubicBezTo>
                <a:cubicBezTo>
                  <a:pt x="1310" y="905"/>
                  <a:pt x="1310" y="906"/>
                  <a:pt x="1310" y="907"/>
                </a:cubicBezTo>
                <a:cubicBezTo>
                  <a:pt x="1306" y="915"/>
                  <a:pt x="1303" y="923"/>
                  <a:pt x="1299" y="931"/>
                </a:cubicBezTo>
                <a:cubicBezTo>
                  <a:pt x="1299" y="933"/>
                  <a:pt x="1298" y="935"/>
                  <a:pt x="1297" y="937"/>
                </a:cubicBezTo>
                <a:cubicBezTo>
                  <a:pt x="1294" y="943"/>
                  <a:pt x="1292" y="949"/>
                  <a:pt x="1290" y="955"/>
                </a:cubicBezTo>
                <a:cubicBezTo>
                  <a:pt x="1289" y="957"/>
                  <a:pt x="1288" y="960"/>
                  <a:pt x="1286" y="963"/>
                </a:cubicBezTo>
                <a:cubicBezTo>
                  <a:pt x="1285" y="967"/>
                  <a:pt x="1283" y="972"/>
                  <a:pt x="1281" y="976"/>
                </a:cubicBezTo>
                <a:cubicBezTo>
                  <a:pt x="1276" y="975"/>
                  <a:pt x="1270" y="974"/>
                  <a:pt x="1264" y="973"/>
                </a:cubicBezTo>
                <a:cubicBezTo>
                  <a:pt x="1260" y="972"/>
                  <a:pt x="1255" y="972"/>
                  <a:pt x="1251" y="971"/>
                </a:cubicBezTo>
                <a:cubicBezTo>
                  <a:pt x="1243" y="969"/>
                  <a:pt x="1236" y="968"/>
                  <a:pt x="1229" y="967"/>
                </a:cubicBezTo>
                <a:cubicBezTo>
                  <a:pt x="1225" y="966"/>
                  <a:pt x="1221" y="965"/>
                  <a:pt x="1217" y="964"/>
                </a:cubicBezTo>
                <a:cubicBezTo>
                  <a:pt x="1209" y="963"/>
                  <a:pt x="1200" y="961"/>
                  <a:pt x="1191" y="959"/>
                </a:cubicBezTo>
                <a:cubicBezTo>
                  <a:pt x="1189" y="958"/>
                  <a:pt x="1187" y="958"/>
                  <a:pt x="1184" y="957"/>
                </a:cubicBezTo>
                <a:cubicBezTo>
                  <a:pt x="1173" y="955"/>
                  <a:pt x="1162" y="952"/>
                  <a:pt x="1151" y="950"/>
                </a:cubicBezTo>
                <a:cubicBezTo>
                  <a:pt x="1148" y="949"/>
                  <a:pt x="1146" y="948"/>
                  <a:pt x="1143" y="947"/>
                </a:cubicBezTo>
                <a:cubicBezTo>
                  <a:pt x="1135" y="945"/>
                  <a:pt x="1127" y="943"/>
                  <a:pt x="1119" y="941"/>
                </a:cubicBezTo>
                <a:cubicBezTo>
                  <a:pt x="1114" y="940"/>
                  <a:pt x="1110" y="939"/>
                  <a:pt x="1106" y="938"/>
                </a:cubicBezTo>
                <a:cubicBezTo>
                  <a:pt x="1100" y="936"/>
                  <a:pt x="1093" y="934"/>
                  <a:pt x="1086" y="932"/>
                </a:cubicBezTo>
                <a:cubicBezTo>
                  <a:pt x="1082" y="930"/>
                  <a:pt x="1077" y="929"/>
                  <a:pt x="1073" y="928"/>
                </a:cubicBezTo>
                <a:cubicBezTo>
                  <a:pt x="1066" y="926"/>
                  <a:pt x="1060" y="924"/>
                  <a:pt x="1054" y="922"/>
                </a:cubicBezTo>
                <a:cubicBezTo>
                  <a:pt x="1049" y="920"/>
                  <a:pt x="1044" y="919"/>
                  <a:pt x="1040" y="917"/>
                </a:cubicBezTo>
                <a:cubicBezTo>
                  <a:pt x="1035" y="916"/>
                  <a:pt x="1030" y="914"/>
                  <a:pt x="1025" y="912"/>
                </a:cubicBezTo>
                <a:cubicBezTo>
                  <a:pt x="1026" y="909"/>
                  <a:pt x="1028" y="906"/>
                  <a:pt x="1029" y="903"/>
                </a:cubicBezTo>
                <a:cubicBezTo>
                  <a:pt x="1030" y="900"/>
                  <a:pt x="1032" y="897"/>
                  <a:pt x="1033" y="894"/>
                </a:cubicBezTo>
                <a:cubicBezTo>
                  <a:pt x="1035" y="890"/>
                  <a:pt x="1037" y="885"/>
                  <a:pt x="1039" y="881"/>
                </a:cubicBezTo>
                <a:cubicBezTo>
                  <a:pt x="1040" y="878"/>
                  <a:pt x="1042" y="875"/>
                  <a:pt x="1043" y="872"/>
                </a:cubicBezTo>
                <a:cubicBezTo>
                  <a:pt x="1045" y="868"/>
                  <a:pt x="1047" y="864"/>
                  <a:pt x="1049" y="859"/>
                </a:cubicBezTo>
                <a:cubicBezTo>
                  <a:pt x="1051" y="857"/>
                  <a:pt x="1052" y="854"/>
                  <a:pt x="1053" y="851"/>
                </a:cubicBezTo>
                <a:cubicBezTo>
                  <a:pt x="1056" y="846"/>
                  <a:pt x="1058" y="841"/>
                  <a:pt x="1061" y="837"/>
                </a:cubicBezTo>
                <a:cubicBezTo>
                  <a:pt x="1062" y="834"/>
                  <a:pt x="1063" y="832"/>
                  <a:pt x="1064" y="830"/>
                </a:cubicBezTo>
                <a:cubicBezTo>
                  <a:pt x="1068" y="823"/>
                  <a:pt x="1071" y="816"/>
                  <a:pt x="1075" y="809"/>
                </a:cubicBezTo>
                <a:cubicBezTo>
                  <a:pt x="1076" y="807"/>
                  <a:pt x="1077" y="805"/>
                  <a:pt x="1078" y="804"/>
                </a:cubicBezTo>
                <a:cubicBezTo>
                  <a:pt x="1081" y="798"/>
                  <a:pt x="1083" y="793"/>
                  <a:pt x="1086" y="788"/>
                </a:cubicBezTo>
                <a:cubicBezTo>
                  <a:pt x="1088" y="785"/>
                  <a:pt x="1089" y="783"/>
                  <a:pt x="1091" y="780"/>
                </a:cubicBezTo>
                <a:cubicBezTo>
                  <a:pt x="1093" y="776"/>
                  <a:pt x="1096" y="771"/>
                  <a:pt x="1098" y="767"/>
                </a:cubicBezTo>
                <a:cubicBezTo>
                  <a:pt x="1100" y="764"/>
                  <a:pt x="1101" y="762"/>
                  <a:pt x="1103" y="759"/>
                </a:cubicBezTo>
                <a:cubicBezTo>
                  <a:pt x="1105" y="755"/>
                  <a:pt x="1107" y="752"/>
                  <a:pt x="1109" y="749"/>
                </a:cubicBezTo>
                <a:cubicBezTo>
                  <a:pt x="1115" y="750"/>
                  <a:pt x="1120" y="752"/>
                  <a:pt x="1126" y="753"/>
                </a:cubicBezTo>
                <a:cubicBezTo>
                  <a:pt x="1130" y="754"/>
                  <a:pt x="1135" y="755"/>
                  <a:pt x="1139" y="757"/>
                </a:cubicBezTo>
                <a:cubicBezTo>
                  <a:pt x="1146" y="758"/>
                  <a:pt x="1154" y="760"/>
                  <a:pt x="1161" y="762"/>
                </a:cubicBezTo>
                <a:cubicBezTo>
                  <a:pt x="1164" y="763"/>
                  <a:pt x="1168" y="764"/>
                  <a:pt x="1171" y="764"/>
                </a:cubicBezTo>
                <a:cubicBezTo>
                  <a:pt x="1182" y="767"/>
                  <a:pt x="1193" y="769"/>
                  <a:pt x="1204" y="772"/>
                </a:cubicBezTo>
                <a:cubicBezTo>
                  <a:pt x="1206" y="772"/>
                  <a:pt x="1208" y="772"/>
                  <a:pt x="1210" y="773"/>
                </a:cubicBezTo>
                <a:cubicBezTo>
                  <a:pt x="1219" y="775"/>
                  <a:pt x="1228" y="776"/>
                  <a:pt x="1236" y="778"/>
                </a:cubicBezTo>
                <a:cubicBezTo>
                  <a:pt x="1240" y="779"/>
                  <a:pt x="1244" y="779"/>
                  <a:pt x="1248" y="780"/>
                </a:cubicBezTo>
                <a:cubicBezTo>
                  <a:pt x="1255" y="781"/>
                  <a:pt x="1262" y="783"/>
                  <a:pt x="1269" y="784"/>
                </a:cubicBezTo>
                <a:cubicBezTo>
                  <a:pt x="1274" y="784"/>
                  <a:pt x="1278" y="785"/>
                  <a:pt x="1283" y="786"/>
                </a:cubicBezTo>
                <a:cubicBezTo>
                  <a:pt x="1289" y="787"/>
                  <a:pt x="1296" y="788"/>
                  <a:pt x="1302" y="789"/>
                </a:cubicBezTo>
                <a:cubicBezTo>
                  <a:pt x="1307" y="789"/>
                  <a:pt x="1312" y="790"/>
                  <a:pt x="1316" y="791"/>
                </a:cubicBezTo>
                <a:cubicBezTo>
                  <a:pt x="1323" y="791"/>
                  <a:pt x="1329" y="792"/>
                  <a:pt x="1335" y="793"/>
                </a:cubicBezTo>
                <a:cubicBezTo>
                  <a:pt x="1340" y="794"/>
                  <a:pt x="1345" y="794"/>
                  <a:pt x="1350" y="795"/>
                </a:cubicBezTo>
                <a:cubicBezTo>
                  <a:pt x="1355" y="795"/>
                  <a:pt x="1359" y="796"/>
                  <a:pt x="1364" y="796"/>
                </a:cubicBezTo>
                <a:cubicBezTo>
                  <a:pt x="1364" y="796"/>
                  <a:pt x="1364" y="796"/>
                  <a:pt x="1364" y="796"/>
                </a:cubicBezTo>
                <a:close/>
                <a:moveTo>
                  <a:pt x="1566" y="1005"/>
                </a:moveTo>
                <a:cubicBezTo>
                  <a:pt x="1565" y="1008"/>
                  <a:pt x="1564" y="1011"/>
                  <a:pt x="1563" y="1014"/>
                </a:cubicBezTo>
                <a:cubicBezTo>
                  <a:pt x="1562" y="1018"/>
                  <a:pt x="1561" y="1021"/>
                  <a:pt x="1559" y="1025"/>
                </a:cubicBezTo>
                <a:cubicBezTo>
                  <a:pt x="1558" y="1029"/>
                  <a:pt x="1556" y="1034"/>
                  <a:pt x="1555" y="1039"/>
                </a:cubicBezTo>
                <a:cubicBezTo>
                  <a:pt x="1554" y="1042"/>
                  <a:pt x="1552" y="1046"/>
                  <a:pt x="1551" y="1049"/>
                </a:cubicBezTo>
                <a:cubicBezTo>
                  <a:pt x="1550" y="1054"/>
                  <a:pt x="1548" y="1059"/>
                  <a:pt x="1547" y="1064"/>
                </a:cubicBezTo>
                <a:cubicBezTo>
                  <a:pt x="1546" y="1067"/>
                  <a:pt x="1545" y="1070"/>
                  <a:pt x="1544" y="1074"/>
                </a:cubicBezTo>
                <a:cubicBezTo>
                  <a:pt x="1542" y="1079"/>
                  <a:pt x="1541" y="1084"/>
                  <a:pt x="1539" y="1089"/>
                </a:cubicBezTo>
                <a:cubicBezTo>
                  <a:pt x="1538" y="1092"/>
                  <a:pt x="1537" y="1096"/>
                  <a:pt x="1536" y="1099"/>
                </a:cubicBezTo>
                <a:cubicBezTo>
                  <a:pt x="1534" y="1105"/>
                  <a:pt x="1533" y="1112"/>
                  <a:pt x="1531" y="1119"/>
                </a:cubicBezTo>
                <a:cubicBezTo>
                  <a:pt x="1530" y="1120"/>
                  <a:pt x="1530" y="1122"/>
                  <a:pt x="1529" y="1124"/>
                </a:cubicBezTo>
                <a:cubicBezTo>
                  <a:pt x="1527" y="1132"/>
                  <a:pt x="1525" y="1140"/>
                  <a:pt x="1523" y="1148"/>
                </a:cubicBezTo>
                <a:cubicBezTo>
                  <a:pt x="1522" y="1151"/>
                  <a:pt x="1522" y="1154"/>
                  <a:pt x="1521" y="1156"/>
                </a:cubicBezTo>
                <a:cubicBezTo>
                  <a:pt x="1520" y="1162"/>
                  <a:pt x="1518" y="1168"/>
                  <a:pt x="1517" y="1173"/>
                </a:cubicBezTo>
                <a:cubicBezTo>
                  <a:pt x="1516" y="1177"/>
                  <a:pt x="1516" y="1180"/>
                  <a:pt x="1515" y="1183"/>
                </a:cubicBezTo>
                <a:cubicBezTo>
                  <a:pt x="1514" y="1187"/>
                  <a:pt x="1513" y="1192"/>
                  <a:pt x="1512" y="1196"/>
                </a:cubicBezTo>
                <a:cubicBezTo>
                  <a:pt x="1505" y="1196"/>
                  <a:pt x="1498" y="1196"/>
                  <a:pt x="1490" y="1196"/>
                </a:cubicBezTo>
                <a:cubicBezTo>
                  <a:pt x="1486" y="1196"/>
                  <a:pt x="1482" y="1196"/>
                  <a:pt x="1478" y="1196"/>
                </a:cubicBezTo>
                <a:cubicBezTo>
                  <a:pt x="1468" y="1195"/>
                  <a:pt x="1458" y="1195"/>
                  <a:pt x="1448" y="1195"/>
                </a:cubicBezTo>
                <a:cubicBezTo>
                  <a:pt x="1446" y="1195"/>
                  <a:pt x="1444" y="1195"/>
                  <a:pt x="1442" y="1194"/>
                </a:cubicBezTo>
                <a:cubicBezTo>
                  <a:pt x="1430" y="1194"/>
                  <a:pt x="1419" y="1193"/>
                  <a:pt x="1407" y="1192"/>
                </a:cubicBezTo>
                <a:cubicBezTo>
                  <a:pt x="1403" y="1192"/>
                  <a:pt x="1400" y="1192"/>
                  <a:pt x="1396" y="1191"/>
                </a:cubicBezTo>
                <a:cubicBezTo>
                  <a:pt x="1388" y="1191"/>
                  <a:pt x="1380" y="1190"/>
                  <a:pt x="1371" y="1189"/>
                </a:cubicBezTo>
                <a:cubicBezTo>
                  <a:pt x="1367" y="1189"/>
                  <a:pt x="1362" y="1188"/>
                  <a:pt x="1358" y="1188"/>
                </a:cubicBezTo>
                <a:cubicBezTo>
                  <a:pt x="1350" y="1187"/>
                  <a:pt x="1343" y="1186"/>
                  <a:pt x="1336" y="1186"/>
                </a:cubicBezTo>
                <a:cubicBezTo>
                  <a:pt x="1331" y="1185"/>
                  <a:pt x="1326" y="1184"/>
                  <a:pt x="1321" y="1184"/>
                </a:cubicBezTo>
                <a:cubicBezTo>
                  <a:pt x="1314" y="1183"/>
                  <a:pt x="1308" y="1182"/>
                  <a:pt x="1301" y="1181"/>
                </a:cubicBezTo>
                <a:cubicBezTo>
                  <a:pt x="1296" y="1180"/>
                  <a:pt x="1291" y="1179"/>
                  <a:pt x="1286" y="1179"/>
                </a:cubicBezTo>
                <a:cubicBezTo>
                  <a:pt x="1279" y="1178"/>
                  <a:pt x="1273" y="1177"/>
                  <a:pt x="1266" y="1176"/>
                </a:cubicBezTo>
                <a:cubicBezTo>
                  <a:pt x="1261" y="1175"/>
                  <a:pt x="1256" y="1174"/>
                  <a:pt x="1250" y="1173"/>
                </a:cubicBezTo>
                <a:cubicBezTo>
                  <a:pt x="1245" y="1172"/>
                  <a:pt x="1240" y="1171"/>
                  <a:pt x="1235" y="1170"/>
                </a:cubicBezTo>
                <a:cubicBezTo>
                  <a:pt x="1235" y="1167"/>
                  <a:pt x="1236" y="1163"/>
                  <a:pt x="1237" y="1160"/>
                </a:cubicBezTo>
                <a:cubicBezTo>
                  <a:pt x="1238" y="1156"/>
                  <a:pt x="1239" y="1153"/>
                  <a:pt x="1239" y="1150"/>
                </a:cubicBezTo>
                <a:cubicBezTo>
                  <a:pt x="1241" y="1145"/>
                  <a:pt x="1242" y="1140"/>
                  <a:pt x="1243" y="1136"/>
                </a:cubicBezTo>
                <a:cubicBezTo>
                  <a:pt x="1244" y="1133"/>
                  <a:pt x="1245" y="1129"/>
                  <a:pt x="1246" y="1126"/>
                </a:cubicBezTo>
                <a:cubicBezTo>
                  <a:pt x="1247" y="1121"/>
                  <a:pt x="1248" y="1116"/>
                  <a:pt x="1250" y="1111"/>
                </a:cubicBezTo>
                <a:cubicBezTo>
                  <a:pt x="1250" y="1108"/>
                  <a:pt x="1251" y="1106"/>
                  <a:pt x="1252" y="1103"/>
                </a:cubicBezTo>
                <a:cubicBezTo>
                  <a:pt x="1254" y="1097"/>
                  <a:pt x="1255" y="1091"/>
                  <a:pt x="1257" y="1086"/>
                </a:cubicBezTo>
                <a:cubicBezTo>
                  <a:pt x="1258" y="1084"/>
                  <a:pt x="1258" y="1081"/>
                  <a:pt x="1259" y="1079"/>
                </a:cubicBezTo>
                <a:cubicBezTo>
                  <a:pt x="1261" y="1071"/>
                  <a:pt x="1264" y="1064"/>
                  <a:pt x="1266" y="1056"/>
                </a:cubicBezTo>
                <a:cubicBezTo>
                  <a:pt x="1267" y="1054"/>
                  <a:pt x="1268" y="1051"/>
                  <a:pt x="1268" y="1049"/>
                </a:cubicBezTo>
                <a:cubicBezTo>
                  <a:pt x="1270" y="1043"/>
                  <a:pt x="1272" y="1038"/>
                  <a:pt x="1274" y="1033"/>
                </a:cubicBezTo>
                <a:cubicBezTo>
                  <a:pt x="1275" y="1030"/>
                  <a:pt x="1276" y="1027"/>
                  <a:pt x="1277" y="1023"/>
                </a:cubicBezTo>
                <a:cubicBezTo>
                  <a:pt x="1279" y="1019"/>
                  <a:pt x="1280" y="1014"/>
                  <a:pt x="1282" y="1010"/>
                </a:cubicBezTo>
                <a:cubicBezTo>
                  <a:pt x="1283" y="1007"/>
                  <a:pt x="1284" y="1003"/>
                  <a:pt x="1285" y="1000"/>
                </a:cubicBezTo>
                <a:cubicBezTo>
                  <a:pt x="1287" y="996"/>
                  <a:pt x="1288" y="993"/>
                  <a:pt x="1289" y="989"/>
                </a:cubicBezTo>
                <a:cubicBezTo>
                  <a:pt x="1293" y="990"/>
                  <a:pt x="1298" y="990"/>
                  <a:pt x="1302" y="991"/>
                </a:cubicBezTo>
                <a:cubicBezTo>
                  <a:pt x="1306" y="992"/>
                  <a:pt x="1311" y="992"/>
                  <a:pt x="1315" y="993"/>
                </a:cubicBezTo>
                <a:cubicBezTo>
                  <a:pt x="1320" y="993"/>
                  <a:pt x="1325" y="994"/>
                  <a:pt x="1330" y="995"/>
                </a:cubicBezTo>
                <a:cubicBezTo>
                  <a:pt x="1335" y="995"/>
                  <a:pt x="1339" y="996"/>
                  <a:pt x="1343" y="996"/>
                </a:cubicBezTo>
                <a:cubicBezTo>
                  <a:pt x="1348" y="997"/>
                  <a:pt x="1354" y="997"/>
                  <a:pt x="1359" y="998"/>
                </a:cubicBezTo>
                <a:cubicBezTo>
                  <a:pt x="1363" y="998"/>
                  <a:pt x="1367" y="999"/>
                  <a:pt x="1372" y="999"/>
                </a:cubicBezTo>
                <a:cubicBezTo>
                  <a:pt x="1377" y="1000"/>
                  <a:pt x="1382" y="1000"/>
                  <a:pt x="1388" y="1001"/>
                </a:cubicBezTo>
                <a:cubicBezTo>
                  <a:pt x="1392" y="1001"/>
                  <a:pt x="1396" y="1001"/>
                  <a:pt x="1400" y="1002"/>
                </a:cubicBezTo>
                <a:cubicBezTo>
                  <a:pt x="1406" y="1002"/>
                  <a:pt x="1411" y="1002"/>
                  <a:pt x="1417" y="1003"/>
                </a:cubicBezTo>
                <a:cubicBezTo>
                  <a:pt x="1421" y="1003"/>
                  <a:pt x="1425" y="1003"/>
                  <a:pt x="1429" y="1003"/>
                </a:cubicBezTo>
                <a:cubicBezTo>
                  <a:pt x="1434" y="1004"/>
                  <a:pt x="1440" y="1004"/>
                  <a:pt x="1446" y="1004"/>
                </a:cubicBezTo>
                <a:cubicBezTo>
                  <a:pt x="1450" y="1004"/>
                  <a:pt x="1454" y="1005"/>
                  <a:pt x="1457" y="1005"/>
                </a:cubicBezTo>
                <a:cubicBezTo>
                  <a:pt x="1464" y="1005"/>
                  <a:pt x="1470" y="1005"/>
                  <a:pt x="1476" y="1005"/>
                </a:cubicBezTo>
                <a:cubicBezTo>
                  <a:pt x="1480" y="1005"/>
                  <a:pt x="1483" y="1006"/>
                  <a:pt x="1486" y="1006"/>
                </a:cubicBezTo>
                <a:cubicBezTo>
                  <a:pt x="1495" y="1006"/>
                  <a:pt x="1505" y="1006"/>
                  <a:pt x="1515" y="1006"/>
                </a:cubicBezTo>
                <a:cubicBezTo>
                  <a:pt x="1524" y="1006"/>
                  <a:pt x="1533" y="1006"/>
                  <a:pt x="1543" y="1006"/>
                </a:cubicBezTo>
                <a:cubicBezTo>
                  <a:pt x="1546" y="1006"/>
                  <a:pt x="1549" y="1005"/>
                  <a:pt x="1552" y="1005"/>
                </a:cubicBezTo>
                <a:cubicBezTo>
                  <a:pt x="1557" y="1005"/>
                  <a:pt x="1562" y="1005"/>
                  <a:pt x="1566" y="1005"/>
                </a:cubicBezTo>
                <a:cubicBezTo>
                  <a:pt x="1566" y="1005"/>
                  <a:pt x="1566" y="1005"/>
                  <a:pt x="1566" y="1005"/>
                </a:cubicBezTo>
                <a:close/>
                <a:moveTo>
                  <a:pt x="1811" y="1179"/>
                </a:moveTo>
                <a:cubicBezTo>
                  <a:pt x="1811" y="1182"/>
                  <a:pt x="1810" y="1185"/>
                  <a:pt x="1809" y="1188"/>
                </a:cubicBezTo>
                <a:cubicBezTo>
                  <a:pt x="1809" y="1192"/>
                  <a:pt x="1808" y="1196"/>
                  <a:pt x="1807" y="1199"/>
                </a:cubicBezTo>
                <a:cubicBezTo>
                  <a:pt x="1806" y="1204"/>
                  <a:pt x="1805" y="1209"/>
                  <a:pt x="1804" y="1213"/>
                </a:cubicBezTo>
                <a:cubicBezTo>
                  <a:pt x="1803" y="1217"/>
                  <a:pt x="1803" y="1221"/>
                  <a:pt x="1802" y="1225"/>
                </a:cubicBezTo>
                <a:cubicBezTo>
                  <a:pt x="1801" y="1229"/>
                  <a:pt x="1800" y="1234"/>
                  <a:pt x="1799" y="1239"/>
                </a:cubicBezTo>
                <a:cubicBezTo>
                  <a:pt x="1798" y="1243"/>
                  <a:pt x="1798" y="1246"/>
                  <a:pt x="1797" y="1250"/>
                </a:cubicBezTo>
                <a:cubicBezTo>
                  <a:pt x="1796" y="1255"/>
                  <a:pt x="1795" y="1260"/>
                  <a:pt x="1795" y="1265"/>
                </a:cubicBezTo>
                <a:cubicBezTo>
                  <a:pt x="1794" y="1269"/>
                  <a:pt x="1793" y="1272"/>
                  <a:pt x="1793" y="1275"/>
                </a:cubicBezTo>
                <a:cubicBezTo>
                  <a:pt x="1792" y="1282"/>
                  <a:pt x="1791" y="1288"/>
                  <a:pt x="1790" y="1294"/>
                </a:cubicBezTo>
                <a:cubicBezTo>
                  <a:pt x="1790" y="1296"/>
                  <a:pt x="1789" y="1299"/>
                  <a:pt x="1789" y="1301"/>
                </a:cubicBezTo>
                <a:cubicBezTo>
                  <a:pt x="1788" y="1309"/>
                  <a:pt x="1787" y="1318"/>
                  <a:pt x="1786" y="1326"/>
                </a:cubicBezTo>
                <a:cubicBezTo>
                  <a:pt x="1785" y="1329"/>
                  <a:pt x="1785" y="1331"/>
                  <a:pt x="1785" y="1334"/>
                </a:cubicBezTo>
                <a:cubicBezTo>
                  <a:pt x="1784" y="1340"/>
                  <a:pt x="1783" y="1346"/>
                  <a:pt x="1783" y="1352"/>
                </a:cubicBezTo>
                <a:cubicBezTo>
                  <a:pt x="1782" y="1355"/>
                  <a:pt x="1782" y="1358"/>
                  <a:pt x="1782" y="1362"/>
                </a:cubicBezTo>
                <a:cubicBezTo>
                  <a:pt x="1781" y="1366"/>
                  <a:pt x="1781" y="1370"/>
                  <a:pt x="1780" y="1375"/>
                </a:cubicBezTo>
                <a:cubicBezTo>
                  <a:pt x="1775" y="1376"/>
                  <a:pt x="1770" y="1377"/>
                  <a:pt x="1765" y="1377"/>
                </a:cubicBezTo>
                <a:cubicBezTo>
                  <a:pt x="1760" y="1378"/>
                  <a:pt x="1755" y="1379"/>
                  <a:pt x="1750" y="1380"/>
                </a:cubicBezTo>
                <a:cubicBezTo>
                  <a:pt x="1744" y="1381"/>
                  <a:pt x="1738" y="1382"/>
                  <a:pt x="1732" y="1383"/>
                </a:cubicBezTo>
                <a:cubicBezTo>
                  <a:pt x="1727" y="1383"/>
                  <a:pt x="1722" y="1384"/>
                  <a:pt x="1716" y="1385"/>
                </a:cubicBezTo>
                <a:cubicBezTo>
                  <a:pt x="1710" y="1386"/>
                  <a:pt x="1704" y="1386"/>
                  <a:pt x="1698" y="1387"/>
                </a:cubicBezTo>
                <a:cubicBezTo>
                  <a:pt x="1693" y="1388"/>
                  <a:pt x="1688" y="1388"/>
                  <a:pt x="1683" y="1389"/>
                </a:cubicBezTo>
                <a:cubicBezTo>
                  <a:pt x="1677" y="1390"/>
                  <a:pt x="1671" y="1390"/>
                  <a:pt x="1664" y="1391"/>
                </a:cubicBezTo>
                <a:cubicBezTo>
                  <a:pt x="1659" y="1391"/>
                  <a:pt x="1654" y="1392"/>
                  <a:pt x="1649" y="1392"/>
                </a:cubicBezTo>
                <a:cubicBezTo>
                  <a:pt x="1643" y="1393"/>
                  <a:pt x="1637" y="1393"/>
                  <a:pt x="1630" y="1394"/>
                </a:cubicBezTo>
                <a:cubicBezTo>
                  <a:pt x="1625" y="1394"/>
                  <a:pt x="1621" y="1395"/>
                  <a:pt x="1616" y="1395"/>
                </a:cubicBezTo>
                <a:cubicBezTo>
                  <a:pt x="1609" y="1395"/>
                  <a:pt x="1602" y="1396"/>
                  <a:pt x="1596" y="1396"/>
                </a:cubicBezTo>
                <a:cubicBezTo>
                  <a:pt x="1591" y="1396"/>
                  <a:pt x="1587" y="1397"/>
                  <a:pt x="1582" y="1397"/>
                </a:cubicBezTo>
                <a:cubicBezTo>
                  <a:pt x="1574" y="1397"/>
                  <a:pt x="1567" y="1397"/>
                  <a:pt x="1559" y="1398"/>
                </a:cubicBezTo>
                <a:cubicBezTo>
                  <a:pt x="1556" y="1398"/>
                  <a:pt x="1552" y="1398"/>
                  <a:pt x="1548" y="1398"/>
                </a:cubicBezTo>
                <a:cubicBezTo>
                  <a:pt x="1537" y="1398"/>
                  <a:pt x="1526" y="1398"/>
                  <a:pt x="1515" y="1398"/>
                </a:cubicBezTo>
                <a:cubicBezTo>
                  <a:pt x="1508" y="1398"/>
                  <a:pt x="1501" y="1398"/>
                  <a:pt x="1495" y="1398"/>
                </a:cubicBezTo>
                <a:cubicBezTo>
                  <a:pt x="1495" y="1395"/>
                  <a:pt x="1495" y="1391"/>
                  <a:pt x="1496" y="1388"/>
                </a:cubicBezTo>
                <a:cubicBezTo>
                  <a:pt x="1496" y="1384"/>
                  <a:pt x="1496" y="1381"/>
                  <a:pt x="1497" y="1377"/>
                </a:cubicBezTo>
                <a:cubicBezTo>
                  <a:pt x="1497" y="1372"/>
                  <a:pt x="1498" y="1367"/>
                  <a:pt x="1498" y="1363"/>
                </a:cubicBezTo>
                <a:cubicBezTo>
                  <a:pt x="1498" y="1359"/>
                  <a:pt x="1499" y="1356"/>
                  <a:pt x="1499" y="1352"/>
                </a:cubicBezTo>
                <a:cubicBezTo>
                  <a:pt x="1500" y="1347"/>
                  <a:pt x="1500" y="1342"/>
                  <a:pt x="1501" y="1337"/>
                </a:cubicBezTo>
                <a:cubicBezTo>
                  <a:pt x="1501" y="1334"/>
                  <a:pt x="1502" y="1331"/>
                  <a:pt x="1502" y="1328"/>
                </a:cubicBezTo>
                <a:cubicBezTo>
                  <a:pt x="1503" y="1322"/>
                  <a:pt x="1504" y="1315"/>
                  <a:pt x="1504" y="1309"/>
                </a:cubicBezTo>
                <a:cubicBezTo>
                  <a:pt x="1505" y="1307"/>
                  <a:pt x="1505" y="1305"/>
                  <a:pt x="1505" y="1303"/>
                </a:cubicBezTo>
                <a:cubicBezTo>
                  <a:pt x="1506" y="1295"/>
                  <a:pt x="1508" y="1287"/>
                  <a:pt x="1509" y="1279"/>
                </a:cubicBezTo>
                <a:cubicBezTo>
                  <a:pt x="1509" y="1277"/>
                  <a:pt x="1510" y="1275"/>
                  <a:pt x="1510" y="1273"/>
                </a:cubicBezTo>
                <a:cubicBezTo>
                  <a:pt x="1511" y="1267"/>
                  <a:pt x="1512" y="1260"/>
                  <a:pt x="1513" y="1254"/>
                </a:cubicBezTo>
                <a:cubicBezTo>
                  <a:pt x="1513" y="1251"/>
                  <a:pt x="1514" y="1248"/>
                  <a:pt x="1515" y="1246"/>
                </a:cubicBezTo>
                <a:cubicBezTo>
                  <a:pt x="1515" y="1240"/>
                  <a:pt x="1516" y="1235"/>
                  <a:pt x="1517" y="1230"/>
                </a:cubicBezTo>
                <a:cubicBezTo>
                  <a:pt x="1518" y="1227"/>
                  <a:pt x="1519" y="1223"/>
                  <a:pt x="1519" y="1220"/>
                </a:cubicBezTo>
                <a:cubicBezTo>
                  <a:pt x="1520" y="1216"/>
                  <a:pt x="1521" y="1212"/>
                  <a:pt x="1522" y="1208"/>
                </a:cubicBezTo>
                <a:cubicBezTo>
                  <a:pt x="1523" y="1208"/>
                  <a:pt x="1523" y="1208"/>
                  <a:pt x="1524" y="1208"/>
                </a:cubicBezTo>
                <a:cubicBezTo>
                  <a:pt x="1535" y="1208"/>
                  <a:pt x="1546" y="1208"/>
                  <a:pt x="1557" y="1208"/>
                </a:cubicBezTo>
                <a:cubicBezTo>
                  <a:pt x="1558" y="1207"/>
                  <a:pt x="1559" y="1207"/>
                  <a:pt x="1560" y="1207"/>
                </a:cubicBezTo>
                <a:cubicBezTo>
                  <a:pt x="1572" y="1207"/>
                  <a:pt x="1583" y="1207"/>
                  <a:pt x="1594" y="1206"/>
                </a:cubicBezTo>
                <a:cubicBezTo>
                  <a:pt x="1595" y="1206"/>
                  <a:pt x="1595" y="1206"/>
                  <a:pt x="1596" y="1206"/>
                </a:cubicBezTo>
                <a:cubicBezTo>
                  <a:pt x="1608" y="1205"/>
                  <a:pt x="1619" y="1205"/>
                  <a:pt x="1631" y="1204"/>
                </a:cubicBezTo>
                <a:cubicBezTo>
                  <a:pt x="1631" y="1204"/>
                  <a:pt x="1631" y="1204"/>
                  <a:pt x="1631" y="1204"/>
                </a:cubicBezTo>
                <a:cubicBezTo>
                  <a:pt x="1643" y="1203"/>
                  <a:pt x="1654" y="1202"/>
                  <a:pt x="1666" y="1201"/>
                </a:cubicBezTo>
                <a:cubicBezTo>
                  <a:pt x="1667" y="1201"/>
                  <a:pt x="1667" y="1200"/>
                  <a:pt x="1668" y="1200"/>
                </a:cubicBezTo>
                <a:cubicBezTo>
                  <a:pt x="1679" y="1199"/>
                  <a:pt x="1690" y="1198"/>
                  <a:pt x="1701" y="1197"/>
                </a:cubicBezTo>
                <a:cubicBezTo>
                  <a:pt x="1703" y="1197"/>
                  <a:pt x="1704" y="1196"/>
                  <a:pt x="1705" y="1196"/>
                </a:cubicBezTo>
                <a:cubicBezTo>
                  <a:pt x="1716" y="1195"/>
                  <a:pt x="1726" y="1193"/>
                  <a:pt x="1737" y="1192"/>
                </a:cubicBezTo>
                <a:cubicBezTo>
                  <a:pt x="1739" y="1192"/>
                  <a:pt x="1740" y="1191"/>
                  <a:pt x="1742" y="1191"/>
                </a:cubicBezTo>
                <a:cubicBezTo>
                  <a:pt x="1752" y="1190"/>
                  <a:pt x="1763" y="1188"/>
                  <a:pt x="1773" y="1186"/>
                </a:cubicBezTo>
                <a:cubicBezTo>
                  <a:pt x="1775" y="1186"/>
                  <a:pt x="1776" y="1186"/>
                  <a:pt x="1778" y="1185"/>
                </a:cubicBezTo>
                <a:cubicBezTo>
                  <a:pt x="1788" y="1183"/>
                  <a:pt x="1799" y="1182"/>
                  <a:pt x="1809" y="1180"/>
                </a:cubicBezTo>
                <a:cubicBezTo>
                  <a:pt x="1810" y="1179"/>
                  <a:pt x="1811" y="1179"/>
                  <a:pt x="1811" y="1179"/>
                </a:cubicBezTo>
                <a:cubicBezTo>
                  <a:pt x="1811" y="1179"/>
                  <a:pt x="1811" y="1179"/>
                  <a:pt x="1811" y="1179"/>
                </a:cubicBezTo>
                <a:close/>
                <a:moveTo>
                  <a:pt x="2070" y="1508"/>
                </a:moveTo>
                <a:cubicBezTo>
                  <a:pt x="2070" y="1510"/>
                  <a:pt x="2070" y="1512"/>
                  <a:pt x="2070" y="1514"/>
                </a:cubicBezTo>
                <a:cubicBezTo>
                  <a:pt x="2070" y="1522"/>
                  <a:pt x="2070" y="1530"/>
                  <a:pt x="2070" y="1537"/>
                </a:cubicBezTo>
                <a:cubicBezTo>
                  <a:pt x="2070" y="1540"/>
                  <a:pt x="2070" y="1542"/>
                  <a:pt x="2070" y="1545"/>
                </a:cubicBezTo>
                <a:cubicBezTo>
                  <a:pt x="2070" y="1550"/>
                  <a:pt x="2070" y="1555"/>
                  <a:pt x="2070" y="1560"/>
                </a:cubicBezTo>
                <a:cubicBezTo>
                  <a:pt x="2070" y="1563"/>
                  <a:pt x="2071" y="1566"/>
                  <a:pt x="2071" y="1569"/>
                </a:cubicBezTo>
                <a:cubicBezTo>
                  <a:pt x="2071" y="1574"/>
                  <a:pt x="2071" y="1578"/>
                  <a:pt x="2071" y="1582"/>
                </a:cubicBezTo>
                <a:cubicBezTo>
                  <a:pt x="2071" y="1586"/>
                  <a:pt x="2072" y="1589"/>
                  <a:pt x="2072" y="1593"/>
                </a:cubicBezTo>
                <a:cubicBezTo>
                  <a:pt x="2072" y="1597"/>
                  <a:pt x="2072" y="1601"/>
                  <a:pt x="2072" y="1605"/>
                </a:cubicBezTo>
                <a:cubicBezTo>
                  <a:pt x="2073" y="1609"/>
                  <a:pt x="2073" y="1612"/>
                  <a:pt x="2073" y="1616"/>
                </a:cubicBezTo>
                <a:cubicBezTo>
                  <a:pt x="2073" y="1620"/>
                  <a:pt x="2074" y="1624"/>
                  <a:pt x="2074" y="1627"/>
                </a:cubicBezTo>
                <a:cubicBezTo>
                  <a:pt x="2074" y="1631"/>
                  <a:pt x="2074" y="1635"/>
                  <a:pt x="2075" y="1639"/>
                </a:cubicBezTo>
                <a:cubicBezTo>
                  <a:pt x="2075" y="1642"/>
                  <a:pt x="2075" y="1646"/>
                  <a:pt x="2076" y="1650"/>
                </a:cubicBezTo>
                <a:cubicBezTo>
                  <a:pt x="2076" y="1654"/>
                  <a:pt x="2076" y="1658"/>
                  <a:pt x="2077" y="1661"/>
                </a:cubicBezTo>
                <a:cubicBezTo>
                  <a:pt x="2077" y="1665"/>
                  <a:pt x="2078" y="1669"/>
                  <a:pt x="2078" y="1673"/>
                </a:cubicBezTo>
                <a:cubicBezTo>
                  <a:pt x="2078" y="1676"/>
                  <a:pt x="2079" y="1680"/>
                  <a:pt x="2079" y="1684"/>
                </a:cubicBezTo>
                <a:cubicBezTo>
                  <a:pt x="2079" y="1687"/>
                  <a:pt x="2080" y="1690"/>
                  <a:pt x="2080" y="1693"/>
                </a:cubicBezTo>
                <a:cubicBezTo>
                  <a:pt x="2074" y="1695"/>
                  <a:pt x="2069" y="1697"/>
                  <a:pt x="2063" y="1700"/>
                </a:cubicBezTo>
                <a:cubicBezTo>
                  <a:pt x="2058" y="1702"/>
                  <a:pt x="2053" y="1703"/>
                  <a:pt x="2049" y="1705"/>
                </a:cubicBezTo>
                <a:cubicBezTo>
                  <a:pt x="2042" y="1708"/>
                  <a:pt x="2035" y="1710"/>
                  <a:pt x="2028" y="1713"/>
                </a:cubicBezTo>
                <a:cubicBezTo>
                  <a:pt x="2023" y="1715"/>
                  <a:pt x="2019" y="1716"/>
                  <a:pt x="2015" y="1718"/>
                </a:cubicBezTo>
                <a:cubicBezTo>
                  <a:pt x="2006" y="1721"/>
                  <a:pt x="1998" y="1724"/>
                  <a:pt x="1989" y="1726"/>
                </a:cubicBezTo>
                <a:cubicBezTo>
                  <a:pt x="1986" y="1727"/>
                  <a:pt x="1983" y="1728"/>
                  <a:pt x="1980" y="1729"/>
                </a:cubicBezTo>
                <a:cubicBezTo>
                  <a:pt x="1969" y="1733"/>
                  <a:pt x="1957" y="1737"/>
                  <a:pt x="1946" y="1740"/>
                </a:cubicBezTo>
                <a:cubicBezTo>
                  <a:pt x="1943" y="1741"/>
                  <a:pt x="1939" y="1742"/>
                  <a:pt x="1936" y="1743"/>
                </a:cubicBezTo>
                <a:cubicBezTo>
                  <a:pt x="1928" y="1745"/>
                  <a:pt x="1919" y="1748"/>
                  <a:pt x="1911" y="1750"/>
                </a:cubicBezTo>
                <a:cubicBezTo>
                  <a:pt x="1907" y="1751"/>
                  <a:pt x="1902" y="1752"/>
                  <a:pt x="1898" y="1754"/>
                </a:cubicBezTo>
                <a:cubicBezTo>
                  <a:pt x="1890" y="1755"/>
                  <a:pt x="1883" y="1757"/>
                  <a:pt x="1876" y="1759"/>
                </a:cubicBezTo>
                <a:cubicBezTo>
                  <a:pt x="1871" y="1760"/>
                  <a:pt x="1866" y="1761"/>
                  <a:pt x="1861" y="1763"/>
                </a:cubicBezTo>
                <a:cubicBezTo>
                  <a:pt x="1854" y="1764"/>
                  <a:pt x="1848" y="1766"/>
                  <a:pt x="1841" y="1767"/>
                </a:cubicBezTo>
                <a:cubicBezTo>
                  <a:pt x="1836" y="1769"/>
                  <a:pt x="1831" y="1770"/>
                  <a:pt x="1825" y="1771"/>
                </a:cubicBezTo>
                <a:cubicBezTo>
                  <a:pt x="1820" y="1772"/>
                  <a:pt x="1814" y="1773"/>
                  <a:pt x="1808" y="1774"/>
                </a:cubicBezTo>
                <a:cubicBezTo>
                  <a:pt x="1808" y="1771"/>
                  <a:pt x="1807" y="1768"/>
                  <a:pt x="1807" y="1764"/>
                </a:cubicBezTo>
                <a:cubicBezTo>
                  <a:pt x="1806" y="1761"/>
                  <a:pt x="1806" y="1757"/>
                  <a:pt x="1805" y="1754"/>
                </a:cubicBezTo>
                <a:cubicBezTo>
                  <a:pt x="1804" y="1749"/>
                  <a:pt x="1804" y="1745"/>
                  <a:pt x="1803" y="1740"/>
                </a:cubicBezTo>
                <a:cubicBezTo>
                  <a:pt x="1802" y="1737"/>
                  <a:pt x="1802" y="1733"/>
                  <a:pt x="1801" y="1730"/>
                </a:cubicBezTo>
                <a:cubicBezTo>
                  <a:pt x="1801" y="1725"/>
                  <a:pt x="1800" y="1720"/>
                  <a:pt x="1799" y="1716"/>
                </a:cubicBezTo>
                <a:cubicBezTo>
                  <a:pt x="1799" y="1712"/>
                  <a:pt x="1799" y="1709"/>
                  <a:pt x="1798" y="1706"/>
                </a:cubicBezTo>
                <a:cubicBezTo>
                  <a:pt x="1797" y="1700"/>
                  <a:pt x="1797" y="1695"/>
                  <a:pt x="1796" y="1689"/>
                </a:cubicBezTo>
                <a:cubicBezTo>
                  <a:pt x="1796" y="1687"/>
                  <a:pt x="1796" y="1684"/>
                  <a:pt x="1795" y="1682"/>
                </a:cubicBezTo>
                <a:cubicBezTo>
                  <a:pt x="1794" y="1674"/>
                  <a:pt x="1794" y="1666"/>
                  <a:pt x="1793" y="1658"/>
                </a:cubicBezTo>
                <a:cubicBezTo>
                  <a:pt x="1793" y="1655"/>
                  <a:pt x="1792" y="1652"/>
                  <a:pt x="1792" y="1649"/>
                </a:cubicBezTo>
                <a:cubicBezTo>
                  <a:pt x="1792" y="1644"/>
                  <a:pt x="1791" y="1639"/>
                  <a:pt x="1791" y="1634"/>
                </a:cubicBezTo>
                <a:cubicBezTo>
                  <a:pt x="1791" y="1630"/>
                  <a:pt x="1790" y="1627"/>
                  <a:pt x="1790" y="1624"/>
                </a:cubicBezTo>
                <a:cubicBezTo>
                  <a:pt x="1790" y="1619"/>
                  <a:pt x="1789" y="1614"/>
                  <a:pt x="1789" y="1610"/>
                </a:cubicBezTo>
                <a:cubicBezTo>
                  <a:pt x="1789" y="1606"/>
                  <a:pt x="1789" y="1602"/>
                  <a:pt x="1788" y="1599"/>
                </a:cubicBezTo>
                <a:cubicBezTo>
                  <a:pt x="1788" y="1595"/>
                  <a:pt x="1788" y="1592"/>
                  <a:pt x="1788" y="1588"/>
                </a:cubicBezTo>
                <a:cubicBezTo>
                  <a:pt x="1789" y="1588"/>
                  <a:pt x="1790" y="1588"/>
                  <a:pt x="1790" y="1588"/>
                </a:cubicBezTo>
                <a:cubicBezTo>
                  <a:pt x="1801" y="1586"/>
                  <a:pt x="1812" y="1584"/>
                  <a:pt x="1823" y="1581"/>
                </a:cubicBezTo>
                <a:cubicBezTo>
                  <a:pt x="1824" y="1581"/>
                  <a:pt x="1825" y="1581"/>
                  <a:pt x="1826" y="1581"/>
                </a:cubicBezTo>
                <a:cubicBezTo>
                  <a:pt x="1837" y="1578"/>
                  <a:pt x="1848" y="1576"/>
                  <a:pt x="1859" y="1573"/>
                </a:cubicBezTo>
                <a:cubicBezTo>
                  <a:pt x="1860" y="1573"/>
                  <a:pt x="1860" y="1573"/>
                  <a:pt x="1861" y="1573"/>
                </a:cubicBezTo>
                <a:cubicBezTo>
                  <a:pt x="1872" y="1570"/>
                  <a:pt x="1884" y="1567"/>
                  <a:pt x="1895" y="1564"/>
                </a:cubicBezTo>
                <a:cubicBezTo>
                  <a:pt x="1895" y="1564"/>
                  <a:pt x="1895" y="1564"/>
                  <a:pt x="1895" y="1564"/>
                </a:cubicBezTo>
                <a:cubicBezTo>
                  <a:pt x="1907" y="1561"/>
                  <a:pt x="1918" y="1558"/>
                  <a:pt x="1929" y="1555"/>
                </a:cubicBezTo>
                <a:cubicBezTo>
                  <a:pt x="1930" y="1555"/>
                  <a:pt x="1931" y="1555"/>
                  <a:pt x="1931" y="1555"/>
                </a:cubicBezTo>
                <a:cubicBezTo>
                  <a:pt x="1942" y="1551"/>
                  <a:pt x="1953" y="1548"/>
                  <a:pt x="1964" y="1545"/>
                </a:cubicBezTo>
                <a:cubicBezTo>
                  <a:pt x="1965" y="1545"/>
                  <a:pt x="1966" y="1544"/>
                  <a:pt x="1967" y="1544"/>
                </a:cubicBezTo>
                <a:cubicBezTo>
                  <a:pt x="1977" y="1541"/>
                  <a:pt x="1988" y="1537"/>
                  <a:pt x="1998" y="1534"/>
                </a:cubicBezTo>
                <a:cubicBezTo>
                  <a:pt x="2000" y="1533"/>
                  <a:pt x="2001" y="1533"/>
                  <a:pt x="2002" y="1532"/>
                </a:cubicBezTo>
                <a:cubicBezTo>
                  <a:pt x="2013" y="1529"/>
                  <a:pt x="2023" y="1525"/>
                  <a:pt x="2033" y="1522"/>
                </a:cubicBezTo>
                <a:cubicBezTo>
                  <a:pt x="2034" y="1521"/>
                  <a:pt x="2036" y="1520"/>
                  <a:pt x="2037" y="1520"/>
                </a:cubicBezTo>
                <a:cubicBezTo>
                  <a:pt x="2047" y="1516"/>
                  <a:pt x="2057" y="1512"/>
                  <a:pt x="2067" y="1509"/>
                </a:cubicBezTo>
                <a:cubicBezTo>
                  <a:pt x="2068" y="1508"/>
                  <a:pt x="2069" y="1508"/>
                  <a:pt x="2070" y="1508"/>
                </a:cubicBezTo>
                <a:cubicBezTo>
                  <a:pt x="2070" y="1508"/>
                  <a:pt x="2070" y="1508"/>
                  <a:pt x="2070" y="1508"/>
                </a:cubicBezTo>
                <a:close/>
                <a:moveTo>
                  <a:pt x="1509" y="1208"/>
                </a:moveTo>
                <a:cubicBezTo>
                  <a:pt x="1509" y="1212"/>
                  <a:pt x="1508" y="1215"/>
                  <a:pt x="1507" y="1218"/>
                </a:cubicBezTo>
                <a:cubicBezTo>
                  <a:pt x="1507" y="1222"/>
                  <a:pt x="1506" y="1225"/>
                  <a:pt x="1505" y="1229"/>
                </a:cubicBezTo>
                <a:cubicBezTo>
                  <a:pt x="1505" y="1233"/>
                  <a:pt x="1504" y="1238"/>
                  <a:pt x="1503" y="1243"/>
                </a:cubicBezTo>
                <a:cubicBezTo>
                  <a:pt x="1502" y="1246"/>
                  <a:pt x="1502" y="1250"/>
                  <a:pt x="1501" y="1253"/>
                </a:cubicBezTo>
                <a:cubicBezTo>
                  <a:pt x="1500" y="1258"/>
                  <a:pt x="1499" y="1263"/>
                  <a:pt x="1498" y="1268"/>
                </a:cubicBezTo>
                <a:cubicBezTo>
                  <a:pt x="1498" y="1272"/>
                  <a:pt x="1497" y="1275"/>
                  <a:pt x="1497" y="1278"/>
                </a:cubicBezTo>
                <a:cubicBezTo>
                  <a:pt x="1496" y="1284"/>
                  <a:pt x="1495" y="1290"/>
                  <a:pt x="1494" y="1296"/>
                </a:cubicBezTo>
                <a:cubicBezTo>
                  <a:pt x="1494" y="1298"/>
                  <a:pt x="1494" y="1300"/>
                  <a:pt x="1493" y="1302"/>
                </a:cubicBezTo>
                <a:cubicBezTo>
                  <a:pt x="1492" y="1310"/>
                  <a:pt x="1491" y="1319"/>
                  <a:pt x="1490" y="1327"/>
                </a:cubicBezTo>
                <a:cubicBezTo>
                  <a:pt x="1490" y="1329"/>
                  <a:pt x="1490" y="1331"/>
                  <a:pt x="1489" y="1333"/>
                </a:cubicBezTo>
                <a:cubicBezTo>
                  <a:pt x="1489" y="1339"/>
                  <a:pt x="1488" y="1345"/>
                  <a:pt x="1487" y="1352"/>
                </a:cubicBezTo>
                <a:cubicBezTo>
                  <a:pt x="1487" y="1355"/>
                  <a:pt x="1487" y="1358"/>
                  <a:pt x="1486" y="1361"/>
                </a:cubicBezTo>
                <a:cubicBezTo>
                  <a:pt x="1486" y="1366"/>
                  <a:pt x="1485" y="1371"/>
                  <a:pt x="1485" y="1376"/>
                </a:cubicBezTo>
                <a:cubicBezTo>
                  <a:pt x="1484" y="1380"/>
                  <a:pt x="1484" y="1383"/>
                  <a:pt x="1484" y="1387"/>
                </a:cubicBezTo>
                <a:cubicBezTo>
                  <a:pt x="1484" y="1390"/>
                  <a:pt x="1483" y="1394"/>
                  <a:pt x="1483" y="1398"/>
                </a:cubicBezTo>
                <a:cubicBezTo>
                  <a:pt x="1477" y="1398"/>
                  <a:pt x="1471" y="1398"/>
                  <a:pt x="1465" y="1397"/>
                </a:cubicBezTo>
                <a:cubicBezTo>
                  <a:pt x="1460" y="1397"/>
                  <a:pt x="1455" y="1397"/>
                  <a:pt x="1450" y="1397"/>
                </a:cubicBezTo>
                <a:cubicBezTo>
                  <a:pt x="1442" y="1397"/>
                  <a:pt x="1435" y="1396"/>
                  <a:pt x="1428" y="1396"/>
                </a:cubicBezTo>
                <a:cubicBezTo>
                  <a:pt x="1423" y="1396"/>
                  <a:pt x="1418" y="1395"/>
                  <a:pt x="1414" y="1395"/>
                </a:cubicBezTo>
                <a:cubicBezTo>
                  <a:pt x="1405" y="1394"/>
                  <a:pt x="1397" y="1394"/>
                  <a:pt x="1389" y="1393"/>
                </a:cubicBezTo>
                <a:cubicBezTo>
                  <a:pt x="1385" y="1393"/>
                  <a:pt x="1381" y="1393"/>
                  <a:pt x="1377" y="1392"/>
                </a:cubicBezTo>
                <a:cubicBezTo>
                  <a:pt x="1366" y="1391"/>
                  <a:pt x="1355" y="1390"/>
                  <a:pt x="1344" y="1389"/>
                </a:cubicBezTo>
                <a:cubicBezTo>
                  <a:pt x="1343" y="1389"/>
                  <a:pt x="1342" y="1389"/>
                  <a:pt x="1342" y="1389"/>
                </a:cubicBezTo>
                <a:cubicBezTo>
                  <a:pt x="1330" y="1387"/>
                  <a:pt x="1318" y="1386"/>
                  <a:pt x="1306" y="1384"/>
                </a:cubicBezTo>
                <a:cubicBezTo>
                  <a:pt x="1302" y="1383"/>
                  <a:pt x="1298" y="1383"/>
                  <a:pt x="1295" y="1382"/>
                </a:cubicBezTo>
                <a:cubicBezTo>
                  <a:pt x="1286" y="1381"/>
                  <a:pt x="1278" y="1380"/>
                  <a:pt x="1270" y="1379"/>
                </a:cubicBezTo>
                <a:cubicBezTo>
                  <a:pt x="1265" y="1378"/>
                  <a:pt x="1261" y="1377"/>
                  <a:pt x="1256" y="1376"/>
                </a:cubicBezTo>
                <a:cubicBezTo>
                  <a:pt x="1249" y="1375"/>
                  <a:pt x="1242" y="1374"/>
                  <a:pt x="1235" y="1372"/>
                </a:cubicBezTo>
                <a:cubicBezTo>
                  <a:pt x="1230" y="1371"/>
                  <a:pt x="1225" y="1370"/>
                  <a:pt x="1219" y="1369"/>
                </a:cubicBezTo>
                <a:cubicBezTo>
                  <a:pt x="1214" y="1368"/>
                  <a:pt x="1208" y="1367"/>
                  <a:pt x="1202" y="1366"/>
                </a:cubicBezTo>
                <a:cubicBezTo>
                  <a:pt x="1203" y="1362"/>
                  <a:pt x="1203" y="1358"/>
                  <a:pt x="1203" y="1355"/>
                </a:cubicBezTo>
                <a:cubicBezTo>
                  <a:pt x="1204" y="1351"/>
                  <a:pt x="1204" y="1348"/>
                  <a:pt x="1204" y="1345"/>
                </a:cubicBezTo>
                <a:cubicBezTo>
                  <a:pt x="1205" y="1340"/>
                  <a:pt x="1206" y="1335"/>
                  <a:pt x="1206" y="1330"/>
                </a:cubicBezTo>
                <a:cubicBezTo>
                  <a:pt x="1206" y="1327"/>
                  <a:pt x="1207" y="1324"/>
                  <a:pt x="1207" y="1321"/>
                </a:cubicBezTo>
                <a:cubicBezTo>
                  <a:pt x="1208" y="1315"/>
                  <a:pt x="1209" y="1310"/>
                  <a:pt x="1209" y="1304"/>
                </a:cubicBezTo>
                <a:cubicBezTo>
                  <a:pt x="1210" y="1302"/>
                  <a:pt x="1210" y="1299"/>
                  <a:pt x="1211" y="1297"/>
                </a:cubicBezTo>
                <a:cubicBezTo>
                  <a:pt x="1212" y="1289"/>
                  <a:pt x="1213" y="1281"/>
                  <a:pt x="1214" y="1273"/>
                </a:cubicBezTo>
                <a:cubicBezTo>
                  <a:pt x="1214" y="1272"/>
                  <a:pt x="1214" y="1271"/>
                  <a:pt x="1215" y="1270"/>
                </a:cubicBezTo>
                <a:cubicBezTo>
                  <a:pt x="1216" y="1263"/>
                  <a:pt x="1217" y="1256"/>
                  <a:pt x="1218" y="1249"/>
                </a:cubicBezTo>
                <a:cubicBezTo>
                  <a:pt x="1219" y="1247"/>
                  <a:pt x="1219" y="1244"/>
                  <a:pt x="1220" y="1241"/>
                </a:cubicBezTo>
                <a:cubicBezTo>
                  <a:pt x="1221" y="1236"/>
                  <a:pt x="1222" y="1231"/>
                  <a:pt x="1223" y="1226"/>
                </a:cubicBezTo>
                <a:cubicBezTo>
                  <a:pt x="1223" y="1223"/>
                  <a:pt x="1224" y="1219"/>
                  <a:pt x="1224" y="1216"/>
                </a:cubicBezTo>
                <a:cubicBezTo>
                  <a:pt x="1225" y="1212"/>
                  <a:pt x="1226" y="1207"/>
                  <a:pt x="1227" y="1202"/>
                </a:cubicBezTo>
                <a:cubicBezTo>
                  <a:pt x="1228" y="1199"/>
                  <a:pt x="1229" y="1196"/>
                  <a:pt x="1230" y="1192"/>
                </a:cubicBezTo>
                <a:cubicBezTo>
                  <a:pt x="1230" y="1189"/>
                  <a:pt x="1231" y="1185"/>
                  <a:pt x="1232" y="1182"/>
                </a:cubicBezTo>
                <a:cubicBezTo>
                  <a:pt x="1237" y="1183"/>
                  <a:pt x="1243" y="1184"/>
                  <a:pt x="1249" y="1185"/>
                </a:cubicBezTo>
                <a:cubicBezTo>
                  <a:pt x="1254" y="1186"/>
                  <a:pt x="1259" y="1187"/>
                  <a:pt x="1264" y="1187"/>
                </a:cubicBezTo>
                <a:cubicBezTo>
                  <a:pt x="1271" y="1189"/>
                  <a:pt x="1278" y="1190"/>
                  <a:pt x="1285" y="1191"/>
                </a:cubicBezTo>
                <a:cubicBezTo>
                  <a:pt x="1289" y="1191"/>
                  <a:pt x="1294" y="1192"/>
                  <a:pt x="1299" y="1193"/>
                </a:cubicBezTo>
                <a:cubicBezTo>
                  <a:pt x="1307" y="1194"/>
                  <a:pt x="1314" y="1195"/>
                  <a:pt x="1322" y="1196"/>
                </a:cubicBezTo>
                <a:cubicBezTo>
                  <a:pt x="1326" y="1196"/>
                  <a:pt x="1330" y="1197"/>
                  <a:pt x="1334" y="1197"/>
                </a:cubicBezTo>
                <a:cubicBezTo>
                  <a:pt x="1344" y="1199"/>
                  <a:pt x="1354" y="1200"/>
                  <a:pt x="1364" y="1201"/>
                </a:cubicBezTo>
                <a:cubicBezTo>
                  <a:pt x="1366" y="1201"/>
                  <a:pt x="1368" y="1201"/>
                  <a:pt x="1370" y="1201"/>
                </a:cubicBezTo>
                <a:cubicBezTo>
                  <a:pt x="1381" y="1202"/>
                  <a:pt x="1393" y="1203"/>
                  <a:pt x="1405" y="1204"/>
                </a:cubicBezTo>
                <a:cubicBezTo>
                  <a:pt x="1408" y="1204"/>
                  <a:pt x="1411" y="1205"/>
                  <a:pt x="1414" y="1205"/>
                </a:cubicBezTo>
                <a:cubicBezTo>
                  <a:pt x="1423" y="1205"/>
                  <a:pt x="1432" y="1206"/>
                  <a:pt x="1441" y="1206"/>
                </a:cubicBezTo>
                <a:cubicBezTo>
                  <a:pt x="1445" y="1207"/>
                  <a:pt x="1450" y="1207"/>
                  <a:pt x="1454" y="1207"/>
                </a:cubicBezTo>
                <a:cubicBezTo>
                  <a:pt x="1461" y="1207"/>
                  <a:pt x="1469" y="1207"/>
                  <a:pt x="1476" y="1208"/>
                </a:cubicBezTo>
                <a:cubicBezTo>
                  <a:pt x="1481" y="1208"/>
                  <a:pt x="1486" y="1208"/>
                  <a:pt x="1491" y="1208"/>
                </a:cubicBezTo>
                <a:cubicBezTo>
                  <a:pt x="1497" y="1208"/>
                  <a:pt x="1503" y="1208"/>
                  <a:pt x="1509" y="1208"/>
                </a:cubicBezTo>
                <a:cubicBezTo>
                  <a:pt x="1509" y="1208"/>
                  <a:pt x="1509" y="1208"/>
                  <a:pt x="1509" y="1208"/>
                </a:cubicBezTo>
                <a:close/>
                <a:moveTo>
                  <a:pt x="1779" y="1387"/>
                </a:moveTo>
                <a:cubicBezTo>
                  <a:pt x="1779" y="1392"/>
                  <a:pt x="1779" y="1397"/>
                  <a:pt x="1778" y="1402"/>
                </a:cubicBezTo>
                <a:cubicBezTo>
                  <a:pt x="1778" y="1407"/>
                  <a:pt x="1778" y="1411"/>
                  <a:pt x="1777" y="1416"/>
                </a:cubicBezTo>
                <a:cubicBezTo>
                  <a:pt x="1777" y="1423"/>
                  <a:pt x="1777" y="1429"/>
                  <a:pt x="1776" y="1436"/>
                </a:cubicBezTo>
                <a:cubicBezTo>
                  <a:pt x="1776" y="1440"/>
                  <a:pt x="1776" y="1444"/>
                  <a:pt x="1776" y="1449"/>
                </a:cubicBezTo>
                <a:cubicBezTo>
                  <a:pt x="1775" y="1456"/>
                  <a:pt x="1775" y="1463"/>
                  <a:pt x="1775" y="1471"/>
                </a:cubicBezTo>
                <a:cubicBezTo>
                  <a:pt x="1775" y="1474"/>
                  <a:pt x="1775" y="1478"/>
                  <a:pt x="1774" y="1482"/>
                </a:cubicBezTo>
                <a:cubicBezTo>
                  <a:pt x="1774" y="1493"/>
                  <a:pt x="1774" y="1504"/>
                  <a:pt x="1774" y="1514"/>
                </a:cubicBezTo>
                <a:cubicBezTo>
                  <a:pt x="1774" y="1520"/>
                  <a:pt x="1774" y="1525"/>
                  <a:pt x="1774" y="1531"/>
                </a:cubicBezTo>
                <a:cubicBezTo>
                  <a:pt x="1774" y="1533"/>
                  <a:pt x="1774" y="1535"/>
                  <a:pt x="1774" y="1537"/>
                </a:cubicBezTo>
                <a:cubicBezTo>
                  <a:pt x="1774" y="1540"/>
                  <a:pt x="1774" y="1544"/>
                  <a:pt x="1774" y="1547"/>
                </a:cubicBezTo>
                <a:cubicBezTo>
                  <a:pt x="1775" y="1550"/>
                  <a:pt x="1775" y="1552"/>
                  <a:pt x="1775" y="1554"/>
                </a:cubicBezTo>
                <a:cubicBezTo>
                  <a:pt x="1775" y="1558"/>
                  <a:pt x="1775" y="1561"/>
                  <a:pt x="1775" y="1564"/>
                </a:cubicBezTo>
                <a:cubicBezTo>
                  <a:pt x="1775" y="1566"/>
                  <a:pt x="1775" y="1569"/>
                  <a:pt x="1775" y="1571"/>
                </a:cubicBezTo>
                <a:cubicBezTo>
                  <a:pt x="1775" y="1574"/>
                  <a:pt x="1775" y="1576"/>
                  <a:pt x="1775" y="1578"/>
                </a:cubicBezTo>
                <a:cubicBezTo>
                  <a:pt x="1770" y="1579"/>
                  <a:pt x="1766" y="1580"/>
                  <a:pt x="1761" y="1581"/>
                </a:cubicBezTo>
                <a:cubicBezTo>
                  <a:pt x="1756" y="1581"/>
                  <a:pt x="1751" y="1582"/>
                  <a:pt x="1746" y="1583"/>
                </a:cubicBezTo>
                <a:cubicBezTo>
                  <a:pt x="1740" y="1584"/>
                  <a:pt x="1734" y="1585"/>
                  <a:pt x="1728" y="1586"/>
                </a:cubicBezTo>
                <a:cubicBezTo>
                  <a:pt x="1723" y="1586"/>
                  <a:pt x="1718" y="1587"/>
                  <a:pt x="1713" y="1588"/>
                </a:cubicBezTo>
                <a:cubicBezTo>
                  <a:pt x="1707" y="1588"/>
                  <a:pt x="1701" y="1589"/>
                  <a:pt x="1695" y="1590"/>
                </a:cubicBezTo>
                <a:cubicBezTo>
                  <a:pt x="1690" y="1590"/>
                  <a:pt x="1685" y="1591"/>
                  <a:pt x="1680" y="1592"/>
                </a:cubicBezTo>
                <a:cubicBezTo>
                  <a:pt x="1674" y="1592"/>
                  <a:pt x="1668" y="1593"/>
                  <a:pt x="1662" y="1593"/>
                </a:cubicBezTo>
                <a:cubicBezTo>
                  <a:pt x="1657" y="1594"/>
                  <a:pt x="1652" y="1594"/>
                  <a:pt x="1647" y="1595"/>
                </a:cubicBezTo>
                <a:cubicBezTo>
                  <a:pt x="1641" y="1595"/>
                  <a:pt x="1634" y="1596"/>
                  <a:pt x="1628" y="1596"/>
                </a:cubicBezTo>
                <a:cubicBezTo>
                  <a:pt x="1623" y="1597"/>
                  <a:pt x="1619" y="1597"/>
                  <a:pt x="1614" y="1597"/>
                </a:cubicBezTo>
                <a:cubicBezTo>
                  <a:pt x="1607" y="1598"/>
                  <a:pt x="1601" y="1598"/>
                  <a:pt x="1594" y="1599"/>
                </a:cubicBezTo>
                <a:cubicBezTo>
                  <a:pt x="1590" y="1599"/>
                  <a:pt x="1585" y="1599"/>
                  <a:pt x="1581" y="1599"/>
                </a:cubicBezTo>
                <a:cubicBezTo>
                  <a:pt x="1573" y="1600"/>
                  <a:pt x="1566" y="1600"/>
                  <a:pt x="1559" y="1600"/>
                </a:cubicBezTo>
                <a:cubicBezTo>
                  <a:pt x="1555" y="1600"/>
                  <a:pt x="1551" y="1600"/>
                  <a:pt x="1548" y="1600"/>
                </a:cubicBezTo>
                <a:cubicBezTo>
                  <a:pt x="1537" y="1601"/>
                  <a:pt x="1526" y="1601"/>
                  <a:pt x="1515" y="1601"/>
                </a:cubicBezTo>
                <a:cubicBezTo>
                  <a:pt x="1507" y="1601"/>
                  <a:pt x="1500" y="1601"/>
                  <a:pt x="1493" y="1600"/>
                </a:cubicBezTo>
                <a:cubicBezTo>
                  <a:pt x="1493" y="1597"/>
                  <a:pt x="1493" y="1594"/>
                  <a:pt x="1492" y="1590"/>
                </a:cubicBezTo>
                <a:cubicBezTo>
                  <a:pt x="1492" y="1587"/>
                  <a:pt x="1492" y="1584"/>
                  <a:pt x="1492" y="1581"/>
                </a:cubicBezTo>
                <a:cubicBezTo>
                  <a:pt x="1492" y="1577"/>
                  <a:pt x="1492" y="1572"/>
                  <a:pt x="1491" y="1568"/>
                </a:cubicBezTo>
                <a:cubicBezTo>
                  <a:pt x="1491" y="1565"/>
                  <a:pt x="1491" y="1562"/>
                  <a:pt x="1491" y="1559"/>
                </a:cubicBezTo>
                <a:cubicBezTo>
                  <a:pt x="1491" y="1554"/>
                  <a:pt x="1491" y="1549"/>
                  <a:pt x="1491" y="1544"/>
                </a:cubicBezTo>
                <a:cubicBezTo>
                  <a:pt x="1491" y="1541"/>
                  <a:pt x="1491" y="1539"/>
                  <a:pt x="1491" y="1537"/>
                </a:cubicBezTo>
                <a:cubicBezTo>
                  <a:pt x="1491" y="1529"/>
                  <a:pt x="1490" y="1522"/>
                  <a:pt x="1490" y="1514"/>
                </a:cubicBezTo>
                <a:cubicBezTo>
                  <a:pt x="1490" y="1506"/>
                  <a:pt x="1491" y="1497"/>
                  <a:pt x="1491" y="1488"/>
                </a:cubicBezTo>
                <a:cubicBezTo>
                  <a:pt x="1491" y="1485"/>
                  <a:pt x="1491" y="1482"/>
                  <a:pt x="1491" y="1479"/>
                </a:cubicBezTo>
                <a:cubicBezTo>
                  <a:pt x="1491" y="1473"/>
                  <a:pt x="1491" y="1467"/>
                  <a:pt x="1491" y="1461"/>
                </a:cubicBezTo>
                <a:cubicBezTo>
                  <a:pt x="1492" y="1457"/>
                  <a:pt x="1492" y="1454"/>
                  <a:pt x="1492" y="1450"/>
                </a:cubicBezTo>
                <a:cubicBezTo>
                  <a:pt x="1492" y="1445"/>
                  <a:pt x="1492" y="1439"/>
                  <a:pt x="1493" y="1434"/>
                </a:cubicBezTo>
                <a:cubicBezTo>
                  <a:pt x="1493" y="1430"/>
                  <a:pt x="1493" y="1427"/>
                  <a:pt x="1493" y="1423"/>
                </a:cubicBezTo>
                <a:cubicBezTo>
                  <a:pt x="1494" y="1419"/>
                  <a:pt x="1494" y="1414"/>
                  <a:pt x="1494" y="1410"/>
                </a:cubicBezTo>
                <a:cubicBezTo>
                  <a:pt x="1501" y="1410"/>
                  <a:pt x="1508" y="1410"/>
                  <a:pt x="1515" y="1410"/>
                </a:cubicBezTo>
                <a:cubicBezTo>
                  <a:pt x="1526" y="1410"/>
                  <a:pt x="1537" y="1410"/>
                  <a:pt x="1548" y="1410"/>
                </a:cubicBezTo>
                <a:cubicBezTo>
                  <a:pt x="1552" y="1410"/>
                  <a:pt x="1556" y="1410"/>
                  <a:pt x="1559" y="1410"/>
                </a:cubicBezTo>
                <a:cubicBezTo>
                  <a:pt x="1567" y="1409"/>
                  <a:pt x="1575" y="1409"/>
                  <a:pt x="1582" y="1409"/>
                </a:cubicBezTo>
                <a:cubicBezTo>
                  <a:pt x="1587" y="1409"/>
                  <a:pt x="1591" y="1408"/>
                  <a:pt x="1595" y="1408"/>
                </a:cubicBezTo>
                <a:cubicBezTo>
                  <a:pt x="1602" y="1408"/>
                  <a:pt x="1609" y="1407"/>
                  <a:pt x="1616" y="1407"/>
                </a:cubicBezTo>
                <a:cubicBezTo>
                  <a:pt x="1621" y="1407"/>
                  <a:pt x="1625" y="1406"/>
                  <a:pt x="1630" y="1406"/>
                </a:cubicBezTo>
                <a:cubicBezTo>
                  <a:pt x="1637" y="1405"/>
                  <a:pt x="1643" y="1405"/>
                  <a:pt x="1650" y="1404"/>
                </a:cubicBezTo>
                <a:cubicBezTo>
                  <a:pt x="1655" y="1404"/>
                  <a:pt x="1659" y="1403"/>
                  <a:pt x="1664" y="1403"/>
                </a:cubicBezTo>
                <a:cubicBezTo>
                  <a:pt x="1671" y="1402"/>
                  <a:pt x="1677" y="1402"/>
                  <a:pt x="1683" y="1401"/>
                </a:cubicBezTo>
                <a:cubicBezTo>
                  <a:pt x="1688" y="1401"/>
                  <a:pt x="1693" y="1400"/>
                  <a:pt x="1698" y="1399"/>
                </a:cubicBezTo>
                <a:cubicBezTo>
                  <a:pt x="1704" y="1399"/>
                  <a:pt x="1711" y="1398"/>
                  <a:pt x="1717" y="1397"/>
                </a:cubicBezTo>
                <a:cubicBezTo>
                  <a:pt x="1722" y="1396"/>
                  <a:pt x="1727" y="1396"/>
                  <a:pt x="1732" y="1395"/>
                </a:cubicBezTo>
                <a:cubicBezTo>
                  <a:pt x="1738" y="1394"/>
                  <a:pt x="1744" y="1393"/>
                  <a:pt x="1750" y="1392"/>
                </a:cubicBezTo>
                <a:cubicBezTo>
                  <a:pt x="1755" y="1391"/>
                  <a:pt x="1760" y="1390"/>
                  <a:pt x="1765" y="1390"/>
                </a:cubicBezTo>
                <a:cubicBezTo>
                  <a:pt x="1770" y="1389"/>
                  <a:pt x="1775" y="1388"/>
                  <a:pt x="1779" y="1387"/>
                </a:cubicBezTo>
                <a:cubicBezTo>
                  <a:pt x="1779" y="1387"/>
                  <a:pt x="1779" y="1387"/>
                  <a:pt x="1779" y="1387"/>
                </a:cubicBezTo>
                <a:close/>
                <a:moveTo>
                  <a:pt x="1218" y="1381"/>
                </a:moveTo>
                <a:cubicBezTo>
                  <a:pt x="1223" y="1382"/>
                  <a:pt x="1228" y="1383"/>
                  <a:pt x="1233" y="1384"/>
                </a:cubicBezTo>
                <a:cubicBezTo>
                  <a:pt x="1240" y="1386"/>
                  <a:pt x="1247" y="1387"/>
                  <a:pt x="1254" y="1388"/>
                </a:cubicBezTo>
                <a:cubicBezTo>
                  <a:pt x="1259" y="1389"/>
                  <a:pt x="1264" y="1390"/>
                  <a:pt x="1269" y="1390"/>
                </a:cubicBezTo>
                <a:cubicBezTo>
                  <a:pt x="1276" y="1392"/>
                  <a:pt x="1284" y="1393"/>
                  <a:pt x="1292" y="1394"/>
                </a:cubicBezTo>
                <a:cubicBezTo>
                  <a:pt x="1296" y="1395"/>
                  <a:pt x="1300" y="1395"/>
                  <a:pt x="1304" y="1396"/>
                </a:cubicBezTo>
                <a:cubicBezTo>
                  <a:pt x="1315" y="1397"/>
                  <a:pt x="1326" y="1399"/>
                  <a:pt x="1336" y="1400"/>
                </a:cubicBezTo>
                <a:cubicBezTo>
                  <a:pt x="1338" y="1400"/>
                  <a:pt x="1339" y="1400"/>
                  <a:pt x="1340" y="1400"/>
                </a:cubicBezTo>
                <a:cubicBezTo>
                  <a:pt x="1352" y="1402"/>
                  <a:pt x="1364" y="1403"/>
                  <a:pt x="1376" y="1404"/>
                </a:cubicBezTo>
                <a:cubicBezTo>
                  <a:pt x="1380" y="1404"/>
                  <a:pt x="1384" y="1405"/>
                  <a:pt x="1388" y="1405"/>
                </a:cubicBezTo>
                <a:cubicBezTo>
                  <a:pt x="1396" y="1406"/>
                  <a:pt x="1404" y="1406"/>
                  <a:pt x="1413" y="1407"/>
                </a:cubicBezTo>
                <a:cubicBezTo>
                  <a:pt x="1417" y="1407"/>
                  <a:pt x="1422" y="1408"/>
                  <a:pt x="1427" y="1408"/>
                </a:cubicBezTo>
                <a:cubicBezTo>
                  <a:pt x="1434" y="1408"/>
                  <a:pt x="1442" y="1409"/>
                  <a:pt x="1449" y="1409"/>
                </a:cubicBezTo>
                <a:cubicBezTo>
                  <a:pt x="1454" y="1409"/>
                  <a:pt x="1459" y="1409"/>
                  <a:pt x="1464" y="1409"/>
                </a:cubicBezTo>
                <a:cubicBezTo>
                  <a:pt x="1470" y="1410"/>
                  <a:pt x="1476" y="1410"/>
                  <a:pt x="1482" y="1410"/>
                </a:cubicBezTo>
                <a:cubicBezTo>
                  <a:pt x="1482" y="1410"/>
                  <a:pt x="1482" y="1410"/>
                  <a:pt x="1482" y="1410"/>
                </a:cubicBezTo>
                <a:cubicBezTo>
                  <a:pt x="1482" y="1410"/>
                  <a:pt x="1482" y="1410"/>
                  <a:pt x="1482" y="1410"/>
                </a:cubicBezTo>
                <a:cubicBezTo>
                  <a:pt x="1482" y="1414"/>
                  <a:pt x="1482" y="1418"/>
                  <a:pt x="1481" y="1422"/>
                </a:cubicBezTo>
                <a:cubicBezTo>
                  <a:pt x="1481" y="1426"/>
                  <a:pt x="1481" y="1430"/>
                  <a:pt x="1481" y="1434"/>
                </a:cubicBezTo>
                <a:cubicBezTo>
                  <a:pt x="1480" y="1439"/>
                  <a:pt x="1480" y="1444"/>
                  <a:pt x="1480" y="1450"/>
                </a:cubicBezTo>
                <a:cubicBezTo>
                  <a:pt x="1480" y="1453"/>
                  <a:pt x="1480" y="1457"/>
                  <a:pt x="1479" y="1461"/>
                </a:cubicBezTo>
                <a:cubicBezTo>
                  <a:pt x="1479" y="1467"/>
                  <a:pt x="1479" y="1473"/>
                  <a:pt x="1479" y="1479"/>
                </a:cubicBezTo>
                <a:cubicBezTo>
                  <a:pt x="1479" y="1482"/>
                  <a:pt x="1479" y="1485"/>
                  <a:pt x="1479" y="1488"/>
                </a:cubicBezTo>
                <a:cubicBezTo>
                  <a:pt x="1479" y="1497"/>
                  <a:pt x="1478" y="1506"/>
                  <a:pt x="1478" y="1514"/>
                </a:cubicBezTo>
                <a:cubicBezTo>
                  <a:pt x="1478" y="1522"/>
                  <a:pt x="1479" y="1529"/>
                  <a:pt x="1479" y="1537"/>
                </a:cubicBezTo>
                <a:cubicBezTo>
                  <a:pt x="1479" y="1539"/>
                  <a:pt x="1479" y="1542"/>
                  <a:pt x="1479" y="1544"/>
                </a:cubicBezTo>
                <a:cubicBezTo>
                  <a:pt x="1479" y="1549"/>
                  <a:pt x="1479" y="1554"/>
                  <a:pt x="1479" y="1559"/>
                </a:cubicBezTo>
                <a:cubicBezTo>
                  <a:pt x="1479" y="1562"/>
                  <a:pt x="1479" y="1565"/>
                  <a:pt x="1479" y="1568"/>
                </a:cubicBezTo>
                <a:cubicBezTo>
                  <a:pt x="1480" y="1572"/>
                  <a:pt x="1480" y="1577"/>
                  <a:pt x="1480" y="1581"/>
                </a:cubicBezTo>
                <a:cubicBezTo>
                  <a:pt x="1480" y="1584"/>
                  <a:pt x="1480" y="1587"/>
                  <a:pt x="1480" y="1590"/>
                </a:cubicBezTo>
                <a:cubicBezTo>
                  <a:pt x="1481" y="1594"/>
                  <a:pt x="1481" y="1597"/>
                  <a:pt x="1481" y="1600"/>
                </a:cubicBezTo>
                <a:cubicBezTo>
                  <a:pt x="1480" y="1600"/>
                  <a:pt x="1479" y="1600"/>
                  <a:pt x="1478" y="1600"/>
                </a:cubicBezTo>
                <a:cubicBezTo>
                  <a:pt x="1468" y="1600"/>
                  <a:pt x="1457" y="1600"/>
                  <a:pt x="1446" y="1599"/>
                </a:cubicBezTo>
                <a:cubicBezTo>
                  <a:pt x="1445" y="1599"/>
                  <a:pt x="1444" y="1599"/>
                  <a:pt x="1442" y="1599"/>
                </a:cubicBezTo>
                <a:cubicBezTo>
                  <a:pt x="1431" y="1598"/>
                  <a:pt x="1421" y="1598"/>
                  <a:pt x="1410" y="1597"/>
                </a:cubicBezTo>
                <a:cubicBezTo>
                  <a:pt x="1409" y="1597"/>
                  <a:pt x="1408" y="1597"/>
                  <a:pt x="1407" y="1597"/>
                </a:cubicBezTo>
                <a:cubicBezTo>
                  <a:pt x="1396" y="1596"/>
                  <a:pt x="1385" y="1595"/>
                  <a:pt x="1374" y="1594"/>
                </a:cubicBezTo>
                <a:cubicBezTo>
                  <a:pt x="1373" y="1594"/>
                  <a:pt x="1372" y="1594"/>
                  <a:pt x="1371" y="1594"/>
                </a:cubicBezTo>
                <a:cubicBezTo>
                  <a:pt x="1360" y="1593"/>
                  <a:pt x="1349" y="1592"/>
                  <a:pt x="1338" y="1590"/>
                </a:cubicBezTo>
                <a:cubicBezTo>
                  <a:pt x="1337" y="1590"/>
                  <a:pt x="1337" y="1590"/>
                  <a:pt x="1336" y="1590"/>
                </a:cubicBezTo>
                <a:cubicBezTo>
                  <a:pt x="1325" y="1589"/>
                  <a:pt x="1313" y="1587"/>
                  <a:pt x="1302" y="1586"/>
                </a:cubicBezTo>
                <a:cubicBezTo>
                  <a:pt x="1302" y="1586"/>
                  <a:pt x="1302" y="1586"/>
                  <a:pt x="1301" y="1586"/>
                </a:cubicBezTo>
                <a:cubicBezTo>
                  <a:pt x="1290" y="1584"/>
                  <a:pt x="1279" y="1582"/>
                  <a:pt x="1268" y="1580"/>
                </a:cubicBezTo>
                <a:cubicBezTo>
                  <a:pt x="1267" y="1580"/>
                  <a:pt x="1266" y="1580"/>
                  <a:pt x="1265" y="1580"/>
                </a:cubicBezTo>
                <a:cubicBezTo>
                  <a:pt x="1255" y="1578"/>
                  <a:pt x="1244" y="1576"/>
                  <a:pt x="1233" y="1574"/>
                </a:cubicBezTo>
                <a:cubicBezTo>
                  <a:pt x="1232" y="1574"/>
                  <a:pt x="1231" y="1574"/>
                  <a:pt x="1230" y="1574"/>
                </a:cubicBezTo>
                <a:cubicBezTo>
                  <a:pt x="1219" y="1572"/>
                  <a:pt x="1209" y="1570"/>
                  <a:pt x="1198" y="1567"/>
                </a:cubicBezTo>
                <a:cubicBezTo>
                  <a:pt x="1197" y="1567"/>
                  <a:pt x="1197" y="1567"/>
                  <a:pt x="1196" y="1567"/>
                </a:cubicBezTo>
                <a:cubicBezTo>
                  <a:pt x="1196" y="1561"/>
                  <a:pt x="1195" y="1556"/>
                  <a:pt x="1195" y="1551"/>
                </a:cubicBezTo>
                <a:cubicBezTo>
                  <a:pt x="1195" y="1548"/>
                  <a:pt x="1195" y="1545"/>
                  <a:pt x="1195" y="1542"/>
                </a:cubicBezTo>
                <a:cubicBezTo>
                  <a:pt x="1195" y="1533"/>
                  <a:pt x="1195" y="1524"/>
                  <a:pt x="1195" y="1514"/>
                </a:cubicBezTo>
                <a:cubicBezTo>
                  <a:pt x="1195" y="1503"/>
                  <a:pt x="1195" y="1491"/>
                  <a:pt x="1195" y="1480"/>
                </a:cubicBezTo>
                <a:cubicBezTo>
                  <a:pt x="1195" y="1476"/>
                  <a:pt x="1196" y="1472"/>
                  <a:pt x="1196" y="1468"/>
                </a:cubicBezTo>
                <a:cubicBezTo>
                  <a:pt x="1196" y="1460"/>
                  <a:pt x="1196" y="1452"/>
                  <a:pt x="1196" y="1444"/>
                </a:cubicBezTo>
                <a:cubicBezTo>
                  <a:pt x="1197" y="1440"/>
                  <a:pt x="1197" y="1435"/>
                  <a:pt x="1197" y="1431"/>
                </a:cubicBezTo>
                <a:cubicBezTo>
                  <a:pt x="1198" y="1423"/>
                  <a:pt x="1198" y="1416"/>
                  <a:pt x="1198" y="1409"/>
                </a:cubicBezTo>
                <a:cubicBezTo>
                  <a:pt x="1199" y="1404"/>
                  <a:pt x="1199" y="1399"/>
                  <a:pt x="1200" y="1394"/>
                </a:cubicBezTo>
                <a:cubicBezTo>
                  <a:pt x="1200" y="1389"/>
                  <a:pt x="1201" y="1383"/>
                  <a:pt x="1201" y="1378"/>
                </a:cubicBezTo>
                <a:cubicBezTo>
                  <a:pt x="1207" y="1379"/>
                  <a:pt x="1212" y="1380"/>
                  <a:pt x="1218" y="1381"/>
                </a:cubicBezTo>
                <a:close/>
                <a:moveTo>
                  <a:pt x="1199" y="1580"/>
                </a:moveTo>
                <a:cubicBezTo>
                  <a:pt x="1209" y="1582"/>
                  <a:pt x="1219" y="1584"/>
                  <a:pt x="1230" y="1586"/>
                </a:cubicBezTo>
                <a:cubicBezTo>
                  <a:pt x="1231" y="1586"/>
                  <a:pt x="1232" y="1586"/>
                  <a:pt x="1234" y="1587"/>
                </a:cubicBezTo>
                <a:cubicBezTo>
                  <a:pt x="1244" y="1589"/>
                  <a:pt x="1255" y="1591"/>
                  <a:pt x="1265" y="1592"/>
                </a:cubicBezTo>
                <a:cubicBezTo>
                  <a:pt x="1267" y="1592"/>
                  <a:pt x="1268" y="1593"/>
                  <a:pt x="1269" y="1593"/>
                </a:cubicBezTo>
                <a:cubicBezTo>
                  <a:pt x="1280" y="1595"/>
                  <a:pt x="1290" y="1596"/>
                  <a:pt x="1301" y="1598"/>
                </a:cubicBezTo>
                <a:cubicBezTo>
                  <a:pt x="1302" y="1598"/>
                  <a:pt x="1303" y="1598"/>
                  <a:pt x="1304" y="1598"/>
                </a:cubicBezTo>
                <a:cubicBezTo>
                  <a:pt x="1315" y="1600"/>
                  <a:pt x="1326" y="1601"/>
                  <a:pt x="1337" y="1602"/>
                </a:cubicBezTo>
                <a:cubicBezTo>
                  <a:pt x="1338" y="1602"/>
                  <a:pt x="1338" y="1603"/>
                  <a:pt x="1339" y="1603"/>
                </a:cubicBezTo>
                <a:cubicBezTo>
                  <a:pt x="1350" y="1604"/>
                  <a:pt x="1362" y="1605"/>
                  <a:pt x="1373" y="1606"/>
                </a:cubicBezTo>
                <a:cubicBezTo>
                  <a:pt x="1373" y="1606"/>
                  <a:pt x="1374" y="1606"/>
                  <a:pt x="1374" y="1606"/>
                </a:cubicBezTo>
                <a:cubicBezTo>
                  <a:pt x="1385" y="1607"/>
                  <a:pt x="1397" y="1608"/>
                  <a:pt x="1408" y="1609"/>
                </a:cubicBezTo>
                <a:cubicBezTo>
                  <a:pt x="1409" y="1609"/>
                  <a:pt x="1409" y="1609"/>
                  <a:pt x="1410" y="1609"/>
                </a:cubicBezTo>
                <a:cubicBezTo>
                  <a:pt x="1421" y="1610"/>
                  <a:pt x="1432" y="1610"/>
                  <a:pt x="1443" y="1611"/>
                </a:cubicBezTo>
                <a:cubicBezTo>
                  <a:pt x="1444" y="1611"/>
                  <a:pt x="1446" y="1611"/>
                  <a:pt x="1447" y="1611"/>
                </a:cubicBezTo>
                <a:cubicBezTo>
                  <a:pt x="1457" y="1612"/>
                  <a:pt x="1468" y="1612"/>
                  <a:pt x="1479" y="1612"/>
                </a:cubicBezTo>
                <a:cubicBezTo>
                  <a:pt x="1480" y="1612"/>
                  <a:pt x="1481" y="1612"/>
                  <a:pt x="1482" y="1612"/>
                </a:cubicBezTo>
                <a:cubicBezTo>
                  <a:pt x="1482" y="1612"/>
                  <a:pt x="1482" y="1612"/>
                  <a:pt x="1482" y="1612"/>
                </a:cubicBezTo>
                <a:cubicBezTo>
                  <a:pt x="1482" y="1612"/>
                  <a:pt x="1482" y="1612"/>
                  <a:pt x="1482" y="1612"/>
                </a:cubicBezTo>
                <a:cubicBezTo>
                  <a:pt x="1482" y="1616"/>
                  <a:pt x="1482" y="1620"/>
                  <a:pt x="1482" y="1624"/>
                </a:cubicBezTo>
                <a:cubicBezTo>
                  <a:pt x="1483" y="1627"/>
                  <a:pt x="1483" y="1631"/>
                  <a:pt x="1483" y="1634"/>
                </a:cubicBezTo>
                <a:cubicBezTo>
                  <a:pt x="1484" y="1639"/>
                  <a:pt x="1484" y="1645"/>
                  <a:pt x="1484" y="1650"/>
                </a:cubicBezTo>
                <a:cubicBezTo>
                  <a:pt x="1485" y="1653"/>
                  <a:pt x="1485" y="1656"/>
                  <a:pt x="1485" y="1659"/>
                </a:cubicBezTo>
                <a:cubicBezTo>
                  <a:pt x="1486" y="1665"/>
                  <a:pt x="1487" y="1672"/>
                  <a:pt x="1487" y="1678"/>
                </a:cubicBezTo>
                <a:cubicBezTo>
                  <a:pt x="1487" y="1680"/>
                  <a:pt x="1488" y="1682"/>
                  <a:pt x="1488" y="1684"/>
                </a:cubicBezTo>
                <a:cubicBezTo>
                  <a:pt x="1489" y="1692"/>
                  <a:pt x="1490" y="1700"/>
                  <a:pt x="1491" y="1709"/>
                </a:cubicBezTo>
                <a:cubicBezTo>
                  <a:pt x="1491" y="1711"/>
                  <a:pt x="1491" y="1713"/>
                  <a:pt x="1492" y="1715"/>
                </a:cubicBezTo>
                <a:cubicBezTo>
                  <a:pt x="1493" y="1721"/>
                  <a:pt x="1493" y="1727"/>
                  <a:pt x="1494" y="1733"/>
                </a:cubicBezTo>
                <a:cubicBezTo>
                  <a:pt x="1495" y="1736"/>
                  <a:pt x="1495" y="1740"/>
                  <a:pt x="1496" y="1743"/>
                </a:cubicBezTo>
                <a:cubicBezTo>
                  <a:pt x="1496" y="1748"/>
                  <a:pt x="1497" y="1753"/>
                  <a:pt x="1498" y="1758"/>
                </a:cubicBezTo>
                <a:cubicBezTo>
                  <a:pt x="1499" y="1761"/>
                  <a:pt x="1499" y="1765"/>
                  <a:pt x="1500" y="1768"/>
                </a:cubicBezTo>
                <a:cubicBezTo>
                  <a:pt x="1501" y="1773"/>
                  <a:pt x="1501" y="1778"/>
                  <a:pt x="1502" y="1782"/>
                </a:cubicBezTo>
                <a:cubicBezTo>
                  <a:pt x="1503" y="1786"/>
                  <a:pt x="1503" y="1790"/>
                  <a:pt x="1504" y="1793"/>
                </a:cubicBezTo>
                <a:cubicBezTo>
                  <a:pt x="1505" y="1796"/>
                  <a:pt x="1505" y="1800"/>
                  <a:pt x="1506" y="1803"/>
                </a:cubicBezTo>
                <a:cubicBezTo>
                  <a:pt x="1505" y="1803"/>
                  <a:pt x="1504" y="1803"/>
                  <a:pt x="1503" y="1803"/>
                </a:cubicBezTo>
                <a:cubicBezTo>
                  <a:pt x="1493" y="1803"/>
                  <a:pt x="1482" y="1803"/>
                  <a:pt x="1471" y="1802"/>
                </a:cubicBezTo>
                <a:cubicBezTo>
                  <a:pt x="1470" y="1802"/>
                  <a:pt x="1468" y="1802"/>
                  <a:pt x="1467" y="1802"/>
                </a:cubicBezTo>
                <a:cubicBezTo>
                  <a:pt x="1456" y="1802"/>
                  <a:pt x="1445" y="1801"/>
                  <a:pt x="1434" y="1801"/>
                </a:cubicBezTo>
                <a:cubicBezTo>
                  <a:pt x="1433" y="1801"/>
                  <a:pt x="1432" y="1801"/>
                  <a:pt x="1431" y="1801"/>
                </a:cubicBezTo>
                <a:cubicBezTo>
                  <a:pt x="1420" y="1800"/>
                  <a:pt x="1409" y="1799"/>
                  <a:pt x="1398" y="1798"/>
                </a:cubicBezTo>
                <a:cubicBezTo>
                  <a:pt x="1397" y="1798"/>
                  <a:pt x="1396" y="1798"/>
                  <a:pt x="1395" y="1798"/>
                </a:cubicBezTo>
                <a:cubicBezTo>
                  <a:pt x="1383" y="1797"/>
                  <a:pt x="1372" y="1796"/>
                  <a:pt x="1361" y="1795"/>
                </a:cubicBezTo>
                <a:cubicBezTo>
                  <a:pt x="1360" y="1795"/>
                  <a:pt x="1360" y="1795"/>
                  <a:pt x="1359" y="1795"/>
                </a:cubicBezTo>
                <a:cubicBezTo>
                  <a:pt x="1348" y="1794"/>
                  <a:pt x="1336" y="1793"/>
                  <a:pt x="1324" y="1791"/>
                </a:cubicBezTo>
                <a:cubicBezTo>
                  <a:pt x="1324" y="1791"/>
                  <a:pt x="1324" y="1791"/>
                  <a:pt x="1324" y="1791"/>
                </a:cubicBezTo>
                <a:cubicBezTo>
                  <a:pt x="1313" y="1790"/>
                  <a:pt x="1301" y="1788"/>
                  <a:pt x="1290" y="1786"/>
                </a:cubicBezTo>
                <a:cubicBezTo>
                  <a:pt x="1289" y="1786"/>
                  <a:pt x="1289" y="1786"/>
                  <a:pt x="1288" y="1786"/>
                </a:cubicBezTo>
                <a:cubicBezTo>
                  <a:pt x="1277" y="1784"/>
                  <a:pt x="1266" y="1782"/>
                  <a:pt x="1255" y="1781"/>
                </a:cubicBezTo>
                <a:cubicBezTo>
                  <a:pt x="1254" y="1780"/>
                  <a:pt x="1253" y="1780"/>
                  <a:pt x="1252" y="1780"/>
                </a:cubicBezTo>
                <a:cubicBezTo>
                  <a:pt x="1241" y="1778"/>
                  <a:pt x="1230" y="1776"/>
                  <a:pt x="1219" y="1774"/>
                </a:cubicBezTo>
                <a:cubicBezTo>
                  <a:pt x="1219" y="1774"/>
                  <a:pt x="1218" y="1774"/>
                  <a:pt x="1217" y="1774"/>
                </a:cubicBezTo>
                <a:cubicBezTo>
                  <a:pt x="1216" y="1769"/>
                  <a:pt x="1216" y="1764"/>
                  <a:pt x="1215" y="1760"/>
                </a:cubicBezTo>
                <a:cubicBezTo>
                  <a:pt x="1214" y="1757"/>
                  <a:pt x="1214" y="1754"/>
                  <a:pt x="1213" y="1751"/>
                </a:cubicBezTo>
                <a:cubicBezTo>
                  <a:pt x="1212" y="1745"/>
                  <a:pt x="1211" y="1739"/>
                  <a:pt x="1211" y="1732"/>
                </a:cubicBezTo>
                <a:cubicBezTo>
                  <a:pt x="1210" y="1730"/>
                  <a:pt x="1210" y="1728"/>
                  <a:pt x="1210" y="1726"/>
                </a:cubicBezTo>
                <a:cubicBezTo>
                  <a:pt x="1208" y="1718"/>
                  <a:pt x="1207" y="1709"/>
                  <a:pt x="1206" y="1701"/>
                </a:cubicBezTo>
                <a:cubicBezTo>
                  <a:pt x="1206" y="1700"/>
                  <a:pt x="1206" y="1700"/>
                  <a:pt x="1206" y="1699"/>
                </a:cubicBezTo>
                <a:cubicBezTo>
                  <a:pt x="1205" y="1691"/>
                  <a:pt x="1204" y="1684"/>
                  <a:pt x="1203" y="1676"/>
                </a:cubicBezTo>
                <a:cubicBezTo>
                  <a:pt x="1203" y="1673"/>
                  <a:pt x="1203" y="1670"/>
                  <a:pt x="1203" y="1668"/>
                </a:cubicBezTo>
                <a:cubicBezTo>
                  <a:pt x="1202" y="1662"/>
                  <a:pt x="1201" y="1656"/>
                  <a:pt x="1201" y="1651"/>
                </a:cubicBezTo>
                <a:cubicBezTo>
                  <a:pt x="1201" y="1647"/>
                  <a:pt x="1200" y="1644"/>
                  <a:pt x="1200" y="1641"/>
                </a:cubicBezTo>
                <a:cubicBezTo>
                  <a:pt x="1200" y="1636"/>
                  <a:pt x="1199" y="1631"/>
                  <a:pt x="1199" y="1625"/>
                </a:cubicBezTo>
                <a:cubicBezTo>
                  <a:pt x="1199" y="1622"/>
                  <a:pt x="1198" y="1618"/>
                  <a:pt x="1198" y="1615"/>
                </a:cubicBezTo>
                <a:cubicBezTo>
                  <a:pt x="1198" y="1610"/>
                  <a:pt x="1198" y="1605"/>
                  <a:pt x="1197" y="1600"/>
                </a:cubicBezTo>
                <a:cubicBezTo>
                  <a:pt x="1197" y="1597"/>
                  <a:pt x="1197" y="1593"/>
                  <a:pt x="1197" y="1589"/>
                </a:cubicBezTo>
                <a:cubicBezTo>
                  <a:pt x="1197" y="1586"/>
                  <a:pt x="1196" y="1582"/>
                  <a:pt x="1196" y="1579"/>
                </a:cubicBezTo>
                <a:cubicBezTo>
                  <a:pt x="1197" y="1579"/>
                  <a:pt x="1198" y="1579"/>
                  <a:pt x="1199" y="1580"/>
                </a:cubicBezTo>
                <a:close/>
                <a:moveTo>
                  <a:pt x="1222" y="1787"/>
                </a:moveTo>
                <a:cubicBezTo>
                  <a:pt x="1232" y="1789"/>
                  <a:pt x="1243" y="1791"/>
                  <a:pt x="1253" y="1792"/>
                </a:cubicBezTo>
                <a:cubicBezTo>
                  <a:pt x="1254" y="1793"/>
                  <a:pt x="1256" y="1793"/>
                  <a:pt x="1258" y="1793"/>
                </a:cubicBezTo>
                <a:cubicBezTo>
                  <a:pt x="1268" y="1795"/>
                  <a:pt x="1279" y="1797"/>
                  <a:pt x="1289" y="1798"/>
                </a:cubicBezTo>
                <a:cubicBezTo>
                  <a:pt x="1291" y="1798"/>
                  <a:pt x="1292" y="1799"/>
                  <a:pt x="1293" y="1799"/>
                </a:cubicBezTo>
                <a:cubicBezTo>
                  <a:pt x="1304" y="1800"/>
                  <a:pt x="1315" y="1802"/>
                  <a:pt x="1326" y="1803"/>
                </a:cubicBezTo>
                <a:cubicBezTo>
                  <a:pt x="1327" y="1803"/>
                  <a:pt x="1328" y="1804"/>
                  <a:pt x="1329" y="1804"/>
                </a:cubicBezTo>
                <a:cubicBezTo>
                  <a:pt x="1340" y="1805"/>
                  <a:pt x="1351" y="1806"/>
                  <a:pt x="1362" y="1807"/>
                </a:cubicBezTo>
                <a:cubicBezTo>
                  <a:pt x="1363" y="1807"/>
                  <a:pt x="1364" y="1808"/>
                  <a:pt x="1364" y="1808"/>
                </a:cubicBezTo>
                <a:cubicBezTo>
                  <a:pt x="1376" y="1809"/>
                  <a:pt x="1387" y="1810"/>
                  <a:pt x="1399" y="1811"/>
                </a:cubicBezTo>
                <a:cubicBezTo>
                  <a:pt x="1399" y="1811"/>
                  <a:pt x="1399" y="1811"/>
                  <a:pt x="1399" y="1811"/>
                </a:cubicBezTo>
                <a:cubicBezTo>
                  <a:pt x="1411" y="1812"/>
                  <a:pt x="1423" y="1812"/>
                  <a:pt x="1434" y="1813"/>
                </a:cubicBezTo>
                <a:cubicBezTo>
                  <a:pt x="1435" y="1813"/>
                  <a:pt x="1435" y="1813"/>
                  <a:pt x="1436" y="1813"/>
                </a:cubicBezTo>
                <a:cubicBezTo>
                  <a:pt x="1447" y="1814"/>
                  <a:pt x="1458" y="1814"/>
                  <a:pt x="1470" y="1814"/>
                </a:cubicBezTo>
                <a:cubicBezTo>
                  <a:pt x="1471" y="1814"/>
                  <a:pt x="1472" y="1814"/>
                  <a:pt x="1473" y="1814"/>
                </a:cubicBezTo>
                <a:cubicBezTo>
                  <a:pt x="1484" y="1815"/>
                  <a:pt x="1495" y="1815"/>
                  <a:pt x="1506" y="1815"/>
                </a:cubicBezTo>
                <a:cubicBezTo>
                  <a:pt x="1507" y="1815"/>
                  <a:pt x="1507" y="1815"/>
                  <a:pt x="1508" y="1815"/>
                </a:cubicBezTo>
                <a:cubicBezTo>
                  <a:pt x="1508" y="1815"/>
                  <a:pt x="1508" y="1815"/>
                  <a:pt x="1508" y="1815"/>
                </a:cubicBezTo>
                <a:cubicBezTo>
                  <a:pt x="1508" y="1815"/>
                  <a:pt x="1508" y="1815"/>
                  <a:pt x="1508" y="1815"/>
                </a:cubicBezTo>
                <a:cubicBezTo>
                  <a:pt x="1509" y="1819"/>
                  <a:pt x="1510" y="1823"/>
                  <a:pt x="1511" y="1827"/>
                </a:cubicBezTo>
                <a:cubicBezTo>
                  <a:pt x="1512" y="1830"/>
                  <a:pt x="1512" y="1834"/>
                  <a:pt x="1513" y="1837"/>
                </a:cubicBezTo>
                <a:cubicBezTo>
                  <a:pt x="1514" y="1843"/>
                  <a:pt x="1515" y="1848"/>
                  <a:pt x="1517" y="1854"/>
                </a:cubicBezTo>
                <a:cubicBezTo>
                  <a:pt x="1517" y="1856"/>
                  <a:pt x="1518" y="1859"/>
                  <a:pt x="1519" y="1862"/>
                </a:cubicBezTo>
                <a:cubicBezTo>
                  <a:pt x="1520" y="1870"/>
                  <a:pt x="1522" y="1878"/>
                  <a:pt x="1524" y="1886"/>
                </a:cubicBezTo>
                <a:cubicBezTo>
                  <a:pt x="1524" y="1886"/>
                  <a:pt x="1525" y="1887"/>
                  <a:pt x="1525" y="1888"/>
                </a:cubicBezTo>
                <a:cubicBezTo>
                  <a:pt x="1527" y="1896"/>
                  <a:pt x="1529" y="1904"/>
                  <a:pt x="1531" y="1911"/>
                </a:cubicBezTo>
                <a:cubicBezTo>
                  <a:pt x="1532" y="1914"/>
                  <a:pt x="1533" y="1917"/>
                  <a:pt x="1533" y="1920"/>
                </a:cubicBezTo>
                <a:cubicBezTo>
                  <a:pt x="1535" y="1925"/>
                  <a:pt x="1536" y="1931"/>
                  <a:pt x="1538" y="1936"/>
                </a:cubicBezTo>
                <a:cubicBezTo>
                  <a:pt x="1539" y="1939"/>
                  <a:pt x="1540" y="1943"/>
                  <a:pt x="1541" y="1946"/>
                </a:cubicBezTo>
                <a:cubicBezTo>
                  <a:pt x="1542" y="1951"/>
                  <a:pt x="1544" y="1956"/>
                  <a:pt x="1545" y="1960"/>
                </a:cubicBezTo>
                <a:cubicBezTo>
                  <a:pt x="1546" y="1964"/>
                  <a:pt x="1547" y="1967"/>
                  <a:pt x="1549" y="1971"/>
                </a:cubicBezTo>
                <a:cubicBezTo>
                  <a:pt x="1550" y="1975"/>
                  <a:pt x="1551" y="1980"/>
                  <a:pt x="1553" y="1984"/>
                </a:cubicBezTo>
                <a:cubicBezTo>
                  <a:pt x="1554" y="1988"/>
                  <a:pt x="1555" y="1992"/>
                  <a:pt x="1556" y="1995"/>
                </a:cubicBezTo>
                <a:cubicBezTo>
                  <a:pt x="1558" y="1998"/>
                  <a:pt x="1558" y="2002"/>
                  <a:pt x="1560" y="2005"/>
                </a:cubicBezTo>
                <a:cubicBezTo>
                  <a:pt x="1559" y="2005"/>
                  <a:pt x="1558" y="2005"/>
                  <a:pt x="1558" y="2005"/>
                </a:cubicBezTo>
                <a:cubicBezTo>
                  <a:pt x="1551" y="2005"/>
                  <a:pt x="1545" y="2005"/>
                  <a:pt x="1538" y="2005"/>
                </a:cubicBezTo>
                <a:cubicBezTo>
                  <a:pt x="1537" y="2005"/>
                  <a:pt x="1536" y="2005"/>
                  <a:pt x="1535" y="2005"/>
                </a:cubicBezTo>
                <a:cubicBezTo>
                  <a:pt x="1528" y="2005"/>
                  <a:pt x="1521" y="2005"/>
                  <a:pt x="1515" y="2005"/>
                </a:cubicBezTo>
                <a:cubicBezTo>
                  <a:pt x="1504" y="2005"/>
                  <a:pt x="1494" y="2005"/>
                  <a:pt x="1484" y="2005"/>
                </a:cubicBezTo>
                <a:cubicBezTo>
                  <a:pt x="1480" y="2005"/>
                  <a:pt x="1477" y="2005"/>
                  <a:pt x="1473" y="2005"/>
                </a:cubicBezTo>
                <a:cubicBezTo>
                  <a:pt x="1466" y="2004"/>
                  <a:pt x="1460" y="2004"/>
                  <a:pt x="1453" y="2004"/>
                </a:cubicBezTo>
                <a:cubicBezTo>
                  <a:pt x="1449" y="2004"/>
                  <a:pt x="1444" y="2004"/>
                  <a:pt x="1440" y="2003"/>
                </a:cubicBezTo>
                <a:cubicBezTo>
                  <a:pt x="1434" y="2003"/>
                  <a:pt x="1428" y="2003"/>
                  <a:pt x="1422" y="2002"/>
                </a:cubicBezTo>
                <a:cubicBezTo>
                  <a:pt x="1417" y="2002"/>
                  <a:pt x="1413" y="2002"/>
                  <a:pt x="1409" y="2001"/>
                </a:cubicBezTo>
                <a:cubicBezTo>
                  <a:pt x="1403" y="2001"/>
                  <a:pt x="1397" y="2001"/>
                  <a:pt x="1391" y="2000"/>
                </a:cubicBezTo>
                <a:cubicBezTo>
                  <a:pt x="1386" y="2000"/>
                  <a:pt x="1382" y="1999"/>
                  <a:pt x="1377" y="1999"/>
                </a:cubicBezTo>
                <a:cubicBezTo>
                  <a:pt x="1371" y="1998"/>
                  <a:pt x="1366" y="1998"/>
                  <a:pt x="1360" y="1997"/>
                </a:cubicBezTo>
                <a:cubicBezTo>
                  <a:pt x="1355" y="1997"/>
                  <a:pt x="1351" y="1996"/>
                  <a:pt x="1346" y="1996"/>
                </a:cubicBezTo>
                <a:cubicBezTo>
                  <a:pt x="1340" y="1995"/>
                  <a:pt x="1335" y="1995"/>
                  <a:pt x="1329" y="1994"/>
                </a:cubicBezTo>
                <a:cubicBezTo>
                  <a:pt x="1325" y="1993"/>
                  <a:pt x="1320" y="1993"/>
                  <a:pt x="1315" y="1992"/>
                </a:cubicBezTo>
                <a:cubicBezTo>
                  <a:pt x="1310" y="1991"/>
                  <a:pt x="1304" y="1991"/>
                  <a:pt x="1299" y="1990"/>
                </a:cubicBezTo>
                <a:cubicBezTo>
                  <a:pt x="1294" y="1989"/>
                  <a:pt x="1289" y="1988"/>
                  <a:pt x="1284" y="1988"/>
                </a:cubicBezTo>
                <a:cubicBezTo>
                  <a:pt x="1280" y="1987"/>
                  <a:pt x="1275" y="1986"/>
                  <a:pt x="1270" y="1985"/>
                </a:cubicBezTo>
                <a:cubicBezTo>
                  <a:pt x="1269" y="1981"/>
                  <a:pt x="1267" y="1976"/>
                  <a:pt x="1266" y="1972"/>
                </a:cubicBezTo>
                <a:cubicBezTo>
                  <a:pt x="1265" y="1969"/>
                  <a:pt x="1264" y="1965"/>
                  <a:pt x="1263" y="1962"/>
                </a:cubicBezTo>
                <a:cubicBezTo>
                  <a:pt x="1261" y="1956"/>
                  <a:pt x="1259" y="1950"/>
                  <a:pt x="1257" y="1943"/>
                </a:cubicBezTo>
                <a:cubicBezTo>
                  <a:pt x="1256" y="1941"/>
                  <a:pt x="1256" y="1939"/>
                  <a:pt x="1255" y="1937"/>
                </a:cubicBezTo>
                <a:cubicBezTo>
                  <a:pt x="1253" y="1928"/>
                  <a:pt x="1250" y="1920"/>
                  <a:pt x="1248" y="1911"/>
                </a:cubicBezTo>
                <a:cubicBezTo>
                  <a:pt x="1247" y="1908"/>
                  <a:pt x="1246" y="1906"/>
                  <a:pt x="1246" y="1903"/>
                </a:cubicBezTo>
                <a:cubicBezTo>
                  <a:pt x="1244" y="1897"/>
                  <a:pt x="1243" y="1891"/>
                  <a:pt x="1241" y="1885"/>
                </a:cubicBezTo>
                <a:cubicBezTo>
                  <a:pt x="1240" y="1882"/>
                  <a:pt x="1239" y="1879"/>
                  <a:pt x="1239" y="1875"/>
                </a:cubicBezTo>
                <a:cubicBezTo>
                  <a:pt x="1237" y="1870"/>
                  <a:pt x="1236" y="1865"/>
                  <a:pt x="1235" y="1860"/>
                </a:cubicBezTo>
                <a:cubicBezTo>
                  <a:pt x="1234" y="1856"/>
                  <a:pt x="1233" y="1852"/>
                  <a:pt x="1232" y="1849"/>
                </a:cubicBezTo>
                <a:cubicBezTo>
                  <a:pt x="1231" y="1844"/>
                  <a:pt x="1230" y="1839"/>
                  <a:pt x="1229" y="1834"/>
                </a:cubicBezTo>
                <a:cubicBezTo>
                  <a:pt x="1228" y="1830"/>
                  <a:pt x="1227" y="1826"/>
                  <a:pt x="1227" y="1823"/>
                </a:cubicBezTo>
                <a:cubicBezTo>
                  <a:pt x="1225" y="1818"/>
                  <a:pt x="1224" y="1813"/>
                  <a:pt x="1223" y="1808"/>
                </a:cubicBezTo>
                <a:cubicBezTo>
                  <a:pt x="1223" y="1804"/>
                  <a:pt x="1222" y="1800"/>
                  <a:pt x="1221" y="1796"/>
                </a:cubicBezTo>
                <a:cubicBezTo>
                  <a:pt x="1221" y="1793"/>
                  <a:pt x="1220" y="1790"/>
                  <a:pt x="1219" y="1786"/>
                </a:cubicBezTo>
                <a:cubicBezTo>
                  <a:pt x="1220" y="1786"/>
                  <a:pt x="1221" y="1787"/>
                  <a:pt x="1222" y="1787"/>
                </a:cubicBezTo>
                <a:close/>
                <a:moveTo>
                  <a:pt x="1521" y="1815"/>
                </a:moveTo>
                <a:cubicBezTo>
                  <a:pt x="1526" y="1815"/>
                  <a:pt x="1532" y="1815"/>
                  <a:pt x="1538" y="1815"/>
                </a:cubicBezTo>
                <a:cubicBezTo>
                  <a:pt x="1543" y="1815"/>
                  <a:pt x="1548" y="1815"/>
                  <a:pt x="1553" y="1814"/>
                </a:cubicBezTo>
                <a:cubicBezTo>
                  <a:pt x="1560" y="1814"/>
                  <a:pt x="1568" y="1814"/>
                  <a:pt x="1575" y="1814"/>
                </a:cubicBezTo>
                <a:cubicBezTo>
                  <a:pt x="1580" y="1814"/>
                  <a:pt x="1584" y="1813"/>
                  <a:pt x="1589" y="1813"/>
                </a:cubicBezTo>
                <a:cubicBezTo>
                  <a:pt x="1597" y="1813"/>
                  <a:pt x="1605" y="1812"/>
                  <a:pt x="1613" y="1812"/>
                </a:cubicBezTo>
                <a:cubicBezTo>
                  <a:pt x="1617" y="1811"/>
                  <a:pt x="1621" y="1811"/>
                  <a:pt x="1625" y="1811"/>
                </a:cubicBezTo>
                <a:cubicBezTo>
                  <a:pt x="1637" y="1810"/>
                  <a:pt x="1649" y="1809"/>
                  <a:pt x="1661" y="1808"/>
                </a:cubicBezTo>
                <a:cubicBezTo>
                  <a:pt x="1661" y="1808"/>
                  <a:pt x="1661" y="1808"/>
                  <a:pt x="1662" y="1808"/>
                </a:cubicBezTo>
                <a:cubicBezTo>
                  <a:pt x="1673" y="1807"/>
                  <a:pt x="1685" y="1806"/>
                  <a:pt x="1696" y="1804"/>
                </a:cubicBezTo>
                <a:cubicBezTo>
                  <a:pt x="1700" y="1804"/>
                  <a:pt x="1704" y="1803"/>
                  <a:pt x="1708" y="1803"/>
                </a:cubicBezTo>
                <a:cubicBezTo>
                  <a:pt x="1716" y="1802"/>
                  <a:pt x="1724" y="1801"/>
                  <a:pt x="1732" y="1800"/>
                </a:cubicBezTo>
                <a:cubicBezTo>
                  <a:pt x="1736" y="1799"/>
                  <a:pt x="1741" y="1798"/>
                  <a:pt x="1746" y="1797"/>
                </a:cubicBezTo>
                <a:cubicBezTo>
                  <a:pt x="1753" y="1796"/>
                  <a:pt x="1760" y="1795"/>
                  <a:pt x="1767" y="1794"/>
                </a:cubicBezTo>
                <a:cubicBezTo>
                  <a:pt x="1772" y="1793"/>
                  <a:pt x="1777" y="1792"/>
                  <a:pt x="1782" y="1791"/>
                </a:cubicBezTo>
                <a:cubicBezTo>
                  <a:pt x="1787" y="1790"/>
                  <a:pt x="1793" y="1789"/>
                  <a:pt x="1799" y="1788"/>
                </a:cubicBezTo>
                <a:cubicBezTo>
                  <a:pt x="1799" y="1788"/>
                  <a:pt x="1799" y="1788"/>
                  <a:pt x="1799" y="1788"/>
                </a:cubicBezTo>
                <a:cubicBezTo>
                  <a:pt x="1799" y="1788"/>
                  <a:pt x="1799" y="1788"/>
                  <a:pt x="1799" y="1788"/>
                </a:cubicBezTo>
                <a:cubicBezTo>
                  <a:pt x="1799" y="1792"/>
                  <a:pt x="1800" y="1795"/>
                  <a:pt x="1801" y="1799"/>
                </a:cubicBezTo>
                <a:cubicBezTo>
                  <a:pt x="1801" y="1802"/>
                  <a:pt x="1802" y="1805"/>
                  <a:pt x="1803" y="1809"/>
                </a:cubicBezTo>
                <a:cubicBezTo>
                  <a:pt x="1804" y="1814"/>
                  <a:pt x="1805" y="1818"/>
                  <a:pt x="1806" y="1823"/>
                </a:cubicBezTo>
                <a:cubicBezTo>
                  <a:pt x="1806" y="1826"/>
                  <a:pt x="1807" y="1829"/>
                  <a:pt x="1808" y="1832"/>
                </a:cubicBezTo>
                <a:cubicBezTo>
                  <a:pt x="1809" y="1838"/>
                  <a:pt x="1810" y="1843"/>
                  <a:pt x="1811" y="1848"/>
                </a:cubicBezTo>
                <a:cubicBezTo>
                  <a:pt x="1812" y="1851"/>
                  <a:pt x="1812" y="1853"/>
                  <a:pt x="1813" y="1856"/>
                </a:cubicBezTo>
                <a:cubicBezTo>
                  <a:pt x="1815" y="1864"/>
                  <a:pt x="1816" y="1872"/>
                  <a:pt x="1818" y="1879"/>
                </a:cubicBezTo>
                <a:cubicBezTo>
                  <a:pt x="1819" y="1881"/>
                  <a:pt x="1819" y="1882"/>
                  <a:pt x="1819" y="1883"/>
                </a:cubicBezTo>
                <a:cubicBezTo>
                  <a:pt x="1821" y="1890"/>
                  <a:pt x="1823" y="1896"/>
                  <a:pt x="1824" y="1903"/>
                </a:cubicBezTo>
                <a:cubicBezTo>
                  <a:pt x="1825" y="1906"/>
                  <a:pt x="1826" y="1909"/>
                  <a:pt x="1827" y="1911"/>
                </a:cubicBezTo>
                <a:cubicBezTo>
                  <a:pt x="1828" y="1916"/>
                  <a:pt x="1829" y="1921"/>
                  <a:pt x="1831" y="1926"/>
                </a:cubicBezTo>
                <a:cubicBezTo>
                  <a:pt x="1832" y="1929"/>
                  <a:pt x="1833" y="1932"/>
                  <a:pt x="1834" y="1936"/>
                </a:cubicBezTo>
                <a:cubicBezTo>
                  <a:pt x="1835" y="1940"/>
                  <a:pt x="1836" y="1945"/>
                  <a:pt x="1837" y="1949"/>
                </a:cubicBezTo>
                <a:cubicBezTo>
                  <a:pt x="1838" y="1953"/>
                  <a:pt x="1839" y="1956"/>
                  <a:pt x="1840" y="1959"/>
                </a:cubicBezTo>
                <a:cubicBezTo>
                  <a:pt x="1842" y="1962"/>
                  <a:pt x="1842" y="1966"/>
                  <a:pt x="1844" y="1969"/>
                </a:cubicBezTo>
                <a:cubicBezTo>
                  <a:pt x="1838" y="1970"/>
                  <a:pt x="1833" y="1971"/>
                  <a:pt x="1828" y="1972"/>
                </a:cubicBezTo>
                <a:cubicBezTo>
                  <a:pt x="1823" y="1974"/>
                  <a:pt x="1818" y="1975"/>
                  <a:pt x="1813" y="1976"/>
                </a:cubicBezTo>
                <a:cubicBezTo>
                  <a:pt x="1806" y="1977"/>
                  <a:pt x="1799" y="1978"/>
                  <a:pt x="1793" y="1979"/>
                </a:cubicBezTo>
                <a:cubicBezTo>
                  <a:pt x="1788" y="1980"/>
                  <a:pt x="1783" y="1981"/>
                  <a:pt x="1778" y="1982"/>
                </a:cubicBezTo>
                <a:cubicBezTo>
                  <a:pt x="1771" y="1983"/>
                  <a:pt x="1764" y="1984"/>
                  <a:pt x="1757" y="1986"/>
                </a:cubicBezTo>
                <a:cubicBezTo>
                  <a:pt x="1753" y="1986"/>
                  <a:pt x="1748" y="1987"/>
                  <a:pt x="1744" y="1988"/>
                </a:cubicBezTo>
                <a:cubicBezTo>
                  <a:pt x="1736" y="1989"/>
                  <a:pt x="1728" y="1990"/>
                  <a:pt x="1719" y="1991"/>
                </a:cubicBezTo>
                <a:cubicBezTo>
                  <a:pt x="1716" y="1992"/>
                  <a:pt x="1713" y="1992"/>
                  <a:pt x="1709" y="1993"/>
                </a:cubicBezTo>
                <a:cubicBezTo>
                  <a:pt x="1698" y="1994"/>
                  <a:pt x="1686" y="1996"/>
                  <a:pt x="1675" y="1997"/>
                </a:cubicBezTo>
                <a:cubicBezTo>
                  <a:pt x="1673" y="1997"/>
                  <a:pt x="1672" y="1997"/>
                  <a:pt x="1670" y="1997"/>
                </a:cubicBezTo>
                <a:cubicBezTo>
                  <a:pt x="1660" y="1998"/>
                  <a:pt x="1650" y="1999"/>
                  <a:pt x="1640" y="2000"/>
                </a:cubicBezTo>
                <a:cubicBezTo>
                  <a:pt x="1636" y="2000"/>
                  <a:pt x="1632" y="2001"/>
                  <a:pt x="1628" y="2001"/>
                </a:cubicBezTo>
                <a:cubicBezTo>
                  <a:pt x="1620" y="2002"/>
                  <a:pt x="1612" y="2002"/>
                  <a:pt x="1605" y="2003"/>
                </a:cubicBezTo>
                <a:cubicBezTo>
                  <a:pt x="1600" y="2003"/>
                  <a:pt x="1595" y="2003"/>
                  <a:pt x="1591" y="2003"/>
                </a:cubicBezTo>
                <a:cubicBezTo>
                  <a:pt x="1585" y="2004"/>
                  <a:pt x="1578" y="2004"/>
                  <a:pt x="1572" y="2004"/>
                </a:cubicBezTo>
                <a:cubicBezTo>
                  <a:pt x="1571" y="2000"/>
                  <a:pt x="1569" y="1996"/>
                  <a:pt x="1568" y="1992"/>
                </a:cubicBezTo>
                <a:cubicBezTo>
                  <a:pt x="1567" y="1989"/>
                  <a:pt x="1566" y="1986"/>
                  <a:pt x="1565" y="1982"/>
                </a:cubicBezTo>
                <a:cubicBezTo>
                  <a:pt x="1563" y="1977"/>
                  <a:pt x="1561" y="1971"/>
                  <a:pt x="1559" y="1965"/>
                </a:cubicBezTo>
                <a:cubicBezTo>
                  <a:pt x="1559" y="1963"/>
                  <a:pt x="1558" y="1961"/>
                  <a:pt x="1557" y="1958"/>
                </a:cubicBezTo>
                <a:cubicBezTo>
                  <a:pt x="1552" y="1942"/>
                  <a:pt x="1547" y="1926"/>
                  <a:pt x="1543" y="1910"/>
                </a:cubicBezTo>
                <a:cubicBezTo>
                  <a:pt x="1542" y="1907"/>
                  <a:pt x="1542" y="1905"/>
                  <a:pt x="1541" y="1903"/>
                </a:cubicBezTo>
                <a:cubicBezTo>
                  <a:pt x="1540" y="1897"/>
                  <a:pt x="1538" y="1891"/>
                  <a:pt x="1537" y="1885"/>
                </a:cubicBezTo>
                <a:cubicBezTo>
                  <a:pt x="1536" y="1882"/>
                  <a:pt x="1535" y="1879"/>
                  <a:pt x="1534" y="1876"/>
                </a:cubicBezTo>
                <a:cubicBezTo>
                  <a:pt x="1533" y="1871"/>
                  <a:pt x="1532" y="1866"/>
                  <a:pt x="1531" y="1861"/>
                </a:cubicBezTo>
                <a:cubicBezTo>
                  <a:pt x="1530" y="1857"/>
                  <a:pt x="1529" y="1854"/>
                  <a:pt x="1528" y="1851"/>
                </a:cubicBezTo>
                <a:cubicBezTo>
                  <a:pt x="1527" y="1846"/>
                  <a:pt x="1526" y="1841"/>
                  <a:pt x="1525" y="1836"/>
                </a:cubicBezTo>
                <a:cubicBezTo>
                  <a:pt x="1524" y="1832"/>
                  <a:pt x="1524" y="1829"/>
                  <a:pt x="1523" y="1826"/>
                </a:cubicBezTo>
                <a:cubicBezTo>
                  <a:pt x="1522" y="1822"/>
                  <a:pt x="1521" y="1819"/>
                  <a:pt x="1521" y="1815"/>
                </a:cubicBezTo>
                <a:close/>
                <a:moveTo>
                  <a:pt x="1286" y="2000"/>
                </a:moveTo>
                <a:cubicBezTo>
                  <a:pt x="1290" y="2001"/>
                  <a:pt x="1295" y="2001"/>
                  <a:pt x="1300" y="2002"/>
                </a:cubicBezTo>
                <a:cubicBezTo>
                  <a:pt x="1305" y="2003"/>
                  <a:pt x="1311" y="2004"/>
                  <a:pt x="1316" y="2004"/>
                </a:cubicBezTo>
                <a:cubicBezTo>
                  <a:pt x="1321" y="2005"/>
                  <a:pt x="1325" y="2006"/>
                  <a:pt x="1330" y="2006"/>
                </a:cubicBezTo>
                <a:cubicBezTo>
                  <a:pt x="1336" y="2007"/>
                  <a:pt x="1341" y="2007"/>
                  <a:pt x="1347" y="2008"/>
                </a:cubicBezTo>
                <a:cubicBezTo>
                  <a:pt x="1352" y="2009"/>
                  <a:pt x="1356" y="2009"/>
                  <a:pt x="1361" y="2010"/>
                </a:cubicBezTo>
                <a:cubicBezTo>
                  <a:pt x="1366" y="2010"/>
                  <a:pt x="1372" y="2011"/>
                  <a:pt x="1378" y="2011"/>
                </a:cubicBezTo>
                <a:cubicBezTo>
                  <a:pt x="1382" y="2011"/>
                  <a:pt x="1387" y="2012"/>
                  <a:pt x="1391" y="2012"/>
                </a:cubicBezTo>
                <a:cubicBezTo>
                  <a:pt x="1397" y="2013"/>
                  <a:pt x="1403" y="2013"/>
                  <a:pt x="1409" y="2014"/>
                </a:cubicBezTo>
                <a:cubicBezTo>
                  <a:pt x="1413" y="2014"/>
                  <a:pt x="1418" y="2014"/>
                  <a:pt x="1422" y="2014"/>
                </a:cubicBezTo>
                <a:cubicBezTo>
                  <a:pt x="1428" y="2015"/>
                  <a:pt x="1434" y="2015"/>
                  <a:pt x="1441" y="2015"/>
                </a:cubicBezTo>
                <a:cubicBezTo>
                  <a:pt x="1445" y="2016"/>
                  <a:pt x="1449" y="2016"/>
                  <a:pt x="1453" y="2016"/>
                </a:cubicBezTo>
                <a:cubicBezTo>
                  <a:pt x="1460" y="2016"/>
                  <a:pt x="1467" y="2016"/>
                  <a:pt x="1473" y="2017"/>
                </a:cubicBezTo>
                <a:cubicBezTo>
                  <a:pt x="1477" y="2017"/>
                  <a:pt x="1480" y="2017"/>
                  <a:pt x="1484" y="2017"/>
                </a:cubicBezTo>
                <a:cubicBezTo>
                  <a:pt x="1494" y="2017"/>
                  <a:pt x="1504" y="2017"/>
                  <a:pt x="1515" y="2017"/>
                </a:cubicBezTo>
                <a:cubicBezTo>
                  <a:pt x="1522" y="2017"/>
                  <a:pt x="1530" y="2017"/>
                  <a:pt x="1537" y="2017"/>
                </a:cubicBezTo>
                <a:cubicBezTo>
                  <a:pt x="1538" y="2017"/>
                  <a:pt x="1539" y="2017"/>
                  <a:pt x="1540" y="2017"/>
                </a:cubicBezTo>
                <a:cubicBezTo>
                  <a:pt x="1547" y="2017"/>
                  <a:pt x="1554" y="2017"/>
                  <a:pt x="1562" y="2017"/>
                </a:cubicBezTo>
                <a:cubicBezTo>
                  <a:pt x="1562" y="2016"/>
                  <a:pt x="1563" y="2016"/>
                  <a:pt x="1564" y="2016"/>
                </a:cubicBezTo>
                <a:cubicBezTo>
                  <a:pt x="1564" y="2016"/>
                  <a:pt x="1564" y="2016"/>
                  <a:pt x="1564" y="2016"/>
                </a:cubicBezTo>
                <a:cubicBezTo>
                  <a:pt x="1564" y="2016"/>
                  <a:pt x="1564" y="2016"/>
                  <a:pt x="1564" y="2016"/>
                </a:cubicBezTo>
                <a:cubicBezTo>
                  <a:pt x="1565" y="2021"/>
                  <a:pt x="1567" y="2025"/>
                  <a:pt x="1568" y="2029"/>
                </a:cubicBezTo>
                <a:cubicBezTo>
                  <a:pt x="1569" y="2032"/>
                  <a:pt x="1571" y="2036"/>
                  <a:pt x="1572" y="2039"/>
                </a:cubicBezTo>
                <a:cubicBezTo>
                  <a:pt x="1574" y="2045"/>
                  <a:pt x="1576" y="2050"/>
                  <a:pt x="1578" y="2056"/>
                </a:cubicBezTo>
                <a:cubicBezTo>
                  <a:pt x="1579" y="2058"/>
                  <a:pt x="1580" y="2061"/>
                  <a:pt x="1581" y="2063"/>
                </a:cubicBezTo>
                <a:cubicBezTo>
                  <a:pt x="1584" y="2071"/>
                  <a:pt x="1587" y="2079"/>
                  <a:pt x="1591" y="2088"/>
                </a:cubicBezTo>
                <a:cubicBezTo>
                  <a:pt x="1591" y="2089"/>
                  <a:pt x="1592" y="2091"/>
                  <a:pt x="1593" y="2093"/>
                </a:cubicBezTo>
                <a:cubicBezTo>
                  <a:pt x="1596" y="2099"/>
                  <a:pt x="1598" y="2105"/>
                  <a:pt x="1601" y="2112"/>
                </a:cubicBezTo>
                <a:cubicBezTo>
                  <a:pt x="1602" y="2115"/>
                  <a:pt x="1603" y="2118"/>
                  <a:pt x="1605" y="2121"/>
                </a:cubicBezTo>
                <a:cubicBezTo>
                  <a:pt x="1607" y="2126"/>
                  <a:pt x="1609" y="2131"/>
                  <a:pt x="1611" y="2136"/>
                </a:cubicBezTo>
                <a:cubicBezTo>
                  <a:pt x="1613" y="2139"/>
                  <a:pt x="1614" y="2142"/>
                  <a:pt x="1616" y="2146"/>
                </a:cubicBezTo>
                <a:cubicBezTo>
                  <a:pt x="1618" y="2150"/>
                  <a:pt x="1620" y="2155"/>
                  <a:pt x="1622" y="2159"/>
                </a:cubicBezTo>
                <a:cubicBezTo>
                  <a:pt x="1624" y="2163"/>
                  <a:pt x="1626" y="2166"/>
                  <a:pt x="1627" y="2170"/>
                </a:cubicBezTo>
                <a:cubicBezTo>
                  <a:pt x="1629" y="2174"/>
                  <a:pt x="1631" y="2178"/>
                  <a:pt x="1634" y="2183"/>
                </a:cubicBezTo>
                <a:cubicBezTo>
                  <a:pt x="1635" y="2186"/>
                  <a:pt x="1637" y="2190"/>
                  <a:pt x="1639" y="2193"/>
                </a:cubicBezTo>
                <a:cubicBezTo>
                  <a:pt x="1640" y="2196"/>
                  <a:pt x="1642" y="2199"/>
                  <a:pt x="1643" y="2202"/>
                </a:cubicBezTo>
                <a:cubicBezTo>
                  <a:pt x="1638" y="2202"/>
                  <a:pt x="1634" y="2203"/>
                  <a:pt x="1629" y="2203"/>
                </a:cubicBezTo>
                <a:cubicBezTo>
                  <a:pt x="1624" y="2204"/>
                  <a:pt x="1619" y="2204"/>
                  <a:pt x="1615" y="2204"/>
                </a:cubicBezTo>
                <a:cubicBezTo>
                  <a:pt x="1608" y="2205"/>
                  <a:pt x="1601" y="2205"/>
                  <a:pt x="1594" y="2205"/>
                </a:cubicBezTo>
                <a:cubicBezTo>
                  <a:pt x="1590" y="2206"/>
                  <a:pt x="1586" y="2206"/>
                  <a:pt x="1581" y="2206"/>
                </a:cubicBezTo>
                <a:cubicBezTo>
                  <a:pt x="1574" y="2206"/>
                  <a:pt x="1566" y="2207"/>
                  <a:pt x="1559" y="2207"/>
                </a:cubicBezTo>
                <a:cubicBezTo>
                  <a:pt x="1555" y="2207"/>
                  <a:pt x="1552" y="2207"/>
                  <a:pt x="1548" y="2207"/>
                </a:cubicBezTo>
                <a:cubicBezTo>
                  <a:pt x="1537" y="2207"/>
                  <a:pt x="1526" y="2208"/>
                  <a:pt x="1515" y="2208"/>
                </a:cubicBezTo>
                <a:cubicBezTo>
                  <a:pt x="1508" y="2208"/>
                  <a:pt x="1502" y="2208"/>
                  <a:pt x="1495" y="2207"/>
                </a:cubicBezTo>
                <a:cubicBezTo>
                  <a:pt x="1493" y="2207"/>
                  <a:pt x="1491" y="2207"/>
                  <a:pt x="1488" y="2207"/>
                </a:cubicBezTo>
                <a:cubicBezTo>
                  <a:pt x="1484" y="2207"/>
                  <a:pt x="1480" y="2207"/>
                  <a:pt x="1475" y="2207"/>
                </a:cubicBezTo>
                <a:cubicBezTo>
                  <a:pt x="1473" y="2207"/>
                  <a:pt x="1470" y="2207"/>
                  <a:pt x="1468" y="2207"/>
                </a:cubicBezTo>
                <a:cubicBezTo>
                  <a:pt x="1464" y="2207"/>
                  <a:pt x="1460" y="2207"/>
                  <a:pt x="1456" y="2206"/>
                </a:cubicBezTo>
                <a:cubicBezTo>
                  <a:pt x="1453" y="2206"/>
                  <a:pt x="1450" y="2206"/>
                  <a:pt x="1448" y="2206"/>
                </a:cubicBezTo>
                <a:cubicBezTo>
                  <a:pt x="1444" y="2206"/>
                  <a:pt x="1440" y="2206"/>
                  <a:pt x="1436" y="2206"/>
                </a:cubicBezTo>
                <a:cubicBezTo>
                  <a:pt x="1433" y="2205"/>
                  <a:pt x="1430" y="2205"/>
                  <a:pt x="1428" y="2205"/>
                </a:cubicBezTo>
                <a:cubicBezTo>
                  <a:pt x="1424" y="2205"/>
                  <a:pt x="1420" y="2205"/>
                  <a:pt x="1417" y="2204"/>
                </a:cubicBezTo>
                <a:cubicBezTo>
                  <a:pt x="1414" y="2204"/>
                  <a:pt x="1411" y="2204"/>
                  <a:pt x="1408" y="2204"/>
                </a:cubicBezTo>
                <a:cubicBezTo>
                  <a:pt x="1404" y="2204"/>
                  <a:pt x="1401" y="2203"/>
                  <a:pt x="1397" y="2203"/>
                </a:cubicBezTo>
                <a:cubicBezTo>
                  <a:pt x="1394" y="2203"/>
                  <a:pt x="1391" y="2203"/>
                  <a:pt x="1388" y="2202"/>
                </a:cubicBezTo>
                <a:cubicBezTo>
                  <a:pt x="1385" y="2202"/>
                  <a:pt x="1381" y="2202"/>
                  <a:pt x="1378" y="2201"/>
                </a:cubicBezTo>
                <a:cubicBezTo>
                  <a:pt x="1375" y="2201"/>
                  <a:pt x="1371" y="2201"/>
                  <a:pt x="1368" y="2200"/>
                </a:cubicBezTo>
                <a:cubicBezTo>
                  <a:pt x="1365" y="2200"/>
                  <a:pt x="1363" y="2200"/>
                  <a:pt x="1360" y="2200"/>
                </a:cubicBezTo>
                <a:cubicBezTo>
                  <a:pt x="1357" y="2194"/>
                  <a:pt x="1355" y="2189"/>
                  <a:pt x="1352" y="2184"/>
                </a:cubicBezTo>
                <a:cubicBezTo>
                  <a:pt x="1351" y="2181"/>
                  <a:pt x="1349" y="2179"/>
                  <a:pt x="1348" y="2176"/>
                </a:cubicBezTo>
                <a:cubicBezTo>
                  <a:pt x="1340" y="2159"/>
                  <a:pt x="1332" y="2142"/>
                  <a:pt x="1324" y="2125"/>
                </a:cubicBezTo>
                <a:cubicBezTo>
                  <a:pt x="1323" y="2122"/>
                  <a:pt x="1322" y="2119"/>
                  <a:pt x="1320" y="2117"/>
                </a:cubicBezTo>
                <a:cubicBezTo>
                  <a:pt x="1318" y="2111"/>
                  <a:pt x="1315" y="2105"/>
                  <a:pt x="1313" y="2099"/>
                </a:cubicBezTo>
                <a:cubicBezTo>
                  <a:pt x="1311" y="2096"/>
                  <a:pt x="1310" y="2092"/>
                  <a:pt x="1309" y="2089"/>
                </a:cubicBezTo>
                <a:cubicBezTo>
                  <a:pt x="1306" y="2083"/>
                  <a:pt x="1304" y="2078"/>
                  <a:pt x="1302" y="2073"/>
                </a:cubicBezTo>
                <a:cubicBezTo>
                  <a:pt x="1301" y="2069"/>
                  <a:pt x="1299" y="2065"/>
                  <a:pt x="1298" y="2062"/>
                </a:cubicBezTo>
                <a:cubicBezTo>
                  <a:pt x="1296" y="2057"/>
                  <a:pt x="1294" y="2052"/>
                  <a:pt x="1292" y="2047"/>
                </a:cubicBezTo>
                <a:cubicBezTo>
                  <a:pt x="1290" y="2043"/>
                  <a:pt x="1289" y="2039"/>
                  <a:pt x="1287" y="2035"/>
                </a:cubicBezTo>
                <a:cubicBezTo>
                  <a:pt x="1286" y="2030"/>
                  <a:pt x="1284" y="2025"/>
                  <a:pt x="1282" y="2020"/>
                </a:cubicBezTo>
                <a:cubicBezTo>
                  <a:pt x="1281" y="2016"/>
                  <a:pt x="1279" y="2012"/>
                  <a:pt x="1278" y="2008"/>
                </a:cubicBezTo>
                <a:cubicBezTo>
                  <a:pt x="1277" y="2005"/>
                  <a:pt x="1276" y="2002"/>
                  <a:pt x="1275" y="1998"/>
                </a:cubicBezTo>
                <a:cubicBezTo>
                  <a:pt x="1278" y="1999"/>
                  <a:pt x="1282" y="1999"/>
                  <a:pt x="1286" y="2000"/>
                </a:cubicBezTo>
                <a:close/>
                <a:moveTo>
                  <a:pt x="1638" y="2164"/>
                </a:moveTo>
                <a:cubicBezTo>
                  <a:pt x="1636" y="2161"/>
                  <a:pt x="1635" y="2159"/>
                  <a:pt x="1634" y="2156"/>
                </a:cubicBezTo>
                <a:cubicBezTo>
                  <a:pt x="1630" y="2148"/>
                  <a:pt x="1627" y="2141"/>
                  <a:pt x="1623" y="2133"/>
                </a:cubicBezTo>
                <a:cubicBezTo>
                  <a:pt x="1622" y="2131"/>
                  <a:pt x="1621" y="2129"/>
                  <a:pt x="1620" y="2126"/>
                </a:cubicBezTo>
                <a:cubicBezTo>
                  <a:pt x="1618" y="2121"/>
                  <a:pt x="1615" y="2115"/>
                  <a:pt x="1613" y="2109"/>
                </a:cubicBezTo>
                <a:cubicBezTo>
                  <a:pt x="1611" y="2106"/>
                  <a:pt x="1610" y="2103"/>
                  <a:pt x="1609" y="2100"/>
                </a:cubicBezTo>
                <a:cubicBezTo>
                  <a:pt x="1607" y="2095"/>
                  <a:pt x="1605" y="2090"/>
                  <a:pt x="1603" y="2085"/>
                </a:cubicBezTo>
                <a:cubicBezTo>
                  <a:pt x="1601" y="2082"/>
                  <a:pt x="1600" y="2078"/>
                  <a:pt x="1599" y="2075"/>
                </a:cubicBezTo>
                <a:cubicBezTo>
                  <a:pt x="1597" y="2070"/>
                  <a:pt x="1595" y="2065"/>
                  <a:pt x="1593" y="2061"/>
                </a:cubicBezTo>
                <a:cubicBezTo>
                  <a:pt x="1592" y="2057"/>
                  <a:pt x="1590" y="2054"/>
                  <a:pt x="1589" y="2051"/>
                </a:cubicBezTo>
                <a:cubicBezTo>
                  <a:pt x="1587" y="2046"/>
                  <a:pt x="1585" y="2041"/>
                  <a:pt x="1584" y="2036"/>
                </a:cubicBezTo>
                <a:cubicBezTo>
                  <a:pt x="1582" y="2033"/>
                  <a:pt x="1581" y="2029"/>
                  <a:pt x="1580" y="2026"/>
                </a:cubicBezTo>
                <a:cubicBezTo>
                  <a:pt x="1579" y="2023"/>
                  <a:pt x="1577" y="2019"/>
                  <a:pt x="1576" y="2016"/>
                </a:cubicBezTo>
                <a:cubicBezTo>
                  <a:pt x="1581" y="2016"/>
                  <a:pt x="1587" y="2015"/>
                  <a:pt x="1592" y="2015"/>
                </a:cubicBezTo>
                <a:cubicBezTo>
                  <a:pt x="1597" y="2015"/>
                  <a:pt x="1602" y="2015"/>
                  <a:pt x="1607" y="2014"/>
                </a:cubicBezTo>
                <a:cubicBezTo>
                  <a:pt x="1614" y="2014"/>
                  <a:pt x="1621" y="2013"/>
                  <a:pt x="1628" y="2013"/>
                </a:cubicBezTo>
                <a:cubicBezTo>
                  <a:pt x="1632" y="2013"/>
                  <a:pt x="1637" y="2012"/>
                  <a:pt x="1642" y="2012"/>
                </a:cubicBezTo>
                <a:cubicBezTo>
                  <a:pt x="1649" y="2011"/>
                  <a:pt x="1657" y="2011"/>
                  <a:pt x="1664" y="2010"/>
                </a:cubicBezTo>
                <a:cubicBezTo>
                  <a:pt x="1668" y="2009"/>
                  <a:pt x="1673" y="2009"/>
                  <a:pt x="1677" y="2009"/>
                </a:cubicBezTo>
                <a:cubicBezTo>
                  <a:pt x="1685" y="2008"/>
                  <a:pt x="1694" y="2007"/>
                  <a:pt x="1702" y="2006"/>
                </a:cubicBezTo>
                <a:cubicBezTo>
                  <a:pt x="1705" y="2005"/>
                  <a:pt x="1709" y="2005"/>
                  <a:pt x="1712" y="2004"/>
                </a:cubicBezTo>
                <a:cubicBezTo>
                  <a:pt x="1724" y="2003"/>
                  <a:pt x="1735" y="2001"/>
                  <a:pt x="1747" y="2000"/>
                </a:cubicBezTo>
                <a:cubicBezTo>
                  <a:pt x="1748" y="1999"/>
                  <a:pt x="1750" y="1999"/>
                  <a:pt x="1752" y="1999"/>
                </a:cubicBezTo>
                <a:cubicBezTo>
                  <a:pt x="1762" y="1997"/>
                  <a:pt x="1772" y="1996"/>
                  <a:pt x="1781" y="1994"/>
                </a:cubicBezTo>
                <a:cubicBezTo>
                  <a:pt x="1785" y="1993"/>
                  <a:pt x="1789" y="1992"/>
                  <a:pt x="1794" y="1991"/>
                </a:cubicBezTo>
                <a:cubicBezTo>
                  <a:pt x="1801" y="1990"/>
                  <a:pt x="1808" y="1989"/>
                  <a:pt x="1816" y="1987"/>
                </a:cubicBezTo>
                <a:cubicBezTo>
                  <a:pt x="1820" y="1986"/>
                  <a:pt x="1825" y="1985"/>
                  <a:pt x="1830" y="1984"/>
                </a:cubicBezTo>
                <a:cubicBezTo>
                  <a:pt x="1836" y="1983"/>
                  <a:pt x="1841" y="1982"/>
                  <a:pt x="1847" y="1981"/>
                </a:cubicBezTo>
                <a:cubicBezTo>
                  <a:pt x="1847" y="1981"/>
                  <a:pt x="1847" y="1981"/>
                  <a:pt x="1847" y="1981"/>
                </a:cubicBezTo>
                <a:cubicBezTo>
                  <a:pt x="1847" y="1981"/>
                  <a:pt x="1847" y="1981"/>
                  <a:pt x="1847" y="1981"/>
                </a:cubicBezTo>
                <a:cubicBezTo>
                  <a:pt x="1848" y="1984"/>
                  <a:pt x="1850" y="1988"/>
                  <a:pt x="1851" y="1991"/>
                </a:cubicBezTo>
                <a:cubicBezTo>
                  <a:pt x="1852" y="1994"/>
                  <a:pt x="1853" y="1997"/>
                  <a:pt x="1854" y="2001"/>
                </a:cubicBezTo>
                <a:cubicBezTo>
                  <a:pt x="1855" y="2005"/>
                  <a:pt x="1857" y="2010"/>
                  <a:pt x="1859" y="2015"/>
                </a:cubicBezTo>
                <a:cubicBezTo>
                  <a:pt x="1860" y="2018"/>
                  <a:pt x="1861" y="2021"/>
                  <a:pt x="1862" y="2023"/>
                </a:cubicBezTo>
                <a:cubicBezTo>
                  <a:pt x="1864" y="2029"/>
                  <a:pt x="1866" y="2035"/>
                  <a:pt x="1868" y="2040"/>
                </a:cubicBezTo>
                <a:cubicBezTo>
                  <a:pt x="1869" y="2042"/>
                  <a:pt x="1869" y="2044"/>
                  <a:pt x="1870" y="2046"/>
                </a:cubicBezTo>
                <a:cubicBezTo>
                  <a:pt x="1873" y="2054"/>
                  <a:pt x="1876" y="2061"/>
                  <a:pt x="1879" y="2068"/>
                </a:cubicBezTo>
                <a:cubicBezTo>
                  <a:pt x="1879" y="2070"/>
                  <a:pt x="1880" y="2072"/>
                  <a:pt x="1881" y="2074"/>
                </a:cubicBezTo>
                <a:cubicBezTo>
                  <a:pt x="1883" y="2080"/>
                  <a:pt x="1885" y="2085"/>
                  <a:pt x="1888" y="2091"/>
                </a:cubicBezTo>
                <a:cubicBezTo>
                  <a:pt x="1889" y="2094"/>
                  <a:pt x="1890" y="2096"/>
                  <a:pt x="1891" y="2099"/>
                </a:cubicBezTo>
                <a:cubicBezTo>
                  <a:pt x="1893" y="2104"/>
                  <a:pt x="1895" y="2108"/>
                  <a:pt x="1897" y="2113"/>
                </a:cubicBezTo>
                <a:cubicBezTo>
                  <a:pt x="1898" y="2116"/>
                  <a:pt x="1900" y="2119"/>
                  <a:pt x="1901" y="2122"/>
                </a:cubicBezTo>
                <a:cubicBezTo>
                  <a:pt x="1903" y="2126"/>
                  <a:pt x="1905" y="2131"/>
                  <a:pt x="1907" y="2135"/>
                </a:cubicBezTo>
                <a:cubicBezTo>
                  <a:pt x="1908" y="2138"/>
                  <a:pt x="1910" y="2141"/>
                  <a:pt x="1911" y="2144"/>
                </a:cubicBezTo>
                <a:cubicBezTo>
                  <a:pt x="1912" y="2147"/>
                  <a:pt x="1914" y="2150"/>
                  <a:pt x="1915" y="2153"/>
                </a:cubicBezTo>
                <a:cubicBezTo>
                  <a:pt x="1910" y="2155"/>
                  <a:pt x="1905" y="2156"/>
                  <a:pt x="1901" y="2157"/>
                </a:cubicBezTo>
                <a:cubicBezTo>
                  <a:pt x="1896" y="2159"/>
                  <a:pt x="1891" y="2160"/>
                  <a:pt x="1886" y="2161"/>
                </a:cubicBezTo>
                <a:cubicBezTo>
                  <a:pt x="1880" y="2163"/>
                  <a:pt x="1874" y="2164"/>
                  <a:pt x="1868" y="2166"/>
                </a:cubicBezTo>
                <a:cubicBezTo>
                  <a:pt x="1863" y="2167"/>
                  <a:pt x="1858" y="2168"/>
                  <a:pt x="1854" y="2169"/>
                </a:cubicBezTo>
                <a:cubicBezTo>
                  <a:pt x="1847" y="2171"/>
                  <a:pt x="1840" y="2172"/>
                  <a:pt x="1834" y="2173"/>
                </a:cubicBezTo>
                <a:cubicBezTo>
                  <a:pt x="1829" y="2174"/>
                  <a:pt x="1825" y="2175"/>
                  <a:pt x="1821" y="2176"/>
                </a:cubicBezTo>
                <a:cubicBezTo>
                  <a:pt x="1813" y="2178"/>
                  <a:pt x="1806" y="2179"/>
                  <a:pt x="1799" y="2181"/>
                </a:cubicBezTo>
                <a:cubicBezTo>
                  <a:pt x="1795" y="2181"/>
                  <a:pt x="1791" y="2182"/>
                  <a:pt x="1788" y="2183"/>
                </a:cubicBezTo>
                <a:cubicBezTo>
                  <a:pt x="1778" y="2185"/>
                  <a:pt x="1767" y="2186"/>
                  <a:pt x="1757" y="2188"/>
                </a:cubicBezTo>
                <a:cubicBezTo>
                  <a:pt x="1756" y="2188"/>
                  <a:pt x="1755" y="2188"/>
                  <a:pt x="1754" y="2188"/>
                </a:cubicBezTo>
                <a:cubicBezTo>
                  <a:pt x="1743" y="2190"/>
                  <a:pt x="1732" y="2192"/>
                  <a:pt x="1721" y="2193"/>
                </a:cubicBezTo>
                <a:cubicBezTo>
                  <a:pt x="1717" y="2194"/>
                  <a:pt x="1714" y="2194"/>
                  <a:pt x="1710" y="2195"/>
                </a:cubicBezTo>
                <a:cubicBezTo>
                  <a:pt x="1703" y="2196"/>
                  <a:pt x="1695" y="2197"/>
                  <a:pt x="1688" y="2198"/>
                </a:cubicBezTo>
                <a:cubicBezTo>
                  <a:pt x="1683" y="2198"/>
                  <a:pt x="1679" y="2199"/>
                  <a:pt x="1674" y="2199"/>
                </a:cubicBezTo>
                <a:cubicBezTo>
                  <a:pt x="1668" y="2200"/>
                  <a:pt x="1662" y="2200"/>
                  <a:pt x="1656" y="2201"/>
                </a:cubicBezTo>
                <a:cubicBezTo>
                  <a:pt x="1654" y="2197"/>
                  <a:pt x="1652" y="2193"/>
                  <a:pt x="1650" y="2189"/>
                </a:cubicBezTo>
                <a:cubicBezTo>
                  <a:pt x="1648" y="2186"/>
                  <a:pt x="1647" y="2183"/>
                  <a:pt x="1645" y="2180"/>
                </a:cubicBezTo>
                <a:cubicBezTo>
                  <a:pt x="1643" y="2174"/>
                  <a:pt x="1640" y="2169"/>
                  <a:pt x="1638" y="2164"/>
                </a:cubicBezTo>
                <a:close/>
                <a:moveTo>
                  <a:pt x="1912" y="2117"/>
                </a:moveTo>
                <a:cubicBezTo>
                  <a:pt x="1911" y="2114"/>
                  <a:pt x="1910" y="2112"/>
                  <a:pt x="1908" y="2109"/>
                </a:cubicBezTo>
                <a:cubicBezTo>
                  <a:pt x="1906" y="2103"/>
                  <a:pt x="1904" y="2098"/>
                  <a:pt x="1901" y="2092"/>
                </a:cubicBezTo>
                <a:cubicBezTo>
                  <a:pt x="1900" y="2090"/>
                  <a:pt x="1900" y="2089"/>
                  <a:pt x="1899" y="2087"/>
                </a:cubicBezTo>
                <a:cubicBezTo>
                  <a:pt x="1896" y="2080"/>
                  <a:pt x="1893" y="2072"/>
                  <a:pt x="1890" y="2065"/>
                </a:cubicBezTo>
                <a:cubicBezTo>
                  <a:pt x="1889" y="2063"/>
                  <a:pt x="1889" y="2062"/>
                  <a:pt x="1888" y="2060"/>
                </a:cubicBezTo>
                <a:cubicBezTo>
                  <a:pt x="1886" y="2054"/>
                  <a:pt x="1884" y="2048"/>
                  <a:pt x="1881" y="2042"/>
                </a:cubicBezTo>
                <a:cubicBezTo>
                  <a:pt x="1881" y="2040"/>
                  <a:pt x="1880" y="2037"/>
                  <a:pt x="1879" y="2034"/>
                </a:cubicBezTo>
                <a:cubicBezTo>
                  <a:pt x="1877" y="2030"/>
                  <a:pt x="1875" y="2025"/>
                  <a:pt x="1873" y="2020"/>
                </a:cubicBezTo>
                <a:cubicBezTo>
                  <a:pt x="1872" y="2017"/>
                  <a:pt x="1871" y="2014"/>
                  <a:pt x="1870" y="2011"/>
                </a:cubicBezTo>
                <a:cubicBezTo>
                  <a:pt x="1869" y="2006"/>
                  <a:pt x="1867" y="2002"/>
                  <a:pt x="1865" y="1997"/>
                </a:cubicBezTo>
                <a:cubicBezTo>
                  <a:pt x="1864" y="1994"/>
                  <a:pt x="1863" y="1991"/>
                  <a:pt x="1862" y="1988"/>
                </a:cubicBezTo>
                <a:cubicBezTo>
                  <a:pt x="1861" y="1984"/>
                  <a:pt x="1860" y="1981"/>
                  <a:pt x="1859" y="1978"/>
                </a:cubicBezTo>
                <a:cubicBezTo>
                  <a:pt x="1864" y="1977"/>
                  <a:pt x="1870" y="1975"/>
                  <a:pt x="1875" y="1974"/>
                </a:cubicBezTo>
                <a:cubicBezTo>
                  <a:pt x="1880" y="1973"/>
                  <a:pt x="1885" y="1972"/>
                  <a:pt x="1890" y="1970"/>
                </a:cubicBezTo>
                <a:cubicBezTo>
                  <a:pt x="1897" y="1969"/>
                  <a:pt x="1903" y="1967"/>
                  <a:pt x="1910" y="1965"/>
                </a:cubicBezTo>
                <a:cubicBezTo>
                  <a:pt x="1915" y="1964"/>
                  <a:pt x="1919" y="1963"/>
                  <a:pt x="1923" y="1961"/>
                </a:cubicBezTo>
                <a:cubicBezTo>
                  <a:pt x="1931" y="1959"/>
                  <a:pt x="1939" y="1957"/>
                  <a:pt x="1947" y="1955"/>
                </a:cubicBezTo>
                <a:cubicBezTo>
                  <a:pt x="1950" y="1954"/>
                  <a:pt x="1953" y="1953"/>
                  <a:pt x="1957" y="1952"/>
                </a:cubicBezTo>
                <a:cubicBezTo>
                  <a:pt x="1968" y="1948"/>
                  <a:pt x="1979" y="1945"/>
                  <a:pt x="1990" y="1941"/>
                </a:cubicBezTo>
                <a:cubicBezTo>
                  <a:pt x="1992" y="1941"/>
                  <a:pt x="1993" y="1940"/>
                  <a:pt x="1994" y="1940"/>
                </a:cubicBezTo>
                <a:cubicBezTo>
                  <a:pt x="2004" y="1936"/>
                  <a:pt x="2014" y="1933"/>
                  <a:pt x="2023" y="1930"/>
                </a:cubicBezTo>
                <a:cubicBezTo>
                  <a:pt x="2027" y="1928"/>
                  <a:pt x="2031" y="1927"/>
                  <a:pt x="2035" y="1925"/>
                </a:cubicBezTo>
                <a:cubicBezTo>
                  <a:pt x="2042" y="1923"/>
                  <a:pt x="2049" y="1920"/>
                  <a:pt x="2056" y="1918"/>
                </a:cubicBezTo>
                <a:cubicBezTo>
                  <a:pt x="2060" y="1916"/>
                  <a:pt x="2065" y="1914"/>
                  <a:pt x="2069" y="1912"/>
                </a:cubicBezTo>
                <a:cubicBezTo>
                  <a:pt x="2076" y="1910"/>
                  <a:pt x="2082" y="1907"/>
                  <a:pt x="2088" y="1905"/>
                </a:cubicBezTo>
                <a:cubicBezTo>
                  <a:pt x="2093" y="1903"/>
                  <a:pt x="2098" y="1901"/>
                  <a:pt x="2102" y="1899"/>
                </a:cubicBezTo>
                <a:cubicBezTo>
                  <a:pt x="2107" y="1897"/>
                  <a:pt x="2112" y="1895"/>
                  <a:pt x="2117" y="1893"/>
                </a:cubicBezTo>
                <a:cubicBezTo>
                  <a:pt x="2117" y="1893"/>
                  <a:pt x="2117" y="1893"/>
                  <a:pt x="2117" y="1893"/>
                </a:cubicBezTo>
                <a:cubicBezTo>
                  <a:pt x="2117" y="1893"/>
                  <a:pt x="2117" y="1893"/>
                  <a:pt x="2117" y="1893"/>
                </a:cubicBezTo>
                <a:cubicBezTo>
                  <a:pt x="2118" y="1895"/>
                  <a:pt x="2119" y="1898"/>
                  <a:pt x="2120" y="1901"/>
                </a:cubicBezTo>
                <a:cubicBezTo>
                  <a:pt x="2120" y="1904"/>
                  <a:pt x="2121" y="1908"/>
                  <a:pt x="2122" y="1911"/>
                </a:cubicBezTo>
                <a:cubicBezTo>
                  <a:pt x="2123" y="1915"/>
                  <a:pt x="2124" y="1919"/>
                  <a:pt x="2126" y="1923"/>
                </a:cubicBezTo>
                <a:cubicBezTo>
                  <a:pt x="2126" y="1926"/>
                  <a:pt x="2127" y="1929"/>
                  <a:pt x="2128" y="1932"/>
                </a:cubicBezTo>
                <a:cubicBezTo>
                  <a:pt x="2129" y="1937"/>
                  <a:pt x="2131" y="1941"/>
                  <a:pt x="2132" y="1946"/>
                </a:cubicBezTo>
                <a:cubicBezTo>
                  <a:pt x="2133" y="1948"/>
                  <a:pt x="2134" y="1951"/>
                  <a:pt x="2134" y="1954"/>
                </a:cubicBezTo>
                <a:cubicBezTo>
                  <a:pt x="2136" y="1959"/>
                  <a:pt x="2138" y="1964"/>
                  <a:pt x="2139" y="1970"/>
                </a:cubicBezTo>
                <a:cubicBezTo>
                  <a:pt x="2140" y="1971"/>
                  <a:pt x="2141" y="1973"/>
                  <a:pt x="2141" y="1975"/>
                </a:cubicBezTo>
                <a:cubicBezTo>
                  <a:pt x="2143" y="1982"/>
                  <a:pt x="2146" y="1990"/>
                  <a:pt x="2148" y="1997"/>
                </a:cubicBezTo>
                <a:cubicBezTo>
                  <a:pt x="2149" y="1999"/>
                  <a:pt x="2149" y="2000"/>
                  <a:pt x="2150" y="2002"/>
                </a:cubicBezTo>
                <a:cubicBezTo>
                  <a:pt x="2152" y="2007"/>
                  <a:pt x="2154" y="2013"/>
                  <a:pt x="2155" y="2018"/>
                </a:cubicBezTo>
                <a:cubicBezTo>
                  <a:pt x="2156" y="2021"/>
                  <a:pt x="2157" y="2023"/>
                  <a:pt x="2158" y="2026"/>
                </a:cubicBezTo>
                <a:cubicBezTo>
                  <a:pt x="2160" y="2030"/>
                  <a:pt x="2161" y="2035"/>
                  <a:pt x="2163" y="2039"/>
                </a:cubicBezTo>
                <a:cubicBezTo>
                  <a:pt x="2164" y="2042"/>
                  <a:pt x="2165" y="2045"/>
                  <a:pt x="2166" y="2048"/>
                </a:cubicBezTo>
                <a:cubicBezTo>
                  <a:pt x="2168" y="2051"/>
                  <a:pt x="2169" y="2054"/>
                  <a:pt x="2170" y="2057"/>
                </a:cubicBezTo>
                <a:cubicBezTo>
                  <a:pt x="2165" y="2060"/>
                  <a:pt x="2160" y="2062"/>
                  <a:pt x="2156" y="2064"/>
                </a:cubicBezTo>
                <a:cubicBezTo>
                  <a:pt x="2151" y="2066"/>
                  <a:pt x="2147" y="2068"/>
                  <a:pt x="2142" y="2070"/>
                </a:cubicBezTo>
                <a:cubicBezTo>
                  <a:pt x="2137" y="2073"/>
                  <a:pt x="2131" y="2076"/>
                  <a:pt x="2125" y="2078"/>
                </a:cubicBezTo>
                <a:cubicBezTo>
                  <a:pt x="2120" y="2080"/>
                  <a:pt x="2116" y="2082"/>
                  <a:pt x="2112" y="2084"/>
                </a:cubicBezTo>
                <a:cubicBezTo>
                  <a:pt x="2106" y="2087"/>
                  <a:pt x="2099" y="2090"/>
                  <a:pt x="2092" y="2092"/>
                </a:cubicBezTo>
                <a:cubicBezTo>
                  <a:pt x="2089" y="2094"/>
                  <a:pt x="2085" y="2095"/>
                  <a:pt x="2081" y="2097"/>
                </a:cubicBezTo>
                <a:cubicBezTo>
                  <a:pt x="2073" y="2100"/>
                  <a:pt x="2064" y="2104"/>
                  <a:pt x="2055" y="2107"/>
                </a:cubicBezTo>
                <a:cubicBezTo>
                  <a:pt x="2053" y="2108"/>
                  <a:pt x="2052" y="2109"/>
                  <a:pt x="2050" y="2109"/>
                </a:cubicBezTo>
                <a:cubicBezTo>
                  <a:pt x="2040" y="2113"/>
                  <a:pt x="2030" y="2117"/>
                  <a:pt x="2019" y="2121"/>
                </a:cubicBezTo>
                <a:cubicBezTo>
                  <a:pt x="2016" y="2122"/>
                  <a:pt x="2012" y="2123"/>
                  <a:pt x="2009" y="2124"/>
                </a:cubicBezTo>
                <a:cubicBezTo>
                  <a:pt x="2002" y="2127"/>
                  <a:pt x="1995" y="2129"/>
                  <a:pt x="1988" y="2131"/>
                </a:cubicBezTo>
                <a:cubicBezTo>
                  <a:pt x="1984" y="2133"/>
                  <a:pt x="1979" y="2134"/>
                  <a:pt x="1975" y="2135"/>
                </a:cubicBezTo>
                <a:cubicBezTo>
                  <a:pt x="1969" y="2138"/>
                  <a:pt x="1963" y="2140"/>
                  <a:pt x="1956" y="2142"/>
                </a:cubicBezTo>
                <a:cubicBezTo>
                  <a:pt x="1952" y="2143"/>
                  <a:pt x="1947" y="2144"/>
                  <a:pt x="1943" y="2146"/>
                </a:cubicBezTo>
                <a:cubicBezTo>
                  <a:pt x="1937" y="2147"/>
                  <a:pt x="1932" y="2149"/>
                  <a:pt x="1927" y="2150"/>
                </a:cubicBezTo>
                <a:cubicBezTo>
                  <a:pt x="1925" y="2147"/>
                  <a:pt x="1924" y="2143"/>
                  <a:pt x="1922" y="2140"/>
                </a:cubicBezTo>
                <a:cubicBezTo>
                  <a:pt x="1921" y="2137"/>
                  <a:pt x="1919" y="2134"/>
                  <a:pt x="1918" y="2131"/>
                </a:cubicBezTo>
                <a:cubicBezTo>
                  <a:pt x="1916" y="2126"/>
                  <a:pt x="1914" y="2122"/>
                  <a:pt x="1912" y="2117"/>
                </a:cubicBezTo>
                <a:close/>
                <a:moveTo>
                  <a:pt x="2098" y="1888"/>
                </a:moveTo>
                <a:cubicBezTo>
                  <a:pt x="2094" y="1889"/>
                  <a:pt x="2089" y="1891"/>
                  <a:pt x="2085" y="1893"/>
                </a:cubicBezTo>
                <a:cubicBezTo>
                  <a:pt x="2078" y="1896"/>
                  <a:pt x="2071" y="1899"/>
                  <a:pt x="2065" y="1901"/>
                </a:cubicBezTo>
                <a:cubicBezTo>
                  <a:pt x="2061" y="1903"/>
                  <a:pt x="2056" y="1904"/>
                  <a:pt x="2052" y="1906"/>
                </a:cubicBezTo>
                <a:cubicBezTo>
                  <a:pt x="2045" y="1909"/>
                  <a:pt x="2037" y="1912"/>
                  <a:pt x="2029" y="1915"/>
                </a:cubicBezTo>
                <a:cubicBezTo>
                  <a:pt x="2026" y="1916"/>
                  <a:pt x="2023" y="1917"/>
                  <a:pt x="2020" y="1918"/>
                </a:cubicBezTo>
                <a:cubicBezTo>
                  <a:pt x="2009" y="1922"/>
                  <a:pt x="1998" y="1926"/>
                  <a:pt x="1987" y="1930"/>
                </a:cubicBezTo>
                <a:cubicBezTo>
                  <a:pt x="1985" y="1930"/>
                  <a:pt x="1984" y="1930"/>
                  <a:pt x="1983" y="1931"/>
                </a:cubicBezTo>
                <a:cubicBezTo>
                  <a:pt x="1973" y="1934"/>
                  <a:pt x="1963" y="1937"/>
                  <a:pt x="1953" y="1940"/>
                </a:cubicBezTo>
                <a:cubicBezTo>
                  <a:pt x="1950" y="1941"/>
                  <a:pt x="1946" y="1942"/>
                  <a:pt x="1942" y="1943"/>
                </a:cubicBezTo>
                <a:cubicBezTo>
                  <a:pt x="1935" y="1946"/>
                  <a:pt x="1927" y="1948"/>
                  <a:pt x="1920" y="1950"/>
                </a:cubicBezTo>
                <a:cubicBezTo>
                  <a:pt x="1915" y="1951"/>
                  <a:pt x="1911" y="1952"/>
                  <a:pt x="1906" y="1954"/>
                </a:cubicBezTo>
                <a:cubicBezTo>
                  <a:pt x="1900" y="1955"/>
                  <a:pt x="1893" y="1957"/>
                  <a:pt x="1886" y="1959"/>
                </a:cubicBezTo>
                <a:cubicBezTo>
                  <a:pt x="1881" y="1960"/>
                  <a:pt x="1877" y="1961"/>
                  <a:pt x="1872" y="1962"/>
                </a:cubicBezTo>
                <a:cubicBezTo>
                  <a:pt x="1866" y="1964"/>
                  <a:pt x="1861" y="1965"/>
                  <a:pt x="1855" y="1966"/>
                </a:cubicBezTo>
                <a:cubicBezTo>
                  <a:pt x="1854" y="1963"/>
                  <a:pt x="1853" y="1960"/>
                  <a:pt x="1852" y="1956"/>
                </a:cubicBezTo>
                <a:cubicBezTo>
                  <a:pt x="1851" y="1953"/>
                  <a:pt x="1850" y="1950"/>
                  <a:pt x="1849" y="1946"/>
                </a:cubicBezTo>
                <a:cubicBezTo>
                  <a:pt x="1848" y="1942"/>
                  <a:pt x="1846" y="1937"/>
                  <a:pt x="1845" y="1933"/>
                </a:cubicBezTo>
                <a:cubicBezTo>
                  <a:pt x="1844" y="1929"/>
                  <a:pt x="1843" y="1926"/>
                  <a:pt x="1842" y="1923"/>
                </a:cubicBezTo>
                <a:cubicBezTo>
                  <a:pt x="1841" y="1918"/>
                  <a:pt x="1840" y="1913"/>
                  <a:pt x="1838" y="1908"/>
                </a:cubicBezTo>
                <a:cubicBezTo>
                  <a:pt x="1837" y="1905"/>
                  <a:pt x="1837" y="1903"/>
                  <a:pt x="1836" y="1900"/>
                </a:cubicBezTo>
                <a:cubicBezTo>
                  <a:pt x="1834" y="1892"/>
                  <a:pt x="1832" y="1885"/>
                  <a:pt x="1830" y="1877"/>
                </a:cubicBezTo>
                <a:cubicBezTo>
                  <a:pt x="1830" y="1876"/>
                  <a:pt x="1829" y="1874"/>
                  <a:pt x="1829" y="1873"/>
                </a:cubicBezTo>
                <a:cubicBezTo>
                  <a:pt x="1828" y="1866"/>
                  <a:pt x="1826" y="1860"/>
                  <a:pt x="1825" y="1853"/>
                </a:cubicBezTo>
                <a:cubicBezTo>
                  <a:pt x="1824" y="1851"/>
                  <a:pt x="1823" y="1848"/>
                  <a:pt x="1823" y="1845"/>
                </a:cubicBezTo>
                <a:cubicBezTo>
                  <a:pt x="1822" y="1840"/>
                  <a:pt x="1820" y="1835"/>
                  <a:pt x="1819" y="1830"/>
                </a:cubicBezTo>
                <a:cubicBezTo>
                  <a:pt x="1819" y="1827"/>
                  <a:pt x="1818" y="1824"/>
                  <a:pt x="1817" y="1821"/>
                </a:cubicBezTo>
                <a:cubicBezTo>
                  <a:pt x="1816" y="1816"/>
                  <a:pt x="1815" y="1811"/>
                  <a:pt x="1814" y="1806"/>
                </a:cubicBezTo>
                <a:cubicBezTo>
                  <a:pt x="1814" y="1803"/>
                  <a:pt x="1813" y="1800"/>
                  <a:pt x="1813" y="1797"/>
                </a:cubicBezTo>
                <a:cubicBezTo>
                  <a:pt x="1812" y="1793"/>
                  <a:pt x="1811" y="1790"/>
                  <a:pt x="1811" y="1786"/>
                </a:cubicBezTo>
                <a:cubicBezTo>
                  <a:pt x="1811" y="1786"/>
                  <a:pt x="1812" y="1786"/>
                  <a:pt x="1813" y="1786"/>
                </a:cubicBezTo>
                <a:cubicBezTo>
                  <a:pt x="1823" y="1783"/>
                  <a:pt x="1834" y="1781"/>
                  <a:pt x="1844" y="1779"/>
                </a:cubicBezTo>
                <a:cubicBezTo>
                  <a:pt x="1845" y="1779"/>
                  <a:pt x="1846" y="1778"/>
                  <a:pt x="1847" y="1778"/>
                </a:cubicBezTo>
                <a:cubicBezTo>
                  <a:pt x="1858" y="1776"/>
                  <a:pt x="1868" y="1773"/>
                  <a:pt x="1879" y="1771"/>
                </a:cubicBezTo>
                <a:cubicBezTo>
                  <a:pt x="1880" y="1771"/>
                  <a:pt x="1881" y="1770"/>
                  <a:pt x="1881" y="1770"/>
                </a:cubicBezTo>
                <a:cubicBezTo>
                  <a:pt x="1892" y="1768"/>
                  <a:pt x="1903" y="1765"/>
                  <a:pt x="1914" y="1762"/>
                </a:cubicBezTo>
                <a:cubicBezTo>
                  <a:pt x="1914" y="1762"/>
                  <a:pt x="1914" y="1762"/>
                  <a:pt x="1915" y="1762"/>
                </a:cubicBezTo>
                <a:cubicBezTo>
                  <a:pt x="1925" y="1759"/>
                  <a:pt x="1936" y="1755"/>
                  <a:pt x="1947" y="1752"/>
                </a:cubicBezTo>
                <a:cubicBezTo>
                  <a:pt x="1948" y="1752"/>
                  <a:pt x="1948" y="1752"/>
                  <a:pt x="1948" y="1752"/>
                </a:cubicBezTo>
                <a:cubicBezTo>
                  <a:pt x="1959" y="1749"/>
                  <a:pt x="1969" y="1745"/>
                  <a:pt x="1980" y="1742"/>
                </a:cubicBezTo>
                <a:cubicBezTo>
                  <a:pt x="1981" y="1742"/>
                  <a:pt x="1982" y="1741"/>
                  <a:pt x="1983" y="1741"/>
                </a:cubicBezTo>
                <a:cubicBezTo>
                  <a:pt x="1993" y="1738"/>
                  <a:pt x="2003" y="1734"/>
                  <a:pt x="2013" y="1731"/>
                </a:cubicBezTo>
                <a:cubicBezTo>
                  <a:pt x="2014" y="1731"/>
                  <a:pt x="2016" y="1730"/>
                  <a:pt x="2017" y="1730"/>
                </a:cubicBezTo>
                <a:cubicBezTo>
                  <a:pt x="2027" y="1726"/>
                  <a:pt x="2036" y="1723"/>
                  <a:pt x="2046" y="1719"/>
                </a:cubicBezTo>
                <a:cubicBezTo>
                  <a:pt x="2048" y="1718"/>
                  <a:pt x="2049" y="1718"/>
                  <a:pt x="2050" y="1717"/>
                </a:cubicBezTo>
                <a:cubicBezTo>
                  <a:pt x="2060" y="1714"/>
                  <a:pt x="2070" y="1710"/>
                  <a:pt x="2079" y="1706"/>
                </a:cubicBezTo>
                <a:cubicBezTo>
                  <a:pt x="2080" y="1706"/>
                  <a:pt x="2081" y="1706"/>
                  <a:pt x="2082" y="1705"/>
                </a:cubicBezTo>
                <a:cubicBezTo>
                  <a:pt x="2082" y="1705"/>
                  <a:pt x="2082" y="1705"/>
                  <a:pt x="2082" y="1705"/>
                </a:cubicBezTo>
                <a:cubicBezTo>
                  <a:pt x="2082" y="1705"/>
                  <a:pt x="2082" y="1705"/>
                  <a:pt x="2082" y="1705"/>
                </a:cubicBezTo>
                <a:cubicBezTo>
                  <a:pt x="2082" y="1708"/>
                  <a:pt x="2082" y="1711"/>
                  <a:pt x="2083" y="1714"/>
                </a:cubicBezTo>
                <a:cubicBezTo>
                  <a:pt x="2083" y="1717"/>
                  <a:pt x="2084" y="1721"/>
                  <a:pt x="2084" y="1724"/>
                </a:cubicBezTo>
                <a:cubicBezTo>
                  <a:pt x="2085" y="1729"/>
                  <a:pt x="2085" y="1733"/>
                  <a:pt x="2086" y="1737"/>
                </a:cubicBezTo>
                <a:cubicBezTo>
                  <a:pt x="2087" y="1741"/>
                  <a:pt x="2087" y="1744"/>
                  <a:pt x="2088" y="1747"/>
                </a:cubicBezTo>
                <a:cubicBezTo>
                  <a:pt x="2088" y="1752"/>
                  <a:pt x="2089" y="1756"/>
                  <a:pt x="2090" y="1761"/>
                </a:cubicBezTo>
                <a:cubicBezTo>
                  <a:pt x="2090" y="1764"/>
                  <a:pt x="2091" y="1767"/>
                  <a:pt x="2091" y="1770"/>
                </a:cubicBezTo>
                <a:cubicBezTo>
                  <a:pt x="2092" y="1775"/>
                  <a:pt x="2093" y="1781"/>
                  <a:pt x="2094" y="1786"/>
                </a:cubicBezTo>
                <a:cubicBezTo>
                  <a:pt x="2095" y="1789"/>
                  <a:pt x="2095" y="1791"/>
                  <a:pt x="2095" y="1793"/>
                </a:cubicBezTo>
                <a:cubicBezTo>
                  <a:pt x="2097" y="1800"/>
                  <a:pt x="2098" y="1808"/>
                  <a:pt x="2100" y="1816"/>
                </a:cubicBezTo>
                <a:cubicBezTo>
                  <a:pt x="2100" y="1816"/>
                  <a:pt x="2100" y="1816"/>
                  <a:pt x="2100" y="1816"/>
                </a:cubicBezTo>
                <a:cubicBezTo>
                  <a:pt x="2101" y="1823"/>
                  <a:pt x="2103" y="1831"/>
                  <a:pt x="2104" y="1838"/>
                </a:cubicBezTo>
                <a:cubicBezTo>
                  <a:pt x="2105" y="1841"/>
                  <a:pt x="2105" y="1843"/>
                  <a:pt x="2106" y="1845"/>
                </a:cubicBezTo>
                <a:cubicBezTo>
                  <a:pt x="2107" y="1850"/>
                  <a:pt x="2108" y="1856"/>
                  <a:pt x="2110" y="1861"/>
                </a:cubicBezTo>
                <a:cubicBezTo>
                  <a:pt x="2110" y="1864"/>
                  <a:pt x="2111" y="1867"/>
                  <a:pt x="2112" y="1869"/>
                </a:cubicBezTo>
                <a:cubicBezTo>
                  <a:pt x="2113" y="1873"/>
                  <a:pt x="2113" y="1877"/>
                  <a:pt x="2114" y="1881"/>
                </a:cubicBezTo>
                <a:cubicBezTo>
                  <a:pt x="2109" y="1883"/>
                  <a:pt x="2104" y="1885"/>
                  <a:pt x="2098" y="1888"/>
                </a:cubicBezTo>
                <a:close/>
                <a:moveTo>
                  <a:pt x="1790" y="1732"/>
                </a:moveTo>
                <a:cubicBezTo>
                  <a:pt x="1790" y="1735"/>
                  <a:pt x="1790" y="1738"/>
                  <a:pt x="1791" y="1741"/>
                </a:cubicBezTo>
                <a:cubicBezTo>
                  <a:pt x="1792" y="1746"/>
                  <a:pt x="1792" y="1751"/>
                  <a:pt x="1793" y="1756"/>
                </a:cubicBezTo>
                <a:cubicBezTo>
                  <a:pt x="1794" y="1759"/>
                  <a:pt x="1794" y="1762"/>
                  <a:pt x="1795" y="1765"/>
                </a:cubicBezTo>
                <a:cubicBezTo>
                  <a:pt x="1795" y="1769"/>
                  <a:pt x="1796" y="1773"/>
                  <a:pt x="1797" y="1776"/>
                </a:cubicBezTo>
                <a:cubicBezTo>
                  <a:pt x="1791" y="1778"/>
                  <a:pt x="1786" y="1778"/>
                  <a:pt x="1780" y="1779"/>
                </a:cubicBezTo>
                <a:cubicBezTo>
                  <a:pt x="1775" y="1780"/>
                  <a:pt x="1770" y="1781"/>
                  <a:pt x="1765" y="1782"/>
                </a:cubicBezTo>
                <a:cubicBezTo>
                  <a:pt x="1758" y="1783"/>
                  <a:pt x="1751" y="1784"/>
                  <a:pt x="1744" y="1785"/>
                </a:cubicBezTo>
                <a:cubicBezTo>
                  <a:pt x="1739" y="1786"/>
                  <a:pt x="1735" y="1787"/>
                  <a:pt x="1730" y="1788"/>
                </a:cubicBezTo>
                <a:cubicBezTo>
                  <a:pt x="1722" y="1789"/>
                  <a:pt x="1715" y="1790"/>
                  <a:pt x="1708" y="1791"/>
                </a:cubicBezTo>
                <a:cubicBezTo>
                  <a:pt x="1703" y="1791"/>
                  <a:pt x="1699" y="1792"/>
                  <a:pt x="1694" y="1792"/>
                </a:cubicBezTo>
                <a:cubicBezTo>
                  <a:pt x="1686" y="1793"/>
                  <a:pt x="1678" y="1794"/>
                  <a:pt x="1670" y="1795"/>
                </a:cubicBezTo>
                <a:cubicBezTo>
                  <a:pt x="1666" y="1795"/>
                  <a:pt x="1663" y="1796"/>
                  <a:pt x="1659" y="1796"/>
                </a:cubicBezTo>
                <a:cubicBezTo>
                  <a:pt x="1635" y="1798"/>
                  <a:pt x="1611" y="1800"/>
                  <a:pt x="1588" y="1801"/>
                </a:cubicBezTo>
                <a:cubicBezTo>
                  <a:pt x="1584" y="1801"/>
                  <a:pt x="1580" y="1801"/>
                  <a:pt x="1576" y="1802"/>
                </a:cubicBezTo>
                <a:cubicBezTo>
                  <a:pt x="1568" y="1802"/>
                  <a:pt x="1560" y="1802"/>
                  <a:pt x="1552" y="1803"/>
                </a:cubicBezTo>
                <a:cubicBezTo>
                  <a:pt x="1547" y="1803"/>
                  <a:pt x="1543" y="1803"/>
                  <a:pt x="1538" y="1803"/>
                </a:cubicBezTo>
                <a:cubicBezTo>
                  <a:pt x="1531" y="1803"/>
                  <a:pt x="1525" y="1803"/>
                  <a:pt x="1518" y="1803"/>
                </a:cubicBezTo>
                <a:cubicBezTo>
                  <a:pt x="1517" y="1799"/>
                  <a:pt x="1517" y="1795"/>
                  <a:pt x="1516" y="1791"/>
                </a:cubicBezTo>
                <a:cubicBezTo>
                  <a:pt x="1515" y="1788"/>
                  <a:pt x="1515" y="1785"/>
                  <a:pt x="1514" y="1781"/>
                </a:cubicBezTo>
                <a:cubicBezTo>
                  <a:pt x="1513" y="1776"/>
                  <a:pt x="1512" y="1771"/>
                  <a:pt x="1511" y="1766"/>
                </a:cubicBezTo>
                <a:cubicBezTo>
                  <a:pt x="1511" y="1763"/>
                  <a:pt x="1510" y="1760"/>
                  <a:pt x="1510" y="1757"/>
                </a:cubicBezTo>
                <a:cubicBezTo>
                  <a:pt x="1509" y="1751"/>
                  <a:pt x="1508" y="1745"/>
                  <a:pt x="1507" y="1739"/>
                </a:cubicBezTo>
                <a:cubicBezTo>
                  <a:pt x="1507" y="1737"/>
                  <a:pt x="1506" y="1734"/>
                  <a:pt x="1506" y="1732"/>
                </a:cubicBezTo>
                <a:cubicBezTo>
                  <a:pt x="1505" y="1724"/>
                  <a:pt x="1504" y="1716"/>
                  <a:pt x="1503" y="1708"/>
                </a:cubicBezTo>
                <a:cubicBezTo>
                  <a:pt x="1503" y="1706"/>
                  <a:pt x="1502" y="1703"/>
                  <a:pt x="1502" y="1701"/>
                </a:cubicBezTo>
                <a:cubicBezTo>
                  <a:pt x="1501" y="1695"/>
                  <a:pt x="1501" y="1689"/>
                  <a:pt x="1500" y="1683"/>
                </a:cubicBezTo>
                <a:cubicBezTo>
                  <a:pt x="1500" y="1680"/>
                  <a:pt x="1499" y="1677"/>
                  <a:pt x="1499" y="1674"/>
                </a:cubicBezTo>
                <a:cubicBezTo>
                  <a:pt x="1498" y="1669"/>
                  <a:pt x="1498" y="1664"/>
                  <a:pt x="1497" y="1659"/>
                </a:cubicBezTo>
                <a:cubicBezTo>
                  <a:pt x="1497" y="1655"/>
                  <a:pt x="1497" y="1652"/>
                  <a:pt x="1496" y="1648"/>
                </a:cubicBezTo>
                <a:cubicBezTo>
                  <a:pt x="1496" y="1644"/>
                  <a:pt x="1496" y="1639"/>
                  <a:pt x="1495" y="1634"/>
                </a:cubicBezTo>
                <a:cubicBezTo>
                  <a:pt x="1495" y="1630"/>
                  <a:pt x="1495" y="1627"/>
                  <a:pt x="1494" y="1623"/>
                </a:cubicBezTo>
                <a:cubicBezTo>
                  <a:pt x="1494" y="1620"/>
                  <a:pt x="1494" y="1616"/>
                  <a:pt x="1494" y="1613"/>
                </a:cubicBezTo>
                <a:cubicBezTo>
                  <a:pt x="1501" y="1613"/>
                  <a:pt x="1508" y="1613"/>
                  <a:pt x="1515" y="1613"/>
                </a:cubicBezTo>
                <a:cubicBezTo>
                  <a:pt x="1526" y="1613"/>
                  <a:pt x="1537" y="1613"/>
                  <a:pt x="1548" y="1612"/>
                </a:cubicBezTo>
                <a:cubicBezTo>
                  <a:pt x="1552" y="1612"/>
                  <a:pt x="1555" y="1612"/>
                  <a:pt x="1559" y="1612"/>
                </a:cubicBezTo>
                <a:cubicBezTo>
                  <a:pt x="1566" y="1612"/>
                  <a:pt x="1574" y="1612"/>
                  <a:pt x="1581" y="1611"/>
                </a:cubicBezTo>
                <a:cubicBezTo>
                  <a:pt x="1586" y="1611"/>
                  <a:pt x="1590" y="1611"/>
                  <a:pt x="1595" y="1611"/>
                </a:cubicBezTo>
                <a:cubicBezTo>
                  <a:pt x="1601" y="1610"/>
                  <a:pt x="1608" y="1610"/>
                  <a:pt x="1614" y="1609"/>
                </a:cubicBezTo>
                <a:cubicBezTo>
                  <a:pt x="1619" y="1609"/>
                  <a:pt x="1624" y="1609"/>
                  <a:pt x="1629" y="1608"/>
                </a:cubicBezTo>
                <a:cubicBezTo>
                  <a:pt x="1635" y="1608"/>
                  <a:pt x="1641" y="1607"/>
                  <a:pt x="1648" y="1607"/>
                </a:cubicBezTo>
                <a:cubicBezTo>
                  <a:pt x="1653" y="1606"/>
                  <a:pt x="1658" y="1606"/>
                  <a:pt x="1662" y="1605"/>
                </a:cubicBezTo>
                <a:cubicBezTo>
                  <a:pt x="1669" y="1605"/>
                  <a:pt x="1675" y="1604"/>
                  <a:pt x="1681" y="1604"/>
                </a:cubicBezTo>
                <a:cubicBezTo>
                  <a:pt x="1686" y="1603"/>
                  <a:pt x="1691" y="1602"/>
                  <a:pt x="1696" y="1602"/>
                </a:cubicBezTo>
                <a:cubicBezTo>
                  <a:pt x="1702" y="1601"/>
                  <a:pt x="1708" y="1600"/>
                  <a:pt x="1714" y="1600"/>
                </a:cubicBezTo>
                <a:cubicBezTo>
                  <a:pt x="1719" y="1599"/>
                  <a:pt x="1724" y="1598"/>
                  <a:pt x="1729" y="1598"/>
                </a:cubicBezTo>
                <a:cubicBezTo>
                  <a:pt x="1735" y="1597"/>
                  <a:pt x="1741" y="1596"/>
                  <a:pt x="1747" y="1595"/>
                </a:cubicBezTo>
                <a:cubicBezTo>
                  <a:pt x="1752" y="1594"/>
                  <a:pt x="1757" y="1593"/>
                  <a:pt x="1762" y="1593"/>
                </a:cubicBezTo>
                <a:cubicBezTo>
                  <a:pt x="1766" y="1592"/>
                  <a:pt x="1771" y="1591"/>
                  <a:pt x="1776" y="1590"/>
                </a:cubicBezTo>
                <a:cubicBezTo>
                  <a:pt x="1776" y="1590"/>
                  <a:pt x="1776" y="1590"/>
                  <a:pt x="1776" y="1590"/>
                </a:cubicBezTo>
                <a:cubicBezTo>
                  <a:pt x="1776" y="1590"/>
                  <a:pt x="1776" y="1590"/>
                  <a:pt x="1776" y="1590"/>
                </a:cubicBezTo>
                <a:cubicBezTo>
                  <a:pt x="1776" y="1594"/>
                  <a:pt x="1776" y="1597"/>
                  <a:pt x="1777" y="1601"/>
                </a:cubicBezTo>
                <a:cubicBezTo>
                  <a:pt x="1777" y="1604"/>
                  <a:pt x="1777" y="1608"/>
                  <a:pt x="1777" y="1611"/>
                </a:cubicBezTo>
                <a:cubicBezTo>
                  <a:pt x="1777" y="1616"/>
                  <a:pt x="1778" y="1620"/>
                  <a:pt x="1778" y="1625"/>
                </a:cubicBezTo>
                <a:cubicBezTo>
                  <a:pt x="1778" y="1629"/>
                  <a:pt x="1779" y="1632"/>
                  <a:pt x="1779" y="1635"/>
                </a:cubicBezTo>
                <a:cubicBezTo>
                  <a:pt x="1779" y="1640"/>
                  <a:pt x="1780" y="1645"/>
                  <a:pt x="1780" y="1650"/>
                </a:cubicBezTo>
                <a:cubicBezTo>
                  <a:pt x="1780" y="1654"/>
                  <a:pt x="1781" y="1657"/>
                  <a:pt x="1781" y="1660"/>
                </a:cubicBezTo>
                <a:cubicBezTo>
                  <a:pt x="1782" y="1666"/>
                  <a:pt x="1782" y="1672"/>
                  <a:pt x="1783" y="1679"/>
                </a:cubicBezTo>
                <a:cubicBezTo>
                  <a:pt x="1783" y="1681"/>
                  <a:pt x="1783" y="1682"/>
                  <a:pt x="1783" y="1684"/>
                </a:cubicBezTo>
                <a:cubicBezTo>
                  <a:pt x="1784" y="1692"/>
                  <a:pt x="1785" y="1700"/>
                  <a:pt x="1786" y="1708"/>
                </a:cubicBezTo>
                <a:cubicBezTo>
                  <a:pt x="1787" y="1710"/>
                  <a:pt x="1787" y="1712"/>
                  <a:pt x="1787" y="1715"/>
                </a:cubicBezTo>
                <a:cubicBezTo>
                  <a:pt x="1788" y="1720"/>
                  <a:pt x="1789" y="1726"/>
                  <a:pt x="1790" y="1732"/>
                </a:cubicBezTo>
                <a:close/>
                <a:moveTo>
                  <a:pt x="1037" y="929"/>
                </a:moveTo>
                <a:cubicBezTo>
                  <a:pt x="1041" y="930"/>
                  <a:pt x="1045" y="932"/>
                  <a:pt x="1049" y="933"/>
                </a:cubicBezTo>
                <a:cubicBezTo>
                  <a:pt x="1056" y="935"/>
                  <a:pt x="1063" y="937"/>
                  <a:pt x="1070" y="940"/>
                </a:cubicBezTo>
                <a:cubicBezTo>
                  <a:pt x="1074" y="941"/>
                  <a:pt x="1078" y="942"/>
                  <a:pt x="1082" y="943"/>
                </a:cubicBezTo>
                <a:cubicBezTo>
                  <a:pt x="1091" y="946"/>
                  <a:pt x="1099" y="948"/>
                  <a:pt x="1108" y="951"/>
                </a:cubicBezTo>
                <a:cubicBezTo>
                  <a:pt x="1110" y="951"/>
                  <a:pt x="1112" y="952"/>
                  <a:pt x="1115" y="952"/>
                </a:cubicBezTo>
                <a:cubicBezTo>
                  <a:pt x="1126" y="955"/>
                  <a:pt x="1137" y="958"/>
                  <a:pt x="1148" y="961"/>
                </a:cubicBezTo>
                <a:cubicBezTo>
                  <a:pt x="1150" y="962"/>
                  <a:pt x="1153" y="962"/>
                  <a:pt x="1155" y="963"/>
                </a:cubicBezTo>
                <a:cubicBezTo>
                  <a:pt x="1164" y="965"/>
                  <a:pt x="1172" y="967"/>
                  <a:pt x="1181" y="969"/>
                </a:cubicBezTo>
                <a:cubicBezTo>
                  <a:pt x="1185" y="970"/>
                  <a:pt x="1189" y="971"/>
                  <a:pt x="1193" y="972"/>
                </a:cubicBezTo>
                <a:cubicBezTo>
                  <a:pt x="1200" y="973"/>
                  <a:pt x="1207" y="975"/>
                  <a:pt x="1214" y="976"/>
                </a:cubicBezTo>
                <a:cubicBezTo>
                  <a:pt x="1219" y="977"/>
                  <a:pt x="1223" y="978"/>
                  <a:pt x="1228" y="979"/>
                </a:cubicBezTo>
                <a:cubicBezTo>
                  <a:pt x="1234" y="980"/>
                  <a:pt x="1241" y="981"/>
                  <a:pt x="1247" y="982"/>
                </a:cubicBezTo>
                <a:cubicBezTo>
                  <a:pt x="1252" y="983"/>
                  <a:pt x="1257" y="984"/>
                  <a:pt x="1262" y="985"/>
                </a:cubicBezTo>
                <a:cubicBezTo>
                  <a:pt x="1267" y="986"/>
                  <a:pt x="1272" y="987"/>
                  <a:pt x="1277" y="987"/>
                </a:cubicBezTo>
                <a:cubicBezTo>
                  <a:pt x="1277" y="987"/>
                  <a:pt x="1277" y="987"/>
                  <a:pt x="1277" y="987"/>
                </a:cubicBezTo>
                <a:cubicBezTo>
                  <a:pt x="1277" y="987"/>
                  <a:pt x="1277" y="987"/>
                  <a:pt x="1277" y="987"/>
                </a:cubicBezTo>
                <a:cubicBezTo>
                  <a:pt x="1276" y="991"/>
                  <a:pt x="1275" y="994"/>
                  <a:pt x="1274" y="997"/>
                </a:cubicBezTo>
                <a:cubicBezTo>
                  <a:pt x="1272" y="1000"/>
                  <a:pt x="1271" y="1003"/>
                  <a:pt x="1270" y="1007"/>
                </a:cubicBezTo>
                <a:cubicBezTo>
                  <a:pt x="1269" y="1011"/>
                  <a:pt x="1267" y="1016"/>
                  <a:pt x="1265" y="1020"/>
                </a:cubicBezTo>
                <a:cubicBezTo>
                  <a:pt x="1264" y="1024"/>
                  <a:pt x="1263" y="1027"/>
                  <a:pt x="1262" y="1030"/>
                </a:cubicBezTo>
                <a:cubicBezTo>
                  <a:pt x="1260" y="1035"/>
                  <a:pt x="1259" y="1040"/>
                  <a:pt x="1257" y="1045"/>
                </a:cubicBezTo>
                <a:cubicBezTo>
                  <a:pt x="1256" y="1047"/>
                  <a:pt x="1255" y="1050"/>
                  <a:pt x="1254" y="1053"/>
                </a:cubicBezTo>
                <a:cubicBezTo>
                  <a:pt x="1253" y="1059"/>
                  <a:pt x="1251" y="1065"/>
                  <a:pt x="1249" y="1071"/>
                </a:cubicBezTo>
                <a:cubicBezTo>
                  <a:pt x="1248" y="1073"/>
                  <a:pt x="1248" y="1075"/>
                  <a:pt x="1247" y="1076"/>
                </a:cubicBezTo>
                <a:cubicBezTo>
                  <a:pt x="1245" y="1084"/>
                  <a:pt x="1243" y="1092"/>
                  <a:pt x="1240" y="1100"/>
                </a:cubicBezTo>
                <a:cubicBezTo>
                  <a:pt x="1240" y="1102"/>
                  <a:pt x="1239" y="1104"/>
                  <a:pt x="1239" y="1106"/>
                </a:cubicBezTo>
                <a:cubicBezTo>
                  <a:pt x="1237" y="1111"/>
                  <a:pt x="1235" y="1117"/>
                  <a:pt x="1234" y="1123"/>
                </a:cubicBezTo>
                <a:cubicBezTo>
                  <a:pt x="1233" y="1126"/>
                  <a:pt x="1232" y="1129"/>
                  <a:pt x="1232" y="1132"/>
                </a:cubicBezTo>
                <a:cubicBezTo>
                  <a:pt x="1230" y="1137"/>
                  <a:pt x="1229" y="1142"/>
                  <a:pt x="1228" y="1147"/>
                </a:cubicBezTo>
                <a:cubicBezTo>
                  <a:pt x="1227" y="1150"/>
                  <a:pt x="1226" y="1154"/>
                  <a:pt x="1225" y="1157"/>
                </a:cubicBezTo>
                <a:cubicBezTo>
                  <a:pt x="1224" y="1161"/>
                  <a:pt x="1224" y="1164"/>
                  <a:pt x="1223" y="1168"/>
                </a:cubicBezTo>
                <a:cubicBezTo>
                  <a:pt x="1217" y="1167"/>
                  <a:pt x="1212" y="1165"/>
                  <a:pt x="1206" y="1164"/>
                </a:cubicBezTo>
                <a:cubicBezTo>
                  <a:pt x="1201" y="1163"/>
                  <a:pt x="1196" y="1162"/>
                  <a:pt x="1191" y="1161"/>
                </a:cubicBezTo>
                <a:cubicBezTo>
                  <a:pt x="1185" y="1160"/>
                  <a:pt x="1178" y="1158"/>
                  <a:pt x="1171" y="1157"/>
                </a:cubicBezTo>
                <a:cubicBezTo>
                  <a:pt x="1166" y="1155"/>
                  <a:pt x="1162" y="1154"/>
                  <a:pt x="1157" y="1153"/>
                </a:cubicBezTo>
                <a:cubicBezTo>
                  <a:pt x="1150" y="1152"/>
                  <a:pt x="1142" y="1150"/>
                  <a:pt x="1135" y="1148"/>
                </a:cubicBezTo>
                <a:cubicBezTo>
                  <a:pt x="1131" y="1147"/>
                  <a:pt x="1127" y="1146"/>
                  <a:pt x="1123" y="1145"/>
                </a:cubicBezTo>
                <a:cubicBezTo>
                  <a:pt x="1113" y="1142"/>
                  <a:pt x="1103" y="1139"/>
                  <a:pt x="1092" y="1136"/>
                </a:cubicBezTo>
                <a:cubicBezTo>
                  <a:pt x="1092" y="1136"/>
                  <a:pt x="1091" y="1135"/>
                  <a:pt x="1090" y="1135"/>
                </a:cubicBezTo>
                <a:cubicBezTo>
                  <a:pt x="1078" y="1132"/>
                  <a:pt x="1067" y="1128"/>
                  <a:pt x="1056" y="1125"/>
                </a:cubicBezTo>
                <a:cubicBezTo>
                  <a:pt x="1053" y="1124"/>
                  <a:pt x="1049" y="1123"/>
                  <a:pt x="1046" y="1121"/>
                </a:cubicBezTo>
                <a:cubicBezTo>
                  <a:pt x="1038" y="1119"/>
                  <a:pt x="1030" y="1116"/>
                  <a:pt x="1023" y="1114"/>
                </a:cubicBezTo>
                <a:cubicBezTo>
                  <a:pt x="1019" y="1112"/>
                  <a:pt x="1014" y="1111"/>
                  <a:pt x="1010" y="1109"/>
                </a:cubicBezTo>
                <a:cubicBezTo>
                  <a:pt x="1003" y="1107"/>
                  <a:pt x="997" y="1104"/>
                  <a:pt x="990" y="1102"/>
                </a:cubicBezTo>
                <a:cubicBezTo>
                  <a:pt x="985" y="1100"/>
                  <a:pt x="981" y="1098"/>
                  <a:pt x="976" y="1097"/>
                </a:cubicBezTo>
                <a:cubicBezTo>
                  <a:pt x="971" y="1095"/>
                  <a:pt x="965" y="1093"/>
                  <a:pt x="960" y="1090"/>
                </a:cubicBezTo>
                <a:cubicBezTo>
                  <a:pt x="961" y="1087"/>
                  <a:pt x="962" y="1084"/>
                  <a:pt x="963" y="1081"/>
                </a:cubicBezTo>
                <a:cubicBezTo>
                  <a:pt x="964" y="1077"/>
                  <a:pt x="965" y="1074"/>
                  <a:pt x="966" y="1071"/>
                </a:cubicBezTo>
                <a:cubicBezTo>
                  <a:pt x="967" y="1067"/>
                  <a:pt x="968" y="1062"/>
                  <a:pt x="970" y="1058"/>
                </a:cubicBezTo>
                <a:cubicBezTo>
                  <a:pt x="971" y="1055"/>
                  <a:pt x="972" y="1052"/>
                  <a:pt x="973" y="1049"/>
                </a:cubicBezTo>
                <a:cubicBezTo>
                  <a:pt x="974" y="1044"/>
                  <a:pt x="976" y="1040"/>
                  <a:pt x="978" y="1035"/>
                </a:cubicBezTo>
                <a:cubicBezTo>
                  <a:pt x="978" y="1032"/>
                  <a:pt x="979" y="1030"/>
                  <a:pt x="980" y="1028"/>
                </a:cubicBezTo>
                <a:cubicBezTo>
                  <a:pt x="982" y="1020"/>
                  <a:pt x="985" y="1013"/>
                  <a:pt x="988" y="1006"/>
                </a:cubicBezTo>
                <a:cubicBezTo>
                  <a:pt x="988" y="1006"/>
                  <a:pt x="988" y="1006"/>
                  <a:pt x="988" y="1006"/>
                </a:cubicBezTo>
                <a:cubicBezTo>
                  <a:pt x="990" y="998"/>
                  <a:pt x="993" y="991"/>
                  <a:pt x="995" y="984"/>
                </a:cubicBezTo>
                <a:cubicBezTo>
                  <a:pt x="996" y="982"/>
                  <a:pt x="997" y="980"/>
                  <a:pt x="998" y="978"/>
                </a:cubicBezTo>
                <a:cubicBezTo>
                  <a:pt x="1000" y="973"/>
                  <a:pt x="1002" y="968"/>
                  <a:pt x="1004" y="963"/>
                </a:cubicBezTo>
                <a:cubicBezTo>
                  <a:pt x="1005" y="960"/>
                  <a:pt x="1006" y="958"/>
                  <a:pt x="1007" y="955"/>
                </a:cubicBezTo>
                <a:cubicBezTo>
                  <a:pt x="1009" y="951"/>
                  <a:pt x="1011" y="946"/>
                  <a:pt x="1012" y="942"/>
                </a:cubicBezTo>
                <a:cubicBezTo>
                  <a:pt x="1013" y="939"/>
                  <a:pt x="1015" y="936"/>
                  <a:pt x="1016" y="933"/>
                </a:cubicBezTo>
                <a:cubicBezTo>
                  <a:pt x="1017" y="930"/>
                  <a:pt x="1019" y="927"/>
                  <a:pt x="1020" y="923"/>
                </a:cubicBezTo>
                <a:cubicBezTo>
                  <a:pt x="1026" y="925"/>
                  <a:pt x="1031" y="927"/>
                  <a:pt x="1037" y="929"/>
                </a:cubicBezTo>
                <a:close/>
                <a:moveTo>
                  <a:pt x="972" y="1108"/>
                </a:moveTo>
                <a:cubicBezTo>
                  <a:pt x="977" y="1110"/>
                  <a:pt x="981" y="1112"/>
                  <a:pt x="986" y="1113"/>
                </a:cubicBezTo>
                <a:cubicBezTo>
                  <a:pt x="993" y="1116"/>
                  <a:pt x="999" y="1118"/>
                  <a:pt x="1006" y="1120"/>
                </a:cubicBezTo>
                <a:cubicBezTo>
                  <a:pt x="1010" y="1122"/>
                  <a:pt x="1015" y="1124"/>
                  <a:pt x="1019" y="1125"/>
                </a:cubicBezTo>
                <a:cubicBezTo>
                  <a:pt x="1027" y="1128"/>
                  <a:pt x="1034" y="1130"/>
                  <a:pt x="1041" y="1133"/>
                </a:cubicBezTo>
                <a:cubicBezTo>
                  <a:pt x="1045" y="1134"/>
                  <a:pt x="1049" y="1135"/>
                  <a:pt x="1053" y="1136"/>
                </a:cubicBezTo>
                <a:cubicBezTo>
                  <a:pt x="1063" y="1140"/>
                  <a:pt x="1073" y="1143"/>
                  <a:pt x="1083" y="1146"/>
                </a:cubicBezTo>
                <a:cubicBezTo>
                  <a:pt x="1084" y="1146"/>
                  <a:pt x="1085" y="1146"/>
                  <a:pt x="1086" y="1147"/>
                </a:cubicBezTo>
                <a:cubicBezTo>
                  <a:pt x="1098" y="1150"/>
                  <a:pt x="1109" y="1153"/>
                  <a:pt x="1120" y="1156"/>
                </a:cubicBezTo>
                <a:cubicBezTo>
                  <a:pt x="1124" y="1157"/>
                  <a:pt x="1127" y="1158"/>
                  <a:pt x="1131" y="1159"/>
                </a:cubicBezTo>
                <a:cubicBezTo>
                  <a:pt x="1139" y="1161"/>
                  <a:pt x="1147" y="1163"/>
                  <a:pt x="1154" y="1165"/>
                </a:cubicBezTo>
                <a:cubicBezTo>
                  <a:pt x="1159" y="1166"/>
                  <a:pt x="1163" y="1167"/>
                  <a:pt x="1168" y="1168"/>
                </a:cubicBezTo>
                <a:cubicBezTo>
                  <a:pt x="1175" y="1170"/>
                  <a:pt x="1182" y="1171"/>
                  <a:pt x="1189" y="1173"/>
                </a:cubicBezTo>
                <a:cubicBezTo>
                  <a:pt x="1194" y="1174"/>
                  <a:pt x="1198" y="1175"/>
                  <a:pt x="1203" y="1176"/>
                </a:cubicBezTo>
                <a:cubicBezTo>
                  <a:pt x="1209" y="1177"/>
                  <a:pt x="1214" y="1178"/>
                  <a:pt x="1220" y="1179"/>
                </a:cubicBezTo>
                <a:cubicBezTo>
                  <a:pt x="1220" y="1180"/>
                  <a:pt x="1220" y="1180"/>
                  <a:pt x="1220" y="1180"/>
                </a:cubicBezTo>
                <a:cubicBezTo>
                  <a:pt x="1220" y="1180"/>
                  <a:pt x="1220" y="1180"/>
                  <a:pt x="1220" y="1180"/>
                </a:cubicBezTo>
                <a:cubicBezTo>
                  <a:pt x="1219" y="1183"/>
                  <a:pt x="1219" y="1186"/>
                  <a:pt x="1218" y="1190"/>
                </a:cubicBezTo>
                <a:cubicBezTo>
                  <a:pt x="1217" y="1193"/>
                  <a:pt x="1216" y="1197"/>
                  <a:pt x="1216" y="1200"/>
                </a:cubicBezTo>
                <a:cubicBezTo>
                  <a:pt x="1215" y="1205"/>
                  <a:pt x="1214" y="1209"/>
                  <a:pt x="1213" y="1214"/>
                </a:cubicBezTo>
                <a:cubicBezTo>
                  <a:pt x="1212" y="1217"/>
                  <a:pt x="1211" y="1220"/>
                  <a:pt x="1211" y="1223"/>
                </a:cubicBezTo>
                <a:cubicBezTo>
                  <a:pt x="1210" y="1229"/>
                  <a:pt x="1209" y="1234"/>
                  <a:pt x="1208" y="1240"/>
                </a:cubicBezTo>
                <a:cubicBezTo>
                  <a:pt x="1207" y="1242"/>
                  <a:pt x="1207" y="1245"/>
                  <a:pt x="1206" y="1247"/>
                </a:cubicBezTo>
                <a:cubicBezTo>
                  <a:pt x="1205" y="1255"/>
                  <a:pt x="1204" y="1263"/>
                  <a:pt x="1202" y="1271"/>
                </a:cubicBezTo>
                <a:cubicBezTo>
                  <a:pt x="1202" y="1272"/>
                  <a:pt x="1202" y="1273"/>
                  <a:pt x="1202" y="1274"/>
                </a:cubicBezTo>
                <a:cubicBezTo>
                  <a:pt x="1201" y="1281"/>
                  <a:pt x="1200" y="1288"/>
                  <a:pt x="1199" y="1295"/>
                </a:cubicBezTo>
                <a:cubicBezTo>
                  <a:pt x="1198" y="1298"/>
                  <a:pt x="1198" y="1300"/>
                  <a:pt x="1198" y="1303"/>
                </a:cubicBezTo>
                <a:cubicBezTo>
                  <a:pt x="1197" y="1308"/>
                  <a:pt x="1196" y="1314"/>
                  <a:pt x="1195" y="1319"/>
                </a:cubicBezTo>
                <a:cubicBezTo>
                  <a:pt x="1195" y="1322"/>
                  <a:pt x="1195" y="1325"/>
                  <a:pt x="1194" y="1328"/>
                </a:cubicBezTo>
                <a:cubicBezTo>
                  <a:pt x="1194" y="1333"/>
                  <a:pt x="1193" y="1338"/>
                  <a:pt x="1192" y="1343"/>
                </a:cubicBezTo>
                <a:cubicBezTo>
                  <a:pt x="1192" y="1346"/>
                  <a:pt x="1192" y="1350"/>
                  <a:pt x="1191" y="1353"/>
                </a:cubicBezTo>
                <a:cubicBezTo>
                  <a:pt x="1191" y="1356"/>
                  <a:pt x="1191" y="1360"/>
                  <a:pt x="1190" y="1363"/>
                </a:cubicBezTo>
                <a:cubicBezTo>
                  <a:pt x="1189" y="1363"/>
                  <a:pt x="1189" y="1363"/>
                  <a:pt x="1188" y="1363"/>
                </a:cubicBezTo>
                <a:cubicBezTo>
                  <a:pt x="1178" y="1360"/>
                  <a:pt x="1167" y="1358"/>
                  <a:pt x="1157" y="1356"/>
                </a:cubicBezTo>
                <a:cubicBezTo>
                  <a:pt x="1156" y="1355"/>
                  <a:pt x="1154" y="1355"/>
                  <a:pt x="1153" y="1355"/>
                </a:cubicBezTo>
                <a:cubicBezTo>
                  <a:pt x="1143" y="1352"/>
                  <a:pt x="1132" y="1349"/>
                  <a:pt x="1122" y="1347"/>
                </a:cubicBezTo>
                <a:cubicBezTo>
                  <a:pt x="1121" y="1346"/>
                  <a:pt x="1120" y="1346"/>
                  <a:pt x="1119" y="1346"/>
                </a:cubicBezTo>
                <a:cubicBezTo>
                  <a:pt x="1108" y="1343"/>
                  <a:pt x="1098" y="1340"/>
                  <a:pt x="1087" y="1337"/>
                </a:cubicBezTo>
                <a:cubicBezTo>
                  <a:pt x="1086" y="1336"/>
                  <a:pt x="1085" y="1336"/>
                  <a:pt x="1085" y="1336"/>
                </a:cubicBezTo>
                <a:cubicBezTo>
                  <a:pt x="1074" y="1333"/>
                  <a:pt x="1063" y="1329"/>
                  <a:pt x="1052" y="1326"/>
                </a:cubicBezTo>
                <a:cubicBezTo>
                  <a:pt x="1052" y="1326"/>
                  <a:pt x="1052" y="1326"/>
                  <a:pt x="1051" y="1326"/>
                </a:cubicBezTo>
                <a:cubicBezTo>
                  <a:pt x="1040" y="1322"/>
                  <a:pt x="1029" y="1318"/>
                  <a:pt x="1019" y="1315"/>
                </a:cubicBezTo>
                <a:cubicBezTo>
                  <a:pt x="1018" y="1315"/>
                  <a:pt x="1018" y="1314"/>
                  <a:pt x="1018" y="1314"/>
                </a:cubicBezTo>
                <a:cubicBezTo>
                  <a:pt x="1007" y="1311"/>
                  <a:pt x="997" y="1307"/>
                  <a:pt x="986" y="1303"/>
                </a:cubicBezTo>
                <a:cubicBezTo>
                  <a:pt x="985" y="1302"/>
                  <a:pt x="985" y="1302"/>
                  <a:pt x="984" y="1302"/>
                </a:cubicBezTo>
                <a:cubicBezTo>
                  <a:pt x="974" y="1298"/>
                  <a:pt x="963" y="1294"/>
                  <a:pt x="953" y="1290"/>
                </a:cubicBezTo>
                <a:cubicBezTo>
                  <a:pt x="952" y="1290"/>
                  <a:pt x="951" y="1289"/>
                  <a:pt x="950" y="1289"/>
                </a:cubicBezTo>
                <a:cubicBezTo>
                  <a:pt x="940" y="1285"/>
                  <a:pt x="930" y="1281"/>
                  <a:pt x="920" y="1276"/>
                </a:cubicBezTo>
                <a:cubicBezTo>
                  <a:pt x="920" y="1276"/>
                  <a:pt x="919" y="1276"/>
                  <a:pt x="918" y="1275"/>
                </a:cubicBezTo>
                <a:cubicBezTo>
                  <a:pt x="919" y="1272"/>
                  <a:pt x="919" y="1268"/>
                  <a:pt x="920" y="1265"/>
                </a:cubicBezTo>
                <a:cubicBezTo>
                  <a:pt x="920" y="1262"/>
                  <a:pt x="921" y="1258"/>
                  <a:pt x="922" y="1255"/>
                </a:cubicBezTo>
                <a:cubicBezTo>
                  <a:pt x="922" y="1250"/>
                  <a:pt x="923" y="1246"/>
                  <a:pt x="924" y="1241"/>
                </a:cubicBezTo>
                <a:cubicBezTo>
                  <a:pt x="925" y="1238"/>
                  <a:pt x="925" y="1235"/>
                  <a:pt x="926" y="1232"/>
                </a:cubicBezTo>
                <a:cubicBezTo>
                  <a:pt x="927" y="1227"/>
                  <a:pt x="928" y="1221"/>
                  <a:pt x="929" y="1216"/>
                </a:cubicBezTo>
                <a:cubicBezTo>
                  <a:pt x="929" y="1214"/>
                  <a:pt x="930" y="1212"/>
                  <a:pt x="930" y="1210"/>
                </a:cubicBezTo>
                <a:cubicBezTo>
                  <a:pt x="932" y="1203"/>
                  <a:pt x="933" y="1195"/>
                  <a:pt x="935" y="1188"/>
                </a:cubicBezTo>
                <a:cubicBezTo>
                  <a:pt x="935" y="1185"/>
                  <a:pt x="936" y="1182"/>
                  <a:pt x="937" y="1180"/>
                </a:cubicBezTo>
                <a:cubicBezTo>
                  <a:pt x="938" y="1175"/>
                  <a:pt x="939" y="1170"/>
                  <a:pt x="940" y="1165"/>
                </a:cubicBezTo>
                <a:cubicBezTo>
                  <a:pt x="941" y="1162"/>
                  <a:pt x="942" y="1159"/>
                  <a:pt x="942" y="1156"/>
                </a:cubicBezTo>
                <a:cubicBezTo>
                  <a:pt x="943" y="1152"/>
                  <a:pt x="944" y="1147"/>
                  <a:pt x="946" y="1143"/>
                </a:cubicBezTo>
                <a:cubicBezTo>
                  <a:pt x="946" y="1140"/>
                  <a:pt x="947" y="1137"/>
                  <a:pt x="948" y="1133"/>
                </a:cubicBezTo>
                <a:cubicBezTo>
                  <a:pt x="949" y="1129"/>
                  <a:pt x="950" y="1125"/>
                  <a:pt x="951" y="1121"/>
                </a:cubicBezTo>
                <a:cubicBezTo>
                  <a:pt x="952" y="1118"/>
                  <a:pt x="953" y="1114"/>
                  <a:pt x="954" y="1111"/>
                </a:cubicBezTo>
                <a:cubicBezTo>
                  <a:pt x="955" y="1108"/>
                  <a:pt x="956" y="1105"/>
                  <a:pt x="957" y="1102"/>
                </a:cubicBezTo>
                <a:cubicBezTo>
                  <a:pt x="962" y="1104"/>
                  <a:pt x="967" y="1106"/>
                  <a:pt x="972" y="1108"/>
                </a:cubicBezTo>
                <a:close/>
                <a:moveTo>
                  <a:pt x="919" y="1289"/>
                </a:moveTo>
                <a:cubicBezTo>
                  <a:pt x="928" y="1293"/>
                  <a:pt x="938" y="1297"/>
                  <a:pt x="948" y="1301"/>
                </a:cubicBezTo>
                <a:cubicBezTo>
                  <a:pt x="949" y="1301"/>
                  <a:pt x="950" y="1302"/>
                  <a:pt x="952" y="1302"/>
                </a:cubicBezTo>
                <a:cubicBezTo>
                  <a:pt x="962" y="1306"/>
                  <a:pt x="972" y="1310"/>
                  <a:pt x="981" y="1314"/>
                </a:cubicBezTo>
                <a:cubicBezTo>
                  <a:pt x="983" y="1314"/>
                  <a:pt x="984" y="1315"/>
                  <a:pt x="985" y="1315"/>
                </a:cubicBezTo>
                <a:cubicBezTo>
                  <a:pt x="995" y="1319"/>
                  <a:pt x="1005" y="1323"/>
                  <a:pt x="1016" y="1326"/>
                </a:cubicBezTo>
                <a:cubicBezTo>
                  <a:pt x="1017" y="1327"/>
                  <a:pt x="1017" y="1327"/>
                  <a:pt x="1018" y="1327"/>
                </a:cubicBezTo>
                <a:cubicBezTo>
                  <a:pt x="1029" y="1331"/>
                  <a:pt x="1040" y="1334"/>
                  <a:pt x="1050" y="1338"/>
                </a:cubicBezTo>
                <a:cubicBezTo>
                  <a:pt x="1051" y="1338"/>
                  <a:pt x="1051" y="1338"/>
                  <a:pt x="1052" y="1338"/>
                </a:cubicBezTo>
                <a:cubicBezTo>
                  <a:pt x="1063" y="1342"/>
                  <a:pt x="1074" y="1345"/>
                  <a:pt x="1085" y="1348"/>
                </a:cubicBezTo>
                <a:cubicBezTo>
                  <a:pt x="1085" y="1349"/>
                  <a:pt x="1085" y="1349"/>
                  <a:pt x="1085" y="1349"/>
                </a:cubicBezTo>
                <a:cubicBezTo>
                  <a:pt x="1096" y="1352"/>
                  <a:pt x="1107" y="1355"/>
                  <a:pt x="1118" y="1358"/>
                </a:cubicBezTo>
                <a:cubicBezTo>
                  <a:pt x="1119" y="1358"/>
                  <a:pt x="1119" y="1358"/>
                  <a:pt x="1120" y="1359"/>
                </a:cubicBezTo>
                <a:cubicBezTo>
                  <a:pt x="1131" y="1361"/>
                  <a:pt x="1141" y="1364"/>
                  <a:pt x="1152" y="1367"/>
                </a:cubicBezTo>
                <a:cubicBezTo>
                  <a:pt x="1153" y="1367"/>
                  <a:pt x="1154" y="1367"/>
                  <a:pt x="1155" y="1368"/>
                </a:cubicBezTo>
                <a:cubicBezTo>
                  <a:pt x="1166" y="1370"/>
                  <a:pt x="1176" y="1372"/>
                  <a:pt x="1187" y="1375"/>
                </a:cubicBezTo>
                <a:cubicBezTo>
                  <a:pt x="1187" y="1375"/>
                  <a:pt x="1188" y="1375"/>
                  <a:pt x="1189" y="1375"/>
                </a:cubicBezTo>
                <a:cubicBezTo>
                  <a:pt x="1189" y="1375"/>
                  <a:pt x="1189" y="1375"/>
                  <a:pt x="1189" y="1375"/>
                </a:cubicBezTo>
                <a:cubicBezTo>
                  <a:pt x="1189" y="1375"/>
                  <a:pt x="1189" y="1375"/>
                  <a:pt x="1189" y="1375"/>
                </a:cubicBezTo>
                <a:cubicBezTo>
                  <a:pt x="1189" y="1381"/>
                  <a:pt x="1188" y="1387"/>
                  <a:pt x="1188" y="1393"/>
                </a:cubicBezTo>
                <a:cubicBezTo>
                  <a:pt x="1187" y="1398"/>
                  <a:pt x="1187" y="1403"/>
                  <a:pt x="1187" y="1408"/>
                </a:cubicBezTo>
                <a:cubicBezTo>
                  <a:pt x="1186" y="1415"/>
                  <a:pt x="1186" y="1422"/>
                  <a:pt x="1185" y="1429"/>
                </a:cubicBezTo>
                <a:cubicBezTo>
                  <a:pt x="1185" y="1434"/>
                  <a:pt x="1185" y="1439"/>
                  <a:pt x="1184" y="1444"/>
                </a:cubicBezTo>
                <a:cubicBezTo>
                  <a:pt x="1184" y="1451"/>
                  <a:pt x="1184" y="1459"/>
                  <a:pt x="1184" y="1467"/>
                </a:cubicBezTo>
                <a:cubicBezTo>
                  <a:pt x="1184" y="1471"/>
                  <a:pt x="1183" y="1475"/>
                  <a:pt x="1183" y="1479"/>
                </a:cubicBezTo>
                <a:cubicBezTo>
                  <a:pt x="1183" y="1491"/>
                  <a:pt x="1183" y="1503"/>
                  <a:pt x="1183" y="1514"/>
                </a:cubicBezTo>
                <a:cubicBezTo>
                  <a:pt x="1183" y="1523"/>
                  <a:pt x="1183" y="1532"/>
                  <a:pt x="1183" y="1541"/>
                </a:cubicBezTo>
                <a:cubicBezTo>
                  <a:pt x="1183" y="1544"/>
                  <a:pt x="1183" y="1547"/>
                  <a:pt x="1183" y="1550"/>
                </a:cubicBezTo>
                <a:cubicBezTo>
                  <a:pt x="1183" y="1555"/>
                  <a:pt x="1183" y="1559"/>
                  <a:pt x="1184" y="1564"/>
                </a:cubicBezTo>
                <a:cubicBezTo>
                  <a:pt x="1182" y="1564"/>
                  <a:pt x="1179" y="1563"/>
                  <a:pt x="1177" y="1563"/>
                </a:cubicBezTo>
                <a:cubicBezTo>
                  <a:pt x="1175" y="1562"/>
                  <a:pt x="1172" y="1561"/>
                  <a:pt x="1169" y="1561"/>
                </a:cubicBezTo>
                <a:cubicBezTo>
                  <a:pt x="1166" y="1560"/>
                  <a:pt x="1162" y="1559"/>
                  <a:pt x="1159" y="1558"/>
                </a:cubicBezTo>
                <a:cubicBezTo>
                  <a:pt x="1156" y="1558"/>
                  <a:pt x="1153" y="1557"/>
                  <a:pt x="1150" y="1556"/>
                </a:cubicBezTo>
                <a:cubicBezTo>
                  <a:pt x="1147" y="1555"/>
                  <a:pt x="1144" y="1555"/>
                  <a:pt x="1140" y="1554"/>
                </a:cubicBezTo>
                <a:cubicBezTo>
                  <a:pt x="1137" y="1553"/>
                  <a:pt x="1135" y="1552"/>
                  <a:pt x="1132" y="1552"/>
                </a:cubicBezTo>
                <a:cubicBezTo>
                  <a:pt x="1129" y="1551"/>
                  <a:pt x="1125" y="1550"/>
                  <a:pt x="1122" y="1549"/>
                </a:cubicBezTo>
                <a:cubicBezTo>
                  <a:pt x="1119" y="1548"/>
                  <a:pt x="1116" y="1547"/>
                  <a:pt x="1113" y="1547"/>
                </a:cubicBezTo>
                <a:cubicBezTo>
                  <a:pt x="1110" y="1546"/>
                  <a:pt x="1107" y="1545"/>
                  <a:pt x="1103" y="1544"/>
                </a:cubicBezTo>
                <a:cubicBezTo>
                  <a:pt x="1100" y="1543"/>
                  <a:pt x="1098" y="1542"/>
                  <a:pt x="1095" y="1541"/>
                </a:cubicBezTo>
                <a:cubicBezTo>
                  <a:pt x="1092" y="1540"/>
                  <a:pt x="1088" y="1539"/>
                  <a:pt x="1085" y="1538"/>
                </a:cubicBezTo>
                <a:cubicBezTo>
                  <a:pt x="1082" y="1537"/>
                  <a:pt x="1079" y="1537"/>
                  <a:pt x="1077" y="1536"/>
                </a:cubicBezTo>
                <a:cubicBezTo>
                  <a:pt x="1073" y="1535"/>
                  <a:pt x="1070" y="1534"/>
                  <a:pt x="1066" y="1533"/>
                </a:cubicBezTo>
                <a:cubicBezTo>
                  <a:pt x="1064" y="1532"/>
                  <a:pt x="1061" y="1531"/>
                  <a:pt x="1058" y="1530"/>
                </a:cubicBezTo>
                <a:cubicBezTo>
                  <a:pt x="1055" y="1529"/>
                  <a:pt x="1051" y="1528"/>
                  <a:pt x="1048" y="1527"/>
                </a:cubicBezTo>
                <a:cubicBezTo>
                  <a:pt x="1045" y="1526"/>
                  <a:pt x="1043" y="1525"/>
                  <a:pt x="1040" y="1524"/>
                </a:cubicBezTo>
                <a:cubicBezTo>
                  <a:pt x="1036" y="1523"/>
                  <a:pt x="1032" y="1522"/>
                  <a:pt x="1028" y="1520"/>
                </a:cubicBezTo>
                <a:cubicBezTo>
                  <a:pt x="1026" y="1520"/>
                  <a:pt x="1024" y="1519"/>
                  <a:pt x="1022" y="1518"/>
                </a:cubicBezTo>
                <a:cubicBezTo>
                  <a:pt x="1017" y="1516"/>
                  <a:pt x="1013" y="1515"/>
                  <a:pt x="1008" y="1513"/>
                </a:cubicBezTo>
                <a:cubicBezTo>
                  <a:pt x="1007" y="1513"/>
                  <a:pt x="1005" y="1512"/>
                  <a:pt x="1004" y="1512"/>
                </a:cubicBezTo>
                <a:cubicBezTo>
                  <a:pt x="998" y="1510"/>
                  <a:pt x="992" y="1507"/>
                  <a:pt x="986" y="1505"/>
                </a:cubicBezTo>
                <a:cubicBezTo>
                  <a:pt x="985" y="1505"/>
                  <a:pt x="984" y="1504"/>
                  <a:pt x="983" y="1504"/>
                </a:cubicBezTo>
                <a:cubicBezTo>
                  <a:pt x="978" y="1502"/>
                  <a:pt x="973" y="1500"/>
                  <a:pt x="968" y="1498"/>
                </a:cubicBezTo>
                <a:cubicBezTo>
                  <a:pt x="966" y="1498"/>
                  <a:pt x="964" y="1497"/>
                  <a:pt x="962" y="1496"/>
                </a:cubicBezTo>
                <a:cubicBezTo>
                  <a:pt x="958" y="1494"/>
                  <a:pt x="954" y="1493"/>
                  <a:pt x="951" y="1491"/>
                </a:cubicBezTo>
                <a:cubicBezTo>
                  <a:pt x="948" y="1490"/>
                  <a:pt x="946" y="1489"/>
                  <a:pt x="943" y="1488"/>
                </a:cubicBezTo>
                <a:cubicBezTo>
                  <a:pt x="940" y="1487"/>
                  <a:pt x="936" y="1485"/>
                  <a:pt x="933" y="1484"/>
                </a:cubicBezTo>
                <a:cubicBezTo>
                  <a:pt x="930" y="1483"/>
                  <a:pt x="928" y="1482"/>
                  <a:pt x="925" y="1481"/>
                </a:cubicBezTo>
                <a:cubicBezTo>
                  <a:pt x="922" y="1479"/>
                  <a:pt x="919" y="1478"/>
                  <a:pt x="915" y="1476"/>
                </a:cubicBezTo>
                <a:cubicBezTo>
                  <a:pt x="913" y="1475"/>
                  <a:pt x="910" y="1474"/>
                  <a:pt x="908" y="1473"/>
                </a:cubicBezTo>
                <a:cubicBezTo>
                  <a:pt x="905" y="1472"/>
                  <a:pt x="902" y="1471"/>
                  <a:pt x="900" y="1470"/>
                </a:cubicBezTo>
                <a:cubicBezTo>
                  <a:pt x="900" y="1466"/>
                  <a:pt x="900" y="1462"/>
                  <a:pt x="900" y="1458"/>
                </a:cubicBezTo>
                <a:cubicBezTo>
                  <a:pt x="900" y="1455"/>
                  <a:pt x="901" y="1451"/>
                  <a:pt x="901" y="1448"/>
                </a:cubicBezTo>
                <a:cubicBezTo>
                  <a:pt x="901" y="1443"/>
                  <a:pt x="901" y="1438"/>
                  <a:pt x="901" y="1433"/>
                </a:cubicBezTo>
                <a:cubicBezTo>
                  <a:pt x="902" y="1430"/>
                  <a:pt x="902" y="1427"/>
                  <a:pt x="902" y="1424"/>
                </a:cubicBezTo>
                <a:cubicBezTo>
                  <a:pt x="902" y="1417"/>
                  <a:pt x="903" y="1409"/>
                  <a:pt x="903" y="1401"/>
                </a:cubicBezTo>
                <a:cubicBezTo>
                  <a:pt x="904" y="1399"/>
                  <a:pt x="904" y="1397"/>
                  <a:pt x="904" y="1395"/>
                </a:cubicBezTo>
                <a:cubicBezTo>
                  <a:pt x="904" y="1389"/>
                  <a:pt x="905" y="1383"/>
                  <a:pt x="905" y="1377"/>
                </a:cubicBezTo>
                <a:cubicBezTo>
                  <a:pt x="906" y="1374"/>
                  <a:pt x="906" y="1372"/>
                  <a:pt x="906" y="1369"/>
                </a:cubicBezTo>
                <a:cubicBezTo>
                  <a:pt x="907" y="1364"/>
                  <a:pt x="907" y="1359"/>
                  <a:pt x="908" y="1354"/>
                </a:cubicBezTo>
                <a:cubicBezTo>
                  <a:pt x="908" y="1351"/>
                  <a:pt x="908" y="1347"/>
                  <a:pt x="909" y="1344"/>
                </a:cubicBezTo>
                <a:cubicBezTo>
                  <a:pt x="909" y="1339"/>
                  <a:pt x="910" y="1335"/>
                  <a:pt x="910" y="1330"/>
                </a:cubicBezTo>
                <a:cubicBezTo>
                  <a:pt x="911" y="1327"/>
                  <a:pt x="911" y="1323"/>
                  <a:pt x="912" y="1320"/>
                </a:cubicBezTo>
                <a:cubicBezTo>
                  <a:pt x="912" y="1316"/>
                  <a:pt x="913" y="1311"/>
                  <a:pt x="913" y="1307"/>
                </a:cubicBezTo>
                <a:cubicBezTo>
                  <a:pt x="914" y="1303"/>
                  <a:pt x="914" y="1300"/>
                  <a:pt x="915" y="1296"/>
                </a:cubicBezTo>
                <a:cubicBezTo>
                  <a:pt x="915" y="1293"/>
                  <a:pt x="916" y="1291"/>
                  <a:pt x="916" y="1288"/>
                </a:cubicBezTo>
                <a:cubicBezTo>
                  <a:pt x="917" y="1288"/>
                  <a:pt x="918" y="1288"/>
                  <a:pt x="919" y="1289"/>
                </a:cubicBezTo>
                <a:close/>
                <a:moveTo>
                  <a:pt x="905" y="1485"/>
                </a:moveTo>
                <a:cubicBezTo>
                  <a:pt x="907" y="1486"/>
                  <a:pt x="910" y="1487"/>
                  <a:pt x="913" y="1488"/>
                </a:cubicBezTo>
                <a:cubicBezTo>
                  <a:pt x="916" y="1490"/>
                  <a:pt x="919" y="1491"/>
                  <a:pt x="922" y="1492"/>
                </a:cubicBezTo>
                <a:cubicBezTo>
                  <a:pt x="925" y="1494"/>
                  <a:pt x="928" y="1495"/>
                  <a:pt x="930" y="1496"/>
                </a:cubicBezTo>
                <a:cubicBezTo>
                  <a:pt x="934" y="1497"/>
                  <a:pt x="937" y="1499"/>
                  <a:pt x="940" y="1500"/>
                </a:cubicBezTo>
                <a:cubicBezTo>
                  <a:pt x="943" y="1501"/>
                  <a:pt x="945" y="1502"/>
                  <a:pt x="948" y="1503"/>
                </a:cubicBezTo>
                <a:cubicBezTo>
                  <a:pt x="951" y="1505"/>
                  <a:pt x="955" y="1506"/>
                  <a:pt x="958" y="1507"/>
                </a:cubicBezTo>
                <a:cubicBezTo>
                  <a:pt x="961" y="1508"/>
                  <a:pt x="963" y="1509"/>
                  <a:pt x="966" y="1510"/>
                </a:cubicBezTo>
                <a:cubicBezTo>
                  <a:pt x="969" y="1512"/>
                  <a:pt x="973" y="1513"/>
                  <a:pt x="976" y="1514"/>
                </a:cubicBezTo>
                <a:cubicBezTo>
                  <a:pt x="979" y="1515"/>
                  <a:pt x="981" y="1516"/>
                  <a:pt x="984" y="1517"/>
                </a:cubicBezTo>
                <a:cubicBezTo>
                  <a:pt x="987" y="1518"/>
                  <a:pt x="991" y="1520"/>
                  <a:pt x="994" y="1521"/>
                </a:cubicBezTo>
                <a:cubicBezTo>
                  <a:pt x="997" y="1522"/>
                  <a:pt x="999" y="1523"/>
                  <a:pt x="1002" y="1524"/>
                </a:cubicBezTo>
                <a:cubicBezTo>
                  <a:pt x="1005" y="1525"/>
                  <a:pt x="1009" y="1526"/>
                  <a:pt x="1012" y="1527"/>
                </a:cubicBezTo>
                <a:cubicBezTo>
                  <a:pt x="1015" y="1528"/>
                  <a:pt x="1018" y="1529"/>
                  <a:pt x="1020" y="1530"/>
                </a:cubicBezTo>
                <a:cubicBezTo>
                  <a:pt x="1024" y="1531"/>
                  <a:pt x="1027" y="1533"/>
                  <a:pt x="1031" y="1534"/>
                </a:cubicBezTo>
                <a:cubicBezTo>
                  <a:pt x="1033" y="1535"/>
                  <a:pt x="1036" y="1535"/>
                  <a:pt x="1038" y="1536"/>
                </a:cubicBezTo>
                <a:cubicBezTo>
                  <a:pt x="1042" y="1538"/>
                  <a:pt x="1046" y="1539"/>
                  <a:pt x="1050" y="1540"/>
                </a:cubicBezTo>
                <a:cubicBezTo>
                  <a:pt x="1052" y="1541"/>
                  <a:pt x="1054" y="1542"/>
                  <a:pt x="1057" y="1542"/>
                </a:cubicBezTo>
                <a:cubicBezTo>
                  <a:pt x="1061" y="1544"/>
                  <a:pt x="1066" y="1545"/>
                  <a:pt x="1071" y="1547"/>
                </a:cubicBezTo>
                <a:cubicBezTo>
                  <a:pt x="1072" y="1547"/>
                  <a:pt x="1074" y="1547"/>
                  <a:pt x="1075" y="1548"/>
                </a:cubicBezTo>
                <a:cubicBezTo>
                  <a:pt x="1081" y="1550"/>
                  <a:pt x="1087" y="1552"/>
                  <a:pt x="1093" y="1553"/>
                </a:cubicBezTo>
                <a:cubicBezTo>
                  <a:pt x="1095" y="1554"/>
                  <a:pt x="1096" y="1554"/>
                  <a:pt x="1097" y="1554"/>
                </a:cubicBezTo>
                <a:cubicBezTo>
                  <a:pt x="1102" y="1556"/>
                  <a:pt x="1107" y="1557"/>
                  <a:pt x="1112" y="1559"/>
                </a:cubicBezTo>
                <a:cubicBezTo>
                  <a:pt x="1114" y="1559"/>
                  <a:pt x="1116" y="1560"/>
                  <a:pt x="1119" y="1560"/>
                </a:cubicBezTo>
                <a:cubicBezTo>
                  <a:pt x="1123" y="1561"/>
                  <a:pt x="1127" y="1563"/>
                  <a:pt x="1130" y="1564"/>
                </a:cubicBezTo>
                <a:cubicBezTo>
                  <a:pt x="1133" y="1564"/>
                  <a:pt x="1136" y="1565"/>
                  <a:pt x="1138" y="1565"/>
                </a:cubicBezTo>
                <a:cubicBezTo>
                  <a:pt x="1142" y="1566"/>
                  <a:pt x="1145" y="1567"/>
                  <a:pt x="1149" y="1568"/>
                </a:cubicBezTo>
                <a:cubicBezTo>
                  <a:pt x="1152" y="1569"/>
                  <a:pt x="1154" y="1570"/>
                  <a:pt x="1157" y="1570"/>
                </a:cubicBezTo>
                <a:cubicBezTo>
                  <a:pt x="1161" y="1571"/>
                  <a:pt x="1164" y="1572"/>
                  <a:pt x="1168" y="1573"/>
                </a:cubicBezTo>
                <a:cubicBezTo>
                  <a:pt x="1171" y="1573"/>
                  <a:pt x="1173" y="1574"/>
                  <a:pt x="1176" y="1575"/>
                </a:cubicBezTo>
                <a:cubicBezTo>
                  <a:pt x="1179" y="1575"/>
                  <a:pt x="1181" y="1576"/>
                  <a:pt x="1184" y="1577"/>
                </a:cubicBezTo>
                <a:cubicBezTo>
                  <a:pt x="1184" y="1577"/>
                  <a:pt x="1184" y="1577"/>
                  <a:pt x="1184" y="1577"/>
                </a:cubicBezTo>
                <a:cubicBezTo>
                  <a:pt x="1184" y="1577"/>
                  <a:pt x="1184" y="1577"/>
                  <a:pt x="1184" y="1577"/>
                </a:cubicBezTo>
                <a:cubicBezTo>
                  <a:pt x="1184" y="1581"/>
                  <a:pt x="1184" y="1585"/>
                  <a:pt x="1185" y="1590"/>
                </a:cubicBezTo>
                <a:cubicBezTo>
                  <a:pt x="1185" y="1593"/>
                  <a:pt x="1185" y="1596"/>
                  <a:pt x="1185" y="1599"/>
                </a:cubicBezTo>
                <a:cubicBezTo>
                  <a:pt x="1186" y="1605"/>
                  <a:pt x="1186" y="1611"/>
                  <a:pt x="1186" y="1617"/>
                </a:cubicBezTo>
                <a:cubicBezTo>
                  <a:pt x="1186" y="1619"/>
                  <a:pt x="1187" y="1622"/>
                  <a:pt x="1187" y="1625"/>
                </a:cubicBezTo>
                <a:cubicBezTo>
                  <a:pt x="1187" y="1633"/>
                  <a:pt x="1188" y="1642"/>
                  <a:pt x="1189" y="1650"/>
                </a:cubicBezTo>
                <a:cubicBezTo>
                  <a:pt x="1189" y="1652"/>
                  <a:pt x="1189" y="1653"/>
                  <a:pt x="1189" y="1655"/>
                </a:cubicBezTo>
                <a:cubicBezTo>
                  <a:pt x="1190" y="1662"/>
                  <a:pt x="1191" y="1669"/>
                  <a:pt x="1191" y="1675"/>
                </a:cubicBezTo>
                <a:cubicBezTo>
                  <a:pt x="1192" y="1678"/>
                  <a:pt x="1192" y="1681"/>
                  <a:pt x="1192" y="1685"/>
                </a:cubicBezTo>
                <a:cubicBezTo>
                  <a:pt x="1193" y="1690"/>
                  <a:pt x="1194" y="1695"/>
                  <a:pt x="1194" y="1700"/>
                </a:cubicBezTo>
                <a:cubicBezTo>
                  <a:pt x="1195" y="1704"/>
                  <a:pt x="1195" y="1707"/>
                  <a:pt x="1196" y="1711"/>
                </a:cubicBezTo>
                <a:cubicBezTo>
                  <a:pt x="1196" y="1716"/>
                  <a:pt x="1197" y="1721"/>
                  <a:pt x="1197" y="1725"/>
                </a:cubicBezTo>
                <a:cubicBezTo>
                  <a:pt x="1198" y="1729"/>
                  <a:pt x="1199" y="1733"/>
                  <a:pt x="1199" y="1737"/>
                </a:cubicBezTo>
                <a:cubicBezTo>
                  <a:pt x="1200" y="1741"/>
                  <a:pt x="1200" y="1746"/>
                  <a:pt x="1201" y="1750"/>
                </a:cubicBezTo>
                <a:cubicBezTo>
                  <a:pt x="1202" y="1754"/>
                  <a:pt x="1202" y="1758"/>
                  <a:pt x="1203" y="1762"/>
                </a:cubicBezTo>
                <a:cubicBezTo>
                  <a:pt x="1204" y="1765"/>
                  <a:pt x="1204" y="1768"/>
                  <a:pt x="1204" y="1771"/>
                </a:cubicBezTo>
                <a:cubicBezTo>
                  <a:pt x="1203" y="1771"/>
                  <a:pt x="1201" y="1770"/>
                  <a:pt x="1199" y="1770"/>
                </a:cubicBezTo>
                <a:cubicBezTo>
                  <a:pt x="1196" y="1769"/>
                  <a:pt x="1192" y="1768"/>
                  <a:pt x="1189" y="1768"/>
                </a:cubicBezTo>
                <a:cubicBezTo>
                  <a:pt x="1186" y="1767"/>
                  <a:pt x="1183" y="1766"/>
                  <a:pt x="1179" y="1765"/>
                </a:cubicBezTo>
                <a:cubicBezTo>
                  <a:pt x="1176" y="1765"/>
                  <a:pt x="1173" y="1764"/>
                  <a:pt x="1170" y="1763"/>
                </a:cubicBezTo>
                <a:cubicBezTo>
                  <a:pt x="1167" y="1762"/>
                  <a:pt x="1163" y="1762"/>
                  <a:pt x="1160" y="1761"/>
                </a:cubicBezTo>
                <a:cubicBezTo>
                  <a:pt x="1157" y="1760"/>
                  <a:pt x="1154" y="1759"/>
                  <a:pt x="1151" y="1759"/>
                </a:cubicBezTo>
                <a:cubicBezTo>
                  <a:pt x="1147" y="1758"/>
                  <a:pt x="1144" y="1757"/>
                  <a:pt x="1140" y="1756"/>
                </a:cubicBezTo>
                <a:cubicBezTo>
                  <a:pt x="1137" y="1755"/>
                  <a:pt x="1134" y="1754"/>
                  <a:pt x="1131" y="1754"/>
                </a:cubicBezTo>
                <a:cubicBezTo>
                  <a:pt x="1128" y="1753"/>
                  <a:pt x="1125" y="1752"/>
                  <a:pt x="1121" y="1751"/>
                </a:cubicBezTo>
                <a:cubicBezTo>
                  <a:pt x="1118" y="1750"/>
                  <a:pt x="1115" y="1749"/>
                  <a:pt x="1112" y="1748"/>
                </a:cubicBezTo>
                <a:cubicBezTo>
                  <a:pt x="1109" y="1747"/>
                  <a:pt x="1105" y="1747"/>
                  <a:pt x="1102" y="1746"/>
                </a:cubicBezTo>
                <a:cubicBezTo>
                  <a:pt x="1099" y="1745"/>
                  <a:pt x="1096" y="1744"/>
                  <a:pt x="1093" y="1743"/>
                </a:cubicBezTo>
                <a:cubicBezTo>
                  <a:pt x="1089" y="1742"/>
                  <a:pt x="1086" y="1741"/>
                  <a:pt x="1082" y="1740"/>
                </a:cubicBezTo>
                <a:cubicBezTo>
                  <a:pt x="1080" y="1739"/>
                  <a:pt x="1077" y="1738"/>
                  <a:pt x="1074" y="1737"/>
                </a:cubicBezTo>
                <a:cubicBezTo>
                  <a:pt x="1070" y="1736"/>
                  <a:pt x="1067" y="1735"/>
                  <a:pt x="1063" y="1734"/>
                </a:cubicBezTo>
                <a:cubicBezTo>
                  <a:pt x="1060" y="1733"/>
                  <a:pt x="1058" y="1732"/>
                  <a:pt x="1055" y="1731"/>
                </a:cubicBezTo>
                <a:cubicBezTo>
                  <a:pt x="1051" y="1730"/>
                  <a:pt x="1047" y="1729"/>
                  <a:pt x="1044" y="1728"/>
                </a:cubicBezTo>
                <a:cubicBezTo>
                  <a:pt x="1041" y="1727"/>
                  <a:pt x="1039" y="1726"/>
                  <a:pt x="1036" y="1725"/>
                </a:cubicBezTo>
                <a:cubicBezTo>
                  <a:pt x="1032" y="1724"/>
                  <a:pt x="1028" y="1722"/>
                  <a:pt x="1024" y="1721"/>
                </a:cubicBezTo>
                <a:cubicBezTo>
                  <a:pt x="1022" y="1720"/>
                  <a:pt x="1019" y="1719"/>
                  <a:pt x="1017" y="1719"/>
                </a:cubicBezTo>
                <a:cubicBezTo>
                  <a:pt x="1012" y="1717"/>
                  <a:pt x="1007" y="1715"/>
                  <a:pt x="1002" y="1713"/>
                </a:cubicBezTo>
                <a:cubicBezTo>
                  <a:pt x="1001" y="1713"/>
                  <a:pt x="1000" y="1712"/>
                  <a:pt x="998" y="1712"/>
                </a:cubicBezTo>
                <a:cubicBezTo>
                  <a:pt x="992" y="1710"/>
                  <a:pt x="986" y="1707"/>
                  <a:pt x="980" y="1705"/>
                </a:cubicBezTo>
                <a:cubicBezTo>
                  <a:pt x="979" y="1705"/>
                  <a:pt x="978" y="1704"/>
                  <a:pt x="976" y="1704"/>
                </a:cubicBezTo>
                <a:cubicBezTo>
                  <a:pt x="971" y="1702"/>
                  <a:pt x="966" y="1700"/>
                  <a:pt x="961" y="1698"/>
                </a:cubicBezTo>
                <a:cubicBezTo>
                  <a:pt x="959" y="1697"/>
                  <a:pt x="957" y="1696"/>
                  <a:pt x="955" y="1695"/>
                </a:cubicBezTo>
                <a:cubicBezTo>
                  <a:pt x="951" y="1694"/>
                  <a:pt x="947" y="1692"/>
                  <a:pt x="943" y="1690"/>
                </a:cubicBezTo>
                <a:cubicBezTo>
                  <a:pt x="940" y="1689"/>
                  <a:pt x="938" y="1688"/>
                  <a:pt x="936" y="1687"/>
                </a:cubicBezTo>
                <a:cubicBezTo>
                  <a:pt x="932" y="1686"/>
                  <a:pt x="928" y="1684"/>
                  <a:pt x="924" y="1683"/>
                </a:cubicBezTo>
                <a:cubicBezTo>
                  <a:pt x="922" y="1681"/>
                  <a:pt x="919" y="1680"/>
                  <a:pt x="917" y="1679"/>
                </a:cubicBezTo>
                <a:cubicBezTo>
                  <a:pt x="914" y="1678"/>
                  <a:pt x="911" y="1677"/>
                  <a:pt x="908" y="1675"/>
                </a:cubicBezTo>
                <a:cubicBezTo>
                  <a:pt x="907" y="1672"/>
                  <a:pt x="907" y="1669"/>
                  <a:pt x="907" y="1666"/>
                </a:cubicBezTo>
                <a:cubicBezTo>
                  <a:pt x="906" y="1663"/>
                  <a:pt x="906" y="1660"/>
                  <a:pt x="906" y="1657"/>
                </a:cubicBezTo>
                <a:cubicBezTo>
                  <a:pt x="906" y="1653"/>
                  <a:pt x="905" y="1649"/>
                  <a:pt x="905" y="1646"/>
                </a:cubicBezTo>
                <a:cubicBezTo>
                  <a:pt x="905" y="1643"/>
                  <a:pt x="904" y="1640"/>
                  <a:pt x="904" y="1637"/>
                </a:cubicBezTo>
                <a:cubicBezTo>
                  <a:pt x="904" y="1633"/>
                  <a:pt x="904" y="1629"/>
                  <a:pt x="903" y="1625"/>
                </a:cubicBezTo>
                <a:cubicBezTo>
                  <a:pt x="903" y="1622"/>
                  <a:pt x="903" y="1619"/>
                  <a:pt x="903" y="1616"/>
                </a:cubicBezTo>
                <a:cubicBezTo>
                  <a:pt x="902" y="1612"/>
                  <a:pt x="902" y="1609"/>
                  <a:pt x="902" y="1605"/>
                </a:cubicBezTo>
                <a:cubicBezTo>
                  <a:pt x="902" y="1602"/>
                  <a:pt x="902" y="1599"/>
                  <a:pt x="901" y="1596"/>
                </a:cubicBezTo>
                <a:cubicBezTo>
                  <a:pt x="901" y="1592"/>
                  <a:pt x="901" y="1588"/>
                  <a:pt x="901" y="1584"/>
                </a:cubicBezTo>
                <a:cubicBezTo>
                  <a:pt x="901" y="1581"/>
                  <a:pt x="901" y="1578"/>
                  <a:pt x="900" y="1576"/>
                </a:cubicBezTo>
                <a:cubicBezTo>
                  <a:pt x="900" y="1571"/>
                  <a:pt x="900" y="1567"/>
                  <a:pt x="900" y="1563"/>
                </a:cubicBezTo>
                <a:cubicBezTo>
                  <a:pt x="900" y="1560"/>
                  <a:pt x="900" y="1558"/>
                  <a:pt x="900" y="1555"/>
                </a:cubicBezTo>
                <a:cubicBezTo>
                  <a:pt x="900" y="1551"/>
                  <a:pt x="900" y="1546"/>
                  <a:pt x="899" y="1541"/>
                </a:cubicBezTo>
                <a:cubicBezTo>
                  <a:pt x="899" y="1539"/>
                  <a:pt x="899" y="1537"/>
                  <a:pt x="899" y="1535"/>
                </a:cubicBezTo>
                <a:cubicBezTo>
                  <a:pt x="899" y="1528"/>
                  <a:pt x="899" y="1521"/>
                  <a:pt x="899" y="1514"/>
                </a:cubicBezTo>
                <a:cubicBezTo>
                  <a:pt x="899" y="1508"/>
                  <a:pt x="899" y="1502"/>
                  <a:pt x="899" y="1496"/>
                </a:cubicBezTo>
                <a:cubicBezTo>
                  <a:pt x="899" y="1494"/>
                  <a:pt x="899" y="1492"/>
                  <a:pt x="899" y="1491"/>
                </a:cubicBezTo>
                <a:cubicBezTo>
                  <a:pt x="899" y="1488"/>
                  <a:pt x="900" y="1485"/>
                  <a:pt x="900" y="1483"/>
                </a:cubicBezTo>
                <a:cubicBezTo>
                  <a:pt x="901" y="1483"/>
                  <a:pt x="903" y="1484"/>
                  <a:pt x="905" y="1485"/>
                </a:cubicBezTo>
                <a:close/>
                <a:moveTo>
                  <a:pt x="914" y="1691"/>
                </a:moveTo>
                <a:cubicBezTo>
                  <a:pt x="917" y="1692"/>
                  <a:pt x="920" y="1694"/>
                  <a:pt x="923" y="1695"/>
                </a:cubicBezTo>
                <a:cubicBezTo>
                  <a:pt x="926" y="1696"/>
                  <a:pt x="929" y="1698"/>
                  <a:pt x="932" y="1699"/>
                </a:cubicBezTo>
                <a:cubicBezTo>
                  <a:pt x="935" y="1700"/>
                  <a:pt x="938" y="1701"/>
                  <a:pt x="941" y="1703"/>
                </a:cubicBezTo>
                <a:cubicBezTo>
                  <a:pt x="944" y="1704"/>
                  <a:pt x="948" y="1705"/>
                  <a:pt x="951" y="1707"/>
                </a:cubicBezTo>
                <a:cubicBezTo>
                  <a:pt x="954" y="1708"/>
                  <a:pt x="957" y="1709"/>
                  <a:pt x="960" y="1710"/>
                </a:cubicBezTo>
                <a:cubicBezTo>
                  <a:pt x="963" y="1711"/>
                  <a:pt x="966" y="1713"/>
                  <a:pt x="970" y="1714"/>
                </a:cubicBezTo>
                <a:cubicBezTo>
                  <a:pt x="973" y="1715"/>
                  <a:pt x="976" y="1716"/>
                  <a:pt x="979" y="1717"/>
                </a:cubicBezTo>
                <a:cubicBezTo>
                  <a:pt x="982" y="1719"/>
                  <a:pt x="985" y="1720"/>
                  <a:pt x="988" y="1721"/>
                </a:cubicBezTo>
                <a:cubicBezTo>
                  <a:pt x="991" y="1722"/>
                  <a:pt x="994" y="1723"/>
                  <a:pt x="997" y="1724"/>
                </a:cubicBezTo>
                <a:cubicBezTo>
                  <a:pt x="1001" y="1725"/>
                  <a:pt x="1004" y="1727"/>
                  <a:pt x="1007" y="1728"/>
                </a:cubicBezTo>
                <a:cubicBezTo>
                  <a:pt x="1010" y="1729"/>
                  <a:pt x="1013" y="1730"/>
                  <a:pt x="1016" y="1731"/>
                </a:cubicBezTo>
                <a:cubicBezTo>
                  <a:pt x="1019" y="1732"/>
                  <a:pt x="1023" y="1733"/>
                  <a:pt x="1026" y="1734"/>
                </a:cubicBezTo>
                <a:cubicBezTo>
                  <a:pt x="1029" y="1735"/>
                  <a:pt x="1032" y="1736"/>
                  <a:pt x="1035" y="1737"/>
                </a:cubicBezTo>
                <a:cubicBezTo>
                  <a:pt x="1038" y="1739"/>
                  <a:pt x="1042" y="1740"/>
                  <a:pt x="1045" y="1741"/>
                </a:cubicBezTo>
                <a:cubicBezTo>
                  <a:pt x="1048" y="1742"/>
                  <a:pt x="1051" y="1743"/>
                  <a:pt x="1054" y="1744"/>
                </a:cubicBezTo>
                <a:cubicBezTo>
                  <a:pt x="1058" y="1745"/>
                  <a:pt x="1061" y="1746"/>
                  <a:pt x="1065" y="1747"/>
                </a:cubicBezTo>
                <a:cubicBezTo>
                  <a:pt x="1068" y="1748"/>
                  <a:pt x="1070" y="1749"/>
                  <a:pt x="1073" y="1750"/>
                </a:cubicBezTo>
                <a:cubicBezTo>
                  <a:pt x="1077" y="1751"/>
                  <a:pt x="1081" y="1752"/>
                  <a:pt x="1085" y="1753"/>
                </a:cubicBezTo>
                <a:cubicBezTo>
                  <a:pt x="1087" y="1754"/>
                  <a:pt x="1090" y="1755"/>
                  <a:pt x="1092" y="1755"/>
                </a:cubicBezTo>
                <a:cubicBezTo>
                  <a:pt x="1097" y="1757"/>
                  <a:pt x="1102" y="1758"/>
                  <a:pt x="1106" y="1759"/>
                </a:cubicBezTo>
                <a:cubicBezTo>
                  <a:pt x="1108" y="1760"/>
                  <a:pt x="1110" y="1760"/>
                  <a:pt x="1112" y="1761"/>
                </a:cubicBezTo>
                <a:cubicBezTo>
                  <a:pt x="1118" y="1763"/>
                  <a:pt x="1124" y="1764"/>
                  <a:pt x="1131" y="1766"/>
                </a:cubicBezTo>
                <a:cubicBezTo>
                  <a:pt x="1132" y="1766"/>
                  <a:pt x="1134" y="1767"/>
                  <a:pt x="1135" y="1767"/>
                </a:cubicBezTo>
                <a:cubicBezTo>
                  <a:pt x="1140" y="1768"/>
                  <a:pt x="1145" y="1770"/>
                  <a:pt x="1150" y="1771"/>
                </a:cubicBezTo>
                <a:cubicBezTo>
                  <a:pt x="1153" y="1771"/>
                  <a:pt x="1155" y="1772"/>
                  <a:pt x="1157" y="1773"/>
                </a:cubicBezTo>
                <a:cubicBezTo>
                  <a:pt x="1161" y="1774"/>
                  <a:pt x="1166" y="1775"/>
                  <a:pt x="1170" y="1776"/>
                </a:cubicBezTo>
                <a:cubicBezTo>
                  <a:pt x="1172" y="1776"/>
                  <a:pt x="1175" y="1777"/>
                  <a:pt x="1177" y="1777"/>
                </a:cubicBezTo>
                <a:cubicBezTo>
                  <a:pt x="1181" y="1778"/>
                  <a:pt x="1185" y="1779"/>
                  <a:pt x="1189" y="1780"/>
                </a:cubicBezTo>
                <a:cubicBezTo>
                  <a:pt x="1192" y="1781"/>
                  <a:pt x="1195" y="1781"/>
                  <a:pt x="1197" y="1782"/>
                </a:cubicBezTo>
                <a:cubicBezTo>
                  <a:pt x="1200" y="1782"/>
                  <a:pt x="1204" y="1783"/>
                  <a:pt x="1207" y="1784"/>
                </a:cubicBezTo>
                <a:cubicBezTo>
                  <a:pt x="1207" y="1784"/>
                  <a:pt x="1207" y="1784"/>
                  <a:pt x="1207" y="1784"/>
                </a:cubicBezTo>
                <a:cubicBezTo>
                  <a:pt x="1207" y="1784"/>
                  <a:pt x="1207" y="1784"/>
                  <a:pt x="1207" y="1784"/>
                </a:cubicBezTo>
                <a:cubicBezTo>
                  <a:pt x="1208" y="1789"/>
                  <a:pt x="1209" y="1794"/>
                  <a:pt x="1210" y="1799"/>
                </a:cubicBezTo>
                <a:cubicBezTo>
                  <a:pt x="1210" y="1802"/>
                  <a:pt x="1211" y="1805"/>
                  <a:pt x="1211" y="1808"/>
                </a:cubicBezTo>
                <a:cubicBezTo>
                  <a:pt x="1213" y="1815"/>
                  <a:pt x="1214" y="1822"/>
                  <a:pt x="1216" y="1829"/>
                </a:cubicBezTo>
                <a:cubicBezTo>
                  <a:pt x="1216" y="1831"/>
                  <a:pt x="1216" y="1832"/>
                  <a:pt x="1217" y="1834"/>
                </a:cubicBezTo>
                <a:cubicBezTo>
                  <a:pt x="1218" y="1843"/>
                  <a:pt x="1220" y="1851"/>
                  <a:pt x="1222" y="1860"/>
                </a:cubicBezTo>
                <a:cubicBezTo>
                  <a:pt x="1223" y="1862"/>
                  <a:pt x="1224" y="1864"/>
                  <a:pt x="1224" y="1867"/>
                </a:cubicBezTo>
                <a:cubicBezTo>
                  <a:pt x="1226" y="1873"/>
                  <a:pt x="1227" y="1879"/>
                  <a:pt x="1229" y="1886"/>
                </a:cubicBezTo>
                <a:cubicBezTo>
                  <a:pt x="1230" y="1889"/>
                  <a:pt x="1230" y="1892"/>
                  <a:pt x="1231" y="1895"/>
                </a:cubicBezTo>
                <a:cubicBezTo>
                  <a:pt x="1233" y="1901"/>
                  <a:pt x="1234" y="1906"/>
                  <a:pt x="1236" y="1912"/>
                </a:cubicBezTo>
                <a:cubicBezTo>
                  <a:pt x="1236" y="1915"/>
                  <a:pt x="1237" y="1919"/>
                  <a:pt x="1238" y="1922"/>
                </a:cubicBezTo>
                <a:cubicBezTo>
                  <a:pt x="1240" y="1927"/>
                  <a:pt x="1241" y="1932"/>
                  <a:pt x="1243" y="1937"/>
                </a:cubicBezTo>
                <a:cubicBezTo>
                  <a:pt x="1244" y="1941"/>
                  <a:pt x="1245" y="1945"/>
                  <a:pt x="1246" y="1948"/>
                </a:cubicBezTo>
                <a:cubicBezTo>
                  <a:pt x="1247" y="1953"/>
                  <a:pt x="1249" y="1958"/>
                  <a:pt x="1250" y="1963"/>
                </a:cubicBezTo>
                <a:cubicBezTo>
                  <a:pt x="1252" y="1967"/>
                  <a:pt x="1253" y="1970"/>
                  <a:pt x="1254" y="1974"/>
                </a:cubicBezTo>
                <a:cubicBezTo>
                  <a:pt x="1255" y="1977"/>
                  <a:pt x="1256" y="1980"/>
                  <a:pt x="1257" y="1983"/>
                </a:cubicBezTo>
                <a:cubicBezTo>
                  <a:pt x="1255" y="1983"/>
                  <a:pt x="1253" y="1983"/>
                  <a:pt x="1251" y="1982"/>
                </a:cubicBezTo>
                <a:cubicBezTo>
                  <a:pt x="1248" y="1982"/>
                  <a:pt x="1245" y="1981"/>
                  <a:pt x="1242" y="1981"/>
                </a:cubicBezTo>
                <a:cubicBezTo>
                  <a:pt x="1238" y="1980"/>
                  <a:pt x="1234" y="1979"/>
                  <a:pt x="1231" y="1978"/>
                </a:cubicBezTo>
                <a:cubicBezTo>
                  <a:pt x="1228" y="1978"/>
                  <a:pt x="1225" y="1977"/>
                  <a:pt x="1222" y="1977"/>
                </a:cubicBezTo>
                <a:cubicBezTo>
                  <a:pt x="1218" y="1976"/>
                  <a:pt x="1214" y="1975"/>
                  <a:pt x="1211" y="1974"/>
                </a:cubicBezTo>
                <a:cubicBezTo>
                  <a:pt x="1208" y="1974"/>
                  <a:pt x="1204" y="1973"/>
                  <a:pt x="1201" y="1973"/>
                </a:cubicBezTo>
                <a:cubicBezTo>
                  <a:pt x="1198" y="1972"/>
                  <a:pt x="1194" y="1971"/>
                  <a:pt x="1191" y="1970"/>
                </a:cubicBezTo>
                <a:cubicBezTo>
                  <a:pt x="1187" y="1970"/>
                  <a:pt x="1184" y="1969"/>
                  <a:pt x="1181" y="1968"/>
                </a:cubicBezTo>
                <a:cubicBezTo>
                  <a:pt x="1178" y="1967"/>
                  <a:pt x="1174" y="1966"/>
                  <a:pt x="1170" y="1966"/>
                </a:cubicBezTo>
                <a:cubicBezTo>
                  <a:pt x="1167" y="1965"/>
                  <a:pt x="1164" y="1964"/>
                  <a:pt x="1161" y="1963"/>
                </a:cubicBezTo>
                <a:cubicBezTo>
                  <a:pt x="1158" y="1963"/>
                  <a:pt x="1154" y="1962"/>
                  <a:pt x="1150" y="1961"/>
                </a:cubicBezTo>
                <a:cubicBezTo>
                  <a:pt x="1147" y="1960"/>
                  <a:pt x="1144" y="1959"/>
                  <a:pt x="1141" y="1958"/>
                </a:cubicBezTo>
                <a:cubicBezTo>
                  <a:pt x="1138" y="1958"/>
                  <a:pt x="1134" y="1957"/>
                  <a:pt x="1130" y="1956"/>
                </a:cubicBezTo>
                <a:cubicBezTo>
                  <a:pt x="1127" y="1955"/>
                  <a:pt x="1124" y="1954"/>
                  <a:pt x="1121" y="1953"/>
                </a:cubicBezTo>
                <a:cubicBezTo>
                  <a:pt x="1118" y="1952"/>
                  <a:pt x="1114" y="1951"/>
                  <a:pt x="1111" y="1950"/>
                </a:cubicBezTo>
                <a:cubicBezTo>
                  <a:pt x="1108" y="1949"/>
                  <a:pt x="1105" y="1949"/>
                  <a:pt x="1102" y="1948"/>
                </a:cubicBezTo>
                <a:cubicBezTo>
                  <a:pt x="1098" y="1947"/>
                  <a:pt x="1094" y="1946"/>
                  <a:pt x="1091" y="1945"/>
                </a:cubicBezTo>
                <a:cubicBezTo>
                  <a:pt x="1088" y="1944"/>
                  <a:pt x="1085" y="1943"/>
                  <a:pt x="1082" y="1942"/>
                </a:cubicBezTo>
                <a:cubicBezTo>
                  <a:pt x="1078" y="1941"/>
                  <a:pt x="1074" y="1940"/>
                  <a:pt x="1071" y="1939"/>
                </a:cubicBezTo>
                <a:cubicBezTo>
                  <a:pt x="1068" y="1938"/>
                  <a:pt x="1065" y="1937"/>
                  <a:pt x="1062" y="1936"/>
                </a:cubicBezTo>
                <a:cubicBezTo>
                  <a:pt x="1058" y="1935"/>
                  <a:pt x="1054" y="1933"/>
                  <a:pt x="1050" y="1932"/>
                </a:cubicBezTo>
                <a:cubicBezTo>
                  <a:pt x="1048" y="1931"/>
                  <a:pt x="1045" y="1930"/>
                  <a:pt x="1043" y="1930"/>
                </a:cubicBezTo>
                <a:cubicBezTo>
                  <a:pt x="1038" y="1928"/>
                  <a:pt x="1033" y="1927"/>
                  <a:pt x="1029" y="1925"/>
                </a:cubicBezTo>
                <a:cubicBezTo>
                  <a:pt x="1027" y="1924"/>
                  <a:pt x="1025" y="1924"/>
                  <a:pt x="1023" y="1923"/>
                </a:cubicBezTo>
                <a:cubicBezTo>
                  <a:pt x="1017" y="1921"/>
                  <a:pt x="1010" y="1919"/>
                  <a:pt x="1004" y="1916"/>
                </a:cubicBezTo>
                <a:cubicBezTo>
                  <a:pt x="1001" y="1915"/>
                  <a:pt x="999" y="1914"/>
                  <a:pt x="996" y="1913"/>
                </a:cubicBezTo>
                <a:cubicBezTo>
                  <a:pt x="992" y="1912"/>
                  <a:pt x="989" y="1911"/>
                  <a:pt x="985" y="1909"/>
                </a:cubicBezTo>
                <a:cubicBezTo>
                  <a:pt x="982" y="1908"/>
                  <a:pt x="979" y="1907"/>
                  <a:pt x="976" y="1906"/>
                </a:cubicBezTo>
                <a:cubicBezTo>
                  <a:pt x="973" y="1904"/>
                  <a:pt x="969" y="1903"/>
                  <a:pt x="966" y="1902"/>
                </a:cubicBezTo>
                <a:cubicBezTo>
                  <a:pt x="963" y="1901"/>
                  <a:pt x="960" y="1899"/>
                  <a:pt x="957" y="1898"/>
                </a:cubicBezTo>
                <a:cubicBezTo>
                  <a:pt x="954" y="1897"/>
                  <a:pt x="951" y="1896"/>
                  <a:pt x="948" y="1895"/>
                </a:cubicBezTo>
                <a:cubicBezTo>
                  <a:pt x="947" y="1890"/>
                  <a:pt x="945" y="1885"/>
                  <a:pt x="944" y="1880"/>
                </a:cubicBezTo>
                <a:cubicBezTo>
                  <a:pt x="943" y="1877"/>
                  <a:pt x="942" y="1873"/>
                  <a:pt x="942" y="1870"/>
                </a:cubicBezTo>
                <a:cubicBezTo>
                  <a:pt x="939" y="1861"/>
                  <a:pt x="937" y="1853"/>
                  <a:pt x="935" y="1844"/>
                </a:cubicBezTo>
                <a:cubicBezTo>
                  <a:pt x="935" y="1842"/>
                  <a:pt x="935" y="1840"/>
                  <a:pt x="934" y="1838"/>
                </a:cubicBezTo>
                <a:cubicBezTo>
                  <a:pt x="933" y="1831"/>
                  <a:pt x="931" y="1824"/>
                  <a:pt x="930" y="1817"/>
                </a:cubicBezTo>
                <a:cubicBezTo>
                  <a:pt x="929" y="1814"/>
                  <a:pt x="928" y="1811"/>
                  <a:pt x="928" y="1807"/>
                </a:cubicBezTo>
                <a:cubicBezTo>
                  <a:pt x="927" y="1802"/>
                  <a:pt x="926" y="1796"/>
                  <a:pt x="925" y="1791"/>
                </a:cubicBezTo>
                <a:cubicBezTo>
                  <a:pt x="924" y="1787"/>
                  <a:pt x="923" y="1783"/>
                  <a:pt x="923" y="1780"/>
                </a:cubicBezTo>
                <a:cubicBezTo>
                  <a:pt x="922" y="1775"/>
                  <a:pt x="921" y="1769"/>
                  <a:pt x="920" y="1764"/>
                </a:cubicBezTo>
                <a:cubicBezTo>
                  <a:pt x="919" y="1760"/>
                  <a:pt x="919" y="1756"/>
                  <a:pt x="918" y="1752"/>
                </a:cubicBezTo>
                <a:cubicBezTo>
                  <a:pt x="917" y="1747"/>
                  <a:pt x="916" y="1742"/>
                  <a:pt x="916" y="1737"/>
                </a:cubicBezTo>
                <a:cubicBezTo>
                  <a:pt x="915" y="1733"/>
                  <a:pt x="915" y="1729"/>
                  <a:pt x="914" y="1725"/>
                </a:cubicBezTo>
                <a:cubicBezTo>
                  <a:pt x="913" y="1720"/>
                  <a:pt x="913" y="1716"/>
                  <a:pt x="912" y="1711"/>
                </a:cubicBezTo>
                <a:cubicBezTo>
                  <a:pt x="911" y="1707"/>
                  <a:pt x="911" y="1702"/>
                  <a:pt x="910" y="1698"/>
                </a:cubicBezTo>
                <a:cubicBezTo>
                  <a:pt x="910" y="1695"/>
                  <a:pt x="910" y="1692"/>
                  <a:pt x="909" y="1689"/>
                </a:cubicBezTo>
                <a:cubicBezTo>
                  <a:pt x="911" y="1690"/>
                  <a:pt x="912" y="1691"/>
                  <a:pt x="914" y="1691"/>
                </a:cubicBezTo>
                <a:close/>
                <a:moveTo>
                  <a:pt x="956" y="1911"/>
                </a:moveTo>
                <a:cubicBezTo>
                  <a:pt x="959" y="1912"/>
                  <a:pt x="962" y="1913"/>
                  <a:pt x="965" y="1914"/>
                </a:cubicBezTo>
                <a:cubicBezTo>
                  <a:pt x="968" y="1916"/>
                  <a:pt x="972" y="1917"/>
                  <a:pt x="975" y="1918"/>
                </a:cubicBezTo>
                <a:cubicBezTo>
                  <a:pt x="978" y="1920"/>
                  <a:pt x="981" y="1921"/>
                  <a:pt x="984" y="1922"/>
                </a:cubicBezTo>
                <a:cubicBezTo>
                  <a:pt x="988" y="1923"/>
                  <a:pt x="991" y="1924"/>
                  <a:pt x="995" y="1926"/>
                </a:cubicBezTo>
                <a:cubicBezTo>
                  <a:pt x="998" y="1927"/>
                  <a:pt x="1001" y="1928"/>
                  <a:pt x="1004" y="1929"/>
                </a:cubicBezTo>
                <a:cubicBezTo>
                  <a:pt x="1007" y="1930"/>
                  <a:pt x="1011" y="1931"/>
                  <a:pt x="1014" y="1933"/>
                </a:cubicBezTo>
                <a:cubicBezTo>
                  <a:pt x="1017" y="1934"/>
                  <a:pt x="1020" y="1935"/>
                  <a:pt x="1023" y="1936"/>
                </a:cubicBezTo>
                <a:cubicBezTo>
                  <a:pt x="1027" y="1937"/>
                  <a:pt x="1030" y="1938"/>
                  <a:pt x="1034" y="1939"/>
                </a:cubicBezTo>
                <a:cubicBezTo>
                  <a:pt x="1037" y="1940"/>
                  <a:pt x="1040" y="1941"/>
                  <a:pt x="1043" y="1942"/>
                </a:cubicBezTo>
                <a:cubicBezTo>
                  <a:pt x="1046" y="1943"/>
                  <a:pt x="1050" y="1945"/>
                  <a:pt x="1053" y="1946"/>
                </a:cubicBezTo>
                <a:cubicBezTo>
                  <a:pt x="1056" y="1947"/>
                  <a:pt x="1059" y="1948"/>
                  <a:pt x="1062" y="1949"/>
                </a:cubicBezTo>
                <a:cubicBezTo>
                  <a:pt x="1066" y="1950"/>
                  <a:pt x="1070" y="1951"/>
                  <a:pt x="1073" y="1952"/>
                </a:cubicBezTo>
                <a:cubicBezTo>
                  <a:pt x="1076" y="1953"/>
                  <a:pt x="1079" y="1954"/>
                  <a:pt x="1082" y="1955"/>
                </a:cubicBezTo>
                <a:cubicBezTo>
                  <a:pt x="1086" y="1956"/>
                  <a:pt x="1089" y="1957"/>
                  <a:pt x="1093" y="1958"/>
                </a:cubicBezTo>
                <a:cubicBezTo>
                  <a:pt x="1096" y="1959"/>
                  <a:pt x="1099" y="1959"/>
                  <a:pt x="1102" y="1960"/>
                </a:cubicBezTo>
                <a:cubicBezTo>
                  <a:pt x="1106" y="1961"/>
                  <a:pt x="1109" y="1962"/>
                  <a:pt x="1113" y="1963"/>
                </a:cubicBezTo>
                <a:cubicBezTo>
                  <a:pt x="1116" y="1964"/>
                  <a:pt x="1119" y="1965"/>
                  <a:pt x="1122" y="1966"/>
                </a:cubicBezTo>
                <a:cubicBezTo>
                  <a:pt x="1126" y="1967"/>
                  <a:pt x="1130" y="1968"/>
                  <a:pt x="1133" y="1969"/>
                </a:cubicBezTo>
                <a:cubicBezTo>
                  <a:pt x="1136" y="1970"/>
                  <a:pt x="1139" y="1970"/>
                  <a:pt x="1142" y="1971"/>
                </a:cubicBezTo>
                <a:cubicBezTo>
                  <a:pt x="1146" y="1972"/>
                  <a:pt x="1150" y="1973"/>
                  <a:pt x="1154" y="1974"/>
                </a:cubicBezTo>
                <a:cubicBezTo>
                  <a:pt x="1157" y="1975"/>
                  <a:pt x="1159" y="1975"/>
                  <a:pt x="1162" y="1976"/>
                </a:cubicBezTo>
                <a:cubicBezTo>
                  <a:pt x="1167" y="1977"/>
                  <a:pt x="1172" y="1978"/>
                  <a:pt x="1177" y="1980"/>
                </a:cubicBezTo>
                <a:cubicBezTo>
                  <a:pt x="1179" y="1980"/>
                  <a:pt x="1180" y="1980"/>
                  <a:pt x="1182" y="1981"/>
                </a:cubicBezTo>
                <a:cubicBezTo>
                  <a:pt x="1189" y="1982"/>
                  <a:pt x="1195" y="1984"/>
                  <a:pt x="1202" y="1985"/>
                </a:cubicBezTo>
                <a:cubicBezTo>
                  <a:pt x="1204" y="1985"/>
                  <a:pt x="1207" y="1986"/>
                  <a:pt x="1209" y="1986"/>
                </a:cubicBezTo>
                <a:cubicBezTo>
                  <a:pt x="1214" y="1987"/>
                  <a:pt x="1218" y="1988"/>
                  <a:pt x="1222" y="1989"/>
                </a:cubicBezTo>
                <a:cubicBezTo>
                  <a:pt x="1225" y="1990"/>
                  <a:pt x="1228" y="1990"/>
                  <a:pt x="1231" y="1991"/>
                </a:cubicBezTo>
                <a:cubicBezTo>
                  <a:pt x="1235" y="1991"/>
                  <a:pt x="1239" y="1992"/>
                  <a:pt x="1242" y="1993"/>
                </a:cubicBezTo>
                <a:cubicBezTo>
                  <a:pt x="1246" y="1993"/>
                  <a:pt x="1249" y="1994"/>
                  <a:pt x="1252" y="1995"/>
                </a:cubicBezTo>
                <a:cubicBezTo>
                  <a:pt x="1255" y="1995"/>
                  <a:pt x="1258" y="1996"/>
                  <a:pt x="1261" y="1996"/>
                </a:cubicBezTo>
                <a:cubicBezTo>
                  <a:pt x="1261" y="1996"/>
                  <a:pt x="1261" y="1996"/>
                  <a:pt x="1261" y="1996"/>
                </a:cubicBezTo>
                <a:cubicBezTo>
                  <a:pt x="1261" y="1996"/>
                  <a:pt x="1261" y="1996"/>
                  <a:pt x="1261" y="1996"/>
                </a:cubicBezTo>
                <a:cubicBezTo>
                  <a:pt x="1263" y="2002"/>
                  <a:pt x="1265" y="2007"/>
                  <a:pt x="1267" y="2012"/>
                </a:cubicBezTo>
                <a:cubicBezTo>
                  <a:pt x="1268" y="2015"/>
                  <a:pt x="1269" y="2018"/>
                  <a:pt x="1270" y="2021"/>
                </a:cubicBezTo>
                <a:cubicBezTo>
                  <a:pt x="1273" y="2030"/>
                  <a:pt x="1276" y="2039"/>
                  <a:pt x="1279" y="2048"/>
                </a:cubicBezTo>
                <a:cubicBezTo>
                  <a:pt x="1279" y="2048"/>
                  <a:pt x="1280" y="2048"/>
                  <a:pt x="1280" y="2048"/>
                </a:cubicBezTo>
                <a:cubicBezTo>
                  <a:pt x="1283" y="2057"/>
                  <a:pt x="1286" y="2066"/>
                  <a:pt x="1290" y="2074"/>
                </a:cubicBezTo>
                <a:cubicBezTo>
                  <a:pt x="1291" y="2077"/>
                  <a:pt x="1292" y="2080"/>
                  <a:pt x="1293" y="2083"/>
                </a:cubicBezTo>
                <a:cubicBezTo>
                  <a:pt x="1296" y="2089"/>
                  <a:pt x="1298" y="2095"/>
                  <a:pt x="1300" y="2100"/>
                </a:cubicBezTo>
                <a:cubicBezTo>
                  <a:pt x="1302" y="2104"/>
                  <a:pt x="1303" y="2107"/>
                  <a:pt x="1305" y="2111"/>
                </a:cubicBezTo>
                <a:cubicBezTo>
                  <a:pt x="1307" y="2116"/>
                  <a:pt x="1309" y="2121"/>
                  <a:pt x="1312" y="2127"/>
                </a:cubicBezTo>
                <a:cubicBezTo>
                  <a:pt x="1313" y="2130"/>
                  <a:pt x="1315" y="2134"/>
                  <a:pt x="1317" y="2138"/>
                </a:cubicBezTo>
                <a:cubicBezTo>
                  <a:pt x="1319" y="2142"/>
                  <a:pt x="1321" y="2147"/>
                  <a:pt x="1323" y="2152"/>
                </a:cubicBezTo>
                <a:cubicBezTo>
                  <a:pt x="1325" y="2156"/>
                  <a:pt x="1327" y="2160"/>
                  <a:pt x="1329" y="2164"/>
                </a:cubicBezTo>
                <a:cubicBezTo>
                  <a:pt x="1331" y="2168"/>
                  <a:pt x="1333" y="2173"/>
                  <a:pt x="1336" y="2178"/>
                </a:cubicBezTo>
                <a:cubicBezTo>
                  <a:pt x="1337" y="2182"/>
                  <a:pt x="1339" y="2185"/>
                  <a:pt x="1341" y="2189"/>
                </a:cubicBezTo>
                <a:cubicBezTo>
                  <a:pt x="1343" y="2192"/>
                  <a:pt x="1344" y="2195"/>
                  <a:pt x="1346" y="2198"/>
                </a:cubicBezTo>
                <a:cubicBezTo>
                  <a:pt x="1344" y="2198"/>
                  <a:pt x="1342" y="2198"/>
                  <a:pt x="1340" y="2198"/>
                </a:cubicBezTo>
                <a:cubicBezTo>
                  <a:pt x="1337" y="2197"/>
                  <a:pt x="1334" y="2197"/>
                  <a:pt x="1331" y="2196"/>
                </a:cubicBezTo>
                <a:cubicBezTo>
                  <a:pt x="1327" y="2196"/>
                  <a:pt x="1323" y="2195"/>
                  <a:pt x="1320" y="2195"/>
                </a:cubicBezTo>
                <a:cubicBezTo>
                  <a:pt x="1317" y="2195"/>
                  <a:pt x="1313" y="2194"/>
                  <a:pt x="1310" y="2194"/>
                </a:cubicBezTo>
                <a:cubicBezTo>
                  <a:pt x="1306" y="2193"/>
                  <a:pt x="1303" y="2193"/>
                  <a:pt x="1299" y="2192"/>
                </a:cubicBezTo>
                <a:cubicBezTo>
                  <a:pt x="1296" y="2192"/>
                  <a:pt x="1293" y="2191"/>
                  <a:pt x="1290" y="2191"/>
                </a:cubicBezTo>
                <a:cubicBezTo>
                  <a:pt x="1286" y="2190"/>
                  <a:pt x="1282" y="2190"/>
                  <a:pt x="1279" y="2189"/>
                </a:cubicBezTo>
                <a:cubicBezTo>
                  <a:pt x="1275" y="2189"/>
                  <a:pt x="1272" y="2188"/>
                  <a:pt x="1269" y="2188"/>
                </a:cubicBezTo>
                <a:cubicBezTo>
                  <a:pt x="1265" y="2187"/>
                  <a:pt x="1262" y="2186"/>
                  <a:pt x="1258" y="2186"/>
                </a:cubicBezTo>
                <a:cubicBezTo>
                  <a:pt x="1255" y="2185"/>
                  <a:pt x="1252" y="2185"/>
                  <a:pt x="1249" y="2184"/>
                </a:cubicBezTo>
                <a:cubicBezTo>
                  <a:pt x="1245" y="2183"/>
                  <a:pt x="1241" y="2183"/>
                  <a:pt x="1238" y="2182"/>
                </a:cubicBezTo>
                <a:cubicBezTo>
                  <a:pt x="1235" y="2181"/>
                  <a:pt x="1231" y="2181"/>
                  <a:pt x="1228" y="2180"/>
                </a:cubicBezTo>
                <a:cubicBezTo>
                  <a:pt x="1225" y="2180"/>
                  <a:pt x="1221" y="2179"/>
                  <a:pt x="1217" y="2178"/>
                </a:cubicBezTo>
                <a:cubicBezTo>
                  <a:pt x="1214" y="2177"/>
                  <a:pt x="1211" y="2177"/>
                  <a:pt x="1208" y="2176"/>
                </a:cubicBezTo>
                <a:cubicBezTo>
                  <a:pt x="1204" y="2175"/>
                  <a:pt x="1201" y="2175"/>
                  <a:pt x="1197" y="2174"/>
                </a:cubicBezTo>
                <a:cubicBezTo>
                  <a:pt x="1194" y="2173"/>
                  <a:pt x="1191" y="2173"/>
                  <a:pt x="1188" y="2172"/>
                </a:cubicBezTo>
                <a:cubicBezTo>
                  <a:pt x="1184" y="2171"/>
                  <a:pt x="1180" y="2170"/>
                  <a:pt x="1176" y="2169"/>
                </a:cubicBezTo>
                <a:cubicBezTo>
                  <a:pt x="1173" y="2169"/>
                  <a:pt x="1170" y="2168"/>
                  <a:pt x="1167" y="2167"/>
                </a:cubicBezTo>
                <a:cubicBezTo>
                  <a:pt x="1164" y="2166"/>
                  <a:pt x="1160" y="2165"/>
                  <a:pt x="1156" y="2164"/>
                </a:cubicBezTo>
                <a:cubicBezTo>
                  <a:pt x="1153" y="2164"/>
                  <a:pt x="1150" y="2163"/>
                  <a:pt x="1147" y="2162"/>
                </a:cubicBezTo>
                <a:cubicBezTo>
                  <a:pt x="1143" y="2161"/>
                  <a:pt x="1139" y="2160"/>
                  <a:pt x="1135" y="2159"/>
                </a:cubicBezTo>
                <a:cubicBezTo>
                  <a:pt x="1133" y="2159"/>
                  <a:pt x="1130" y="2158"/>
                  <a:pt x="1127" y="2157"/>
                </a:cubicBezTo>
                <a:cubicBezTo>
                  <a:pt x="1123" y="2156"/>
                  <a:pt x="1118" y="2155"/>
                  <a:pt x="1114" y="2153"/>
                </a:cubicBezTo>
                <a:cubicBezTo>
                  <a:pt x="1112" y="2153"/>
                  <a:pt x="1110" y="2152"/>
                  <a:pt x="1107" y="2152"/>
                </a:cubicBezTo>
                <a:cubicBezTo>
                  <a:pt x="1101" y="2150"/>
                  <a:pt x="1094" y="2148"/>
                  <a:pt x="1087" y="2146"/>
                </a:cubicBezTo>
                <a:cubicBezTo>
                  <a:pt x="1087" y="2146"/>
                  <a:pt x="1087" y="2146"/>
                  <a:pt x="1087" y="2146"/>
                </a:cubicBezTo>
                <a:cubicBezTo>
                  <a:pt x="1081" y="2144"/>
                  <a:pt x="1074" y="2142"/>
                  <a:pt x="1068" y="2140"/>
                </a:cubicBezTo>
                <a:cubicBezTo>
                  <a:pt x="1066" y="2139"/>
                  <a:pt x="1063" y="2139"/>
                  <a:pt x="1061" y="2138"/>
                </a:cubicBezTo>
                <a:cubicBezTo>
                  <a:pt x="1057" y="2137"/>
                  <a:pt x="1052" y="2135"/>
                  <a:pt x="1048" y="2134"/>
                </a:cubicBezTo>
                <a:cubicBezTo>
                  <a:pt x="1045" y="2133"/>
                  <a:pt x="1043" y="2132"/>
                  <a:pt x="1040" y="2131"/>
                </a:cubicBezTo>
                <a:cubicBezTo>
                  <a:pt x="1037" y="2130"/>
                  <a:pt x="1033" y="2129"/>
                  <a:pt x="1030" y="2128"/>
                </a:cubicBezTo>
                <a:cubicBezTo>
                  <a:pt x="1027" y="2121"/>
                  <a:pt x="1024" y="2114"/>
                  <a:pt x="1021" y="2107"/>
                </a:cubicBezTo>
                <a:cubicBezTo>
                  <a:pt x="1020" y="2105"/>
                  <a:pt x="1019" y="2103"/>
                  <a:pt x="1018" y="2101"/>
                </a:cubicBezTo>
                <a:cubicBezTo>
                  <a:pt x="1014" y="2092"/>
                  <a:pt x="1010" y="2083"/>
                  <a:pt x="1007" y="2074"/>
                </a:cubicBezTo>
                <a:cubicBezTo>
                  <a:pt x="1006" y="2071"/>
                  <a:pt x="1005" y="2069"/>
                  <a:pt x="1004" y="2066"/>
                </a:cubicBezTo>
                <a:cubicBezTo>
                  <a:pt x="1001" y="2059"/>
                  <a:pt x="998" y="2053"/>
                  <a:pt x="996" y="2046"/>
                </a:cubicBezTo>
                <a:cubicBezTo>
                  <a:pt x="995" y="2042"/>
                  <a:pt x="993" y="2038"/>
                  <a:pt x="992" y="2035"/>
                </a:cubicBezTo>
                <a:cubicBezTo>
                  <a:pt x="990" y="2029"/>
                  <a:pt x="988" y="2023"/>
                  <a:pt x="986" y="2018"/>
                </a:cubicBezTo>
                <a:cubicBezTo>
                  <a:pt x="984" y="2014"/>
                  <a:pt x="983" y="2010"/>
                  <a:pt x="981" y="2006"/>
                </a:cubicBezTo>
                <a:cubicBezTo>
                  <a:pt x="980" y="2000"/>
                  <a:pt x="978" y="1995"/>
                  <a:pt x="976" y="1989"/>
                </a:cubicBezTo>
                <a:cubicBezTo>
                  <a:pt x="974" y="1985"/>
                  <a:pt x="973" y="1981"/>
                  <a:pt x="972" y="1977"/>
                </a:cubicBezTo>
                <a:cubicBezTo>
                  <a:pt x="970" y="1971"/>
                  <a:pt x="968" y="1966"/>
                  <a:pt x="967" y="1961"/>
                </a:cubicBezTo>
                <a:cubicBezTo>
                  <a:pt x="965" y="1956"/>
                  <a:pt x="964" y="1952"/>
                  <a:pt x="963" y="1948"/>
                </a:cubicBezTo>
                <a:cubicBezTo>
                  <a:pt x="961" y="1943"/>
                  <a:pt x="960" y="1937"/>
                  <a:pt x="958" y="1932"/>
                </a:cubicBezTo>
                <a:cubicBezTo>
                  <a:pt x="957" y="1928"/>
                  <a:pt x="956" y="1923"/>
                  <a:pt x="954" y="1919"/>
                </a:cubicBezTo>
                <a:cubicBezTo>
                  <a:pt x="953" y="1916"/>
                  <a:pt x="953" y="1912"/>
                  <a:pt x="952" y="1909"/>
                </a:cubicBezTo>
                <a:cubicBezTo>
                  <a:pt x="953" y="1910"/>
                  <a:pt x="955" y="1910"/>
                  <a:pt x="956" y="1911"/>
                </a:cubicBezTo>
                <a:close/>
                <a:moveTo>
                  <a:pt x="1040" y="2144"/>
                </a:moveTo>
                <a:cubicBezTo>
                  <a:pt x="1043" y="2145"/>
                  <a:pt x="1046" y="2146"/>
                  <a:pt x="1049" y="2147"/>
                </a:cubicBezTo>
                <a:cubicBezTo>
                  <a:pt x="1053" y="2148"/>
                  <a:pt x="1056" y="2149"/>
                  <a:pt x="1060" y="2150"/>
                </a:cubicBezTo>
                <a:cubicBezTo>
                  <a:pt x="1063" y="2151"/>
                  <a:pt x="1066" y="2152"/>
                  <a:pt x="1069" y="2153"/>
                </a:cubicBezTo>
                <a:cubicBezTo>
                  <a:pt x="1073" y="2154"/>
                  <a:pt x="1076" y="2155"/>
                  <a:pt x="1080" y="2156"/>
                </a:cubicBezTo>
                <a:cubicBezTo>
                  <a:pt x="1083" y="2157"/>
                  <a:pt x="1086" y="2158"/>
                  <a:pt x="1089" y="2159"/>
                </a:cubicBezTo>
                <a:cubicBezTo>
                  <a:pt x="1092" y="2160"/>
                  <a:pt x="1096" y="2161"/>
                  <a:pt x="1100" y="2162"/>
                </a:cubicBezTo>
                <a:cubicBezTo>
                  <a:pt x="1103" y="2163"/>
                  <a:pt x="1106" y="2164"/>
                  <a:pt x="1109" y="2165"/>
                </a:cubicBezTo>
                <a:cubicBezTo>
                  <a:pt x="1112" y="2166"/>
                  <a:pt x="1116" y="2167"/>
                  <a:pt x="1120" y="2167"/>
                </a:cubicBezTo>
                <a:cubicBezTo>
                  <a:pt x="1123" y="2168"/>
                  <a:pt x="1126" y="2169"/>
                  <a:pt x="1129" y="2170"/>
                </a:cubicBezTo>
                <a:cubicBezTo>
                  <a:pt x="1133" y="2171"/>
                  <a:pt x="1136" y="2172"/>
                  <a:pt x="1140" y="2173"/>
                </a:cubicBezTo>
                <a:cubicBezTo>
                  <a:pt x="1143" y="2174"/>
                  <a:pt x="1146" y="2174"/>
                  <a:pt x="1149" y="2175"/>
                </a:cubicBezTo>
                <a:cubicBezTo>
                  <a:pt x="1153" y="2176"/>
                  <a:pt x="1156" y="2177"/>
                  <a:pt x="1160" y="2178"/>
                </a:cubicBezTo>
                <a:cubicBezTo>
                  <a:pt x="1163" y="2179"/>
                  <a:pt x="1166" y="2179"/>
                  <a:pt x="1169" y="2180"/>
                </a:cubicBezTo>
                <a:cubicBezTo>
                  <a:pt x="1173" y="2181"/>
                  <a:pt x="1177" y="2182"/>
                  <a:pt x="1180" y="2183"/>
                </a:cubicBezTo>
                <a:cubicBezTo>
                  <a:pt x="1184" y="2183"/>
                  <a:pt x="1187" y="2184"/>
                  <a:pt x="1190" y="2185"/>
                </a:cubicBezTo>
                <a:cubicBezTo>
                  <a:pt x="1193" y="2185"/>
                  <a:pt x="1197" y="2186"/>
                  <a:pt x="1201" y="2187"/>
                </a:cubicBezTo>
                <a:cubicBezTo>
                  <a:pt x="1204" y="2188"/>
                  <a:pt x="1207" y="2188"/>
                  <a:pt x="1210" y="2189"/>
                </a:cubicBezTo>
                <a:cubicBezTo>
                  <a:pt x="1214" y="2190"/>
                  <a:pt x="1218" y="2190"/>
                  <a:pt x="1222" y="2191"/>
                </a:cubicBezTo>
                <a:cubicBezTo>
                  <a:pt x="1225" y="2192"/>
                  <a:pt x="1227" y="2192"/>
                  <a:pt x="1230" y="2193"/>
                </a:cubicBezTo>
                <a:cubicBezTo>
                  <a:pt x="1234" y="2194"/>
                  <a:pt x="1239" y="2194"/>
                  <a:pt x="1243" y="2195"/>
                </a:cubicBezTo>
                <a:cubicBezTo>
                  <a:pt x="1245" y="2196"/>
                  <a:pt x="1248" y="2196"/>
                  <a:pt x="1251" y="2197"/>
                </a:cubicBezTo>
                <a:cubicBezTo>
                  <a:pt x="1255" y="2197"/>
                  <a:pt x="1260" y="2198"/>
                  <a:pt x="1265" y="2199"/>
                </a:cubicBezTo>
                <a:cubicBezTo>
                  <a:pt x="1267" y="2199"/>
                  <a:pt x="1269" y="2200"/>
                  <a:pt x="1271" y="2200"/>
                </a:cubicBezTo>
                <a:cubicBezTo>
                  <a:pt x="1285" y="2202"/>
                  <a:pt x="1299" y="2204"/>
                  <a:pt x="1312" y="2206"/>
                </a:cubicBezTo>
                <a:cubicBezTo>
                  <a:pt x="1315" y="2206"/>
                  <a:pt x="1317" y="2207"/>
                  <a:pt x="1319" y="2207"/>
                </a:cubicBezTo>
                <a:cubicBezTo>
                  <a:pt x="1324" y="2208"/>
                  <a:pt x="1329" y="2208"/>
                  <a:pt x="1333" y="2209"/>
                </a:cubicBezTo>
                <a:cubicBezTo>
                  <a:pt x="1336" y="2209"/>
                  <a:pt x="1339" y="2209"/>
                  <a:pt x="1341" y="2210"/>
                </a:cubicBezTo>
                <a:cubicBezTo>
                  <a:pt x="1345" y="2210"/>
                  <a:pt x="1349" y="2211"/>
                  <a:pt x="1352" y="2211"/>
                </a:cubicBezTo>
                <a:cubicBezTo>
                  <a:pt x="1352" y="2211"/>
                  <a:pt x="1352" y="2211"/>
                  <a:pt x="1352" y="2211"/>
                </a:cubicBezTo>
                <a:cubicBezTo>
                  <a:pt x="1352" y="2211"/>
                  <a:pt x="1352" y="2211"/>
                  <a:pt x="1352" y="2211"/>
                </a:cubicBezTo>
                <a:cubicBezTo>
                  <a:pt x="1355" y="2217"/>
                  <a:pt x="1358" y="2223"/>
                  <a:pt x="1362" y="2229"/>
                </a:cubicBezTo>
                <a:cubicBezTo>
                  <a:pt x="1363" y="2231"/>
                  <a:pt x="1364" y="2234"/>
                  <a:pt x="1366" y="2236"/>
                </a:cubicBezTo>
                <a:cubicBezTo>
                  <a:pt x="1370" y="2245"/>
                  <a:pt x="1375" y="2254"/>
                  <a:pt x="1380" y="2262"/>
                </a:cubicBezTo>
                <a:cubicBezTo>
                  <a:pt x="1381" y="2264"/>
                  <a:pt x="1382" y="2266"/>
                  <a:pt x="1383" y="2267"/>
                </a:cubicBezTo>
                <a:cubicBezTo>
                  <a:pt x="1387" y="2275"/>
                  <a:pt x="1391" y="2282"/>
                  <a:pt x="1395" y="2289"/>
                </a:cubicBezTo>
                <a:cubicBezTo>
                  <a:pt x="1397" y="2292"/>
                  <a:pt x="1399" y="2295"/>
                  <a:pt x="1401" y="2298"/>
                </a:cubicBezTo>
                <a:cubicBezTo>
                  <a:pt x="1404" y="2303"/>
                  <a:pt x="1408" y="2309"/>
                  <a:pt x="1411" y="2314"/>
                </a:cubicBezTo>
                <a:cubicBezTo>
                  <a:pt x="1413" y="2318"/>
                  <a:pt x="1416" y="2321"/>
                  <a:pt x="1418" y="2325"/>
                </a:cubicBezTo>
                <a:cubicBezTo>
                  <a:pt x="1421" y="2330"/>
                  <a:pt x="1424" y="2335"/>
                  <a:pt x="1427" y="2340"/>
                </a:cubicBezTo>
                <a:cubicBezTo>
                  <a:pt x="1430" y="2344"/>
                  <a:pt x="1432" y="2347"/>
                  <a:pt x="1435" y="2351"/>
                </a:cubicBezTo>
                <a:cubicBezTo>
                  <a:pt x="1438" y="2356"/>
                  <a:pt x="1441" y="2360"/>
                  <a:pt x="1444" y="2365"/>
                </a:cubicBezTo>
                <a:cubicBezTo>
                  <a:pt x="1447" y="2369"/>
                  <a:pt x="1449" y="2372"/>
                  <a:pt x="1452" y="2376"/>
                </a:cubicBezTo>
                <a:cubicBezTo>
                  <a:pt x="1455" y="2381"/>
                  <a:pt x="1458" y="2385"/>
                  <a:pt x="1462" y="2390"/>
                </a:cubicBezTo>
                <a:cubicBezTo>
                  <a:pt x="1464" y="2394"/>
                  <a:pt x="1467" y="2397"/>
                  <a:pt x="1469" y="2401"/>
                </a:cubicBezTo>
                <a:cubicBezTo>
                  <a:pt x="1471" y="2404"/>
                  <a:pt x="1473" y="2406"/>
                  <a:pt x="1475" y="2409"/>
                </a:cubicBezTo>
                <a:cubicBezTo>
                  <a:pt x="1474" y="2409"/>
                  <a:pt x="1472" y="2409"/>
                  <a:pt x="1471" y="2409"/>
                </a:cubicBezTo>
                <a:cubicBezTo>
                  <a:pt x="1468" y="2409"/>
                  <a:pt x="1465" y="2409"/>
                  <a:pt x="1462" y="2409"/>
                </a:cubicBezTo>
                <a:cubicBezTo>
                  <a:pt x="1458" y="2409"/>
                  <a:pt x="1455" y="2409"/>
                  <a:pt x="1451" y="2408"/>
                </a:cubicBezTo>
                <a:cubicBezTo>
                  <a:pt x="1448" y="2408"/>
                  <a:pt x="1445" y="2408"/>
                  <a:pt x="1442" y="2408"/>
                </a:cubicBezTo>
                <a:cubicBezTo>
                  <a:pt x="1438" y="2408"/>
                  <a:pt x="1434" y="2408"/>
                  <a:pt x="1431" y="2407"/>
                </a:cubicBezTo>
                <a:cubicBezTo>
                  <a:pt x="1428" y="2407"/>
                  <a:pt x="1425" y="2407"/>
                  <a:pt x="1422" y="2407"/>
                </a:cubicBezTo>
                <a:cubicBezTo>
                  <a:pt x="1418" y="2407"/>
                  <a:pt x="1414" y="2406"/>
                  <a:pt x="1411" y="2406"/>
                </a:cubicBezTo>
                <a:cubicBezTo>
                  <a:pt x="1408" y="2406"/>
                  <a:pt x="1405" y="2406"/>
                  <a:pt x="1402" y="2406"/>
                </a:cubicBezTo>
                <a:cubicBezTo>
                  <a:pt x="1398" y="2405"/>
                  <a:pt x="1394" y="2405"/>
                  <a:pt x="1391" y="2405"/>
                </a:cubicBezTo>
                <a:cubicBezTo>
                  <a:pt x="1388" y="2404"/>
                  <a:pt x="1385" y="2404"/>
                  <a:pt x="1382" y="2404"/>
                </a:cubicBezTo>
                <a:cubicBezTo>
                  <a:pt x="1378" y="2404"/>
                  <a:pt x="1374" y="2403"/>
                  <a:pt x="1371" y="2403"/>
                </a:cubicBezTo>
                <a:cubicBezTo>
                  <a:pt x="1368" y="2403"/>
                  <a:pt x="1365" y="2402"/>
                  <a:pt x="1362" y="2402"/>
                </a:cubicBezTo>
                <a:cubicBezTo>
                  <a:pt x="1358" y="2402"/>
                  <a:pt x="1354" y="2401"/>
                  <a:pt x="1351" y="2401"/>
                </a:cubicBezTo>
                <a:cubicBezTo>
                  <a:pt x="1348" y="2401"/>
                  <a:pt x="1345" y="2400"/>
                  <a:pt x="1342" y="2400"/>
                </a:cubicBezTo>
                <a:cubicBezTo>
                  <a:pt x="1338" y="2400"/>
                  <a:pt x="1334" y="2399"/>
                  <a:pt x="1331" y="2399"/>
                </a:cubicBezTo>
                <a:cubicBezTo>
                  <a:pt x="1328" y="2398"/>
                  <a:pt x="1325" y="2398"/>
                  <a:pt x="1322" y="2398"/>
                </a:cubicBezTo>
                <a:cubicBezTo>
                  <a:pt x="1318" y="2397"/>
                  <a:pt x="1314" y="2397"/>
                  <a:pt x="1310" y="2396"/>
                </a:cubicBezTo>
                <a:cubicBezTo>
                  <a:pt x="1308" y="2396"/>
                  <a:pt x="1305" y="2395"/>
                  <a:pt x="1302" y="2395"/>
                </a:cubicBezTo>
                <a:cubicBezTo>
                  <a:pt x="1298" y="2394"/>
                  <a:pt x="1294" y="2394"/>
                  <a:pt x="1290" y="2393"/>
                </a:cubicBezTo>
                <a:cubicBezTo>
                  <a:pt x="1288" y="2393"/>
                  <a:pt x="1285" y="2392"/>
                  <a:pt x="1282" y="2392"/>
                </a:cubicBezTo>
                <a:cubicBezTo>
                  <a:pt x="1278" y="2391"/>
                  <a:pt x="1274" y="2391"/>
                  <a:pt x="1270" y="2390"/>
                </a:cubicBezTo>
                <a:cubicBezTo>
                  <a:pt x="1268" y="2390"/>
                  <a:pt x="1265" y="2389"/>
                  <a:pt x="1263" y="2389"/>
                </a:cubicBezTo>
                <a:cubicBezTo>
                  <a:pt x="1258" y="2388"/>
                  <a:pt x="1254" y="2387"/>
                  <a:pt x="1249" y="2386"/>
                </a:cubicBezTo>
                <a:cubicBezTo>
                  <a:pt x="1247" y="2386"/>
                  <a:pt x="1245" y="2386"/>
                  <a:pt x="1243" y="2385"/>
                </a:cubicBezTo>
                <a:cubicBezTo>
                  <a:pt x="1237" y="2384"/>
                  <a:pt x="1232" y="2383"/>
                  <a:pt x="1226" y="2382"/>
                </a:cubicBezTo>
                <a:cubicBezTo>
                  <a:pt x="1225" y="2382"/>
                  <a:pt x="1224" y="2382"/>
                  <a:pt x="1223" y="2382"/>
                </a:cubicBezTo>
                <a:cubicBezTo>
                  <a:pt x="1217" y="2380"/>
                  <a:pt x="1210" y="2379"/>
                  <a:pt x="1204" y="2378"/>
                </a:cubicBezTo>
                <a:cubicBezTo>
                  <a:pt x="1202" y="2377"/>
                  <a:pt x="1201" y="2377"/>
                  <a:pt x="1200" y="2377"/>
                </a:cubicBezTo>
                <a:cubicBezTo>
                  <a:pt x="1194" y="2376"/>
                  <a:pt x="1189" y="2375"/>
                  <a:pt x="1184" y="2373"/>
                </a:cubicBezTo>
                <a:cubicBezTo>
                  <a:pt x="1182" y="2373"/>
                  <a:pt x="1180" y="2372"/>
                  <a:pt x="1177" y="2372"/>
                </a:cubicBezTo>
                <a:cubicBezTo>
                  <a:pt x="1173" y="2371"/>
                  <a:pt x="1170" y="2370"/>
                  <a:pt x="1166" y="2369"/>
                </a:cubicBezTo>
                <a:cubicBezTo>
                  <a:pt x="1160" y="2361"/>
                  <a:pt x="1155" y="2353"/>
                  <a:pt x="1150" y="2345"/>
                </a:cubicBezTo>
                <a:cubicBezTo>
                  <a:pt x="1149" y="2344"/>
                  <a:pt x="1148" y="2343"/>
                  <a:pt x="1148" y="2342"/>
                </a:cubicBezTo>
                <a:cubicBezTo>
                  <a:pt x="1141" y="2333"/>
                  <a:pt x="1135" y="2323"/>
                  <a:pt x="1129" y="2314"/>
                </a:cubicBezTo>
                <a:cubicBezTo>
                  <a:pt x="1127" y="2311"/>
                  <a:pt x="1126" y="2308"/>
                  <a:pt x="1124" y="2305"/>
                </a:cubicBezTo>
                <a:cubicBezTo>
                  <a:pt x="1120" y="2298"/>
                  <a:pt x="1116" y="2292"/>
                  <a:pt x="1112" y="2285"/>
                </a:cubicBezTo>
                <a:cubicBezTo>
                  <a:pt x="1109" y="2281"/>
                  <a:pt x="1107" y="2277"/>
                  <a:pt x="1105" y="2274"/>
                </a:cubicBezTo>
                <a:cubicBezTo>
                  <a:pt x="1102" y="2268"/>
                  <a:pt x="1098" y="2262"/>
                  <a:pt x="1095" y="2256"/>
                </a:cubicBezTo>
                <a:cubicBezTo>
                  <a:pt x="1092" y="2252"/>
                  <a:pt x="1090" y="2248"/>
                  <a:pt x="1088" y="2244"/>
                </a:cubicBezTo>
                <a:cubicBezTo>
                  <a:pt x="1085" y="2238"/>
                  <a:pt x="1081" y="2232"/>
                  <a:pt x="1078" y="2226"/>
                </a:cubicBezTo>
                <a:cubicBezTo>
                  <a:pt x="1076" y="2222"/>
                  <a:pt x="1074" y="2218"/>
                  <a:pt x="1072" y="2213"/>
                </a:cubicBezTo>
                <a:cubicBezTo>
                  <a:pt x="1069" y="2208"/>
                  <a:pt x="1066" y="2202"/>
                  <a:pt x="1063" y="2197"/>
                </a:cubicBezTo>
                <a:cubicBezTo>
                  <a:pt x="1060" y="2192"/>
                  <a:pt x="1058" y="2188"/>
                  <a:pt x="1056" y="2183"/>
                </a:cubicBezTo>
                <a:cubicBezTo>
                  <a:pt x="1053" y="2178"/>
                  <a:pt x="1050" y="2172"/>
                  <a:pt x="1048" y="2166"/>
                </a:cubicBezTo>
                <a:cubicBezTo>
                  <a:pt x="1046" y="2162"/>
                  <a:pt x="1043" y="2157"/>
                  <a:pt x="1041" y="2153"/>
                </a:cubicBezTo>
                <a:cubicBezTo>
                  <a:pt x="1040" y="2149"/>
                  <a:pt x="1038" y="2146"/>
                  <a:pt x="1037" y="2143"/>
                </a:cubicBezTo>
                <a:cubicBezTo>
                  <a:pt x="1038" y="2143"/>
                  <a:pt x="1039" y="2143"/>
                  <a:pt x="1040" y="2144"/>
                </a:cubicBezTo>
                <a:close/>
                <a:moveTo>
                  <a:pt x="1474" y="2387"/>
                </a:moveTo>
                <a:cubicBezTo>
                  <a:pt x="1468" y="2378"/>
                  <a:pt x="1462" y="2370"/>
                  <a:pt x="1457" y="2362"/>
                </a:cubicBezTo>
                <a:cubicBezTo>
                  <a:pt x="1455" y="2360"/>
                  <a:pt x="1454" y="2358"/>
                  <a:pt x="1453" y="2357"/>
                </a:cubicBezTo>
                <a:cubicBezTo>
                  <a:pt x="1449" y="2350"/>
                  <a:pt x="1444" y="2344"/>
                  <a:pt x="1440" y="2337"/>
                </a:cubicBezTo>
                <a:cubicBezTo>
                  <a:pt x="1438" y="2334"/>
                  <a:pt x="1436" y="2331"/>
                  <a:pt x="1434" y="2328"/>
                </a:cubicBezTo>
                <a:cubicBezTo>
                  <a:pt x="1430" y="2322"/>
                  <a:pt x="1427" y="2317"/>
                  <a:pt x="1424" y="2312"/>
                </a:cubicBezTo>
                <a:cubicBezTo>
                  <a:pt x="1421" y="2308"/>
                  <a:pt x="1419" y="2304"/>
                  <a:pt x="1417" y="2301"/>
                </a:cubicBezTo>
                <a:cubicBezTo>
                  <a:pt x="1414" y="2296"/>
                  <a:pt x="1411" y="2291"/>
                  <a:pt x="1408" y="2286"/>
                </a:cubicBezTo>
                <a:cubicBezTo>
                  <a:pt x="1406" y="2282"/>
                  <a:pt x="1403" y="2278"/>
                  <a:pt x="1401" y="2275"/>
                </a:cubicBezTo>
                <a:cubicBezTo>
                  <a:pt x="1398" y="2270"/>
                  <a:pt x="1395" y="2265"/>
                  <a:pt x="1393" y="2260"/>
                </a:cubicBezTo>
                <a:cubicBezTo>
                  <a:pt x="1390" y="2256"/>
                  <a:pt x="1388" y="2252"/>
                  <a:pt x="1386" y="2248"/>
                </a:cubicBezTo>
                <a:cubicBezTo>
                  <a:pt x="1383" y="2243"/>
                  <a:pt x="1381" y="2239"/>
                  <a:pt x="1378" y="2234"/>
                </a:cubicBezTo>
                <a:cubicBezTo>
                  <a:pt x="1376" y="2230"/>
                  <a:pt x="1374" y="2226"/>
                  <a:pt x="1371" y="2222"/>
                </a:cubicBezTo>
                <a:cubicBezTo>
                  <a:pt x="1370" y="2219"/>
                  <a:pt x="1368" y="2215"/>
                  <a:pt x="1367" y="2212"/>
                </a:cubicBezTo>
                <a:cubicBezTo>
                  <a:pt x="1367" y="2212"/>
                  <a:pt x="1368" y="2213"/>
                  <a:pt x="1369" y="2213"/>
                </a:cubicBezTo>
                <a:cubicBezTo>
                  <a:pt x="1380" y="2214"/>
                  <a:pt x="1390" y="2215"/>
                  <a:pt x="1401" y="2215"/>
                </a:cubicBezTo>
                <a:cubicBezTo>
                  <a:pt x="1403" y="2215"/>
                  <a:pt x="1404" y="2216"/>
                  <a:pt x="1406" y="2216"/>
                </a:cubicBezTo>
                <a:cubicBezTo>
                  <a:pt x="1417" y="2216"/>
                  <a:pt x="1428" y="2217"/>
                  <a:pt x="1439" y="2218"/>
                </a:cubicBezTo>
                <a:cubicBezTo>
                  <a:pt x="1440" y="2218"/>
                  <a:pt x="1442" y="2218"/>
                  <a:pt x="1443" y="2218"/>
                </a:cubicBezTo>
                <a:cubicBezTo>
                  <a:pt x="1454" y="2218"/>
                  <a:pt x="1465" y="2219"/>
                  <a:pt x="1477" y="2219"/>
                </a:cubicBezTo>
                <a:cubicBezTo>
                  <a:pt x="1478" y="2219"/>
                  <a:pt x="1479" y="2219"/>
                  <a:pt x="1480" y="2219"/>
                </a:cubicBezTo>
                <a:cubicBezTo>
                  <a:pt x="1491" y="2219"/>
                  <a:pt x="1503" y="2220"/>
                  <a:pt x="1515" y="2220"/>
                </a:cubicBezTo>
                <a:cubicBezTo>
                  <a:pt x="1526" y="2220"/>
                  <a:pt x="1537" y="2219"/>
                  <a:pt x="1549" y="2219"/>
                </a:cubicBezTo>
                <a:cubicBezTo>
                  <a:pt x="1553" y="2219"/>
                  <a:pt x="1556" y="2219"/>
                  <a:pt x="1560" y="2219"/>
                </a:cubicBezTo>
                <a:cubicBezTo>
                  <a:pt x="1568" y="2219"/>
                  <a:pt x="1575" y="2218"/>
                  <a:pt x="1583" y="2218"/>
                </a:cubicBezTo>
                <a:cubicBezTo>
                  <a:pt x="1587" y="2218"/>
                  <a:pt x="1592" y="2218"/>
                  <a:pt x="1597" y="2217"/>
                </a:cubicBezTo>
                <a:cubicBezTo>
                  <a:pt x="1603" y="2217"/>
                  <a:pt x="1610" y="2217"/>
                  <a:pt x="1617" y="2216"/>
                </a:cubicBezTo>
                <a:cubicBezTo>
                  <a:pt x="1622" y="2216"/>
                  <a:pt x="1627" y="2215"/>
                  <a:pt x="1632" y="2215"/>
                </a:cubicBezTo>
                <a:cubicBezTo>
                  <a:pt x="1637" y="2215"/>
                  <a:pt x="1643" y="2214"/>
                  <a:pt x="1649" y="2214"/>
                </a:cubicBezTo>
                <a:cubicBezTo>
                  <a:pt x="1649" y="2214"/>
                  <a:pt x="1649" y="2214"/>
                  <a:pt x="1649" y="2214"/>
                </a:cubicBezTo>
                <a:cubicBezTo>
                  <a:pt x="1649" y="2214"/>
                  <a:pt x="1649" y="2214"/>
                  <a:pt x="1649" y="2214"/>
                </a:cubicBezTo>
                <a:cubicBezTo>
                  <a:pt x="1651" y="2218"/>
                  <a:pt x="1654" y="2222"/>
                  <a:pt x="1656" y="2226"/>
                </a:cubicBezTo>
                <a:cubicBezTo>
                  <a:pt x="1658" y="2229"/>
                  <a:pt x="1659" y="2232"/>
                  <a:pt x="1661" y="2235"/>
                </a:cubicBezTo>
                <a:cubicBezTo>
                  <a:pt x="1664" y="2241"/>
                  <a:pt x="1667" y="2248"/>
                  <a:pt x="1671" y="2254"/>
                </a:cubicBezTo>
                <a:cubicBezTo>
                  <a:pt x="1672" y="2255"/>
                  <a:pt x="1673" y="2257"/>
                  <a:pt x="1674" y="2259"/>
                </a:cubicBezTo>
                <a:cubicBezTo>
                  <a:pt x="1678" y="2267"/>
                  <a:pt x="1683" y="2274"/>
                  <a:pt x="1687" y="2282"/>
                </a:cubicBezTo>
                <a:cubicBezTo>
                  <a:pt x="1688" y="2284"/>
                  <a:pt x="1690" y="2286"/>
                  <a:pt x="1691" y="2288"/>
                </a:cubicBezTo>
                <a:cubicBezTo>
                  <a:pt x="1694" y="2294"/>
                  <a:pt x="1698" y="2300"/>
                  <a:pt x="1701" y="2305"/>
                </a:cubicBezTo>
                <a:cubicBezTo>
                  <a:pt x="1703" y="2308"/>
                  <a:pt x="1705" y="2311"/>
                  <a:pt x="1706" y="2314"/>
                </a:cubicBezTo>
                <a:cubicBezTo>
                  <a:pt x="1709" y="2318"/>
                  <a:pt x="1712" y="2323"/>
                  <a:pt x="1715" y="2328"/>
                </a:cubicBezTo>
                <a:cubicBezTo>
                  <a:pt x="1717" y="2331"/>
                  <a:pt x="1719" y="2334"/>
                  <a:pt x="1721" y="2337"/>
                </a:cubicBezTo>
                <a:cubicBezTo>
                  <a:pt x="1724" y="2342"/>
                  <a:pt x="1727" y="2346"/>
                  <a:pt x="1730" y="2350"/>
                </a:cubicBezTo>
                <a:cubicBezTo>
                  <a:pt x="1732" y="2354"/>
                  <a:pt x="1734" y="2357"/>
                  <a:pt x="1736" y="2360"/>
                </a:cubicBezTo>
                <a:cubicBezTo>
                  <a:pt x="1739" y="2364"/>
                  <a:pt x="1742" y="2368"/>
                  <a:pt x="1745" y="2372"/>
                </a:cubicBezTo>
                <a:cubicBezTo>
                  <a:pt x="1747" y="2376"/>
                  <a:pt x="1750" y="2379"/>
                  <a:pt x="1752" y="2382"/>
                </a:cubicBezTo>
                <a:cubicBezTo>
                  <a:pt x="1754" y="2385"/>
                  <a:pt x="1755" y="2388"/>
                  <a:pt x="1757" y="2390"/>
                </a:cubicBezTo>
                <a:cubicBezTo>
                  <a:pt x="1753" y="2391"/>
                  <a:pt x="1750" y="2391"/>
                  <a:pt x="1746" y="2392"/>
                </a:cubicBezTo>
                <a:cubicBezTo>
                  <a:pt x="1741" y="2393"/>
                  <a:pt x="1736" y="2394"/>
                  <a:pt x="1732" y="2394"/>
                </a:cubicBezTo>
                <a:cubicBezTo>
                  <a:pt x="1726" y="2395"/>
                  <a:pt x="1720" y="2396"/>
                  <a:pt x="1715" y="2396"/>
                </a:cubicBezTo>
                <a:cubicBezTo>
                  <a:pt x="1710" y="2397"/>
                  <a:pt x="1706" y="2398"/>
                  <a:pt x="1701" y="2398"/>
                </a:cubicBezTo>
                <a:cubicBezTo>
                  <a:pt x="1695" y="2399"/>
                  <a:pt x="1689" y="2400"/>
                  <a:pt x="1684" y="2400"/>
                </a:cubicBezTo>
                <a:cubicBezTo>
                  <a:pt x="1679" y="2401"/>
                  <a:pt x="1675" y="2401"/>
                  <a:pt x="1670" y="2402"/>
                </a:cubicBezTo>
                <a:cubicBezTo>
                  <a:pt x="1664" y="2402"/>
                  <a:pt x="1658" y="2403"/>
                  <a:pt x="1653" y="2403"/>
                </a:cubicBezTo>
                <a:cubicBezTo>
                  <a:pt x="1648" y="2404"/>
                  <a:pt x="1643" y="2404"/>
                  <a:pt x="1639" y="2405"/>
                </a:cubicBezTo>
                <a:cubicBezTo>
                  <a:pt x="1633" y="2405"/>
                  <a:pt x="1627" y="2406"/>
                  <a:pt x="1621" y="2406"/>
                </a:cubicBezTo>
                <a:cubicBezTo>
                  <a:pt x="1617" y="2406"/>
                  <a:pt x="1612" y="2407"/>
                  <a:pt x="1608" y="2407"/>
                </a:cubicBezTo>
                <a:cubicBezTo>
                  <a:pt x="1602" y="2407"/>
                  <a:pt x="1595" y="2408"/>
                  <a:pt x="1589" y="2408"/>
                </a:cubicBezTo>
                <a:cubicBezTo>
                  <a:pt x="1585" y="2408"/>
                  <a:pt x="1581" y="2408"/>
                  <a:pt x="1577" y="2409"/>
                </a:cubicBezTo>
                <a:cubicBezTo>
                  <a:pt x="1570" y="2409"/>
                  <a:pt x="1563" y="2409"/>
                  <a:pt x="1556" y="2409"/>
                </a:cubicBezTo>
                <a:cubicBezTo>
                  <a:pt x="1552" y="2409"/>
                  <a:pt x="1549" y="2409"/>
                  <a:pt x="1546" y="2410"/>
                </a:cubicBezTo>
                <a:cubicBezTo>
                  <a:pt x="1535" y="2410"/>
                  <a:pt x="1525" y="2410"/>
                  <a:pt x="1515" y="2410"/>
                </a:cubicBezTo>
                <a:cubicBezTo>
                  <a:pt x="1507" y="2410"/>
                  <a:pt x="1499" y="2410"/>
                  <a:pt x="1491" y="2410"/>
                </a:cubicBezTo>
                <a:cubicBezTo>
                  <a:pt x="1487" y="2404"/>
                  <a:pt x="1483" y="2399"/>
                  <a:pt x="1479" y="2394"/>
                </a:cubicBezTo>
                <a:cubicBezTo>
                  <a:pt x="1477" y="2391"/>
                  <a:pt x="1475" y="2389"/>
                  <a:pt x="1474" y="2387"/>
                </a:cubicBezTo>
                <a:close/>
                <a:moveTo>
                  <a:pt x="1756" y="2368"/>
                </a:moveTo>
                <a:cubicBezTo>
                  <a:pt x="1752" y="2362"/>
                  <a:pt x="1748" y="2356"/>
                  <a:pt x="1744" y="2350"/>
                </a:cubicBezTo>
                <a:cubicBezTo>
                  <a:pt x="1743" y="2349"/>
                  <a:pt x="1742" y="2347"/>
                  <a:pt x="1741" y="2346"/>
                </a:cubicBezTo>
                <a:cubicBezTo>
                  <a:pt x="1736" y="2338"/>
                  <a:pt x="1732" y="2331"/>
                  <a:pt x="1727" y="2324"/>
                </a:cubicBezTo>
                <a:cubicBezTo>
                  <a:pt x="1725" y="2322"/>
                  <a:pt x="1724" y="2320"/>
                  <a:pt x="1723" y="2318"/>
                </a:cubicBezTo>
                <a:cubicBezTo>
                  <a:pt x="1720" y="2312"/>
                  <a:pt x="1716" y="2306"/>
                  <a:pt x="1713" y="2301"/>
                </a:cubicBezTo>
                <a:cubicBezTo>
                  <a:pt x="1711" y="2298"/>
                  <a:pt x="1709" y="2295"/>
                  <a:pt x="1707" y="2293"/>
                </a:cubicBezTo>
                <a:cubicBezTo>
                  <a:pt x="1705" y="2288"/>
                  <a:pt x="1702" y="2283"/>
                  <a:pt x="1699" y="2278"/>
                </a:cubicBezTo>
                <a:cubicBezTo>
                  <a:pt x="1697" y="2275"/>
                  <a:pt x="1695" y="2272"/>
                  <a:pt x="1693" y="2269"/>
                </a:cubicBezTo>
                <a:cubicBezTo>
                  <a:pt x="1691" y="2264"/>
                  <a:pt x="1688" y="2260"/>
                  <a:pt x="1685" y="2255"/>
                </a:cubicBezTo>
                <a:cubicBezTo>
                  <a:pt x="1684" y="2252"/>
                  <a:pt x="1682" y="2248"/>
                  <a:pt x="1680" y="2245"/>
                </a:cubicBezTo>
                <a:cubicBezTo>
                  <a:pt x="1677" y="2241"/>
                  <a:pt x="1675" y="2236"/>
                  <a:pt x="1672" y="2232"/>
                </a:cubicBezTo>
                <a:cubicBezTo>
                  <a:pt x="1671" y="2228"/>
                  <a:pt x="1669" y="2225"/>
                  <a:pt x="1667" y="2222"/>
                </a:cubicBezTo>
                <a:cubicBezTo>
                  <a:pt x="1665" y="2219"/>
                  <a:pt x="1664" y="2215"/>
                  <a:pt x="1662" y="2212"/>
                </a:cubicBezTo>
                <a:cubicBezTo>
                  <a:pt x="1667" y="2212"/>
                  <a:pt x="1672" y="2211"/>
                  <a:pt x="1676" y="2211"/>
                </a:cubicBezTo>
                <a:cubicBezTo>
                  <a:pt x="1681" y="2210"/>
                  <a:pt x="1686" y="2210"/>
                  <a:pt x="1691" y="2209"/>
                </a:cubicBezTo>
                <a:cubicBezTo>
                  <a:pt x="1698" y="2209"/>
                  <a:pt x="1704" y="2208"/>
                  <a:pt x="1710" y="2207"/>
                </a:cubicBezTo>
                <a:cubicBezTo>
                  <a:pt x="1715" y="2206"/>
                  <a:pt x="1720" y="2206"/>
                  <a:pt x="1725" y="2205"/>
                </a:cubicBezTo>
                <a:cubicBezTo>
                  <a:pt x="1731" y="2204"/>
                  <a:pt x="1738" y="2203"/>
                  <a:pt x="1745" y="2202"/>
                </a:cubicBezTo>
                <a:cubicBezTo>
                  <a:pt x="1749" y="2201"/>
                  <a:pt x="1754" y="2201"/>
                  <a:pt x="1758" y="2200"/>
                </a:cubicBezTo>
                <a:cubicBezTo>
                  <a:pt x="1765" y="2199"/>
                  <a:pt x="1773" y="2198"/>
                  <a:pt x="1780" y="2196"/>
                </a:cubicBezTo>
                <a:cubicBezTo>
                  <a:pt x="1784" y="2196"/>
                  <a:pt x="1788" y="2195"/>
                  <a:pt x="1791" y="2194"/>
                </a:cubicBezTo>
                <a:cubicBezTo>
                  <a:pt x="1802" y="2192"/>
                  <a:pt x="1812" y="2190"/>
                  <a:pt x="1822" y="2188"/>
                </a:cubicBezTo>
                <a:cubicBezTo>
                  <a:pt x="1823" y="2188"/>
                  <a:pt x="1824" y="2188"/>
                  <a:pt x="1825" y="2188"/>
                </a:cubicBezTo>
                <a:cubicBezTo>
                  <a:pt x="1836" y="2185"/>
                  <a:pt x="1847" y="2183"/>
                  <a:pt x="1858" y="2180"/>
                </a:cubicBezTo>
                <a:cubicBezTo>
                  <a:pt x="1861" y="2180"/>
                  <a:pt x="1865" y="2179"/>
                  <a:pt x="1868" y="2178"/>
                </a:cubicBezTo>
                <a:cubicBezTo>
                  <a:pt x="1875" y="2176"/>
                  <a:pt x="1883" y="2174"/>
                  <a:pt x="1890" y="2173"/>
                </a:cubicBezTo>
                <a:cubicBezTo>
                  <a:pt x="1895" y="2171"/>
                  <a:pt x="1899" y="2170"/>
                  <a:pt x="1903" y="2169"/>
                </a:cubicBezTo>
                <a:cubicBezTo>
                  <a:pt x="1909" y="2168"/>
                  <a:pt x="1915" y="2166"/>
                  <a:pt x="1920" y="2165"/>
                </a:cubicBezTo>
                <a:cubicBezTo>
                  <a:pt x="1920" y="2165"/>
                  <a:pt x="1920" y="2165"/>
                  <a:pt x="1920" y="2165"/>
                </a:cubicBezTo>
                <a:cubicBezTo>
                  <a:pt x="1920" y="2165"/>
                  <a:pt x="1920" y="2165"/>
                  <a:pt x="1920" y="2165"/>
                </a:cubicBezTo>
                <a:cubicBezTo>
                  <a:pt x="1922" y="2168"/>
                  <a:pt x="1924" y="2172"/>
                  <a:pt x="1926" y="2175"/>
                </a:cubicBezTo>
                <a:cubicBezTo>
                  <a:pt x="1927" y="2178"/>
                  <a:pt x="1928" y="2181"/>
                  <a:pt x="1930" y="2184"/>
                </a:cubicBezTo>
                <a:cubicBezTo>
                  <a:pt x="1932" y="2188"/>
                  <a:pt x="1934" y="2193"/>
                  <a:pt x="1937" y="2197"/>
                </a:cubicBezTo>
                <a:cubicBezTo>
                  <a:pt x="1938" y="2200"/>
                  <a:pt x="1939" y="2203"/>
                  <a:pt x="1940" y="2205"/>
                </a:cubicBezTo>
                <a:cubicBezTo>
                  <a:pt x="1943" y="2211"/>
                  <a:pt x="1946" y="2217"/>
                  <a:pt x="1950" y="2223"/>
                </a:cubicBezTo>
                <a:cubicBezTo>
                  <a:pt x="1950" y="2224"/>
                  <a:pt x="1951" y="2225"/>
                  <a:pt x="1952" y="2226"/>
                </a:cubicBezTo>
                <a:cubicBezTo>
                  <a:pt x="1955" y="2233"/>
                  <a:pt x="1959" y="2240"/>
                  <a:pt x="1963" y="2247"/>
                </a:cubicBezTo>
                <a:cubicBezTo>
                  <a:pt x="1964" y="2250"/>
                  <a:pt x="1965" y="2252"/>
                  <a:pt x="1967" y="2254"/>
                </a:cubicBezTo>
                <a:cubicBezTo>
                  <a:pt x="1969" y="2259"/>
                  <a:pt x="1972" y="2263"/>
                  <a:pt x="1975" y="2268"/>
                </a:cubicBezTo>
                <a:cubicBezTo>
                  <a:pt x="1976" y="2271"/>
                  <a:pt x="1978" y="2274"/>
                  <a:pt x="1979" y="2276"/>
                </a:cubicBezTo>
                <a:cubicBezTo>
                  <a:pt x="1982" y="2280"/>
                  <a:pt x="1984" y="2285"/>
                  <a:pt x="1987" y="2289"/>
                </a:cubicBezTo>
                <a:cubicBezTo>
                  <a:pt x="1989" y="2292"/>
                  <a:pt x="1990" y="2295"/>
                  <a:pt x="1992" y="2297"/>
                </a:cubicBezTo>
                <a:cubicBezTo>
                  <a:pt x="1994" y="2301"/>
                  <a:pt x="1997" y="2305"/>
                  <a:pt x="1999" y="2309"/>
                </a:cubicBezTo>
                <a:cubicBezTo>
                  <a:pt x="2001" y="2312"/>
                  <a:pt x="2003" y="2315"/>
                  <a:pt x="2005" y="2318"/>
                </a:cubicBezTo>
                <a:cubicBezTo>
                  <a:pt x="2006" y="2321"/>
                  <a:pt x="2008" y="2324"/>
                  <a:pt x="2010" y="2326"/>
                </a:cubicBezTo>
                <a:cubicBezTo>
                  <a:pt x="2006" y="2328"/>
                  <a:pt x="2001" y="2329"/>
                  <a:pt x="1997" y="2331"/>
                </a:cubicBezTo>
                <a:cubicBezTo>
                  <a:pt x="1993" y="2332"/>
                  <a:pt x="1988" y="2334"/>
                  <a:pt x="1984" y="2335"/>
                </a:cubicBezTo>
                <a:cubicBezTo>
                  <a:pt x="1978" y="2337"/>
                  <a:pt x="1972" y="2339"/>
                  <a:pt x="1967" y="2340"/>
                </a:cubicBezTo>
                <a:cubicBezTo>
                  <a:pt x="1962" y="2342"/>
                  <a:pt x="1958" y="2343"/>
                  <a:pt x="1953" y="2345"/>
                </a:cubicBezTo>
                <a:cubicBezTo>
                  <a:pt x="1948" y="2346"/>
                  <a:pt x="1942" y="2348"/>
                  <a:pt x="1936" y="2350"/>
                </a:cubicBezTo>
                <a:cubicBezTo>
                  <a:pt x="1931" y="2351"/>
                  <a:pt x="1927" y="2352"/>
                  <a:pt x="1923" y="2354"/>
                </a:cubicBezTo>
                <a:cubicBezTo>
                  <a:pt x="1917" y="2355"/>
                  <a:pt x="1910" y="2357"/>
                  <a:pt x="1904" y="2359"/>
                </a:cubicBezTo>
                <a:cubicBezTo>
                  <a:pt x="1900" y="2360"/>
                  <a:pt x="1896" y="2361"/>
                  <a:pt x="1892" y="2362"/>
                </a:cubicBezTo>
                <a:cubicBezTo>
                  <a:pt x="1884" y="2364"/>
                  <a:pt x="1876" y="2366"/>
                  <a:pt x="1868" y="2368"/>
                </a:cubicBezTo>
                <a:cubicBezTo>
                  <a:pt x="1866" y="2368"/>
                  <a:pt x="1864" y="2369"/>
                  <a:pt x="1862" y="2369"/>
                </a:cubicBezTo>
                <a:cubicBezTo>
                  <a:pt x="1851" y="2372"/>
                  <a:pt x="1841" y="2374"/>
                  <a:pt x="1831" y="2376"/>
                </a:cubicBezTo>
                <a:cubicBezTo>
                  <a:pt x="1828" y="2377"/>
                  <a:pt x="1825" y="2378"/>
                  <a:pt x="1822" y="2378"/>
                </a:cubicBezTo>
                <a:cubicBezTo>
                  <a:pt x="1814" y="2380"/>
                  <a:pt x="1807" y="2381"/>
                  <a:pt x="1800" y="2383"/>
                </a:cubicBezTo>
                <a:cubicBezTo>
                  <a:pt x="1796" y="2384"/>
                  <a:pt x="1792" y="2384"/>
                  <a:pt x="1788" y="2385"/>
                </a:cubicBezTo>
                <a:cubicBezTo>
                  <a:pt x="1782" y="2386"/>
                  <a:pt x="1776" y="2387"/>
                  <a:pt x="1770" y="2388"/>
                </a:cubicBezTo>
                <a:cubicBezTo>
                  <a:pt x="1768" y="2384"/>
                  <a:pt x="1765" y="2380"/>
                  <a:pt x="1762" y="2376"/>
                </a:cubicBezTo>
                <a:cubicBezTo>
                  <a:pt x="1760" y="2373"/>
                  <a:pt x="1758" y="2370"/>
                  <a:pt x="1756" y="2368"/>
                </a:cubicBezTo>
                <a:close/>
                <a:moveTo>
                  <a:pt x="2002" y="2291"/>
                </a:moveTo>
                <a:cubicBezTo>
                  <a:pt x="2001" y="2289"/>
                  <a:pt x="1999" y="2286"/>
                  <a:pt x="1998" y="2284"/>
                </a:cubicBezTo>
                <a:cubicBezTo>
                  <a:pt x="1994" y="2278"/>
                  <a:pt x="1991" y="2273"/>
                  <a:pt x="1988" y="2267"/>
                </a:cubicBezTo>
                <a:cubicBezTo>
                  <a:pt x="1987" y="2266"/>
                  <a:pt x="1986" y="2264"/>
                  <a:pt x="1986" y="2263"/>
                </a:cubicBezTo>
                <a:cubicBezTo>
                  <a:pt x="1982" y="2256"/>
                  <a:pt x="1978" y="2249"/>
                  <a:pt x="1974" y="2243"/>
                </a:cubicBezTo>
                <a:cubicBezTo>
                  <a:pt x="1973" y="2240"/>
                  <a:pt x="1972" y="2238"/>
                  <a:pt x="1970" y="2236"/>
                </a:cubicBezTo>
                <a:cubicBezTo>
                  <a:pt x="1968" y="2231"/>
                  <a:pt x="1965" y="2226"/>
                  <a:pt x="1963" y="2222"/>
                </a:cubicBezTo>
                <a:cubicBezTo>
                  <a:pt x="1961" y="2219"/>
                  <a:pt x="1960" y="2216"/>
                  <a:pt x="1958" y="2213"/>
                </a:cubicBezTo>
                <a:cubicBezTo>
                  <a:pt x="1956" y="2209"/>
                  <a:pt x="1954" y="2205"/>
                  <a:pt x="1952" y="2201"/>
                </a:cubicBezTo>
                <a:cubicBezTo>
                  <a:pt x="1950" y="2197"/>
                  <a:pt x="1948" y="2194"/>
                  <a:pt x="1947" y="2191"/>
                </a:cubicBezTo>
                <a:cubicBezTo>
                  <a:pt x="1945" y="2187"/>
                  <a:pt x="1943" y="2183"/>
                  <a:pt x="1941" y="2179"/>
                </a:cubicBezTo>
                <a:cubicBezTo>
                  <a:pt x="1939" y="2176"/>
                  <a:pt x="1938" y="2173"/>
                  <a:pt x="1936" y="2170"/>
                </a:cubicBezTo>
                <a:cubicBezTo>
                  <a:pt x="1935" y="2167"/>
                  <a:pt x="1933" y="2164"/>
                  <a:pt x="1932" y="2161"/>
                </a:cubicBezTo>
                <a:cubicBezTo>
                  <a:pt x="1937" y="2160"/>
                  <a:pt x="1942" y="2158"/>
                  <a:pt x="1947" y="2157"/>
                </a:cubicBezTo>
                <a:cubicBezTo>
                  <a:pt x="1951" y="2155"/>
                  <a:pt x="1956" y="2154"/>
                  <a:pt x="1960" y="2153"/>
                </a:cubicBezTo>
                <a:cubicBezTo>
                  <a:pt x="1967" y="2151"/>
                  <a:pt x="1973" y="2149"/>
                  <a:pt x="1980" y="2147"/>
                </a:cubicBezTo>
                <a:cubicBezTo>
                  <a:pt x="1984" y="2145"/>
                  <a:pt x="1988" y="2144"/>
                  <a:pt x="1992" y="2143"/>
                </a:cubicBezTo>
                <a:cubicBezTo>
                  <a:pt x="1999" y="2140"/>
                  <a:pt x="2006" y="2138"/>
                  <a:pt x="2013" y="2135"/>
                </a:cubicBezTo>
                <a:cubicBezTo>
                  <a:pt x="2017" y="2134"/>
                  <a:pt x="2020" y="2133"/>
                  <a:pt x="2024" y="2132"/>
                </a:cubicBezTo>
                <a:cubicBezTo>
                  <a:pt x="2033" y="2128"/>
                  <a:pt x="2042" y="2125"/>
                  <a:pt x="2052" y="2121"/>
                </a:cubicBezTo>
                <a:cubicBezTo>
                  <a:pt x="2053" y="2121"/>
                  <a:pt x="2054" y="2121"/>
                  <a:pt x="2055" y="2120"/>
                </a:cubicBezTo>
                <a:cubicBezTo>
                  <a:pt x="2065" y="2116"/>
                  <a:pt x="2076" y="2112"/>
                  <a:pt x="2086" y="2108"/>
                </a:cubicBezTo>
                <a:cubicBezTo>
                  <a:pt x="2089" y="2107"/>
                  <a:pt x="2092" y="2105"/>
                  <a:pt x="2095" y="2104"/>
                </a:cubicBezTo>
                <a:cubicBezTo>
                  <a:pt x="2102" y="2101"/>
                  <a:pt x="2110" y="2098"/>
                  <a:pt x="2117" y="2095"/>
                </a:cubicBezTo>
                <a:cubicBezTo>
                  <a:pt x="2121" y="2093"/>
                  <a:pt x="2125" y="2091"/>
                  <a:pt x="2129" y="2090"/>
                </a:cubicBezTo>
                <a:cubicBezTo>
                  <a:pt x="2135" y="2087"/>
                  <a:pt x="2141" y="2084"/>
                  <a:pt x="2147" y="2081"/>
                </a:cubicBezTo>
                <a:cubicBezTo>
                  <a:pt x="2151" y="2079"/>
                  <a:pt x="2156" y="2077"/>
                  <a:pt x="2160" y="2075"/>
                </a:cubicBezTo>
                <a:cubicBezTo>
                  <a:pt x="2165" y="2073"/>
                  <a:pt x="2170" y="2071"/>
                  <a:pt x="2174" y="2069"/>
                </a:cubicBezTo>
                <a:cubicBezTo>
                  <a:pt x="2174" y="2069"/>
                  <a:pt x="2174" y="2069"/>
                  <a:pt x="2174" y="2069"/>
                </a:cubicBezTo>
                <a:cubicBezTo>
                  <a:pt x="2174" y="2069"/>
                  <a:pt x="2174" y="2069"/>
                  <a:pt x="2174" y="2069"/>
                </a:cubicBezTo>
                <a:cubicBezTo>
                  <a:pt x="2175" y="2071"/>
                  <a:pt x="2177" y="2074"/>
                  <a:pt x="2178" y="2077"/>
                </a:cubicBezTo>
                <a:cubicBezTo>
                  <a:pt x="2179" y="2080"/>
                  <a:pt x="2180" y="2083"/>
                  <a:pt x="2181" y="2086"/>
                </a:cubicBezTo>
                <a:cubicBezTo>
                  <a:pt x="2183" y="2090"/>
                  <a:pt x="2184" y="2094"/>
                  <a:pt x="2186" y="2097"/>
                </a:cubicBezTo>
                <a:cubicBezTo>
                  <a:pt x="2187" y="2100"/>
                  <a:pt x="2188" y="2103"/>
                  <a:pt x="2190" y="2106"/>
                </a:cubicBezTo>
                <a:cubicBezTo>
                  <a:pt x="2191" y="2110"/>
                  <a:pt x="2193" y="2114"/>
                  <a:pt x="2195" y="2119"/>
                </a:cubicBezTo>
                <a:cubicBezTo>
                  <a:pt x="2196" y="2121"/>
                  <a:pt x="2197" y="2123"/>
                  <a:pt x="2198" y="2126"/>
                </a:cubicBezTo>
                <a:cubicBezTo>
                  <a:pt x="2201" y="2131"/>
                  <a:pt x="2203" y="2137"/>
                  <a:pt x="2206" y="2143"/>
                </a:cubicBezTo>
                <a:cubicBezTo>
                  <a:pt x="2206" y="2144"/>
                  <a:pt x="2207" y="2145"/>
                  <a:pt x="2207" y="2146"/>
                </a:cubicBezTo>
                <a:cubicBezTo>
                  <a:pt x="2210" y="2152"/>
                  <a:pt x="2213" y="2159"/>
                  <a:pt x="2216" y="2165"/>
                </a:cubicBezTo>
                <a:cubicBezTo>
                  <a:pt x="2217" y="2167"/>
                  <a:pt x="2218" y="2169"/>
                  <a:pt x="2219" y="2171"/>
                </a:cubicBezTo>
                <a:cubicBezTo>
                  <a:pt x="2221" y="2176"/>
                  <a:pt x="2224" y="2180"/>
                  <a:pt x="2226" y="2185"/>
                </a:cubicBezTo>
                <a:cubicBezTo>
                  <a:pt x="2227" y="2187"/>
                  <a:pt x="2228" y="2190"/>
                  <a:pt x="2230" y="2193"/>
                </a:cubicBezTo>
                <a:cubicBezTo>
                  <a:pt x="2232" y="2196"/>
                  <a:pt x="2234" y="2200"/>
                  <a:pt x="2236" y="2204"/>
                </a:cubicBezTo>
                <a:cubicBezTo>
                  <a:pt x="2237" y="2207"/>
                  <a:pt x="2239" y="2210"/>
                  <a:pt x="2240" y="2213"/>
                </a:cubicBezTo>
                <a:cubicBezTo>
                  <a:pt x="2241" y="2215"/>
                  <a:pt x="2243" y="2218"/>
                  <a:pt x="2244" y="2221"/>
                </a:cubicBezTo>
                <a:cubicBezTo>
                  <a:pt x="2240" y="2223"/>
                  <a:pt x="2236" y="2226"/>
                  <a:pt x="2231" y="2228"/>
                </a:cubicBezTo>
                <a:cubicBezTo>
                  <a:pt x="2227" y="2230"/>
                  <a:pt x="2223" y="2232"/>
                  <a:pt x="2219" y="2234"/>
                </a:cubicBezTo>
                <a:cubicBezTo>
                  <a:pt x="2214" y="2237"/>
                  <a:pt x="2209" y="2240"/>
                  <a:pt x="2203" y="2243"/>
                </a:cubicBezTo>
                <a:cubicBezTo>
                  <a:pt x="2199" y="2245"/>
                  <a:pt x="2195" y="2247"/>
                  <a:pt x="2192" y="2249"/>
                </a:cubicBezTo>
                <a:cubicBezTo>
                  <a:pt x="2186" y="2252"/>
                  <a:pt x="2180" y="2255"/>
                  <a:pt x="2174" y="2258"/>
                </a:cubicBezTo>
                <a:cubicBezTo>
                  <a:pt x="2171" y="2259"/>
                  <a:pt x="2167" y="2261"/>
                  <a:pt x="2164" y="2263"/>
                </a:cubicBezTo>
                <a:cubicBezTo>
                  <a:pt x="2156" y="2266"/>
                  <a:pt x="2149" y="2270"/>
                  <a:pt x="2142" y="2273"/>
                </a:cubicBezTo>
                <a:cubicBezTo>
                  <a:pt x="2140" y="2274"/>
                  <a:pt x="2137" y="2275"/>
                  <a:pt x="2135" y="2276"/>
                </a:cubicBezTo>
                <a:cubicBezTo>
                  <a:pt x="2126" y="2280"/>
                  <a:pt x="2116" y="2285"/>
                  <a:pt x="2106" y="2289"/>
                </a:cubicBezTo>
                <a:cubicBezTo>
                  <a:pt x="2104" y="2290"/>
                  <a:pt x="2101" y="2291"/>
                  <a:pt x="2099" y="2292"/>
                </a:cubicBezTo>
                <a:cubicBezTo>
                  <a:pt x="2092" y="2295"/>
                  <a:pt x="2085" y="2298"/>
                  <a:pt x="2078" y="2301"/>
                </a:cubicBezTo>
                <a:cubicBezTo>
                  <a:pt x="2074" y="2302"/>
                  <a:pt x="2070" y="2304"/>
                  <a:pt x="2067" y="2305"/>
                </a:cubicBezTo>
                <a:cubicBezTo>
                  <a:pt x="2061" y="2307"/>
                  <a:pt x="2055" y="2310"/>
                  <a:pt x="2048" y="2312"/>
                </a:cubicBezTo>
                <a:cubicBezTo>
                  <a:pt x="2044" y="2314"/>
                  <a:pt x="2040" y="2315"/>
                  <a:pt x="2036" y="2317"/>
                </a:cubicBezTo>
                <a:cubicBezTo>
                  <a:pt x="2031" y="2318"/>
                  <a:pt x="2026" y="2320"/>
                  <a:pt x="2021" y="2322"/>
                </a:cubicBezTo>
                <a:cubicBezTo>
                  <a:pt x="2019" y="2319"/>
                  <a:pt x="2017" y="2315"/>
                  <a:pt x="2015" y="2312"/>
                </a:cubicBezTo>
                <a:cubicBezTo>
                  <a:pt x="2013" y="2309"/>
                  <a:pt x="2012" y="2307"/>
                  <a:pt x="2010" y="2304"/>
                </a:cubicBezTo>
                <a:cubicBezTo>
                  <a:pt x="2007" y="2300"/>
                  <a:pt x="2005" y="2295"/>
                  <a:pt x="2002" y="2291"/>
                </a:cubicBezTo>
                <a:close/>
                <a:moveTo>
                  <a:pt x="2377" y="1935"/>
                </a:moveTo>
                <a:cubicBezTo>
                  <a:pt x="2374" y="1937"/>
                  <a:pt x="2371" y="1940"/>
                  <a:pt x="2367" y="1942"/>
                </a:cubicBezTo>
                <a:cubicBezTo>
                  <a:pt x="2361" y="1946"/>
                  <a:pt x="2356" y="1950"/>
                  <a:pt x="2350" y="1954"/>
                </a:cubicBezTo>
                <a:cubicBezTo>
                  <a:pt x="2347" y="1956"/>
                  <a:pt x="2344" y="1958"/>
                  <a:pt x="2341" y="1960"/>
                </a:cubicBezTo>
                <a:cubicBezTo>
                  <a:pt x="2333" y="1965"/>
                  <a:pt x="2325" y="1970"/>
                  <a:pt x="2317" y="1975"/>
                </a:cubicBezTo>
                <a:cubicBezTo>
                  <a:pt x="2316" y="1976"/>
                  <a:pt x="2316" y="1976"/>
                  <a:pt x="2315" y="1977"/>
                </a:cubicBezTo>
                <a:cubicBezTo>
                  <a:pt x="2306" y="1982"/>
                  <a:pt x="2297" y="1988"/>
                  <a:pt x="2288" y="1993"/>
                </a:cubicBezTo>
                <a:cubicBezTo>
                  <a:pt x="2285" y="1995"/>
                  <a:pt x="2282" y="1997"/>
                  <a:pt x="2279" y="1998"/>
                </a:cubicBezTo>
                <a:cubicBezTo>
                  <a:pt x="2273" y="2002"/>
                  <a:pt x="2267" y="2006"/>
                  <a:pt x="2261" y="2009"/>
                </a:cubicBezTo>
                <a:cubicBezTo>
                  <a:pt x="2257" y="2011"/>
                  <a:pt x="2254" y="2013"/>
                  <a:pt x="2250" y="2015"/>
                </a:cubicBezTo>
                <a:cubicBezTo>
                  <a:pt x="2244" y="2018"/>
                  <a:pt x="2239" y="2022"/>
                  <a:pt x="2233" y="2025"/>
                </a:cubicBezTo>
                <a:cubicBezTo>
                  <a:pt x="2229" y="2027"/>
                  <a:pt x="2226" y="2029"/>
                  <a:pt x="2222" y="2031"/>
                </a:cubicBezTo>
                <a:cubicBezTo>
                  <a:pt x="2216" y="2034"/>
                  <a:pt x="2211" y="2037"/>
                  <a:pt x="2206" y="2039"/>
                </a:cubicBezTo>
                <a:cubicBezTo>
                  <a:pt x="2202" y="2042"/>
                  <a:pt x="2198" y="2044"/>
                  <a:pt x="2193" y="2046"/>
                </a:cubicBezTo>
                <a:cubicBezTo>
                  <a:pt x="2189" y="2048"/>
                  <a:pt x="2185" y="2050"/>
                  <a:pt x="2181" y="2052"/>
                </a:cubicBezTo>
                <a:cubicBezTo>
                  <a:pt x="2180" y="2049"/>
                  <a:pt x="2179" y="2046"/>
                  <a:pt x="2177" y="2043"/>
                </a:cubicBezTo>
                <a:cubicBezTo>
                  <a:pt x="2176" y="2040"/>
                  <a:pt x="2175" y="2037"/>
                  <a:pt x="2174" y="2034"/>
                </a:cubicBezTo>
                <a:cubicBezTo>
                  <a:pt x="2173" y="2030"/>
                  <a:pt x="2171" y="2026"/>
                  <a:pt x="2170" y="2022"/>
                </a:cubicBezTo>
                <a:cubicBezTo>
                  <a:pt x="2169" y="2019"/>
                  <a:pt x="2168" y="2016"/>
                  <a:pt x="2167" y="2013"/>
                </a:cubicBezTo>
                <a:cubicBezTo>
                  <a:pt x="2165" y="2009"/>
                  <a:pt x="2163" y="2004"/>
                  <a:pt x="2162" y="2000"/>
                </a:cubicBezTo>
                <a:cubicBezTo>
                  <a:pt x="2161" y="1997"/>
                  <a:pt x="2160" y="1995"/>
                  <a:pt x="2159" y="1992"/>
                </a:cubicBezTo>
                <a:cubicBezTo>
                  <a:pt x="2158" y="1987"/>
                  <a:pt x="2156" y="1982"/>
                  <a:pt x="2154" y="1976"/>
                </a:cubicBezTo>
                <a:cubicBezTo>
                  <a:pt x="2154" y="1975"/>
                  <a:pt x="2153" y="1973"/>
                  <a:pt x="2152" y="1971"/>
                </a:cubicBezTo>
                <a:cubicBezTo>
                  <a:pt x="2150" y="1964"/>
                  <a:pt x="2148" y="1957"/>
                  <a:pt x="2146" y="1950"/>
                </a:cubicBezTo>
                <a:cubicBezTo>
                  <a:pt x="2145" y="1948"/>
                  <a:pt x="2145" y="1946"/>
                  <a:pt x="2144" y="1944"/>
                </a:cubicBezTo>
                <a:cubicBezTo>
                  <a:pt x="2142" y="1939"/>
                  <a:pt x="2141" y="1933"/>
                  <a:pt x="2139" y="1928"/>
                </a:cubicBezTo>
                <a:cubicBezTo>
                  <a:pt x="2139" y="1925"/>
                  <a:pt x="2138" y="1922"/>
                  <a:pt x="2137" y="1920"/>
                </a:cubicBezTo>
                <a:cubicBezTo>
                  <a:pt x="2136" y="1915"/>
                  <a:pt x="2135" y="1911"/>
                  <a:pt x="2133" y="1907"/>
                </a:cubicBezTo>
                <a:cubicBezTo>
                  <a:pt x="2133" y="1904"/>
                  <a:pt x="2132" y="1900"/>
                  <a:pt x="2131" y="1897"/>
                </a:cubicBezTo>
                <a:cubicBezTo>
                  <a:pt x="2130" y="1894"/>
                  <a:pt x="2129" y="1891"/>
                  <a:pt x="2128" y="1888"/>
                </a:cubicBezTo>
                <a:cubicBezTo>
                  <a:pt x="2134" y="1885"/>
                  <a:pt x="2139" y="1883"/>
                  <a:pt x="2144" y="1881"/>
                </a:cubicBezTo>
                <a:cubicBezTo>
                  <a:pt x="2148" y="1879"/>
                  <a:pt x="2152" y="1877"/>
                  <a:pt x="2156" y="1875"/>
                </a:cubicBezTo>
                <a:cubicBezTo>
                  <a:pt x="2163" y="1872"/>
                  <a:pt x="2169" y="1869"/>
                  <a:pt x="2176" y="1866"/>
                </a:cubicBezTo>
                <a:cubicBezTo>
                  <a:pt x="2179" y="1864"/>
                  <a:pt x="2182" y="1862"/>
                  <a:pt x="2186" y="1861"/>
                </a:cubicBezTo>
                <a:cubicBezTo>
                  <a:pt x="2196" y="1856"/>
                  <a:pt x="2205" y="1851"/>
                  <a:pt x="2215" y="1846"/>
                </a:cubicBezTo>
                <a:cubicBezTo>
                  <a:pt x="2217" y="1845"/>
                  <a:pt x="2218" y="1844"/>
                  <a:pt x="2220" y="1843"/>
                </a:cubicBezTo>
                <a:cubicBezTo>
                  <a:pt x="2228" y="1839"/>
                  <a:pt x="2236" y="1835"/>
                  <a:pt x="2244" y="1830"/>
                </a:cubicBezTo>
                <a:cubicBezTo>
                  <a:pt x="2248" y="1828"/>
                  <a:pt x="2251" y="1826"/>
                  <a:pt x="2254" y="1824"/>
                </a:cubicBezTo>
                <a:cubicBezTo>
                  <a:pt x="2261" y="1821"/>
                  <a:pt x="2267" y="1817"/>
                  <a:pt x="2273" y="1814"/>
                </a:cubicBezTo>
                <a:cubicBezTo>
                  <a:pt x="2277" y="1812"/>
                  <a:pt x="2281" y="1809"/>
                  <a:pt x="2284" y="1807"/>
                </a:cubicBezTo>
                <a:cubicBezTo>
                  <a:pt x="2290" y="1804"/>
                  <a:pt x="2296" y="1800"/>
                  <a:pt x="2301" y="1797"/>
                </a:cubicBezTo>
                <a:cubicBezTo>
                  <a:pt x="2305" y="1795"/>
                  <a:pt x="2309" y="1792"/>
                  <a:pt x="2313" y="1790"/>
                </a:cubicBezTo>
                <a:cubicBezTo>
                  <a:pt x="2319" y="1786"/>
                  <a:pt x="2324" y="1783"/>
                  <a:pt x="2329" y="1779"/>
                </a:cubicBezTo>
                <a:cubicBezTo>
                  <a:pt x="2333" y="1777"/>
                  <a:pt x="2337" y="1774"/>
                  <a:pt x="2341" y="1772"/>
                </a:cubicBezTo>
                <a:cubicBezTo>
                  <a:pt x="2345" y="1769"/>
                  <a:pt x="2349" y="1767"/>
                  <a:pt x="2353" y="1764"/>
                </a:cubicBezTo>
                <a:cubicBezTo>
                  <a:pt x="2353" y="1764"/>
                  <a:pt x="2353" y="1764"/>
                  <a:pt x="2353" y="1764"/>
                </a:cubicBezTo>
                <a:cubicBezTo>
                  <a:pt x="2353" y="1764"/>
                  <a:pt x="2353" y="1764"/>
                  <a:pt x="2353" y="1764"/>
                </a:cubicBezTo>
                <a:cubicBezTo>
                  <a:pt x="2353" y="1766"/>
                  <a:pt x="2354" y="1769"/>
                  <a:pt x="2354" y="1771"/>
                </a:cubicBezTo>
                <a:cubicBezTo>
                  <a:pt x="2355" y="1774"/>
                  <a:pt x="2355" y="1777"/>
                  <a:pt x="2356" y="1781"/>
                </a:cubicBezTo>
                <a:cubicBezTo>
                  <a:pt x="2357" y="1785"/>
                  <a:pt x="2358" y="1788"/>
                  <a:pt x="2358" y="1792"/>
                </a:cubicBezTo>
                <a:cubicBezTo>
                  <a:pt x="2359" y="1796"/>
                  <a:pt x="2360" y="1799"/>
                  <a:pt x="2360" y="1802"/>
                </a:cubicBezTo>
                <a:cubicBezTo>
                  <a:pt x="2361" y="1806"/>
                  <a:pt x="2362" y="1810"/>
                  <a:pt x="2363" y="1814"/>
                </a:cubicBezTo>
                <a:cubicBezTo>
                  <a:pt x="2363" y="1817"/>
                  <a:pt x="2364" y="1820"/>
                  <a:pt x="2365" y="1823"/>
                </a:cubicBezTo>
                <a:cubicBezTo>
                  <a:pt x="2366" y="1827"/>
                  <a:pt x="2367" y="1832"/>
                  <a:pt x="2368" y="1836"/>
                </a:cubicBezTo>
                <a:cubicBezTo>
                  <a:pt x="2368" y="1839"/>
                  <a:pt x="2369" y="1841"/>
                  <a:pt x="2370" y="1844"/>
                </a:cubicBezTo>
                <a:cubicBezTo>
                  <a:pt x="2371" y="1849"/>
                  <a:pt x="2372" y="1854"/>
                  <a:pt x="2373" y="1859"/>
                </a:cubicBezTo>
                <a:cubicBezTo>
                  <a:pt x="2374" y="1861"/>
                  <a:pt x="2374" y="1863"/>
                  <a:pt x="2375" y="1865"/>
                </a:cubicBezTo>
                <a:cubicBezTo>
                  <a:pt x="2376" y="1872"/>
                  <a:pt x="2378" y="1879"/>
                  <a:pt x="2380" y="1886"/>
                </a:cubicBezTo>
                <a:cubicBezTo>
                  <a:pt x="2381" y="1888"/>
                  <a:pt x="2381" y="1890"/>
                  <a:pt x="2382" y="1892"/>
                </a:cubicBezTo>
                <a:cubicBezTo>
                  <a:pt x="2383" y="1897"/>
                  <a:pt x="2384" y="1902"/>
                  <a:pt x="2386" y="1907"/>
                </a:cubicBezTo>
                <a:cubicBezTo>
                  <a:pt x="2386" y="1910"/>
                  <a:pt x="2387" y="1912"/>
                  <a:pt x="2388" y="1915"/>
                </a:cubicBezTo>
                <a:cubicBezTo>
                  <a:pt x="2389" y="1919"/>
                  <a:pt x="2390" y="1922"/>
                  <a:pt x="2391" y="1925"/>
                </a:cubicBezTo>
                <a:cubicBezTo>
                  <a:pt x="2386" y="1929"/>
                  <a:pt x="2382" y="1932"/>
                  <a:pt x="2377" y="1935"/>
                </a:cubicBezTo>
                <a:close/>
                <a:moveTo>
                  <a:pt x="2344" y="1708"/>
                </a:moveTo>
                <a:cubicBezTo>
                  <a:pt x="2344" y="1709"/>
                  <a:pt x="2344" y="1709"/>
                  <a:pt x="2344" y="1710"/>
                </a:cubicBezTo>
                <a:cubicBezTo>
                  <a:pt x="2345" y="1717"/>
                  <a:pt x="2346" y="1724"/>
                  <a:pt x="2347" y="1731"/>
                </a:cubicBezTo>
                <a:cubicBezTo>
                  <a:pt x="2348" y="1733"/>
                  <a:pt x="2348" y="1736"/>
                  <a:pt x="2349" y="1738"/>
                </a:cubicBezTo>
                <a:cubicBezTo>
                  <a:pt x="2349" y="1742"/>
                  <a:pt x="2350" y="1747"/>
                  <a:pt x="2351" y="1751"/>
                </a:cubicBezTo>
                <a:cubicBezTo>
                  <a:pt x="2346" y="1754"/>
                  <a:pt x="2341" y="1757"/>
                  <a:pt x="2336" y="1761"/>
                </a:cubicBezTo>
                <a:cubicBezTo>
                  <a:pt x="2333" y="1763"/>
                  <a:pt x="2329" y="1766"/>
                  <a:pt x="2325" y="1768"/>
                </a:cubicBezTo>
                <a:cubicBezTo>
                  <a:pt x="2319" y="1772"/>
                  <a:pt x="2312" y="1776"/>
                  <a:pt x="2306" y="1780"/>
                </a:cubicBezTo>
                <a:cubicBezTo>
                  <a:pt x="2303" y="1782"/>
                  <a:pt x="2300" y="1784"/>
                  <a:pt x="2297" y="1786"/>
                </a:cubicBezTo>
                <a:cubicBezTo>
                  <a:pt x="2288" y="1791"/>
                  <a:pt x="2278" y="1797"/>
                  <a:pt x="2269" y="1803"/>
                </a:cubicBezTo>
                <a:cubicBezTo>
                  <a:pt x="2268" y="1803"/>
                  <a:pt x="2266" y="1804"/>
                  <a:pt x="2265" y="1804"/>
                </a:cubicBezTo>
                <a:cubicBezTo>
                  <a:pt x="2257" y="1809"/>
                  <a:pt x="2248" y="1814"/>
                  <a:pt x="2240" y="1819"/>
                </a:cubicBezTo>
                <a:cubicBezTo>
                  <a:pt x="2237" y="1821"/>
                  <a:pt x="2233" y="1822"/>
                  <a:pt x="2230" y="1824"/>
                </a:cubicBezTo>
                <a:cubicBezTo>
                  <a:pt x="2224" y="1827"/>
                  <a:pt x="2217" y="1831"/>
                  <a:pt x="2211" y="1834"/>
                </a:cubicBezTo>
                <a:cubicBezTo>
                  <a:pt x="2207" y="1836"/>
                  <a:pt x="2203" y="1838"/>
                  <a:pt x="2199" y="1840"/>
                </a:cubicBezTo>
                <a:cubicBezTo>
                  <a:pt x="2193" y="1843"/>
                  <a:pt x="2188" y="1846"/>
                  <a:pt x="2182" y="1849"/>
                </a:cubicBezTo>
                <a:cubicBezTo>
                  <a:pt x="2177" y="1851"/>
                  <a:pt x="2173" y="1853"/>
                  <a:pt x="2169" y="1855"/>
                </a:cubicBezTo>
                <a:cubicBezTo>
                  <a:pt x="2163" y="1858"/>
                  <a:pt x="2158" y="1861"/>
                  <a:pt x="2152" y="1864"/>
                </a:cubicBezTo>
                <a:cubicBezTo>
                  <a:pt x="2148" y="1866"/>
                  <a:pt x="2143" y="1868"/>
                  <a:pt x="2139" y="1870"/>
                </a:cubicBezTo>
                <a:cubicBezTo>
                  <a:pt x="2135" y="1872"/>
                  <a:pt x="2130" y="1874"/>
                  <a:pt x="2125" y="1876"/>
                </a:cubicBezTo>
                <a:cubicBezTo>
                  <a:pt x="2125" y="1873"/>
                  <a:pt x="2124" y="1870"/>
                  <a:pt x="2123" y="1867"/>
                </a:cubicBezTo>
                <a:cubicBezTo>
                  <a:pt x="2123" y="1864"/>
                  <a:pt x="2122" y="1860"/>
                  <a:pt x="2121" y="1857"/>
                </a:cubicBezTo>
                <a:cubicBezTo>
                  <a:pt x="2120" y="1853"/>
                  <a:pt x="2119" y="1849"/>
                  <a:pt x="2118" y="1844"/>
                </a:cubicBezTo>
                <a:cubicBezTo>
                  <a:pt x="2117" y="1841"/>
                  <a:pt x="2117" y="1838"/>
                  <a:pt x="2116" y="1834"/>
                </a:cubicBezTo>
                <a:cubicBezTo>
                  <a:pt x="2115" y="1830"/>
                  <a:pt x="2114" y="1826"/>
                  <a:pt x="2113" y="1821"/>
                </a:cubicBezTo>
                <a:cubicBezTo>
                  <a:pt x="2113" y="1818"/>
                  <a:pt x="2112" y="1815"/>
                  <a:pt x="2111" y="1812"/>
                </a:cubicBezTo>
                <a:cubicBezTo>
                  <a:pt x="2110" y="1807"/>
                  <a:pt x="2109" y="1802"/>
                  <a:pt x="2108" y="1797"/>
                </a:cubicBezTo>
                <a:cubicBezTo>
                  <a:pt x="2108" y="1795"/>
                  <a:pt x="2107" y="1792"/>
                  <a:pt x="2107" y="1789"/>
                </a:cubicBezTo>
                <a:cubicBezTo>
                  <a:pt x="2105" y="1782"/>
                  <a:pt x="2104" y="1774"/>
                  <a:pt x="2103" y="1767"/>
                </a:cubicBezTo>
                <a:cubicBezTo>
                  <a:pt x="2103" y="1766"/>
                  <a:pt x="2102" y="1764"/>
                  <a:pt x="2102" y="1763"/>
                </a:cubicBezTo>
                <a:cubicBezTo>
                  <a:pt x="2101" y="1757"/>
                  <a:pt x="2100" y="1750"/>
                  <a:pt x="2099" y="1744"/>
                </a:cubicBezTo>
                <a:cubicBezTo>
                  <a:pt x="2099" y="1741"/>
                  <a:pt x="2098" y="1739"/>
                  <a:pt x="2098" y="1736"/>
                </a:cubicBezTo>
                <a:cubicBezTo>
                  <a:pt x="2097" y="1731"/>
                  <a:pt x="2097" y="1726"/>
                  <a:pt x="2096" y="1721"/>
                </a:cubicBezTo>
                <a:cubicBezTo>
                  <a:pt x="2095" y="1718"/>
                  <a:pt x="2095" y="1715"/>
                  <a:pt x="2095" y="1712"/>
                </a:cubicBezTo>
                <a:cubicBezTo>
                  <a:pt x="2094" y="1708"/>
                  <a:pt x="2094" y="1704"/>
                  <a:pt x="2093" y="1700"/>
                </a:cubicBezTo>
                <a:cubicBezTo>
                  <a:pt x="2099" y="1698"/>
                  <a:pt x="2105" y="1695"/>
                  <a:pt x="2111" y="1693"/>
                </a:cubicBezTo>
                <a:cubicBezTo>
                  <a:pt x="2115" y="1691"/>
                  <a:pt x="2119" y="1690"/>
                  <a:pt x="2123" y="1688"/>
                </a:cubicBezTo>
                <a:cubicBezTo>
                  <a:pt x="2131" y="1684"/>
                  <a:pt x="2138" y="1681"/>
                  <a:pt x="2146" y="1677"/>
                </a:cubicBezTo>
                <a:cubicBezTo>
                  <a:pt x="2149" y="1676"/>
                  <a:pt x="2152" y="1675"/>
                  <a:pt x="2154" y="1674"/>
                </a:cubicBezTo>
                <a:cubicBezTo>
                  <a:pt x="2165" y="1669"/>
                  <a:pt x="2175" y="1664"/>
                  <a:pt x="2185" y="1659"/>
                </a:cubicBezTo>
                <a:cubicBezTo>
                  <a:pt x="2188" y="1657"/>
                  <a:pt x="2191" y="1656"/>
                  <a:pt x="2194" y="1654"/>
                </a:cubicBezTo>
                <a:cubicBezTo>
                  <a:pt x="2201" y="1650"/>
                  <a:pt x="2209" y="1647"/>
                  <a:pt x="2216" y="1643"/>
                </a:cubicBezTo>
                <a:cubicBezTo>
                  <a:pt x="2220" y="1641"/>
                  <a:pt x="2224" y="1639"/>
                  <a:pt x="2228" y="1637"/>
                </a:cubicBezTo>
                <a:cubicBezTo>
                  <a:pt x="2234" y="1633"/>
                  <a:pt x="2241" y="1630"/>
                  <a:pt x="2247" y="1626"/>
                </a:cubicBezTo>
                <a:cubicBezTo>
                  <a:pt x="2251" y="1624"/>
                  <a:pt x="2255" y="1622"/>
                  <a:pt x="2259" y="1619"/>
                </a:cubicBezTo>
                <a:cubicBezTo>
                  <a:pt x="2265" y="1616"/>
                  <a:pt x="2271" y="1613"/>
                  <a:pt x="2277" y="1609"/>
                </a:cubicBezTo>
                <a:cubicBezTo>
                  <a:pt x="2281" y="1607"/>
                  <a:pt x="2286" y="1604"/>
                  <a:pt x="2290" y="1601"/>
                </a:cubicBezTo>
                <a:cubicBezTo>
                  <a:pt x="2296" y="1598"/>
                  <a:pt x="2301" y="1595"/>
                  <a:pt x="2307" y="1591"/>
                </a:cubicBezTo>
                <a:cubicBezTo>
                  <a:pt x="2311" y="1589"/>
                  <a:pt x="2315" y="1586"/>
                  <a:pt x="2320" y="1583"/>
                </a:cubicBezTo>
                <a:cubicBezTo>
                  <a:pt x="2324" y="1581"/>
                  <a:pt x="2328" y="1578"/>
                  <a:pt x="2332" y="1576"/>
                </a:cubicBezTo>
                <a:cubicBezTo>
                  <a:pt x="2332" y="1576"/>
                  <a:pt x="2332" y="1576"/>
                  <a:pt x="2332" y="1576"/>
                </a:cubicBezTo>
                <a:cubicBezTo>
                  <a:pt x="2332" y="1576"/>
                  <a:pt x="2332" y="1576"/>
                  <a:pt x="2332" y="1576"/>
                </a:cubicBezTo>
                <a:cubicBezTo>
                  <a:pt x="2332" y="1578"/>
                  <a:pt x="2332" y="1581"/>
                  <a:pt x="2332" y="1583"/>
                </a:cubicBezTo>
                <a:cubicBezTo>
                  <a:pt x="2332" y="1586"/>
                  <a:pt x="2332" y="1590"/>
                  <a:pt x="2333" y="1593"/>
                </a:cubicBezTo>
                <a:cubicBezTo>
                  <a:pt x="2333" y="1598"/>
                  <a:pt x="2333" y="1602"/>
                  <a:pt x="2334" y="1606"/>
                </a:cubicBezTo>
                <a:cubicBezTo>
                  <a:pt x="2334" y="1610"/>
                  <a:pt x="2334" y="1613"/>
                  <a:pt x="2334" y="1616"/>
                </a:cubicBezTo>
                <a:cubicBezTo>
                  <a:pt x="2335" y="1621"/>
                  <a:pt x="2335" y="1625"/>
                  <a:pt x="2335" y="1630"/>
                </a:cubicBezTo>
                <a:cubicBezTo>
                  <a:pt x="2336" y="1633"/>
                  <a:pt x="2336" y="1636"/>
                  <a:pt x="2336" y="1639"/>
                </a:cubicBezTo>
                <a:cubicBezTo>
                  <a:pt x="2337" y="1644"/>
                  <a:pt x="2337" y="1649"/>
                  <a:pt x="2338" y="1653"/>
                </a:cubicBezTo>
                <a:cubicBezTo>
                  <a:pt x="2338" y="1656"/>
                  <a:pt x="2338" y="1659"/>
                  <a:pt x="2338" y="1662"/>
                </a:cubicBezTo>
                <a:cubicBezTo>
                  <a:pt x="2339" y="1667"/>
                  <a:pt x="2340" y="1673"/>
                  <a:pt x="2340" y="1678"/>
                </a:cubicBezTo>
                <a:cubicBezTo>
                  <a:pt x="2341" y="1681"/>
                  <a:pt x="2341" y="1683"/>
                  <a:pt x="2341" y="1685"/>
                </a:cubicBezTo>
                <a:cubicBezTo>
                  <a:pt x="2342" y="1693"/>
                  <a:pt x="2343" y="1700"/>
                  <a:pt x="2344" y="1708"/>
                </a:cubicBezTo>
                <a:close/>
                <a:moveTo>
                  <a:pt x="2081" y="1333"/>
                </a:moveTo>
                <a:cubicBezTo>
                  <a:pt x="2080" y="1337"/>
                  <a:pt x="2080" y="1341"/>
                  <a:pt x="2079" y="1344"/>
                </a:cubicBezTo>
                <a:cubicBezTo>
                  <a:pt x="2079" y="1349"/>
                  <a:pt x="2078" y="1354"/>
                  <a:pt x="2078" y="1359"/>
                </a:cubicBezTo>
                <a:cubicBezTo>
                  <a:pt x="2077" y="1362"/>
                  <a:pt x="2077" y="1366"/>
                  <a:pt x="2077" y="1369"/>
                </a:cubicBezTo>
                <a:cubicBezTo>
                  <a:pt x="2076" y="1375"/>
                  <a:pt x="2076" y="1380"/>
                  <a:pt x="2075" y="1385"/>
                </a:cubicBezTo>
                <a:cubicBezTo>
                  <a:pt x="2075" y="1388"/>
                  <a:pt x="2075" y="1392"/>
                  <a:pt x="2074" y="1395"/>
                </a:cubicBezTo>
                <a:cubicBezTo>
                  <a:pt x="2074" y="1401"/>
                  <a:pt x="2074" y="1406"/>
                  <a:pt x="2073" y="1412"/>
                </a:cubicBezTo>
                <a:cubicBezTo>
                  <a:pt x="2073" y="1415"/>
                  <a:pt x="2073" y="1418"/>
                  <a:pt x="2073" y="1420"/>
                </a:cubicBezTo>
                <a:cubicBezTo>
                  <a:pt x="2072" y="1429"/>
                  <a:pt x="2072" y="1437"/>
                  <a:pt x="2071" y="1446"/>
                </a:cubicBezTo>
                <a:cubicBezTo>
                  <a:pt x="2071" y="1447"/>
                  <a:pt x="2071" y="1449"/>
                  <a:pt x="2071" y="1451"/>
                </a:cubicBezTo>
                <a:cubicBezTo>
                  <a:pt x="2071" y="1457"/>
                  <a:pt x="2071" y="1464"/>
                  <a:pt x="2070" y="1471"/>
                </a:cubicBezTo>
                <a:cubicBezTo>
                  <a:pt x="2070" y="1474"/>
                  <a:pt x="2070" y="1477"/>
                  <a:pt x="2070" y="1481"/>
                </a:cubicBezTo>
                <a:cubicBezTo>
                  <a:pt x="2070" y="1485"/>
                  <a:pt x="2070" y="1490"/>
                  <a:pt x="2070" y="1495"/>
                </a:cubicBezTo>
                <a:cubicBezTo>
                  <a:pt x="2069" y="1495"/>
                  <a:pt x="2068" y="1495"/>
                  <a:pt x="2068" y="1496"/>
                </a:cubicBezTo>
                <a:cubicBezTo>
                  <a:pt x="2057" y="1500"/>
                  <a:pt x="2047" y="1504"/>
                  <a:pt x="2036" y="1508"/>
                </a:cubicBezTo>
                <a:cubicBezTo>
                  <a:pt x="2035" y="1508"/>
                  <a:pt x="2035" y="1508"/>
                  <a:pt x="2034" y="1509"/>
                </a:cubicBezTo>
                <a:cubicBezTo>
                  <a:pt x="2023" y="1512"/>
                  <a:pt x="2012" y="1516"/>
                  <a:pt x="2001" y="1520"/>
                </a:cubicBezTo>
                <a:cubicBezTo>
                  <a:pt x="2001" y="1520"/>
                  <a:pt x="2000" y="1520"/>
                  <a:pt x="2000" y="1521"/>
                </a:cubicBezTo>
                <a:cubicBezTo>
                  <a:pt x="1989" y="1524"/>
                  <a:pt x="1977" y="1528"/>
                  <a:pt x="1966" y="1532"/>
                </a:cubicBezTo>
                <a:cubicBezTo>
                  <a:pt x="1966" y="1532"/>
                  <a:pt x="1966" y="1532"/>
                  <a:pt x="1966" y="1532"/>
                </a:cubicBezTo>
                <a:cubicBezTo>
                  <a:pt x="1955" y="1535"/>
                  <a:pt x="1943" y="1539"/>
                  <a:pt x="1932" y="1542"/>
                </a:cubicBezTo>
                <a:cubicBezTo>
                  <a:pt x="1931" y="1542"/>
                  <a:pt x="1931" y="1542"/>
                  <a:pt x="1930" y="1542"/>
                </a:cubicBezTo>
                <a:cubicBezTo>
                  <a:pt x="1919" y="1546"/>
                  <a:pt x="1908" y="1549"/>
                  <a:pt x="1897" y="1552"/>
                </a:cubicBezTo>
                <a:cubicBezTo>
                  <a:pt x="1896" y="1552"/>
                  <a:pt x="1895" y="1552"/>
                  <a:pt x="1894" y="1552"/>
                </a:cubicBezTo>
                <a:cubicBezTo>
                  <a:pt x="1883" y="1555"/>
                  <a:pt x="1873" y="1558"/>
                  <a:pt x="1862" y="1560"/>
                </a:cubicBezTo>
                <a:cubicBezTo>
                  <a:pt x="1860" y="1561"/>
                  <a:pt x="1859" y="1561"/>
                  <a:pt x="1858" y="1561"/>
                </a:cubicBezTo>
                <a:cubicBezTo>
                  <a:pt x="1847" y="1564"/>
                  <a:pt x="1837" y="1566"/>
                  <a:pt x="1826" y="1568"/>
                </a:cubicBezTo>
                <a:cubicBezTo>
                  <a:pt x="1825" y="1569"/>
                  <a:pt x="1823" y="1569"/>
                  <a:pt x="1822" y="1569"/>
                </a:cubicBezTo>
                <a:cubicBezTo>
                  <a:pt x="1811" y="1571"/>
                  <a:pt x="1801" y="1574"/>
                  <a:pt x="1790" y="1575"/>
                </a:cubicBezTo>
                <a:cubicBezTo>
                  <a:pt x="1789" y="1576"/>
                  <a:pt x="1788" y="1576"/>
                  <a:pt x="1787" y="1576"/>
                </a:cubicBezTo>
                <a:cubicBezTo>
                  <a:pt x="1787" y="1574"/>
                  <a:pt x="1787" y="1572"/>
                  <a:pt x="1787" y="1570"/>
                </a:cubicBezTo>
                <a:cubicBezTo>
                  <a:pt x="1787" y="1568"/>
                  <a:pt x="1787" y="1565"/>
                  <a:pt x="1787" y="1563"/>
                </a:cubicBezTo>
                <a:cubicBezTo>
                  <a:pt x="1787" y="1560"/>
                  <a:pt x="1787" y="1557"/>
                  <a:pt x="1787" y="1554"/>
                </a:cubicBezTo>
                <a:cubicBezTo>
                  <a:pt x="1787" y="1551"/>
                  <a:pt x="1786" y="1549"/>
                  <a:pt x="1786" y="1547"/>
                </a:cubicBezTo>
                <a:cubicBezTo>
                  <a:pt x="1786" y="1543"/>
                  <a:pt x="1786" y="1540"/>
                  <a:pt x="1786" y="1536"/>
                </a:cubicBezTo>
                <a:cubicBezTo>
                  <a:pt x="1786" y="1534"/>
                  <a:pt x="1786" y="1532"/>
                  <a:pt x="1786" y="1530"/>
                </a:cubicBezTo>
                <a:cubicBezTo>
                  <a:pt x="1786" y="1525"/>
                  <a:pt x="1786" y="1520"/>
                  <a:pt x="1786" y="1514"/>
                </a:cubicBezTo>
                <a:cubicBezTo>
                  <a:pt x="1786" y="1504"/>
                  <a:pt x="1786" y="1493"/>
                  <a:pt x="1786" y="1482"/>
                </a:cubicBezTo>
                <a:cubicBezTo>
                  <a:pt x="1787" y="1478"/>
                  <a:pt x="1787" y="1474"/>
                  <a:pt x="1787" y="1470"/>
                </a:cubicBezTo>
                <a:cubicBezTo>
                  <a:pt x="1787" y="1463"/>
                  <a:pt x="1787" y="1456"/>
                  <a:pt x="1788" y="1449"/>
                </a:cubicBezTo>
                <a:cubicBezTo>
                  <a:pt x="1788" y="1444"/>
                  <a:pt x="1788" y="1440"/>
                  <a:pt x="1788" y="1435"/>
                </a:cubicBezTo>
                <a:cubicBezTo>
                  <a:pt x="1789" y="1429"/>
                  <a:pt x="1789" y="1422"/>
                  <a:pt x="1789" y="1416"/>
                </a:cubicBezTo>
                <a:cubicBezTo>
                  <a:pt x="1790" y="1411"/>
                  <a:pt x="1790" y="1406"/>
                  <a:pt x="1790" y="1401"/>
                </a:cubicBezTo>
                <a:cubicBezTo>
                  <a:pt x="1791" y="1396"/>
                  <a:pt x="1791" y="1391"/>
                  <a:pt x="1792" y="1385"/>
                </a:cubicBezTo>
                <a:cubicBezTo>
                  <a:pt x="1794" y="1385"/>
                  <a:pt x="1797" y="1384"/>
                  <a:pt x="1800" y="1383"/>
                </a:cubicBezTo>
                <a:cubicBezTo>
                  <a:pt x="1803" y="1383"/>
                  <a:pt x="1806" y="1382"/>
                  <a:pt x="1809" y="1382"/>
                </a:cubicBezTo>
                <a:cubicBezTo>
                  <a:pt x="1812" y="1381"/>
                  <a:pt x="1816" y="1380"/>
                  <a:pt x="1820" y="1380"/>
                </a:cubicBezTo>
                <a:cubicBezTo>
                  <a:pt x="1822" y="1379"/>
                  <a:pt x="1825" y="1379"/>
                  <a:pt x="1828" y="1378"/>
                </a:cubicBezTo>
                <a:cubicBezTo>
                  <a:pt x="1832" y="1377"/>
                  <a:pt x="1836" y="1376"/>
                  <a:pt x="1840" y="1375"/>
                </a:cubicBezTo>
                <a:cubicBezTo>
                  <a:pt x="1842" y="1375"/>
                  <a:pt x="1844" y="1374"/>
                  <a:pt x="1847" y="1374"/>
                </a:cubicBezTo>
                <a:cubicBezTo>
                  <a:pt x="1851" y="1373"/>
                  <a:pt x="1856" y="1372"/>
                  <a:pt x="1860" y="1371"/>
                </a:cubicBezTo>
                <a:cubicBezTo>
                  <a:pt x="1862" y="1370"/>
                  <a:pt x="1864" y="1370"/>
                  <a:pt x="1866" y="1369"/>
                </a:cubicBezTo>
                <a:cubicBezTo>
                  <a:pt x="1872" y="1368"/>
                  <a:pt x="1879" y="1366"/>
                  <a:pt x="1885" y="1365"/>
                </a:cubicBezTo>
                <a:cubicBezTo>
                  <a:pt x="1886" y="1365"/>
                  <a:pt x="1886" y="1364"/>
                  <a:pt x="1887" y="1364"/>
                </a:cubicBezTo>
                <a:cubicBezTo>
                  <a:pt x="1892" y="1363"/>
                  <a:pt x="1898" y="1361"/>
                  <a:pt x="1904" y="1360"/>
                </a:cubicBezTo>
                <a:cubicBezTo>
                  <a:pt x="1906" y="1359"/>
                  <a:pt x="1908" y="1359"/>
                  <a:pt x="1910" y="1358"/>
                </a:cubicBezTo>
                <a:cubicBezTo>
                  <a:pt x="1915" y="1357"/>
                  <a:pt x="1919" y="1356"/>
                  <a:pt x="1923" y="1355"/>
                </a:cubicBezTo>
                <a:cubicBezTo>
                  <a:pt x="1926" y="1354"/>
                  <a:pt x="1928" y="1353"/>
                  <a:pt x="1930" y="1353"/>
                </a:cubicBezTo>
                <a:cubicBezTo>
                  <a:pt x="1934" y="1351"/>
                  <a:pt x="1938" y="1350"/>
                  <a:pt x="1942" y="1349"/>
                </a:cubicBezTo>
                <a:cubicBezTo>
                  <a:pt x="1945" y="1348"/>
                  <a:pt x="1947" y="1348"/>
                  <a:pt x="1950" y="1347"/>
                </a:cubicBezTo>
                <a:cubicBezTo>
                  <a:pt x="1953" y="1346"/>
                  <a:pt x="1957" y="1345"/>
                  <a:pt x="1961" y="1344"/>
                </a:cubicBezTo>
                <a:cubicBezTo>
                  <a:pt x="1963" y="1343"/>
                  <a:pt x="1966" y="1342"/>
                  <a:pt x="1969" y="1341"/>
                </a:cubicBezTo>
                <a:cubicBezTo>
                  <a:pt x="1972" y="1340"/>
                  <a:pt x="1976" y="1339"/>
                  <a:pt x="1979" y="1338"/>
                </a:cubicBezTo>
                <a:cubicBezTo>
                  <a:pt x="1982" y="1337"/>
                  <a:pt x="1985" y="1336"/>
                  <a:pt x="1988" y="1335"/>
                </a:cubicBezTo>
                <a:cubicBezTo>
                  <a:pt x="1991" y="1334"/>
                  <a:pt x="1995" y="1333"/>
                  <a:pt x="1998" y="1332"/>
                </a:cubicBezTo>
                <a:cubicBezTo>
                  <a:pt x="2001" y="1331"/>
                  <a:pt x="2004" y="1330"/>
                  <a:pt x="2007" y="1329"/>
                </a:cubicBezTo>
                <a:cubicBezTo>
                  <a:pt x="2010" y="1327"/>
                  <a:pt x="2013" y="1326"/>
                  <a:pt x="2017" y="1325"/>
                </a:cubicBezTo>
                <a:cubicBezTo>
                  <a:pt x="2019" y="1324"/>
                  <a:pt x="2022" y="1323"/>
                  <a:pt x="2025" y="1322"/>
                </a:cubicBezTo>
                <a:cubicBezTo>
                  <a:pt x="2028" y="1321"/>
                  <a:pt x="2032" y="1320"/>
                  <a:pt x="2035" y="1318"/>
                </a:cubicBezTo>
                <a:cubicBezTo>
                  <a:pt x="2038" y="1317"/>
                  <a:pt x="2041" y="1316"/>
                  <a:pt x="2044" y="1315"/>
                </a:cubicBezTo>
                <a:cubicBezTo>
                  <a:pt x="2047" y="1314"/>
                  <a:pt x="2050" y="1313"/>
                  <a:pt x="2053" y="1312"/>
                </a:cubicBezTo>
                <a:cubicBezTo>
                  <a:pt x="2056" y="1311"/>
                  <a:pt x="2059" y="1309"/>
                  <a:pt x="2062" y="1308"/>
                </a:cubicBezTo>
                <a:cubicBezTo>
                  <a:pt x="2065" y="1307"/>
                  <a:pt x="2069" y="1306"/>
                  <a:pt x="2072" y="1305"/>
                </a:cubicBezTo>
                <a:cubicBezTo>
                  <a:pt x="2075" y="1303"/>
                  <a:pt x="2078" y="1302"/>
                  <a:pt x="2080" y="1301"/>
                </a:cubicBezTo>
                <a:cubicBezTo>
                  <a:pt x="2082" y="1300"/>
                  <a:pt x="2083" y="1300"/>
                  <a:pt x="2085" y="1299"/>
                </a:cubicBezTo>
                <a:cubicBezTo>
                  <a:pt x="2085" y="1299"/>
                  <a:pt x="2085" y="1299"/>
                  <a:pt x="2085" y="1299"/>
                </a:cubicBezTo>
                <a:cubicBezTo>
                  <a:pt x="2085" y="1299"/>
                  <a:pt x="2085" y="1299"/>
                  <a:pt x="2085" y="1299"/>
                </a:cubicBezTo>
                <a:cubicBezTo>
                  <a:pt x="2084" y="1302"/>
                  <a:pt x="2084" y="1305"/>
                  <a:pt x="2084" y="1308"/>
                </a:cubicBezTo>
                <a:cubicBezTo>
                  <a:pt x="2083" y="1312"/>
                  <a:pt x="2083" y="1315"/>
                  <a:pt x="2082" y="1319"/>
                </a:cubicBezTo>
                <a:cubicBezTo>
                  <a:pt x="2082" y="1324"/>
                  <a:pt x="2081" y="1328"/>
                  <a:pt x="2081" y="1333"/>
                </a:cubicBezTo>
                <a:close/>
                <a:moveTo>
                  <a:pt x="1577" y="977"/>
                </a:moveTo>
                <a:cubicBezTo>
                  <a:pt x="1575" y="982"/>
                  <a:pt x="1573" y="988"/>
                  <a:pt x="1571" y="993"/>
                </a:cubicBezTo>
                <a:cubicBezTo>
                  <a:pt x="1565" y="993"/>
                  <a:pt x="1559" y="993"/>
                  <a:pt x="1553" y="993"/>
                </a:cubicBezTo>
                <a:cubicBezTo>
                  <a:pt x="1550" y="993"/>
                  <a:pt x="1547" y="993"/>
                  <a:pt x="1544" y="994"/>
                </a:cubicBezTo>
                <a:cubicBezTo>
                  <a:pt x="1534" y="994"/>
                  <a:pt x="1524" y="994"/>
                  <a:pt x="1515" y="994"/>
                </a:cubicBezTo>
                <a:cubicBezTo>
                  <a:pt x="1505" y="994"/>
                  <a:pt x="1496" y="994"/>
                  <a:pt x="1486" y="994"/>
                </a:cubicBezTo>
                <a:cubicBezTo>
                  <a:pt x="1483" y="994"/>
                  <a:pt x="1480" y="993"/>
                  <a:pt x="1477" y="993"/>
                </a:cubicBezTo>
                <a:cubicBezTo>
                  <a:pt x="1471" y="993"/>
                  <a:pt x="1464" y="993"/>
                  <a:pt x="1458" y="993"/>
                </a:cubicBezTo>
                <a:cubicBezTo>
                  <a:pt x="1454" y="993"/>
                  <a:pt x="1450" y="992"/>
                  <a:pt x="1447" y="992"/>
                </a:cubicBezTo>
                <a:cubicBezTo>
                  <a:pt x="1441" y="992"/>
                  <a:pt x="1435" y="992"/>
                  <a:pt x="1430" y="991"/>
                </a:cubicBezTo>
                <a:cubicBezTo>
                  <a:pt x="1426" y="991"/>
                  <a:pt x="1422" y="991"/>
                  <a:pt x="1418" y="991"/>
                </a:cubicBezTo>
                <a:cubicBezTo>
                  <a:pt x="1412" y="990"/>
                  <a:pt x="1407" y="990"/>
                  <a:pt x="1402" y="990"/>
                </a:cubicBezTo>
                <a:cubicBezTo>
                  <a:pt x="1397" y="989"/>
                  <a:pt x="1393" y="989"/>
                  <a:pt x="1389" y="989"/>
                </a:cubicBezTo>
                <a:cubicBezTo>
                  <a:pt x="1384" y="988"/>
                  <a:pt x="1379" y="988"/>
                  <a:pt x="1374" y="987"/>
                </a:cubicBezTo>
                <a:cubicBezTo>
                  <a:pt x="1369" y="987"/>
                  <a:pt x="1365" y="986"/>
                  <a:pt x="1361" y="986"/>
                </a:cubicBezTo>
                <a:cubicBezTo>
                  <a:pt x="1356" y="985"/>
                  <a:pt x="1351" y="985"/>
                  <a:pt x="1346" y="984"/>
                </a:cubicBezTo>
                <a:cubicBezTo>
                  <a:pt x="1341" y="984"/>
                  <a:pt x="1337" y="983"/>
                  <a:pt x="1333" y="983"/>
                </a:cubicBezTo>
                <a:cubicBezTo>
                  <a:pt x="1328" y="982"/>
                  <a:pt x="1323" y="982"/>
                  <a:pt x="1318" y="981"/>
                </a:cubicBezTo>
                <a:cubicBezTo>
                  <a:pt x="1313" y="980"/>
                  <a:pt x="1309" y="980"/>
                  <a:pt x="1305" y="979"/>
                </a:cubicBezTo>
                <a:cubicBezTo>
                  <a:pt x="1301" y="979"/>
                  <a:pt x="1297" y="978"/>
                  <a:pt x="1294" y="978"/>
                </a:cubicBezTo>
                <a:cubicBezTo>
                  <a:pt x="1295" y="975"/>
                  <a:pt x="1296" y="971"/>
                  <a:pt x="1297" y="968"/>
                </a:cubicBezTo>
                <a:cubicBezTo>
                  <a:pt x="1299" y="965"/>
                  <a:pt x="1300" y="961"/>
                  <a:pt x="1302" y="958"/>
                </a:cubicBezTo>
                <a:cubicBezTo>
                  <a:pt x="1303" y="953"/>
                  <a:pt x="1305" y="949"/>
                  <a:pt x="1307" y="944"/>
                </a:cubicBezTo>
                <a:cubicBezTo>
                  <a:pt x="1308" y="941"/>
                  <a:pt x="1310" y="937"/>
                  <a:pt x="1311" y="934"/>
                </a:cubicBezTo>
                <a:cubicBezTo>
                  <a:pt x="1313" y="929"/>
                  <a:pt x="1315" y="924"/>
                  <a:pt x="1317" y="920"/>
                </a:cubicBezTo>
                <a:cubicBezTo>
                  <a:pt x="1319" y="917"/>
                  <a:pt x="1320" y="914"/>
                  <a:pt x="1321" y="910"/>
                </a:cubicBezTo>
                <a:cubicBezTo>
                  <a:pt x="1324" y="905"/>
                  <a:pt x="1326" y="900"/>
                  <a:pt x="1328" y="895"/>
                </a:cubicBezTo>
                <a:cubicBezTo>
                  <a:pt x="1329" y="892"/>
                  <a:pt x="1331" y="890"/>
                  <a:pt x="1332" y="887"/>
                </a:cubicBezTo>
                <a:cubicBezTo>
                  <a:pt x="1335" y="880"/>
                  <a:pt x="1338" y="874"/>
                  <a:pt x="1341" y="867"/>
                </a:cubicBezTo>
                <a:cubicBezTo>
                  <a:pt x="1342" y="866"/>
                  <a:pt x="1342" y="865"/>
                  <a:pt x="1343" y="864"/>
                </a:cubicBezTo>
                <a:cubicBezTo>
                  <a:pt x="1346" y="856"/>
                  <a:pt x="1350" y="849"/>
                  <a:pt x="1354" y="841"/>
                </a:cubicBezTo>
                <a:cubicBezTo>
                  <a:pt x="1355" y="838"/>
                  <a:pt x="1356" y="836"/>
                  <a:pt x="1358" y="834"/>
                </a:cubicBezTo>
                <a:cubicBezTo>
                  <a:pt x="1360" y="828"/>
                  <a:pt x="1363" y="823"/>
                  <a:pt x="1366" y="818"/>
                </a:cubicBezTo>
                <a:cubicBezTo>
                  <a:pt x="1367" y="815"/>
                  <a:pt x="1369" y="812"/>
                  <a:pt x="1371" y="809"/>
                </a:cubicBezTo>
                <a:cubicBezTo>
                  <a:pt x="1373" y="805"/>
                  <a:pt x="1375" y="801"/>
                  <a:pt x="1377" y="797"/>
                </a:cubicBezTo>
                <a:cubicBezTo>
                  <a:pt x="1383" y="798"/>
                  <a:pt x="1389" y="798"/>
                  <a:pt x="1394" y="799"/>
                </a:cubicBezTo>
                <a:cubicBezTo>
                  <a:pt x="1400" y="799"/>
                  <a:pt x="1405" y="800"/>
                  <a:pt x="1410" y="800"/>
                </a:cubicBezTo>
                <a:cubicBezTo>
                  <a:pt x="1417" y="800"/>
                  <a:pt x="1423" y="801"/>
                  <a:pt x="1430" y="801"/>
                </a:cubicBezTo>
                <a:cubicBezTo>
                  <a:pt x="1435" y="801"/>
                  <a:pt x="1440" y="802"/>
                  <a:pt x="1445" y="802"/>
                </a:cubicBezTo>
                <a:cubicBezTo>
                  <a:pt x="1452" y="802"/>
                  <a:pt x="1460" y="803"/>
                  <a:pt x="1468" y="803"/>
                </a:cubicBezTo>
                <a:cubicBezTo>
                  <a:pt x="1472" y="803"/>
                  <a:pt x="1476" y="803"/>
                  <a:pt x="1480" y="803"/>
                </a:cubicBezTo>
                <a:cubicBezTo>
                  <a:pt x="1491" y="803"/>
                  <a:pt x="1503" y="804"/>
                  <a:pt x="1515" y="804"/>
                </a:cubicBezTo>
                <a:cubicBezTo>
                  <a:pt x="1526" y="804"/>
                  <a:pt x="1537" y="803"/>
                  <a:pt x="1549" y="803"/>
                </a:cubicBezTo>
                <a:cubicBezTo>
                  <a:pt x="1550" y="803"/>
                  <a:pt x="1551" y="803"/>
                  <a:pt x="1552" y="803"/>
                </a:cubicBezTo>
                <a:cubicBezTo>
                  <a:pt x="1562" y="803"/>
                  <a:pt x="1573" y="802"/>
                  <a:pt x="1584" y="802"/>
                </a:cubicBezTo>
                <a:cubicBezTo>
                  <a:pt x="1586" y="802"/>
                  <a:pt x="1587" y="802"/>
                  <a:pt x="1589" y="802"/>
                </a:cubicBezTo>
                <a:cubicBezTo>
                  <a:pt x="1599" y="801"/>
                  <a:pt x="1610" y="801"/>
                  <a:pt x="1620" y="800"/>
                </a:cubicBezTo>
                <a:cubicBezTo>
                  <a:pt x="1622" y="800"/>
                  <a:pt x="1624" y="800"/>
                  <a:pt x="1626" y="800"/>
                </a:cubicBezTo>
                <a:cubicBezTo>
                  <a:pt x="1636" y="799"/>
                  <a:pt x="1646" y="798"/>
                  <a:pt x="1657" y="797"/>
                </a:cubicBezTo>
                <a:cubicBezTo>
                  <a:pt x="1657" y="797"/>
                  <a:pt x="1658" y="797"/>
                  <a:pt x="1659" y="797"/>
                </a:cubicBezTo>
                <a:cubicBezTo>
                  <a:pt x="1659" y="797"/>
                  <a:pt x="1659" y="797"/>
                  <a:pt x="1659" y="797"/>
                </a:cubicBezTo>
                <a:cubicBezTo>
                  <a:pt x="1659" y="797"/>
                  <a:pt x="1659" y="797"/>
                  <a:pt x="1659" y="797"/>
                </a:cubicBezTo>
                <a:cubicBezTo>
                  <a:pt x="1657" y="800"/>
                  <a:pt x="1656" y="803"/>
                  <a:pt x="1654" y="805"/>
                </a:cubicBezTo>
                <a:cubicBezTo>
                  <a:pt x="1653" y="809"/>
                  <a:pt x="1651" y="813"/>
                  <a:pt x="1649" y="816"/>
                </a:cubicBezTo>
                <a:cubicBezTo>
                  <a:pt x="1646" y="821"/>
                  <a:pt x="1644" y="826"/>
                  <a:pt x="1642" y="830"/>
                </a:cubicBezTo>
                <a:cubicBezTo>
                  <a:pt x="1640" y="834"/>
                  <a:pt x="1638" y="837"/>
                  <a:pt x="1636" y="841"/>
                </a:cubicBezTo>
                <a:cubicBezTo>
                  <a:pt x="1634" y="846"/>
                  <a:pt x="1631" y="851"/>
                  <a:pt x="1629" y="856"/>
                </a:cubicBezTo>
                <a:cubicBezTo>
                  <a:pt x="1627" y="859"/>
                  <a:pt x="1626" y="863"/>
                  <a:pt x="1624" y="866"/>
                </a:cubicBezTo>
                <a:cubicBezTo>
                  <a:pt x="1621" y="871"/>
                  <a:pt x="1619" y="877"/>
                  <a:pt x="1617" y="882"/>
                </a:cubicBezTo>
                <a:cubicBezTo>
                  <a:pt x="1615" y="885"/>
                  <a:pt x="1614" y="888"/>
                  <a:pt x="1612" y="892"/>
                </a:cubicBezTo>
                <a:cubicBezTo>
                  <a:pt x="1610" y="897"/>
                  <a:pt x="1607" y="903"/>
                  <a:pt x="1604" y="909"/>
                </a:cubicBezTo>
                <a:cubicBezTo>
                  <a:pt x="1603" y="912"/>
                  <a:pt x="1602" y="914"/>
                  <a:pt x="1601" y="917"/>
                </a:cubicBezTo>
                <a:cubicBezTo>
                  <a:pt x="1597" y="926"/>
                  <a:pt x="1594" y="934"/>
                  <a:pt x="1590" y="943"/>
                </a:cubicBezTo>
                <a:cubicBezTo>
                  <a:pt x="1590" y="943"/>
                  <a:pt x="1590" y="944"/>
                  <a:pt x="1589" y="945"/>
                </a:cubicBezTo>
                <a:cubicBezTo>
                  <a:pt x="1586" y="953"/>
                  <a:pt x="1583" y="961"/>
                  <a:pt x="1580" y="969"/>
                </a:cubicBezTo>
                <a:cubicBezTo>
                  <a:pt x="1579" y="972"/>
                  <a:pt x="1578" y="974"/>
                  <a:pt x="1577" y="977"/>
                </a:cubicBezTo>
                <a:close/>
                <a:moveTo>
                  <a:pt x="1007" y="514"/>
                </a:moveTo>
                <a:cubicBezTo>
                  <a:pt x="1010" y="515"/>
                  <a:pt x="1014" y="516"/>
                  <a:pt x="1017" y="518"/>
                </a:cubicBezTo>
                <a:cubicBezTo>
                  <a:pt x="1025" y="520"/>
                  <a:pt x="1032" y="523"/>
                  <a:pt x="1040" y="525"/>
                </a:cubicBezTo>
                <a:cubicBezTo>
                  <a:pt x="1042" y="526"/>
                  <a:pt x="1044" y="527"/>
                  <a:pt x="1046" y="527"/>
                </a:cubicBezTo>
                <a:cubicBezTo>
                  <a:pt x="1055" y="530"/>
                  <a:pt x="1065" y="533"/>
                  <a:pt x="1075" y="536"/>
                </a:cubicBezTo>
                <a:cubicBezTo>
                  <a:pt x="1077" y="537"/>
                  <a:pt x="1080" y="538"/>
                  <a:pt x="1083" y="539"/>
                </a:cubicBezTo>
                <a:cubicBezTo>
                  <a:pt x="1090" y="541"/>
                  <a:pt x="1097" y="543"/>
                  <a:pt x="1104" y="545"/>
                </a:cubicBezTo>
                <a:cubicBezTo>
                  <a:pt x="1107" y="546"/>
                  <a:pt x="1111" y="547"/>
                  <a:pt x="1115" y="548"/>
                </a:cubicBezTo>
                <a:cubicBezTo>
                  <a:pt x="1121" y="549"/>
                  <a:pt x="1127" y="551"/>
                  <a:pt x="1133" y="553"/>
                </a:cubicBezTo>
                <a:cubicBezTo>
                  <a:pt x="1137" y="554"/>
                  <a:pt x="1141" y="555"/>
                  <a:pt x="1145" y="556"/>
                </a:cubicBezTo>
                <a:cubicBezTo>
                  <a:pt x="1151" y="557"/>
                  <a:pt x="1157" y="559"/>
                  <a:pt x="1162" y="560"/>
                </a:cubicBezTo>
                <a:cubicBezTo>
                  <a:pt x="1167" y="561"/>
                  <a:pt x="1171" y="562"/>
                  <a:pt x="1175" y="563"/>
                </a:cubicBezTo>
                <a:cubicBezTo>
                  <a:pt x="1181" y="564"/>
                  <a:pt x="1186" y="566"/>
                  <a:pt x="1192" y="567"/>
                </a:cubicBezTo>
                <a:cubicBezTo>
                  <a:pt x="1196" y="568"/>
                  <a:pt x="1200" y="569"/>
                  <a:pt x="1205" y="570"/>
                </a:cubicBezTo>
                <a:cubicBezTo>
                  <a:pt x="1209" y="570"/>
                  <a:pt x="1212" y="571"/>
                  <a:pt x="1216" y="572"/>
                </a:cubicBezTo>
                <a:cubicBezTo>
                  <a:pt x="1216" y="572"/>
                  <a:pt x="1216" y="572"/>
                  <a:pt x="1216" y="572"/>
                </a:cubicBezTo>
                <a:cubicBezTo>
                  <a:pt x="1216" y="572"/>
                  <a:pt x="1216" y="572"/>
                  <a:pt x="1216" y="572"/>
                </a:cubicBezTo>
                <a:cubicBezTo>
                  <a:pt x="1214" y="574"/>
                  <a:pt x="1212" y="577"/>
                  <a:pt x="1211" y="579"/>
                </a:cubicBezTo>
                <a:cubicBezTo>
                  <a:pt x="1208" y="582"/>
                  <a:pt x="1206" y="585"/>
                  <a:pt x="1204" y="588"/>
                </a:cubicBezTo>
                <a:cubicBezTo>
                  <a:pt x="1201" y="592"/>
                  <a:pt x="1198" y="596"/>
                  <a:pt x="1195" y="600"/>
                </a:cubicBezTo>
                <a:cubicBezTo>
                  <a:pt x="1193" y="603"/>
                  <a:pt x="1190" y="606"/>
                  <a:pt x="1188" y="608"/>
                </a:cubicBezTo>
                <a:cubicBezTo>
                  <a:pt x="1185" y="613"/>
                  <a:pt x="1182" y="617"/>
                  <a:pt x="1179" y="621"/>
                </a:cubicBezTo>
                <a:cubicBezTo>
                  <a:pt x="1177" y="624"/>
                  <a:pt x="1175" y="626"/>
                  <a:pt x="1173" y="629"/>
                </a:cubicBezTo>
                <a:cubicBezTo>
                  <a:pt x="1170" y="634"/>
                  <a:pt x="1167" y="638"/>
                  <a:pt x="1163" y="642"/>
                </a:cubicBezTo>
                <a:cubicBezTo>
                  <a:pt x="1162" y="645"/>
                  <a:pt x="1160" y="648"/>
                  <a:pt x="1158" y="650"/>
                </a:cubicBezTo>
                <a:cubicBezTo>
                  <a:pt x="1154" y="656"/>
                  <a:pt x="1151" y="661"/>
                  <a:pt x="1147" y="666"/>
                </a:cubicBezTo>
                <a:cubicBezTo>
                  <a:pt x="1146" y="668"/>
                  <a:pt x="1145" y="670"/>
                  <a:pt x="1143" y="672"/>
                </a:cubicBezTo>
                <a:cubicBezTo>
                  <a:pt x="1139" y="679"/>
                  <a:pt x="1134" y="686"/>
                  <a:pt x="1129" y="693"/>
                </a:cubicBezTo>
                <a:cubicBezTo>
                  <a:pt x="1128" y="695"/>
                  <a:pt x="1127" y="697"/>
                  <a:pt x="1126" y="698"/>
                </a:cubicBezTo>
                <a:cubicBezTo>
                  <a:pt x="1122" y="704"/>
                  <a:pt x="1119" y="709"/>
                  <a:pt x="1115" y="715"/>
                </a:cubicBezTo>
                <a:cubicBezTo>
                  <a:pt x="1114" y="717"/>
                  <a:pt x="1112" y="720"/>
                  <a:pt x="1111" y="723"/>
                </a:cubicBezTo>
                <a:cubicBezTo>
                  <a:pt x="1108" y="727"/>
                  <a:pt x="1106" y="731"/>
                  <a:pt x="1103" y="735"/>
                </a:cubicBezTo>
                <a:cubicBezTo>
                  <a:pt x="1098" y="733"/>
                  <a:pt x="1093" y="732"/>
                  <a:pt x="1088" y="730"/>
                </a:cubicBezTo>
                <a:cubicBezTo>
                  <a:pt x="1084" y="729"/>
                  <a:pt x="1080" y="728"/>
                  <a:pt x="1076" y="726"/>
                </a:cubicBezTo>
                <a:cubicBezTo>
                  <a:pt x="1069" y="725"/>
                  <a:pt x="1063" y="722"/>
                  <a:pt x="1057" y="720"/>
                </a:cubicBezTo>
                <a:cubicBezTo>
                  <a:pt x="1053" y="719"/>
                  <a:pt x="1050" y="718"/>
                  <a:pt x="1046" y="717"/>
                </a:cubicBezTo>
                <a:cubicBezTo>
                  <a:pt x="1038" y="714"/>
                  <a:pt x="1029" y="711"/>
                  <a:pt x="1020" y="708"/>
                </a:cubicBezTo>
                <a:cubicBezTo>
                  <a:pt x="1019" y="708"/>
                  <a:pt x="1018" y="708"/>
                  <a:pt x="1017" y="707"/>
                </a:cubicBezTo>
                <a:cubicBezTo>
                  <a:pt x="1007" y="704"/>
                  <a:pt x="998" y="700"/>
                  <a:pt x="988" y="697"/>
                </a:cubicBezTo>
                <a:cubicBezTo>
                  <a:pt x="985" y="696"/>
                  <a:pt x="982" y="694"/>
                  <a:pt x="979" y="693"/>
                </a:cubicBezTo>
                <a:cubicBezTo>
                  <a:pt x="972" y="691"/>
                  <a:pt x="966" y="688"/>
                  <a:pt x="959" y="685"/>
                </a:cubicBezTo>
                <a:cubicBezTo>
                  <a:pt x="955" y="684"/>
                  <a:pt x="952" y="682"/>
                  <a:pt x="948" y="681"/>
                </a:cubicBezTo>
                <a:cubicBezTo>
                  <a:pt x="942" y="679"/>
                  <a:pt x="936" y="676"/>
                  <a:pt x="930" y="674"/>
                </a:cubicBezTo>
                <a:cubicBezTo>
                  <a:pt x="926" y="672"/>
                  <a:pt x="922" y="670"/>
                  <a:pt x="918" y="669"/>
                </a:cubicBezTo>
                <a:cubicBezTo>
                  <a:pt x="913" y="666"/>
                  <a:pt x="907" y="664"/>
                  <a:pt x="902" y="661"/>
                </a:cubicBezTo>
                <a:cubicBezTo>
                  <a:pt x="898" y="660"/>
                  <a:pt x="894" y="658"/>
                  <a:pt x="890" y="656"/>
                </a:cubicBezTo>
                <a:cubicBezTo>
                  <a:pt x="886" y="654"/>
                  <a:pt x="881" y="652"/>
                  <a:pt x="877" y="650"/>
                </a:cubicBezTo>
                <a:cubicBezTo>
                  <a:pt x="879" y="647"/>
                  <a:pt x="881" y="645"/>
                  <a:pt x="883" y="642"/>
                </a:cubicBezTo>
                <a:cubicBezTo>
                  <a:pt x="885" y="639"/>
                  <a:pt x="887" y="637"/>
                  <a:pt x="889" y="634"/>
                </a:cubicBezTo>
                <a:cubicBezTo>
                  <a:pt x="891" y="630"/>
                  <a:pt x="894" y="627"/>
                  <a:pt x="897" y="623"/>
                </a:cubicBezTo>
                <a:cubicBezTo>
                  <a:pt x="899" y="620"/>
                  <a:pt x="901" y="618"/>
                  <a:pt x="902" y="615"/>
                </a:cubicBezTo>
                <a:cubicBezTo>
                  <a:pt x="905" y="611"/>
                  <a:pt x="908" y="608"/>
                  <a:pt x="911" y="604"/>
                </a:cubicBezTo>
                <a:cubicBezTo>
                  <a:pt x="913" y="601"/>
                  <a:pt x="915" y="599"/>
                  <a:pt x="917" y="596"/>
                </a:cubicBezTo>
                <a:cubicBezTo>
                  <a:pt x="920" y="592"/>
                  <a:pt x="923" y="588"/>
                  <a:pt x="926" y="584"/>
                </a:cubicBezTo>
                <a:cubicBezTo>
                  <a:pt x="928" y="582"/>
                  <a:pt x="930" y="580"/>
                  <a:pt x="931" y="578"/>
                </a:cubicBezTo>
                <a:cubicBezTo>
                  <a:pt x="936" y="572"/>
                  <a:pt x="940" y="567"/>
                  <a:pt x="944" y="562"/>
                </a:cubicBezTo>
                <a:cubicBezTo>
                  <a:pt x="945" y="561"/>
                  <a:pt x="945" y="560"/>
                  <a:pt x="946" y="560"/>
                </a:cubicBezTo>
                <a:cubicBezTo>
                  <a:pt x="951" y="554"/>
                  <a:pt x="956" y="548"/>
                  <a:pt x="961" y="542"/>
                </a:cubicBezTo>
                <a:cubicBezTo>
                  <a:pt x="963" y="540"/>
                  <a:pt x="964" y="538"/>
                  <a:pt x="966" y="536"/>
                </a:cubicBezTo>
                <a:cubicBezTo>
                  <a:pt x="970" y="532"/>
                  <a:pt x="973" y="528"/>
                  <a:pt x="976" y="524"/>
                </a:cubicBezTo>
                <a:cubicBezTo>
                  <a:pt x="978" y="522"/>
                  <a:pt x="980" y="519"/>
                  <a:pt x="983" y="517"/>
                </a:cubicBezTo>
                <a:cubicBezTo>
                  <a:pt x="985" y="514"/>
                  <a:pt x="988" y="511"/>
                  <a:pt x="991" y="508"/>
                </a:cubicBezTo>
                <a:cubicBezTo>
                  <a:pt x="996" y="510"/>
                  <a:pt x="1002" y="512"/>
                  <a:pt x="1007" y="514"/>
                </a:cubicBezTo>
                <a:close/>
                <a:moveTo>
                  <a:pt x="884" y="667"/>
                </a:moveTo>
                <a:cubicBezTo>
                  <a:pt x="888" y="668"/>
                  <a:pt x="892" y="670"/>
                  <a:pt x="896" y="672"/>
                </a:cubicBezTo>
                <a:cubicBezTo>
                  <a:pt x="902" y="675"/>
                  <a:pt x="908" y="677"/>
                  <a:pt x="915" y="680"/>
                </a:cubicBezTo>
                <a:cubicBezTo>
                  <a:pt x="918" y="681"/>
                  <a:pt x="921" y="683"/>
                  <a:pt x="925" y="684"/>
                </a:cubicBezTo>
                <a:cubicBezTo>
                  <a:pt x="933" y="688"/>
                  <a:pt x="941" y="691"/>
                  <a:pt x="950" y="695"/>
                </a:cubicBezTo>
                <a:cubicBezTo>
                  <a:pt x="951" y="695"/>
                  <a:pt x="952" y="696"/>
                  <a:pt x="953" y="696"/>
                </a:cubicBezTo>
                <a:cubicBezTo>
                  <a:pt x="963" y="700"/>
                  <a:pt x="973" y="704"/>
                  <a:pt x="982" y="707"/>
                </a:cubicBezTo>
                <a:cubicBezTo>
                  <a:pt x="986" y="709"/>
                  <a:pt x="989" y="710"/>
                  <a:pt x="992" y="711"/>
                </a:cubicBezTo>
                <a:cubicBezTo>
                  <a:pt x="999" y="713"/>
                  <a:pt x="1005" y="716"/>
                  <a:pt x="1012" y="718"/>
                </a:cubicBezTo>
                <a:cubicBezTo>
                  <a:pt x="1016" y="719"/>
                  <a:pt x="1020" y="721"/>
                  <a:pt x="1024" y="722"/>
                </a:cubicBezTo>
                <a:cubicBezTo>
                  <a:pt x="1029" y="724"/>
                  <a:pt x="1035" y="726"/>
                  <a:pt x="1041" y="728"/>
                </a:cubicBezTo>
                <a:cubicBezTo>
                  <a:pt x="1046" y="729"/>
                  <a:pt x="1050" y="731"/>
                  <a:pt x="1054" y="732"/>
                </a:cubicBezTo>
                <a:cubicBezTo>
                  <a:pt x="1060" y="734"/>
                  <a:pt x="1065" y="736"/>
                  <a:pt x="1071" y="737"/>
                </a:cubicBezTo>
                <a:cubicBezTo>
                  <a:pt x="1075" y="739"/>
                  <a:pt x="1080" y="740"/>
                  <a:pt x="1084" y="741"/>
                </a:cubicBezTo>
                <a:cubicBezTo>
                  <a:pt x="1089" y="743"/>
                  <a:pt x="1093" y="744"/>
                  <a:pt x="1097" y="745"/>
                </a:cubicBezTo>
                <a:cubicBezTo>
                  <a:pt x="1097" y="745"/>
                  <a:pt x="1097" y="745"/>
                  <a:pt x="1097" y="745"/>
                </a:cubicBezTo>
                <a:cubicBezTo>
                  <a:pt x="1097" y="745"/>
                  <a:pt x="1097" y="745"/>
                  <a:pt x="1097" y="745"/>
                </a:cubicBezTo>
                <a:cubicBezTo>
                  <a:pt x="1095" y="748"/>
                  <a:pt x="1094" y="751"/>
                  <a:pt x="1092" y="753"/>
                </a:cubicBezTo>
                <a:cubicBezTo>
                  <a:pt x="1090" y="756"/>
                  <a:pt x="1089" y="759"/>
                  <a:pt x="1087" y="762"/>
                </a:cubicBezTo>
                <a:cubicBezTo>
                  <a:pt x="1085" y="766"/>
                  <a:pt x="1082" y="770"/>
                  <a:pt x="1080" y="774"/>
                </a:cubicBezTo>
                <a:cubicBezTo>
                  <a:pt x="1079" y="777"/>
                  <a:pt x="1077" y="780"/>
                  <a:pt x="1075" y="783"/>
                </a:cubicBezTo>
                <a:cubicBezTo>
                  <a:pt x="1073" y="787"/>
                  <a:pt x="1071" y="792"/>
                  <a:pt x="1068" y="796"/>
                </a:cubicBezTo>
                <a:cubicBezTo>
                  <a:pt x="1067" y="799"/>
                  <a:pt x="1065" y="801"/>
                  <a:pt x="1064" y="804"/>
                </a:cubicBezTo>
                <a:cubicBezTo>
                  <a:pt x="1061" y="809"/>
                  <a:pt x="1059" y="814"/>
                  <a:pt x="1056" y="819"/>
                </a:cubicBezTo>
                <a:cubicBezTo>
                  <a:pt x="1055" y="821"/>
                  <a:pt x="1054" y="823"/>
                  <a:pt x="1053" y="825"/>
                </a:cubicBezTo>
                <a:cubicBezTo>
                  <a:pt x="1049" y="832"/>
                  <a:pt x="1046" y="839"/>
                  <a:pt x="1042" y="846"/>
                </a:cubicBezTo>
                <a:cubicBezTo>
                  <a:pt x="1041" y="848"/>
                  <a:pt x="1041" y="850"/>
                  <a:pt x="1040" y="852"/>
                </a:cubicBezTo>
                <a:cubicBezTo>
                  <a:pt x="1037" y="857"/>
                  <a:pt x="1034" y="862"/>
                  <a:pt x="1032" y="868"/>
                </a:cubicBezTo>
                <a:cubicBezTo>
                  <a:pt x="1031" y="870"/>
                  <a:pt x="1029" y="873"/>
                  <a:pt x="1028" y="876"/>
                </a:cubicBezTo>
                <a:cubicBezTo>
                  <a:pt x="1026" y="881"/>
                  <a:pt x="1024" y="885"/>
                  <a:pt x="1022" y="889"/>
                </a:cubicBezTo>
                <a:cubicBezTo>
                  <a:pt x="1021" y="892"/>
                  <a:pt x="1019" y="896"/>
                  <a:pt x="1018" y="899"/>
                </a:cubicBezTo>
                <a:cubicBezTo>
                  <a:pt x="1016" y="902"/>
                  <a:pt x="1015" y="905"/>
                  <a:pt x="1013" y="908"/>
                </a:cubicBezTo>
                <a:cubicBezTo>
                  <a:pt x="1009" y="906"/>
                  <a:pt x="1004" y="905"/>
                  <a:pt x="999" y="903"/>
                </a:cubicBezTo>
                <a:cubicBezTo>
                  <a:pt x="994" y="901"/>
                  <a:pt x="990" y="900"/>
                  <a:pt x="986" y="898"/>
                </a:cubicBezTo>
                <a:cubicBezTo>
                  <a:pt x="980" y="896"/>
                  <a:pt x="973" y="893"/>
                  <a:pt x="967" y="891"/>
                </a:cubicBezTo>
                <a:cubicBezTo>
                  <a:pt x="963" y="889"/>
                  <a:pt x="959" y="888"/>
                  <a:pt x="955" y="886"/>
                </a:cubicBezTo>
                <a:cubicBezTo>
                  <a:pt x="949" y="884"/>
                  <a:pt x="942" y="881"/>
                  <a:pt x="935" y="878"/>
                </a:cubicBezTo>
                <a:cubicBezTo>
                  <a:pt x="932" y="877"/>
                  <a:pt x="929" y="875"/>
                  <a:pt x="925" y="874"/>
                </a:cubicBezTo>
                <a:cubicBezTo>
                  <a:pt x="915" y="870"/>
                  <a:pt x="905" y="865"/>
                  <a:pt x="896" y="861"/>
                </a:cubicBezTo>
                <a:cubicBezTo>
                  <a:pt x="895" y="860"/>
                  <a:pt x="894" y="860"/>
                  <a:pt x="893" y="859"/>
                </a:cubicBezTo>
                <a:cubicBezTo>
                  <a:pt x="884" y="855"/>
                  <a:pt x="875" y="851"/>
                  <a:pt x="866" y="847"/>
                </a:cubicBezTo>
                <a:cubicBezTo>
                  <a:pt x="863" y="845"/>
                  <a:pt x="859" y="844"/>
                  <a:pt x="856" y="842"/>
                </a:cubicBezTo>
                <a:cubicBezTo>
                  <a:pt x="849" y="839"/>
                  <a:pt x="843" y="836"/>
                  <a:pt x="837" y="833"/>
                </a:cubicBezTo>
                <a:cubicBezTo>
                  <a:pt x="833" y="831"/>
                  <a:pt x="829" y="829"/>
                  <a:pt x="825" y="826"/>
                </a:cubicBezTo>
                <a:cubicBezTo>
                  <a:pt x="819" y="824"/>
                  <a:pt x="814" y="821"/>
                  <a:pt x="808" y="818"/>
                </a:cubicBezTo>
                <a:cubicBezTo>
                  <a:pt x="804" y="815"/>
                  <a:pt x="800" y="813"/>
                  <a:pt x="796" y="811"/>
                </a:cubicBezTo>
                <a:cubicBezTo>
                  <a:pt x="791" y="808"/>
                  <a:pt x="787" y="806"/>
                  <a:pt x="782" y="803"/>
                </a:cubicBezTo>
                <a:cubicBezTo>
                  <a:pt x="784" y="801"/>
                  <a:pt x="785" y="798"/>
                  <a:pt x="786" y="796"/>
                </a:cubicBezTo>
                <a:cubicBezTo>
                  <a:pt x="788" y="793"/>
                  <a:pt x="790" y="790"/>
                  <a:pt x="791" y="787"/>
                </a:cubicBezTo>
                <a:cubicBezTo>
                  <a:pt x="793" y="783"/>
                  <a:pt x="795" y="780"/>
                  <a:pt x="797" y="776"/>
                </a:cubicBezTo>
                <a:cubicBezTo>
                  <a:pt x="799" y="773"/>
                  <a:pt x="800" y="771"/>
                  <a:pt x="802" y="768"/>
                </a:cubicBezTo>
                <a:cubicBezTo>
                  <a:pt x="804" y="764"/>
                  <a:pt x="807" y="760"/>
                  <a:pt x="809" y="756"/>
                </a:cubicBezTo>
                <a:cubicBezTo>
                  <a:pt x="810" y="754"/>
                  <a:pt x="811" y="752"/>
                  <a:pt x="813" y="749"/>
                </a:cubicBezTo>
                <a:cubicBezTo>
                  <a:pt x="816" y="744"/>
                  <a:pt x="819" y="739"/>
                  <a:pt x="822" y="734"/>
                </a:cubicBezTo>
                <a:cubicBezTo>
                  <a:pt x="823" y="733"/>
                  <a:pt x="823" y="732"/>
                  <a:pt x="824" y="731"/>
                </a:cubicBezTo>
                <a:cubicBezTo>
                  <a:pt x="828" y="725"/>
                  <a:pt x="832" y="718"/>
                  <a:pt x="836" y="712"/>
                </a:cubicBezTo>
                <a:cubicBezTo>
                  <a:pt x="837" y="711"/>
                  <a:pt x="838" y="709"/>
                  <a:pt x="839" y="707"/>
                </a:cubicBezTo>
                <a:cubicBezTo>
                  <a:pt x="842" y="703"/>
                  <a:pt x="844" y="698"/>
                  <a:pt x="847" y="694"/>
                </a:cubicBezTo>
                <a:cubicBezTo>
                  <a:pt x="849" y="692"/>
                  <a:pt x="850" y="689"/>
                  <a:pt x="852" y="687"/>
                </a:cubicBezTo>
                <a:cubicBezTo>
                  <a:pt x="854" y="683"/>
                  <a:pt x="857" y="679"/>
                  <a:pt x="859" y="676"/>
                </a:cubicBezTo>
                <a:cubicBezTo>
                  <a:pt x="861" y="673"/>
                  <a:pt x="863" y="671"/>
                  <a:pt x="864" y="668"/>
                </a:cubicBezTo>
                <a:cubicBezTo>
                  <a:pt x="866" y="666"/>
                  <a:pt x="868" y="663"/>
                  <a:pt x="870" y="660"/>
                </a:cubicBezTo>
                <a:cubicBezTo>
                  <a:pt x="875" y="662"/>
                  <a:pt x="880" y="664"/>
                  <a:pt x="884" y="667"/>
                </a:cubicBezTo>
                <a:close/>
                <a:moveTo>
                  <a:pt x="791" y="822"/>
                </a:moveTo>
                <a:cubicBezTo>
                  <a:pt x="794" y="824"/>
                  <a:pt x="798" y="826"/>
                  <a:pt x="802" y="828"/>
                </a:cubicBezTo>
                <a:cubicBezTo>
                  <a:pt x="808" y="831"/>
                  <a:pt x="814" y="834"/>
                  <a:pt x="820" y="837"/>
                </a:cubicBezTo>
                <a:cubicBezTo>
                  <a:pt x="824" y="839"/>
                  <a:pt x="828" y="841"/>
                  <a:pt x="831" y="843"/>
                </a:cubicBezTo>
                <a:cubicBezTo>
                  <a:pt x="838" y="847"/>
                  <a:pt x="845" y="850"/>
                  <a:pt x="851" y="853"/>
                </a:cubicBezTo>
                <a:cubicBezTo>
                  <a:pt x="855" y="855"/>
                  <a:pt x="858" y="856"/>
                  <a:pt x="861" y="858"/>
                </a:cubicBezTo>
                <a:cubicBezTo>
                  <a:pt x="871" y="863"/>
                  <a:pt x="881" y="867"/>
                  <a:pt x="891" y="872"/>
                </a:cubicBezTo>
                <a:cubicBezTo>
                  <a:pt x="891" y="872"/>
                  <a:pt x="892" y="872"/>
                  <a:pt x="893" y="873"/>
                </a:cubicBezTo>
                <a:cubicBezTo>
                  <a:pt x="902" y="877"/>
                  <a:pt x="911" y="881"/>
                  <a:pt x="920" y="885"/>
                </a:cubicBezTo>
                <a:cubicBezTo>
                  <a:pt x="924" y="886"/>
                  <a:pt x="927" y="888"/>
                  <a:pt x="931" y="889"/>
                </a:cubicBezTo>
                <a:cubicBezTo>
                  <a:pt x="938" y="892"/>
                  <a:pt x="944" y="895"/>
                  <a:pt x="951" y="897"/>
                </a:cubicBezTo>
                <a:cubicBezTo>
                  <a:pt x="955" y="899"/>
                  <a:pt x="959" y="901"/>
                  <a:pt x="963" y="902"/>
                </a:cubicBezTo>
                <a:cubicBezTo>
                  <a:pt x="969" y="905"/>
                  <a:pt x="975" y="907"/>
                  <a:pt x="981" y="909"/>
                </a:cubicBezTo>
                <a:cubicBezTo>
                  <a:pt x="986" y="911"/>
                  <a:pt x="990" y="912"/>
                  <a:pt x="994" y="914"/>
                </a:cubicBezTo>
                <a:cubicBezTo>
                  <a:pt x="999" y="916"/>
                  <a:pt x="1004" y="918"/>
                  <a:pt x="1009" y="919"/>
                </a:cubicBezTo>
                <a:cubicBezTo>
                  <a:pt x="1009" y="919"/>
                  <a:pt x="1009" y="919"/>
                  <a:pt x="1009" y="919"/>
                </a:cubicBezTo>
                <a:cubicBezTo>
                  <a:pt x="1009" y="919"/>
                  <a:pt x="1009" y="919"/>
                  <a:pt x="1009" y="919"/>
                </a:cubicBezTo>
                <a:cubicBezTo>
                  <a:pt x="1007" y="922"/>
                  <a:pt x="1006" y="925"/>
                  <a:pt x="1005" y="928"/>
                </a:cubicBezTo>
                <a:cubicBezTo>
                  <a:pt x="1004" y="931"/>
                  <a:pt x="1002" y="934"/>
                  <a:pt x="1001" y="937"/>
                </a:cubicBezTo>
                <a:cubicBezTo>
                  <a:pt x="999" y="942"/>
                  <a:pt x="998" y="946"/>
                  <a:pt x="996" y="950"/>
                </a:cubicBezTo>
                <a:cubicBezTo>
                  <a:pt x="995" y="953"/>
                  <a:pt x="994" y="956"/>
                  <a:pt x="993" y="959"/>
                </a:cubicBezTo>
                <a:cubicBezTo>
                  <a:pt x="991" y="964"/>
                  <a:pt x="989" y="968"/>
                  <a:pt x="987" y="973"/>
                </a:cubicBezTo>
                <a:cubicBezTo>
                  <a:pt x="986" y="976"/>
                  <a:pt x="985" y="978"/>
                  <a:pt x="984" y="980"/>
                </a:cubicBezTo>
                <a:cubicBezTo>
                  <a:pt x="982" y="987"/>
                  <a:pt x="979" y="995"/>
                  <a:pt x="976" y="1002"/>
                </a:cubicBezTo>
                <a:cubicBezTo>
                  <a:pt x="976" y="1002"/>
                  <a:pt x="976" y="1002"/>
                  <a:pt x="976" y="1002"/>
                </a:cubicBezTo>
                <a:cubicBezTo>
                  <a:pt x="974" y="1009"/>
                  <a:pt x="971" y="1016"/>
                  <a:pt x="969" y="1024"/>
                </a:cubicBezTo>
                <a:cubicBezTo>
                  <a:pt x="968" y="1026"/>
                  <a:pt x="967" y="1028"/>
                  <a:pt x="966" y="1030"/>
                </a:cubicBezTo>
                <a:cubicBezTo>
                  <a:pt x="965" y="1035"/>
                  <a:pt x="963" y="1040"/>
                  <a:pt x="961" y="1045"/>
                </a:cubicBezTo>
                <a:cubicBezTo>
                  <a:pt x="960" y="1048"/>
                  <a:pt x="960" y="1051"/>
                  <a:pt x="959" y="1054"/>
                </a:cubicBezTo>
                <a:cubicBezTo>
                  <a:pt x="957" y="1058"/>
                  <a:pt x="956" y="1063"/>
                  <a:pt x="954" y="1067"/>
                </a:cubicBezTo>
                <a:cubicBezTo>
                  <a:pt x="953" y="1070"/>
                  <a:pt x="953" y="1073"/>
                  <a:pt x="952" y="1076"/>
                </a:cubicBezTo>
                <a:cubicBezTo>
                  <a:pt x="951" y="1080"/>
                  <a:pt x="950" y="1083"/>
                  <a:pt x="949" y="1086"/>
                </a:cubicBezTo>
                <a:cubicBezTo>
                  <a:pt x="944" y="1084"/>
                  <a:pt x="939" y="1082"/>
                  <a:pt x="934" y="1080"/>
                </a:cubicBezTo>
                <a:cubicBezTo>
                  <a:pt x="929" y="1078"/>
                  <a:pt x="925" y="1076"/>
                  <a:pt x="920" y="1074"/>
                </a:cubicBezTo>
                <a:cubicBezTo>
                  <a:pt x="914" y="1071"/>
                  <a:pt x="908" y="1068"/>
                  <a:pt x="902" y="1066"/>
                </a:cubicBezTo>
                <a:cubicBezTo>
                  <a:pt x="897" y="1064"/>
                  <a:pt x="893" y="1062"/>
                  <a:pt x="888" y="1060"/>
                </a:cubicBezTo>
                <a:cubicBezTo>
                  <a:pt x="882" y="1057"/>
                  <a:pt x="876" y="1054"/>
                  <a:pt x="869" y="1051"/>
                </a:cubicBezTo>
                <a:cubicBezTo>
                  <a:pt x="865" y="1049"/>
                  <a:pt x="861" y="1047"/>
                  <a:pt x="857" y="1045"/>
                </a:cubicBezTo>
                <a:cubicBezTo>
                  <a:pt x="850" y="1041"/>
                  <a:pt x="842" y="1038"/>
                  <a:pt x="835" y="1034"/>
                </a:cubicBezTo>
                <a:cubicBezTo>
                  <a:pt x="832" y="1032"/>
                  <a:pt x="829" y="1031"/>
                  <a:pt x="826" y="1029"/>
                </a:cubicBezTo>
                <a:cubicBezTo>
                  <a:pt x="816" y="1024"/>
                  <a:pt x="806" y="1019"/>
                  <a:pt x="796" y="1013"/>
                </a:cubicBezTo>
                <a:cubicBezTo>
                  <a:pt x="793" y="1012"/>
                  <a:pt x="791" y="1011"/>
                  <a:pt x="789" y="1009"/>
                </a:cubicBezTo>
                <a:cubicBezTo>
                  <a:pt x="781" y="1005"/>
                  <a:pt x="773" y="1001"/>
                  <a:pt x="765" y="996"/>
                </a:cubicBezTo>
                <a:cubicBezTo>
                  <a:pt x="762" y="994"/>
                  <a:pt x="758" y="992"/>
                  <a:pt x="755" y="990"/>
                </a:cubicBezTo>
                <a:cubicBezTo>
                  <a:pt x="748" y="986"/>
                  <a:pt x="742" y="983"/>
                  <a:pt x="736" y="979"/>
                </a:cubicBezTo>
                <a:cubicBezTo>
                  <a:pt x="732" y="976"/>
                  <a:pt x="728" y="974"/>
                  <a:pt x="724" y="971"/>
                </a:cubicBezTo>
                <a:cubicBezTo>
                  <a:pt x="719" y="968"/>
                  <a:pt x="714" y="965"/>
                  <a:pt x="709" y="962"/>
                </a:cubicBezTo>
                <a:cubicBezTo>
                  <a:pt x="710" y="959"/>
                  <a:pt x="711" y="956"/>
                  <a:pt x="712" y="952"/>
                </a:cubicBezTo>
                <a:cubicBezTo>
                  <a:pt x="713" y="950"/>
                  <a:pt x="714" y="947"/>
                  <a:pt x="715" y="945"/>
                </a:cubicBezTo>
                <a:cubicBezTo>
                  <a:pt x="717" y="941"/>
                  <a:pt x="719" y="936"/>
                  <a:pt x="721" y="932"/>
                </a:cubicBezTo>
                <a:cubicBezTo>
                  <a:pt x="722" y="930"/>
                  <a:pt x="723" y="928"/>
                  <a:pt x="723" y="925"/>
                </a:cubicBezTo>
                <a:cubicBezTo>
                  <a:pt x="726" y="920"/>
                  <a:pt x="728" y="915"/>
                  <a:pt x="730" y="911"/>
                </a:cubicBezTo>
                <a:cubicBezTo>
                  <a:pt x="731" y="909"/>
                  <a:pt x="731" y="908"/>
                  <a:pt x="732" y="906"/>
                </a:cubicBezTo>
                <a:cubicBezTo>
                  <a:pt x="735" y="900"/>
                  <a:pt x="738" y="893"/>
                  <a:pt x="741" y="887"/>
                </a:cubicBezTo>
                <a:cubicBezTo>
                  <a:pt x="741" y="885"/>
                  <a:pt x="742" y="884"/>
                  <a:pt x="743" y="882"/>
                </a:cubicBezTo>
                <a:cubicBezTo>
                  <a:pt x="745" y="877"/>
                  <a:pt x="747" y="873"/>
                  <a:pt x="750" y="868"/>
                </a:cubicBezTo>
                <a:cubicBezTo>
                  <a:pt x="751" y="865"/>
                  <a:pt x="752" y="863"/>
                  <a:pt x="753" y="860"/>
                </a:cubicBezTo>
                <a:cubicBezTo>
                  <a:pt x="755" y="857"/>
                  <a:pt x="757" y="853"/>
                  <a:pt x="759" y="849"/>
                </a:cubicBezTo>
                <a:cubicBezTo>
                  <a:pt x="760" y="846"/>
                  <a:pt x="761" y="843"/>
                  <a:pt x="763" y="841"/>
                </a:cubicBezTo>
                <a:cubicBezTo>
                  <a:pt x="765" y="837"/>
                  <a:pt x="766" y="834"/>
                  <a:pt x="768" y="830"/>
                </a:cubicBezTo>
                <a:cubicBezTo>
                  <a:pt x="770" y="827"/>
                  <a:pt x="771" y="824"/>
                  <a:pt x="773" y="822"/>
                </a:cubicBezTo>
                <a:cubicBezTo>
                  <a:pt x="774" y="819"/>
                  <a:pt x="775" y="817"/>
                  <a:pt x="777" y="814"/>
                </a:cubicBezTo>
                <a:cubicBezTo>
                  <a:pt x="781" y="817"/>
                  <a:pt x="786" y="819"/>
                  <a:pt x="791" y="822"/>
                </a:cubicBezTo>
                <a:close/>
                <a:moveTo>
                  <a:pt x="717" y="981"/>
                </a:moveTo>
                <a:cubicBezTo>
                  <a:pt x="722" y="984"/>
                  <a:pt x="726" y="987"/>
                  <a:pt x="730" y="990"/>
                </a:cubicBezTo>
                <a:cubicBezTo>
                  <a:pt x="736" y="993"/>
                  <a:pt x="742" y="996"/>
                  <a:pt x="748" y="1000"/>
                </a:cubicBezTo>
                <a:cubicBezTo>
                  <a:pt x="752" y="1002"/>
                  <a:pt x="756" y="1005"/>
                  <a:pt x="760" y="1007"/>
                </a:cubicBezTo>
                <a:cubicBezTo>
                  <a:pt x="767" y="1011"/>
                  <a:pt x="773" y="1014"/>
                  <a:pt x="779" y="1018"/>
                </a:cubicBezTo>
                <a:cubicBezTo>
                  <a:pt x="783" y="1020"/>
                  <a:pt x="787" y="1022"/>
                  <a:pt x="791" y="1024"/>
                </a:cubicBezTo>
                <a:cubicBezTo>
                  <a:pt x="798" y="1028"/>
                  <a:pt x="806" y="1032"/>
                  <a:pt x="813" y="1036"/>
                </a:cubicBezTo>
                <a:cubicBezTo>
                  <a:pt x="816" y="1038"/>
                  <a:pt x="819" y="1039"/>
                  <a:pt x="822" y="1041"/>
                </a:cubicBezTo>
                <a:cubicBezTo>
                  <a:pt x="832" y="1046"/>
                  <a:pt x="842" y="1051"/>
                  <a:pt x="853" y="1056"/>
                </a:cubicBezTo>
                <a:cubicBezTo>
                  <a:pt x="855" y="1057"/>
                  <a:pt x="857" y="1058"/>
                  <a:pt x="860" y="1059"/>
                </a:cubicBezTo>
                <a:cubicBezTo>
                  <a:pt x="868" y="1063"/>
                  <a:pt x="876" y="1067"/>
                  <a:pt x="884" y="1071"/>
                </a:cubicBezTo>
                <a:cubicBezTo>
                  <a:pt x="888" y="1073"/>
                  <a:pt x="892" y="1074"/>
                  <a:pt x="896" y="1076"/>
                </a:cubicBezTo>
                <a:cubicBezTo>
                  <a:pt x="903" y="1079"/>
                  <a:pt x="909" y="1082"/>
                  <a:pt x="916" y="1085"/>
                </a:cubicBezTo>
                <a:cubicBezTo>
                  <a:pt x="920" y="1087"/>
                  <a:pt x="925" y="1089"/>
                  <a:pt x="929" y="1091"/>
                </a:cubicBezTo>
                <a:cubicBezTo>
                  <a:pt x="935" y="1093"/>
                  <a:pt x="940" y="1095"/>
                  <a:pt x="945" y="1097"/>
                </a:cubicBezTo>
                <a:cubicBezTo>
                  <a:pt x="945" y="1098"/>
                  <a:pt x="945" y="1098"/>
                  <a:pt x="945" y="1098"/>
                </a:cubicBezTo>
                <a:cubicBezTo>
                  <a:pt x="945" y="1098"/>
                  <a:pt x="945" y="1098"/>
                  <a:pt x="945" y="1098"/>
                </a:cubicBezTo>
                <a:cubicBezTo>
                  <a:pt x="944" y="1101"/>
                  <a:pt x="943" y="1105"/>
                  <a:pt x="942" y="1108"/>
                </a:cubicBezTo>
                <a:cubicBezTo>
                  <a:pt x="942" y="1111"/>
                  <a:pt x="941" y="1114"/>
                  <a:pt x="940" y="1117"/>
                </a:cubicBezTo>
                <a:cubicBezTo>
                  <a:pt x="939" y="1122"/>
                  <a:pt x="937" y="1127"/>
                  <a:pt x="936" y="1131"/>
                </a:cubicBezTo>
                <a:cubicBezTo>
                  <a:pt x="935" y="1134"/>
                  <a:pt x="935" y="1137"/>
                  <a:pt x="934" y="1139"/>
                </a:cubicBezTo>
                <a:cubicBezTo>
                  <a:pt x="933" y="1145"/>
                  <a:pt x="931" y="1152"/>
                  <a:pt x="929" y="1158"/>
                </a:cubicBezTo>
                <a:cubicBezTo>
                  <a:pt x="929" y="1159"/>
                  <a:pt x="929" y="1160"/>
                  <a:pt x="929" y="1161"/>
                </a:cubicBezTo>
                <a:cubicBezTo>
                  <a:pt x="927" y="1169"/>
                  <a:pt x="925" y="1176"/>
                  <a:pt x="923" y="1184"/>
                </a:cubicBezTo>
                <a:cubicBezTo>
                  <a:pt x="923" y="1186"/>
                  <a:pt x="923" y="1188"/>
                  <a:pt x="922" y="1190"/>
                </a:cubicBezTo>
                <a:cubicBezTo>
                  <a:pt x="921" y="1196"/>
                  <a:pt x="920" y="1201"/>
                  <a:pt x="919" y="1207"/>
                </a:cubicBezTo>
                <a:cubicBezTo>
                  <a:pt x="918" y="1209"/>
                  <a:pt x="917" y="1212"/>
                  <a:pt x="917" y="1215"/>
                </a:cubicBezTo>
                <a:cubicBezTo>
                  <a:pt x="916" y="1220"/>
                  <a:pt x="915" y="1224"/>
                  <a:pt x="914" y="1229"/>
                </a:cubicBezTo>
                <a:cubicBezTo>
                  <a:pt x="913" y="1232"/>
                  <a:pt x="913" y="1235"/>
                  <a:pt x="912" y="1239"/>
                </a:cubicBezTo>
                <a:cubicBezTo>
                  <a:pt x="912" y="1243"/>
                  <a:pt x="911" y="1247"/>
                  <a:pt x="910" y="1252"/>
                </a:cubicBezTo>
                <a:cubicBezTo>
                  <a:pt x="909" y="1255"/>
                  <a:pt x="909" y="1258"/>
                  <a:pt x="908" y="1262"/>
                </a:cubicBezTo>
                <a:cubicBezTo>
                  <a:pt x="908" y="1265"/>
                  <a:pt x="907" y="1267"/>
                  <a:pt x="907" y="1270"/>
                </a:cubicBezTo>
                <a:cubicBezTo>
                  <a:pt x="902" y="1268"/>
                  <a:pt x="897" y="1266"/>
                  <a:pt x="892" y="1264"/>
                </a:cubicBezTo>
                <a:cubicBezTo>
                  <a:pt x="887" y="1261"/>
                  <a:pt x="882" y="1259"/>
                  <a:pt x="877" y="1257"/>
                </a:cubicBezTo>
                <a:cubicBezTo>
                  <a:pt x="870" y="1254"/>
                  <a:pt x="864" y="1251"/>
                  <a:pt x="858" y="1248"/>
                </a:cubicBezTo>
                <a:cubicBezTo>
                  <a:pt x="853" y="1245"/>
                  <a:pt x="848" y="1243"/>
                  <a:pt x="843" y="1240"/>
                </a:cubicBezTo>
                <a:cubicBezTo>
                  <a:pt x="837" y="1237"/>
                  <a:pt x="830" y="1234"/>
                  <a:pt x="824" y="1230"/>
                </a:cubicBezTo>
                <a:cubicBezTo>
                  <a:pt x="819" y="1228"/>
                  <a:pt x="815" y="1226"/>
                  <a:pt x="810" y="1223"/>
                </a:cubicBezTo>
                <a:cubicBezTo>
                  <a:pt x="803" y="1220"/>
                  <a:pt x="796" y="1216"/>
                  <a:pt x="789" y="1212"/>
                </a:cubicBezTo>
                <a:cubicBezTo>
                  <a:pt x="785" y="1210"/>
                  <a:pt x="781" y="1208"/>
                  <a:pt x="778" y="1206"/>
                </a:cubicBezTo>
                <a:cubicBezTo>
                  <a:pt x="768" y="1200"/>
                  <a:pt x="758" y="1194"/>
                  <a:pt x="748" y="1189"/>
                </a:cubicBezTo>
                <a:cubicBezTo>
                  <a:pt x="748" y="1188"/>
                  <a:pt x="747" y="1188"/>
                  <a:pt x="746" y="1187"/>
                </a:cubicBezTo>
                <a:cubicBezTo>
                  <a:pt x="735" y="1181"/>
                  <a:pt x="724" y="1174"/>
                  <a:pt x="714" y="1167"/>
                </a:cubicBezTo>
                <a:cubicBezTo>
                  <a:pt x="711" y="1166"/>
                  <a:pt x="709" y="1164"/>
                  <a:pt x="706" y="1162"/>
                </a:cubicBezTo>
                <a:cubicBezTo>
                  <a:pt x="698" y="1157"/>
                  <a:pt x="690" y="1152"/>
                  <a:pt x="683" y="1147"/>
                </a:cubicBezTo>
                <a:cubicBezTo>
                  <a:pt x="679" y="1145"/>
                  <a:pt x="675" y="1142"/>
                  <a:pt x="672" y="1140"/>
                </a:cubicBezTo>
                <a:cubicBezTo>
                  <a:pt x="666" y="1136"/>
                  <a:pt x="660" y="1132"/>
                  <a:pt x="654" y="1128"/>
                </a:cubicBezTo>
                <a:cubicBezTo>
                  <a:pt x="655" y="1124"/>
                  <a:pt x="656" y="1120"/>
                  <a:pt x="657" y="1116"/>
                </a:cubicBezTo>
                <a:cubicBezTo>
                  <a:pt x="658" y="1114"/>
                  <a:pt x="658" y="1112"/>
                  <a:pt x="659" y="1110"/>
                </a:cubicBezTo>
                <a:cubicBezTo>
                  <a:pt x="660" y="1105"/>
                  <a:pt x="662" y="1099"/>
                  <a:pt x="663" y="1094"/>
                </a:cubicBezTo>
                <a:cubicBezTo>
                  <a:pt x="664" y="1093"/>
                  <a:pt x="664" y="1091"/>
                  <a:pt x="665" y="1089"/>
                </a:cubicBezTo>
                <a:cubicBezTo>
                  <a:pt x="667" y="1082"/>
                  <a:pt x="669" y="1076"/>
                  <a:pt x="671" y="1069"/>
                </a:cubicBezTo>
                <a:cubicBezTo>
                  <a:pt x="671" y="1069"/>
                  <a:pt x="671" y="1069"/>
                  <a:pt x="671" y="1068"/>
                </a:cubicBezTo>
                <a:cubicBezTo>
                  <a:pt x="673" y="1062"/>
                  <a:pt x="675" y="1055"/>
                  <a:pt x="677" y="1049"/>
                </a:cubicBezTo>
                <a:cubicBezTo>
                  <a:pt x="678" y="1047"/>
                  <a:pt x="679" y="1044"/>
                  <a:pt x="679" y="1042"/>
                </a:cubicBezTo>
                <a:cubicBezTo>
                  <a:pt x="681" y="1038"/>
                  <a:pt x="682" y="1033"/>
                  <a:pt x="684" y="1029"/>
                </a:cubicBezTo>
                <a:cubicBezTo>
                  <a:pt x="685" y="1026"/>
                  <a:pt x="686" y="1024"/>
                  <a:pt x="687" y="1021"/>
                </a:cubicBezTo>
                <a:cubicBezTo>
                  <a:pt x="688" y="1017"/>
                  <a:pt x="689" y="1013"/>
                  <a:pt x="691" y="1009"/>
                </a:cubicBezTo>
                <a:cubicBezTo>
                  <a:pt x="692" y="1006"/>
                  <a:pt x="693" y="1003"/>
                  <a:pt x="694" y="1001"/>
                </a:cubicBezTo>
                <a:cubicBezTo>
                  <a:pt x="695" y="997"/>
                  <a:pt x="697" y="993"/>
                  <a:pt x="698" y="989"/>
                </a:cubicBezTo>
                <a:cubicBezTo>
                  <a:pt x="699" y="986"/>
                  <a:pt x="700" y="984"/>
                  <a:pt x="701" y="981"/>
                </a:cubicBezTo>
                <a:cubicBezTo>
                  <a:pt x="702" y="978"/>
                  <a:pt x="703" y="976"/>
                  <a:pt x="704" y="973"/>
                </a:cubicBezTo>
                <a:cubicBezTo>
                  <a:pt x="709" y="976"/>
                  <a:pt x="713" y="979"/>
                  <a:pt x="717" y="981"/>
                </a:cubicBezTo>
                <a:close/>
                <a:moveTo>
                  <a:pt x="679" y="1159"/>
                </a:moveTo>
                <a:cubicBezTo>
                  <a:pt x="681" y="1160"/>
                  <a:pt x="682" y="1161"/>
                  <a:pt x="683" y="1162"/>
                </a:cubicBezTo>
                <a:cubicBezTo>
                  <a:pt x="692" y="1168"/>
                  <a:pt x="701" y="1174"/>
                  <a:pt x="710" y="1179"/>
                </a:cubicBezTo>
                <a:cubicBezTo>
                  <a:pt x="711" y="1180"/>
                  <a:pt x="713" y="1181"/>
                  <a:pt x="714" y="1182"/>
                </a:cubicBezTo>
                <a:cubicBezTo>
                  <a:pt x="723" y="1187"/>
                  <a:pt x="732" y="1193"/>
                  <a:pt x="742" y="1199"/>
                </a:cubicBezTo>
                <a:cubicBezTo>
                  <a:pt x="743" y="1199"/>
                  <a:pt x="744" y="1200"/>
                  <a:pt x="745" y="1200"/>
                </a:cubicBezTo>
                <a:cubicBezTo>
                  <a:pt x="754" y="1206"/>
                  <a:pt x="764" y="1212"/>
                  <a:pt x="774" y="1217"/>
                </a:cubicBezTo>
                <a:cubicBezTo>
                  <a:pt x="775" y="1218"/>
                  <a:pt x="775" y="1218"/>
                  <a:pt x="776" y="1218"/>
                </a:cubicBezTo>
                <a:cubicBezTo>
                  <a:pt x="786" y="1224"/>
                  <a:pt x="796" y="1230"/>
                  <a:pt x="806" y="1235"/>
                </a:cubicBezTo>
                <a:cubicBezTo>
                  <a:pt x="807" y="1235"/>
                  <a:pt x="807" y="1235"/>
                  <a:pt x="807" y="1235"/>
                </a:cubicBezTo>
                <a:cubicBezTo>
                  <a:pt x="817" y="1241"/>
                  <a:pt x="827" y="1246"/>
                  <a:pt x="838" y="1251"/>
                </a:cubicBezTo>
                <a:cubicBezTo>
                  <a:pt x="838" y="1251"/>
                  <a:pt x="839" y="1252"/>
                  <a:pt x="839" y="1252"/>
                </a:cubicBezTo>
                <a:cubicBezTo>
                  <a:pt x="849" y="1257"/>
                  <a:pt x="860" y="1262"/>
                  <a:pt x="870" y="1267"/>
                </a:cubicBezTo>
                <a:cubicBezTo>
                  <a:pt x="871" y="1267"/>
                  <a:pt x="872" y="1268"/>
                  <a:pt x="873" y="1268"/>
                </a:cubicBezTo>
                <a:cubicBezTo>
                  <a:pt x="883" y="1273"/>
                  <a:pt x="893" y="1277"/>
                  <a:pt x="903" y="1282"/>
                </a:cubicBezTo>
                <a:cubicBezTo>
                  <a:pt x="903" y="1282"/>
                  <a:pt x="904" y="1282"/>
                  <a:pt x="905" y="1283"/>
                </a:cubicBezTo>
                <a:cubicBezTo>
                  <a:pt x="905" y="1283"/>
                  <a:pt x="905" y="1283"/>
                  <a:pt x="905" y="1283"/>
                </a:cubicBezTo>
                <a:cubicBezTo>
                  <a:pt x="905" y="1283"/>
                  <a:pt x="905" y="1283"/>
                  <a:pt x="905" y="1283"/>
                </a:cubicBezTo>
                <a:cubicBezTo>
                  <a:pt x="904" y="1287"/>
                  <a:pt x="904" y="1291"/>
                  <a:pt x="903" y="1295"/>
                </a:cubicBezTo>
                <a:cubicBezTo>
                  <a:pt x="903" y="1298"/>
                  <a:pt x="902" y="1301"/>
                  <a:pt x="902" y="1304"/>
                </a:cubicBezTo>
                <a:cubicBezTo>
                  <a:pt x="901" y="1310"/>
                  <a:pt x="900" y="1315"/>
                  <a:pt x="899" y="1321"/>
                </a:cubicBezTo>
                <a:cubicBezTo>
                  <a:pt x="899" y="1323"/>
                  <a:pt x="899" y="1325"/>
                  <a:pt x="899" y="1327"/>
                </a:cubicBezTo>
                <a:cubicBezTo>
                  <a:pt x="898" y="1335"/>
                  <a:pt x="897" y="1343"/>
                  <a:pt x="896" y="1351"/>
                </a:cubicBezTo>
                <a:cubicBezTo>
                  <a:pt x="896" y="1352"/>
                  <a:pt x="896" y="1352"/>
                  <a:pt x="896" y="1353"/>
                </a:cubicBezTo>
                <a:cubicBezTo>
                  <a:pt x="895" y="1360"/>
                  <a:pt x="894" y="1367"/>
                  <a:pt x="894" y="1374"/>
                </a:cubicBezTo>
                <a:cubicBezTo>
                  <a:pt x="893" y="1377"/>
                  <a:pt x="893" y="1379"/>
                  <a:pt x="893" y="1382"/>
                </a:cubicBezTo>
                <a:cubicBezTo>
                  <a:pt x="893" y="1387"/>
                  <a:pt x="892" y="1393"/>
                  <a:pt x="892" y="1398"/>
                </a:cubicBezTo>
                <a:cubicBezTo>
                  <a:pt x="891" y="1401"/>
                  <a:pt x="891" y="1404"/>
                  <a:pt x="891" y="1407"/>
                </a:cubicBezTo>
                <a:cubicBezTo>
                  <a:pt x="891" y="1412"/>
                  <a:pt x="890" y="1417"/>
                  <a:pt x="890" y="1422"/>
                </a:cubicBezTo>
                <a:cubicBezTo>
                  <a:pt x="890" y="1425"/>
                  <a:pt x="890" y="1428"/>
                  <a:pt x="889" y="1431"/>
                </a:cubicBezTo>
                <a:cubicBezTo>
                  <a:pt x="889" y="1436"/>
                  <a:pt x="889" y="1441"/>
                  <a:pt x="889" y="1446"/>
                </a:cubicBezTo>
                <a:cubicBezTo>
                  <a:pt x="889" y="1449"/>
                  <a:pt x="889" y="1452"/>
                  <a:pt x="888" y="1455"/>
                </a:cubicBezTo>
                <a:cubicBezTo>
                  <a:pt x="888" y="1458"/>
                  <a:pt x="888" y="1461"/>
                  <a:pt x="888" y="1464"/>
                </a:cubicBezTo>
                <a:cubicBezTo>
                  <a:pt x="886" y="1463"/>
                  <a:pt x="884" y="1462"/>
                  <a:pt x="882" y="1462"/>
                </a:cubicBezTo>
                <a:cubicBezTo>
                  <a:pt x="880" y="1460"/>
                  <a:pt x="877" y="1459"/>
                  <a:pt x="874" y="1458"/>
                </a:cubicBezTo>
                <a:cubicBezTo>
                  <a:pt x="871" y="1456"/>
                  <a:pt x="868" y="1455"/>
                  <a:pt x="864" y="1453"/>
                </a:cubicBezTo>
                <a:cubicBezTo>
                  <a:pt x="862" y="1452"/>
                  <a:pt x="859" y="1450"/>
                  <a:pt x="856" y="1449"/>
                </a:cubicBezTo>
                <a:cubicBezTo>
                  <a:pt x="853" y="1447"/>
                  <a:pt x="850" y="1446"/>
                  <a:pt x="846" y="1444"/>
                </a:cubicBezTo>
                <a:cubicBezTo>
                  <a:pt x="844" y="1443"/>
                  <a:pt x="841" y="1442"/>
                  <a:pt x="838" y="1440"/>
                </a:cubicBezTo>
                <a:cubicBezTo>
                  <a:pt x="835" y="1439"/>
                  <a:pt x="832" y="1437"/>
                  <a:pt x="828" y="1435"/>
                </a:cubicBezTo>
                <a:cubicBezTo>
                  <a:pt x="826" y="1434"/>
                  <a:pt x="823" y="1432"/>
                  <a:pt x="820" y="1431"/>
                </a:cubicBezTo>
                <a:cubicBezTo>
                  <a:pt x="817" y="1429"/>
                  <a:pt x="814" y="1428"/>
                  <a:pt x="811" y="1426"/>
                </a:cubicBezTo>
                <a:cubicBezTo>
                  <a:pt x="808" y="1424"/>
                  <a:pt x="805" y="1423"/>
                  <a:pt x="803" y="1422"/>
                </a:cubicBezTo>
                <a:cubicBezTo>
                  <a:pt x="799" y="1420"/>
                  <a:pt x="796" y="1418"/>
                  <a:pt x="793" y="1416"/>
                </a:cubicBezTo>
                <a:cubicBezTo>
                  <a:pt x="790" y="1415"/>
                  <a:pt x="788" y="1413"/>
                  <a:pt x="785" y="1412"/>
                </a:cubicBezTo>
                <a:cubicBezTo>
                  <a:pt x="782" y="1410"/>
                  <a:pt x="778" y="1408"/>
                  <a:pt x="775" y="1406"/>
                </a:cubicBezTo>
                <a:cubicBezTo>
                  <a:pt x="773" y="1405"/>
                  <a:pt x="770" y="1404"/>
                  <a:pt x="768" y="1402"/>
                </a:cubicBezTo>
                <a:cubicBezTo>
                  <a:pt x="764" y="1400"/>
                  <a:pt x="761" y="1398"/>
                  <a:pt x="758" y="1396"/>
                </a:cubicBezTo>
                <a:cubicBezTo>
                  <a:pt x="755" y="1395"/>
                  <a:pt x="753" y="1393"/>
                  <a:pt x="750" y="1392"/>
                </a:cubicBezTo>
                <a:cubicBezTo>
                  <a:pt x="747" y="1390"/>
                  <a:pt x="743" y="1388"/>
                  <a:pt x="740" y="1386"/>
                </a:cubicBezTo>
                <a:cubicBezTo>
                  <a:pt x="738" y="1384"/>
                  <a:pt x="735" y="1383"/>
                  <a:pt x="733" y="1382"/>
                </a:cubicBezTo>
                <a:cubicBezTo>
                  <a:pt x="729" y="1379"/>
                  <a:pt x="726" y="1377"/>
                  <a:pt x="722" y="1375"/>
                </a:cubicBezTo>
                <a:cubicBezTo>
                  <a:pt x="720" y="1374"/>
                  <a:pt x="718" y="1372"/>
                  <a:pt x="716" y="1371"/>
                </a:cubicBezTo>
                <a:cubicBezTo>
                  <a:pt x="712" y="1368"/>
                  <a:pt x="707" y="1365"/>
                  <a:pt x="703" y="1363"/>
                </a:cubicBezTo>
                <a:cubicBezTo>
                  <a:pt x="701" y="1362"/>
                  <a:pt x="700" y="1361"/>
                  <a:pt x="699" y="1360"/>
                </a:cubicBezTo>
                <a:cubicBezTo>
                  <a:pt x="693" y="1357"/>
                  <a:pt x="688" y="1353"/>
                  <a:pt x="682" y="1349"/>
                </a:cubicBezTo>
                <a:cubicBezTo>
                  <a:pt x="681" y="1349"/>
                  <a:pt x="680" y="1348"/>
                  <a:pt x="679" y="1347"/>
                </a:cubicBezTo>
                <a:cubicBezTo>
                  <a:pt x="674" y="1344"/>
                  <a:pt x="670" y="1341"/>
                  <a:pt x="666" y="1338"/>
                </a:cubicBezTo>
                <a:cubicBezTo>
                  <a:pt x="664" y="1337"/>
                  <a:pt x="662" y="1335"/>
                  <a:pt x="660" y="1334"/>
                </a:cubicBezTo>
                <a:cubicBezTo>
                  <a:pt x="656" y="1331"/>
                  <a:pt x="653" y="1329"/>
                  <a:pt x="649" y="1327"/>
                </a:cubicBezTo>
                <a:cubicBezTo>
                  <a:pt x="647" y="1325"/>
                  <a:pt x="645" y="1323"/>
                  <a:pt x="643" y="1322"/>
                </a:cubicBezTo>
                <a:cubicBezTo>
                  <a:pt x="639" y="1320"/>
                  <a:pt x="636" y="1317"/>
                  <a:pt x="633" y="1315"/>
                </a:cubicBezTo>
                <a:cubicBezTo>
                  <a:pt x="631" y="1313"/>
                  <a:pt x="628" y="1311"/>
                  <a:pt x="626" y="1310"/>
                </a:cubicBezTo>
                <a:cubicBezTo>
                  <a:pt x="623" y="1308"/>
                  <a:pt x="621" y="1306"/>
                  <a:pt x="618" y="1304"/>
                </a:cubicBezTo>
                <a:cubicBezTo>
                  <a:pt x="619" y="1300"/>
                  <a:pt x="619" y="1296"/>
                  <a:pt x="620" y="1291"/>
                </a:cubicBezTo>
                <a:cubicBezTo>
                  <a:pt x="620" y="1289"/>
                  <a:pt x="621" y="1287"/>
                  <a:pt x="621" y="1285"/>
                </a:cubicBezTo>
                <a:cubicBezTo>
                  <a:pt x="622" y="1279"/>
                  <a:pt x="623" y="1272"/>
                  <a:pt x="624" y="1266"/>
                </a:cubicBezTo>
                <a:cubicBezTo>
                  <a:pt x="624" y="1265"/>
                  <a:pt x="624" y="1264"/>
                  <a:pt x="625" y="1263"/>
                </a:cubicBezTo>
                <a:cubicBezTo>
                  <a:pt x="626" y="1256"/>
                  <a:pt x="627" y="1249"/>
                  <a:pt x="628" y="1242"/>
                </a:cubicBezTo>
                <a:cubicBezTo>
                  <a:pt x="629" y="1240"/>
                  <a:pt x="629" y="1238"/>
                  <a:pt x="629" y="1236"/>
                </a:cubicBezTo>
                <a:cubicBezTo>
                  <a:pt x="630" y="1231"/>
                  <a:pt x="631" y="1225"/>
                  <a:pt x="632" y="1220"/>
                </a:cubicBezTo>
                <a:cubicBezTo>
                  <a:pt x="633" y="1218"/>
                  <a:pt x="633" y="1215"/>
                  <a:pt x="634" y="1212"/>
                </a:cubicBezTo>
                <a:cubicBezTo>
                  <a:pt x="635" y="1208"/>
                  <a:pt x="636" y="1203"/>
                  <a:pt x="637" y="1199"/>
                </a:cubicBezTo>
                <a:cubicBezTo>
                  <a:pt x="637" y="1196"/>
                  <a:pt x="638" y="1193"/>
                  <a:pt x="639" y="1190"/>
                </a:cubicBezTo>
                <a:cubicBezTo>
                  <a:pt x="640" y="1186"/>
                  <a:pt x="641" y="1182"/>
                  <a:pt x="642" y="1178"/>
                </a:cubicBezTo>
                <a:cubicBezTo>
                  <a:pt x="642" y="1175"/>
                  <a:pt x="643" y="1172"/>
                  <a:pt x="644" y="1169"/>
                </a:cubicBezTo>
                <a:cubicBezTo>
                  <a:pt x="645" y="1165"/>
                  <a:pt x="646" y="1161"/>
                  <a:pt x="647" y="1157"/>
                </a:cubicBezTo>
                <a:cubicBezTo>
                  <a:pt x="647" y="1153"/>
                  <a:pt x="648" y="1150"/>
                  <a:pt x="649" y="1147"/>
                </a:cubicBezTo>
                <a:cubicBezTo>
                  <a:pt x="649" y="1145"/>
                  <a:pt x="650" y="1142"/>
                  <a:pt x="651" y="1140"/>
                </a:cubicBezTo>
                <a:cubicBezTo>
                  <a:pt x="651" y="1140"/>
                  <a:pt x="652" y="1141"/>
                  <a:pt x="653" y="1141"/>
                </a:cubicBezTo>
                <a:cubicBezTo>
                  <a:pt x="661" y="1147"/>
                  <a:pt x="670" y="1153"/>
                  <a:pt x="679" y="1159"/>
                </a:cubicBezTo>
                <a:close/>
                <a:moveTo>
                  <a:pt x="621" y="1321"/>
                </a:moveTo>
                <a:cubicBezTo>
                  <a:pt x="623" y="1323"/>
                  <a:pt x="626" y="1325"/>
                  <a:pt x="629" y="1327"/>
                </a:cubicBezTo>
                <a:cubicBezTo>
                  <a:pt x="631" y="1329"/>
                  <a:pt x="634" y="1331"/>
                  <a:pt x="637" y="1333"/>
                </a:cubicBezTo>
                <a:cubicBezTo>
                  <a:pt x="640" y="1334"/>
                  <a:pt x="642" y="1336"/>
                  <a:pt x="645" y="1338"/>
                </a:cubicBezTo>
                <a:cubicBezTo>
                  <a:pt x="648" y="1340"/>
                  <a:pt x="651" y="1342"/>
                  <a:pt x="653" y="1344"/>
                </a:cubicBezTo>
                <a:cubicBezTo>
                  <a:pt x="656" y="1346"/>
                  <a:pt x="659" y="1348"/>
                  <a:pt x="662" y="1350"/>
                </a:cubicBezTo>
                <a:cubicBezTo>
                  <a:pt x="664" y="1352"/>
                  <a:pt x="667" y="1354"/>
                  <a:pt x="670" y="1356"/>
                </a:cubicBezTo>
                <a:cubicBezTo>
                  <a:pt x="673" y="1357"/>
                  <a:pt x="676" y="1359"/>
                  <a:pt x="678" y="1361"/>
                </a:cubicBezTo>
                <a:cubicBezTo>
                  <a:pt x="681" y="1363"/>
                  <a:pt x="684" y="1365"/>
                  <a:pt x="687" y="1367"/>
                </a:cubicBezTo>
                <a:cubicBezTo>
                  <a:pt x="690" y="1369"/>
                  <a:pt x="692" y="1370"/>
                  <a:pt x="695" y="1372"/>
                </a:cubicBezTo>
                <a:cubicBezTo>
                  <a:pt x="698" y="1374"/>
                  <a:pt x="701" y="1376"/>
                  <a:pt x="704" y="1378"/>
                </a:cubicBezTo>
                <a:cubicBezTo>
                  <a:pt x="707" y="1379"/>
                  <a:pt x="709" y="1381"/>
                  <a:pt x="712" y="1383"/>
                </a:cubicBezTo>
                <a:cubicBezTo>
                  <a:pt x="715" y="1385"/>
                  <a:pt x="718" y="1387"/>
                  <a:pt x="721" y="1389"/>
                </a:cubicBezTo>
                <a:cubicBezTo>
                  <a:pt x="724" y="1390"/>
                  <a:pt x="727" y="1392"/>
                  <a:pt x="729" y="1393"/>
                </a:cubicBezTo>
                <a:cubicBezTo>
                  <a:pt x="732" y="1395"/>
                  <a:pt x="736" y="1397"/>
                  <a:pt x="739" y="1399"/>
                </a:cubicBezTo>
                <a:cubicBezTo>
                  <a:pt x="741" y="1401"/>
                  <a:pt x="744" y="1402"/>
                  <a:pt x="747" y="1404"/>
                </a:cubicBezTo>
                <a:cubicBezTo>
                  <a:pt x="750" y="1406"/>
                  <a:pt x="753" y="1408"/>
                  <a:pt x="757" y="1410"/>
                </a:cubicBezTo>
                <a:cubicBezTo>
                  <a:pt x="759" y="1411"/>
                  <a:pt x="762" y="1412"/>
                  <a:pt x="764" y="1414"/>
                </a:cubicBezTo>
                <a:cubicBezTo>
                  <a:pt x="768" y="1416"/>
                  <a:pt x="771" y="1418"/>
                  <a:pt x="775" y="1420"/>
                </a:cubicBezTo>
                <a:cubicBezTo>
                  <a:pt x="777" y="1421"/>
                  <a:pt x="779" y="1423"/>
                  <a:pt x="782" y="1424"/>
                </a:cubicBezTo>
                <a:cubicBezTo>
                  <a:pt x="786" y="1426"/>
                  <a:pt x="790" y="1428"/>
                  <a:pt x="794" y="1431"/>
                </a:cubicBezTo>
                <a:cubicBezTo>
                  <a:pt x="796" y="1432"/>
                  <a:pt x="798" y="1433"/>
                  <a:pt x="799" y="1433"/>
                </a:cubicBezTo>
                <a:cubicBezTo>
                  <a:pt x="805" y="1437"/>
                  <a:pt x="811" y="1440"/>
                  <a:pt x="817" y="1443"/>
                </a:cubicBezTo>
                <a:cubicBezTo>
                  <a:pt x="819" y="1444"/>
                  <a:pt x="820" y="1444"/>
                  <a:pt x="822" y="1445"/>
                </a:cubicBezTo>
                <a:cubicBezTo>
                  <a:pt x="826" y="1448"/>
                  <a:pt x="831" y="1450"/>
                  <a:pt x="835" y="1452"/>
                </a:cubicBezTo>
                <a:cubicBezTo>
                  <a:pt x="837" y="1453"/>
                  <a:pt x="840" y="1454"/>
                  <a:pt x="842" y="1456"/>
                </a:cubicBezTo>
                <a:cubicBezTo>
                  <a:pt x="846" y="1457"/>
                  <a:pt x="849" y="1459"/>
                  <a:pt x="853" y="1461"/>
                </a:cubicBezTo>
                <a:cubicBezTo>
                  <a:pt x="856" y="1462"/>
                  <a:pt x="858" y="1464"/>
                  <a:pt x="861" y="1465"/>
                </a:cubicBezTo>
                <a:cubicBezTo>
                  <a:pt x="864" y="1466"/>
                  <a:pt x="868" y="1468"/>
                  <a:pt x="871" y="1470"/>
                </a:cubicBezTo>
                <a:cubicBezTo>
                  <a:pt x="874" y="1471"/>
                  <a:pt x="877" y="1472"/>
                  <a:pt x="880" y="1474"/>
                </a:cubicBezTo>
                <a:cubicBezTo>
                  <a:pt x="882" y="1475"/>
                  <a:pt x="885" y="1476"/>
                  <a:pt x="888" y="1477"/>
                </a:cubicBezTo>
                <a:cubicBezTo>
                  <a:pt x="888" y="1477"/>
                  <a:pt x="888" y="1477"/>
                  <a:pt x="888" y="1477"/>
                </a:cubicBezTo>
                <a:cubicBezTo>
                  <a:pt x="888" y="1477"/>
                  <a:pt x="888" y="1477"/>
                  <a:pt x="888" y="1477"/>
                </a:cubicBezTo>
                <a:cubicBezTo>
                  <a:pt x="888" y="1481"/>
                  <a:pt x="888" y="1485"/>
                  <a:pt x="887" y="1488"/>
                </a:cubicBezTo>
                <a:cubicBezTo>
                  <a:pt x="887" y="1490"/>
                  <a:pt x="887" y="1493"/>
                  <a:pt x="887" y="1495"/>
                </a:cubicBezTo>
                <a:cubicBezTo>
                  <a:pt x="887" y="1502"/>
                  <a:pt x="887" y="1508"/>
                  <a:pt x="887" y="1514"/>
                </a:cubicBezTo>
                <a:cubicBezTo>
                  <a:pt x="887" y="1521"/>
                  <a:pt x="887" y="1528"/>
                  <a:pt x="887" y="1535"/>
                </a:cubicBezTo>
                <a:cubicBezTo>
                  <a:pt x="887" y="1537"/>
                  <a:pt x="887" y="1539"/>
                  <a:pt x="887" y="1541"/>
                </a:cubicBezTo>
                <a:cubicBezTo>
                  <a:pt x="888" y="1546"/>
                  <a:pt x="888" y="1550"/>
                  <a:pt x="888" y="1555"/>
                </a:cubicBezTo>
                <a:cubicBezTo>
                  <a:pt x="888" y="1557"/>
                  <a:pt x="888" y="1560"/>
                  <a:pt x="888" y="1563"/>
                </a:cubicBezTo>
                <a:cubicBezTo>
                  <a:pt x="888" y="1567"/>
                  <a:pt x="888" y="1571"/>
                  <a:pt x="888" y="1575"/>
                </a:cubicBezTo>
                <a:cubicBezTo>
                  <a:pt x="889" y="1578"/>
                  <a:pt x="889" y="1581"/>
                  <a:pt x="889" y="1584"/>
                </a:cubicBezTo>
                <a:cubicBezTo>
                  <a:pt x="889" y="1587"/>
                  <a:pt x="889" y="1591"/>
                  <a:pt x="889" y="1595"/>
                </a:cubicBezTo>
                <a:cubicBezTo>
                  <a:pt x="889" y="1598"/>
                  <a:pt x="890" y="1601"/>
                  <a:pt x="890" y="1604"/>
                </a:cubicBezTo>
                <a:cubicBezTo>
                  <a:pt x="890" y="1608"/>
                  <a:pt x="890" y="1611"/>
                  <a:pt x="891" y="1615"/>
                </a:cubicBezTo>
                <a:cubicBezTo>
                  <a:pt x="891" y="1618"/>
                  <a:pt x="891" y="1621"/>
                  <a:pt x="891" y="1624"/>
                </a:cubicBezTo>
                <a:cubicBezTo>
                  <a:pt x="891" y="1628"/>
                  <a:pt x="892" y="1631"/>
                  <a:pt x="892" y="1635"/>
                </a:cubicBezTo>
                <a:cubicBezTo>
                  <a:pt x="892" y="1638"/>
                  <a:pt x="892" y="1641"/>
                  <a:pt x="893" y="1644"/>
                </a:cubicBezTo>
                <a:cubicBezTo>
                  <a:pt x="893" y="1648"/>
                  <a:pt x="893" y="1651"/>
                  <a:pt x="894" y="1655"/>
                </a:cubicBezTo>
                <a:cubicBezTo>
                  <a:pt x="894" y="1658"/>
                  <a:pt x="894" y="1661"/>
                  <a:pt x="895" y="1664"/>
                </a:cubicBezTo>
                <a:cubicBezTo>
                  <a:pt x="895" y="1666"/>
                  <a:pt x="895" y="1668"/>
                  <a:pt x="895" y="1670"/>
                </a:cubicBezTo>
                <a:cubicBezTo>
                  <a:pt x="893" y="1669"/>
                  <a:pt x="892" y="1668"/>
                  <a:pt x="890" y="1667"/>
                </a:cubicBezTo>
                <a:cubicBezTo>
                  <a:pt x="887" y="1666"/>
                  <a:pt x="883" y="1664"/>
                  <a:pt x="880" y="1663"/>
                </a:cubicBezTo>
                <a:cubicBezTo>
                  <a:pt x="877" y="1661"/>
                  <a:pt x="873" y="1660"/>
                  <a:pt x="870" y="1658"/>
                </a:cubicBezTo>
                <a:cubicBezTo>
                  <a:pt x="867" y="1657"/>
                  <a:pt x="864" y="1655"/>
                  <a:pt x="861" y="1654"/>
                </a:cubicBezTo>
                <a:cubicBezTo>
                  <a:pt x="857" y="1652"/>
                  <a:pt x="854" y="1650"/>
                  <a:pt x="851" y="1649"/>
                </a:cubicBezTo>
                <a:cubicBezTo>
                  <a:pt x="847" y="1647"/>
                  <a:pt x="844" y="1645"/>
                  <a:pt x="841" y="1644"/>
                </a:cubicBezTo>
                <a:cubicBezTo>
                  <a:pt x="838" y="1642"/>
                  <a:pt x="834" y="1641"/>
                  <a:pt x="831" y="1639"/>
                </a:cubicBezTo>
                <a:cubicBezTo>
                  <a:pt x="828" y="1637"/>
                  <a:pt x="825" y="1636"/>
                  <a:pt x="822" y="1634"/>
                </a:cubicBezTo>
                <a:cubicBezTo>
                  <a:pt x="819" y="1632"/>
                  <a:pt x="815" y="1631"/>
                  <a:pt x="812" y="1629"/>
                </a:cubicBezTo>
                <a:cubicBezTo>
                  <a:pt x="809" y="1627"/>
                  <a:pt x="806" y="1626"/>
                  <a:pt x="803" y="1624"/>
                </a:cubicBezTo>
                <a:cubicBezTo>
                  <a:pt x="799" y="1622"/>
                  <a:pt x="796" y="1620"/>
                  <a:pt x="793" y="1618"/>
                </a:cubicBezTo>
                <a:cubicBezTo>
                  <a:pt x="790" y="1617"/>
                  <a:pt x="787" y="1615"/>
                  <a:pt x="784" y="1613"/>
                </a:cubicBezTo>
                <a:cubicBezTo>
                  <a:pt x="780" y="1612"/>
                  <a:pt x="777" y="1610"/>
                  <a:pt x="774" y="1608"/>
                </a:cubicBezTo>
                <a:cubicBezTo>
                  <a:pt x="771" y="1606"/>
                  <a:pt x="768" y="1604"/>
                  <a:pt x="765" y="1603"/>
                </a:cubicBezTo>
                <a:cubicBezTo>
                  <a:pt x="761" y="1601"/>
                  <a:pt x="758" y="1599"/>
                  <a:pt x="755" y="1597"/>
                </a:cubicBezTo>
                <a:cubicBezTo>
                  <a:pt x="752" y="1595"/>
                  <a:pt x="749" y="1594"/>
                  <a:pt x="746" y="1592"/>
                </a:cubicBezTo>
                <a:cubicBezTo>
                  <a:pt x="743" y="1590"/>
                  <a:pt x="739" y="1588"/>
                  <a:pt x="736" y="1586"/>
                </a:cubicBezTo>
                <a:cubicBezTo>
                  <a:pt x="733" y="1584"/>
                  <a:pt x="730" y="1582"/>
                  <a:pt x="728" y="1581"/>
                </a:cubicBezTo>
                <a:cubicBezTo>
                  <a:pt x="724" y="1578"/>
                  <a:pt x="720" y="1576"/>
                  <a:pt x="717" y="1574"/>
                </a:cubicBezTo>
                <a:cubicBezTo>
                  <a:pt x="714" y="1572"/>
                  <a:pt x="712" y="1571"/>
                  <a:pt x="709" y="1569"/>
                </a:cubicBezTo>
                <a:cubicBezTo>
                  <a:pt x="705" y="1567"/>
                  <a:pt x="702" y="1564"/>
                  <a:pt x="698" y="1562"/>
                </a:cubicBezTo>
                <a:cubicBezTo>
                  <a:pt x="695" y="1560"/>
                  <a:pt x="693" y="1559"/>
                  <a:pt x="691" y="1557"/>
                </a:cubicBezTo>
                <a:cubicBezTo>
                  <a:pt x="686" y="1554"/>
                  <a:pt x="681" y="1551"/>
                  <a:pt x="677" y="1548"/>
                </a:cubicBezTo>
                <a:cubicBezTo>
                  <a:pt x="675" y="1547"/>
                  <a:pt x="674" y="1546"/>
                  <a:pt x="673" y="1545"/>
                </a:cubicBezTo>
                <a:cubicBezTo>
                  <a:pt x="667" y="1541"/>
                  <a:pt x="661" y="1537"/>
                  <a:pt x="655" y="1533"/>
                </a:cubicBezTo>
                <a:cubicBezTo>
                  <a:pt x="654" y="1532"/>
                  <a:pt x="652" y="1531"/>
                  <a:pt x="651" y="1530"/>
                </a:cubicBezTo>
                <a:cubicBezTo>
                  <a:pt x="646" y="1527"/>
                  <a:pt x="642" y="1524"/>
                  <a:pt x="637" y="1520"/>
                </a:cubicBezTo>
                <a:cubicBezTo>
                  <a:pt x="635" y="1519"/>
                  <a:pt x="633" y="1517"/>
                  <a:pt x="631" y="1516"/>
                </a:cubicBezTo>
                <a:cubicBezTo>
                  <a:pt x="627" y="1513"/>
                  <a:pt x="624" y="1510"/>
                  <a:pt x="620" y="1508"/>
                </a:cubicBezTo>
                <a:cubicBezTo>
                  <a:pt x="617" y="1506"/>
                  <a:pt x="615" y="1504"/>
                  <a:pt x="613" y="1502"/>
                </a:cubicBezTo>
                <a:cubicBezTo>
                  <a:pt x="610" y="1500"/>
                  <a:pt x="607" y="1498"/>
                  <a:pt x="604" y="1495"/>
                </a:cubicBezTo>
                <a:cubicBezTo>
                  <a:pt x="604" y="1491"/>
                  <a:pt x="604" y="1486"/>
                  <a:pt x="604" y="1481"/>
                </a:cubicBezTo>
                <a:cubicBezTo>
                  <a:pt x="604" y="1479"/>
                  <a:pt x="604" y="1476"/>
                  <a:pt x="604" y="1474"/>
                </a:cubicBezTo>
                <a:cubicBezTo>
                  <a:pt x="604" y="1466"/>
                  <a:pt x="605" y="1458"/>
                  <a:pt x="605" y="1451"/>
                </a:cubicBezTo>
                <a:cubicBezTo>
                  <a:pt x="605" y="1450"/>
                  <a:pt x="605" y="1449"/>
                  <a:pt x="605" y="1448"/>
                </a:cubicBezTo>
                <a:cubicBezTo>
                  <a:pt x="605" y="1441"/>
                  <a:pt x="606" y="1434"/>
                  <a:pt x="606" y="1428"/>
                </a:cubicBezTo>
                <a:cubicBezTo>
                  <a:pt x="606" y="1425"/>
                  <a:pt x="606" y="1422"/>
                  <a:pt x="607" y="1419"/>
                </a:cubicBezTo>
                <a:cubicBezTo>
                  <a:pt x="607" y="1414"/>
                  <a:pt x="607" y="1409"/>
                  <a:pt x="608" y="1404"/>
                </a:cubicBezTo>
                <a:cubicBezTo>
                  <a:pt x="608" y="1401"/>
                  <a:pt x="608" y="1398"/>
                  <a:pt x="608" y="1395"/>
                </a:cubicBezTo>
                <a:cubicBezTo>
                  <a:pt x="609" y="1390"/>
                  <a:pt x="609" y="1386"/>
                  <a:pt x="609" y="1381"/>
                </a:cubicBezTo>
                <a:cubicBezTo>
                  <a:pt x="610" y="1378"/>
                  <a:pt x="610" y="1375"/>
                  <a:pt x="610" y="1371"/>
                </a:cubicBezTo>
                <a:cubicBezTo>
                  <a:pt x="611" y="1367"/>
                  <a:pt x="611" y="1363"/>
                  <a:pt x="612" y="1358"/>
                </a:cubicBezTo>
                <a:cubicBezTo>
                  <a:pt x="612" y="1355"/>
                  <a:pt x="612" y="1351"/>
                  <a:pt x="613" y="1348"/>
                </a:cubicBezTo>
                <a:cubicBezTo>
                  <a:pt x="613" y="1344"/>
                  <a:pt x="614" y="1340"/>
                  <a:pt x="614" y="1335"/>
                </a:cubicBezTo>
                <a:cubicBezTo>
                  <a:pt x="615" y="1332"/>
                  <a:pt x="615" y="1328"/>
                  <a:pt x="615" y="1325"/>
                </a:cubicBezTo>
                <a:cubicBezTo>
                  <a:pt x="616" y="1323"/>
                  <a:pt x="616" y="1320"/>
                  <a:pt x="616" y="1318"/>
                </a:cubicBezTo>
                <a:cubicBezTo>
                  <a:pt x="618" y="1319"/>
                  <a:pt x="619" y="1320"/>
                  <a:pt x="621" y="1321"/>
                </a:cubicBezTo>
                <a:close/>
                <a:moveTo>
                  <a:pt x="608" y="1514"/>
                </a:moveTo>
                <a:cubicBezTo>
                  <a:pt x="611" y="1516"/>
                  <a:pt x="613" y="1518"/>
                  <a:pt x="616" y="1520"/>
                </a:cubicBezTo>
                <a:cubicBezTo>
                  <a:pt x="619" y="1522"/>
                  <a:pt x="622" y="1524"/>
                  <a:pt x="625" y="1527"/>
                </a:cubicBezTo>
                <a:cubicBezTo>
                  <a:pt x="628" y="1529"/>
                  <a:pt x="631" y="1531"/>
                  <a:pt x="634" y="1533"/>
                </a:cubicBezTo>
                <a:cubicBezTo>
                  <a:pt x="637" y="1535"/>
                  <a:pt x="640" y="1537"/>
                  <a:pt x="643" y="1539"/>
                </a:cubicBezTo>
                <a:cubicBezTo>
                  <a:pt x="646" y="1541"/>
                  <a:pt x="649" y="1543"/>
                  <a:pt x="652" y="1545"/>
                </a:cubicBezTo>
                <a:cubicBezTo>
                  <a:pt x="655" y="1547"/>
                  <a:pt x="658" y="1550"/>
                  <a:pt x="661" y="1552"/>
                </a:cubicBezTo>
                <a:cubicBezTo>
                  <a:pt x="664" y="1554"/>
                  <a:pt x="667" y="1556"/>
                  <a:pt x="670" y="1557"/>
                </a:cubicBezTo>
                <a:cubicBezTo>
                  <a:pt x="673" y="1560"/>
                  <a:pt x="676" y="1562"/>
                  <a:pt x="679" y="1564"/>
                </a:cubicBezTo>
                <a:cubicBezTo>
                  <a:pt x="682" y="1566"/>
                  <a:pt x="685" y="1568"/>
                  <a:pt x="688" y="1570"/>
                </a:cubicBezTo>
                <a:cubicBezTo>
                  <a:pt x="691" y="1572"/>
                  <a:pt x="694" y="1574"/>
                  <a:pt x="698" y="1576"/>
                </a:cubicBezTo>
                <a:cubicBezTo>
                  <a:pt x="701" y="1578"/>
                  <a:pt x="703" y="1580"/>
                  <a:pt x="706" y="1581"/>
                </a:cubicBezTo>
                <a:cubicBezTo>
                  <a:pt x="710" y="1583"/>
                  <a:pt x="713" y="1586"/>
                  <a:pt x="716" y="1588"/>
                </a:cubicBezTo>
                <a:cubicBezTo>
                  <a:pt x="719" y="1589"/>
                  <a:pt x="722" y="1591"/>
                  <a:pt x="725" y="1593"/>
                </a:cubicBezTo>
                <a:cubicBezTo>
                  <a:pt x="728" y="1595"/>
                  <a:pt x="732" y="1597"/>
                  <a:pt x="735" y="1599"/>
                </a:cubicBezTo>
                <a:cubicBezTo>
                  <a:pt x="738" y="1601"/>
                  <a:pt x="741" y="1602"/>
                  <a:pt x="743" y="1604"/>
                </a:cubicBezTo>
                <a:cubicBezTo>
                  <a:pt x="747" y="1606"/>
                  <a:pt x="750" y="1608"/>
                  <a:pt x="754" y="1610"/>
                </a:cubicBezTo>
                <a:cubicBezTo>
                  <a:pt x="757" y="1612"/>
                  <a:pt x="759" y="1614"/>
                  <a:pt x="762" y="1615"/>
                </a:cubicBezTo>
                <a:cubicBezTo>
                  <a:pt x="766" y="1617"/>
                  <a:pt x="770" y="1619"/>
                  <a:pt x="773" y="1621"/>
                </a:cubicBezTo>
                <a:cubicBezTo>
                  <a:pt x="776" y="1623"/>
                  <a:pt x="779" y="1624"/>
                  <a:pt x="781" y="1626"/>
                </a:cubicBezTo>
                <a:cubicBezTo>
                  <a:pt x="785" y="1628"/>
                  <a:pt x="789" y="1630"/>
                  <a:pt x="793" y="1632"/>
                </a:cubicBezTo>
                <a:cubicBezTo>
                  <a:pt x="796" y="1634"/>
                  <a:pt x="798" y="1635"/>
                  <a:pt x="800" y="1636"/>
                </a:cubicBezTo>
                <a:cubicBezTo>
                  <a:pt x="805" y="1639"/>
                  <a:pt x="810" y="1641"/>
                  <a:pt x="815" y="1644"/>
                </a:cubicBezTo>
                <a:cubicBezTo>
                  <a:pt x="816" y="1645"/>
                  <a:pt x="818" y="1646"/>
                  <a:pt x="820" y="1646"/>
                </a:cubicBezTo>
                <a:cubicBezTo>
                  <a:pt x="826" y="1650"/>
                  <a:pt x="833" y="1653"/>
                  <a:pt x="839" y="1656"/>
                </a:cubicBezTo>
                <a:cubicBezTo>
                  <a:pt x="841" y="1657"/>
                  <a:pt x="843" y="1658"/>
                  <a:pt x="845" y="1659"/>
                </a:cubicBezTo>
                <a:cubicBezTo>
                  <a:pt x="849" y="1661"/>
                  <a:pt x="854" y="1664"/>
                  <a:pt x="859" y="1666"/>
                </a:cubicBezTo>
                <a:cubicBezTo>
                  <a:pt x="861" y="1667"/>
                  <a:pt x="864" y="1668"/>
                  <a:pt x="867" y="1670"/>
                </a:cubicBezTo>
                <a:cubicBezTo>
                  <a:pt x="871" y="1672"/>
                  <a:pt x="874" y="1673"/>
                  <a:pt x="878" y="1675"/>
                </a:cubicBezTo>
                <a:cubicBezTo>
                  <a:pt x="881" y="1677"/>
                  <a:pt x="884" y="1678"/>
                  <a:pt x="887" y="1679"/>
                </a:cubicBezTo>
                <a:cubicBezTo>
                  <a:pt x="890" y="1681"/>
                  <a:pt x="893" y="1682"/>
                  <a:pt x="897" y="1684"/>
                </a:cubicBezTo>
                <a:cubicBezTo>
                  <a:pt x="897" y="1684"/>
                  <a:pt x="897" y="1684"/>
                  <a:pt x="897" y="1684"/>
                </a:cubicBezTo>
                <a:cubicBezTo>
                  <a:pt x="897" y="1684"/>
                  <a:pt x="897" y="1684"/>
                  <a:pt x="897" y="1684"/>
                </a:cubicBezTo>
                <a:cubicBezTo>
                  <a:pt x="897" y="1689"/>
                  <a:pt x="898" y="1694"/>
                  <a:pt x="898" y="1700"/>
                </a:cubicBezTo>
                <a:cubicBezTo>
                  <a:pt x="899" y="1703"/>
                  <a:pt x="899" y="1706"/>
                  <a:pt x="900" y="1709"/>
                </a:cubicBezTo>
                <a:cubicBezTo>
                  <a:pt x="901" y="1718"/>
                  <a:pt x="902" y="1727"/>
                  <a:pt x="903" y="1736"/>
                </a:cubicBezTo>
                <a:cubicBezTo>
                  <a:pt x="903" y="1737"/>
                  <a:pt x="904" y="1739"/>
                  <a:pt x="904" y="1741"/>
                </a:cubicBezTo>
                <a:cubicBezTo>
                  <a:pt x="905" y="1748"/>
                  <a:pt x="906" y="1755"/>
                  <a:pt x="907" y="1762"/>
                </a:cubicBezTo>
                <a:cubicBezTo>
                  <a:pt x="908" y="1766"/>
                  <a:pt x="909" y="1769"/>
                  <a:pt x="909" y="1772"/>
                </a:cubicBezTo>
                <a:cubicBezTo>
                  <a:pt x="910" y="1778"/>
                  <a:pt x="911" y="1783"/>
                  <a:pt x="912" y="1789"/>
                </a:cubicBezTo>
                <a:cubicBezTo>
                  <a:pt x="913" y="1793"/>
                  <a:pt x="913" y="1796"/>
                  <a:pt x="914" y="1800"/>
                </a:cubicBezTo>
                <a:cubicBezTo>
                  <a:pt x="915" y="1805"/>
                  <a:pt x="916" y="1811"/>
                  <a:pt x="917" y="1816"/>
                </a:cubicBezTo>
                <a:cubicBezTo>
                  <a:pt x="918" y="1820"/>
                  <a:pt x="919" y="1823"/>
                  <a:pt x="920" y="1827"/>
                </a:cubicBezTo>
                <a:cubicBezTo>
                  <a:pt x="921" y="1832"/>
                  <a:pt x="922" y="1837"/>
                  <a:pt x="923" y="1842"/>
                </a:cubicBezTo>
                <a:cubicBezTo>
                  <a:pt x="924" y="1846"/>
                  <a:pt x="925" y="1850"/>
                  <a:pt x="926" y="1854"/>
                </a:cubicBezTo>
                <a:cubicBezTo>
                  <a:pt x="927" y="1859"/>
                  <a:pt x="928" y="1864"/>
                  <a:pt x="929" y="1869"/>
                </a:cubicBezTo>
                <a:cubicBezTo>
                  <a:pt x="930" y="1873"/>
                  <a:pt x="931" y="1877"/>
                  <a:pt x="932" y="1881"/>
                </a:cubicBezTo>
                <a:cubicBezTo>
                  <a:pt x="933" y="1883"/>
                  <a:pt x="933" y="1886"/>
                  <a:pt x="934" y="1889"/>
                </a:cubicBezTo>
                <a:cubicBezTo>
                  <a:pt x="932" y="1888"/>
                  <a:pt x="930" y="1887"/>
                  <a:pt x="928" y="1886"/>
                </a:cubicBezTo>
                <a:cubicBezTo>
                  <a:pt x="925" y="1885"/>
                  <a:pt x="921" y="1884"/>
                  <a:pt x="918" y="1882"/>
                </a:cubicBezTo>
                <a:cubicBezTo>
                  <a:pt x="914" y="1881"/>
                  <a:pt x="910" y="1879"/>
                  <a:pt x="907" y="1877"/>
                </a:cubicBezTo>
                <a:cubicBezTo>
                  <a:pt x="903" y="1876"/>
                  <a:pt x="900" y="1874"/>
                  <a:pt x="897" y="1873"/>
                </a:cubicBezTo>
                <a:cubicBezTo>
                  <a:pt x="893" y="1871"/>
                  <a:pt x="889" y="1869"/>
                  <a:pt x="885" y="1867"/>
                </a:cubicBezTo>
                <a:cubicBezTo>
                  <a:pt x="882" y="1866"/>
                  <a:pt x="879" y="1864"/>
                  <a:pt x="875" y="1863"/>
                </a:cubicBezTo>
                <a:cubicBezTo>
                  <a:pt x="872" y="1861"/>
                  <a:pt x="868" y="1859"/>
                  <a:pt x="864" y="1857"/>
                </a:cubicBezTo>
                <a:cubicBezTo>
                  <a:pt x="861" y="1856"/>
                  <a:pt x="858" y="1854"/>
                  <a:pt x="854" y="1853"/>
                </a:cubicBezTo>
                <a:cubicBezTo>
                  <a:pt x="851" y="1851"/>
                  <a:pt x="847" y="1849"/>
                  <a:pt x="843" y="1847"/>
                </a:cubicBezTo>
                <a:cubicBezTo>
                  <a:pt x="840" y="1846"/>
                  <a:pt x="837" y="1844"/>
                  <a:pt x="833" y="1842"/>
                </a:cubicBezTo>
                <a:cubicBezTo>
                  <a:pt x="830" y="1840"/>
                  <a:pt x="826" y="1838"/>
                  <a:pt x="822" y="1836"/>
                </a:cubicBezTo>
                <a:cubicBezTo>
                  <a:pt x="819" y="1835"/>
                  <a:pt x="816" y="1833"/>
                  <a:pt x="813" y="1832"/>
                </a:cubicBezTo>
                <a:cubicBezTo>
                  <a:pt x="809" y="1829"/>
                  <a:pt x="805" y="1827"/>
                  <a:pt x="801" y="1825"/>
                </a:cubicBezTo>
                <a:cubicBezTo>
                  <a:pt x="798" y="1824"/>
                  <a:pt x="795" y="1822"/>
                  <a:pt x="792" y="1820"/>
                </a:cubicBezTo>
                <a:cubicBezTo>
                  <a:pt x="788" y="1818"/>
                  <a:pt x="784" y="1816"/>
                  <a:pt x="781" y="1814"/>
                </a:cubicBezTo>
                <a:cubicBezTo>
                  <a:pt x="778" y="1812"/>
                  <a:pt x="775" y="1811"/>
                  <a:pt x="772" y="1809"/>
                </a:cubicBezTo>
                <a:cubicBezTo>
                  <a:pt x="768" y="1807"/>
                  <a:pt x="764" y="1805"/>
                  <a:pt x="760" y="1802"/>
                </a:cubicBezTo>
                <a:cubicBezTo>
                  <a:pt x="757" y="1801"/>
                  <a:pt x="754" y="1799"/>
                  <a:pt x="751" y="1797"/>
                </a:cubicBezTo>
                <a:cubicBezTo>
                  <a:pt x="747" y="1795"/>
                  <a:pt x="744" y="1793"/>
                  <a:pt x="740" y="1790"/>
                </a:cubicBezTo>
                <a:cubicBezTo>
                  <a:pt x="737" y="1789"/>
                  <a:pt x="734" y="1787"/>
                  <a:pt x="731" y="1785"/>
                </a:cubicBezTo>
                <a:cubicBezTo>
                  <a:pt x="727" y="1783"/>
                  <a:pt x="723" y="1780"/>
                  <a:pt x="719" y="1778"/>
                </a:cubicBezTo>
                <a:cubicBezTo>
                  <a:pt x="717" y="1776"/>
                  <a:pt x="714" y="1774"/>
                  <a:pt x="711" y="1773"/>
                </a:cubicBezTo>
                <a:cubicBezTo>
                  <a:pt x="707" y="1770"/>
                  <a:pt x="703" y="1767"/>
                  <a:pt x="698" y="1764"/>
                </a:cubicBezTo>
                <a:cubicBezTo>
                  <a:pt x="696" y="1763"/>
                  <a:pt x="694" y="1761"/>
                  <a:pt x="692" y="1760"/>
                </a:cubicBezTo>
                <a:cubicBezTo>
                  <a:pt x="686" y="1756"/>
                  <a:pt x="680" y="1753"/>
                  <a:pt x="675" y="1749"/>
                </a:cubicBezTo>
                <a:cubicBezTo>
                  <a:pt x="674" y="1748"/>
                  <a:pt x="673" y="1748"/>
                  <a:pt x="672" y="1747"/>
                </a:cubicBezTo>
                <a:cubicBezTo>
                  <a:pt x="666" y="1743"/>
                  <a:pt x="659" y="1738"/>
                  <a:pt x="653" y="1734"/>
                </a:cubicBezTo>
                <a:cubicBezTo>
                  <a:pt x="651" y="1732"/>
                  <a:pt x="649" y="1731"/>
                  <a:pt x="647" y="1729"/>
                </a:cubicBezTo>
                <a:cubicBezTo>
                  <a:pt x="642" y="1726"/>
                  <a:pt x="638" y="1723"/>
                  <a:pt x="634" y="1720"/>
                </a:cubicBezTo>
                <a:cubicBezTo>
                  <a:pt x="631" y="1718"/>
                  <a:pt x="628" y="1716"/>
                  <a:pt x="626" y="1714"/>
                </a:cubicBezTo>
                <a:cubicBezTo>
                  <a:pt x="623" y="1712"/>
                  <a:pt x="619" y="1709"/>
                  <a:pt x="616" y="1707"/>
                </a:cubicBezTo>
                <a:cubicBezTo>
                  <a:pt x="615" y="1704"/>
                  <a:pt x="615" y="1700"/>
                  <a:pt x="615" y="1697"/>
                </a:cubicBezTo>
                <a:cubicBezTo>
                  <a:pt x="614" y="1693"/>
                  <a:pt x="614" y="1688"/>
                  <a:pt x="613" y="1684"/>
                </a:cubicBezTo>
                <a:cubicBezTo>
                  <a:pt x="613" y="1680"/>
                  <a:pt x="612" y="1676"/>
                  <a:pt x="612" y="1672"/>
                </a:cubicBezTo>
                <a:cubicBezTo>
                  <a:pt x="611" y="1668"/>
                  <a:pt x="611" y="1664"/>
                  <a:pt x="611" y="1660"/>
                </a:cubicBezTo>
                <a:cubicBezTo>
                  <a:pt x="610" y="1656"/>
                  <a:pt x="610" y="1652"/>
                  <a:pt x="609" y="1648"/>
                </a:cubicBezTo>
                <a:cubicBezTo>
                  <a:pt x="609" y="1644"/>
                  <a:pt x="609" y="1640"/>
                  <a:pt x="608" y="1636"/>
                </a:cubicBezTo>
                <a:cubicBezTo>
                  <a:pt x="608" y="1631"/>
                  <a:pt x="608" y="1627"/>
                  <a:pt x="607" y="1623"/>
                </a:cubicBezTo>
                <a:cubicBezTo>
                  <a:pt x="607" y="1619"/>
                  <a:pt x="607" y="1615"/>
                  <a:pt x="607" y="1612"/>
                </a:cubicBezTo>
                <a:cubicBezTo>
                  <a:pt x="606" y="1607"/>
                  <a:pt x="606" y="1602"/>
                  <a:pt x="606" y="1598"/>
                </a:cubicBezTo>
                <a:cubicBezTo>
                  <a:pt x="606" y="1594"/>
                  <a:pt x="605" y="1591"/>
                  <a:pt x="605" y="1587"/>
                </a:cubicBezTo>
                <a:cubicBezTo>
                  <a:pt x="605" y="1582"/>
                  <a:pt x="605" y="1577"/>
                  <a:pt x="605" y="1573"/>
                </a:cubicBezTo>
                <a:cubicBezTo>
                  <a:pt x="605" y="1569"/>
                  <a:pt x="604" y="1566"/>
                  <a:pt x="604" y="1563"/>
                </a:cubicBezTo>
                <a:cubicBezTo>
                  <a:pt x="604" y="1558"/>
                  <a:pt x="604" y="1552"/>
                  <a:pt x="604" y="1547"/>
                </a:cubicBezTo>
                <a:cubicBezTo>
                  <a:pt x="604" y="1544"/>
                  <a:pt x="604" y="1541"/>
                  <a:pt x="604" y="1539"/>
                </a:cubicBezTo>
                <a:cubicBezTo>
                  <a:pt x="604" y="1531"/>
                  <a:pt x="604" y="1523"/>
                  <a:pt x="604" y="1514"/>
                </a:cubicBezTo>
                <a:cubicBezTo>
                  <a:pt x="604" y="1513"/>
                  <a:pt x="604" y="1512"/>
                  <a:pt x="604" y="1510"/>
                </a:cubicBezTo>
                <a:cubicBezTo>
                  <a:pt x="605" y="1512"/>
                  <a:pt x="606" y="1513"/>
                  <a:pt x="608" y="1514"/>
                </a:cubicBezTo>
                <a:close/>
                <a:moveTo>
                  <a:pt x="622" y="1727"/>
                </a:moveTo>
                <a:cubicBezTo>
                  <a:pt x="625" y="1729"/>
                  <a:pt x="628" y="1731"/>
                  <a:pt x="631" y="1733"/>
                </a:cubicBezTo>
                <a:cubicBezTo>
                  <a:pt x="634" y="1735"/>
                  <a:pt x="638" y="1738"/>
                  <a:pt x="641" y="1740"/>
                </a:cubicBezTo>
                <a:cubicBezTo>
                  <a:pt x="644" y="1742"/>
                  <a:pt x="647" y="1744"/>
                  <a:pt x="650" y="1746"/>
                </a:cubicBezTo>
                <a:cubicBezTo>
                  <a:pt x="654" y="1749"/>
                  <a:pt x="657" y="1751"/>
                  <a:pt x="661" y="1754"/>
                </a:cubicBezTo>
                <a:cubicBezTo>
                  <a:pt x="664" y="1756"/>
                  <a:pt x="667" y="1758"/>
                  <a:pt x="670" y="1760"/>
                </a:cubicBezTo>
                <a:cubicBezTo>
                  <a:pt x="673" y="1762"/>
                  <a:pt x="677" y="1765"/>
                  <a:pt x="681" y="1767"/>
                </a:cubicBezTo>
                <a:cubicBezTo>
                  <a:pt x="683" y="1769"/>
                  <a:pt x="686" y="1771"/>
                  <a:pt x="689" y="1773"/>
                </a:cubicBezTo>
                <a:cubicBezTo>
                  <a:pt x="693" y="1775"/>
                  <a:pt x="697" y="1778"/>
                  <a:pt x="700" y="1780"/>
                </a:cubicBezTo>
                <a:cubicBezTo>
                  <a:pt x="703" y="1782"/>
                  <a:pt x="706" y="1784"/>
                  <a:pt x="709" y="1786"/>
                </a:cubicBezTo>
                <a:cubicBezTo>
                  <a:pt x="713" y="1788"/>
                  <a:pt x="717" y="1790"/>
                  <a:pt x="720" y="1792"/>
                </a:cubicBezTo>
                <a:cubicBezTo>
                  <a:pt x="723" y="1794"/>
                  <a:pt x="726" y="1796"/>
                  <a:pt x="729" y="1798"/>
                </a:cubicBezTo>
                <a:cubicBezTo>
                  <a:pt x="733" y="1800"/>
                  <a:pt x="737" y="1802"/>
                  <a:pt x="741" y="1805"/>
                </a:cubicBezTo>
                <a:cubicBezTo>
                  <a:pt x="744" y="1807"/>
                  <a:pt x="746" y="1808"/>
                  <a:pt x="749" y="1810"/>
                </a:cubicBezTo>
                <a:cubicBezTo>
                  <a:pt x="753" y="1812"/>
                  <a:pt x="757" y="1815"/>
                  <a:pt x="761" y="1817"/>
                </a:cubicBezTo>
                <a:cubicBezTo>
                  <a:pt x="764" y="1818"/>
                  <a:pt x="767" y="1820"/>
                  <a:pt x="770" y="1822"/>
                </a:cubicBezTo>
                <a:cubicBezTo>
                  <a:pt x="774" y="1824"/>
                  <a:pt x="778" y="1826"/>
                  <a:pt x="782" y="1828"/>
                </a:cubicBezTo>
                <a:cubicBezTo>
                  <a:pt x="785" y="1830"/>
                  <a:pt x="788" y="1832"/>
                  <a:pt x="790" y="1833"/>
                </a:cubicBezTo>
                <a:cubicBezTo>
                  <a:pt x="795" y="1835"/>
                  <a:pt x="799" y="1838"/>
                  <a:pt x="803" y="1840"/>
                </a:cubicBezTo>
                <a:cubicBezTo>
                  <a:pt x="806" y="1841"/>
                  <a:pt x="808" y="1843"/>
                  <a:pt x="811" y="1844"/>
                </a:cubicBezTo>
                <a:cubicBezTo>
                  <a:pt x="816" y="1847"/>
                  <a:pt x="820" y="1849"/>
                  <a:pt x="824" y="1851"/>
                </a:cubicBezTo>
                <a:cubicBezTo>
                  <a:pt x="827" y="1852"/>
                  <a:pt x="829" y="1854"/>
                  <a:pt x="832" y="1855"/>
                </a:cubicBezTo>
                <a:cubicBezTo>
                  <a:pt x="837" y="1858"/>
                  <a:pt x="842" y="1860"/>
                  <a:pt x="846" y="1862"/>
                </a:cubicBezTo>
                <a:cubicBezTo>
                  <a:pt x="849" y="1863"/>
                  <a:pt x="851" y="1864"/>
                  <a:pt x="853" y="1866"/>
                </a:cubicBezTo>
                <a:cubicBezTo>
                  <a:pt x="859" y="1869"/>
                  <a:pt x="865" y="1871"/>
                  <a:pt x="872" y="1874"/>
                </a:cubicBezTo>
                <a:cubicBezTo>
                  <a:pt x="873" y="1875"/>
                  <a:pt x="874" y="1875"/>
                  <a:pt x="874" y="1876"/>
                </a:cubicBezTo>
                <a:cubicBezTo>
                  <a:pt x="882" y="1879"/>
                  <a:pt x="889" y="1882"/>
                  <a:pt x="896" y="1886"/>
                </a:cubicBezTo>
                <a:cubicBezTo>
                  <a:pt x="898" y="1887"/>
                  <a:pt x="900" y="1888"/>
                  <a:pt x="903" y="1889"/>
                </a:cubicBezTo>
                <a:cubicBezTo>
                  <a:pt x="908" y="1891"/>
                  <a:pt x="912" y="1893"/>
                  <a:pt x="917" y="1895"/>
                </a:cubicBezTo>
                <a:cubicBezTo>
                  <a:pt x="920" y="1896"/>
                  <a:pt x="923" y="1897"/>
                  <a:pt x="926" y="1899"/>
                </a:cubicBezTo>
                <a:cubicBezTo>
                  <a:pt x="930" y="1900"/>
                  <a:pt x="934" y="1902"/>
                  <a:pt x="938" y="1904"/>
                </a:cubicBezTo>
                <a:cubicBezTo>
                  <a:pt x="938" y="1904"/>
                  <a:pt x="938" y="1904"/>
                  <a:pt x="938" y="1904"/>
                </a:cubicBezTo>
                <a:cubicBezTo>
                  <a:pt x="938" y="1904"/>
                  <a:pt x="938" y="1904"/>
                  <a:pt x="938" y="1904"/>
                </a:cubicBezTo>
                <a:cubicBezTo>
                  <a:pt x="939" y="1910"/>
                  <a:pt x="941" y="1916"/>
                  <a:pt x="943" y="1923"/>
                </a:cubicBezTo>
                <a:cubicBezTo>
                  <a:pt x="944" y="1925"/>
                  <a:pt x="944" y="1928"/>
                  <a:pt x="945" y="1931"/>
                </a:cubicBezTo>
                <a:cubicBezTo>
                  <a:pt x="948" y="1941"/>
                  <a:pt x="951" y="1950"/>
                  <a:pt x="954" y="1960"/>
                </a:cubicBezTo>
                <a:cubicBezTo>
                  <a:pt x="955" y="1963"/>
                  <a:pt x="956" y="1966"/>
                  <a:pt x="957" y="1969"/>
                </a:cubicBezTo>
                <a:cubicBezTo>
                  <a:pt x="959" y="1975"/>
                  <a:pt x="961" y="1982"/>
                  <a:pt x="963" y="1988"/>
                </a:cubicBezTo>
                <a:cubicBezTo>
                  <a:pt x="964" y="1992"/>
                  <a:pt x="965" y="1996"/>
                  <a:pt x="967" y="2000"/>
                </a:cubicBezTo>
                <a:cubicBezTo>
                  <a:pt x="969" y="2005"/>
                  <a:pt x="971" y="2011"/>
                  <a:pt x="973" y="2017"/>
                </a:cubicBezTo>
                <a:cubicBezTo>
                  <a:pt x="974" y="2021"/>
                  <a:pt x="976" y="2025"/>
                  <a:pt x="977" y="2029"/>
                </a:cubicBezTo>
                <a:cubicBezTo>
                  <a:pt x="979" y="2034"/>
                  <a:pt x="981" y="2040"/>
                  <a:pt x="983" y="2045"/>
                </a:cubicBezTo>
                <a:cubicBezTo>
                  <a:pt x="984" y="2049"/>
                  <a:pt x="986" y="2053"/>
                  <a:pt x="988" y="2058"/>
                </a:cubicBezTo>
                <a:cubicBezTo>
                  <a:pt x="990" y="2063"/>
                  <a:pt x="992" y="2068"/>
                  <a:pt x="994" y="2073"/>
                </a:cubicBezTo>
                <a:cubicBezTo>
                  <a:pt x="995" y="2077"/>
                  <a:pt x="997" y="2082"/>
                  <a:pt x="999" y="2086"/>
                </a:cubicBezTo>
                <a:cubicBezTo>
                  <a:pt x="1001" y="2091"/>
                  <a:pt x="1003" y="2096"/>
                  <a:pt x="1005" y="2101"/>
                </a:cubicBezTo>
                <a:cubicBezTo>
                  <a:pt x="1007" y="2105"/>
                  <a:pt x="1009" y="2110"/>
                  <a:pt x="1010" y="2114"/>
                </a:cubicBezTo>
                <a:cubicBezTo>
                  <a:pt x="1012" y="2116"/>
                  <a:pt x="1013" y="2119"/>
                  <a:pt x="1014" y="2122"/>
                </a:cubicBezTo>
                <a:cubicBezTo>
                  <a:pt x="1012" y="2121"/>
                  <a:pt x="1010" y="2121"/>
                  <a:pt x="1008" y="2120"/>
                </a:cubicBezTo>
                <a:cubicBezTo>
                  <a:pt x="1005" y="2119"/>
                  <a:pt x="1001" y="2117"/>
                  <a:pt x="997" y="2116"/>
                </a:cubicBezTo>
                <a:cubicBezTo>
                  <a:pt x="993" y="2115"/>
                  <a:pt x="989" y="2113"/>
                  <a:pt x="985" y="2112"/>
                </a:cubicBezTo>
                <a:cubicBezTo>
                  <a:pt x="981" y="2110"/>
                  <a:pt x="978" y="2109"/>
                  <a:pt x="974" y="2107"/>
                </a:cubicBezTo>
                <a:cubicBezTo>
                  <a:pt x="970" y="2106"/>
                  <a:pt x="966" y="2104"/>
                  <a:pt x="962" y="2102"/>
                </a:cubicBezTo>
                <a:cubicBezTo>
                  <a:pt x="958" y="2101"/>
                  <a:pt x="954" y="2100"/>
                  <a:pt x="951" y="2098"/>
                </a:cubicBezTo>
                <a:cubicBezTo>
                  <a:pt x="947" y="2096"/>
                  <a:pt x="943" y="2095"/>
                  <a:pt x="939" y="2093"/>
                </a:cubicBezTo>
                <a:cubicBezTo>
                  <a:pt x="935" y="2092"/>
                  <a:pt x="931" y="2090"/>
                  <a:pt x="928" y="2089"/>
                </a:cubicBezTo>
                <a:cubicBezTo>
                  <a:pt x="924" y="2087"/>
                  <a:pt x="920" y="2085"/>
                  <a:pt x="916" y="2083"/>
                </a:cubicBezTo>
                <a:cubicBezTo>
                  <a:pt x="912" y="2082"/>
                  <a:pt x="908" y="2080"/>
                  <a:pt x="905" y="2079"/>
                </a:cubicBezTo>
                <a:cubicBezTo>
                  <a:pt x="901" y="2077"/>
                  <a:pt x="897" y="2075"/>
                  <a:pt x="893" y="2073"/>
                </a:cubicBezTo>
                <a:cubicBezTo>
                  <a:pt x="889" y="2072"/>
                  <a:pt x="886" y="2070"/>
                  <a:pt x="882" y="2068"/>
                </a:cubicBezTo>
                <a:cubicBezTo>
                  <a:pt x="878" y="2066"/>
                  <a:pt x="874" y="2065"/>
                  <a:pt x="870" y="2063"/>
                </a:cubicBezTo>
                <a:cubicBezTo>
                  <a:pt x="867" y="2061"/>
                  <a:pt x="863" y="2059"/>
                  <a:pt x="860" y="2058"/>
                </a:cubicBezTo>
                <a:cubicBezTo>
                  <a:pt x="856" y="2056"/>
                  <a:pt x="852" y="2054"/>
                  <a:pt x="848" y="2052"/>
                </a:cubicBezTo>
                <a:cubicBezTo>
                  <a:pt x="844" y="2050"/>
                  <a:pt x="841" y="2048"/>
                  <a:pt x="837" y="2047"/>
                </a:cubicBezTo>
                <a:cubicBezTo>
                  <a:pt x="833" y="2044"/>
                  <a:pt x="829" y="2042"/>
                  <a:pt x="825" y="2040"/>
                </a:cubicBezTo>
                <a:cubicBezTo>
                  <a:pt x="822" y="2039"/>
                  <a:pt x="818" y="2037"/>
                  <a:pt x="815" y="2035"/>
                </a:cubicBezTo>
                <a:cubicBezTo>
                  <a:pt x="811" y="2033"/>
                  <a:pt x="807" y="2031"/>
                  <a:pt x="803" y="2029"/>
                </a:cubicBezTo>
                <a:cubicBezTo>
                  <a:pt x="800" y="2027"/>
                  <a:pt x="796" y="2025"/>
                  <a:pt x="793" y="2023"/>
                </a:cubicBezTo>
                <a:cubicBezTo>
                  <a:pt x="789" y="2021"/>
                  <a:pt x="785" y="2019"/>
                  <a:pt x="781" y="2016"/>
                </a:cubicBezTo>
                <a:cubicBezTo>
                  <a:pt x="778" y="2015"/>
                  <a:pt x="774" y="2013"/>
                  <a:pt x="771" y="2011"/>
                </a:cubicBezTo>
                <a:cubicBezTo>
                  <a:pt x="767" y="2009"/>
                  <a:pt x="763" y="2006"/>
                  <a:pt x="759" y="2004"/>
                </a:cubicBezTo>
                <a:cubicBezTo>
                  <a:pt x="756" y="2002"/>
                  <a:pt x="753" y="2000"/>
                  <a:pt x="750" y="1998"/>
                </a:cubicBezTo>
                <a:cubicBezTo>
                  <a:pt x="745" y="1996"/>
                  <a:pt x="741" y="1993"/>
                  <a:pt x="736" y="1990"/>
                </a:cubicBezTo>
                <a:cubicBezTo>
                  <a:pt x="733" y="1989"/>
                  <a:pt x="731" y="1987"/>
                  <a:pt x="728" y="1986"/>
                </a:cubicBezTo>
                <a:cubicBezTo>
                  <a:pt x="722" y="1981"/>
                  <a:pt x="715" y="1977"/>
                  <a:pt x="708" y="1973"/>
                </a:cubicBezTo>
                <a:cubicBezTo>
                  <a:pt x="706" y="1972"/>
                  <a:pt x="704" y="1971"/>
                  <a:pt x="702" y="1969"/>
                </a:cubicBezTo>
                <a:cubicBezTo>
                  <a:pt x="697" y="1966"/>
                  <a:pt x="692" y="1962"/>
                  <a:pt x="686" y="1959"/>
                </a:cubicBezTo>
                <a:cubicBezTo>
                  <a:pt x="683" y="1957"/>
                  <a:pt x="680" y="1955"/>
                  <a:pt x="678" y="1953"/>
                </a:cubicBezTo>
                <a:cubicBezTo>
                  <a:pt x="674" y="1950"/>
                  <a:pt x="670" y="1948"/>
                  <a:pt x="666" y="1945"/>
                </a:cubicBezTo>
                <a:cubicBezTo>
                  <a:pt x="664" y="1937"/>
                  <a:pt x="661" y="1928"/>
                  <a:pt x="659" y="1920"/>
                </a:cubicBezTo>
                <a:cubicBezTo>
                  <a:pt x="659" y="1919"/>
                  <a:pt x="659" y="1919"/>
                  <a:pt x="658" y="1918"/>
                </a:cubicBezTo>
                <a:cubicBezTo>
                  <a:pt x="656" y="1909"/>
                  <a:pt x="653" y="1899"/>
                  <a:pt x="651" y="1890"/>
                </a:cubicBezTo>
                <a:cubicBezTo>
                  <a:pt x="650" y="1887"/>
                  <a:pt x="649" y="1883"/>
                  <a:pt x="648" y="1880"/>
                </a:cubicBezTo>
                <a:cubicBezTo>
                  <a:pt x="647" y="1874"/>
                  <a:pt x="645" y="1867"/>
                  <a:pt x="644" y="1861"/>
                </a:cubicBezTo>
                <a:cubicBezTo>
                  <a:pt x="643" y="1857"/>
                  <a:pt x="642" y="1853"/>
                  <a:pt x="641" y="1850"/>
                </a:cubicBezTo>
                <a:cubicBezTo>
                  <a:pt x="640" y="1844"/>
                  <a:pt x="639" y="1838"/>
                  <a:pt x="637" y="1832"/>
                </a:cubicBezTo>
                <a:cubicBezTo>
                  <a:pt x="636" y="1828"/>
                  <a:pt x="636" y="1824"/>
                  <a:pt x="635" y="1820"/>
                </a:cubicBezTo>
                <a:cubicBezTo>
                  <a:pt x="634" y="1814"/>
                  <a:pt x="632" y="1809"/>
                  <a:pt x="631" y="1803"/>
                </a:cubicBezTo>
                <a:cubicBezTo>
                  <a:pt x="631" y="1799"/>
                  <a:pt x="630" y="1795"/>
                  <a:pt x="629" y="1791"/>
                </a:cubicBezTo>
                <a:cubicBezTo>
                  <a:pt x="628" y="1785"/>
                  <a:pt x="627" y="1780"/>
                  <a:pt x="626" y="1774"/>
                </a:cubicBezTo>
                <a:cubicBezTo>
                  <a:pt x="625" y="1770"/>
                  <a:pt x="625" y="1766"/>
                  <a:pt x="624" y="1761"/>
                </a:cubicBezTo>
                <a:cubicBezTo>
                  <a:pt x="623" y="1756"/>
                  <a:pt x="622" y="1751"/>
                  <a:pt x="621" y="1745"/>
                </a:cubicBezTo>
                <a:cubicBezTo>
                  <a:pt x="621" y="1741"/>
                  <a:pt x="620" y="1737"/>
                  <a:pt x="619" y="1732"/>
                </a:cubicBezTo>
                <a:cubicBezTo>
                  <a:pt x="619" y="1729"/>
                  <a:pt x="618" y="1726"/>
                  <a:pt x="618" y="1724"/>
                </a:cubicBezTo>
                <a:cubicBezTo>
                  <a:pt x="619" y="1725"/>
                  <a:pt x="621" y="1726"/>
                  <a:pt x="622" y="1727"/>
                </a:cubicBezTo>
                <a:close/>
                <a:moveTo>
                  <a:pt x="676" y="1966"/>
                </a:moveTo>
                <a:cubicBezTo>
                  <a:pt x="679" y="1968"/>
                  <a:pt x="682" y="1970"/>
                  <a:pt x="685" y="1972"/>
                </a:cubicBezTo>
                <a:cubicBezTo>
                  <a:pt x="689" y="1975"/>
                  <a:pt x="693" y="1977"/>
                  <a:pt x="697" y="1980"/>
                </a:cubicBezTo>
                <a:cubicBezTo>
                  <a:pt x="700" y="1982"/>
                  <a:pt x="703" y="1984"/>
                  <a:pt x="706" y="1986"/>
                </a:cubicBezTo>
                <a:cubicBezTo>
                  <a:pt x="710" y="1988"/>
                  <a:pt x="714" y="1991"/>
                  <a:pt x="718" y="1993"/>
                </a:cubicBezTo>
                <a:cubicBezTo>
                  <a:pt x="721" y="1995"/>
                  <a:pt x="724" y="1997"/>
                  <a:pt x="728" y="1999"/>
                </a:cubicBezTo>
                <a:cubicBezTo>
                  <a:pt x="732" y="2002"/>
                  <a:pt x="736" y="2004"/>
                  <a:pt x="739" y="2006"/>
                </a:cubicBezTo>
                <a:cubicBezTo>
                  <a:pt x="743" y="2008"/>
                  <a:pt x="746" y="2010"/>
                  <a:pt x="749" y="2012"/>
                </a:cubicBezTo>
                <a:cubicBezTo>
                  <a:pt x="753" y="2014"/>
                  <a:pt x="757" y="2017"/>
                  <a:pt x="761" y="2019"/>
                </a:cubicBezTo>
                <a:cubicBezTo>
                  <a:pt x="764" y="2021"/>
                  <a:pt x="768" y="2023"/>
                  <a:pt x="771" y="2025"/>
                </a:cubicBezTo>
                <a:cubicBezTo>
                  <a:pt x="775" y="2027"/>
                  <a:pt x="779" y="2029"/>
                  <a:pt x="783" y="2031"/>
                </a:cubicBezTo>
                <a:cubicBezTo>
                  <a:pt x="786" y="2033"/>
                  <a:pt x="790" y="2035"/>
                  <a:pt x="793" y="2037"/>
                </a:cubicBezTo>
                <a:cubicBezTo>
                  <a:pt x="797" y="2039"/>
                  <a:pt x="801" y="2041"/>
                  <a:pt x="805" y="2043"/>
                </a:cubicBezTo>
                <a:cubicBezTo>
                  <a:pt x="808" y="2045"/>
                  <a:pt x="812" y="2047"/>
                  <a:pt x="815" y="2049"/>
                </a:cubicBezTo>
                <a:cubicBezTo>
                  <a:pt x="819" y="2051"/>
                  <a:pt x="823" y="2053"/>
                  <a:pt x="827" y="2055"/>
                </a:cubicBezTo>
                <a:cubicBezTo>
                  <a:pt x="831" y="2057"/>
                  <a:pt x="834" y="2058"/>
                  <a:pt x="838" y="2060"/>
                </a:cubicBezTo>
                <a:cubicBezTo>
                  <a:pt x="842" y="2062"/>
                  <a:pt x="846" y="2064"/>
                  <a:pt x="850" y="2066"/>
                </a:cubicBezTo>
                <a:cubicBezTo>
                  <a:pt x="853" y="2068"/>
                  <a:pt x="857" y="2069"/>
                  <a:pt x="860" y="2071"/>
                </a:cubicBezTo>
                <a:cubicBezTo>
                  <a:pt x="864" y="2073"/>
                  <a:pt x="868" y="2075"/>
                  <a:pt x="872" y="2077"/>
                </a:cubicBezTo>
                <a:cubicBezTo>
                  <a:pt x="876" y="2079"/>
                  <a:pt x="879" y="2080"/>
                  <a:pt x="883" y="2082"/>
                </a:cubicBezTo>
                <a:cubicBezTo>
                  <a:pt x="887" y="2084"/>
                  <a:pt x="891" y="2086"/>
                  <a:pt x="895" y="2088"/>
                </a:cubicBezTo>
                <a:cubicBezTo>
                  <a:pt x="899" y="2089"/>
                  <a:pt x="902" y="2091"/>
                  <a:pt x="906" y="2092"/>
                </a:cubicBezTo>
                <a:cubicBezTo>
                  <a:pt x="910" y="2094"/>
                  <a:pt x="914" y="2096"/>
                  <a:pt x="919" y="2098"/>
                </a:cubicBezTo>
                <a:cubicBezTo>
                  <a:pt x="922" y="2099"/>
                  <a:pt x="925" y="2101"/>
                  <a:pt x="929" y="2102"/>
                </a:cubicBezTo>
                <a:cubicBezTo>
                  <a:pt x="933" y="2104"/>
                  <a:pt x="938" y="2106"/>
                  <a:pt x="943" y="2108"/>
                </a:cubicBezTo>
                <a:cubicBezTo>
                  <a:pt x="946" y="2109"/>
                  <a:pt x="949" y="2110"/>
                  <a:pt x="952" y="2111"/>
                </a:cubicBezTo>
                <a:cubicBezTo>
                  <a:pt x="959" y="2115"/>
                  <a:pt x="967" y="2118"/>
                  <a:pt x="975" y="2121"/>
                </a:cubicBezTo>
                <a:cubicBezTo>
                  <a:pt x="976" y="2121"/>
                  <a:pt x="978" y="2122"/>
                  <a:pt x="979" y="2122"/>
                </a:cubicBezTo>
                <a:cubicBezTo>
                  <a:pt x="986" y="2125"/>
                  <a:pt x="992" y="2127"/>
                  <a:pt x="998" y="2129"/>
                </a:cubicBezTo>
                <a:cubicBezTo>
                  <a:pt x="1001" y="2130"/>
                  <a:pt x="1004" y="2131"/>
                  <a:pt x="1007" y="2132"/>
                </a:cubicBezTo>
                <a:cubicBezTo>
                  <a:pt x="1012" y="2134"/>
                  <a:pt x="1016" y="2136"/>
                  <a:pt x="1021" y="2137"/>
                </a:cubicBezTo>
                <a:cubicBezTo>
                  <a:pt x="1021" y="2137"/>
                  <a:pt x="1021" y="2137"/>
                  <a:pt x="1021" y="2137"/>
                </a:cubicBezTo>
                <a:cubicBezTo>
                  <a:pt x="1021" y="2137"/>
                  <a:pt x="1021" y="2137"/>
                  <a:pt x="1021" y="2137"/>
                </a:cubicBezTo>
                <a:cubicBezTo>
                  <a:pt x="1025" y="2146"/>
                  <a:pt x="1028" y="2154"/>
                  <a:pt x="1032" y="2162"/>
                </a:cubicBezTo>
                <a:cubicBezTo>
                  <a:pt x="1033" y="2164"/>
                  <a:pt x="1034" y="2165"/>
                  <a:pt x="1034" y="2167"/>
                </a:cubicBezTo>
                <a:cubicBezTo>
                  <a:pt x="1039" y="2177"/>
                  <a:pt x="1044" y="2187"/>
                  <a:pt x="1049" y="2197"/>
                </a:cubicBezTo>
                <a:cubicBezTo>
                  <a:pt x="1051" y="2200"/>
                  <a:pt x="1053" y="2203"/>
                  <a:pt x="1054" y="2206"/>
                </a:cubicBezTo>
                <a:cubicBezTo>
                  <a:pt x="1058" y="2213"/>
                  <a:pt x="1061" y="2220"/>
                  <a:pt x="1065" y="2227"/>
                </a:cubicBezTo>
                <a:cubicBezTo>
                  <a:pt x="1067" y="2231"/>
                  <a:pt x="1069" y="2235"/>
                  <a:pt x="1071" y="2239"/>
                </a:cubicBezTo>
                <a:cubicBezTo>
                  <a:pt x="1075" y="2245"/>
                  <a:pt x="1078" y="2251"/>
                  <a:pt x="1081" y="2257"/>
                </a:cubicBezTo>
                <a:cubicBezTo>
                  <a:pt x="1084" y="2261"/>
                  <a:pt x="1086" y="2265"/>
                  <a:pt x="1088" y="2269"/>
                </a:cubicBezTo>
                <a:cubicBezTo>
                  <a:pt x="1092" y="2275"/>
                  <a:pt x="1095" y="2280"/>
                  <a:pt x="1098" y="2286"/>
                </a:cubicBezTo>
                <a:cubicBezTo>
                  <a:pt x="1101" y="2290"/>
                  <a:pt x="1103" y="2294"/>
                  <a:pt x="1106" y="2299"/>
                </a:cubicBezTo>
                <a:cubicBezTo>
                  <a:pt x="1109" y="2304"/>
                  <a:pt x="1113" y="2310"/>
                  <a:pt x="1116" y="2315"/>
                </a:cubicBezTo>
                <a:cubicBezTo>
                  <a:pt x="1119" y="2319"/>
                  <a:pt x="1121" y="2323"/>
                  <a:pt x="1124" y="2328"/>
                </a:cubicBezTo>
                <a:cubicBezTo>
                  <a:pt x="1127" y="2333"/>
                  <a:pt x="1131" y="2338"/>
                  <a:pt x="1134" y="2344"/>
                </a:cubicBezTo>
                <a:cubicBezTo>
                  <a:pt x="1137" y="2348"/>
                  <a:pt x="1140" y="2352"/>
                  <a:pt x="1143" y="2356"/>
                </a:cubicBezTo>
                <a:cubicBezTo>
                  <a:pt x="1145" y="2359"/>
                  <a:pt x="1146" y="2362"/>
                  <a:pt x="1148" y="2365"/>
                </a:cubicBezTo>
                <a:cubicBezTo>
                  <a:pt x="1147" y="2364"/>
                  <a:pt x="1145" y="2364"/>
                  <a:pt x="1143" y="2364"/>
                </a:cubicBezTo>
                <a:cubicBezTo>
                  <a:pt x="1139" y="2363"/>
                  <a:pt x="1135" y="2362"/>
                  <a:pt x="1132" y="2361"/>
                </a:cubicBezTo>
                <a:cubicBezTo>
                  <a:pt x="1127" y="2359"/>
                  <a:pt x="1123" y="2358"/>
                  <a:pt x="1118" y="2357"/>
                </a:cubicBezTo>
                <a:cubicBezTo>
                  <a:pt x="1115" y="2356"/>
                  <a:pt x="1111" y="2355"/>
                  <a:pt x="1107" y="2354"/>
                </a:cubicBezTo>
                <a:cubicBezTo>
                  <a:pt x="1102" y="2353"/>
                  <a:pt x="1098" y="2351"/>
                  <a:pt x="1094" y="2350"/>
                </a:cubicBezTo>
                <a:cubicBezTo>
                  <a:pt x="1090" y="2349"/>
                  <a:pt x="1086" y="2348"/>
                  <a:pt x="1082" y="2347"/>
                </a:cubicBezTo>
                <a:cubicBezTo>
                  <a:pt x="1078" y="2345"/>
                  <a:pt x="1074" y="2344"/>
                  <a:pt x="1069" y="2343"/>
                </a:cubicBezTo>
                <a:cubicBezTo>
                  <a:pt x="1065" y="2341"/>
                  <a:pt x="1062" y="2340"/>
                  <a:pt x="1058" y="2339"/>
                </a:cubicBezTo>
                <a:cubicBezTo>
                  <a:pt x="1053" y="2338"/>
                  <a:pt x="1049" y="2336"/>
                  <a:pt x="1045" y="2335"/>
                </a:cubicBezTo>
                <a:cubicBezTo>
                  <a:pt x="1041" y="2334"/>
                  <a:pt x="1037" y="2332"/>
                  <a:pt x="1033" y="2331"/>
                </a:cubicBezTo>
                <a:cubicBezTo>
                  <a:pt x="1029" y="2330"/>
                  <a:pt x="1025" y="2328"/>
                  <a:pt x="1021" y="2327"/>
                </a:cubicBezTo>
                <a:cubicBezTo>
                  <a:pt x="1017" y="2325"/>
                  <a:pt x="1013" y="2324"/>
                  <a:pt x="1009" y="2323"/>
                </a:cubicBezTo>
                <a:cubicBezTo>
                  <a:pt x="1005" y="2321"/>
                  <a:pt x="1001" y="2320"/>
                  <a:pt x="997" y="2318"/>
                </a:cubicBezTo>
                <a:cubicBezTo>
                  <a:pt x="993" y="2317"/>
                  <a:pt x="989" y="2315"/>
                  <a:pt x="985" y="2314"/>
                </a:cubicBezTo>
                <a:cubicBezTo>
                  <a:pt x="981" y="2312"/>
                  <a:pt x="977" y="2311"/>
                  <a:pt x="972" y="2309"/>
                </a:cubicBezTo>
                <a:cubicBezTo>
                  <a:pt x="969" y="2308"/>
                  <a:pt x="965" y="2306"/>
                  <a:pt x="961" y="2305"/>
                </a:cubicBezTo>
                <a:cubicBezTo>
                  <a:pt x="957" y="2303"/>
                  <a:pt x="953" y="2301"/>
                  <a:pt x="949" y="2300"/>
                </a:cubicBezTo>
                <a:cubicBezTo>
                  <a:pt x="945" y="2298"/>
                  <a:pt x="941" y="2297"/>
                  <a:pt x="938" y="2295"/>
                </a:cubicBezTo>
                <a:cubicBezTo>
                  <a:pt x="933" y="2293"/>
                  <a:pt x="929" y="2291"/>
                  <a:pt x="925" y="2290"/>
                </a:cubicBezTo>
                <a:cubicBezTo>
                  <a:pt x="921" y="2288"/>
                  <a:pt x="918" y="2287"/>
                  <a:pt x="914" y="2285"/>
                </a:cubicBezTo>
                <a:cubicBezTo>
                  <a:pt x="910" y="2283"/>
                  <a:pt x="905" y="2281"/>
                  <a:pt x="901" y="2279"/>
                </a:cubicBezTo>
                <a:cubicBezTo>
                  <a:pt x="898" y="2278"/>
                  <a:pt x="894" y="2276"/>
                  <a:pt x="891" y="2275"/>
                </a:cubicBezTo>
                <a:cubicBezTo>
                  <a:pt x="886" y="2273"/>
                  <a:pt x="882" y="2270"/>
                  <a:pt x="877" y="2268"/>
                </a:cubicBezTo>
                <a:cubicBezTo>
                  <a:pt x="874" y="2267"/>
                  <a:pt x="871" y="2265"/>
                  <a:pt x="868" y="2264"/>
                </a:cubicBezTo>
                <a:cubicBezTo>
                  <a:pt x="863" y="2261"/>
                  <a:pt x="858" y="2259"/>
                  <a:pt x="853" y="2257"/>
                </a:cubicBezTo>
                <a:cubicBezTo>
                  <a:pt x="850" y="2255"/>
                  <a:pt x="847" y="2254"/>
                  <a:pt x="845" y="2253"/>
                </a:cubicBezTo>
                <a:cubicBezTo>
                  <a:pt x="839" y="2250"/>
                  <a:pt x="832" y="2246"/>
                  <a:pt x="826" y="2243"/>
                </a:cubicBezTo>
                <a:cubicBezTo>
                  <a:pt x="825" y="2242"/>
                  <a:pt x="823" y="2242"/>
                  <a:pt x="822" y="2241"/>
                </a:cubicBezTo>
                <a:cubicBezTo>
                  <a:pt x="814" y="2237"/>
                  <a:pt x="807" y="2233"/>
                  <a:pt x="799" y="2229"/>
                </a:cubicBezTo>
                <a:cubicBezTo>
                  <a:pt x="797" y="2228"/>
                  <a:pt x="796" y="2227"/>
                  <a:pt x="794" y="2226"/>
                </a:cubicBezTo>
                <a:cubicBezTo>
                  <a:pt x="788" y="2223"/>
                  <a:pt x="783" y="2220"/>
                  <a:pt x="778" y="2217"/>
                </a:cubicBezTo>
                <a:cubicBezTo>
                  <a:pt x="772" y="2207"/>
                  <a:pt x="767" y="2196"/>
                  <a:pt x="762" y="2186"/>
                </a:cubicBezTo>
                <a:cubicBezTo>
                  <a:pt x="761" y="2184"/>
                  <a:pt x="760" y="2182"/>
                  <a:pt x="759" y="2180"/>
                </a:cubicBezTo>
                <a:cubicBezTo>
                  <a:pt x="755" y="2172"/>
                  <a:pt x="750" y="2163"/>
                  <a:pt x="746" y="2154"/>
                </a:cubicBezTo>
                <a:cubicBezTo>
                  <a:pt x="744" y="2150"/>
                  <a:pt x="743" y="2146"/>
                  <a:pt x="741" y="2142"/>
                </a:cubicBezTo>
                <a:cubicBezTo>
                  <a:pt x="738" y="2136"/>
                  <a:pt x="734" y="2129"/>
                  <a:pt x="731" y="2122"/>
                </a:cubicBezTo>
                <a:cubicBezTo>
                  <a:pt x="729" y="2117"/>
                  <a:pt x="728" y="2113"/>
                  <a:pt x="726" y="2108"/>
                </a:cubicBezTo>
                <a:cubicBezTo>
                  <a:pt x="723" y="2102"/>
                  <a:pt x="720" y="2095"/>
                  <a:pt x="717" y="2089"/>
                </a:cubicBezTo>
                <a:cubicBezTo>
                  <a:pt x="715" y="2084"/>
                  <a:pt x="714" y="2080"/>
                  <a:pt x="712" y="2075"/>
                </a:cubicBezTo>
                <a:cubicBezTo>
                  <a:pt x="709" y="2069"/>
                  <a:pt x="707" y="2062"/>
                  <a:pt x="704" y="2056"/>
                </a:cubicBezTo>
                <a:cubicBezTo>
                  <a:pt x="702" y="2051"/>
                  <a:pt x="700" y="2046"/>
                  <a:pt x="699" y="2041"/>
                </a:cubicBezTo>
                <a:cubicBezTo>
                  <a:pt x="696" y="2035"/>
                  <a:pt x="694" y="2029"/>
                  <a:pt x="692" y="2022"/>
                </a:cubicBezTo>
                <a:cubicBezTo>
                  <a:pt x="690" y="2018"/>
                  <a:pt x="688" y="2013"/>
                  <a:pt x="686" y="2008"/>
                </a:cubicBezTo>
                <a:cubicBezTo>
                  <a:pt x="684" y="2001"/>
                  <a:pt x="682" y="1995"/>
                  <a:pt x="680" y="1989"/>
                </a:cubicBezTo>
                <a:cubicBezTo>
                  <a:pt x="678" y="1984"/>
                  <a:pt x="677" y="1979"/>
                  <a:pt x="675" y="1974"/>
                </a:cubicBezTo>
                <a:cubicBezTo>
                  <a:pt x="674" y="1970"/>
                  <a:pt x="673" y="1967"/>
                  <a:pt x="672" y="1964"/>
                </a:cubicBezTo>
                <a:cubicBezTo>
                  <a:pt x="673" y="1965"/>
                  <a:pt x="674" y="1965"/>
                  <a:pt x="676" y="1966"/>
                </a:cubicBezTo>
                <a:close/>
                <a:moveTo>
                  <a:pt x="791" y="2238"/>
                </a:moveTo>
                <a:cubicBezTo>
                  <a:pt x="794" y="2240"/>
                  <a:pt x="797" y="2242"/>
                  <a:pt x="801" y="2243"/>
                </a:cubicBezTo>
                <a:cubicBezTo>
                  <a:pt x="805" y="2246"/>
                  <a:pt x="809" y="2248"/>
                  <a:pt x="813" y="2250"/>
                </a:cubicBezTo>
                <a:cubicBezTo>
                  <a:pt x="817" y="2252"/>
                  <a:pt x="820" y="2254"/>
                  <a:pt x="824" y="2255"/>
                </a:cubicBezTo>
                <a:cubicBezTo>
                  <a:pt x="828" y="2258"/>
                  <a:pt x="832" y="2260"/>
                  <a:pt x="836" y="2262"/>
                </a:cubicBezTo>
                <a:cubicBezTo>
                  <a:pt x="840" y="2264"/>
                  <a:pt x="843" y="2265"/>
                  <a:pt x="847" y="2267"/>
                </a:cubicBezTo>
                <a:cubicBezTo>
                  <a:pt x="851" y="2269"/>
                  <a:pt x="855" y="2271"/>
                  <a:pt x="859" y="2273"/>
                </a:cubicBezTo>
                <a:cubicBezTo>
                  <a:pt x="863" y="2275"/>
                  <a:pt x="866" y="2276"/>
                  <a:pt x="870" y="2278"/>
                </a:cubicBezTo>
                <a:cubicBezTo>
                  <a:pt x="874" y="2280"/>
                  <a:pt x="878" y="2282"/>
                  <a:pt x="883" y="2284"/>
                </a:cubicBezTo>
                <a:cubicBezTo>
                  <a:pt x="886" y="2286"/>
                  <a:pt x="890" y="2287"/>
                  <a:pt x="893" y="2289"/>
                </a:cubicBezTo>
                <a:cubicBezTo>
                  <a:pt x="898" y="2291"/>
                  <a:pt x="902" y="2293"/>
                  <a:pt x="906" y="2295"/>
                </a:cubicBezTo>
                <a:cubicBezTo>
                  <a:pt x="910" y="2296"/>
                  <a:pt x="913" y="2298"/>
                  <a:pt x="917" y="2299"/>
                </a:cubicBezTo>
                <a:cubicBezTo>
                  <a:pt x="921" y="2301"/>
                  <a:pt x="925" y="2303"/>
                  <a:pt x="930" y="2305"/>
                </a:cubicBezTo>
                <a:cubicBezTo>
                  <a:pt x="933" y="2306"/>
                  <a:pt x="937" y="2308"/>
                  <a:pt x="941" y="2309"/>
                </a:cubicBezTo>
                <a:cubicBezTo>
                  <a:pt x="945" y="2311"/>
                  <a:pt x="949" y="2313"/>
                  <a:pt x="953" y="2314"/>
                </a:cubicBezTo>
                <a:cubicBezTo>
                  <a:pt x="957" y="2316"/>
                  <a:pt x="961" y="2317"/>
                  <a:pt x="964" y="2319"/>
                </a:cubicBezTo>
                <a:cubicBezTo>
                  <a:pt x="969" y="2320"/>
                  <a:pt x="973" y="2322"/>
                  <a:pt x="977" y="2324"/>
                </a:cubicBezTo>
                <a:cubicBezTo>
                  <a:pt x="981" y="2325"/>
                  <a:pt x="985" y="2326"/>
                  <a:pt x="988" y="2328"/>
                </a:cubicBezTo>
                <a:cubicBezTo>
                  <a:pt x="993" y="2329"/>
                  <a:pt x="997" y="2331"/>
                  <a:pt x="1002" y="2333"/>
                </a:cubicBezTo>
                <a:cubicBezTo>
                  <a:pt x="1005" y="2334"/>
                  <a:pt x="1009" y="2335"/>
                  <a:pt x="1012" y="2337"/>
                </a:cubicBezTo>
                <a:cubicBezTo>
                  <a:pt x="1017" y="2338"/>
                  <a:pt x="1021" y="2340"/>
                  <a:pt x="1026" y="2341"/>
                </a:cubicBezTo>
                <a:cubicBezTo>
                  <a:pt x="1030" y="2342"/>
                  <a:pt x="1033" y="2344"/>
                  <a:pt x="1037" y="2345"/>
                </a:cubicBezTo>
                <a:cubicBezTo>
                  <a:pt x="1041" y="2346"/>
                  <a:pt x="1046" y="2348"/>
                  <a:pt x="1051" y="2349"/>
                </a:cubicBezTo>
                <a:cubicBezTo>
                  <a:pt x="1054" y="2351"/>
                  <a:pt x="1058" y="2352"/>
                  <a:pt x="1061" y="2353"/>
                </a:cubicBezTo>
                <a:cubicBezTo>
                  <a:pt x="1066" y="2354"/>
                  <a:pt x="1071" y="2356"/>
                  <a:pt x="1076" y="2357"/>
                </a:cubicBezTo>
                <a:cubicBezTo>
                  <a:pt x="1079" y="2358"/>
                  <a:pt x="1082" y="2359"/>
                  <a:pt x="1086" y="2360"/>
                </a:cubicBezTo>
                <a:cubicBezTo>
                  <a:pt x="1092" y="2362"/>
                  <a:pt x="1098" y="2364"/>
                  <a:pt x="1104" y="2365"/>
                </a:cubicBezTo>
                <a:cubicBezTo>
                  <a:pt x="1106" y="2366"/>
                  <a:pt x="1108" y="2367"/>
                  <a:pt x="1110" y="2367"/>
                </a:cubicBezTo>
                <a:cubicBezTo>
                  <a:pt x="1118" y="2369"/>
                  <a:pt x="1127" y="2372"/>
                  <a:pt x="1135" y="2374"/>
                </a:cubicBezTo>
                <a:cubicBezTo>
                  <a:pt x="1137" y="2374"/>
                  <a:pt x="1140" y="2375"/>
                  <a:pt x="1142" y="2376"/>
                </a:cubicBezTo>
                <a:cubicBezTo>
                  <a:pt x="1148" y="2377"/>
                  <a:pt x="1153" y="2378"/>
                  <a:pt x="1159" y="2380"/>
                </a:cubicBezTo>
                <a:cubicBezTo>
                  <a:pt x="1159" y="2380"/>
                  <a:pt x="1159" y="2380"/>
                  <a:pt x="1159" y="2380"/>
                </a:cubicBezTo>
                <a:cubicBezTo>
                  <a:pt x="1159" y="2380"/>
                  <a:pt x="1159" y="2380"/>
                  <a:pt x="1159" y="2380"/>
                </a:cubicBezTo>
                <a:cubicBezTo>
                  <a:pt x="1166" y="2390"/>
                  <a:pt x="1173" y="2400"/>
                  <a:pt x="1180" y="2410"/>
                </a:cubicBezTo>
                <a:cubicBezTo>
                  <a:pt x="1180" y="2410"/>
                  <a:pt x="1181" y="2410"/>
                  <a:pt x="1181" y="2411"/>
                </a:cubicBezTo>
                <a:cubicBezTo>
                  <a:pt x="1188" y="2421"/>
                  <a:pt x="1195" y="2430"/>
                  <a:pt x="1203" y="2440"/>
                </a:cubicBezTo>
                <a:cubicBezTo>
                  <a:pt x="1205" y="2443"/>
                  <a:pt x="1208" y="2447"/>
                  <a:pt x="1211" y="2450"/>
                </a:cubicBezTo>
                <a:cubicBezTo>
                  <a:pt x="1216" y="2457"/>
                  <a:pt x="1221" y="2463"/>
                  <a:pt x="1227" y="2470"/>
                </a:cubicBezTo>
                <a:cubicBezTo>
                  <a:pt x="1230" y="2474"/>
                  <a:pt x="1233" y="2477"/>
                  <a:pt x="1236" y="2481"/>
                </a:cubicBezTo>
                <a:cubicBezTo>
                  <a:pt x="1241" y="2487"/>
                  <a:pt x="1246" y="2493"/>
                  <a:pt x="1251" y="2499"/>
                </a:cubicBezTo>
                <a:cubicBezTo>
                  <a:pt x="1254" y="2503"/>
                  <a:pt x="1258" y="2507"/>
                  <a:pt x="1262" y="2511"/>
                </a:cubicBezTo>
                <a:cubicBezTo>
                  <a:pt x="1266" y="2517"/>
                  <a:pt x="1271" y="2522"/>
                  <a:pt x="1276" y="2528"/>
                </a:cubicBezTo>
                <a:cubicBezTo>
                  <a:pt x="1280" y="2532"/>
                  <a:pt x="1284" y="2536"/>
                  <a:pt x="1287" y="2540"/>
                </a:cubicBezTo>
                <a:cubicBezTo>
                  <a:pt x="1292" y="2545"/>
                  <a:pt x="1297" y="2550"/>
                  <a:pt x="1302" y="2556"/>
                </a:cubicBezTo>
                <a:cubicBezTo>
                  <a:pt x="1306" y="2560"/>
                  <a:pt x="1310" y="2564"/>
                  <a:pt x="1314" y="2568"/>
                </a:cubicBezTo>
                <a:cubicBezTo>
                  <a:pt x="1319" y="2573"/>
                  <a:pt x="1324" y="2578"/>
                  <a:pt x="1329" y="2583"/>
                </a:cubicBezTo>
                <a:cubicBezTo>
                  <a:pt x="1332" y="2587"/>
                  <a:pt x="1336" y="2591"/>
                  <a:pt x="1340" y="2595"/>
                </a:cubicBezTo>
                <a:cubicBezTo>
                  <a:pt x="1343" y="2597"/>
                  <a:pt x="1346" y="2600"/>
                  <a:pt x="1349" y="2603"/>
                </a:cubicBezTo>
                <a:cubicBezTo>
                  <a:pt x="1348" y="2603"/>
                  <a:pt x="1346" y="2603"/>
                  <a:pt x="1345" y="2603"/>
                </a:cubicBezTo>
                <a:cubicBezTo>
                  <a:pt x="1342" y="2602"/>
                  <a:pt x="1338" y="2602"/>
                  <a:pt x="1335" y="2601"/>
                </a:cubicBezTo>
                <a:cubicBezTo>
                  <a:pt x="1330" y="2601"/>
                  <a:pt x="1326" y="2600"/>
                  <a:pt x="1321" y="2600"/>
                </a:cubicBezTo>
                <a:cubicBezTo>
                  <a:pt x="1318" y="2599"/>
                  <a:pt x="1314" y="2599"/>
                  <a:pt x="1311" y="2598"/>
                </a:cubicBezTo>
                <a:cubicBezTo>
                  <a:pt x="1306" y="2598"/>
                  <a:pt x="1302" y="2597"/>
                  <a:pt x="1298" y="2597"/>
                </a:cubicBezTo>
                <a:cubicBezTo>
                  <a:pt x="1294" y="2596"/>
                  <a:pt x="1290" y="2595"/>
                  <a:pt x="1287" y="2595"/>
                </a:cubicBezTo>
                <a:cubicBezTo>
                  <a:pt x="1283" y="2594"/>
                  <a:pt x="1278" y="2594"/>
                  <a:pt x="1274" y="2593"/>
                </a:cubicBezTo>
                <a:cubicBezTo>
                  <a:pt x="1270" y="2592"/>
                  <a:pt x="1267" y="2592"/>
                  <a:pt x="1263" y="2591"/>
                </a:cubicBezTo>
                <a:cubicBezTo>
                  <a:pt x="1259" y="2590"/>
                  <a:pt x="1255" y="2590"/>
                  <a:pt x="1250" y="2589"/>
                </a:cubicBezTo>
                <a:cubicBezTo>
                  <a:pt x="1247" y="2588"/>
                  <a:pt x="1243" y="2588"/>
                  <a:pt x="1240" y="2587"/>
                </a:cubicBezTo>
                <a:cubicBezTo>
                  <a:pt x="1235" y="2586"/>
                  <a:pt x="1231" y="2585"/>
                  <a:pt x="1227" y="2584"/>
                </a:cubicBezTo>
                <a:cubicBezTo>
                  <a:pt x="1223" y="2584"/>
                  <a:pt x="1220" y="2583"/>
                  <a:pt x="1216" y="2582"/>
                </a:cubicBezTo>
                <a:cubicBezTo>
                  <a:pt x="1212" y="2582"/>
                  <a:pt x="1207" y="2581"/>
                  <a:pt x="1203" y="2580"/>
                </a:cubicBezTo>
                <a:cubicBezTo>
                  <a:pt x="1200" y="2579"/>
                  <a:pt x="1196" y="2578"/>
                  <a:pt x="1193" y="2577"/>
                </a:cubicBezTo>
                <a:cubicBezTo>
                  <a:pt x="1188" y="2577"/>
                  <a:pt x="1184" y="2576"/>
                  <a:pt x="1180" y="2575"/>
                </a:cubicBezTo>
                <a:cubicBezTo>
                  <a:pt x="1176" y="2574"/>
                  <a:pt x="1173" y="2573"/>
                  <a:pt x="1169" y="2572"/>
                </a:cubicBezTo>
                <a:cubicBezTo>
                  <a:pt x="1165" y="2571"/>
                  <a:pt x="1161" y="2570"/>
                  <a:pt x="1156" y="2569"/>
                </a:cubicBezTo>
                <a:cubicBezTo>
                  <a:pt x="1153" y="2568"/>
                  <a:pt x="1149" y="2567"/>
                  <a:pt x="1146" y="2567"/>
                </a:cubicBezTo>
                <a:cubicBezTo>
                  <a:pt x="1142" y="2565"/>
                  <a:pt x="1137" y="2564"/>
                  <a:pt x="1133" y="2563"/>
                </a:cubicBezTo>
                <a:cubicBezTo>
                  <a:pt x="1129" y="2562"/>
                  <a:pt x="1126" y="2561"/>
                  <a:pt x="1123" y="2560"/>
                </a:cubicBezTo>
                <a:cubicBezTo>
                  <a:pt x="1118" y="2559"/>
                  <a:pt x="1114" y="2558"/>
                  <a:pt x="1110" y="2557"/>
                </a:cubicBezTo>
                <a:cubicBezTo>
                  <a:pt x="1106" y="2556"/>
                  <a:pt x="1103" y="2555"/>
                  <a:pt x="1100" y="2554"/>
                </a:cubicBezTo>
                <a:cubicBezTo>
                  <a:pt x="1095" y="2553"/>
                  <a:pt x="1091" y="2551"/>
                  <a:pt x="1086" y="2550"/>
                </a:cubicBezTo>
                <a:cubicBezTo>
                  <a:pt x="1083" y="2549"/>
                  <a:pt x="1080" y="2548"/>
                  <a:pt x="1077" y="2547"/>
                </a:cubicBezTo>
                <a:cubicBezTo>
                  <a:pt x="1072" y="2546"/>
                  <a:pt x="1067" y="2544"/>
                  <a:pt x="1062" y="2543"/>
                </a:cubicBezTo>
                <a:cubicBezTo>
                  <a:pt x="1060" y="2542"/>
                  <a:pt x="1057" y="2541"/>
                  <a:pt x="1054" y="2540"/>
                </a:cubicBezTo>
                <a:cubicBezTo>
                  <a:pt x="1048" y="2538"/>
                  <a:pt x="1043" y="2537"/>
                  <a:pt x="1037" y="2535"/>
                </a:cubicBezTo>
                <a:cubicBezTo>
                  <a:pt x="1035" y="2534"/>
                  <a:pt x="1033" y="2533"/>
                  <a:pt x="1031" y="2533"/>
                </a:cubicBezTo>
                <a:cubicBezTo>
                  <a:pt x="1024" y="2530"/>
                  <a:pt x="1016" y="2527"/>
                  <a:pt x="1009" y="2525"/>
                </a:cubicBezTo>
                <a:cubicBezTo>
                  <a:pt x="1008" y="2524"/>
                  <a:pt x="1007" y="2524"/>
                  <a:pt x="1006" y="2524"/>
                </a:cubicBezTo>
                <a:cubicBezTo>
                  <a:pt x="1000" y="2522"/>
                  <a:pt x="993" y="2519"/>
                  <a:pt x="987" y="2517"/>
                </a:cubicBezTo>
                <a:cubicBezTo>
                  <a:pt x="983" y="2512"/>
                  <a:pt x="978" y="2507"/>
                  <a:pt x="974" y="2502"/>
                </a:cubicBezTo>
                <a:cubicBezTo>
                  <a:pt x="974" y="2502"/>
                  <a:pt x="973" y="2501"/>
                  <a:pt x="973" y="2501"/>
                </a:cubicBezTo>
                <a:cubicBezTo>
                  <a:pt x="968" y="2495"/>
                  <a:pt x="963" y="2489"/>
                  <a:pt x="958" y="2484"/>
                </a:cubicBezTo>
                <a:cubicBezTo>
                  <a:pt x="957" y="2482"/>
                  <a:pt x="955" y="2480"/>
                  <a:pt x="954" y="2478"/>
                </a:cubicBezTo>
                <a:cubicBezTo>
                  <a:pt x="950" y="2474"/>
                  <a:pt x="947" y="2471"/>
                  <a:pt x="944" y="2467"/>
                </a:cubicBezTo>
                <a:cubicBezTo>
                  <a:pt x="942" y="2464"/>
                  <a:pt x="940" y="2462"/>
                  <a:pt x="938" y="2460"/>
                </a:cubicBezTo>
                <a:cubicBezTo>
                  <a:pt x="936" y="2456"/>
                  <a:pt x="933" y="2453"/>
                  <a:pt x="930" y="2449"/>
                </a:cubicBezTo>
                <a:cubicBezTo>
                  <a:pt x="928" y="2447"/>
                  <a:pt x="926" y="2445"/>
                  <a:pt x="924" y="2442"/>
                </a:cubicBezTo>
                <a:cubicBezTo>
                  <a:pt x="921" y="2439"/>
                  <a:pt x="919" y="2435"/>
                  <a:pt x="916" y="2432"/>
                </a:cubicBezTo>
                <a:cubicBezTo>
                  <a:pt x="914" y="2429"/>
                  <a:pt x="912" y="2427"/>
                  <a:pt x="910" y="2424"/>
                </a:cubicBezTo>
                <a:cubicBezTo>
                  <a:pt x="908" y="2421"/>
                  <a:pt x="905" y="2418"/>
                  <a:pt x="903" y="2414"/>
                </a:cubicBezTo>
                <a:cubicBezTo>
                  <a:pt x="901" y="2412"/>
                  <a:pt x="899" y="2409"/>
                  <a:pt x="897" y="2406"/>
                </a:cubicBezTo>
                <a:cubicBezTo>
                  <a:pt x="894" y="2403"/>
                  <a:pt x="892" y="2400"/>
                  <a:pt x="889" y="2396"/>
                </a:cubicBezTo>
                <a:cubicBezTo>
                  <a:pt x="888" y="2394"/>
                  <a:pt x="886" y="2391"/>
                  <a:pt x="884" y="2388"/>
                </a:cubicBezTo>
                <a:cubicBezTo>
                  <a:pt x="881" y="2385"/>
                  <a:pt x="879" y="2381"/>
                  <a:pt x="877" y="2378"/>
                </a:cubicBezTo>
                <a:cubicBezTo>
                  <a:pt x="875" y="2375"/>
                  <a:pt x="873" y="2373"/>
                  <a:pt x="871" y="2370"/>
                </a:cubicBezTo>
                <a:cubicBezTo>
                  <a:pt x="868" y="2367"/>
                  <a:pt x="866" y="2363"/>
                  <a:pt x="864" y="2360"/>
                </a:cubicBezTo>
                <a:cubicBezTo>
                  <a:pt x="862" y="2357"/>
                  <a:pt x="860" y="2354"/>
                  <a:pt x="858" y="2351"/>
                </a:cubicBezTo>
                <a:cubicBezTo>
                  <a:pt x="856" y="2348"/>
                  <a:pt x="854" y="2345"/>
                  <a:pt x="851" y="2341"/>
                </a:cubicBezTo>
                <a:cubicBezTo>
                  <a:pt x="850" y="2338"/>
                  <a:pt x="848" y="2336"/>
                  <a:pt x="846" y="2333"/>
                </a:cubicBezTo>
                <a:cubicBezTo>
                  <a:pt x="844" y="2329"/>
                  <a:pt x="841" y="2326"/>
                  <a:pt x="839" y="2323"/>
                </a:cubicBezTo>
                <a:cubicBezTo>
                  <a:pt x="837" y="2320"/>
                  <a:pt x="836" y="2317"/>
                  <a:pt x="834" y="2314"/>
                </a:cubicBezTo>
                <a:cubicBezTo>
                  <a:pt x="832" y="2311"/>
                  <a:pt x="830" y="2307"/>
                  <a:pt x="827" y="2304"/>
                </a:cubicBezTo>
                <a:cubicBezTo>
                  <a:pt x="826" y="2301"/>
                  <a:pt x="824" y="2298"/>
                  <a:pt x="822" y="2295"/>
                </a:cubicBezTo>
                <a:cubicBezTo>
                  <a:pt x="820" y="2292"/>
                  <a:pt x="818" y="2288"/>
                  <a:pt x="816" y="2284"/>
                </a:cubicBezTo>
                <a:cubicBezTo>
                  <a:pt x="814" y="2282"/>
                  <a:pt x="812" y="2279"/>
                  <a:pt x="811" y="2276"/>
                </a:cubicBezTo>
                <a:cubicBezTo>
                  <a:pt x="809" y="2273"/>
                  <a:pt x="806" y="2269"/>
                  <a:pt x="804" y="2265"/>
                </a:cubicBezTo>
                <a:cubicBezTo>
                  <a:pt x="803" y="2262"/>
                  <a:pt x="801" y="2260"/>
                  <a:pt x="800" y="2257"/>
                </a:cubicBezTo>
                <a:cubicBezTo>
                  <a:pt x="797" y="2253"/>
                  <a:pt x="795" y="2249"/>
                  <a:pt x="793" y="2245"/>
                </a:cubicBezTo>
                <a:cubicBezTo>
                  <a:pt x="792" y="2243"/>
                  <a:pt x="790" y="2240"/>
                  <a:pt x="789" y="2238"/>
                </a:cubicBezTo>
                <a:cubicBezTo>
                  <a:pt x="789" y="2237"/>
                  <a:pt x="788" y="2237"/>
                  <a:pt x="788" y="2237"/>
                </a:cubicBezTo>
                <a:cubicBezTo>
                  <a:pt x="789" y="2237"/>
                  <a:pt x="790" y="2238"/>
                  <a:pt x="791" y="2238"/>
                </a:cubicBezTo>
                <a:close/>
                <a:moveTo>
                  <a:pt x="1342" y="2580"/>
                </a:moveTo>
                <a:cubicBezTo>
                  <a:pt x="1341" y="2579"/>
                  <a:pt x="1340" y="2577"/>
                  <a:pt x="1339" y="2576"/>
                </a:cubicBezTo>
                <a:cubicBezTo>
                  <a:pt x="1331" y="2569"/>
                  <a:pt x="1323" y="2561"/>
                  <a:pt x="1316" y="2552"/>
                </a:cubicBezTo>
                <a:cubicBezTo>
                  <a:pt x="1312" y="2549"/>
                  <a:pt x="1309" y="2546"/>
                  <a:pt x="1306" y="2543"/>
                </a:cubicBezTo>
                <a:cubicBezTo>
                  <a:pt x="1301" y="2537"/>
                  <a:pt x="1295" y="2531"/>
                  <a:pt x="1290" y="2525"/>
                </a:cubicBezTo>
                <a:cubicBezTo>
                  <a:pt x="1286" y="2521"/>
                  <a:pt x="1283" y="2517"/>
                  <a:pt x="1279" y="2513"/>
                </a:cubicBezTo>
                <a:cubicBezTo>
                  <a:pt x="1274" y="2508"/>
                  <a:pt x="1269" y="2502"/>
                  <a:pt x="1265" y="2496"/>
                </a:cubicBezTo>
                <a:cubicBezTo>
                  <a:pt x="1261" y="2492"/>
                  <a:pt x="1258" y="2488"/>
                  <a:pt x="1254" y="2484"/>
                </a:cubicBezTo>
                <a:cubicBezTo>
                  <a:pt x="1249" y="2478"/>
                  <a:pt x="1245" y="2473"/>
                  <a:pt x="1240" y="2467"/>
                </a:cubicBezTo>
                <a:cubicBezTo>
                  <a:pt x="1237" y="2463"/>
                  <a:pt x="1233" y="2459"/>
                  <a:pt x="1230" y="2454"/>
                </a:cubicBezTo>
                <a:cubicBezTo>
                  <a:pt x="1225" y="2449"/>
                  <a:pt x="1221" y="2443"/>
                  <a:pt x="1217" y="2438"/>
                </a:cubicBezTo>
                <a:cubicBezTo>
                  <a:pt x="1213" y="2433"/>
                  <a:pt x="1210" y="2429"/>
                  <a:pt x="1206" y="2424"/>
                </a:cubicBezTo>
                <a:cubicBezTo>
                  <a:pt x="1202" y="2419"/>
                  <a:pt x="1198" y="2413"/>
                  <a:pt x="1194" y="2408"/>
                </a:cubicBezTo>
                <a:cubicBezTo>
                  <a:pt x="1190" y="2403"/>
                  <a:pt x="1187" y="2399"/>
                  <a:pt x="1184" y="2394"/>
                </a:cubicBezTo>
                <a:cubicBezTo>
                  <a:pt x="1181" y="2391"/>
                  <a:pt x="1179" y="2387"/>
                  <a:pt x="1176" y="2384"/>
                </a:cubicBezTo>
                <a:cubicBezTo>
                  <a:pt x="1177" y="2384"/>
                  <a:pt x="1178" y="2384"/>
                  <a:pt x="1179" y="2384"/>
                </a:cubicBezTo>
                <a:cubicBezTo>
                  <a:pt x="1181" y="2385"/>
                  <a:pt x="1184" y="2386"/>
                  <a:pt x="1187" y="2386"/>
                </a:cubicBezTo>
                <a:cubicBezTo>
                  <a:pt x="1191" y="2387"/>
                  <a:pt x="1194" y="2388"/>
                  <a:pt x="1198" y="2389"/>
                </a:cubicBezTo>
                <a:cubicBezTo>
                  <a:pt x="1201" y="2389"/>
                  <a:pt x="1204" y="2390"/>
                  <a:pt x="1207" y="2391"/>
                </a:cubicBezTo>
                <a:cubicBezTo>
                  <a:pt x="1211" y="2391"/>
                  <a:pt x="1214" y="2392"/>
                  <a:pt x="1218" y="2393"/>
                </a:cubicBezTo>
                <a:cubicBezTo>
                  <a:pt x="1221" y="2393"/>
                  <a:pt x="1224" y="2394"/>
                  <a:pt x="1227" y="2394"/>
                </a:cubicBezTo>
                <a:cubicBezTo>
                  <a:pt x="1230" y="2395"/>
                  <a:pt x="1234" y="2396"/>
                  <a:pt x="1237" y="2396"/>
                </a:cubicBezTo>
                <a:cubicBezTo>
                  <a:pt x="1240" y="2397"/>
                  <a:pt x="1243" y="2398"/>
                  <a:pt x="1246" y="2398"/>
                </a:cubicBezTo>
                <a:cubicBezTo>
                  <a:pt x="1250" y="2399"/>
                  <a:pt x="1254" y="2399"/>
                  <a:pt x="1257" y="2400"/>
                </a:cubicBezTo>
                <a:cubicBezTo>
                  <a:pt x="1260" y="2400"/>
                  <a:pt x="1263" y="2401"/>
                  <a:pt x="1266" y="2402"/>
                </a:cubicBezTo>
                <a:cubicBezTo>
                  <a:pt x="1270" y="2402"/>
                  <a:pt x="1273" y="2403"/>
                  <a:pt x="1277" y="2403"/>
                </a:cubicBezTo>
                <a:cubicBezTo>
                  <a:pt x="1280" y="2404"/>
                  <a:pt x="1283" y="2404"/>
                  <a:pt x="1286" y="2405"/>
                </a:cubicBezTo>
                <a:cubicBezTo>
                  <a:pt x="1290" y="2405"/>
                  <a:pt x="1293" y="2406"/>
                  <a:pt x="1297" y="2406"/>
                </a:cubicBezTo>
                <a:cubicBezTo>
                  <a:pt x="1300" y="2407"/>
                  <a:pt x="1303" y="2407"/>
                  <a:pt x="1306" y="2408"/>
                </a:cubicBezTo>
                <a:cubicBezTo>
                  <a:pt x="1309" y="2408"/>
                  <a:pt x="1313" y="2408"/>
                  <a:pt x="1317" y="2409"/>
                </a:cubicBezTo>
                <a:cubicBezTo>
                  <a:pt x="1320" y="2409"/>
                  <a:pt x="1323" y="2410"/>
                  <a:pt x="1326" y="2410"/>
                </a:cubicBezTo>
                <a:cubicBezTo>
                  <a:pt x="1329" y="2411"/>
                  <a:pt x="1333" y="2411"/>
                  <a:pt x="1337" y="2411"/>
                </a:cubicBezTo>
                <a:cubicBezTo>
                  <a:pt x="1340" y="2412"/>
                  <a:pt x="1343" y="2412"/>
                  <a:pt x="1346" y="2412"/>
                </a:cubicBezTo>
                <a:cubicBezTo>
                  <a:pt x="1349" y="2413"/>
                  <a:pt x="1353" y="2413"/>
                  <a:pt x="1357" y="2414"/>
                </a:cubicBezTo>
                <a:cubicBezTo>
                  <a:pt x="1360" y="2414"/>
                  <a:pt x="1363" y="2414"/>
                  <a:pt x="1366" y="2415"/>
                </a:cubicBezTo>
                <a:cubicBezTo>
                  <a:pt x="1370" y="2415"/>
                  <a:pt x="1373" y="2415"/>
                  <a:pt x="1377" y="2416"/>
                </a:cubicBezTo>
                <a:cubicBezTo>
                  <a:pt x="1380" y="2416"/>
                  <a:pt x="1383" y="2416"/>
                  <a:pt x="1386" y="2416"/>
                </a:cubicBezTo>
                <a:cubicBezTo>
                  <a:pt x="1390" y="2417"/>
                  <a:pt x="1394" y="2417"/>
                  <a:pt x="1398" y="2417"/>
                </a:cubicBezTo>
                <a:cubicBezTo>
                  <a:pt x="1401" y="2418"/>
                  <a:pt x="1403" y="2418"/>
                  <a:pt x="1406" y="2418"/>
                </a:cubicBezTo>
                <a:cubicBezTo>
                  <a:pt x="1411" y="2418"/>
                  <a:pt x="1415" y="2419"/>
                  <a:pt x="1420" y="2419"/>
                </a:cubicBezTo>
                <a:cubicBezTo>
                  <a:pt x="1422" y="2419"/>
                  <a:pt x="1424" y="2419"/>
                  <a:pt x="1426" y="2419"/>
                </a:cubicBezTo>
                <a:cubicBezTo>
                  <a:pt x="1432" y="2420"/>
                  <a:pt x="1439" y="2420"/>
                  <a:pt x="1446" y="2420"/>
                </a:cubicBezTo>
                <a:cubicBezTo>
                  <a:pt x="1447" y="2420"/>
                  <a:pt x="1449" y="2420"/>
                  <a:pt x="1451" y="2420"/>
                </a:cubicBezTo>
                <a:cubicBezTo>
                  <a:pt x="1456" y="2421"/>
                  <a:pt x="1461" y="2421"/>
                  <a:pt x="1466" y="2421"/>
                </a:cubicBezTo>
                <a:cubicBezTo>
                  <a:pt x="1468" y="2421"/>
                  <a:pt x="1471" y="2421"/>
                  <a:pt x="1473" y="2421"/>
                </a:cubicBezTo>
                <a:cubicBezTo>
                  <a:pt x="1477" y="2421"/>
                  <a:pt x="1481" y="2421"/>
                  <a:pt x="1484" y="2422"/>
                </a:cubicBezTo>
                <a:cubicBezTo>
                  <a:pt x="1484" y="2422"/>
                  <a:pt x="1484" y="2422"/>
                  <a:pt x="1484" y="2422"/>
                </a:cubicBezTo>
                <a:cubicBezTo>
                  <a:pt x="1484" y="2422"/>
                  <a:pt x="1484" y="2422"/>
                  <a:pt x="1484" y="2422"/>
                </a:cubicBezTo>
                <a:cubicBezTo>
                  <a:pt x="1489" y="2428"/>
                  <a:pt x="1494" y="2434"/>
                  <a:pt x="1498" y="2440"/>
                </a:cubicBezTo>
                <a:cubicBezTo>
                  <a:pt x="1500" y="2442"/>
                  <a:pt x="1501" y="2444"/>
                  <a:pt x="1503" y="2446"/>
                </a:cubicBezTo>
                <a:cubicBezTo>
                  <a:pt x="1509" y="2454"/>
                  <a:pt x="1516" y="2462"/>
                  <a:pt x="1523" y="2471"/>
                </a:cubicBezTo>
                <a:cubicBezTo>
                  <a:pt x="1524" y="2473"/>
                  <a:pt x="1526" y="2475"/>
                  <a:pt x="1528" y="2477"/>
                </a:cubicBezTo>
                <a:cubicBezTo>
                  <a:pt x="1533" y="2483"/>
                  <a:pt x="1538" y="2489"/>
                  <a:pt x="1543" y="2495"/>
                </a:cubicBezTo>
                <a:cubicBezTo>
                  <a:pt x="1546" y="2498"/>
                  <a:pt x="1548" y="2501"/>
                  <a:pt x="1551" y="2504"/>
                </a:cubicBezTo>
                <a:cubicBezTo>
                  <a:pt x="1555" y="2509"/>
                  <a:pt x="1560" y="2514"/>
                  <a:pt x="1564" y="2519"/>
                </a:cubicBezTo>
                <a:cubicBezTo>
                  <a:pt x="1567" y="2522"/>
                  <a:pt x="1570" y="2526"/>
                  <a:pt x="1573" y="2529"/>
                </a:cubicBezTo>
                <a:cubicBezTo>
                  <a:pt x="1577" y="2534"/>
                  <a:pt x="1581" y="2538"/>
                  <a:pt x="1586" y="2543"/>
                </a:cubicBezTo>
                <a:cubicBezTo>
                  <a:pt x="1589" y="2546"/>
                  <a:pt x="1592" y="2550"/>
                  <a:pt x="1595" y="2553"/>
                </a:cubicBezTo>
                <a:cubicBezTo>
                  <a:pt x="1599" y="2557"/>
                  <a:pt x="1603" y="2562"/>
                  <a:pt x="1608" y="2566"/>
                </a:cubicBezTo>
                <a:cubicBezTo>
                  <a:pt x="1611" y="2569"/>
                  <a:pt x="1614" y="2573"/>
                  <a:pt x="1618" y="2576"/>
                </a:cubicBezTo>
                <a:cubicBezTo>
                  <a:pt x="1622" y="2580"/>
                  <a:pt x="1626" y="2585"/>
                  <a:pt x="1630" y="2589"/>
                </a:cubicBezTo>
                <a:cubicBezTo>
                  <a:pt x="1633" y="2592"/>
                  <a:pt x="1637" y="2595"/>
                  <a:pt x="1640" y="2599"/>
                </a:cubicBezTo>
                <a:cubicBezTo>
                  <a:pt x="1643" y="2601"/>
                  <a:pt x="1645" y="2604"/>
                  <a:pt x="1648" y="2606"/>
                </a:cubicBezTo>
                <a:cubicBezTo>
                  <a:pt x="1643" y="2607"/>
                  <a:pt x="1639" y="2607"/>
                  <a:pt x="1635" y="2607"/>
                </a:cubicBezTo>
                <a:cubicBezTo>
                  <a:pt x="1630" y="2608"/>
                  <a:pt x="1625" y="2608"/>
                  <a:pt x="1620" y="2608"/>
                </a:cubicBezTo>
                <a:cubicBezTo>
                  <a:pt x="1613" y="2609"/>
                  <a:pt x="1606" y="2609"/>
                  <a:pt x="1599" y="2610"/>
                </a:cubicBezTo>
                <a:cubicBezTo>
                  <a:pt x="1594" y="2610"/>
                  <a:pt x="1589" y="2610"/>
                  <a:pt x="1585" y="2610"/>
                </a:cubicBezTo>
                <a:cubicBezTo>
                  <a:pt x="1577" y="2611"/>
                  <a:pt x="1569" y="2611"/>
                  <a:pt x="1561" y="2611"/>
                </a:cubicBezTo>
                <a:cubicBezTo>
                  <a:pt x="1557" y="2611"/>
                  <a:pt x="1553" y="2612"/>
                  <a:pt x="1550" y="2612"/>
                </a:cubicBezTo>
                <a:cubicBezTo>
                  <a:pt x="1538" y="2612"/>
                  <a:pt x="1526" y="2612"/>
                  <a:pt x="1515" y="2612"/>
                </a:cubicBezTo>
                <a:cubicBezTo>
                  <a:pt x="1503" y="2612"/>
                  <a:pt x="1491" y="2612"/>
                  <a:pt x="1479" y="2612"/>
                </a:cubicBezTo>
                <a:cubicBezTo>
                  <a:pt x="1478" y="2612"/>
                  <a:pt x="1478" y="2612"/>
                  <a:pt x="1478" y="2612"/>
                </a:cubicBezTo>
                <a:cubicBezTo>
                  <a:pt x="1466" y="2611"/>
                  <a:pt x="1454" y="2611"/>
                  <a:pt x="1442" y="2610"/>
                </a:cubicBezTo>
                <a:cubicBezTo>
                  <a:pt x="1442" y="2610"/>
                  <a:pt x="1441" y="2610"/>
                  <a:pt x="1441" y="2610"/>
                </a:cubicBezTo>
                <a:cubicBezTo>
                  <a:pt x="1429" y="2610"/>
                  <a:pt x="1418" y="2609"/>
                  <a:pt x="1406" y="2608"/>
                </a:cubicBezTo>
                <a:cubicBezTo>
                  <a:pt x="1406" y="2608"/>
                  <a:pt x="1405" y="2608"/>
                  <a:pt x="1404" y="2608"/>
                </a:cubicBezTo>
                <a:cubicBezTo>
                  <a:pt x="1393" y="2607"/>
                  <a:pt x="1381" y="2606"/>
                  <a:pt x="1370" y="2605"/>
                </a:cubicBezTo>
                <a:cubicBezTo>
                  <a:pt x="1369" y="2605"/>
                  <a:pt x="1369" y="2605"/>
                  <a:pt x="1368" y="2605"/>
                </a:cubicBezTo>
                <a:cubicBezTo>
                  <a:pt x="1360" y="2597"/>
                  <a:pt x="1351" y="2588"/>
                  <a:pt x="1342" y="2580"/>
                </a:cubicBezTo>
                <a:close/>
                <a:moveTo>
                  <a:pt x="1647" y="2588"/>
                </a:moveTo>
                <a:cubicBezTo>
                  <a:pt x="1645" y="2587"/>
                  <a:pt x="1644" y="2585"/>
                  <a:pt x="1642" y="2584"/>
                </a:cubicBezTo>
                <a:cubicBezTo>
                  <a:pt x="1634" y="2576"/>
                  <a:pt x="1627" y="2569"/>
                  <a:pt x="1620" y="2561"/>
                </a:cubicBezTo>
                <a:cubicBezTo>
                  <a:pt x="1618" y="2559"/>
                  <a:pt x="1616" y="2557"/>
                  <a:pt x="1614" y="2555"/>
                </a:cubicBezTo>
                <a:cubicBezTo>
                  <a:pt x="1608" y="2549"/>
                  <a:pt x="1603" y="2544"/>
                  <a:pt x="1598" y="2538"/>
                </a:cubicBezTo>
                <a:cubicBezTo>
                  <a:pt x="1595" y="2535"/>
                  <a:pt x="1592" y="2532"/>
                  <a:pt x="1589" y="2529"/>
                </a:cubicBezTo>
                <a:cubicBezTo>
                  <a:pt x="1585" y="2524"/>
                  <a:pt x="1581" y="2520"/>
                  <a:pt x="1576" y="2515"/>
                </a:cubicBezTo>
                <a:cubicBezTo>
                  <a:pt x="1573" y="2511"/>
                  <a:pt x="1570" y="2508"/>
                  <a:pt x="1567" y="2505"/>
                </a:cubicBezTo>
                <a:cubicBezTo>
                  <a:pt x="1563" y="2500"/>
                  <a:pt x="1559" y="2495"/>
                  <a:pt x="1555" y="2491"/>
                </a:cubicBezTo>
                <a:cubicBezTo>
                  <a:pt x="1552" y="2487"/>
                  <a:pt x="1549" y="2484"/>
                  <a:pt x="1546" y="2480"/>
                </a:cubicBezTo>
                <a:cubicBezTo>
                  <a:pt x="1543" y="2476"/>
                  <a:pt x="1539" y="2471"/>
                  <a:pt x="1535" y="2466"/>
                </a:cubicBezTo>
                <a:cubicBezTo>
                  <a:pt x="1532" y="2463"/>
                  <a:pt x="1529" y="2459"/>
                  <a:pt x="1526" y="2455"/>
                </a:cubicBezTo>
                <a:cubicBezTo>
                  <a:pt x="1522" y="2451"/>
                  <a:pt x="1519" y="2446"/>
                  <a:pt x="1515" y="2442"/>
                </a:cubicBezTo>
                <a:cubicBezTo>
                  <a:pt x="1512" y="2438"/>
                  <a:pt x="1509" y="2434"/>
                  <a:pt x="1506" y="2430"/>
                </a:cubicBezTo>
                <a:cubicBezTo>
                  <a:pt x="1504" y="2428"/>
                  <a:pt x="1502" y="2425"/>
                  <a:pt x="1500" y="2422"/>
                </a:cubicBezTo>
                <a:cubicBezTo>
                  <a:pt x="1505" y="2422"/>
                  <a:pt x="1510" y="2422"/>
                  <a:pt x="1515" y="2422"/>
                </a:cubicBezTo>
                <a:cubicBezTo>
                  <a:pt x="1525" y="2422"/>
                  <a:pt x="1536" y="2422"/>
                  <a:pt x="1546" y="2422"/>
                </a:cubicBezTo>
                <a:cubicBezTo>
                  <a:pt x="1550" y="2421"/>
                  <a:pt x="1553" y="2421"/>
                  <a:pt x="1557" y="2421"/>
                </a:cubicBezTo>
                <a:cubicBezTo>
                  <a:pt x="1564" y="2421"/>
                  <a:pt x="1571" y="2421"/>
                  <a:pt x="1578" y="2421"/>
                </a:cubicBezTo>
                <a:cubicBezTo>
                  <a:pt x="1582" y="2420"/>
                  <a:pt x="1586" y="2420"/>
                  <a:pt x="1591" y="2420"/>
                </a:cubicBezTo>
                <a:cubicBezTo>
                  <a:pt x="1597" y="2420"/>
                  <a:pt x="1603" y="2419"/>
                  <a:pt x="1610" y="2419"/>
                </a:cubicBezTo>
                <a:cubicBezTo>
                  <a:pt x="1614" y="2419"/>
                  <a:pt x="1619" y="2418"/>
                  <a:pt x="1623" y="2418"/>
                </a:cubicBezTo>
                <a:cubicBezTo>
                  <a:pt x="1629" y="2417"/>
                  <a:pt x="1635" y="2417"/>
                  <a:pt x="1641" y="2417"/>
                </a:cubicBezTo>
                <a:cubicBezTo>
                  <a:pt x="1646" y="2416"/>
                  <a:pt x="1651" y="2416"/>
                  <a:pt x="1655" y="2415"/>
                </a:cubicBezTo>
                <a:cubicBezTo>
                  <a:pt x="1661" y="2415"/>
                  <a:pt x="1667" y="2414"/>
                  <a:pt x="1673" y="2414"/>
                </a:cubicBezTo>
                <a:cubicBezTo>
                  <a:pt x="1678" y="2413"/>
                  <a:pt x="1683" y="2413"/>
                  <a:pt x="1687" y="2412"/>
                </a:cubicBezTo>
                <a:cubicBezTo>
                  <a:pt x="1693" y="2411"/>
                  <a:pt x="1699" y="2411"/>
                  <a:pt x="1704" y="2410"/>
                </a:cubicBezTo>
                <a:cubicBezTo>
                  <a:pt x="1709" y="2409"/>
                  <a:pt x="1714" y="2409"/>
                  <a:pt x="1719" y="2408"/>
                </a:cubicBezTo>
                <a:cubicBezTo>
                  <a:pt x="1725" y="2407"/>
                  <a:pt x="1730" y="2407"/>
                  <a:pt x="1736" y="2406"/>
                </a:cubicBezTo>
                <a:cubicBezTo>
                  <a:pt x="1741" y="2405"/>
                  <a:pt x="1746" y="2404"/>
                  <a:pt x="1751" y="2403"/>
                </a:cubicBezTo>
                <a:cubicBezTo>
                  <a:pt x="1755" y="2403"/>
                  <a:pt x="1760" y="2402"/>
                  <a:pt x="1765" y="2401"/>
                </a:cubicBezTo>
                <a:cubicBezTo>
                  <a:pt x="1765" y="2401"/>
                  <a:pt x="1765" y="2401"/>
                  <a:pt x="1765" y="2401"/>
                </a:cubicBezTo>
                <a:cubicBezTo>
                  <a:pt x="1765" y="2401"/>
                  <a:pt x="1765" y="2401"/>
                  <a:pt x="1765" y="2401"/>
                </a:cubicBezTo>
                <a:cubicBezTo>
                  <a:pt x="1768" y="2405"/>
                  <a:pt x="1771" y="2409"/>
                  <a:pt x="1774" y="2413"/>
                </a:cubicBezTo>
                <a:cubicBezTo>
                  <a:pt x="1776" y="2416"/>
                  <a:pt x="1778" y="2419"/>
                  <a:pt x="1780" y="2422"/>
                </a:cubicBezTo>
                <a:cubicBezTo>
                  <a:pt x="1784" y="2427"/>
                  <a:pt x="1788" y="2432"/>
                  <a:pt x="1792" y="2438"/>
                </a:cubicBezTo>
                <a:cubicBezTo>
                  <a:pt x="1794" y="2440"/>
                  <a:pt x="1796" y="2442"/>
                  <a:pt x="1797" y="2444"/>
                </a:cubicBezTo>
                <a:cubicBezTo>
                  <a:pt x="1803" y="2451"/>
                  <a:pt x="1808" y="2458"/>
                  <a:pt x="1813" y="2464"/>
                </a:cubicBezTo>
                <a:cubicBezTo>
                  <a:pt x="1815" y="2467"/>
                  <a:pt x="1818" y="2469"/>
                  <a:pt x="1820" y="2472"/>
                </a:cubicBezTo>
                <a:cubicBezTo>
                  <a:pt x="1823" y="2476"/>
                  <a:pt x="1827" y="2481"/>
                  <a:pt x="1831" y="2485"/>
                </a:cubicBezTo>
                <a:cubicBezTo>
                  <a:pt x="1833" y="2488"/>
                  <a:pt x="1836" y="2491"/>
                  <a:pt x="1838" y="2494"/>
                </a:cubicBezTo>
                <a:cubicBezTo>
                  <a:pt x="1841" y="2498"/>
                  <a:pt x="1845" y="2502"/>
                  <a:pt x="1848" y="2506"/>
                </a:cubicBezTo>
                <a:cubicBezTo>
                  <a:pt x="1851" y="2509"/>
                  <a:pt x="1853" y="2512"/>
                  <a:pt x="1856" y="2515"/>
                </a:cubicBezTo>
                <a:cubicBezTo>
                  <a:pt x="1859" y="2519"/>
                  <a:pt x="1863" y="2523"/>
                  <a:pt x="1866" y="2526"/>
                </a:cubicBezTo>
                <a:cubicBezTo>
                  <a:pt x="1869" y="2529"/>
                  <a:pt x="1872" y="2532"/>
                  <a:pt x="1874" y="2535"/>
                </a:cubicBezTo>
                <a:cubicBezTo>
                  <a:pt x="1878" y="2539"/>
                  <a:pt x="1881" y="2543"/>
                  <a:pt x="1885" y="2546"/>
                </a:cubicBezTo>
                <a:cubicBezTo>
                  <a:pt x="1887" y="2549"/>
                  <a:pt x="1890" y="2552"/>
                  <a:pt x="1893" y="2555"/>
                </a:cubicBezTo>
                <a:cubicBezTo>
                  <a:pt x="1895" y="2558"/>
                  <a:pt x="1897" y="2560"/>
                  <a:pt x="1900" y="2562"/>
                </a:cubicBezTo>
                <a:cubicBezTo>
                  <a:pt x="1896" y="2563"/>
                  <a:pt x="1892" y="2564"/>
                  <a:pt x="1888" y="2565"/>
                </a:cubicBezTo>
                <a:cubicBezTo>
                  <a:pt x="1884" y="2566"/>
                  <a:pt x="1879" y="2567"/>
                  <a:pt x="1875" y="2569"/>
                </a:cubicBezTo>
                <a:cubicBezTo>
                  <a:pt x="1869" y="2570"/>
                  <a:pt x="1864" y="2571"/>
                  <a:pt x="1858" y="2573"/>
                </a:cubicBezTo>
                <a:cubicBezTo>
                  <a:pt x="1854" y="2574"/>
                  <a:pt x="1849" y="2575"/>
                  <a:pt x="1845" y="2576"/>
                </a:cubicBezTo>
                <a:cubicBezTo>
                  <a:pt x="1839" y="2577"/>
                  <a:pt x="1833" y="2578"/>
                  <a:pt x="1828" y="2579"/>
                </a:cubicBezTo>
                <a:cubicBezTo>
                  <a:pt x="1823" y="2580"/>
                  <a:pt x="1819" y="2581"/>
                  <a:pt x="1815" y="2582"/>
                </a:cubicBezTo>
                <a:cubicBezTo>
                  <a:pt x="1809" y="2583"/>
                  <a:pt x="1803" y="2584"/>
                  <a:pt x="1797" y="2586"/>
                </a:cubicBezTo>
                <a:cubicBezTo>
                  <a:pt x="1793" y="2586"/>
                  <a:pt x="1789" y="2587"/>
                  <a:pt x="1785" y="2588"/>
                </a:cubicBezTo>
                <a:cubicBezTo>
                  <a:pt x="1778" y="2589"/>
                  <a:pt x="1771" y="2590"/>
                  <a:pt x="1765" y="2591"/>
                </a:cubicBezTo>
                <a:cubicBezTo>
                  <a:pt x="1761" y="2592"/>
                  <a:pt x="1758" y="2592"/>
                  <a:pt x="1754" y="2593"/>
                </a:cubicBezTo>
                <a:cubicBezTo>
                  <a:pt x="1746" y="2594"/>
                  <a:pt x="1738" y="2596"/>
                  <a:pt x="1729" y="2597"/>
                </a:cubicBezTo>
                <a:cubicBezTo>
                  <a:pt x="1727" y="2597"/>
                  <a:pt x="1725" y="2597"/>
                  <a:pt x="1724" y="2598"/>
                </a:cubicBezTo>
                <a:cubicBezTo>
                  <a:pt x="1713" y="2599"/>
                  <a:pt x="1703" y="2600"/>
                  <a:pt x="1693" y="2602"/>
                </a:cubicBezTo>
                <a:cubicBezTo>
                  <a:pt x="1690" y="2602"/>
                  <a:pt x="1687" y="2602"/>
                  <a:pt x="1684" y="2603"/>
                </a:cubicBezTo>
                <a:cubicBezTo>
                  <a:pt x="1677" y="2603"/>
                  <a:pt x="1670" y="2604"/>
                  <a:pt x="1664" y="2605"/>
                </a:cubicBezTo>
                <a:cubicBezTo>
                  <a:pt x="1658" y="2599"/>
                  <a:pt x="1652" y="2594"/>
                  <a:pt x="1647" y="2588"/>
                </a:cubicBezTo>
                <a:close/>
                <a:moveTo>
                  <a:pt x="1896" y="2541"/>
                </a:moveTo>
                <a:cubicBezTo>
                  <a:pt x="1890" y="2534"/>
                  <a:pt x="1884" y="2528"/>
                  <a:pt x="1878" y="2522"/>
                </a:cubicBezTo>
                <a:cubicBezTo>
                  <a:pt x="1878" y="2522"/>
                  <a:pt x="1878" y="2521"/>
                  <a:pt x="1877" y="2521"/>
                </a:cubicBezTo>
                <a:cubicBezTo>
                  <a:pt x="1871" y="2514"/>
                  <a:pt x="1865" y="2507"/>
                  <a:pt x="1859" y="2500"/>
                </a:cubicBezTo>
                <a:cubicBezTo>
                  <a:pt x="1858" y="2499"/>
                  <a:pt x="1856" y="2497"/>
                  <a:pt x="1854" y="2495"/>
                </a:cubicBezTo>
                <a:cubicBezTo>
                  <a:pt x="1850" y="2490"/>
                  <a:pt x="1846" y="2485"/>
                  <a:pt x="1842" y="2480"/>
                </a:cubicBezTo>
                <a:cubicBezTo>
                  <a:pt x="1840" y="2477"/>
                  <a:pt x="1837" y="2475"/>
                  <a:pt x="1835" y="2472"/>
                </a:cubicBezTo>
                <a:cubicBezTo>
                  <a:pt x="1832" y="2468"/>
                  <a:pt x="1828" y="2463"/>
                  <a:pt x="1825" y="2459"/>
                </a:cubicBezTo>
                <a:cubicBezTo>
                  <a:pt x="1822" y="2456"/>
                  <a:pt x="1820" y="2453"/>
                  <a:pt x="1818" y="2450"/>
                </a:cubicBezTo>
                <a:cubicBezTo>
                  <a:pt x="1814" y="2446"/>
                  <a:pt x="1811" y="2442"/>
                  <a:pt x="1808" y="2438"/>
                </a:cubicBezTo>
                <a:cubicBezTo>
                  <a:pt x="1805" y="2435"/>
                  <a:pt x="1803" y="2432"/>
                  <a:pt x="1801" y="2429"/>
                </a:cubicBezTo>
                <a:cubicBezTo>
                  <a:pt x="1798" y="2425"/>
                  <a:pt x="1794" y="2421"/>
                  <a:pt x="1791" y="2416"/>
                </a:cubicBezTo>
                <a:cubicBezTo>
                  <a:pt x="1789" y="2413"/>
                  <a:pt x="1787" y="2410"/>
                  <a:pt x="1784" y="2407"/>
                </a:cubicBezTo>
                <a:cubicBezTo>
                  <a:pt x="1782" y="2404"/>
                  <a:pt x="1780" y="2402"/>
                  <a:pt x="1778" y="2399"/>
                </a:cubicBezTo>
                <a:cubicBezTo>
                  <a:pt x="1783" y="2398"/>
                  <a:pt x="1787" y="2397"/>
                  <a:pt x="1791" y="2397"/>
                </a:cubicBezTo>
                <a:cubicBezTo>
                  <a:pt x="1795" y="2396"/>
                  <a:pt x="1800" y="2395"/>
                  <a:pt x="1805" y="2394"/>
                </a:cubicBezTo>
                <a:cubicBezTo>
                  <a:pt x="1810" y="2393"/>
                  <a:pt x="1816" y="2392"/>
                  <a:pt x="1822" y="2390"/>
                </a:cubicBezTo>
                <a:cubicBezTo>
                  <a:pt x="1827" y="2389"/>
                  <a:pt x="1831" y="2389"/>
                  <a:pt x="1836" y="2388"/>
                </a:cubicBezTo>
                <a:cubicBezTo>
                  <a:pt x="1842" y="2386"/>
                  <a:pt x="1848" y="2385"/>
                  <a:pt x="1854" y="2384"/>
                </a:cubicBezTo>
                <a:cubicBezTo>
                  <a:pt x="1858" y="2383"/>
                  <a:pt x="1862" y="2382"/>
                  <a:pt x="1867" y="2381"/>
                </a:cubicBezTo>
                <a:cubicBezTo>
                  <a:pt x="1873" y="2379"/>
                  <a:pt x="1880" y="2377"/>
                  <a:pt x="1886" y="2376"/>
                </a:cubicBezTo>
                <a:cubicBezTo>
                  <a:pt x="1890" y="2375"/>
                  <a:pt x="1894" y="2374"/>
                  <a:pt x="1898" y="2373"/>
                </a:cubicBezTo>
                <a:cubicBezTo>
                  <a:pt x="1906" y="2371"/>
                  <a:pt x="1914" y="2369"/>
                  <a:pt x="1922" y="2366"/>
                </a:cubicBezTo>
                <a:cubicBezTo>
                  <a:pt x="1924" y="2366"/>
                  <a:pt x="1926" y="2365"/>
                  <a:pt x="1928" y="2365"/>
                </a:cubicBezTo>
                <a:cubicBezTo>
                  <a:pt x="1938" y="2362"/>
                  <a:pt x="1948" y="2359"/>
                  <a:pt x="1959" y="2356"/>
                </a:cubicBezTo>
                <a:cubicBezTo>
                  <a:pt x="1962" y="2355"/>
                  <a:pt x="1965" y="2354"/>
                  <a:pt x="1968" y="2353"/>
                </a:cubicBezTo>
                <a:cubicBezTo>
                  <a:pt x="1975" y="2351"/>
                  <a:pt x="1982" y="2348"/>
                  <a:pt x="1989" y="2346"/>
                </a:cubicBezTo>
                <a:cubicBezTo>
                  <a:pt x="1993" y="2345"/>
                  <a:pt x="1997" y="2343"/>
                  <a:pt x="2001" y="2342"/>
                </a:cubicBezTo>
                <a:cubicBezTo>
                  <a:pt x="2006" y="2340"/>
                  <a:pt x="2011" y="2338"/>
                  <a:pt x="2017" y="2337"/>
                </a:cubicBezTo>
                <a:cubicBezTo>
                  <a:pt x="2017" y="2337"/>
                  <a:pt x="2017" y="2337"/>
                  <a:pt x="2017" y="2337"/>
                </a:cubicBezTo>
                <a:cubicBezTo>
                  <a:pt x="2017" y="2337"/>
                  <a:pt x="2017" y="2337"/>
                  <a:pt x="2017" y="2337"/>
                </a:cubicBezTo>
                <a:cubicBezTo>
                  <a:pt x="2019" y="2340"/>
                  <a:pt x="2021" y="2343"/>
                  <a:pt x="2023" y="2346"/>
                </a:cubicBezTo>
                <a:cubicBezTo>
                  <a:pt x="2025" y="2349"/>
                  <a:pt x="2026" y="2352"/>
                  <a:pt x="2028" y="2354"/>
                </a:cubicBezTo>
                <a:cubicBezTo>
                  <a:pt x="2031" y="2359"/>
                  <a:pt x="2034" y="2363"/>
                  <a:pt x="2037" y="2367"/>
                </a:cubicBezTo>
                <a:cubicBezTo>
                  <a:pt x="2038" y="2369"/>
                  <a:pt x="2040" y="2371"/>
                  <a:pt x="2041" y="2374"/>
                </a:cubicBezTo>
                <a:cubicBezTo>
                  <a:pt x="2046" y="2380"/>
                  <a:pt x="2050" y="2386"/>
                  <a:pt x="2055" y="2393"/>
                </a:cubicBezTo>
                <a:cubicBezTo>
                  <a:pt x="2055" y="2393"/>
                  <a:pt x="2055" y="2393"/>
                  <a:pt x="2055" y="2394"/>
                </a:cubicBezTo>
                <a:cubicBezTo>
                  <a:pt x="2060" y="2400"/>
                  <a:pt x="2064" y="2406"/>
                  <a:pt x="2069" y="2412"/>
                </a:cubicBezTo>
                <a:cubicBezTo>
                  <a:pt x="2070" y="2414"/>
                  <a:pt x="2072" y="2416"/>
                  <a:pt x="2073" y="2418"/>
                </a:cubicBezTo>
                <a:cubicBezTo>
                  <a:pt x="2077" y="2423"/>
                  <a:pt x="2080" y="2427"/>
                  <a:pt x="2083" y="2431"/>
                </a:cubicBezTo>
                <a:cubicBezTo>
                  <a:pt x="2085" y="2433"/>
                  <a:pt x="2087" y="2436"/>
                  <a:pt x="2089" y="2438"/>
                </a:cubicBezTo>
                <a:cubicBezTo>
                  <a:pt x="2091" y="2442"/>
                  <a:pt x="2094" y="2446"/>
                  <a:pt x="2097" y="2450"/>
                </a:cubicBezTo>
                <a:cubicBezTo>
                  <a:pt x="2099" y="2452"/>
                  <a:pt x="2101" y="2455"/>
                  <a:pt x="2103" y="2457"/>
                </a:cubicBezTo>
                <a:cubicBezTo>
                  <a:pt x="2106" y="2461"/>
                  <a:pt x="2109" y="2465"/>
                  <a:pt x="2112" y="2468"/>
                </a:cubicBezTo>
                <a:cubicBezTo>
                  <a:pt x="2114" y="2471"/>
                  <a:pt x="2116" y="2473"/>
                  <a:pt x="2118" y="2476"/>
                </a:cubicBezTo>
                <a:cubicBezTo>
                  <a:pt x="2120" y="2478"/>
                  <a:pt x="2122" y="2481"/>
                  <a:pt x="2124" y="2483"/>
                </a:cubicBezTo>
                <a:cubicBezTo>
                  <a:pt x="2121" y="2485"/>
                  <a:pt x="2117" y="2486"/>
                  <a:pt x="2113" y="2488"/>
                </a:cubicBezTo>
                <a:cubicBezTo>
                  <a:pt x="2110" y="2490"/>
                  <a:pt x="2106" y="2491"/>
                  <a:pt x="2102" y="2493"/>
                </a:cubicBezTo>
                <a:cubicBezTo>
                  <a:pt x="2097" y="2495"/>
                  <a:pt x="2092" y="2497"/>
                  <a:pt x="2087" y="2499"/>
                </a:cubicBezTo>
                <a:cubicBezTo>
                  <a:pt x="2083" y="2501"/>
                  <a:pt x="2079" y="2502"/>
                  <a:pt x="2075" y="2504"/>
                </a:cubicBezTo>
                <a:cubicBezTo>
                  <a:pt x="2070" y="2506"/>
                  <a:pt x="2065" y="2508"/>
                  <a:pt x="2059" y="2510"/>
                </a:cubicBezTo>
                <a:cubicBezTo>
                  <a:pt x="2056" y="2512"/>
                  <a:pt x="2052" y="2513"/>
                  <a:pt x="2048" y="2515"/>
                </a:cubicBezTo>
                <a:cubicBezTo>
                  <a:pt x="2042" y="2517"/>
                  <a:pt x="2037" y="2519"/>
                  <a:pt x="2031" y="2521"/>
                </a:cubicBezTo>
                <a:cubicBezTo>
                  <a:pt x="2028" y="2522"/>
                  <a:pt x="2024" y="2523"/>
                  <a:pt x="2021" y="2525"/>
                </a:cubicBezTo>
                <a:cubicBezTo>
                  <a:pt x="2014" y="2527"/>
                  <a:pt x="2007" y="2529"/>
                  <a:pt x="2000" y="2532"/>
                </a:cubicBezTo>
                <a:cubicBezTo>
                  <a:pt x="1998" y="2533"/>
                  <a:pt x="1996" y="2533"/>
                  <a:pt x="1994" y="2534"/>
                </a:cubicBezTo>
                <a:cubicBezTo>
                  <a:pt x="1985" y="2537"/>
                  <a:pt x="1976" y="2540"/>
                  <a:pt x="1966" y="2543"/>
                </a:cubicBezTo>
                <a:cubicBezTo>
                  <a:pt x="1964" y="2544"/>
                  <a:pt x="1962" y="2544"/>
                  <a:pt x="1960" y="2545"/>
                </a:cubicBezTo>
                <a:cubicBezTo>
                  <a:pt x="1953" y="2547"/>
                  <a:pt x="1946" y="2549"/>
                  <a:pt x="1939" y="2551"/>
                </a:cubicBezTo>
                <a:cubicBezTo>
                  <a:pt x="1935" y="2552"/>
                  <a:pt x="1932" y="2553"/>
                  <a:pt x="1928" y="2554"/>
                </a:cubicBezTo>
                <a:cubicBezTo>
                  <a:pt x="1923" y="2556"/>
                  <a:pt x="1918" y="2557"/>
                  <a:pt x="1913" y="2559"/>
                </a:cubicBezTo>
                <a:cubicBezTo>
                  <a:pt x="1909" y="2555"/>
                  <a:pt x="1905" y="2551"/>
                  <a:pt x="1902" y="2547"/>
                </a:cubicBezTo>
                <a:cubicBezTo>
                  <a:pt x="1900" y="2545"/>
                  <a:pt x="1898" y="2543"/>
                  <a:pt x="1896" y="2541"/>
                </a:cubicBezTo>
                <a:close/>
                <a:moveTo>
                  <a:pt x="2122" y="2462"/>
                </a:moveTo>
                <a:cubicBezTo>
                  <a:pt x="2119" y="2458"/>
                  <a:pt x="2116" y="2453"/>
                  <a:pt x="2112" y="2449"/>
                </a:cubicBezTo>
                <a:cubicBezTo>
                  <a:pt x="2111" y="2447"/>
                  <a:pt x="2109" y="2445"/>
                  <a:pt x="2108" y="2444"/>
                </a:cubicBezTo>
                <a:cubicBezTo>
                  <a:pt x="2098" y="2431"/>
                  <a:pt x="2089" y="2419"/>
                  <a:pt x="2079" y="2406"/>
                </a:cubicBezTo>
                <a:cubicBezTo>
                  <a:pt x="2078" y="2404"/>
                  <a:pt x="2077" y="2402"/>
                  <a:pt x="2075" y="2401"/>
                </a:cubicBezTo>
                <a:cubicBezTo>
                  <a:pt x="2072" y="2396"/>
                  <a:pt x="2069" y="2392"/>
                  <a:pt x="2065" y="2387"/>
                </a:cubicBezTo>
                <a:cubicBezTo>
                  <a:pt x="2064" y="2385"/>
                  <a:pt x="2062" y="2382"/>
                  <a:pt x="2060" y="2380"/>
                </a:cubicBezTo>
                <a:cubicBezTo>
                  <a:pt x="2058" y="2376"/>
                  <a:pt x="2055" y="2372"/>
                  <a:pt x="2052" y="2368"/>
                </a:cubicBezTo>
                <a:cubicBezTo>
                  <a:pt x="2050" y="2365"/>
                  <a:pt x="2048" y="2363"/>
                  <a:pt x="2047" y="2360"/>
                </a:cubicBezTo>
                <a:cubicBezTo>
                  <a:pt x="2044" y="2356"/>
                  <a:pt x="2041" y="2352"/>
                  <a:pt x="2039" y="2349"/>
                </a:cubicBezTo>
                <a:cubicBezTo>
                  <a:pt x="2037" y="2346"/>
                  <a:pt x="2035" y="2343"/>
                  <a:pt x="2033" y="2340"/>
                </a:cubicBezTo>
                <a:cubicBezTo>
                  <a:pt x="2032" y="2338"/>
                  <a:pt x="2030" y="2335"/>
                  <a:pt x="2028" y="2332"/>
                </a:cubicBezTo>
                <a:cubicBezTo>
                  <a:pt x="2033" y="2331"/>
                  <a:pt x="2037" y="2329"/>
                  <a:pt x="2041" y="2328"/>
                </a:cubicBezTo>
                <a:cubicBezTo>
                  <a:pt x="2045" y="2326"/>
                  <a:pt x="2050" y="2325"/>
                  <a:pt x="2054" y="2323"/>
                </a:cubicBezTo>
                <a:cubicBezTo>
                  <a:pt x="2060" y="2321"/>
                  <a:pt x="2065" y="2318"/>
                  <a:pt x="2071" y="2316"/>
                </a:cubicBezTo>
                <a:cubicBezTo>
                  <a:pt x="2075" y="2315"/>
                  <a:pt x="2079" y="2313"/>
                  <a:pt x="2083" y="2311"/>
                </a:cubicBezTo>
                <a:cubicBezTo>
                  <a:pt x="2089" y="2309"/>
                  <a:pt x="2095" y="2306"/>
                  <a:pt x="2102" y="2304"/>
                </a:cubicBezTo>
                <a:cubicBezTo>
                  <a:pt x="2105" y="2302"/>
                  <a:pt x="2108" y="2301"/>
                  <a:pt x="2112" y="2299"/>
                </a:cubicBezTo>
                <a:cubicBezTo>
                  <a:pt x="2119" y="2296"/>
                  <a:pt x="2127" y="2293"/>
                  <a:pt x="2135" y="2289"/>
                </a:cubicBezTo>
                <a:cubicBezTo>
                  <a:pt x="2137" y="2288"/>
                  <a:pt x="2139" y="2288"/>
                  <a:pt x="2141" y="2287"/>
                </a:cubicBezTo>
                <a:cubicBezTo>
                  <a:pt x="2150" y="2282"/>
                  <a:pt x="2160" y="2278"/>
                  <a:pt x="2169" y="2273"/>
                </a:cubicBezTo>
                <a:cubicBezTo>
                  <a:pt x="2172" y="2272"/>
                  <a:pt x="2174" y="2271"/>
                  <a:pt x="2176" y="2270"/>
                </a:cubicBezTo>
                <a:cubicBezTo>
                  <a:pt x="2183" y="2266"/>
                  <a:pt x="2190" y="2263"/>
                  <a:pt x="2197" y="2259"/>
                </a:cubicBezTo>
                <a:cubicBezTo>
                  <a:pt x="2201" y="2258"/>
                  <a:pt x="2204" y="2256"/>
                  <a:pt x="2208" y="2254"/>
                </a:cubicBezTo>
                <a:cubicBezTo>
                  <a:pt x="2214" y="2251"/>
                  <a:pt x="2219" y="2248"/>
                  <a:pt x="2225" y="2245"/>
                </a:cubicBezTo>
                <a:cubicBezTo>
                  <a:pt x="2229" y="2243"/>
                  <a:pt x="2233" y="2241"/>
                  <a:pt x="2237" y="2239"/>
                </a:cubicBezTo>
                <a:cubicBezTo>
                  <a:pt x="2241" y="2236"/>
                  <a:pt x="2246" y="2234"/>
                  <a:pt x="2250" y="2232"/>
                </a:cubicBezTo>
                <a:cubicBezTo>
                  <a:pt x="2250" y="2232"/>
                  <a:pt x="2250" y="2232"/>
                  <a:pt x="2250" y="2232"/>
                </a:cubicBezTo>
                <a:cubicBezTo>
                  <a:pt x="2250" y="2232"/>
                  <a:pt x="2250" y="2232"/>
                  <a:pt x="2250" y="2232"/>
                </a:cubicBezTo>
                <a:cubicBezTo>
                  <a:pt x="2251" y="2234"/>
                  <a:pt x="2253" y="2237"/>
                  <a:pt x="2254" y="2240"/>
                </a:cubicBezTo>
                <a:cubicBezTo>
                  <a:pt x="2256" y="2242"/>
                  <a:pt x="2257" y="2245"/>
                  <a:pt x="2258" y="2247"/>
                </a:cubicBezTo>
                <a:cubicBezTo>
                  <a:pt x="2261" y="2251"/>
                  <a:pt x="2263" y="2255"/>
                  <a:pt x="2265" y="2258"/>
                </a:cubicBezTo>
                <a:cubicBezTo>
                  <a:pt x="2266" y="2261"/>
                  <a:pt x="2267" y="2263"/>
                  <a:pt x="2269" y="2265"/>
                </a:cubicBezTo>
                <a:cubicBezTo>
                  <a:pt x="2271" y="2270"/>
                  <a:pt x="2274" y="2274"/>
                  <a:pt x="2276" y="2278"/>
                </a:cubicBezTo>
                <a:cubicBezTo>
                  <a:pt x="2277" y="2280"/>
                  <a:pt x="2278" y="2282"/>
                  <a:pt x="2279" y="2283"/>
                </a:cubicBezTo>
                <a:cubicBezTo>
                  <a:pt x="2286" y="2296"/>
                  <a:pt x="2294" y="2308"/>
                  <a:pt x="2301" y="2319"/>
                </a:cubicBezTo>
                <a:cubicBezTo>
                  <a:pt x="2302" y="2321"/>
                  <a:pt x="2304" y="2323"/>
                  <a:pt x="2305" y="2325"/>
                </a:cubicBezTo>
                <a:cubicBezTo>
                  <a:pt x="2307" y="2329"/>
                  <a:pt x="2310" y="2333"/>
                  <a:pt x="2312" y="2337"/>
                </a:cubicBezTo>
                <a:cubicBezTo>
                  <a:pt x="2314" y="2339"/>
                  <a:pt x="2316" y="2342"/>
                  <a:pt x="2317" y="2344"/>
                </a:cubicBezTo>
                <a:cubicBezTo>
                  <a:pt x="2319" y="2348"/>
                  <a:pt x="2322" y="2351"/>
                  <a:pt x="2324" y="2354"/>
                </a:cubicBezTo>
                <a:cubicBezTo>
                  <a:pt x="2326" y="2357"/>
                  <a:pt x="2327" y="2360"/>
                  <a:pt x="2329" y="2362"/>
                </a:cubicBezTo>
                <a:cubicBezTo>
                  <a:pt x="2331" y="2365"/>
                  <a:pt x="2332" y="2367"/>
                  <a:pt x="2334" y="2369"/>
                </a:cubicBezTo>
                <a:cubicBezTo>
                  <a:pt x="2330" y="2372"/>
                  <a:pt x="2326" y="2374"/>
                  <a:pt x="2323" y="2376"/>
                </a:cubicBezTo>
                <a:cubicBezTo>
                  <a:pt x="2319" y="2379"/>
                  <a:pt x="2316" y="2381"/>
                  <a:pt x="2312" y="2383"/>
                </a:cubicBezTo>
                <a:cubicBezTo>
                  <a:pt x="2307" y="2386"/>
                  <a:pt x="2302" y="2389"/>
                  <a:pt x="2298" y="2392"/>
                </a:cubicBezTo>
                <a:cubicBezTo>
                  <a:pt x="2294" y="2394"/>
                  <a:pt x="2291" y="2396"/>
                  <a:pt x="2287" y="2398"/>
                </a:cubicBezTo>
                <a:cubicBezTo>
                  <a:pt x="2282" y="2401"/>
                  <a:pt x="2277" y="2404"/>
                  <a:pt x="2272" y="2408"/>
                </a:cubicBezTo>
                <a:cubicBezTo>
                  <a:pt x="2269" y="2409"/>
                  <a:pt x="2266" y="2411"/>
                  <a:pt x="2262" y="2413"/>
                </a:cubicBezTo>
                <a:cubicBezTo>
                  <a:pt x="2256" y="2417"/>
                  <a:pt x="2250" y="2420"/>
                  <a:pt x="2244" y="2424"/>
                </a:cubicBezTo>
                <a:cubicBezTo>
                  <a:pt x="2241" y="2425"/>
                  <a:pt x="2239" y="2426"/>
                  <a:pt x="2237" y="2427"/>
                </a:cubicBezTo>
                <a:cubicBezTo>
                  <a:pt x="2229" y="2432"/>
                  <a:pt x="2220" y="2436"/>
                  <a:pt x="2212" y="2441"/>
                </a:cubicBezTo>
                <a:cubicBezTo>
                  <a:pt x="2210" y="2442"/>
                  <a:pt x="2208" y="2443"/>
                  <a:pt x="2206" y="2444"/>
                </a:cubicBezTo>
                <a:cubicBezTo>
                  <a:pt x="2199" y="2447"/>
                  <a:pt x="2193" y="2451"/>
                  <a:pt x="2186" y="2454"/>
                </a:cubicBezTo>
                <a:cubicBezTo>
                  <a:pt x="2183" y="2456"/>
                  <a:pt x="2179" y="2457"/>
                  <a:pt x="2176" y="2459"/>
                </a:cubicBezTo>
                <a:cubicBezTo>
                  <a:pt x="2171" y="2462"/>
                  <a:pt x="2165" y="2464"/>
                  <a:pt x="2160" y="2467"/>
                </a:cubicBezTo>
                <a:cubicBezTo>
                  <a:pt x="2156" y="2469"/>
                  <a:pt x="2152" y="2470"/>
                  <a:pt x="2149" y="2472"/>
                </a:cubicBezTo>
                <a:cubicBezTo>
                  <a:pt x="2144" y="2474"/>
                  <a:pt x="2140" y="2476"/>
                  <a:pt x="2136" y="2478"/>
                </a:cubicBezTo>
                <a:cubicBezTo>
                  <a:pt x="2133" y="2475"/>
                  <a:pt x="2131" y="2472"/>
                  <a:pt x="2128" y="2469"/>
                </a:cubicBezTo>
                <a:cubicBezTo>
                  <a:pt x="2126" y="2466"/>
                  <a:pt x="2124" y="2464"/>
                  <a:pt x="2122" y="2462"/>
                </a:cubicBezTo>
                <a:close/>
                <a:moveTo>
                  <a:pt x="2327" y="2337"/>
                </a:moveTo>
                <a:cubicBezTo>
                  <a:pt x="2325" y="2335"/>
                  <a:pt x="2324" y="2333"/>
                  <a:pt x="2323" y="2331"/>
                </a:cubicBezTo>
                <a:cubicBezTo>
                  <a:pt x="2320" y="2327"/>
                  <a:pt x="2317" y="2322"/>
                  <a:pt x="2315" y="2318"/>
                </a:cubicBezTo>
                <a:cubicBezTo>
                  <a:pt x="2314" y="2317"/>
                  <a:pt x="2312" y="2315"/>
                  <a:pt x="2311" y="2313"/>
                </a:cubicBezTo>
                <a:cubicBezTo>
                  <a:pt x="2304" y="2301"/>
                  <a:pt x="2297" y="2289"/>
                  <a:pt x="2290" y="2277"/>
                </a:cubicBezTo>
                <a:cubicBezTo>
                  <a:pt x="2288" y="2275"/>
                  <a:pt x="2287" y="2273"/>
                  <a:pt x="2286" y="2271"/>
                </a:cubicBezTo>
                <a:cubicBezTo>
                  <a:pt x="2284" y="2267"/>
                  <a:pt x="2281" y="2263"/>
                  <a:pt x="2279" y="2259"/>
                </a:cubicBezTo>
                <a:cubicBezTo>
                  <a:pt x="2278" y="2257"/>
                  <a:pt x="2276" y="2254"/>
                  <a:pt x="2275" y="2252"/>
                </a:cubicBezTo>
                <a:cubicBezTo>
                  <a:pt x="2273" y="2248"/>
                  <a:pt x="2271" y="2245"/>
                  <a:pt x="2269" y="2241"/>
                </a:cubicBezTo>
                <a:cubicBezTo>
                  <a:pt x="2267" y="2239"/>
                  <a:pt x="2266" y="2236"/>
                  <a:pt x="2264" y="2233"/>
                </a:cubicBezTo>
                <a:cubicBezTo>
                  <a:pt x="2263" y="2231"/>
                  <a:pt x="2262" y="2228"/>
                  <a:pt x="2260" y="2226"/>
                </a:cubicBezTo>
                <a:cubicBezTo>
                  <a:pt x="2265" y="2223"/>
                  <a:pt x="2269" y="2221"/>
                  <a:pt x="2273" y="2218"/>
                </a:cubicBezTo>
                <a:cubicBezTo>
                  <a:pt x="2277" y="2216"/>
                  <a:pt x="2280" y="2214"/>
                  <a:pt x="2284" y="2212"/>
                </a:cubicBezTo>
                <a:cubicBezTo>
                  <a:pt x="2289" y="2209"/>
                  <a:pt x="2295" y="2206"/>
                  <a:pt x="2300" y="2202"/>
                </a:cubicBezTo>
                <a:cubicBezTo>
                  <a:pt x="2303" y="2200"/>
                  <a:pt x="2306" y="2199"/>
                  <a:pt x="2309" y="2197"/>
                </a:cubicBezTo>
                <a:cubicBezTo>
                  <a:pt x="2316" y="2193"/>
                  <a:pt x="2322" y="2188"/>
                  <a:pt x="2329" y="2184"/>
                </a:cubicBezTo>
                <a:cubicBezTo>
                  <a:pt x="2331" y="2183"/>
                  <a:pt x="2333" y="2182"/>
                  <a:pt x="2334" y="2181"/>
                </a:cubicBezTo>
                <a:cubicBezTo>
                  <a:pt x="2343" y="2175"/>
                  <a:pt x="2351" y="2170"/>
                  <a:pt x="2359" y="2164"/>
                </a:cubicBezTo>
                <a:cubicBezTo>
                  <a:pt x="2362" y="2163"/>
                  <a:pt x="2364" y="2161"/>
                  <a:pt x="2366" y="2160"/>
                </a:cubicBezTo>
                <a:cubicBezTo>
                  <a:pt x="2372" y="2156"/>
                  <a:pt x="2378" y="2152"/>
                  <a:pt x="2384" y="2147"/>
                </a:cubicBezTo>
                <a:cubicBezTo>
                  <a:pt x="2387" y="2145"/>
                  <a:pt x="2390" y="2143"/>
                  <a:pt x="2394" y="2141"/>
                </a:cubicBezTo>
                <a:cubicBezTo>
                  <a:pt x="2399" y="2137"/>
                  <a:pt x="2403" y="2133"/>
                  <a:pt x="2408" y="2130"/>
                </a:cubicBezTo>
                <a:cubicBezTo>
                  <a:pt x="2412" y="2127"/>
                  <a:pt x="2415" y="2125"/>
                  <a:pt x="2419" y="2122"/>
                </a:cubicBezTo>
                <a:cubicBezTo>
                  <a:pt x="2423" y="2119"/>
                  <a:pt x="2428" y="2115"/>
                  <a:pt x="2432" y="2112"/>
                </a:cubicBezTo>
                <a:cubicBezTo>
                  <a:pt x="2436" y="2109"/>
                  <a:pt x="2439" y="2107"/>
                  <a:pt x="2443" y="2104"/>
                </a:cubicBezTo>
                <a:cubicBezTo>
                  <a:pt x="2446" y="2101"/>
                  <a:pt x="2450" y="2099"/>
                  <a:pt x="2453" y="2096"/>
                </a:cubicBezTo>
                <a:cubicBezTo>
                  <a:pt x="2453" y="2096"/>
                  <a:pt x="2453" y="2096"/>
                  <a:pt x="2453" y="2096"/>
                </a:cubicBezTo>
                <a:cubicBezTo>
                  <a:pt x="2453" y="2096"/>
                  <a:pt x="2453" y="2096"/>
                  <a:pt x="2453" y="2096"/>
                </a:cubicBezTo>
                <a:cubicBezTo>
                  <a:pt x="2453" y="2097"/>
                  <a:pt x="2454" y="2098"/>
                  <a:pt x="2454" y="2099"/>
                </a:cubicBezTo>
                <a:cubicBezTo>
                  <a:pt x="2458" y="2109"/>
                  <a:pt x="2463" y="2118"/>
                  <a:pt x="2467" y="2128"/>
                </a:cubicBezTo>
                <a:cubicBezTo>
                  <a:pt x="2468" y="2130"/>
                  <a:pt x="2468" y="2131"/>
                  <a:pt x="2469" y="2132"/>
                </a:cubicBezTo>
                <a:cubicBezTo>
                  <a:pt x="2474" y="2142"/>
                  <a:pt x="2479" y="2152"/>
                  <a:pt x="2484" y="2162"/>
                </a:cubicBezTo>
                <a:cubicBezTo>
                  <a:pt x="2484" y="2163"/>
                  <a:pt x="2484" y="2164"/>
                  <a:pt x="2484" y="2164"/>
                </a:cubicBezTo>
                <a:cubicBezTo>
                  <a:pt x="2489" y="2174"/>
                  <a:pt x="2495" y="2184"/>
                  <a:pt x="2500" y="2194"/>
                </a:cubicBezTo>
                <a:cubicBezTo>
                  <a:pt x="2500" y="2195"/>
                  <a:pt x="2500" y="2196"/>
                  <a:pt x="2501" y="2196"/>
                </a:cubicBezTo>
                <a:cubicBezTo>
                  <a:pt x="2506" y="2206"/>
                  <a:pt x="2511" y="2216"/>
                  <a:pt x="2517" y="2226"/>
                </a:cubicBezTo>
                <a:cubicBezTo>
                  <a:pt x="2517" y="2226"/>
                  <a:pt x="2517" y="2227"/>
                  <a:pt x="2518" y="2228"/>
                </a:cubicBezTo>
                <a:cubicBezTo>
                  <a:pt x="2514" y="2231"/>
                  <a:pt x="2511" y="2234"/>
                  <a:pt x="2507" y="2237"/>
                </a:cubicBezTo>
                <a:cubicBezTo>
                  <a:pt x="2504" y="2240"/>
                  <a:pt x="2501" y="2242"/>
                  <a:pt x="2498" y="2245"/>
                </a:cubicBezTo>
                <a:cubicBezTo>
                  <a:pt x="2494" y="2249"/>
                  <a:pt x="2490" y="2253"/>
                  <a:pt x="2485" y="2256"/>
                </a:cubicBezTo>
                <a:cubicBezTo>
                  <a:pt x="2482" y="2259"/>
                  <a:pt x="2480" y="2261"/>
                  <a:pt x="2477" y="2263"/>
                </a:cubicBezTo>
                <a:cubicBezTo>
                  <a:pt x="2472" y="2268"/>
                  <a:pt x="2466" y="2272"/>
                  <a:pt x="2461" y="2276"/>
                </a:cubicBezTo>
                <a:cubicBezTo>
                  <a:pt x="2459" y="2278"/>
                  <a:pt x="2457" y="2280"/>
                  <a:pt x="2455" y="2281"/>
                </a:cubicBezTo>
                <a:cubicBezTo>
                  <a:pt x="2448" y="2287"/>
                  <a:pt x="2440" y="2293"/>
                  <a:pt x="2433" y="2299"/>
                </a:cubicBezTo>
                <a:cubicBezTo>
                  <a:pt x="2431" y="2300"/>
                  <a:pt x="2429" y="2302"/>
                  <a:pt x="2427" y="2303"/>
                </a:cubicBezTo>
                <a:cubicBezTo>
                  <a:pt x="2422" y="2307"/>
                  <a:pt x="2416" y="2312"/>
                  <a:pt x="2410" y="2316"/>
                </a:cubicBezTo>
                <a:cubicBezTo>
                  <a:pt x="2408" y="2318"/>
                  <a:pt x="2405" y="2320"/>
                  <a:pt x="2402" y="2322"/>
                </a:cubicBezTo>
                <a:cubicBezTo>
                  <a:pt x="2397" y="2326"/>
                  <a:pt x="2392" y="2329"/>
                  <a:pt x="2388" y="2332"/>
                </a:cubicBezTo>
                <a:cubicBezTo>
                  <a:pt x="2385" y="2335"/>
                  <a:pt x="2381" y="2337"/>
                  <a:pt x="2378" y="2339"/>
                </a:cubicBezTo>
                <a:cubicBezTo>
                  <a:pt x="2374" y="2342"/>
                  <a:pt x="2369" y="2345"/>
                  <a:pt x="2365" y="2349"/>
                </a:cubicBezTo>
                <a:cubicBezTo>
                  <a:pt x="2361" y="2351"/>
                  <a:pt x="2358" y="2353"/>
                  <a:pt x="2355" y="2355"/>
                </a:cubicBezTo>
                <a:cubicBezTo>
                  <a:pt x="2351" y="2358"/>
                  <a:pt x="2347" y="2360"/>
                  <a:pt x="2344" y="2363"/>
                </a:cubicBezTo>
                <a:cubicBezTo>
                  <a:pt x="2342" y="2360"/>
                  <a:pt x="2340" y="2357"/>
                  <a:pt x="2339" y="2355"/>
                </a:cubicBezTo>
                <a:cubicBezTo>
                  <a:pt x="2337" y="2353"/>
                  <a:pt x="2336" y="2350"/>
                  <a:pt x="2334" y="2348"/>
                </a:cubicBezTo>
                <a:cubicBezTo>
                  <a:pt x="2332" y="2344"/>
                  <a:pt x="2329" y="2341"/>
                  <a:pt x="2327" y="2337"/>
                </a:cubicBezTo>
                <a:close/>
                <a:moveTo>
                  <a:pt x="2510" y="2189"/>
                </a:moveTo>
                <a:cubicBezTo>
                  <a:pt x="2510" y="2188"/>
                  <a:pt x="2509" y="2186"/>
                  <a:pt x="2508" y="2185"/>
                </a:cubicBezTo>
                <a:cubicBezTo>
                  <a:pt x="2503" y="2175"/>
                  <a:pt x="2498" y="2165"/>
                  <a:pt x="2493" y="2155"/>
                </a:cubicBezTo>
                <a:cubicBezTo>
                  <a:pt x="2493" y="2155"/>
                  <a:pt x="2493" y="2154"/>
                  <a:pt x="2493" y="2154"/>
                </a:cubicBezTo>
                <a:cubicBezTo>
                  <a:pt x="2488" y="2143"/>
                  <a:pt x="2483" y="2133"/>
                  <a:pt x="2478" y="2123"/>
                </a:cubicBezTo>
                <a:cubicBezTo>
                  <a:pt x="2478" y="2122"/>
                  <a:pt x="2478" y="2122"/>
                  <a:pt x="2477" y="2121"/>
                </a:cubicBezTo>
                <a:cubicBezTo>
                  <a:pt x="2473" y="2111"/>
                  <a:pt x="2468" y="2101"/>
                  <a:pt x="2464" y="2091"/>
                </a:cubicBezTo>
                <a:cubicBezTo>
                  <a:pt x="2463" y="2090"/>
                  <a:pt x="2463" y="2089"/>
                  <a:pt x="2463" y="2088"/>
                </a:cubicBezTo>
                <a:cubicBezTo>
                  <a:pt x="2467" y="2085"/>
                  <a:pt x="2472" y="2081"/>
                  <a:pt x="2476" y="2077"/>
                </a:cubicBezTo>
                <a:cubicBezTo>
                  <a:pt x="2479" y="2075"/>
                  <a:pt x="2482" y="2072"/>
                  <a:pt x="2485" y="2070"/>
                </a:cubicBezTo>
                <a:cubicBezTo>
                  <a:pt x="2491" y="2065"/>
                  <a:pt x="2498" y="2059"/>
                  <a:pt x="2504" y="2054"/>
                </a:cubicBezTo>
                <a:cubicBezTo>
                  <a:pt x="2506" y="2052"/>
                  <a:pt x="2507" y="2051"/>
                  <a:pt x="2509" y="2050"/>
                </a:cubicBezTo>
                <a:cubicBezTo>
                  <a:pt x="2517" y="2043"/>
                  <a:pt x="2525" y="2036"/>
                  <a:pt x="2532" y="2029"/>
                </a:cubicBezTo>
                <a:cubicBezTo>
                  <a:pt x="2534" y="2027"/>
                  <a:pt x="2537" y="2025"/>
                  <a:pt x="2539" y="2023"/>
                </a:cubicBezTo>
                <a:cubicBezTo>
                  <a:pt x="2544" y="2018"/>
                  <a:pt x="2550" y="2013"/>
                  <a:pt x="2555" y="2007"/>
                </a:cubicBezTo>
                <a:cubicBezTo>
                  <a:pt x="2558" y="2005"/>
                  <a:pt x="2561" y="2002"/>
                  <a:pt x="2564" y="1999"/>
                </a:cubicBezTo>
                <a:cubicBezTo>
                  <a:pt x="2569" y="1995"/>
                  <a:pt x="2573" y="1990"/>
                  <a:pt x="2578" y="1985"/>
                </a:cubicBezTo>
                <a:cubicBezTo>
                  <a:pt x="2581" y="1982"/>
                  <a:pt x="2584" y="1979"/>
                  <a:pt x="2587" y="1976"/>
                </a:cubicBezTo>
                <a:cubicBezTo>
                  <a:pt x="2591" y="1972"/>
                  <a:pt x="2596" y="1968"/>
                  <a:pt x="2600" y="1963"/>
                </a:cubicBezTo>
                <a:cubicBezTo>
                  <a:pt x="2603" y="1960"/>
                  <a:pt x="2606" y="1957"/>
                  <a:pt x="2609" y="1953"/>
                </a:cubicBezTo>
                <a:cubicBezTo>
                  <a:pt x="2614" y="1949"/>
                  <a:pt x="2618" y="1945"/>
                  <a:pt x="2622" y="1940"/>
                </a:cubicBezTo>
                <a:cubicBezTo>
                  <a:pt x="2625" y="1937"/>
                  <a:pt x="2628" y="1934"/>
                  <a:pt x="2631" y="1930"/>
                </a:cubicBezTo>
                <a:cubicBezTo>
                  <a:pt x="2634" y="1927"/>
                  <a:pt x="2636" y="1925"/>
                  <a:pt x="2639" y="1922"/>
                </a:cubicBezTo>
                <a:cubicBezTo>
                  <a:pt x="2639" y="1922"/>
                  <a:pt x="2639" y="1922"/>
                  <a:pt x="2639" y="1922"/>
                </a:cubicBezTo>
                <a:cubicBezTo>
                  <a:pt x="2639" y="1922"/>
                  <a:pt x="2639" y="1922"/>
                  <a:pt x="2639" y="1922"/>
                </a:cubicBezTo>
                <a:cubicBezTo>
                  <a:pt x="2639" y="1922"/>
                  <a:pt x="2640" y="1923"/>
                  <a:pt x="2640" y="1924"/>
                </a:cubicBezTo>
                <a:cubicBezTo>
                  <a:pt x="2643" y="1934"/>
                  <a:pt x="2646" y="1943"/>
                  <a:pt x="2649" y="1953"/>
                </a:cubicBezTo>
                <a:cubicBezTo>
                  <a:pt x="2649" y="1954"/>
                  <a:pt x="2650" y="1956"/>
                  <a:pt x="2650" y="1957"/>
                </a:cubicBezTo>
                <a:cubicBezTo>
                  <a:pt x="2653" y="1967"/>
                  <a:pt x="2656" y="1977"/>
                  <a:pt x="2660" y="1987"/>
                </a:cubicBezTo>
                <a:cubicBezTo>
                  <a:pt x="2660" y="1988"/>
                  <a:pt x="2660" y="1989"/>
                  <a:pt x="2661" y="1990"/>
                </a:cubicBezTo>
                <a:cubicBezTo>
                  <a:pt x="2668" y="2010"/>
                  <a:pt x="2675" y="2031"/>
                  <a:pt x="2683" y="2051"/>
                </a:cubicBezTo>
                <a:cubicBezTo>
                  <a:pt x="2684" y="2051"/>
                  <a:pt x="2684" y="2052"/>
                  <a:pt x="2684" y="2053"/>
                </a:cubicBezTo>
                <a:cubicBezTo>
                  <a:pt x="2680" y="2057"/>
                  <a:pt x="2677" y="2062"/>
                  <a:pt x="2673" y="2066"/>
                </a:cubicBezTo>
                <a:cubicBezTo>
                  <a:pt x="2671" y="2069"/>
                  <a:pt x="2669" y="2071"/>
                  <a:pt x="2667" y="2074"/>
                </a:cubicBezTo>
                <a:cubicBezTo>
                  <a:pt x="2662" y="2080"/>
                  <a:pt x="2657" y="2086"/>
                  <a:pt x="2652" y="2092"/>
                </a:cubicBezTo>
                <a:cubicBezTo>
                  <a:pt x="2650" y="2093"/>
                  <a:pt x="2649" y="2095"/>
                  <a:pt x="2648" y="2096"/>
                </a:cubicBezTo>
                <a:cubicBezTo>
                  <a:pt x="2641" y="2104"/>
                  <a:pt x="2635" y="2111"/>
                  <a:pt x="2628" y="2118"/>
                </a:cubicBezTo>
                <a:cubicBezTo>
                  <a:pt x="2627" y="2120"/>
                  <a:pt x="2625" y="2121"/>
                  <a:pt x="2624" y="2123"/>
                </a:cubicBezTo>
                <a:cubicBezTo>
                  <a:pt x="2619" y="2128"/>
                  <a:pt x="2613" y="2134"/>
                  <a:pt x="2608" y="2140"/>
                </a:cubicBezTo>
                <a:cubicBezTo>
                  <a:pt x="2606" y="2142"/>
                  <a:pt x="2603" y="2145"/>
                  <a:pt x="2601" y="2148"/>
                </a:cubicBezTo>
                <a:cubicBezTo>
                  <a:pt x="2596" y="2152"/>
                  <a:pt x="2592" y="2157"/>
                  <a:pt x="2588" y="2161"/>
                </a:cubicBezTo>
                <a:cubicBezTo>
                  <a:pt x="2585" y="2164"/>
                  <a:pt x="2582" y="2167"/>
                  <a:pt x="2579" y="2170"/>
                </a:cubicBezTo>
                <a:cubicBezTo>
                  <a:pt x="2575" y="2174"/>
                  <a:pt x="2571" y="2178"/>
                  <a:pt x="2567" y="2182"/>
                </a:cubicBezTo>
                <a:cubicBezTo>
                  <a:pt x="2564" y="2185"/>
                  <a:pt x="2561" y="2188"/>
                  <a:pt x="2558" y="2191"/>
                </a:cubicBezTo>
                <a:cubicBezTo>
                  <a:pt x="2554" y="2195"/>
                  <a:pt x="2550" y="2199"/>
                  <a:pt x="2546" y="2202"/>
                </a:cubicBezTo>
                <a:cubicBezTo>
                  <a:pt x="2542" y="2205"/>
                  <a:pt x="2539" y="2208"/>
                  <a:pt x="2536" y="2211"/>
                </a:cubicBezTo>
                <a:cubicBezTo>
                  <a:pt x="2533" y="2214"/>
                  <a:pt x="2530" y="2217"/>
                  <a:pt x="2527" y="2220"/>
                </a:cubicBezTo>
                <a:cubicBezTo>
                  <a:pt x="2526" y="2219"/>
                  <a:pt x="2526" y="2218"/>
                  <a:pt x="2526" y="2217"/>
                </a:cubicBezTo>
                <a:cubicBezTo>
                  <a:pt x="2520" y="2208"/>
                  <a:pt x="2515" y="2198"/>
                  <a:pt x="2510" y="2189"/>
                </a:cubicBezTo>
                <a:close/>
                <a:moveTo>
                  <a:pt x="2681" y="2011"/>
                </a:moveTo>
                <a:cubicBezTo>
                  <a:pt x="2681" y="2010"/>
                  <a:pt x="2680" y="2008"/>
                  <a:pt x="2680" y="2007"/>
                </a:cubicBezTo>
                <a:cubicBezTo>
                  <a:pt x="2676" y="1997"/>
                  <a:pt x="2673" y="1988"/>
                  <a:pt x="2669" y="1978"/>
                </a:cubicBezTo>
                <a:cubicBezTo>
                  <a:pt x="2669" y="1977"/>
                  <a:pt x="2669" y="1976"/>
                  <a:pt x="2668" y="1975"/>
                </a:cubicBezTo>
                <a:cubicBezTo>
                  <a:pt x="2665" y="1964"/>
                  <a:pt x="2662" y="1954"/>
                  <a:pt x="2658" y="1944"/>
                </a:cubicBezTo>
                <a:cubicBezTo>
                  <a:pt x="2658" y="1944"/>
                  <a:pt x="2658" y="1944"/>
                  <a:pt x="2658" y="1944"/>
                </a:cubicBezTo>
                <a:cubicBezTo>
                  <a:pt x="2655" y="1934"/>
                  <a:pt x="2652" y="1924"/>
                  <a:pt x="2649" y="1913"/>
                </a:cubicBezTo>
                <a:cubicBezTo>
                  <a:pt x="2649" y="1913"/>
                  <a:pt x="2649" y="1912"/>
                  <a:pt x="2649" y="1911"/>
                </a:cubicBezTo>
                <a:cubicBezTo>
                  <a:pt x="2651" y="1908"/>
                  <a:pt x="2653" y="1906"/>
                  <a:pt x="2655" y="1903"/>
                </a:cubicBezTo>
                <a:cubicBezTo>
                  <a:pt x="2657" y="1901"/>
                  <a:pt x="2659" y="1899"/>
                  <a:pt x="2661" y="1896"/>
                </a:cubicBezTo>
                <a:cubicBezTo>
                  <a:pt x="2664" y="1893"/>
                  <a:pt x="2667" y="1890"/>
                  <a:pt x="2670" y="1886"/>
                </a:cubicBezTo>
                <a:cubicBezTo>
                  <a:pt x="2672" y="1884"/>
                  <a:pt x="2673" y="1882"/>
                  <a:pt x="2675" y="1881"/>
                </a:cubicBezTo>
                <a:cubicBezTo>
                  <a:pt x="2679" y="1875"/>
                  <a:pt x="2684" y="1870"/>
                  <a:pt x="2688" y="1865"/>
                </a:cubicBezTo>
                <a:cubicBezTo>
                  <a:pt x="2690" y="1863"/>
                  <a:pt x="2691" y="1860"/>
                  <a:pt x="2693" y="1858"/>
                </a:cubicBezTo>
                <a:cubicBezTo>
                  <a:pt x="2696" y="1855"/>
                  <a:pt x="2698" y="1852"/>
                  <a:pt x="2701" y="1848"/>
                </a:cubicBezTo>
                <a:cubicBezTo>
                  <a:pt x="2703" y="1846"/>
                  <a:pt x="2705" y="1843"/>
                  <a:pt x="2707" y="1841"/>
                </a:cubicBezTo>
                <a:cubicBezTo>
                  <a:pt x="2709" y="1838"/>
                  <a:pt x="2712" y="1835"/>
                  <a:pt x="2714" y="1832"/>
                </a:cubicBezTo>
                <a:cubicBezTo>
                  <a:pt x="2716" y="1829"/>
                  <a:pt x="2718" y="1827"/>
                  <a:pt x="2720" y="1824"/>
                </a:cubicBezTo>
                <a:cubicBezTo>
                  <a:pt x="2722" y="1821"/>
                  <a:pt x="2724" y="1818"/>
                  <a:pt x="2727" y="1815"/>
                </a:cubicBezTo>
                <a:cubicBezTo>
                  <a:pt x="2729" y="1813"/>
                  <a:pt x="2731" y="1810"/>
                  <a:pt x="2732" y="1807"/>
                </a:cubicBezTo>
                <a:cubicBezTo>
                  <a:pt x="2735" y="1804"/>
                  <a:pt x="2737" y="1801"/>
                  <a:pt x="2739" y="1798"/>
                </a:cubicBezTo>
                <a:cubicBezTo>
                  <a:pt x="2741" y="1796"/>
                  <a:pt x="2743" y="1793"/>
                  <a:pt x="2745" y="1790"/>
                </a:cubicBezTo>
                <a:cubicBezTo>
                  <a:pt x="2747" y="1787"/>
                  <a:pt x="2749" y="1784"/>
                  <a:pt x="2751" y="1781"/>
                </a:cubicBezTo>
                <a:cubicBezTo>
                  <a:pt x="2753" y="1779"/>
                  <a:pt x="2755" y="1776"/>
                  <a:pt x="2757" y="1773"/>
                </a:cubicBezTo>
                <a:cubicBezTo>
                  <a:pt x="2759" y="1770"/>
                  <a:pt x="2761" y="1767"/>
                  <a:pt x="2763" y="1764"/>
                </a:cubicBezTo>
                <a:cubicBezTo>
                  <a:pt x="2765" y="1761"/>
                  <a:pt x="2767" y="1759"/>
                  <a:pt x="2769" y="1756"/>
                </a:cubicBezTo>
                <a:cubicBezTo>
                  <a:pt x="2771" y="1753"/>
                  <a:pt x="2773" y="1750"/>
                  <a:pt x="2775" y="1747"/>
                </a:cubicBezTo>
                <a:cubicBezTo>
                  <a:pt x="2777" y="1744"/>
                  <a:pt x="2779" y="1741"/>
                  <a:pt x="2780" y="1739"/>
                </a:cubicBezTo>
                <a:cubicBezTo>
                  <a:pt x="2783" y="1735"/>
                  <a:pt x="2785" y="1732"/>
                  <a:pt x="2787" y="1729"/>
                </a:cubicBezTo>
                <a:cubicBezTo>
                  <a:pt x="2788" y="1726"/>
                  <a:pt x="2790" y="1724"/>
                  <a:pt x="2792" y="1721"/>
                </a:cubicBezTo>
                <a:cubicBezTo>
                  <a:pt x="2794" y="1718"/>
                  <a:pt x="2796" y="1715"/>
                  <a:pt x="2798" y="1711"/>
                </a:cubicBezTo>
                <a:cubicBezTo>
                  <a:pt x="2800" y="1709"/>
                  <a:pt x="2801" y="1706"/>
                  <a:pt x="2803" y="1703"/>
                </a:cubicBezTo>
                <a:cubicBezTo>
                  <a:pt x="2805" y="1700"/>
                  <a:pt x="2807" y="1697"/>
                  <a:pt x="2809" y="1693"/>
                </a:cubicBezTo>
                <a:cubicBezTo>
                  <a:pt x="2811" y="1691"/>
                  <a:pt x="2812" y="1688"/>
                  <a:pt x="2814" y="1685"/>
                </a:cubicBezTo>
                <a:cubicBezTo>
                  <a:pt x="2816" y="1682"/>
                  <a:pt x="2818" y="1678"/>
                  <a:pt x="2820" y="1675"/>
                </a:cubicBezTo>
                <a:cubicBezTo>
                  <a:pt x="2822" y="1672"/>
                  <a:pt x="2823" y="1670"/>
                  <a:pt x="2825" y="1667"/>
                </a:cubicBezTo>
                <a:cubicBezTo>
                  <a:pt x="2827" y="1664"/>
                  <a:pt x="2829" y="1660"/>
                  <a:pt x="2831" y="1656"/>
                </a:cubicBezTo>
                <a:cubicBezTo>
                  <a:pt x="2832" y="1654"/>
                  <a:pt x="2834" y="1652"/>
                  <a:pt x="2835" y="1649"/>
                </a:cubicBezTo>
                <a:cubicBezTo>
                  <a:pt x="2835" y="1649"/>
                  <a:pt x="2835" y="1649"/>
                  <a:pt x="2835" y="1649"/>
                </a:cubicBezTo>
                <a:cubicBezTo>
                  <a:pt x="2835" y="1649"/>
                  <a:pt x="2835" y="1649"/>
                  <a:pt x="2835" y="1649"/>
                </a:cubicBezTo>
                <a:cubicBezTo>
                  <a:pt x="2835" y="1649"/>
                  <a:pt x="2835" y="1649"/>
                  <a:pt x="2835" y="1649"/>
                </a:cubicBezTo>
                <a:cubicBezTo>
                  <a:pt x="2835" y="1649"/>
                  <a:pt x="2835" y="1649"/>
                  <a:pt x="2835" y="1649"/>
                </a:cubicBezTo>
                <a:cubicBezTo>
                  <a:pt x="2836" y="1659"/>
                  <a:pt x="2838" y="1670"/>
                  <a:pt x="2839" y="1680"/>
                </a:cubicBezTo>
                <a:cubicBezTo>
                  <a:pt x="2839" y="1682"/>
                  <a:pt x="2839" y="1684"/>
                  <a:pt x="2840" y="1685"/>
                </a:cubicBezTo>
                <a:cubicBezTo>
                  <a:pt x="2841" y="1695"/>
                  <a:pt x="2842" y="1705"/>
                  <a:pt x="2844" y="1715"/>
                </a:cubicBezTo>
                <a:cubicBezTo>
                  <a:pt x="2844" y="1717"/>
                  <a:pt x="2844" y="1719"/>
                  <a:pt x="2844" y="1721"/>
                </a:cubicBezTo>
                <a:cubicBezTo>
                  <a:pt x="2846" y="1731"/>
                  <a:pt x="2848" y="1742"/>
                  <a:pt x="2849" y="1752"/>
                </a:cubicBezTo>
                <a:cubicBezTo>
                  <a:pt x="2849" y="1753"/>
                  <a:pt x="2850" y="1754"/>
                  <a:pt x="2850" y="1755"/>
                </a:cubicBezTo>
                <a:cubicBezTo>
                  <a:pt x="2852" y="1765"/>
                  <a:pt x="2853" y="1775"/>
                  <a:pt x="2855" y="1785"/>
                </a:cubicBezTo>
                <a:cubicBezTo>
                  <a:pt x="2855" y="1786"/>
                  <a:pt x="2856" y="1786"/>
                  <a:pt x="2856" y="1787"/>
                </a:cubicBezTo>
                <a:cubicBezTo>
                  <a:pt x="2855" y="1788"/>
                  <a:pt x="2855" y="1788"/>
                  <a:pt x="2855" y="1789"/>
                </a:cubicBezTo>
                <a:cubicBezTo>
                  <a:pt x="2849" y="1799"/>
                  <a:pt x="2844" y="1810"/>
                  <a:pt x="2838" y="1820"/>
                </a:cubicBezTo>
                <a:cubicBezTo>
                  <a:pt x="2838" y="1821"/>
                  <a:pt x="2838" y="1821"/>
                  <a:pt x="2838" y="1821"/>
                </a:cubicBezTo>
                <a:cubicBezTo>
                  <a:pt x="2832" y="1832"/>
                  <a:pt x="2826" y="1842"/>
                  <a:pt x="2820" y="1853"/>
                </a:cubicBezTo>
                <a:cubicBezTo>
                  <a:pt x="2820" y="1853"/>
                  <a:pt x="2820" y="1854"/>
                  <a:pt x="2820" y="1854"/>
                </a:cubicBezTo>
                <a:cubicBezTo>
                  <a:pt x="2814" y="1864"/>
                  <a:pt x="2808" y="1875"/>
                  <a:pt x="2802" y="1885"/>
                </a:cubicBezTo>
                <a:cubicBezTo>
                  <a:pt x="2801" y="1886"/>
                  <a:pt x="2801" y="1886"/>
                  <a:pt x="2800" y="1887"/>
                </a:cubicBezTo>
                <a:cubicBezTo>
                  <a:pt x="2794" y="1897"/>
                  <a:pt x="2788" y="1907"/>
                  <a:pt x="2782" y="1916"/>
                </a:cubicBezTo>
                <a:cubicBezTo>
                  <a:pt x="2781" y="1918"/>
                  <a:pt x="2781" y="1919"/>
                  <a:pt x="2780" y="1920"/>
                </a:cubicBezTo>
                <a:cubicBezTo>
                  <a:pt x="2774" y="1929"/>
                  <a:pt x="2768" y="1939"/>
                  <a:pt x="2761" y="1948"/>
                </a:cubicBezTo>
                <a:cubicBezTo>
                  <a:pt x="2760" y="1949"/>
                  <a:pt x="2760" y="1950"/>
                  <a:pt x="2759" y="1952"/>
                </a:cubicBezTo>
                <a:cubicBezTo>
                  <a:pt x="2753" y="1961"/>
                  <a:pt x="2746" y="1970"/>
                  <a:pt x="2740" y="1979"/>
                </a:cubicBezTo>
                <a:cubicBezTo>
                  <a:pt x="2739" y="1980"/>
                  <a:pt x="2738" y="1982"/>
                  <a:pt x="2737" y="1983"/>
                </a:cubicBezTo>
                <a:cubicBezTo>
                  <a:pt x="2731" y="1992"/>
                  <a:pt x="2724" y="2001"/>
                  <a:pt x="2717" y="2010"/>
                </a:cubicBezTo>
                <a:cubicBezTo>
                  <a:pt x="2716" y="2011"/>
                  <a:pt x="2715" y="2012"/>
                  <a:pt x="2714" y="2014"/>
                </a:cubicBezTo>
                <a:cubicBezTo>
                  <a:pt x="2708" y="2023"/>
                  <a:pt x="2701" y="2031"/>
                  <a:pt x="2694" y="2040"/>
                </a:cubicBezTo>
                <a:cubicBezTo>
                  <a:pt x="2694" y="2040"/>
                  <a:pt x="2693" y="2041"/>
                  <a:pt x="2693" y="2042"/>
                </a:cubicBezTo>
                <a:cubicBezTo>
                  <a:pt x="2692" y="2041"/>
                  <a:pt x="2692" y="2040"/>
                  <a:pt x="2692" y="2039"/>
                </a:cubicBezTo>
                <a:cubicBezTo>
                  <a:pt x="2688" y="2030"/>
                  <a:pt x="2685" y="2021"/>
                  <a:pt x="2681" y="2011"/>
                </a:cubicBezTo>
                <a:close/>
                <a:moveTo>
                  <a:pt x="2593" y="1703"/>
                </a:moveTo>
                <a:cubicBezTo>
                  <a:pt x="2594" y="1710"/>
                  <a:pt x="2595" y="1718"/>
                  <a:pt x="2596" y="1725"/>
                </a:cubicBezTo>
                <a:cubicBezTo>
                  <a:pt x="2596" y="1726"/>
                  <a:pt x="2596" y="1728"/>
                  <a:pt x="2596" y="1729"/>
                </a:cubicBezTo>
                <a:cubicBezTo>
                  <a:pt x="2597" y="1734"/>
                  <a:pt x="2598" y="1740"/>
                  <a:pt x="2599" y="1745"/>
                </a:cubicBezTo>
                <a:cubicBezTo>
                  <a:pt x="2594" y="1750"/>
                  <a:pt x="2589" y="1755"/>
                  <a:pt x="2584" y="1760"/>
                </a:cubicBezTo>
                <a:cubicBezTo>
                  <a:pt x="2582" y="1762"/>
                  <a:pt x="2579" y="1765"/>
                  <a:pt x="2576" y="1768"/>
                </a:cubicBezTo>
                <a:cubicBezTo>
                  <a:pt x="2569" y="1775"/>
                  <a:pt x="2561" y="1783"/>
                  <a:pt x="2553" y="1790"/>
                </a:cubicBezTo>
                <a:cubicBezTo>
                  <a:pt x="2553" y="1791"/>
                  <a:pt x="2553" y="1791"/>
                  <a:pt x="2552" y="1791"/>
                </a:cubicBezTo>
                <a:cubicBezTo>
                  <a:pt x="2544" y="1799"/>
                  <a:pt x="2536" y="1807"/>
                  <a:pt x="2528" y="1814"/>
                </a:cubicBezTo>
                <a:cubicBezTo>
                  <a:pt x="2525" y="1817"/>
                  <a:pt x="2523" y="1819"/>
                  <a:pt x="2520" y="1821"/>
                </a:cubicBezTo>
                <a:cubicBezTo>
                  <a:pt x="2514" y="1826"/>
                  <a:pt x="2509" y="1832"/>
                  <a:pt x="2503" y="1837"/>
                </a:cubicBezTo>
                <a:cubicBezTo>
                  <a:pt x="2499" y="1840"/>
                  <a:pt x="2496" y="1842"/>
                  <a:pt x="2493" y="1845"/>
                </a:cubicBezTo>
                <a:cubicBezTo>
                  <a:pt x="2488" y="1850"/>
                  <a:pt x="2482" y="1854"/>
                  <a:pt x="2477" y="1859"/>
                </a:cubicBezTo>
                <a:cubicBezTo>
                  <a:pt x="2474" y="1862"/>
                  <a:pt x="2470" y="1864"/>
                  <a:pt x="2466" y="1867"/>
                </a:cubicBezTo>
                <a:cubicBezTo>
                  <a:pt x="2461" y="1872"/>
                  <a:pt x="2456" y="1876"/>
                  <a:pt x="2451" y="1880"/>
                </a:cubicBezTo>
                <a:cubicBezTo>
                  <a:pt x="2447" y="1883"/>
                  <a:pt x="2443" y="1886"/>
                  <a:pt x="2440" y="1889"/>
                </a:cubicBezTo>
                <a:cubicBezTo>
                  <a:pt x="2435" y="1893"/>
                  <a:pt x="2430" y="1897"/>
                  <a:pt x="2425" y="1900"/>
                </a:cubicBezTo>
                <a:cubicBezTo>
                  <a:pt x="2421" y="1903"/>
                  <a:pt x="2417" y="1906"/>
                  <a:pt x="2413" y="1909"/>
                </a:cubicBezTo>
                <a:cubicBezTo>
                  <a:pt x="2409" y="1912"/>
                  <a:pt x="2405" y="1915"/>
                  <a:pt x="2401" y="1918"/>
                </a:cubicBezTo>
                <a:cubicBezTo>
                  <a:pt x="2401" y="1915"/>
                  <a:pt x="2400" y="1913"/>
                  <a:pt x="2399" y="1911"/>
                </a:cubicBezTo>
                <a:cubicBezTo>
                  <a:pt x="2398" y="1908"/>
                  <a:pt x="2398" y="1905"/>
                  <a:pt x="2397" y="1902"/>
                </a:cubicBezTo>
                <a:cubicBezTo>
                  <a:pt x="2396" y="1898"/>
                  <a:pt x="2395" y="1894"/>
                  <a:pt x="2393" y="1890"/>
                </a:cubicBezTo>
                <a:cubicBezTo>
                  <a:pt x="2393" y="1887"/>
                  <a:pt x="2392" y="1884"/>
                  <a:pt x="2391" y="1881"/>
                </a:cubicBezTo>
                <a:cubicBezTo>
                  <a:pt x="2390" y="1877"/>
                  <a:pt x="2389" y="1873"/>
                  <a:pt x="2388" y="1869"/>
                </a:cubicBezTo>
                <a:cubicBezTo>
                  <a:pt x="2387" y="1866"/>
                  <a:pt x="2386" y="1863"/>
                  <a:pt x="2386" y="1860"/>
                </a:cubicBezTo>
                <a:cubicBezTo>
                  <a:pt x="2385" y="1856"/>
                  <a:pt x="2384" y="1851"/>
                  <a:pt x="2383" y="1847"/>
                </a:cubicBezTo>
                <a:cubicBezTo>
                  <a:pt x="2382" y="1844"/>
                  <a:pt x="2381" y="1842"/>
                  <a:pt x="2381" y="1839"/>
                </a:cubicBezTo>
                <a:cubicBezTo>
                  <a:pt x="2380" y="1834"/>
                  <a:pt x="2378" y="1829"/>
                  <a:pt x="2377" y="1824"/>
                </a:cubicBezTo>
                <a:cubicBezTo>
                  <a:pt x="2377" y="1822"/>
                  <a:pt x="2376" y="1820"/>
                  <a:pt x="2376" y="1818"/>
                </a:cubicBezTo>
                <a:cubicBezTo>
                  <a:pt x="2374" y="1811"/>
                  <a:pt x="2373" y="1804"/>
                  <a:pt x="2372" y="1797"/>
                </a:cubicBezTo>
                <a:cubicBezTo>
                  <a:pt x="2371" y="1795"/>
                  <a:pt x="2371" y="1793"/>
                  <a:pt x="2370" y="1791"/>
                </a:cubicBezTo>
                <a:cubicBezTo>
                  <a:pt x="2369" y="1786"/>
                  <a:pt x="2368" y="1781"/>
                  <a:pt x="2367" y="1776"/>
                </a:cubicBezTo>
                <a:cubicBezTo>
                  <a:pt x="2367" y="1773"/>
                  <a:pt x="2366" y="1770"/>
                  <a:pt x="2366" y="1767"/>
                </a:cubicBezTo>
                <a:cubicBezTo>
                  <a:pt x="2365" y="1764"/>
                  <a:pt x="2365" y="1760"/>
                  <a:pt x="2364" y="1757"/>
                </a:cubicBezTo>
                <a:cubicBezTo>
                  <a:pt x="2371" y="1752"/>
                  <a:pt x="2377" y="1747"/>
                  <a:pt x="2384" y="1743"/>
                </a:cubicBezTo>
                <a:cubicBezTo>
                  <a:pt x="2387" y="1741"/>
                  <a:pt x="2389" y="1739"/>
                  <a:pt x="2392" y="1737"/>
                </a:cubicBezTo>
                <a:cubicBezTo>
                  <a:pt x="2402" y="1730"/>
                  <a:pt x="2412" y="1723"/>
                  <a:pt x="2421" y="1716"/>
                </a:cubicBezTo>
                <a:cubicBezTo>
                  <a:pt x="2422" y="1715"/>
                  <a:pt x="2423" y="1714"/>
                  <a:pt x="2424" y="1714"/>
                </a:cubicBezTo>
                <a:cubicBezTo>
                  <a:pt x="2433" y="1707"/>
                  <a:pt x="2441" y="1700"/>
                  <a:pt x="2450" y="1694"/>
                </a:cubicBezTo>
                <a:cubicBezTo>
                  <a:pt x="2453" y="1691"/>
                  <a:pt x="2456" y="1689"/>
                  <a:pt x="2459" y="1686"/>
                </a:cubicBezTo>
                <a:cubicBezTo>
                  <a:pt x="2466" y="1681"/>
                  <a:pt x="2472" y="1676"/>
                  <a:pt x="2478" y="1671"/>
                </a:cubicBezTo>
                <a:cubicBezTo>
                  <a:pt x="2482" y="1668"/>
                  <a:pt x="2486" y="1665"/>
                  <a:pt x="2489" y="1662"/>
                </a:cubicBezTo>
                <a:cubicBezTo>
                  <a:pt x="2495" y="1657"/>
                  <a:pt x="2501" y="1652"/>
                  <a:pt x="2506" y="1647"/>
                </a:cubicBezTo>
                <a:cubicBezTo>
                  <a:pt x="2510" y="1644"/>
                  <a:pt x="2514" y="1641"/>
                  <a:pt x="2518" y="1637"/>
                </a:cubicBezTo>
                <a:cubicBezTo>
                  <a:pt x="2523" y="1632"/>
                  <a:pt x="2528" y="1628"/>
                  <a:pt x="2533" y="1623"/>
                </a:cubicBezTo>
                <a:cubicBezTo>
                  <a:pt x="2537" y="1620"/>
                  <a:pt x="2541" y="1616"/>
                  <a:pt x="2545" y="1612"/>
                </a:cubicBezTo>
                <a:cubicBezTo>
                  <a:pt x="2550" y="1608"/>
                  <a:pt x="2555" y="1603"/>
                  <a:pt x="2560" y="1598"/>
                </a:cubicBezTo>
                <a:cubicBezTo>
                  <a:pt x="2564" y="1595"/>
                  <a:pt x="2568" y="1591"/>
                  <a:pt x="2572" y="1587"/>
                </a:cubicBezTo>
                <a:cubicBezTo>
                  <a:pt x="2575" y="1584"/>
                  <a:pt x="2578" y="1581"/>
                  <a:pt x="2581" y="1578"/>
                </a:cubicBezTo>
                <a:cubicBezTo>
                  <a:pt x="2581" y="1578"/>
                  <a:pt x="2581" y="1578"/>
                  <a:pt x="2581" y="1578"/>
                </a:cubicBezTo>
                <a:cubicBezTo>
                  <a:pt x="2581" y="1578"/>
                  <a:pt x="2581" y="1578"/>
                  <a:pt x="2581" y="1578"/>
                </a:cubicBezTo>
                <a:cubicBezTo>
                  <a:pt x="2581" y="1580"/>
                  <a:pt x="2581" y="1581"/>
                  <a:pt x="2581" y="1583"/>
                </a:cubicBezTo>
                <a:cubicBezTo>
                  <a:pt x="2581" y="1586"/>
                  <a:pt x="2582" y="1589"/>
                  <a:pt x="2582" y="1593"/>
                </a:cubicBezTo>
                <a:cubicBezTo>
                  <a:pt x="2582" y="1597"/>
                  <a:pt x="2582" y="1601"/>
                  <a:pt x="2583" y="1605"/>
                </a:cubicBezTo>
                <a:cubicBezTo>
                  <a:pt x="2583" y="1609"/>
                  <a:pt x="2583" y="1612"/>
                  <a:pt x="2583" y="1615"/>
                </a:cubicBezTo>
                <a:cubicBezTo>
                  <a:pt x="2584" y="1619"/>
                  <a:pt x="2584" y="1623"/>
                  <a:pt x="2584" y="1628"/>
                </a:cubicBezTo>
                <a:cubicBezTo>
                  <a:pt x="2585" y="1631"/>
                  <a:pt x="2585" y="1634"/>
                  <a:pt x="2585" y="1637"/>
                </a:cubicBezTo>
                <a:cubicBezTo>
                  <a:pt x="2586" y="1641"/>
                  <a:pt x="2586" y="1646"/>
                  <a:pt x="2586" y="1650"/>
                </a:cubicBezTo>
                <a:cubicBezTo>
                  <a:pt x="2587" y="1653"/>
                  <a:pt x="2587" y="1656"/>
                  <a:pt x="2587" y="1659"/>
                </a:cubicBezTo>
                <a:cubicBezTo>
                  <a:pt x="2588" y="1664"/>
                  <a:pt x="2588" y="1668"/>
                  <a:pt x="2589" y="1673"/>
                </a:cubicBezTo>
                <a:cubicBezTo>
                  <a:pt x="2589" y="1676"/>
                  <a:pt x="2590" y="1678"/>
                  <a:pt x="2590" y="1681"/>
                </a:cubicBezTo>
                <a:cubicBezTo>
                  <a:pt x="2590" y="1687"/>
                  <a:pt x="2591" y="1692"/>
                  <a:pt x="2592" y="1698"/>
                </a:cubicBezTo>
                <a:cubicBezTo>
                  <a:pt x="2592" y="1700"/>
                  <a:pt x="2592" y="1701"/>
                  <a:pt x="2593" y="1703"/>
                </a:cubicBezTo>
                <a:close/>
                <a:moveTo>
                  <a:pt x="2346" y="1274"/>
                </a:moveTo>
                <a:cubicBezTo>
                  <a:pt x="2345" y="1281"/>
                  <a:pt x="2344" y="1287"/>
                  <a:pt x="2344" y="1294"/>
                </a:cubicBezTo>
                <a:cubicBezTo>
                  <a:pt x="2343" y="1296"/>
                  <a:pt x="2343" y="1299"/>
                  <a:pt x="2342" y="1302"/>
                </a:cubicBezTo>
                <a:cubicBezTo>
                  <a:pt x="2341" y="1311"/>
                  <a:pt x="2340" y="1320"/>
                  <a:pt x="2339" y="1330"/>
                </a:cubicBezTo>
                <a:cubicBezTo>
                  <a:pt x="2339" y="1331"/>
                  <a:pt x="2339" y="1333"/>
                  <a:pt x="2339" y="1334"/>
                </a:cubicBezTo>
                <a:cubicBezTo>
                  <a:pt x="2338" y="1342"/>
                  <a:pt x="2337" y="1349"/>
                  <a:pt x="2336" y="1356"/>
                </a:cubicBezTo>
                <a:cubicBezTo>
                  <a:pt x="2330" y="1360"/>
                  <a:pt x="2323" y="1365"/>
                  <a:pt x="2316" y="1369"/>
                </a:cubicBezTo>
                <a:cubicBezTo>
                  <a:pt x="2313" y="1371"/>
                  <a:pt x="2310" y="1373"/>
                  <a:pt x="2307" y="1375"/>
                </a:cubicBezTo>
                <a:cubicBezTo>
                  <a:pt x="2296" y="1382"/>
                  <a:pt x="2286" y="1388"/>
                  <a:pt x="2275" y="1394"/>
                </a:cubicBezTo>
                <a:cubicBezTo>
                  <a:pt x="2275" y="1394"/>
                  <a:pt x="2275" y="1394"/>
                  <a:pt x="2275" y="1394"/>
                </a:cubicBezTo>
                <a:cubicBezTo>
                  <a:pt x="2264" y="1400"/>
                  <a:pt x="2254" y="1406"/>
                  <a:pt x="2243" y="1412"/>
                </a:cubicBezTo>
                <a:cubicBezTo>
                  <a:pt x="2240" y="1414"/>
                  <a:pt x="2236" y="1416"/>
                  <a:pt x="2233" y="1418"/>
                </a:cubicBezTo>
                <a:cubicBezTo>
                  <a:pt x="2225" y="1422"/>
                  <a:pt x="2218" y="1426"/>
                  <a:pt x="2211" y="1430"/>
                </a:cubicBezTo>
                <a:cubicBezTo>
                  <a:pt x="2207" y="1432"/>
                  <a:pt x="2202" y="1434"/>
                  <a:pt x="2198" y="1436"/>
                </a:cubicBezTo>
                <a:cubicBezTo>
                  <a:pt x="2191" y="1440"/>
                  <a:pt x="2185" y="1443"/>
                  <a:pt x="2178" y="1447"/>
                </a:cubicBezTo>
                <a:cubicBezTo>
                  <a:pt x="2173" y="1449"/>
                  <a:pt x="2169" y="1451"/>
                  <a:pt x="2164" y="1453"/>
                </a:cubicBezTo>
                <a:cubicBezTo>
                  <a:pt x="2158" y="1456"/>
                  <a:pt x="2151" y="1459"/>
                  <a:pt x="2145" y="1462"/>
                </a:cubicBezTo>
                <a:cubicBezTo>
                  <a:pt x="2140" y="1465"/>
                  <a:pt x="2135" y="1467"/>
                  <a:pt x="2130" y="1469"/>
                </a:cubicBezTo>
                <a:cubicBezTo>
                  <a:pt x="2124" y="1472"/>
                  <a:pt x="2118" y="1475"/>
                  <a:pt x="2111" y="1477"/>
                </a:cubicBezTo>
                <a:cubicBezTo>
                  <a:pt x="2106" y="1480"/>
                  <a:pt x="2101" y="1482"/>
                  <a:pt x="2096" y="1484"/>
                </a:cubicBezTo>
                <a:cubicBezTo>
                  <a:pt x="2091" y="1486"/>
                  <a:pt x="2087" y="1488"/>
                  <a:pt x="2082" y="1490"/>
                </a:cubicBezTo>
                <a:cubicBezTo>
                  <a:pt x="2082" y="1486"/>
                  <a:pt x="2082" y="1483"/>
                  <a:pt x="2082" y="1480"/>
                </a:cubicBezTo>
                <a:cubicBezTo>
                  <a:pt x="2082" y="1476"/>
                  <a:pt x="2082" y="1473"/>
                  <a:pt x="2082" y="1469"/>
                </a:cubicBezTo>
                <a:cubicBezTo>
                  <a:pt x="2083" y="1464"/>
                  <a:pt x="2083" y="1459"/>
                  <a:pt x="2083" y="1455"/>
                </a:cubicBezTo>
                <a:cubicBezTo>
                  <a:pt x="2083" y="1451"/>
                  <a:pt x="2083" y="1447"/>
                  <a:pt x="2083" y="1444"/>
                </a:cubicBezTo>
                <a:cubicBezTo>
                  <a:pt x="2084" y="1439"/>
                  <a:pt x="2084" y="1434"/>
                  <a:pt x="2084" y="1429"/>
                </a:cubicBezTo>
                <a:cubicBezTo>
                  <a:pt x="2084" y="1425"/>
                  <a:pt x="2085" y="1422"/>
                  <a:pt x="2085" y="1418"/>
                </a:cubicBezTo>
                <a:cubicBezTo>
                  <a:pt x="2085" y="1413"/>
                  <a:pt x="2086" y="1408"/>
                  <a:pt x="2086" y="1403"/>
                </a:cubicBezTo>
                <a:cubicBezTo>
                  <a:pt x="2086" y="1399"/>
                  <a:pt x="2086" y="1396"/>
                  <a:pt x="2087" y="1393"/>
                </a:cubicBezTo>
                <a:cubicBezTo>
                  <a:pt x="2087" y="1387"/>
                  <a:pt x="2088" y="1381"/>
                  <a:pt x="2088" y="1375"/>
                </a:cubicBezTo>
                <a:cubicBezTo>
                  <a:pt x="2088" y="1373"/>
                  <a:pt x="2089" y="1370"/>
                  <a:pt x="2089" y="1368"/>
                </a:cubicBezTo>
                <a:cubicBezTo>
                  <a:pt x="2090" y="1359"/>
                  <a:pt x="2091" y="1351"/>
                  <a:pt x="2091" y="1342"/>
                </a:cubicBezTo>
                <a:cubicBezTo>
                  <a:pt x="2092" y="1341"/>
                  <a:pt x="2092" y="1340"/>
                  <a:pt x="2092" y="1339"/>
                </a:cubicBezTo>
                <a:cubicBezTo>
                  <a:pt x="2093" y="1332"/>
                  <a:pt x="2094" y="1325"/>
                  <a:pt x="2095" y="1317"/>
                </a:cubicBezTo>
                <a:cubicBezTo>
                  <a:pt x="2095" y="1314"/>
                  <a:pt x="2095" y="1311"/>
                  <a:pt x="2096" y="1309"/>
                </a:cubicBezTo>
                <a:cubicBezTo>
                  <a:pt x="2096" y="1304"/>
                  <a:pt x="2097" y="1299"/>
                  <a:pt x="2098" y="1294"/>
                </a:cubicBezTo>
                <a:cubicBezTo>
                  <a:pt x="2101" y="1293"/>
                  <a:pt x="2104" y="1291"/>
                  <a:pt x="2107" y="1290"/>
                </a:cubicBezTo>
                <a:cubicBezTo>
                  <a:pt x="2110" y="1289"/>
                  <a:pt x="2112" y="1288"/>
                  <a:pt x="2115" y="1287"/>
                </a:cubicBezTo>
                <a:cubicBezTo>
                  <a:pt x="2119" y="1285"/>
                  <a:pt x="2123" y="1283"/>
                  <a:pt x="2127" y="1281"/>
                </a:cubicBezTo>
                <a:cubicBezTo>
                  <a:pt x="2129" y="1280"/>
                  <a:pt x="2131" y="1280"/>
                  <a:pt x="2133" y="1279"/>
                </a:cubicBezTo>
                <a:cubicBezTo>
                  <a:pt x="2139" y="1276"/>
                  <a:pt x="2145" y="1273"/>
                  <a:pt x="2151" y="1270"/>
                </a:cubicBezTo>
                <a:cubicBezTo>
                  <a:pt x="2152" y="1270"/>
                  <a:pt x="2153" y="1270"/>
                  <a:pt x="2154" y="1269"/>
                </a:cubicBezTo>
                <a:cubicBezTo>
                  <a:pt x="2159" y="1267"/>
                  <a:pt x="2164" y="1264"/>
                  <a:pt x="2170" y="1262"/>
                </a:cubicBezTo>
                <a:cubicBezTo>
                  <a:pt x="2172" y="1261"/>
                  <a:pt x="2174" y="1260"/>
                  <a:pt x="2176" y="1259"/>
                </a:cubicBezTo>
                <a:cubicBezTo>
                  <a:pt x="2180" y="1257"/>
                  <a:pt x="2184" y="1255"/>
                  <a:pt x="2188" y="1253"/>
                </a:cubicBezTo>
                <a:cubicBezTo>
                  <a:pt x="2190" y="1252"/>
                  <a:pt x="2192" y="1250"/>
                  <a:pt x="2195" y="1249"/>
                </a:cubicBezTo>
                <a:cubicBezTo>
                  <a:pt x="2198" y="1247"/>
                  <a:pt x="2202" y="1246"/>
                  <a:pt x="2206" y="1244"/>
                </a:cubicBezTo>
                <a:cubicBezTo>
                  <a:pt x="2208" y="1242"/>
                  <a:pt x="2211" y="1241"/>
                  <a:pt x="2213" y="1240"/>
                </a:cubicBezTo>
                <a:cubicBezTo>
                  <a:pt x="2217" y="1238"/>
                  <a:pt x="2220" y="1236"/>
                  <a:pt x="2223" y="1234"/>
                </a:cubicBezTo>
                <a:cubicBezTo>
                  <a:pt x="2226" y="1233"/>
                  <a:pt x="2229" y="1232"/>
                  <a:pt x="2231" y="1230"/>
                </a:cubicBezTo>
                <a:cubicBezTo>
                  <a:pt x="2235" y="1228"/>
                  <a:pt x="2238" y="1227"/>
                  <a:pt x="2241" y="1225"/>
                </a:cubicBezTo>
                <a:cubicBezTo>
                  <a:pt x="2244" y="1223"/>
                  <a:pt x="2246" y="1222"/>
                  <a:pt x="2249" y="1220"/>
                </a:cubicBezTo>
                <a:cubicBezTo>
                  <a:pt x="2252" y="1219"/>
                  <a:pt x="2256" y="1217"/>
                  <a:pt x="2259" y="1215"/>
                </a:cubicBezTo>
                <a:cubicBezTo>
                  <a:pt x="2261" y="1214"/>
                  <a:pt x="2264" y="1212"/>
                  <a:pt x="2267" y="1210"/>
                </a:cubicBezTo>
                <a:cubicBezTo>
                  <a:pt x="2270" y="1209"/>
                  <a:pt x="2273" y="1207"/>
                  <a:pt x="2276" y="1205"/>
                </a:cubicBezTo>
                <a:cubicBezTo>
                  <a:pt x="2279" y="1203"/>
                  <a:pt x="2282" y="1202"/>
                  <a:pt x="2284" y="1200"/>
                </a:cubicBezTo>
                <a:cubicBezTo>
                  <a:pt x="2287" y="1198"/>
                  <a:pt x="2291" y="1197"/>
                  <a:pt x="2294" y="1195"/>
                </a:cubicBezTo>
                <a:cubicBezTo>
                  <a:pt x="2296" y="1193"/>
                  <a:pt x="2299" y="1191"/>
                  <a:pt x="2302" y="1190"/>
                </a:cubicBezTo>
                <a:cubicBezTo>
                  <a:pt x="2305" y="1188"/>
                  <a:pt x="2308" y="1186"/>
                  <a:pt x="2311" y="1184"/>
                </a:cubicBezTo>
                <a:cubicBezTo>
                  <a:pt x="2314" y="1183"/>
                  <a:pt x="2316" y="1181"/>
                  <a:pt x="2319" y="1179"/>
                </a:cubicBezTo>
                <a:cubicBezTo>
                  <a:pt x="2322" y="1177"/>
                  <a:pt x="2325" y="1175"/>
                  <a:pt x="2328" y="1173"/>
                </a:cubicBezTo>
                <a:cubicBezTo>
                  <a:pt x="2331" y="1172"/>
                  <a:pt x="2333" y="1170"/>
                  <a:pt x="2336" y="1168"/>
                </a:cubicBezTo>
                <a:cubicBezTo>
                  <a:pt x="2339" y="1166"/>
                  <a:pt x="2342" y="1164"/>
                  <a:pt x="2345" y="1162"/>
                </a:cubicBezTo>
                <a:cubicBezTo>
                  <a:pt x="2348" y="1161"/>
                  <a:pt x="2350" y="1159"/>
                  <a:pt x="2353" y="1157"/>
                </a:cubicBezTo>
                <a:cubicBezTo>
                  <a:pt x="2356" y="1155"/>
                  <a:pt x="2359" y="1153"/>
                  <a:pt x="2362" y="1151"/>
                </a:cubicBezTo>
                <a:cubicBezTo>
                  <a:pt x="2365" y="1149"/>
                  <a:pt x="2367" y="1148"/>
                  <a:pt x="2370" y="1146"/>
                </a:cubicBezTo>
                <a:cubicBezTo>
                  <a:pt x="2370" y="1145"/>
                  <a:pt x="2371" y="1145"/>
                  <a:pt x="2372" y="1145"/>
                </a:cubicBezTo>
                <a:cubicBezTo>
                  <a:pt x="2371" y="1145"/>
                  <a:pt x="2371" y="1145"/>
                  <a:pt x="2371" y="1145"/>
                </a:cubicBezTo>
                <a:cubicBezTo>
                  <a:pt x="2372" y="1145"/>
                  <a:pt x="2372" y="1145"/>
                  <a:pt x="2372" y="1145"/>
                </a:cubicBezTo>
                <a:cubicBezTo>
                  <a:pt x="2371" y="1147"/>
                  <a:pt x="2371" y="1149"/>
                  <a:pt x="2370" y="1151"/>
                </a:cubicBezTo>
                <a:cubicBezTo>
                  <a:pt x="2369" y="1155"/>
                  <a:pt x="2368" y="1159"/>
                  <a:pt x="2367" y="1163"/>
                </a:cubicBezTo>
                <a:cubicBezTo>
                  <a:pt x="2366" y="1169"/>
                  <a:pt x="2365" y="1174"/>
                  <a:pt x="2364" y="1179"/>
                </a:cubicBezTo>
                <a:cubicBezTo>
                  <a:pt x="2363" y="1183"/>
                  <a:pt x="2362" y="1187"/>
                  <a:pt x="2361" y="1191"/>
                </a:cubicBezTo>
                <a:cubicBezTo>
                  <a:pt x="2360" y="1196"/>
                  <a:pt x="2359" y="1201"/>
                  <a:pt x="2358" y="1207"/>
                </a:cubicBezTo>
                <a:cubicBezTo>
                  <a:pt x="2357" y="1211"/>
                  <a:pt x="2357" y="1215"/>
                  <a:pt x="2356" y="1218"/>
                </a:cubicBezTo>
                <a:cubicBezTo>
                  <a:pt x="2355" y="1224"/>
                  <a:pt x="2354" y="1229"/>
                  <a:pt x="2353" y="1235"/>
                </a:cubicBezTo>
                <a:cubicBezTo>
                  <a:pt x="2352" y="1239"/>
                  <a:pt x="2351" y="1242"/>
                  <a:pt x="2351" y="1246"/>
                </a:cubicBezTo>
                <a:cubicBezTo>
                  <a:pt x="2350" y="1252"/>
                  <a:pt x="2349" y="1258"/>
                  <a:pt x="2348" y="1264"/>
                </a:cubicBezTo>
                <a:cubicBezTo>
                  <a:pt x="2347" y="1267"/>
                  <a:pt x="2347" y="1270"/>
                  <a:pt x="2346" y="1274"/>
                </a:cubicBezTo>
                <a:close/>
                <a:moveTo>
                  <a:pt x="1893" y="925"/>
                </a:moveTo>
                <a:cubicBezTo>
                  <a:pt x="1890" y="933"/>
                  <a:pt x="1887" y="940"/>
                  <a:pt x="1884" y="948"/>
                </a:cubicBezTo>
                <a:cubicBezTo>
                  <a:pt x="1881" y="949"/>
                  <a:pt x="1877" y="950"/>
                  <a:pt x="1874" y="950"/>
                </a:cubicBezTo>
                <a:cubicBezTo>
                  <a:pt x="1872" y="951"/>
                  <a:pt x="1869" y="952"/>
                  <a:pt x="1866" y="952"/>
                </a:cubicBezTo>
                <a:cubicBezTo>
                  <a:pt x="1863" y="953"/>
                  <a:pt x="1859" y="954"/>
                  <a:pt x="1855" y="955"/>
                </a:cubicBezTo>
                <a:cubicBezTo>
                  <a:pt x="1853" y="956"/>
                  <a:pt x="1850" y="956"/>
                  <a:pt x="1848" y="957"/>
                </a:cubicBezTo>
                <a:cubicBezTo>
                  <a:pt x="1843" y="958"/>
                  <a:pt x="1839" y="959"/>
                  <a:pt x="1835" y="959"/>
                </a:cubicBezTo>
                <a:cubicBezTo>
                  <a:pt x="1833" y="960"/>
                  <a:pt x="1831" y="960"/>
                  <a:pt x="1829" y="961"/>
                </a:cubicBezTo>
                <a:cubicBezTo>
                  <a:pt x="1823" y="962"/>
                  <a:pt x="1817" y="963"/>
                  <a:pt x="1811" y="964"/>
                </a:cubicBezTo>
                <a:cubicBezTo>
                  <a:pt x="1811" y="965"/>
                  <a:pt x="1810" y="965"/>
                  <a:pt x="1810" y="965"/>
                </a:cubicBezTo>
                <a:cubicBezTo>
                  <a:pt x="1803" y="966"/>
                  <a:pt x="1797" y="967"/>
                  <a:pt x="1791" y="968"/>
                </a:cubicBezTo>
                <a:cubicBezTo>
                  <a:pt x="1789" y="969"/>
                  <a:pt x="1786" y="969"/>
                  <a:pt x="1784" y="970"/>
                </a:cubicBezTo>
                <a:cubicBezTo>
                  <a:pt x="1780" y="970"/>
                  <a:pt x="1776" y="971"/>
                  <a:pt x="1772" y="972"/>
                </a:cubicBezTo>
                <a:cubicBezTo>
                  <a:pt x="1769" y="972"/>
                  <a:pt x="1767" y="973"/>
                  <a:pt x="1764" y="973"/>
                </a:cubicBezTo>
                <a:cubicBezTo>
                  <a:pt x="1760" y="974"/>
                  <a:pt x="1756" y="974"/>
                  <a:pt x="1753" y="975"/>
                </a:cubicBezTo>
                <a:cubicBezTo>
                  <a:pt x="1750" y="975"/>
                  <a:pt x="1747" y="976"/>
                  <a:pt x="1744" y="976"/>
                </a:cubicBezTo>
                <a:cubicBezTo>
                  <a:pt x="1741" y="977"/>
                  <a:pt x="1737" y="977"/>
                  <a:pt x="1734" y="978"/>
                </a:cubicBezTo>
                <a:cubicBezTo>
                  <a:pt x="1731" y="978"/>
                  <a:pt x="1728" y="979"/>
                  <a:pt x="1725" y="979"/>
                </a:cubicBezTo>
                <a:cubicBezTo>
                  <a:pt x="1721" y="980"/>
                  <a:pt x="1718" y="980"/>
                  <a:pt x="1714" y="981"/>
                </a:cubicBezTo>
                <a:cubicBezTo>
                  <a:pt x="1711" y="981"/>
                  <a:pt x="1709" y="981"/>
                  <a:pt x="1706" y="982"/>
                </a:cubicBezTo>
                <a:cubicBezTo>
                  <a:pt x="1702" y="982"/>
                  <a:pt x="1699" y="983"/>
                  <a:pt x="1695" y="983"/>
                </a:cubicBezTo>
                <a:cubicBezTo>
                  <a:pt x="1692" y="983"/>
                  <a:pt x="1689" y="984"/>
                  <a:pt x="1686" y="984"/>
                </a:cubicBezTo>
                <a:cubicBezTo>
                  <a:pt x="1683" y="984"/>
                  <a:pt x="1679" y="985"/>
                  <a:pt x="1676" y="985"/>
                </a:cubicBezTo>
                <a:cubicBezTo>
                  <a:pt x="1673" y="986"/>
                  <a:pt x="1670" y="986"/>
                  <a:pt x="1667" y="986"/>
                </a:cubicBezTo>
                <a:cubicBezTo>
                  <a:pt x="1664" y="987"/>
                  <a:pt x="1660" y="987"/>
                  <a:pt x="1656" y="987"/>
                </a:cubicBezTo>
                <a:cubicBezTo>
                  <a:pt x="1654" y="987"/>
                  <a:pt x="1651" y="988"/>
                  <a:pt x="1648" y="988"/>
                </a:cubicBezTo>
                <a:cubicBezTo>
                  <a:pt x="1644" y="988"/>
                  <a:pt x="1641" y="989"/>
                  <a:pt x="1637" y="989"/>
                </a:cubicBezTo>
                <a:cubicBezTo>
                  <a:pt x="1634" y="989"/>
                  <a:pt x="1631" y="989"/>
                  <a:pt x="1628" y="990"/>
                </a:cubicBezTo>
                <a:cubicBezTo>
                  <a:pt x="1625" y="990"/>
                  <a:pt x="1621" y="990"/>
                  <a:pt x="1618" y="990"/>
                </a:cubicBezTo>
                <a:cubicBezTo>
                  <a:pt x="1615" y="991"/>
                  <a:pt x="1612" y="991"/>
                  <a:pt x="1609" y="991"/>
                </a:cubicBezTo>
                <a:cubicBezTo>
                  <a:pt x="1605" y="991"/>
                  <a:pt x="1602" y="991"/>
                  <a:pt x="1598" y="992"/>
                </a:cubicBezTo>
                <a:cubicBezTo>
                  <a:pt x="1595" y="992"/>
                  <a:pt x="1593" y="992"/>
                  <a:pt x="1590" y="992"/>
                </a:cubicBezTo>
                <a:cubicBezTo>
                  <a:pt x="1588" y="992"/>
                  <a:pt x="1586" y="992"/>
                  <a:pt x="1584" y="992"/>
                </a:cubicBezTo>
                <a:cubicBezTo>
                  <a:pt x="1585" y="989"/>
                  <a:pt x="1586" y="986"/>
                  <a:pt x="1587" y="982"/>
                </a:cubicBezTo>
                <a:cubicBezTo>
                  <a:pt x="1589" y="979"/>
                  <a:pt x="1590" y="975"/>
                  <a:pt x="1592" y="971"/>
                </a:cubicBezTo>
                <a:cubicBezTo>
                  <a:pt x="1594" y="966"/>
                  <a:pt x="1596" y="961"/>
                  <a:pt x="1598" y="956"/>
                </a:cubicBezTo>
                <a:cubicBezTo>
                  <a:pt x="1599" y="952"/>
                  <a:pt x="1601" y="949"/>
                  <a:pt x="1602" y="945"/>
                </a:cubicBezTo>
                <a:cubicBezTo>
                  <a:pt x="1604" y="940"/>
                  <a:pt x="1606" y="935"/>
                  <a:pt x="1609" y="930"/>
                </a:cubicBezTo>
                <a:cubicBezTo>
                  <a:pt x="1610" y="926"/>
                  <a:pt x="1612" y="923"/>
                  <a:pt x="1613" y="919"/>
                </a:cubicBezTo>
                <a:cubicBezTo>
                  <a:pt x="1615" y="914"/>
                  <a:pt x="1618" y="909"/>
                  <a:pt x="1620" y="904"/>
                </a:cubicBezTo>
                <a:cubicBezTo>
                  <a:pt x="1621" y="900"/>
                  <a:pt x="1623" y="897"/>
                  <a:pt x="1624" y="894"/>
                </a:cubicBezTo>
                <a:cubicBezTo>
                  <a:pt x="1627" y="888"/>
                  <a:pt x="1630" y="882"/>
                  <a:pt x="1632" y="877"/>
                </a:cubicBezTo>
                <a:cubicBezTo>
                  <a:pt x="1634" y="874"/>
                  <a:pt x="1635" y="871"/>
                  <a:pt x="1636" y="868"/>
                </a:cubicBezTo>
                <a:cubicBezTo>
                  <a:pt x="1640" y="860"/>
                  <a:pt x="1644" y="852"/>
                  <a:pt x="1648" y="843"/>
                </a:cubicBezTo>
                <a:cubicBezTo>
                  <a:pt x="1649" y="842"/>
                  <a:pt x="1649" y="841"/>
                  <a:pt x="1650" y="840"/>
                </a:cubicBezTo>
                <a:cubicBezTo>
                  <a:pt x="1654" y="833"/>
                  <a:pt x="1657" y="826"/>
                  <a:pt x="1661" y="819"/>
                </a:cubicBezTo>
                <a:cubicBezTo>
                  <a:pt x="1663" y="815"/>
                  <a:pt x="1664" y="812"/>
                  <a:pt x="1666" y="809"/>
                </a:cubicBezTo>
                <a:cubicBezTo>
                  <a:pt x="1669" y="805"/>
                  <a:pt x="1671" y="800"/>
                  <a:pt x="1674" y="795"/>
                </a:cubicBezTo>
                <a:cubicBezTo>
                  <a:pt x="1677" y="795"/>
                  <a:pt x="1681" y="794"/>
                  <a:pt x="1685" y="794"/>
                </a:cubicBezTo>
                <a:cubicBezTo>
                  <a:pt x="1688" y="794"/>
                  <a:pt x="1690" y="793"/>
                  <a:pt x="1693" y="793"/>
                </a:cubicBezTo>
                <a:cubicBezTo>
                  <a:pt x="1698" y="792"/>
                  <a:pt x="1704" y="792"/>
                  <a:pt x="1709" y="791"/>
                </a:cubicBezTo>
                <a:cubicBezTo>
                  <a:pt x="1711" y="791"/>
                  <a:pt x="1713" y="791"/>
                  <a:pt x="1714" y="791"/>
                </a:cubicBezTo>
                <a:cubicBezTo>
                  <a:pt x="1721" y="790"/>
                  <a:pt x="1728" y="789"/>
                  <a:pt x="1735" y="788"/>
                </a:cubicBezTo>
                <a:cubicBezTo>
                  <a:pt x="1737" y="787"/>
                  <a:pt x="1738" y="787"/>
                  <a:pt x="1740" y="787"/>
                </a:cubicBezTo>
                <a:cubicBezTo>
                  <a:pt x="1745" y="786"/>
                  <a:pt x="1751" y="785"/>
                  <a:pt x="1756" y="784"/>
                </a:cubicBezTo>
                <a:cubicBezTo>
                  <a:pt x="1759" y="784"/>
                  <a:pt x="1761" y="783"/>
                  <a:pt x="1764" y="783"/>
                </a:cubicBezTo>
                <a:cubicBezTo>
                  <a:pt x="1768" y="782"/>
                  <a:pt x="1773" y="782"/>
                  <a:pt x="1777" y="781"/>
                </a:cubicBezTo>
                <a:cubicBezTo>
                  <a:pt x="1780" y="780"/>
                  <a:pt x="1783" y="780"/>
                  <a:pt x="1786" y="779"/>
                </a:cubicBezTo>
                <a:cubicBezTo>
                  <a:pt x="1790" y="779"/>
                  <a:pt x="1794" y="778"/>
                  <a:pt x="1798" y="777"/>
                </a:cubicBezTo>
                <a:cubicBezTo>
                  <a:pt x="1801" y="776"/>
                  <a:pt x="1804" y="776"/>
                  <a:pt x="1807" y="775"/>
                </a:cubicBezTo>
                <a:cubicBezTo>
                  <a:pt x="1811" y="774"/>
                  <a:pt x="1815" y="774"/>
                  <a:pt x="1819" y="773"/>
                </a:cubicBezTo>
                <a:cubicBezTo>
                  <a:pt x="1822" y="772"/>
                  <a:pt x="1825" y="772"/>
                  <a:pt x="1828" y="771"/>
                </a:cubicBezTo>
                <a:cubicBezTo>
                  <a:pt x="1832" y="770"/>
                  <a:pt x="1836" y="769"/>
                  <a:pt x="1840" y="768"/>
                </a:cubicBezTo>
                <a:cubicBezTo>
                  <a:pt x="1843" y="768"/>
                  <a:pt x="1846" y="767"/>
                  <a:pt x="1849" y="766"/>
                </a:cubicBezTo>
                <a:cubicBezTo>
                  <a:pt x="1853" y="765"/>
                  <a:pt x="1857" y="765"/>
                  <a:pt x="1861" y="764"/>
                </a:cubicBezTo>
                <a:cubicBezTo>
                  <a:pt x="1864" y="763"/>
                  <a:pt x="1867" y="762"/>
                  <a:pt x="1870" y="761"/>
                </a:cubicBezTo>
                <a:cubicBezTo>
                  <a:pt x="1874" y="761"/>
                  <a:pt x="1878" y="760"/>
                  <a:pt x="1882" y="759"/>
                </a:cubicBezTo>
                <a:cubicBezTo>
                  <a:pt x="1885" y="758"/>
                  <a:pt x="1888" y="757"/>
                  <a:pt x="1891" y="756"/>
                </a:cubicBezTo>
                <a:cubicBezTo>
                  <a:pt x="1895" y="755"/>
                  <a:pt x="1898" y="754"/>
                  <a:pt x="1902" y="753"/>
                </a:cubicBezTo>
                <a:cubicBezTo>
                  <a:pt x="1905" y="753"/>
                  <a:pt x="1908" y="752"/>
                  <a:pt x="1912" y="751"/>
                </a:cubicBezTo>
                <a:cubicBezTo>
                  <a:pt x="1915" y="750"/>
                  <a:pt x="1919" y="749"/>
                  <a:pt x="1923" y="748"/>
                </a:cubicBezTo>
                <a:cubicBezTo>
                  <a:pt x="1926" y="747"/>
                  <a:pt x="1929" y="746"/>
                  <a:pt x="1932" y="745"/>
                </a:cubicBezTo>
                <a:cubicBezTo>
                  <a:pt x="1936" y="744"/>
                  <a:pt x="1940" y="743"/>
                  <a:pt x="1943" y="742"/>
                </a:cubicBezTo>
                <a:cubicBezTo>
                  <a:pt x="1946" y="741"/>
                  <a:pt x="1949" y="740"/>
                  <a:pt x="1953" y="739"/>
                </a:cubicBezTo>
                <a:cubicBezTo>
                  <a:pt x="1956" y="738"/>
                  <a:pt x="1960" y="737"/>
                  <a:pt x="1964" y="736"/>
                </a:cubicBezTo>
                <a:cubicBezTo>
                  <a:pt x="1967" y="735"/>
                  <a:pt x="1970" y="734"/>
                  <a:pt x="1973" y="733"/>
                </a:cubicBezTo>
                <a:cubicBezTo>
                  <a:pt x="1977" y="732"/>
                  <a:pt x="1981" y="730"/>
                  <a:pt x="1984" y="729"/>
                </a:cubicBezTo>
                <a:cubicBezTo>
                  <a:pt x="1987" y="728"/>
                  <a:pt x="1990" y="727"/>
                  <a:pt x="1993" y="726"/>
                </a:cubicBezTo>
                <a:cubicBezTo>
                  <a:pt x="1994" y="726"/>
                  <a:pt x="1995" y="726"/>
                  <a:pt x="1996" y="726"/>
                </a:cubicBezTo>
                <a:cubicBezTo>
                  <a:pt x="1995" y="726"/>
                  <a:pt x="1995" y="726"/>
                  <a:pt x="1995" y="726"/>
                </a:cubicBezTo>
                <a:cubicBezTo>
                  <a:pt x="1996" y="726"/>
                  <a:pt x="1996" y="726"/>
                  <a:pt x="1996" y="726"/>
                </a:cubicBezTo>
                <a:cubicBezTo>
                  <a:pt x="1994" y="728"/>
                  <a:pt x="1993" y="731"/>
                  <a:pt x="1991" y="733"/>
                </a:cubicBezTo>
                <a:cubicBezTo>
                  <a:pt x="1988" y="737"/>
                  <a:pt x="1986" y="742"/>
                  <a:pt x="1984" y="746"/>
                </a:cubicBezTo>
                <a:cubicBezTo>
                  <a:pt x="1980" y="751"/>
                  <a:pt x="1977" y="756"/>
                  <a:pt x="1974" y="762"/>
                </a:cubicBezTo>
                <a:cubicBezTo>
                  <a:pt x="1972" y="766"/>
                  <a:pt x="1970" y="770"/>
                  <a:pt x="1967" y="774"/>
                </a:cubicBezTo>
                <a:cubicBezTo>
                  <a:pt x="1964" y="779"/>
                  <a:pt x="1961" y="785"/>
                  <a:pt x="1958" y="790"/>
                </a:cubicBezTo>
                <a:cubicBezTo>
                  <a:pt x="1956" y="794"/>
                  <a:pt x="1954" y="798"/>
                  <a:pt x="1952" y="802"/>
                </a:cubicBezTo>
                <a:cubicBezTo>
                  <a:pt x="1949" y="808"/>
                  <a:pt x="1946" y="814"/>
                  <a:pt x="1943" y="819"/>
                </a:cubicBezTo>
                <a:cubicBezTo>
                  <a:pt x="1941" y="823"/>
                  <a:pt x="1939" y="827"/>
                  <a:pt x="1937" y="831"/>
                </a:cubicBezTo>
                <a:cubicBezTo>
                  <a:pt x="1934" y="837"/>
                  <a:pt x="1931" y="843"/>
                  <a:pt x="1928" y="849"/>
                </a:cubicBezTo>
                <a:cubicBezTo>
                  <a:pt x="1926" y="853"/>
                  <a:pt x="1924" y="857"/>
                  <a:pt x="1922" y="861"/>
                </a:cubicBezTo>
                <a:cubicBezTo>
                  <a:pt x="1919" y="867"/>
                  <a:pt x="1916" y="874"/>
                  <a:pt x="1913" y="881"/>
                </a:cubicBezTo>
                <a:cubicBezTo>
                  <a:pt x="1911" y="884"/>
                  <a:pt x="1910" y="887"/>
                  <a:pt x="1909" y="890"/>
                </a:cubicBezTo>
                <a:cubicBezTo>
                  <a:pt x="1904" y="900"/>
                  <a:pt x="1900" y="910"/>
                  <a:pt x="1895" y="920"/>
                </a:cubicBezTo>
                <a:cubicBezTo>
                  <a:pt x="1895" y="921"/>
                  <a:pt x="1894" y="923"/>
                  <a:pt x="1893" y="925"/>
                </a:cubicBezTo>
                <a:close/>
                <a:moveTo>
                  <a:pt x="1994" y="714"/>
                </a:moveTo>
                <a:cubicBezTo>
                  <a:pt x="1991" y="714"/>
                  <a:pt x="1989" y="715"/>
                  <a:pt x="1987" y="716"/>
                </a:cubicBezTo>
                <a:cubicBezTo>
                  <a:pt x="1981" y="718"/>
                  <a:pt x="1975" y="720"/>
                  <a:pt x="1969" y="721"/>
                </a:cubicBezTo>
                <a:cubicBezTo>
                  <a:pt x="1968" y="722"/>
                  <a:pt x="1967" y="722"/>
                  <a:pt x="1966" y="722"/>
                </a:cubicBezTo>
                <a:cubicBezTo>
                  <a:pt x="1959" y="725"/>
                  <a:pt x="1953" y="727"/>
                  <a:pt x="1946" y="729"/>
                </a:cubicBezTo>
                <a:cubicBezTo>
                  <a:pt x="1945" y="729"/>
                  <a:pt x="1944" y="729"/>
                  <a:pt x="1943" y="730"/>
                </a:cubicBezTo>
                <a:cubicBezTo>
                  <a:pt x="1937" y="731"/>
                  <a:pt x="1931" y="733"/>
                  <a:pt x="1925" y="735"/>
                </a:cubicBezTo>
                <a:cubicBezTo>
                  <a:pt x="1923" y="735"/>
                  <a:pt x="1921" y="736"/>
                  <a:pt x="1919" y="736"/>
                </a:cubicBezTo>
                <a:cubicBezTo>
                  <a:pt x="1914" y="738"/>
                  <a:pt x="1910" y="739"/>
                  <a:pt x="1905" y="740"/>
                </a:cubicBezTo>
                <a:cubicBezTo>
                  <a:pt x="1902" y="741"/>
                  <a:pt x="1900" y="742"/>
                  <a:pt x="1897" y="742"/>
                </a:cubicBezTo>
                <a:cubicBezTo>
                  <a:pt x="1893" y="743"/>
                  <a:pt x="1889" y="745"/>
                  <a:pt x="1884" y="746"/>
                </a:cubicBezTo>
                <a:cubicBezTo>
                  <a:pt x="1881" y="746"/>
                  <a:pt x="1879" y="747"/>
                  <a:pt x="1876" y="748"/>
                </a:cubicBezTo>
                <a:cubicBezTo>
                  <a:pt x="1872" y="749"/>
                  <a:pt x="1868" y="750"/>
                  <a:pt x="1863" y="751"/>
                </a:cubicBezTo>
                <a:cubicBezTo>
                  <a:pt x="1861" y="751"/>
                  <a:pt x="1858" y="752"/>
                  <a:pt x="1855" y="753"/>
                </a:cubicBezTo>
                <a:cubicBezTo>
                  <a:pt x="1851" y="754"/>
                  <a:pt x="1847" y="755"/>
                  <a:pt x="1843" y="756"/>
                </a:cubicBezTo>
                <a:cubicBezTo>
                  <a:pt x="1840" y="756"/>
                  <a:pt x="1837" y="757"/>
                  <a:pt x="1834" y="757"/>
                </a:cubicBezTo>
                <a:cubicBezTo>
                  <a:pt x="1830" y="758"/>
                  <a:pt x="1826" y="759"/>
                  <a:pt x="1822" y="760"/>
                </a:cubicBezTo>
                <a:cubicBezTo>
                  <a:pt x="1819" y="761"/>
                  <a:pt x="1816" y="761"/>
                  <a:pt x="1813" y="762"/>
                </a:cubicBezTo>
                <a:cubicBezTo>
                  <a:pt x="1809" y="763"/>
                  <a:pt x="1805" y="763"/>
                  <a:pt x="1801" y="764"/>
                </a:cubicBezTo>
                <a:cubicBezTo>
                  <a:pt x="1798" y="765"/>
                  <a:pt x="1795" y="765"/>
                  <a:pt x="1792" y="766"/>
                </a:cubicBezTo>
                <a:cubicBezTo>
                  <a:pt x="1788" y="767"/>
                  <a:pt x="1784" y="767"/>
                  <a:pt x="1780" y="768"/>
                </a:cubicBezTo>
                <a:cubicBezTo>
                  <a:pt x="1777" y="769"/>
                  <a:pt x="1774" y="769"/>
                  <a:pt x="1771" y="770"/>
                </a:cubicBezTo>
                <a:cubicBezTo>
                  <a:pt x="1767" y="770"/>
                  <a:pt x="1763" y="771"/>
                  <a:pt x="1759" y="772"/>
                </a:cubicBezTo>
                <a:cubicBezTo>
                  <a:pt x="1756" y="772"/>
                  <a:pt x="1753" y="773"/>
                  <a:pt x="1750" y="773"/>
                </a:cubicBezTo>
                <a:cubicBezTo>
                  <a:pt x="1746" y="774"/>
                  <a:pt x="1742" y="774"/>
                  <a:pt x="1738" y="775"/>
                </a:cubicBezTo>
                <a:cubicBezTo>
                  <a:pt x="1735" y="775"/>
                  <a:pt x="1732" y="776"/>
                  <a:pt x="1728" y="776"/>
                </a:cubicBezTo>
                <a:cubicBezTo>
                  <a:pt x="1725" y="777"/>
                  <a:pt x="1721" y="777"/>
                  <a:pt x="1717" y="778"/>
                </a:cubicBezTo>
                <a:cubicBezTo>
                  <a:pt x="1714" y="778"/>
                  <a:pt x="1710" y="779"/>
                  <a:pt x="1707" y="779"/>
                </a:cubicBezTo>
                <a:cubicBezTo>
                  <a:pt x="1703" y="780"/>
                  <a:pt x="1700" y="780"/>
                  <a:pt x="1696" y="781"/>
                </a:cubicBezTo>
                <a:cubicBezTo>
                  <a:pt x="1692" y="781"/>
                  <a:pt x="1689" y="781"/>
                  <a:pt x="1686" y="782"/>
                </a:cubicBezTo>
                <a:cubicBezTo>
                  <a:pt x="1684" y="782"/>
                  <a:pt x="1682" y="782"/>
                  <a:pt x="1681" y="782"/>
                </a:cubicBezTo>
                <a:cubicBezTo>
                  <a:pt x="1683" y="779"/>
                  <a:pt x="1685" y="776"/>
                  <a:pt x="1687" y="772"/>
                </a:cubicBezTo>
                <a:cubicBezTo>
                  <a:pt x="1689" y="768"/>
                  <a:pt x="1692" y="763"/>
                  <a:pt x="1694" y="759"/>
                </a:cubicBezTo>
                <a:cubicBezTo>
                  <a:pt x="1697" y="754"/>
                  <a:pt x="1700" y="749"/>
                  <a:pt x="1703" y="743"/>
                </a:cubicBezTo>
                <a:cubicBezTo>
                  <a:pt x="1706" y="739"/>
                  <a:pt x="1708" y="735"/>
                  <a:pt x="1711" y="731"/>
                </a:cubicBezTo>
                <a:cubicBezTo>
                  <a:pt x="1714" y="725"/>
                  <a:pt x="1718" y="720"/>
                  <a:pt x="1721" y="715"/>
                </a:cubicBezTo>
                <a:cubicBezTo>
                  <a:pt x="1723" y="711"/>
                  <a:pt x="1726" y="707"/>
                  <a:pt x="1729" y="703"/>
                </a:cubicBezTo>
                <a:cubicBezTo>
                  <a:pt x="1732" y="697"/>
                  <a:pt x="1736" y="692"/>
                  <a:pt x="1739" y="687"/>
                </a:cubicBezTo>
                <a:cubicBezTo>
                  <a:pt x="1742" y="683"/>
                  <a:pt x="1744" y="679"/>
                  <a:pt x="1747" y="675"/>
                </a:cubicBezTo>
                <a:cubicBezTo>
                  <a:pt x="1751" y="669"/>
                  <a:pt x="1754" y="664"/>
                  <a:pt x="1758" y="658"/>
                </a:cubicBezTo>
                <a:cubicBezTo>
                  <a:pt x="1761" y="655"/>
                  <a:pt x="1763" y="651"/>
                  <a:pt x="1766" y="648"/>
                </a:cubicBezTo>
                <a:cubicBezTo>
                  <a:pt x="1770" y="641"/>
                  <a:pt x="1775" y="635"/>
                  <a:pt x="1779" y="629"/>
                </a:cubicBezTo>
                <a:cubicBezTo>
                  <a:pt x="1781" y="626"/>
                  <a:pt x="1783" y="624"/>
                  <a:pt x="1785" y="621"/>
                </a:cubicBezTo>
                <a:cubicBezTo>
                  <a:pt x="1792" y="612"/>
                  <a:pt x="1798" y="603"/>
                  <a:pt x="1805" y="594"/>
                </a:cubicBezTo>
                <a:cubicBezTo>
                  <a:pt x="1806" y="593"/>
                  <a:pt x="1807" y="591"/>
                  <a:pt x="1809" y="590"/>
                </a:cubicBezTo>
                <a:cubicBezTo>
                  <a:pt x="1814" y="583"/>
                  <a:pt x="1819" y="576"/>
                  <a:pt x="1825" y="569"/>
                </a:cubicBezTo>
                <a:cubicBezTo>
                  <a:pt x="1835" y="567"/>
                  <a:pt x="1844" y="565"/>
                  <a:pt x="1854" y="563"/>
                </a:cubicBezTo>
                <a:cubicBezTo>
                  <a:pt x="1856" y="563"/>
                  <a:pt x="1859" y="562"/>
                  <a:pt x="1861" y="561"/>
                </a:cubicBezTo>
                <a:cubicBezTo>
                  <a:pt x="1869" y="560"/>
                  <a:pt x="1876" y="558"/>
                  <a:pt x="1884" y="556"/>
                </a:cubicBezTo>
                <a:cubicBezTo>
                  <a:pt x="1888" y="555"/>
                  <a:pt x="1891" y="554"/>
                  <a:pt x="1895" y="553"/>
                </a:cubicBezTo>
                <a:cubicBezTo>
                  <a:pt x="1901" y="551"/>
                  <a:pt x="1907" y="550"/>
                  <a:pt x="1914" y="548"/>
                </a:cubicBezTo>
                <a:cubicBezTo>
                  <a:pt x="1918" y="547"/>
                  <a:pt x="1922" y="546"/>
                  <a:pt x="1926" y="545"/>
                </a:cubicBezTo>
                <a:cubicBezTo>
                  <a:pt x="1932" y="543"/>
                  <a:pt x="1938" y="541"/>
                  <a:pt x="1944" y="540"/>
                </a:cubicBezTo>
                <a:cubicBezTo>
                  <a:pt x="1948" y="538"/>
                  <a:pt x="1952" y="537"/>
                  <a:pt x="1956" y="536"/>
                </a:cubicBezTo>
                <a:cubicBezTo>
                  <a:pt x="1962" y="534"/>
                  <a:pt x="1967" y="532"/>
                  <a:pt x="1973" y="530"/>
                </a:cubicBezTo>
                <a:cubicBezTo>
                  <a:pt x="1977" y="529"/>
                  <a:pt x="1981" y="528"/>
                  <a:pt x="1985" y="527"/>
                </a:cubicBezTo>
                <a:cubicBezTo>
                  <a:pt x="1991" y="525"/>
                  <a:pt x="1997" y="523"/>
                  <a:pt x="2003" y="521"/>
                </a:cubicBezTo>
                <a:cubicBezTo>
                  <a:pt x="2007" y="519"/>
                  <a:pt x="2011" y="518"/>
                  <a:pt x="2014" y="517"/>
                </a:cubicBezTo>
                <a:cubicBezTo>
                  <a:pt x="2021" y="515"/>
                  <a:pt x="2027" y="512"/>
                  <a:pt x="2034" y="510"/>
                </a:cubicBezTo>
                <a:cubicBezTo>
                  <a:pt x="2037" y="509"/>
                  <a:pt x="2040" y="508"/>
                  <a:pt x="2043" y="506"/>
                </a:cubicBezTo>
                <a:cubicBezTo>
                  <a:pt x="2052" y="503"/>
                  <a:pt x="2061" y="500"/>
                  <a:pt x="2070" y="496"/>
                </a:cubicBezTo>
                <a:cubicBezTo>
                  <a:pt x="2071" y="496"/>
                  <a:pt x="2071" y="496"/>
                  <a:pt x="2072" y="495"/>
                </a:cubicBezTo>
                <a:cubicBezTo>
                  <a:pt x="2081" y="492"/>
                  <a:pt x="2091" y="488"/>
                  <a:pt x="2100" y="484"/>
                </a:cubicBezTo>
                <a:cubicBezTo>
                  <a:pt x="2103" y="483"/>
                  <a:pt x="2106" y="481"/>
                  <a:pt x="2109" y="480"/>
                </a:cubicBezTo>
                <a:cubicBezTo>
                  <a:pt x="2116" y="477"/>
                  <a:pt x="2122" y="474"/>
                  <a:pt x="2129" y="472"/>
                </a:cubicBezTo>
                <a:cubicBezTo>
                  <a:pt x="2132" y="470"/>
                  <a:pt x="2136" y="468"/>
                  <a:pt x="2139" y="467"/>
                </a:cubicBezTo>
                <a:cubicBezTo>
                  <a:pt x="2145" y="464"/>
                  <a:pt x="2151" y="461"/>
                  <a:pt x="2157" y="459"/>
                </a:cubicBezTo>
                <a:cubicBezTo>
                  <a:pt x="2160" y="457"/>
                  <a:pt x="2164" y="455"/>
                  <a:pt x="2168" y="453"/>
                </a:cubicBezTo>
                <a:cubicBezTo>
                  <a:pt x="2173" y="451"/>
                  <a:pt x="2179" y="448"/>
                  <a:pt x="2185" y="445"/>
                </a:cubicBezTo>
                <a:cubicBezTo>
                  <a:pt x="2188" y="443"/>
                  <a:pt x="2192" y="442"/>
                  <a:pt x="2196" y="440"/>
                </a:cubicBezTo>
                <a:cubicBezTo>
                  <a:pt x="2201" y="437"/>
                  <a:pt x="2207" y="434"/>
                  <a:pt x="2212" y="431"/>
                </a:cubicBezTo>
                <a:cubicBezTo>
                  <a:pt x="2216" y="429"/>
                  <a:pt x="2220" y="427"/>
                  <a:pt x="2223" y="425"/>
                </a:cubicBezTo>
                <a:cubicBezTo>
                  <a:pt x="2229" y="422"/>
                  <a:pt x="2235" y="419"/>
                  <a:pt x="2241" y="416"/>
                </a:cubicBezTo>
                <a:cubicBezTo>
                  <a:pt x="2244" y="414"/>
                  <a:pt x="2247" y="412"/>
                  <a:pt x="2251" y="411"/>
                </a:cubicBezTo>
                <a:cubicBezTo>
                  <a:pt x="2252" y="410"/>
                  <a:pt x="2253" y="410"/>
                  <a:pt x="2254" y="409"/>
                </a:cubicBezTo>
                <a:cubicBezTo>
                  <a:pt x="2247" y="415"/>
                  <a:pt x="2241" y="420"/>
                  <a:pt x="2235" y="426"/>
                </a:cubicBezTo>
                <a:cubicBezTo>
                  <a:pt x="2234" y="428"/>
                  <a:pt x="2233" y="429"/>
                  <a:pt x="2231" y="430"/>
                </a:cubicBezTo>
                <a:cubicBezTo>
                  <a:pt x="2226" y="435"/>
                  <a:pt x="2221" y="440"/>
                  <a:pt x="2216" y="445"/>
                </a:cubicBezTo>
                <a:cubicBezTo>
                  <a:pt x="2214" y="447"/>
                  <a:pt x="2212" y="450"/>
                  <a:pt x="2210" y="452"/>
                </a:cubicBezTo>
                <a:cubicBezTo>
                  <a:pt x="2206" y="456"/>
                  <a:pt x="2202" y="460"/>
                  <a:pt x="2198" y="464"/>
                </a:cubicBezTo>
                <a:cubicBezTo>
                  <a:pt x="2195" y="466"/>
                  <a:pt x="2193" y="469"/>
                  <a:pt x="2191" y="472"/>
                </a:cubicBezTo>
                <a:cubicBezTo>
                  <a:pt x="2187" y="475"/>
                  <a:pt x="2183" y="479"/>
                  <a:pt x="2180" y="483"/>
                </a:cubicBezTo>
                <a:cubicBezTo>
                  <a:pt x="2177" y="486"/>
                  <a:pt x="2175" y="489"/>
                  <a:pt x="2172" y="491"/>
                </a:cubicBezTo>
                <a:cubicBezTo>
                  <a:pt x="2169" y="495"/>
                  <a:pt x="2165" y="499"/>
                  <a:pt x="2161" y="503"/>
                </a:cubicBezTo>
                <a:cubicBezTo>
                  <a:pt x="2159" y="506"/>
                  <a:pt x="2157" y="508"/>
                  <a:pt x="2154" y="511"/>
                </a:cubicBezTo>
                <a:cubicBezTo>
                  <a:pt x="2151" y="515"/>
                  <a:pt x="2147" y="520"/>
                  <a:pt x="2143" y="524"/>
                </a:cubicBezTo>
                <a:cubicBezTo>
                  <a:pt x="2141" y="526"/>
                  <a:pt x="2139" y="529"/>
                  <a:pt x="2137" y="531"/>
                </a:cubicBezTo>
                <a:cubicBezTo>
                  <a:pt x="2132" y="537"/>
                  <a:pt x="2126" y="543"/>
                  <a:pt x="2121" y="550"/>
                </a:cubicBezTo>
                <a:cubicBezTo>
                  <a:pt x="2121" y="550"/>
                  <a:pt x="2120" y="551"/>
                  <a:pt x="2120" y="551"/>
                </a:cubicBezTo>
                <a:cubicBezTo>
                  <a:pt x="2114" y="558"/>
                  <a:pt x="2109" y="565"/>
                  <a:pt x="2103" y="572"/>
                </a:cubicBezTo>
                <a:cubicBezTo>
                  <a:pt x="2102" y="574"/>
                  <a:pt x="2100" y="576"/>
                  <a:pt x="2098" y="578"/>
                </a:cubicBezTo>
                <a:cubicBezTo>
                  <a:pt x="2094" y="583"/>
                  <a:pt x="2091" y="588"/>
                  <a:pt x="2087" y="593"/>
                </a:cubicBezTo>
                <a:cubicBezTo>
                  <a:pt x="2085" y="595"/>
                  <a:pt x="2083" y="598"/>
                  <a:pt x="2081" y="601"/>
                </a:cubicBezTo>
                <a:cubicBezTo>
                  <a:pt x="2078" y="605"/>
                  <a:pt x="2074" y="609"/>
                  <a:pt x="2071" y="614"/>
                </a:cubicBezTo>
                <a:cubicBezTo>
                  <a:pt x="2069" y="617"/>
                  <a:pt x="2067" y="620"/>
                  <a:pt x="2065" y="622"/>
                </a:cubicBezTo>
                <a:cubicBezTo>
                  <a:pt x="2062" y="627"/>
                  <a:pt x="2058" y="631"/>
                  <a:pt x="2055" y="636"/>
                </a:cubicBezTo>
                <a:cubicBezTo>
                  <a:pt x="2053" y="638"/>
                  <a:pt x="2051" y="641"/>
                  <a:pt x="2049" y="644"/>
                </a:cubicBezTo>
                <a:cubicBezTo>
                  <a:pt x="2046" y="649"/>
                  <a:pt x="2043" y="653"/>
                  <a:pt x="2039" y="658"/>
                </a:cubicBezTo>
                <a:cubicBezTo>
                  <a:pt x="2038" y="661"/>
                  <a:pt x="2036" y="663"/>
                  <a:pt x="2034" y="666"/>
                </a:cubicBezTo>
                <a:cubicBezTo>
                  <a:pt x="2030" y="672"/>
                  <a:pt x="2026" y="677"/>
                  <a:pt x="2023" y="683"/>
                </a:cubicBezTo>
                <a:cubicBezTo>
                  <a:pt x="2022" y="685"/>
                  <a:pt x="2020" y="686"/>
                  <a:pt x="2019" y="688"/>
                </a:cubicBezTo>
                <a:cubicBezTo>
                  <a:pt x="2015" y="695"/>
                  <a:pt x="2010" y="702"/>
                  <a:pt x="2006" y="709"/>
                </a:cubicBezTo>
                <a:cubicBezTo>
                  <a:pt x="2002" y="711"/>
                  <a:pt x="1998" y="712"/>
                  <a:pt x="1994" y="714"/>
                </a:cubicBezTo>
                <a:close/>
                <a:moveTo>
                  <a:pt x="1818" y="559"/>
                </a:moveTo>
                <a:cubicBezTo>
                  <a:pt x="1815" y="559"/>
                  <a:pt x="1812" y="560"/>
                  <a:pt x="1808" y="560"/>
                </a:cubicBezTo>
                <a:cubicBezTo>
                  <a:pt x="1806" y="561"/>
                  <a:pt x="1803" y="562"/>
                  <a:pt x="1800" y="562"/>
                </a:cubicBezTo>
                <a:cubicBezTo>
                  <a:pt x="1796" y="563"/>
                  <a:pt x="1792" y="564"/>
                  <a:pt x="1788" y="564"/>
                </a:cubicBezTo>
                <a:cubicBezTo>
                  <a:pt x="1786" y="565"/>
                  <a:pt x="1783" y="565"/>
                  <a:pt x="1781" y="566"/>
                </a:cubicBezTo>
                <a:cubicBezTo>
                  <a:pt x="1775" y="567"/>
                  <a:pt x="1768" y="568"/>
                  <a:pt x="1762" y="569"/>
                </a:cubicBezTo>
                <a:cubicBezTo>
                  <a:pt x="1759" y="569"/>
                  <a:pt x="1756" y="570"/>
                  <a:pt x="1752" y="571"/>
                </a:cubicBezTo>
                <a:cubicBezTo>
                  <a:pt x="1749" y="571"/>
                  <a:pt x="1746" y="572"/>
                  <a:pt x="1743" y="572"/>
                </a:cubicBezTo>
                <a:cubicBezTo>
                  <a:pt x="1739" y="573"/>
                  <a:pt x="1735" y="573"/>
                  <a:pt x="1731" y="574"/>
                </a:cubicBezTo>
                <a:cubicBezTo>
                  <a:pt x="1729" y="574"/>
                  <a:pt x="1726" y="574"/>
                  <a:pt x="1724" y="575"/>
                </a:cubicBezTo>
                <a:cubicBezTo>
                  <a:pt x="1720" y="575"/>
                  <a:pt x="1716" y="576"/>
                  <a:pt x="1711" y="576"/>
                </a:cubicBezTo>
                <a:cubicBezTo>
                  <a:pt x="1709" y="577"/>
                  <a:pt x="1707" y="577"/>
                  <a:pt x="1705" y="577"/>
                </a:cubicBezTo>
                <a:cubicBezTo>
                  <a:pt x="1700" y="578"/>
                  <a:pt x="1696" y="578"/>
                  <a:pt x="1692" y="579"/>
                </a:cubicBezTo>
                <a:cubicBezTo>
                  <a:pt x="1690" y="579"/>
                  <a:pt x="1688" y="579"/>
                  <a:pt x="1685" y="580"/>
                </a:cubicBezTo>
                <a:cubicBezTo>
                  <a:pt x="1681" y="580"/>
                  <a:pt x="1677" y="581"/>
                  <a:pt x="1672" y="581"/>
                </a:cubicBezTo>
                <a:cubicBezTo>
                  <a:pt x="1670" y="581"/>
                  <a:pt x="1668" y="581"/>
                  <a:pt x="1666" y="582"/>
                </a:cubicBezTo>
                <a:cubicBezTo>
                  <a:pt x="1662" y="582"/>
                  <a:pt x="1657" y="583"/>
                  <a:pt x="1653" y="583"/>
                </a:cubicBezTo>
                <a:cubicBezTo>
                  <a:pt x="1651" y="583"/>
                  <a:pt x="1649" y="583"/>
                  <a:pt x="1647" y="583"/>
                </a:cubicBezTo>
                <a:cubicBezTo>
                  <a:pt x="1642" y="584"/>
                  <a:pt x="1638" y="584"/>
                  <a:pt x="1633" y="585"/>
                </a:cubicBezTo>
                <a:cubicBezTo>
                  <a:pt x="1631" y="585"/>
                  <a:pt x="1630" y="585"/>
                  <a:pt x="1628" y="585"/>
                </a:cubicBezTo>
                <a:cubicBezTo>
                  <a:pt x="1623" y="585"/>
                  <a:pt x="1619" y="586"/>
                  <a:pt x="1614" y="586"/>
                </a:cubicBezTo>
                <a:cubicBezTo>
                  <a:pt x="1612" y="586"/>
                  <a:pt x="1610" y="586"/>
                  <a:pt x="1608" y="586"/>
                </a:cubicBezTo>
                <a:cubicBezTo>
                  <a:pt x="1604" y="587"/>
                  <a:pt x="1599" y="587"/>
                  <a:pt x="1595" y="587"/>
                </a:cubicBezTo>
                <a:cubicBezTo>
                  <a:pt x="1593" y="587"/>
                  <a:pt x="1591" y="587"/>
                  <a:pt x="1588" y="587"/>
                </a:cubicBezTo>
                <a:cubicBezTo>
                  <a:pt x="1584" y="588"/>
                  <a:pt x="1580" y="588"/>
                  <a:pt x="1576" y="588"/>
                </a:cubicBezTo>
                <a:cubicBezTo>
                  <a:pt x="1574" y="588"/>
                  <a:pt x="1571" y="588"/>
                  <a:pt x="1568" y="588"/>
                </a:cubicBezTo>
                <a:cubicBezTo>
                  <a:pt x="1565" y="588"/>
                  <a:pt x="1561" y="589"/>
                  <a:pt x="1558" y="589"/>
                </a:cubicBezTo>
                <a:cubicBezTo>
                  <a:pt x="1554" y="589"/>
                  <a:pt x="1551" y="589"/>
                  <a:pt x="1548" y="589"/>
                </a:cubicBezTo>
                <a:cubicBezTo>
                  <a:pt x="1545" y="589"/>
                  <a:pt x="1542" y="589"/>
                  <a:pt x="1539" y="589"/>
                </a:cubicBezTo>
                <a:cubicBezTo>
                  <a:pt x="1535" y="589"/>
                  <a:pt x="1531" y="589"/>
                  <a:pt x="1527" y="589"/>
                </a:cubicBezTo>
                <a:cubicBezTo>
                  <a:pt x="1525" y="589"/>
                  <a:pt x="1523" y="589"/>
                  <a:pt x="1521" y="589"/>
                </a:cubicBezTo>
                <a:cubicBezTo>
                  <a:pt x="1518" y="589"/>
                  <a:pt x="1516" y="589"/>
                  <a:pt x="1514" y="589"/>
                </a:cubicBezTo>
                <a:cubicBezTo>
                  <a:pt x="1516" y="586"/>
                  <a:pt x="1519" y="582"/>
                  <a:pt x="1522" y="579"/>
                </a:cubicBezTo>
                <a:cubicBezTo>
                  <a:pt x="1525" y="575"/>
                  <a:pt x="1528" y="571"/>
                  <a:pt x="1532" y="566"/>
                </a:cubicBezTo>
                <a:cubicBezTo>
                  <a:pt x="1536" y="561"/>
                  <a:pt x="1540" y="556"/>
                  <a:pt x="1544" y="551"/>
                </a:cubicBezTo>
                <a:cubicBezTo>
                  <a:pt x="1548" y="547"/>
                  <a:pt x="1551" y="543"/>
                  <a:pt x="1555" y="539"/>
                </a:cubicBezTo>
                <a:cubicBezTo>
                  <a:pt x="1559" y="534"/>
                  <a:pt x="1563" y="529"/>
                  <a:pt x="1568" y="524"/>
                </a:cubicBezTo>
                <a:cubicBezTo>
                  <a:pt x="1571" y="520"/>
                  <a:pt x="1575" y="516"/>
                  <a:pt x="1578" y="512"/>
                </a:cubicBezTo>
                <a:cubicBezTo>
                  <a:pt x="1583" y="507"/>
                  <a:pt x="1587" y="502"/>
                  <a:pt x="1592" y="497"/>
                </a:cubicBezTo>
                <a:cubicBezTo>
                  <a:pt x="1595" y="493"/>
                  <a:pt x="1599" y="490"/>
                  <a:pt x="1602" y="486"/>
                </a:cubicBezTo>
                <a:cubicBezTo>
                  <a:pt x="1607" y="481"/>
                  <a:pt x="1612" y="476"/>
                  <a:pt x="1617" y="470"/>
                </a:cubicBezTo>
                <a:cubicBezTo>
                  <a:pt x="1620" y="467"/>
                  <a:pt x="1624" y="463"/>
                  <a:pt x="1627" y="460"/>
                </a:cubicBezTo>
                <a:cubicBezTo>
                  <a:pt x="1633" y="454"/>
                  <a:pt x="1638" y="449"/>
                  <a:pt x="1644" y="443"/>
                </a:cubicBezTo>
                <a:cubicBezTo>
                  <a:pt x="1647" y="440"/>
                  <a:pt x="1650" y="438"/>
                  <a:pt x="1652" y="435"/>
                </a:cubicBezTo>
                <a:cubicBezTo>
                  <a:pt x="1661" y="427"/>
                  <a:pt x="1670" y="419"/>
                  <a:pt x="1678" y="410"/>
                </a:cubicBezTo>
                <a:cubicBezTo>
                  <a:pt x="1679" y="410"/>
                  <a:pt x="1679" y="410"/>
                  <a:pt x="1680" y="409"/>
                </a:cubicBezTo>
                <a:cubicBezTo>
                  <a:pt x="1688" y="402"/>
                  <a:pt x="1696" y="394"/>
                  <a:pt x="1704" y="387"/>
                </a:cubicBezTo>
                <a:cubicBezTo>
                  <a:pt x="1715" y="386"/>
                  <a:pt x="1725" y="384"/>
                  <a:pt x="1735" y="383"/>
                </a:cubicBezTo>
                <a:cubicBezTo>
                  <a:pt x="1738" y="383"/>
                  <a:pt x="1741" y="382"/>
                  <a:pt x="1744" y="382"/>
                </a:cubicBezTo>
                <a:cubicBezTo>
                  <a:pt x="1752" y="380"/>
                  <a:pt x="1760" y="379"/>
                  <a:pt x="1768" y="378"/>
                </a:cubicBezTo>
                <a:cubicBezTo>
                  <a:pt x="1771" y="377"/>
                  <a:pt x="1775" y="377"/>
                  <a:pt x="1779" y="376"/>
                </a:cubicBezTo>
                <a:cubicBezTo>
                  <a:pt x="1786" y="375"/>
                  <a:pt x="1794" y="373"/>
                  <a:pt x="1801" y="372"/>
                </a:cubicBezTo>
                <a:cubicBezTo>
                  <a:pt x="1804" y="371"/>
                  <a:pt x="1808" y="371"/>
                  <a:pt x="1811" y="370"/>
                </a:cubicBezTo>
                <a:cubicBezTo>
                  <a:pt x="1821" y="368"/>
                  <a:pt x="1832" y="366"/>
                  <a:pt x="1842" y="363"/>
                </a:cubicBezTo>
                <a:cubicBezTo>
                  <a:pt x="1842" y="363"/>
                  <a:pt x="1842" y="363"/>
                  <a:pt x="1843" y="363"/>
                </a:cubicBezTo>
                <a:cubicBezTo>
                  <a:pt x="1853" y="361"/>
                  <a:pt x="1864" y="359"/>
                  <a:pt x="1874" y="356"/>
                </a:cubicBezTo>
                <a:cubicBezTo>
                  <a:pt x="1877" y="355"/>
                  <a:pt x="1880" y="354"/>
                  <a:pt x="1883" y="354"/>
                </a:cubicBezTo>
                <a:cubicBezTo>
                  <a:pt x="1891" y="352"/>
                  <a:pt x="1899" y="350"/>
                  <a:pt x="1906" y="348"/>
                </a:cubicBezTo>
                <a:cubicBezTo>
                  <a:pt x="1909" y="347"/>
                  <a:pt x="1913" y="346"/>
                  <a:pt x="1916" y="345"/>
                </a:cubicBezTo>
                <a:cubicBezTo>
                  <a:pt x="1924" y="343"/>
                  <a:pt x="1932" y="341"/>
                  <a:pt x="1939" y="339"/>
                </a:cubicBezTo>
                <a:cubicBezTo>
                  <a:pt x="1942" y="338"/>
                  <a:pt x="1945" y="337"/>
                  <a:pt x="1948" y="336"/>
                </a:cubicBezTo>
                <a:cubicBezTo>
                  <a:pt x="1958" y="333"/>
                  <a:pt x="1969" y="330"/>
                  <a:pt x="1979" y="327"/>
                </a:cubicBezTo>
                <a:cubicBezTo>
                  <a:pt x="1980" y="326"/>
                  <a:pt x="1980" y="326"/>
                  <a:pt x="1981" y="326"/>
                </a:cubicBezTo>
                <a:cubicBezTo>
                  <a:pt x="1991" y="323"/>
                  <a:pt x="2000" y="319"/>
                  <a:pt x="2010" y="316"/>
                </a:cubicBezTo>
                <a:cubicBezTo>
                  <a:pt x="2013" y="315"/>
                  <a:pt x="2016" y="314"/>
                  <a:pt x="2018" y="313"/>
                </a:cubicBezTo>
                <a:cubicBezTo>
                  <a:pt x="2026" y="310"/>
                  <a:pt x="2033" y="308"/>
                  <a:pt x="2041" y="305"/>
                </a:cubicBezTo>
                <a:cubicBezTo>
                  <a:pt x="2044" y="304"/>
                  <a:pt x="2047" y="303"/>
                  <a:pt x="2050" y="302"/>
                </a:cubicBezTo>
                <a:cubicBezTo>
                  <a:pt x="2058" y="299"/>
                  <a:pt x="2066" y="295"/>
                  <a:pt x="2074" y="292"/>
                </a:cubicBezTo>
                <a:cubicBezTo>
                  <a:pt x="2076" y="291"/>
                  <a:pt x="2078" y="291"/>
                  <a:pt x="2080" y="290"/>
                </a:cubicBezTo>
                <a:cubicBezTo>
                  <a:pt x="2091" y="286"/>
                  <a:pt x="2101" y="281"/>
                  <a:pt x="2111" y="277"/>
                </a:cubicBezTo>
                <a:cubicBezTo>
                  <a:pt x="2112" y="276"/>
                  <a:pt x="2114" y="276"/>
                  <a:pt x="2115" y="275"/>
                </a:cubicBezTo>
                <a:cubicBezTo>
                  <a:pt x="2122" y="272"/>
                  <a:pt x="2128" y="270"/>
                  <a:pt x="2135" y="267"/>
                </a:cubicBezTo>
                <a:cubicBezTo>
                  <a:pt x="2131" y="269"/>
                  <a:pt x="2127" y="272"/>
                  <a:pt x="2123" y="275"/>
                </a:cubicBezTo>
                <a:cubicBezTo>
                  <a:pt x="2121" y="277"/>
                  <a:pt x="2118" y="278"/>
                  <a:pt x="2115" y="280"/>
                </a:cubicBezTo>
                <a:cubicBezTo>
                  <a:pt x="2107" y="286"/>
                  <a:pt x="2099" y="292"/>
                  <a:pt x="2090" y="298"/>
                </a:cubicBezTo>
                <a:cubicBezTo>
                  <a:pt x="2089" y="299"/>
                  <a:pt x="2088" y="300"/>
                  <a:pt x="2087" y="301"/>
                </a:cubicBezTo>
                <a:cubicBezTo>
                  <a:pt x="2080" y="306"/>
                  <a:pt x="2072" y="312"/>
                  <a:pt x="2065" y="317"/>
                </a:cubicBezTo>
                <a:cubicBezTo>
                  <a:pt x="2063" y="319"/>
                  <a:pt x="2060" y="321"/>
                  <a:pt x="2057" y="324"/>
                </a:cubicBezTo>
                <a:cubicBezTo>
                  <a:pt x="2052" y="328"/>
                  <a:pt x="2046" y="333"/>
                  <a:pt x="2040" y="337"/>
                </a:cubicBezTo>
                <a:cubicBezTo>
                  <a:pt x="2038" y="339"/>
                  <a:pt x="2035" y="342"/>
                  <a:pt x="2032" y="344"/>
                </a:cubicBezTo>
                <a:cubicBezTo>
                  <a:pt x="2026" y="349"/>
                  <a:pt x="2020" y="354"/>
                  <a:pt x="2013" y="359"/>
                </a:cubicBezTo>
                <a:cubicBezTo>
                  <a:pt x="2012" y="361"/>
                  <a:pt x="2010" y="362"/>
                  <a:pt x="2008" y="364"/>
                </a:cubicBezTo>
                <a:cubicBezTo>
                  <a:pt x="2000" y="371"/>
                  <a:pt x="1992" y="378"/>
                  <a:pt x="1985" y="384"/>
                </a:cubicBezTo>
                <a:cubicBezTo>
                  <a:pt x="1983" y="386"/>
                  <a:pt x="1981" y="388"/>
                  <a:pt x="1979" y="389"/>
                </a:cubicBezTo>
                <a:cubicBezTo>
                  <a:pt x="1973" y="395"/>
                  <a:pt x="1967" y="400"/>
                  <a:pt x="1961" y="406"/>
                </a:cubicBezTo>
                <a:cubicBezTo>
                  <a:pt x="1959" y="408"/>
                  <a:pt x="1956" y="410"/>
                  <a:pt x="1954" y="413"/>
                </a:cubicBezTo>
                <a:cubicBezTo>
                  <a:pt x="1948" y="418"/>
                  <a:pt x="1943" y="423"/>
                  <a:pt x="1938" y="428"/>
                </a:cubicBezTo>
                <a:cubicBezTo>
                  <a:pt x="1935" y="430"/>
                  <a:pt x="1933" y="433"/>
                  <a:pt x="1931" y="435"/>
                </a:cubicBezTo>
                <a:cubicBezTo>
                  <a:pt x="1924" y="442"/>
                  <a:pt x="1917" y="449"/>
                  <a:pt x="1910" y="456"/>
                </a:cubicBezTo>
                <a:cubicBezTo>
                  <a:pt x="1909" y="456"/>
                  <a:pt x="1909" y="457"/>
                  <a:pt x="1909" y="457"/>
                </a:cubicBezTo>
                <a:cubicBezTo>
                  <a:pt x="1901" y="465"/>
                  <a:pt x="1894" y="472"/>
                  <a:pt x="1887" y="480"/>
                </a:cubicBezTo>
                <a:cubicBezTo>
                  <a:pt x="1885" y="482"/>
                  <a:pt x="1883" y="484"/>
                  <a:pt x="1881" y="487"/>
                </a:cubicBezTo>
                <a:cubicBezTo>
                  <a:pt x="1876" y="492"/>
                  <a:pt x="1871" y="498"/>
                  <a:pt x="1865" y="503"/>
                </a:cubicBezTo>
                <a:cubicBezTo>
                  <a:pt x="1863" y="506"/>
                  <a:pt x="1861" y="509"/>
                  <a:pt x="1859" y="511"/>
                </a:cubicBezTo>
                <a:cubicBezTo>
                  <a:pt x="1853" y="517"/>
                  <a:pt x="1848" y="523"/>
                  <a:pt x="1843" y="529"/>
                </a:cubicBezTo>
                <a:cubicBezTo>
                  <a:pt x="1841" y="531"/>
                  <a:pt x="1840" y="533"/>
                  <a:pt x="1838" y="535"/>
                </a:cubicBezTo>
                <a:cubicBezTo>
                  <a:pt x="1831" y="543"/>
                  <a:pt x="1825" y="551"/>
                  <a:pt x="1818" y="559"/>
                </a:cubicBezTo>
                <a:close/>
                <a:moveTo>
                  <a:pt x="959" y="294"/>
                </a:moveTo>
                <a:cubicBezTo>
                  <a:pt x="961" y="295"/>
                  <a:pt x="964" y="296"/>
                  <a:pt x="966" y="297"/>
                </a:cubicBezTo>
                <a:cubicBezTo>
                  <a:pt x="974" y="300"/>
                  <a:pt x="983" y="303"/>
                  <a:pt x="991" y="306"/>
                </a:cubicBezTo>
                <a:cubicBezTo>
                  <a:pt x="992" y="306"/>
                  <a:pt x="994" y="307"/>
                  <a:pt x="995" y="308"/>
                </a:cubicBezTo>
                <a:cubicBezTo>
                  <a:pt x="1002" y="310"/>
                  <a:pt x="1009" y="312"/>
                  <a:pt x="1016" y="315"/>
                </a:cubicBezTo>
                <a:cubicBezTo>
                  <a:pt x="1019" y="316"/>
                  <a:pt x="1022" y="317"/>
                  <a:pt x="1025" y="318"/>
                </a:cubicBezTo>
                <a:cubicBezTo>
                  <a:pt x="1030" y="320"/>
                  <a:pt x="1035" y="322"/>
                  <a:pt x="1041" y="323"/>
                </a:cubicBezTo>
                <a:cubicBezTo>
                  <a:pt x="1044" y="324"/>
                  <a:pt x="1048" y="326"/>
                  <a:pt x="1051" y="327"/>
                </a:cubicBezTo>
                <a:cubicBezTo>
                  <a:pt x="1056" y="328"/>
                  <a:pt x="1061" y="330"/>
                  <a:pt x="1066" y="331"/>
                </a:cubicBezTo>
                <a:cubicBezTo>
                  <a:pt x="1070" y="333"/>
                  <a:pt x="1073" y="334"/>
                  <a:pt x="1077" y="335"/>
                </a:cubicBezTo>
                <a:cubicBezTo>
                  <a:pt x="1082" y="336"/>
                  <a:pt x="1086" y="338"/>
                  <a:pt x="1091" y="339"/>
                </a:cubicBezTo>
                <a:cubicBezTo>
                  <a:pt x="1095" y="340"/>
                  <a:pt x="1099" y="341"/>
                  <a:pt x="1103" y="342"/>
                </a:cubicBezTo>
                <a:cubicBezTo>
                  <a:pt x="1107" y="344"/>
                  <a:pt x="1112" y="345"/>
                  <a:pt x="1117" y="346"/>
                </a:cubicBezTo>
                <a:cubicBezTo>
                  <a:pt x="1121" y="347"/>
                  <a:pt x="1124" y="348"/>
                  <a:pt x="1128" y="349"/>
                </a:cubicBezTo>
                <a:cubicBezTo>
                  <a:pt x="1131" y="350"/>
                  <a:pt x="1134" y="351"/>
                  <a:pt x="1136" y="351"/>
                </a:cubicBezTo>
                <a:cubicBezTo>
                  <a:pt x="1136" y="351"/>
                  <a:pt x="1136" y="351"/>
                  <a:pt x="1136" y="351"/>
                </a:cubicBezTo>
                <a:cubicBezTo>
                  <a:pt x="1136" y="351"/>
                  <a:pt x="1136" y="351"/>
                  <a:pt x="1136" y="351"/>
                </a:cubicBezTo>
                <a:cubicBezTo>
                  <a:pt x="1134" y="353"/>
                  <a:pt x="1132" y="355"/>
                  <a:pt x="1130" y="357"/>
                </a:cubicBezTo>
                <a:cubicBezTo>
                  <a:pt x="1127" y="360"/>
                  <a:pt x="1124" y="362"/>
                  <a:pt x="1121" y="365"/>
                </a:cubicBezTo>
                <a:cubicBezTo>
                  <a:pt x="1117" y="368"/>
                  <a:pt x="1113" y="371"/>
                  <a:pt x="1109" y="375"/>
                </a:cubicBezTo>
                <a:cubicBezTo>
                  <a:pt x="1106" y="377"/>
                  <a:pt x="1103" y="380"/>
                  <a:pt x="1100" y="382"/>
                </a:cubicBezTo>
                <a:cubicBezTo>
                  <a:pt x="1096" y="386"/>
                  <a:pt x="1093" y="389"/>
                  <a:pt x="1089" y="393"/>
                </a:cubicBezTo>
                <a:cubicBezTo>
                  <a:pt x="1086" y="395"/>
                  <a:pt x="1083" y="398"/>
                  <a:pt x="1080" y="400"/>
                </a:cubicBezTo>
                <a:cubicBezTo>
                  <a:pt x="1076" y="404"/>
                  <a:pt x="1072" y="408"/>
                  <a:pt x="1068" y="412"/>
                </a:cubicBezTo>
                <a:cubicBezTo>
                  <a:pt x="1066" y="414"/>
                  <a:pt x="1063" y="416"/>
                  <a:pt x="1061" y="419"/>
                </a:cubicBezTo>
                <a:cubicBezTo>
                  <a:pt x="1056" y="423"/>
                  <a:pt x="1052" y="427"/>
                  <a:pt x="1047" y="432"/>
                </a:cubicBezTo>
                <a:cubicBezTo>
                  <a:pt x="1045" y="434"/>
                  <a:pt x="1043" y="436"/>
                  <a:pt x="1041" y="437"/>
                </a:cubicBezTo>
                <a:cubicBezTo>
                  <a:pt x="1029" y="450"/>
                  <a:pt x="1016" y="463"/>
                  <a:pt x="1004" y="476"/>
                </a:cubicBezTo>
                <a:cubicBezTo>
                  <a:pt x="1002" y="478"/>
                  <a:pt x="1000" y="480"/>
                  <a:pt x="998" y="482"/>
                </a:cubicBezTo>
                <a:cubicBezTo>
                  <a:pt x="994" y="486"/>
                  <a:pt x="991" y="490"/>
                  <a:pt x="987" y="494"/>
                </a:cubicBezTo>
                <a:cubicBezTo>
                  <a:pt x="982" y="492"/>
                  <a:pt x="978" y="491"/>
                  <a:pt x="973" y="489"/>
                </a:cubicBezTo>
                <a:cubicBezTo>
                  <a:pt x="970" y="488"/>
                  <a:pt x="967" y="486"/>
                  <a:pt x="964" y="485"/>
                </a:cubicBezTo>
                <a:cubicBezTo>
                  <a:pt x="958" y="483"/>
                  <a:pt x="952" y="480"/>
                  <a:pt x="946" y="478"/>
                </a:cubicBezTo>
                <a:cubicBezTo>
                  <a:pt x="943" y="477"/>
                  <a:pt x="941" y="476"/>
                  <a:pt x="939" y="475"/>
                </a:cubicBezTo>
                <a:cubicBezTo>
                  <a:pt x="930" y="471"/>
                  <a:pt x="922" y="468"/>
                  <a:pt x="914" y="464"/>
                </a:cubicBezTo>
                <a:cubicBezTo>
                  <a:pt x="912" y="463"/>
                  <a:pt x="910" y="463"/>
                  <a:pt x="908" y="462"/>
                </a:cubicBezTo>
                <a:cubicBezTo>
                  <a:pt x="902" y="459"/>
                  <a:pt x="895" y="456"/>
                  <a:pt x="889" y="453"/>
                </a:cubicBezTo>
                <a:cubicBezTo>
                  <a:pt x="886" y="452"/>
                  <a:pt x="883" y="450"/>
                  <a:pt x="880" y="449"/>
                </a:cubicBezTo>
                <a:cubicBezTo>
                  <a:pt x="875" y="447"/>
                  <a:pt x="870" y="444"/>
                  <a:pt x="864" y="442"/>
                </a:cubicBezTo>
                <a:cubicBezTo>
                  <a:pt x="861" y="440"/>
                  <a:pt x="858" y="438"/>
                  <a:pt x="854" y="437"/>
                </a:cubicBezTo>
                <a:cubicBezTo>
                  <a:pt x="850" y="434"/>
                  <a:pt x="845" y="432"/>
                  <a:pt x="840" y="430"/>
                </a:cubicBezTo>
                <a:cubicBezTo>
                  <a:pt x="836" y="428"/>
                  <a:pt x="833" y="426"/>
                  <a:pt x="830" y="424"/>
                </a:cubicBezTo>
                <a:cubicBezTo>
                  <a:pt x="825" y="422"/>
                  <a:pt x="820" y="420"/>
                  <a:pt x="816" y="417"/>
                </a:cubicBezTo>
                <a:cubicBezTo>
                  <a:pt x="812" y="415"/>
                  <a:pt x="809" y="413"/>
                  <a:pt x="805" y="411"/>
                </a:cubicBezTo>
                <a:cubicBezTo>
                  <a:pt x="802" y="410"/>
                  <a:pt x="799" y="408"/>
                  <a:pt x="796" y="406"/>
                </a:cubicBezTo>
                <a:cubicBezTo>
                  <a:pt x="798" y="404"/>
                  <a:pt x="801" y="402"/>
                  <a:pt x="803" y="400"/>
                </a:cubicBezTo>
                <a:cubicBezTo>
                  <a:pt x="805" y="398"/>
                  <a:pt x="808" y="395"/>
                  <a:pt x="811" y="393"/>
                </a:cubicBezTo>
                <a:cubicBezTo>
                  <a:pt x="814" y="390"/>
                  <a:pt x="818" y="387"/>
                  <a:pt x="821" y="384"/>
                </a:cubicBezTo>
                <a:cubicBezTo>
                  <a:pt x="824" y="381"/>
                  <a:pt x="826" y="379"/>
                  <a:pt x="829" y="377"/>
                </a:cubicBezTo>
                <a:cubicBezTo>
                  <a:pt x="833" y="374"/>
                  <a:pt x="836" y="371"/>
                  <a:pt x="840" y="367"/>
                </a:cubicBezTo>
                <a:cubicBezTo>
                  <a:pt x="843" y="365"/>
                  <a:pt x="845" y="363"/>
                  <a:pt x="848" y="361"/>
                </a:cubicBezTo>
                <a:cubicBezTo>
                  <a:pt x="852" y="358"/>
                  <a:pt x="856" y="354"/>
                  <a:pt x="860" y="351"/>
                </a:cubicBezTo>
                <a:cubicBezTo>
                  <a:pt x="862" y="349"/>
                  <a:pt x="864" y="347"/>
                  <a:pt x="867" y="346"/>
                </a:cubicBezTo>
                <a:cubicBezTo>
                  <a:pt x="871" y="342"/>
                  <a:pt x="876" y="338"/>
                  <a:pt x="881" y="334"/>
                </a:cubicBezTo>
                <a:cubicBezTo>
                  <a:pt x="883" y="333"/>
                  <a:pt x="884" y="332"/>
                  <a:pt x="886" y="330"/>
                </a:cubicBezTo>
                <a:cubicBezTo>
                  <a:pt x="892" y="325"/>
                  <a:pt x="899" y="320"/>
                  <a:pt x="905" y="315"/>
                </a:cubicBezTo>
                <a:cubicBezTo>
                  <a:pt x="906" y="315"/>
                  <a:pt x="907" y="314"/>
                  <a:pt x="908" y="314"/>
                </a:cubicBezTo>
                <a:cubicBezTo>
                  <a:pt x="913" y="309"/>
                  <a:pt x="919" y="305"/>
                  <a:pt x="925" y="301"/>
                </a:cubicBezTo>
                <a:cubicBezTo>
                  <a:pt x="927" y="299"/>
                  <a:pt x="929" y="298"/>
                  <a:pt x="932" y="296"/>
                </a:cubicBezTo>
                <a:cubicBezTo>
                  <a:pt x="935" y="293"/>
                  <a:pt x="939" y="290"/>
                  <a:pt x="943" y="288"/>
                </a:cubicBezTo>
                <a:cubicBezTo>
                  <a:pt x="949" y="290"/>
                  <a:pt x="954" y="292"/>
                  <a:pt x="959" y="294"/>
                </a:cubicBezTo>
                <a:close/>
                <a:moveTo>
                  <a:pt x="800" y="422"/>
                </a:moveTo>
                <a:cubicBezTo>
                  <a:pt x="803" y="424"/>
                  <a:pt x="806" y="425"/>
                  <a:pt x="808" y="427"/>
                </a:cubicBezTo>
                <a:cubicBezTo>
                  <a:pt x="815" y="430"/>
                  <a:pt x="821" y="433"/>
                  <a:pt x="827" y="436"/>
                </a:cubicBezTo>
                <a:cubicBezTo>
                  <a:pt x="829" y="437"/>
                  <a:pt x="831" y="438"/>
                  <a:pt x="833" y="439"/>
                </a:cubicBezTo>
                <a:cubicBezTo>
                  <a:pt x="841" y="444"/>
                  <a:pt x="849" y="448"/>
                  <a:pt x="857" y="452"/>
                </a:cubicBezTo>
                <a:cubicBezTo>
                  <a:pt x="859" y="452"/>
                  <a:pt x="860" y="453"/>
                  <a:pt x="862" y="454"/>
                </a:cubicBezTo>
                <a:cubicBezTo>
                  <a:pt x="868" y="457"/>
                  <a:pt x="875" y="460"/>
                  <a:pt x="882" y="463"/>
                </a:cubicBezTo>
                <a:cubicBezTo>
                  <a:pt x="885" y="465"/>
                  <a:pt x="888" y="466"/>
                  <a:pt x="891" y="467"/>
                </a:cubicBezTo>
                <a:cubicBezTo>
                  <a:pt x="896" y="470"/>
                  <a:pt x="902" y="472"/>
                  <a:pt x="907" y="474"/>
                </a:cubicBezTo>
                <a:cubicBezTo>
                  <a:pt x="910" y="476"/>
                  <a:pt x="914" y="477"/>
                  <a:pt x="917" y="479"/>
                </a:cubicBezTo>
                <a:cubicBezTo>
                  <a:pt x="922" y="481"/>
                  <a:pt x="927" y="483"/>
                  <a:pt x="932" y="485"/>
                </a:cubicBezTo>
                <a:cubicBezTo>
                  <a:pt x="936" y="487"/>
                  <a:pt x="939" y="488"/>
                  <a:pt x="943" y="490"/>
                </a:cubicBezTo>
                <a:cubicBezTo>
                  <a:pt x="948" y="492"/>
                  <a:pt x="952" y="493"/>
                  <a:pt x="957" y="495"/>
                </a:cubicBezTo>
                <a:cubicBezTo>
                  <a:pt x="961" y="497"/>
                  <a:pt x="965" y="498"/>
                  <a:pt x="969" y="500"/>
                </a:cubicBezTo>
                <a:cubicBezTo>
                  <a:pt x="972" y="501"/>
                  <a:pt x="975" y="502"/>
                  <a:pt x="978" y="504"/>
                </a:cubicBezTo>
                <a:cubicBezTo>
                  <a:pt x="978" y="504"/>
                  <a:pt x="978" y="504"/>
                  <a:pt x="978" y="504"/>
                </a:cubicBezTo>
                <a:cubicBezTo>
                  <a:pt x="978" y="504"/>
                  <a:pt x="978" y="504"/>
                  <a:pt x="978" y="504"/>
                </a:cubicBezTo>
                <a:cubicBezTo>
                  <a:pt x="977" y="506"/>
                  <a:pt x="975" y="508"/>
                  <a:pt x="973" y="510"/>
                </a:cubicBezTo>
                <a:cubicBezTo>
                  <a:pt x="971" y="513"/>
                  <a:pt x="968" y="515"/>
                  <a:pt x="966" y="518"/>
                </a:cubicBezTo>
                <a:cubicBezTo>
                  <a:pt x="963" y="521"/>
                  <a:pt x="960" y="524"/>
                  <a:pt x="957" y="528"/>
                </a:cubicBezTo>
                <a:cubicBezTo>
                  <a:pt x="955" y="530"/>
                  <a:pt x="953" y="533"/>
                  <a:pt x="951" y="535"/>
                </a:cubicBezTo>
                <a:cubicBezTo>
                  <a:pt x="948" y="539"/>
                  <a:pt x="945" y="543"/>
                  <a:pt x="942" y="546"/>
                </a:cubicBezTo>
                <a:cubicBezTo>
                  <a:pt x="940" y="549"/>
                  <a:pt x="938" y="551"/>
                  <a:pt x="936" y="553"/>
                </a:cubicBezTo>
                <a:cubicBezTo>
                  <a:pt x="932" y="558"/>
                  <a:pt x="929" y="562"/>
                  <a:pt x="926" y="566"/>
                </a:cubicBezTo>
                <a:cubicBezTo>
                  <a:pt x="924" y="568"/>
                  <a:pt x="922" y="570"/>
                  <a:pt x="921" y="572"/>
                </a:cubicBezTo>
                <a:cubicBezTo>
                  <a:pt x="916" y="578"/>
                  <a:pt x="912" y="583"/>
                  <a:pt x="907" y="589"/>
                </a:cubicBezTo>
                <a:cubicBezTo>
                  <a:pt x="907" y="590"/>
                  <a:pt x="907" y="590"/>
                  <a:pt x="906" y="590"/>
                </a:cubicBezTo>
                <a:cubicBezTo>
                  <a:pt x="902" y="596"/>
                  <a:pt x="897" y="603"/>
                  <a:pt x="892" y="609"/>
                </a:cubicBezTo>
                <a:cubicBezTo>
                  <a:pt x="891" y="611"/>
                  <a:pt x="889" y="613"/>
                  <a:pt x="888" y="615"/>
                </a:cubicBezTo>
                <a:cubicBezTo>
                  <a:pt x="884" y="619"/>
                  <a:pt x="881" y="624"/>
                  <a:pt x="878" y="628"/>
                </a:cubicBezTo>
                <a:cubicBezTo>
                  <a:pt x="876" y="630"/>
                  <a:pt x="875" y="633"/>
                  <a:pt x="873" y="636"/>
                </a:cubicBezTo>
                <a:cubicBezTo>
                  <a:pt x="870" y="639"/>
                  <a:pt x="868" y="642"/>
                  <a:pt x="866" y="645"/>
                </a:cubicBezTo>
                <a:cubicBezTo>
                  <a:pt x="862" y="643"/>
                  <a:pt x="858" y="641"/>
                  <a:pt x="854" y="639"/>
                </a:cubicBezTo>
                <a:cubicBezTo>
                  <a:pt x="850" y="637"/>
                  <a:pt x="846" y="635"/>
                  <a:pt x="843" y="633"/>
                </a:cubicBezTo>
                <a:cubicBezTo>
                  <a:pt x="837" y="631"/>
                  <a:pt x="832" y="628"/>
                  <a:pt x="827" y="625"/>
                </a:cubicBezTo>
                <a:cubicBezTo>
                  <a:pt x="824" y="624"/>
                  <a:pt x="820" y="622"/>
                  <a:pt x="817" y="620"/>
                </a:cubicBezTo>
                <a:cubicBezTo>
                  <a:pt x="811" y="617"/>
                  <a:pt x="805" y="614"/>
                  <a:pt x="798" y="610"/>
                </a:cubicBezTo>
                <a:cubicBezTo>
                  <a:pt x="796" y="609"/>
                  <a:pt x="794" y="608"/>
                  <a:pt x="792" y="607"/>
                </a:cubicBezTo>
                <a:cubicBezTo>
                  <a:pt x="784" y="602"/>
                  <a:pt x="775" y="597"/>
                  <a:pt x="767" y="593"/>
                </a:cubicBezTo>
                <a:cubicBezTo>
                  <a:pt x="765" y="591"/>
                  <a:pt x="762" y="590"/>
                  <a:pt x="760" y="588"/>
                </a:cubicBezTo>
                <a:cubicBezTo>
                  <a:pt x="754" y="585"/>
                  <a:pt x="748" y="582"/>
                  <a:pt x="742" y="578"/>
                </a:cubicBezTo>
                <a:cubicBezTo>
                  <a:pt x="739" y="576"/>
                  <a:pt x="736" y="574"/>
                  <a:pt x="733" y="572"/>
                </a:cubicBezTo>
                <a:cubicBezTo>
                  <a:pt x="728" y="569"/>
                  <a:pt x="723" y="566"/>
                  <a:pt x="718" y="563"/>
                </a:cubicBezTo>
                <a:cubicBezTo>
                  <a:pt x="714" y="561"/>
                  <a:pt x="711" y="559"/>
                  <a:pt x="707" y="556"/>
                </a:cubicBezTo>
                <a:cubicBezTo>
                  <a:pt x="703" y="553"/>
                  <a:pt x="698" y="551"/>
                  <a:pt x="694" y="548"/>
                </a:cubicBezTo>
                <a:cubicBezTo>
                  <a:pt x="690" y="545"/>
                  <a:pt x="687" y="543"/>
                  <a:pt x="683" y="541"/>
                </a:cubicBezTo>
                <a:cubicBezTo>
                  <a:pt x="680" y="538"/>
                  <a:pt x="676" y="536"/>
                  <a:pt x="673" y="534"/>
                </a:cubicBezTo>
                <a:cubicBezTo>
                  <a:pt x="674" y="531"/>
                  <a:pt x="676" y="529"/>
                  <a:pt x="678" y="527"/>
                </a:cubicBezTo>
                <a:cubicBezTo>
                  <a:pt x="680" y="525"/>
                  <a:pt x="682" y="523"/>
                  <a:pt x="684" y="520"/>
                </a:cubicBezTo>
                <a:cubicBezTo>
                  <a:pt x="687" y="517"/>
                  <a:pt x="689" y="514"/>
                  <a:pt x="692" y="511"/>
                </a:cubicBezTo>
                <a:cubicBezTo>
                  <a:pt x="694" y="509"/>
                  <a:pt x="696" y="507"/>
                  <a:pt x="698" y="504"/>
                </a:cubicBezTo>
                <a:cubicBezTo>
                  <a:pt x="701" y="501"/>
                  <a:pt x="704" y="498"/>
                  <a:pt x="707" y="495"/>
                </a:cubicBezTo>
                <a:cubicBezTo>
                  <a:pt x="709" y="493"/>
                  <a:pt x="711" y="491"/>
                  <a:pt x="713" y="489"/>
                </a:cubicBezTo>
                <a:cubicBezTo>
                  <a:pt x="716" y="485"/>
                  <a:pt x="719" y="482"/>
                  <a:pt x="723" y="478"/>
                </a:cubicBezTo>
                <a:cubicBezTo>
                  <a:pt x="724" y="476"/>
                  <a:pt x="726" y="475"/>
                  <a:pt x="727" y="473"/>
                </a:cubicBezTo>
                <a:cubicBezTo>
                  <a:pt x="732" y="468"/>
                  <a:pt x="737" y="463"/>
                  <a:pt x="742" y="458"/>
                </a:cubicBezTo>
                <a:cubicBezTo>
                  <a:pt x="743" y="458"/>
                  <a:pt x="743" y="458"/>
                  <a:pt x="743" y="457"/>
                </a:cubicBezTo>
                <a:cubicBezTo>
                  <a:pt x="748" y="452"/>
                  <a:pt x="753" y="448"/>
                  <a:pt x="758" y="443"/>
                </a:cubicBezTo>
                <a:cubicBezTo>
                  <a:pt x="759" y="441"/>
                  <a:pt x="760" y="440"/>
                  <a:pt x="762" y="438"/>
                </a:cubicBezTo>
                <a:cubicBezTo>
                  <a:pt x="766" y="435"/>
                  <a:pt x="769" y="431"/>
                  <a:pt x="773" y="428"/>
                </a:cubicBezTo>
                <a:cubicBezTo>
                  <a:pt x="775" y="426"/>
                  <a:pt x="776" y="425"/>
                  <a:pt x="778" y="423"/>
                </a:cubicBezTo>
                <a:cubicBezTo>
                  <a:pt x="781" y="420"/>
                  <a:pt x="784" y="418"/>
                  <a:pt x="787" y="415"/>
                </a:cubicBezTo>
                <a:cubicBezTo>
                  <a:pt x="791" y="418"/>
                  <a:pt x="796" y="420"/>
                  <a:pt x="800" y="422"/>
                </a:cubicBezTo>
                <a:close/>
                <a:moveTo>
                  <a:pt x="677" y="551"/>
                </a:moveTo>
                <a:cubicBezTo>
                  <a:pt x="680" y="553"/>
                  <a:pt x="683" y="555"/>
                  <a:pt x="686" y="557"/>
                </a:cubicBezTo>
                <a:cubicBezTo>
                  <a:pt x="691" y="561"/>
                  <a:pt x="697" y="564"/>
                  <a:pt x="702" y="567"/>
                </a:cubicBezTo>
                <a:cubicBezTo>
                  <a:pt x="705" y="569"/>
                  <a:pt x="708" y="571"/>
                  <a:pt x="711" y="573"/>
                </a:cubicBezTo>
                <a:cubicBezTo>
                  <a:pt x="717" y="577"/>
                  <a:pt x="724" y="581"/>
                  <a:pt x="730" y="585"/>
                </a:cubicBezTo>
                <a:cubicBezTo>
                  <a:pt x="732" y="586"/>
                  <a:pt x="734" y="587"/>
                  <a:pt x="735" y="588"/>
                </a:cubicBezTo>
                <a:cubicBezTo>
                  <a:pt x="744" y="593"/>
                  <a:pt x="752" y="598"/>
                  <a:pt x="760" y="603"/>
                </a:cubicBezTo>
                <a:cubicBezTo>
                  <a:pt x="762" y="604"/>
                  <a:pt x="764" y="605"/>
                  <a:pt x="766" y="606"/>
                </a:cubicBezTo>
                <a:cubicBezTo>
                  <a:pt x="773" y="610"/>
                  <a:pt x="779" y="613"/>
                  <a:pt x="785" y="617"/>
                </a:cubicBezTo>
                <a:cubicBezTo>
                  <a:pt x="789" y="618"/>
                  <a:pt x="792" y="620"/>
                  <a:pt x="795" y="622"/>
                </a:cubicBezTo>
                <a:cubicBezTo>
                  <a:pt x="800" y="625"/>
                  <a:pt x="806" y="628"/>
                  <a:pt x="811" y="630"/>
                </a:cubicBezTo>
                <a:cubicBezTo>
                  <a:pt x="814" y="632"/>
                  <a:pt x="818" y="634"/>
                  <a:pt x="821" y="636"/>
                </a:cubicBezTo>
                <a:cubicBezTo>
                  <a:pt x="826" y="638"/>
                  <a:pt x="832" y="641"/>
                  <a:pt x="837" y="644"/>
                </a:cubicBezTo>
                <a:cubicBezTo>
                  <a:pt x="840" y="646"/>
                  <a:pt x="844" y="647"/>
                  <a:pt x="848" y="649"/>
                </a:cubicBezTo>
                <a:cubicBezTo>
                  <a:pt x="852" y="651"/>
                  <a:pt x="855" y="653"/>
                  <a:pt x="859" y="655"/>
                </a:cubicBezTo>
                <a:cubicBezTo>
                  <a:pt x="859" y="655"/>
                  <a:pt x="859" y="655"/>
                  <a:pt x="859" y="655"/>
                </a:cubicBezTo>
                <a:cubicBezTo>
                  <a:pt x="859" y="655"/>
                  <a:pt x="859" y="655"/>
                  <a:pt x="859" y="655"/>
                </a:cubicBezTo>
                <a:cubicBezTo>
                  <a:pt x="857" y="657"/>
                  <a:pt x="856" y="660"/>
                  <a:pt x="854" y="662"/>
                </a:cubicBezTo>
                <a:cubicBezTo>
                  <a:pt x="852" y="665"/>
                  <a:pt x="851" y="667"/>
                  <a:pt x="849" y="670"/>
                </a:cubicBezTo>
                <a:cubicBezTo>
                  <a:pt x="847" y="673"/>
                  <a:pt x="844" y="677"/>
                  <a:pt x="842" y="681"/>
                </a:cubicBezTo>
                <a:cubicBezTo>
                  <a:pt x="840" y="683"/>
                  <a:pt x="839" y="685"/>
                  <a:pt x="837" y="688"/>
                </a:cubicBezTo>
                <a:cubicBezTo>
                  <a:pt x="834" y="692"/>
                  <a:pt x="832" y="696"/>
                  <a:pt x="829" y="700"/>
                </a:cubicBezTo>
                <a:cubicBezTo>
                  <a:pt x="828" y="702"/>
                  <a:pt x="826" y="704"/>
                  <a:pt x="825" y="706"/>
                </a:cubicBezTo>
                <a:cubicBezTo>
                  <a:pt x="822" y="712"/>
                  <a:pt x="818" y="717"/>
                  <a:pt x="815" y="723"/>
                </a:cubicBezTo>
                <a:cubicBezTo>
                  <a:pt x="814" y="723"/>
                  <a:pt x="814" y="724"/>
                  <a:pt x="814" y="725"/>
                </a:cubicBezTo>
                <a:cubicBezTo>
                  <a:pt x="810" y="731"/>
                  <a:pt x="806" y="737"/>
                  <a:pt x="802" y="744"/>
                </a:cubicBezTo>
                <a:cubicBezTo>
                  <a:pt x="801" y="745"/>
                  <a:pt x="800" y="747"/>
                  <a:pt x="800" y="748"/>
                </a:cubicBezTo>
                <a:cubicBezTo>
                  <a:pt x="797" y="753"/>
                  <a:pt x="794" y="758"/>
                  <a:pt x="791" y="762"/>
                </a:cubicBezTo>
                <a:cubicBezTo>
                  <a:pt x="790" y="765"/>
                  <a:pt x="789" y="767"/>
                  <a:pt x="788" y="769"/>
                </a:cubicBezTo>
                <a:cubicBezTo>
                  <a:pt x="785" y="773"/>
                  <a:pt x="783" y="777"/>
                  <a:pt x="781" y="782"/>
                </a:cubicBezTo>
                <a:cubicBezTo>
                  <a:pt x="779" y="784"/>
                  <a:pt x="778" y="786"/>
                  <a:pt x="777" y="789"/>
                </a:cubicBezTo>
                <a:cubicBezTo>
                  <a:pt x="775" y="792"/>
                  <a:pt x="773" y="795"/>
                  <a:pt x="772" y="798"/>
                </a:cubicBezTo>
                <a:cubicBezTo>
                  <a:pt x="768" y="795"/>
                  <a:pt x="763" y="793"/>
                  <a:pt x="759" y="790"/>
                </a:cubicBezTo>
                <a:cubicBezTo>
                  <a:pt x="755" y="788"/>
                  <a:pt x="752" y="786"/>
                  <a:pt x="748" y="784"/>
                </a:cubicBezTo>
                <a:cubicBezTo>
                  <a:pt x="743" y="781"/>
                  <a:pt x="737" y="777"/>
                  <a:pt x="732" y="774"/>
                </a:cubicBezTo>
                <a:cubicBezTo>
                  <a:pt x="729" y="772"/>
                  <a:pt x="725" y="770"/>
                  <a:pt x="722" y="768"/>
                </a:cubicBezTo>
                <a:cubicBezTo>
                  <a:pt x="716" y="764"/>
                  <a:pt x="710" y="760"/>
                  <a:pt x="704" y="757"/>
                </a:cubicBezTo>
                <a:cubicBezTo>
                  <a:pt x="701" y="755"/>
                  <a:pt x="698" y="753"/>
                  <a:pt x="696" y="751"/>
                </a:cubicBezTo>
                <a:cubicBezTo>
                  <a:pt x="688" y="746"/>
                  <a:pt x="680" y="741"/>
                  <a:pt x="672" y="736"/>
                </a:cubicBezTo>
                <a:cubicBezTo>
                  <a:pt x="672" y="735"/>
                  <a:pt x="671" y="735"/>
                  <a:pt x="670" y="734"/>
                </a:cubicBezTo>
                <a:cubicBezTo>
                  <a:pt x="661" y="728"/>
                  <a:pt x="653" y="722"/>
                  <a:pt x="644" y="716"/>
                </a:cubicBezTo>
                <a:cubicBezTo>
                  <a:pt x="642" y="715"/>
                  <a:pt x="640" y="713"/>
                  <a:pt x="637" y="711"/>
                </a:cubicBezTo>
                <a:cubicBezTo>
                  <a:pt x="631" y="707"/>
                  <a:pt x="625" y="703"/>
                  <a:pt x="619" y="698"/>
                </a:cubicBezTo>
                <a:cubicBezTo>
                  <a:pt x="616" y="696"/>
                  <a:pt x="613" y="693"/>
                  <a:pt x="610" y="691"/>
                </a:cubicBezTo>
                <a:cubicBezTo>
                  <a:pt x="605" y="687"/>
                  <a:pt x="600" y="683"/>
                  <a:pt x="595" y="680"/>
                </a:cubicBezTo>
                <a:cubicBezTo>
                  <a:pt x="591" y="677"/>
                  <a:pt x="588" y="674"/>
                  <a:pt x="585" y="671"/>
                </a:cubicBezTo>
                <a:cubicBezTo>
                  <a:pt x="581" y="668"/>
                  <a:pt x="577" y="665"/>
                  <a:pt x="573" y="662"/>
                </a:cubicBezTo>
                <a:cubicBezTo>
                  <a:pt x="574" y="661"/>
                  <a:pt x="574" y="661"/>
                  <a:pt x="575" y="660"/>
                </a:cubicBezTo>
                <a:cubicBezTo>
                  <a:pt x="581" y="651"/>
                  <a:pt x="588" y="641"/>
                  <a:pt x="594" y="632"/>
                </a:cubicBezTo>
                <a:cubicBezTo>
                  <a:pt x="595" y="631"/>
                  <a:pt x="595" y="631"/>
                  <a:pt x="596" y="630"/>
                </a:cubicBezTo>
                <a:cubicBezTo>
                  <a:pt x="610" y="611"/>
                  <a:pt x="624" y="592"/>
                  <a:pt x="639" y="573"/>
                </a:cubicBezTo>
                <a:cubicBezTo>
                  <a:pt x="640" y="572"/>
                  <a:pt x="641" y="572"/>
                  <a:pt x="641" y="571"/>
                </a:cubicBezTo>
                <a:cubicBezTo>
                  <a:pt x="648" y="562"/>
                  <a:pt x="656" y="553"/>
                  <a:pt x="663" y="545"/>
                </a:cubicBezTo>
                <a:cubicBezTo>
                  <a:pt x="663" y="544"/>
                  <a:pt x="664" y="543"/>
                  <a:pt x="665" y="543"/>
                </a:cubicBezTo>
                <a:cubicBezTo>
                  <a:pt x="669" y="545"/>
                  <a:pt x="673" y="548"/>
                  <a:pt x="677" y="551"/>
                </a:cubicBezTo>
                <a:close/>
                <a:moveTo>
                  <a:pt x="578" y="681"/>
                </a:moveTo>
                <a:cubicBezTo>
                  <a:pt x="581" y="684"/>
                  <a:pt x="584" y="687"/>
                  <a:pt x="588" y="689"/>
                </a:cubicBezTo>
                <a:cubicBezTo>
                  <a:pt x="593" y="693"/>
                  <a:pt x="598" y="697"/>
                  <a:pt x="603" y="701"/>
                </a:cubicBezTo>
                <a:cubicBezTo>
                  <a:pt x="606" y="703"/>
                  <a:pt x="609" y="706"/>
                  <a:pt x="613" y="708"/>
                </a:cubicBezTo>
                <a:cubicBezTo>
                  <a:pt x="618" y="712"/>
                  <a:pt x="624" y="716"/>
                  <a:pt x="629" y="720"/>
                </a:cubicBezTo>
                <a:cubicBezTo>
                  <a:pt x="632" y="722"/>
                  <a:pt x="635" y="724"/>
                  <a:pt x="638" y="726"/>
                </a:cubicBezTo>
                <a:cubicBezTo>
                  <a:pt x="645" y="732"/>
                  <a:pt x="653" y="737"/>
                  <a:pt x="660" y="742"/>
                </a:cubicBezTo>
                <a:cubicBezTo>
                  <a:pt x="661" y="743"/>
                  <a:pt x="662" y="743"/>
                  <a:pt x="663" y="744"/>
                </a:cubicBezTo>
                <a:cubicBezTo>
                  <a:pt x="672" y="750"/>
                  <a:pt x="681" y="756"/>
                  <a:pt x="689" y="761"/>
                </a:cubicBezTo>
                <a:cubicBezTo>
                  <a:pt x="692" y="763"/>
                  <a:pt x="694" y="765"/>
                  <a:pt x="697" y="766"/>
                </a:cubicBezTo>
                <a:cubicBezTo>
                  <a:pt x="703" y="770"/>
                  <a:pt x="709" y="774"/>
                  <a:pt x="715" y="778"/>
                </a:cubicBezTo>
                <a:cubicBezTo>
                  <a:pt x="719" y="780"/>
                  <a:pt x="722" y="782"/>
                  <a:pt x="726" y="784"/>
                </a:cubicBezTo>
                <a:cubicBezTo>
                  <a:pt x="731" y="788"/>
                  <a:pt x="736" y="791"/>
                  <a:pt x="742" y="794"/>
                </a:cubicBezTo>
                <a:cubicBezTo>
                  <a:pt x="746" y="796"/>
                  <a:pt x="749" y="799"/>
                  <a:pt x="753" y="801"/>
                </a:cubicBezTo>
                <a:cubicBezTo>
                  <a:pt x="758" y="803"/>
                  <a:pt x="762" y="806"/>
                  <a:pt x="766" y="808"/>
                </a:cubicBezTo>
                <a:cubicBezTo>
                  <a:pt x="766" y="808"/>
                  <a:pt x="766" y="808"/>
                  <a:pt x="766" y="808"/>
                </a:cubicBezTo>
                <a:cubicBezTo>
                  <a:pt x="766" y="808"/>
                  <a:pt x="766" y="808"/>
                  <a:pt x="766" y="808"/>
                </a:cubicBezTo>
                <a:cubicBezTo>
                  <a:pt x="765" y="811"/>
                  <a:pt x="763" y="814"/>
                  <a:pt x="761" y="817"/>
                </a:cubicBezTo>
                <a:cubicBezTo>
                  <a:pt x="760" y="819"/>
                  <a:pt x="759" y="822"/>
                  <a:pt x="758" y="824"/>
                </a:cubicBezTo>
                <a:cubicBezTo>
                  <a:pt x="756" y="828"/>
                  <a:pt x="754" y="832"/>
                  <a:pt x="751" y="837"/>
                </a:cubicBezTo>
                <a:cubicBezTo>
                  <a:pt x="750" y="839"/>
                  <a:pt x="749" y="841"/>
                  <a:pt x="748" y="843"/>
                </a:cubicBezTo>
                <a:cubicBezTo>
                  <a:pt x="746" y="848"/>
                  <a:pt x="743" y="853"/>
                  <a:pt x="741" y="858"/>
                </a:cubicBezTo>
                <a:cubicBezTo>
                  <a:pt x="740" y="859"/>
                  <a:pt x="740" y="861"/>
                  <a:pt x="739" y="862"/>
                </a:cubicBezTo>
                <a:cubicBezTo>
                  <a:pt x="736" y="868"/>
                  <a:pt x="733" y="875"/>
                  <a:pt x="730" y="881"/>
                </a:cubicBezTo>
                <a:cubicBezTo>
                  <a:pt x="729" y="882"/>
                  <a:pt x="729" y="884"/>
                  <a:pt x="728" y="885"/>
                </a:cubicBezTo>
                <a:cubicBezTo>
                  <a:pt x="726" y="890"/>
                  <a:pt x="724" y="895"/>
                  <a:pt x="721" y="901"/>
                </a:cubicBezTo>
                <a:cubicBezTo>
                  <a:pt x="720" y="903"/>
                  <a:pt x="719" y="905"/>
                  <a:pt x="718" y="907"/>
                </a:cubicBezTo>
                <a:cubicBezTo>
                  <a:pt x="716" y="911"/>
                  <a:pt x="715" y="916"/>
                  <a:pt x="713" y="920"/>
                </a:cubicBezTo>
                <a:cubicBezTo>
                  <a:pt x="712" y="922"/>
                  <a:pt x="711" y="925"/>
                  <a:pt x="710" y="928"/>
                </a:cubicBezTo>
                <a:cubicBezTo>
                  <a:pt x="708" y="931"/>
                  <a:pt x="706" y="935"/>
                  <a:pt x="705" y="939"/>
                </a:cubicBezTo>
                <a:cubicBezTo>
                  <a:pt x="704" y="942"/>
                  <a:pt x="702" y="945"/>
                  <a:pt x="701" y="947"/>
                </a:cubicBezTo>
                <a:cubicBezTo>
                  <a:pt x="700" y="950"/>
                  <a:pt x="699" y="953"/>
                  <a:pt x="698" y="955"/>
                </a:cubicBezTo>
                <a:cubicBezTo>
                  <a:pt x="694" y="952"/>
                  <a:pt x="690" y="950"/>
                  <a:pt x="686" y="947"/>
                </a:cubicBezTo>
                <a:cubicBezTo>
                  <a:pt x="682" y="944"/>
                  <a:pt x="678" y="942"/>
                  <a:pt x="673" y="939"/>
                </a:cubicBezTo>
                <a:cubicBezTo>
                  <a:pt x="668" y="935"/>
                  <a:pt x="663" y="931"/>
                  <a:pt x="657" y="928"/>
                </a:cubicBezTo>
                <a:cubicBezTo>
                  <a:pt x="654" y="925"/>
                  <a:pt x="650" y="922"/>
                  <a:pt x="646" y="920"/>
                </a:cubicBezTo>
                <a:cubicBezTo>
                  <a:pt x="640" y="916"/>
                  <a:pt x="635" y="912"/>
                  <a:pt x="629" y="908"/>
                </a:cubicBezTo>
                <a:cubicBezTo>
                  <a:pt x="626" y="905"/>
                  <a:pt x="622" y="903"/>
                  <a:pt x="619" y="900"/>
                </a:cubicBezTo>
                <a:cubicBezTo>
                  <a:pt x="613" y="895"/>
                  <a:pt x="606" y="891"/>
                  <a:pt x="600" y="886"/>
                </a:cubicBezTo>
                <a:cubicBezTo>
                  <a:pt x="597" y="884"/>
                  <a:pt x="595" y="882"/>
                  <a:pt x="592" y="880"/>
                </a:cubicBezTo>
                <a:cubicBezTo>
                  <a:pt x="583" y="873"/>
                  <a:pt x="574" y="866"/>
                  <a:pt x="566" y="859"/>
                </a:cubicBezTo>
                <a:cubicBezTo>
                  <a:pt x="565" y="858"/>
                  <a:pt x="565" y="858"/>
                  <a:pt x="564" y="857"/>
                </a:cubicBezTo>
                <a:cubicBezTo>
                  <a:pt x="556" y="851"/>
                  <a:pt x="548" y="844"/>
                  <a:pt x="540" y="837"/>
                </a:cubicBezTo>
                <a:cubicBezTo>
                  <a:pt x="537" y="835"/>
                  <a:pt x="534" y="832"/>
                  <a:pt x="531" y="830"/>
                </a:cubicBezTo>
                <a:cubicBezTo>
                  <a:pt x="526" y="825"/>
                  <a:pt x="520" y="820"/>
                  <a:pt x="515" y="815"/>
                </a:cubicBezTo>
                <a:cubicBezTo>
                  <a:pt x="511" y="812"/>
                  <a:pt x="508" y="809"/>
                  <a:pt x="505" y="806"/>
                </a:cubicBezTo>
                <a:cubicBezTo>
                  <a:pt x="500" y="802"/>
                  <a:pt x="496" y="798"/>
                  <a:pt x="492" y="794"/>
                </a:cubicBezTo>
                <a:cubicBezTo>
                  <a:pt x="492" y="793"/>
                  <a:pt x="493" y="792"/>
                  <a:pt x="493" y="792"/>
                </a:cubicBezTo>
                <a:cubicBezTo>
                  <a:pt x="498" y="782"/>
                  <a:pt x="503" y="773"/>
                  <a:pt x="509" y="764"/>
                </a:cubicBezTo>
                <a:cubicBezTo>
                  <a:pt x="509" y="763"/>
                  <a:pt x="510" y="762"/>
                  <a:pt x="510" y="762"/>
                </a:cubicBezTo>
                <a:cubicBezTo>
                  <a:pt x="516" y="752"/>
                  <a:pt x="521" y="743"/>
                  <a:pt x="527" y="733"/>
                </a:cubicBezTo>
                <a:cubicBezTo>
                  <a:pt x="527" y="733"/>
                  <a:pt x="527" y="732"/>
                  <a:pt x="528" y="732"/>
                </a:cubicBezTo>
                <a:cubicBezTo>
                  <a:pt x="533" y="723"/>
                  <a:pt x="539" y="713"/>
                  <a:pt x="545" y="704"/>
                </a:cubicBezTo>
                <a:cubicBezTo>
                  <a:pt x="546" y="703"/>
                  <a:pt x="546" y="702"/>
                  <a:pt x="547" y="701"/>
                </a:cubicBezTo>
                <a:cubicBezTo>
                  <a:pt x="553" y="692"/>
                  <a:pt x="559" y="683"/>
                  <a:pt x="565" y="674"/>
                </a:cubicBezTo>
                <a:cubicBezTo>
                  <a:pt x="565" y="674"/>
                  <a:pt x="566" y="673"/>
                  <a:pt x="566" y="672"/>
                </a:cubicBezTo>
                <a:cubicBezTo>
                  <a:pt x="570" y="675"/>
                  <a:pt x="574" y="678"/>
                  <a:pt x="578" y="681"/>
                </a:cubicBezTo>
                <a:close/>
                <a:moveTo>
                  <a:pt x="497" y="815"/>
                </a:moveTo>
                <a:cubicBezTo>
                  <a:pt x="500" y="818"/>
                  <a:pt x="504" y="822"/>
                  <a:pt x="508" y="825"/>
                </a:cubicBezTo>
                <a:cubicBezTo>
                  <a:pt x="513" y="829"/>
                  <a:pt x="518" y="834"/>
                  <a:pt x="522" y="838"/>
                </a:cubicBezTo>
                <a:cubicBezTo>
                  <a:pt x="526" y="841"/>
                  <a:pt x="530" y="844"/>
                  <a:pt x="533" y="847"/>
                </a:cubicBezTo>
                <a:cubicBezTo>
                  <a:pt x="538" y="852"/>
                  <a:pt x="544" y="856"/>
                  <a:pt x="549" y="860"/>
                </a:cubicBezTo>
                <a:cubicBezTo>
                  <a:pt x="552" y="863"/>
                  <a:pt x="556" y="866"/>
                  <a:pt x="559" y="869"/>
                </a:cubicBezTo>
                <a:cubicBezTo>
                  <a:pt x="565" y="874"/>
                  <a:pt x="571" y="878"/>
                  <a:pt x="577" y="883"/>
                </a:cubicBezTo>
                <a:cubicBezTo>
                  <a:pt x="580" y="885"/>
                  <a:pt x="583" y="888"/>
                  <a:pt x="586" y="890"/>
                </a:cubicBezTo>
                <a:cubicBezTo>
                  <a:pt x="595" y="897"/>
                  <a:pt x="604" y="904"/>
                  <a:pt x="613" y="910"/>
                </a:cubicBezTo>
                <a:cubicBezTo>
                  <a:pt x="614" y="911"/>
                  <a:pt x="615" y="912"/>
                  <a:pt x="616" y="913"/>
                </a:cubicBezTo>
                <a:cubicBezTo>
                  <a:pt x="624" y="919"/>
                  <a:pt x="632" y="924"/>
                  <a:pt x="640" y="930"/>
                </a:cubicBezTo>
                <a:cubicBezTo>
                  <a:pt x="643" y="933"/>
                  <a:pt x="647" y="935"/>
                  <a:pt x="650" y="937"/>
                </a:cubicBezTo>
                <a:cubicBezTo>
                  <a:pt x="656" y="941"/>
                  <a:pt x="662" y="945"/>
                  <a:pt x="668" y="949"/>
                </a:cubicBezTo>
                <a:cubicBezTo>
                  <a:pt x="672" y="952"/>
                  <a:pt x="675" y="954"/>
                  <a:pt x="679" y="957"/>
                </a:cubicBezTo>
                <a:cubicBezTo>
                  <a:pt x="684" y="960"/>
                  <a:pt x="689" y="963"/>
                  <a:pt x="694" y="967"/>
                </a:cubicBezTo>
                <a:cubicBezTo>
                  <a:pt x="694" y="967"/>
                  <a:pt x="694" y="967"/>
                  <a:pt x="694" y="967"/>
                </a:cubicBezTo>
                <a:cubicBezTo>
                  <a:pt x="694" y="967"/>
                  <a:pt x="694" y="967"/>
                  <a:pt x="694" y="967"/>
                </a:cubicBezTo>
                <a:cubicBezTo>
                  <a:pt x="693" y="970"/>
                  <a:pt x="691" y="973"/>
                  <a:pt x="690" y="976"/>
                </a:cubicBezTo>
                <a:cubicBezTo>
                  <a:pt x="689" y="979"/>
                  <a:pt x="688" y="981"/>
                  <a:pt x="687" y="984"/>
                </a:cubicBezTo>
                <a:cubicBezTo>
                  <a:pt x="685" y="988"/>
                  <a:pt x="684" y="993"/>
                  <a:pt x="682" y="997"/>
                </a:cubicBezTo>
                <a:cubicBezTo>
                  <a:pt x="681" y="1000"/>
                  <a:pt x="681" y="1002"/>
                  <a:pt x="680" y="1004"/>
                </a:cubicBezTo>
                <a:cubicBezTo>
                  <a:pt x="678" y="1010"/>
                  <a:pt x="675" y="1017"/>
                  <a:pt x="673" y="1024"/>
                </a:cubicBezTo>
                <a:cubicBezTo>
                  <a:pt x="673" y="1024"/>
                  <a:pt x="673" y="1024"/>
                  <a:pt x="673" y="1024"/>
                </a:cubicBezTo>
                <a:cubicBezTo>
                  <a:pt x="671" y="1030"/>
                  <a:pt x="668" y="1037"/>
                  <a:pt x="666" y="1044"/>
                </a:cubicBezTo>
                <a:cubicBezTo>
                  <a:pt x="666" y="1046"/>
                  <a:pt x="665" y="1048"/>
                  <a:pt x="664" y="1050"/>
                </a:cubicBezTo>
                <a:cubicBezTo>
                  <a:pt x="663" y="1055"/>
                  <a:pt x="661" y="1059"/>
                  <a:pt x="660" y="1064"/>
                </a:cubicBezTo>
                <a:cubicBezTo>
                  <a:pt x="659" y="1066"/>
                  <a:pt x="658" y="1069"/>
                  <a:pt x="657" y="1072"/>
                </a:cubicBezTo>
                <a:cubicBezTo>
                  <a:pt x="656" y="1076"/>
                  <a:pt x="655" y="1080"/>
                  <a:pt x="654" y="1084"/>
                </a:cubicBezTo>
                <a:cubicBezTo>
                  <a:pt x="653" y="1087"/>
                  <a:pt x="652" y="1090"/>
                  <a:pt x="651" y="1093"/>
                </a:cubicBezTo>
                <a:cubicBezTo>
                  <a:pt x="650" y="1096"/>
                  <a:pt x="649" y="1100"/>
                  <a:pt x="648" y="1104"/>
                </a:cubicBezTo>
                <a:cubicBezTo>
                  <a:pt x="647" y="1107"/>
                  <a:pt x="646" y="1110"/>
                  <a:pt x="645" y="1113"/>
                </a:cubicBezTo>
                <a:cubicBezTo>
                  <a:pt x="645" y="1116"/>
                  <a:pt x="644" y="1118"/>
                  <a:pt x="643" y="1120"/>
                </a:cubicBezTo>
                <a:cubicBezTo>
                  <a:pt x="639" y="1117"/>
                  <a:pt x="635" y="1114"/>
                  <a:pt x="631" y="1111"/>
                </a:cubicBezTo>
                <a:cubicBezTo>
                  <a:pt x="626" y="1108"/>
                  <a:pt x="622" y="1104"/>
                  <a:pt x="617" y="1101"/>
                </a:cubicBezTo>
                <a:cubicBezTo>
                  <a:pt x="612" y="1097"/>
                  <a:pt x="606" y="1093"/>
                  <a:pt x="601" y="1088"/>
                </a:cubicBezTo>
                <a:cubicBezTo>
                  <a:pt x="596" y="1085"/>
                  <a:pt x="592" y="1082"/>
                  <a:pt x="588" y="1079"/>
                </a:cubicBezTo>
                <a:cubicBezTo>
                  <a:pt x="582" y="1074"/>
                  <a:pt x="577" y="1070"/>
                  <a:pt x="571" y="1065"/>
                </a:cubicBezTo>
                <a:cubicBezTo>
                  <a:pt x="567" y="1062"/>
                  <a:pt x="563" y="1059"/>
                  <a:pt x="559" y="1055"/>
                </a:cubicBezTo>
                <a:cubicBezTo>
                  <a:pt x="553" y="1051"/>
                  <a:pt x="547" y="1045"/>
                  <a:pt x="541" y="1040"/>
                </a:cubicBezTo>
                <a:cubicBezTo>
                  <a:pt x="538" y="1037"/>
                  <a:pt x="534" y="1035"/>
                  <a:pt x="531" y="1032"/>
                </a:cubicBezTo>
                <a:cubicBezTo>
                  <a:pt x="524" y="1025"/>
                  <a:pt x="517" y="1019"/>
                  <a:pt x="510" y="1013"/>
                </a:cubicBezTo>
                <a:cubicBezTo>
                  <a:pt x="508" y="1011"/>
                  <a:pt x="506" y="1009"/>
                  <a:pt x="503" y="1007"/>
                </a:cubicBezTo>
                <a:cubicBezTo>
                  <a:pt x="494" y="999"/>
                  <a:pt x="485" y="990"/>
                  <a:pt x="476" y="982"/>
                </a:cubicBezTo>
                <a:cubicBezTo>
                  <a:pt x="474" y="980"/>
                  <a:pt x="472" y="978"/>
                  <a:pt x="470" y="976"/>
                </a:cubicBezTo>
                <a:cubicBezTo>
                  <a:pt x="463" y="969"/>
                  <a:pt x="456" y="963"/>
                  <a:pt x="450" y="956"/>
                </a:cubicBezTo>
                <a:cubicBezTo>
                  <a:pt x="447" y="953"/>
                  <a:pt x="443" y="949"/>
                  <a:pt x="440" y="946"/>
                </a:cubicBezTo>
                <a:cubicBezTo>
                  <a:pt x="435" y="941"/>
                  <a:pt x="430" y="936"/>
                  <a:pt x="426" y="931"/>
                </a:cubicBezTo>
                <a:cubicBezTo>
                  <a:pt x="426" y="930"/>
                  <a:pt x="426" y="929"/>
                  <a:pt x="426" y="929"/>
                </a:cubicBezTo>
                <a:cubicBezTo>
                  <a:pt x="431" y="919"/>
                  <a:pt x="435" y="909"/>
                  <a:pt x="439" y="899"/>
                </a:cubicBezTo>
                <a:cubicBezTo>
                  <a:pt x="440" y="899"/>
                  <a:pt x="440" y="898"/>
                  <a:pt x="440" y="898"/>
                </a:cubicBezTo>
                <a:cubicBezTo>
                  <a:pt x="444" y="888"/>
                  <a:pt x="449" y="878"/>
                  <a:pt x="453" y="869"/>
                </a:cubicBezTo>
                <a:cubicBezTo>
                  <a:pt x="454" y="868"/>
                  <a:pt x="454" y="867"/>
                  <a:pt x="454" y="867"/>
                </a:cubicBezTo>
                <a:cubicBezTo>
                  <a:pt x="459" y="857"/>
                  <a:pt x="464" y="848"/>
                  <a:pt x="468" y="838"/>
                </a:cubicBezTo>
                <a:cubicBezTo>
                  <a:pt x="469" y="837"/>
                  <a:pt x="470" y="836"/>
                  <a:pt x="470" y="834"/>
                </a:cubicBezTo>
                <a:cubicBezTo>
                  <a:pt x="475" y="825"/>
                  <a:pt x="480" y="816"/>
                  <a:pt x="484" y="808"/>
                </a:cubicBezTo>
                <a:cubicBezTo>
                  <a:pt x="485" y="807"/>
                  <a:pt x="485" y="806"/>
                  <a:pt x="486" y="805"/>
                </a:cubicBezTo>
                <a:cubicBezTo>
                  <a:pt x="489" y="808"/>
                  <a:pt x="493" y="812"/>
                  <a:pt x="497" y="815"/>
                </a:cubicBezTo>
                <a:close/>
                <a:moveTo>
                  <a:pt x="431" y="954"/>
                </a:moveTo>
                <a:cubicBezTo>
                  <a:pt x="435" y="958"/>
                  <a:pt x="439" y="962"/>
                  <a:pt x="443" y="966"/>
                </a:cubicBezTo>
                <a:cubicBezTo>
                  <a:pt x="448" y="971"/>
                  <a:pt x="453" y="976"/>
                  <a:pt x="458" y="981"/>
                </a:cubicBezTo>
                <a:cubicBezTo>
                  <a:pt x="462" y="985"/>
                  <a:pt x="466" y="988"/>
                  <a:pt x="470" y="992"/>
                </a:cubicBezTo>
                <a:cubicBezTo>
                  <a:pt x="475" y="997"/>
                  <a:pt x="480" y="1002"/>
                  <a:pt x="486" y="1007"/>
                </a:cubicBezTo>
                <a:cubicBezTo>
                  <a:pt x="489" y="1010"/>
                  <a:pt x="493" y="1014"/>
                  <a:pt x="497" y="1018"/>
                </a:cubicBezTo>
                <a:cubicBezTo>
                  <a:pt x="503" y="1023"/>
                  <a:pt x="508" y="1028"/>
                  <a:pt x="514" y="1033"/>
                </a:cubicBezTo>
                <a:cubicBezTo>
                  <a:pt x="518" y="1036"/>
                  <a:pt x="521" y="1039"/>
                  <a:pt x="525" y="1042"/>
                </a:cubicBezTo>
                <a:cubicBezTo>
                  <a:pt x="532" y="1048"/>
                  <a:pt x="539" y="1054"/>
                  <a:pt x="546" y="1060"/>
                </a:cubicBezTo>
                <a:cubicBezTo>
                  <a:pt x="548" y="1062"/>
                  <a:pt x="551" y="1064"/>
                  <a:pt x="553" y="1066"/>
                </a:cubicBezTo>
                <a:cubicBezTo>
                  <a:pt x="563" y="1074"/>
                  <a:pt x="573" y="1082"/>
                  <a:pt x="582" y="1089"/>
                </a:cubicBezTo>
                <a:cubicBezTo>
                  <a:pt x="585" y="1092"/>
                  <a:pt x="588" y="1094"/>
                  <a:pt x="590" y="1096"/>
                </a:cubicBezTo>
                <a:cubicBezTo>
                  <a:pt x="597" y="1101"/>
                  <a:pt x="605" y="1107"/>
                  <a:pt x="612" y="1112"/>
                </a:cubicBezTo>
                <a:cubicBezTo>
                  <a:pt x="616" y="1115"/>
                  <a:pt x="620" y="1118"/>
                  <a:pt x="623" y="1120"/>
                </a:cubicBezTo>
                <a:cubicBezTo>
                  <a:pt x="629" y="1125"/>
                  <a:pt x="635" y="1129"/>
                  <a:pt x="640" y="1133"/>
                </a:cubicBezTo>
                <a:cubicBezTo>
                  <a:pt x="640" y="1133"/>
                  <a:pt x="640" y="1133"/>
                  <a:pt x="640" y="1133"/>
                </a:cubicBezTo>
                <a:cubicBezTo>
                  <a:pt x="640" y="1133"/>
                  <a:pt x="640" y="1133"/>
                  <a:pt x="640" y="1133"/>
                </a:cubicBezTo>
                <a:cubicBezTo>
                  <a:pt x="639" y="1136"/>
                  <a:pt x="638" y="1140"/>
                  <a:pt x="637" y="1143"/>
                </a:cubicBezTo>
                <a:cubicBezTo>
                  <a:pt x="637" y="1146"/>
                  <a:pt x="636" y="1149"/>
                  <a:pt x="635" y="1152"/>
                </a:cubicBezTo>
                <a:cubicBezTo>
                  <a:pt x="634" y="1157"/>
                  <a:pt x="633" y="1162"/>
                  <a:pt x="632" y="1167"/>
                </a:cubicBezTo>
                <a:cubicBezTo>
                  <a:pt x="631" y="1169"/>
                  <a:pt x="631" y="1171"/>
                  <a:pt x="630" y="1173"/>
                </a:cubicBezTo>
                <a:cubicBezTo>
                  <a:pt x="629" y="1180"/>
                  <a:pt x="627" y="1187"/>
                  <a:pt x="626" y="1194"/>
                </a:cubicBezTo>
                <a:cubicBezTo>
                  <a:pt x="625" y="1196"/>
                  <a:pt x="625" y="1199"/>
                  <a:pt x="624" y="1201"/>
                </a:cubicBezTo>
                <a:cubicBezTo>
                  <a:pt x="623" y="1206"/>
                  <a:pt x="622" y="1211"/>
                  <a:pt x="621" y="1215"/>
                </a:cubicBezTo>
                <a:cubicBezTo>
                  <a:pt x="621" y="1218"/>
                  <a:pt x="620" y="1221"/>
                  <a:pt x="619" y="1224"/>
                </a:cubicBezTo>
                <a:cubicBezTo>
                  <a:pt x="619" y="1228"/>
                  <a:pt x="618" y="1232"/>
                  <a:pt x="617" y="1237"/>
                </a:cubicBezTo>
                <a:cubicBezTo>
                  <a:pt x="616" y="1240"/>
                  <a:pt x="616" y="1243"/>
                  <a:pt x="615" y="1246"/>
                </a:cubicBezTo>
                <a:cubicBezTo>
                  <a:pt x="615" y="1250"/>
                  <a:pt x="614" y="1254"/>
                  <a:pt x="613" y="1258"/>
                </a:cubicBezTo>
                <a:cubicBezTo>
                  <a:pt x="613" y="1261"/>
                  <a:pt x="612" y="1264"/>
                  <a:pt x="612" y="1268"/>
                </a:cubicBezTo>
                <a:cubicBezTo>
                  <a:pt x="611" y="1272"/>
                  <a:pt x="610" y="1276"/>
                  <a:pt x="610" y="1280"/>
                </a:cubicBezTo>
                <a:cubicBezTo>
                  <a:pt x="609" y="1283"/>
                  <a:pt x="609" y="1286"/>
                  <a:pt x="608" y="1289"/>
                </a:cubicBezTo>
                <a:cubicBezTo>
                  <a:pt x="608" y="1291"/>
                  <a:pt x="608" y="1294"/>
                  <a:pt x="607" y="1296"/>
                </a:cubicBezTo>
                <a:cubicBezTo>
                  <a:pt x="607" y="1295"/>
                  <a:pt x="606" y="1295"/>
                  <a:pt x="605" y="1294"/>
                </a:cubicBezTo>
                <a:cubicBezTo>
                  <a:pt x="596" y="1287"/>
                  <a:pt x="587" y="1280"/>
                  <a:pt x="577" y="1273"/>
                </a:cubicBezTo>
                <a:cubicBezTo>
                  <a:pt x="576" y="1271"/>
                  <a:pt x="575" y="1270"/>
                  <a:pt x="573" y="1269"/>
                </a:cubicBezTo>
                <a:cubicBezTo>
                  <a:pt x="564" y="1262"/>
                  <a:pt x="555" y="1254"/>
                  <a:pt x="546" y="1247"/>
                </a:cubicBezTo>
                <a:cubicBezTo>
                  <a:pt x="545" y="1246"/>
                  <a:pt x="543" y="1245"/>
                  <a:pt x="542" y="1244"/>
                </a:cubicBezTo>
                <a:cubicBezTo>
                  <a:pt x="533" y="1236"/>
                  <a:pt x="524" y="1228"/>
                  <a:pt x="515" y="1220"/>
                </a:cubicBezTo>
                <a:cubicBezTo>
                  <a:pt x="514" y="1219"/>
                  <a:pt x="513" y="1218"/>
                  <a:pt x="512" y="1217"/>
                </a:cubicBezTo>
                <a:cubicBezTo>
                  <a:pt x="503" y="1209"/>
                  <a:pt x="494" y="1201"/>
                  <a:pt x="485" y="1193"/>
                </a:cubicBezTo>
                <a:cubicBezTo>
                  <a:pt x="484" y="1192"/>
                  <a:pt x="484" y="1191"/>
                  <a:pt x="483" y="1190"/>
                </a:cubicBezTo>
                <a:cubicBezTo>
                  <a:pt x="474" y="1182"/>
                  <a:pt x="465" y="1173"/>
                  <a:pt x="456" y="1164"/>
                </a:cubicBezTo>
                <a:cubicBezTo>
                  <a:pt x="455" y="1164"/>
                  <a:pt x="455" y="1163"/>
                  <a:pt x="454" y="1163"/>
                </a:cubicBezTo>
                <a:cubicBezTo>
                  <a:pt x="445" y="1154"/>
                  <a:pt x="436" y="1144"/>
                  <a:pt x="427" y="1135"/>
                </a:cubicBezTo>
                <a:cubicBezTo>
                  <a:pt x="427" y="1135"/>
                  <a:pt x="427" y="1135"/>
                  <a:pt x="427" y="1135"/>
                </a:cubicBezTo>
                <a:cubicBezTo>
                  <a:pt x="418" y="1126"/>
                  <a:pt x="409" y="1116"/>
                  <a:pt x="401" y="1107"/>
                </a:cubicBezTo>
                <a:cubicBezTo>
                  <a:pt x="400" y="1106"/>
                  <a:pt x="400" y="1106"/>
                  <a:pt x="399" y="1105"/>
                </a:cubicBezTo>
                <a:cubicBezTo>
                  <a:pt x="391" y="1096"/>
                  <a:pt x="383" y="1086"/>
                  <a:pt x="375" y="1077"/>
                </a:cubicBezTo>
                <a:cubicBezTo>
                  <a:pt x="374" y="1076"/>
                  <a:pt x="374" y="1076"/>
                  <a:pt x="373" y="1075"/>
                </a:cubicBezTo>
                <a:cubicBezTo>
                  <a:pt x="373" y="1074"/>
                  <a:pt x="374" y="1074"/>
                  <a:pt x="374" y="1073"/>
                </a:cubicBezTo>
                <a:cubicBezTo>
                  <a:pt x="377" y="1063"/>
                  <a:pt x="380" y="1052"/>
                  <a:pt x="384" y="1042"/>
                </a:cubicBezTo>
                <a:cubicBezTo>
                  <a:pt x="384" y="1042"/>
                  <a:pt x="384" y="1042"/>
                  <a:pt x="384" y="1042"/>
                </a:cubicBezTo>
                <a:cubicBezTo>
                  <a:pt x="387" y="1031"/>
                  <a:pt x="391" y="1021"/>
                  <a:pt x="395" y="1011"/>
                </a:cubicBezTo>
                <a:cubicBezTo>
                  <a:pt x="395" y="1010"/>
                  <a:pt x="395" y="1009"/>
                  <a:pt x="396" y="1008"/>
                </a:cubicBezTo>
                <a:cubicBezTo>
                  <a:pt x="399" y="998"/>
                  <a:pt x="403" y="988"/>
                  <a:pt x="407" y="978"/>
                </a:cubicBezTo>
                <a:cubicBezTo>
                  <a:pt x="407" y="977"/>
                  <a:pt x="408" y="975"/>
                  <a:pt x="408" y="974"/>
                </a:cubicBezTo>
                <a:cubicBezTo>
                  <a:pt x="412" y="964"/>
                  <a:pt x="416" y="955"/>
                  <a:pt x="420" y="945"/>
                </a:cubicBezTo>
                <a:cubicBezTo>
                  <a:pt x="420" y="945"/>
                  <a:pt x="420" y="944"/>
                  <a:pt x="420" y="943"/>
                </a:cubicBezTo>
                <a:cubicBezTo>
                  <a:pt x="424" y="947"/>
                  <a:pt x="428" y="950"/>
                  <a:pt x="431" y="954"/>
                </a:cubicBezTo>
                <a:close/>
                <a:moveTo>
                  <a:pt x="394" y="1117"/>
                </a:moveTo>
                <a:cubicBezTo>
                  <a:pt x="396" y="1119"/>
                  <a:pt x="397" y="1120"/>
                  <a:pt x="398" y="1121"/>
                </a:cubicBezTo>
                <a:cubicBezTo>
                  <a:pt x="406" y="1130"/>
                  <a:pt x="414" y="1139"/>
                  <a:pt x="422" y="1147"/>
                </a:cubicBezTo>
                <a:cubicBezTo>
                  <a:pt x="423" y="1148"/>
                  <a:pt x="425" y="1150"/>
                  <a:pt x="426" y="1151"/>
                </a:cubicBezTo>
                <a:cubicBezTo>
                  <a:pt x="434" y="1159"/>
                  <a:pt x="442" y="1168"/>
                  <a:pt x="451" y="1176"/>
                </a:cubicBezTo>
                <a:cubicBezTo>
                  <a:pt x="452" y="1177"/>
                  <a:pt x="453" y="1178"/>
                  <a:pt x="454" y="1179"/>
                </a:cubicBezTo>
                <a:cubicBezTo>
                  <a:pt x="463" y="1188"/>
                  <a:pt x="472" y="1196"/>
                  <a:pt x="481" y="1205"/>
                </a:cubicBezTo>
                <a:cubicBezTo>
                  <a:pt x="481" y="1206"/>
                  <a:pt x="482" y="1206"/>
                  <a:pt x="483" y="1207"/>
                </a:cubicBezTo>
                <a:cubicBezTo>
                  <a:pt x="492" y="1216"/>
                  <a:pt x="502" y="1224"/>
                  <a:pt x="511" y="1232"/>
                </a:cubicBezTo>
                <a:cubicBezTo>
                  <a:pt x="511" y="1233"/>
                  <a:pt x="512" y="1233"/>
                  <a:pt x="513" y="1234"/>
                </a:cubicBezTo>
                <a:cubicBezTo>
                  <a:pt x="522" y="1242"/>
                  <a:pt x="532" y="1251"/>
                  <a:pt x="542" y="1259"/>
                </a:cubicBezTo>
                <a:cubicBezTo>
                  <a:pt x="542" y="1259"/>
                  <a:pt x="542" y="1259"/>
                  <a:pt x="542" y="1259"/>
                </a:cubicBezTo>
                <a:cubicBezTo>
                  <a:pt x="552" y="1268"/>
                  <a:pt x="562" y="1276"/>
                  <a:pt x="572" y="1284"/>
                </a:cubicBezTo>
                <a:cubicBezTo>
                  <a:pt x="573" y="1284"/>
                  <a:pt x="573" y="1285"/>
                  <a:pt x="574" y="1285"/>
                </a:cubicBezTo>
                <a:cubicBezTo>
                  <a:pt x="584" y="1293"/>
                  <a:pt x="593" y="1301"/>
                  <a:pt x="603" y="1308"/>
                </a:cubicBezTo>
                <a:cubicBezTo>
                  <a:pt x="604" y="1308"/>
                  <a:pt x="605" y="1309"/>
                  <a:pt x="605" y="1309"/>
                </a:cubicBezTo>
                <a:cubicBezTo>
                  <a:pt x="605" y="1309"/>
                  <a:pt x="605" y="1309"/>
                  <a:pt x="605" y="1309"/>
                </a:cubicBezTo>
                <a:cubicBezTo>
                  <a:pt x="605" y="1309"/>
                  <a:pt x="605" y="1309"/>
                  <a:pt x="605" y="1309"/>
                </a:cubicBezTo>
                <a:cubicBezTo>
                  <a:pt x="605" y="1314"/>
                  <a:pt x="604" y="1318"/>
                  <a:pt x="604" y="1323"/>
                </a:cubicBezTo>
                <a:cubicBezTo>
                  <a:pt x="603" y="1325"/>
                  <a:pt x="603" y="1328"/>
                  <a:pt x="603" y="1331"/>
                </a:cubicBezTo>
                <a:cubicBezTo>
                  <a:pt x="602" y="1338"/>
                  <a:pt x="601" y="1346"/>
                  <a:pt x="600" y="1353"/>
                </a:cubicBezTo>
                <a:cubicBezTo>
                  <a:pt x="600" y="1355"/>
                  <a:pt x="600" y="1356"/>
                  <a:pt x="600" y="1357"/>
                </a:cubicBezTo>
                <a:cubicBezTo>
                  <a:pt x="599" y="1364"/>
                  <a:pt x="598" y="1370"/>
                  <a:pt x="598" y="1377"/>
                </a:cubicBezTo>
                <a:cubicBezTo>
                  <a:pt x="598" y="1379"/>
                  <a:pt x="597" y="1382"/>
                  <a:pt x="597" y="1385"/>
                </a:cubicBezTo>
                <a:cubicBezTo>
                  <a:pt x="597" y="1390"/>
                  <a:pt x="596" y="1395"/>
                  <a:pt x="596" y="1400"/>
                </a:cubicBezTo>
                <a:cubicBezTo>
                  <a:pt x="596" y="1403"/>
                  <a:pt x="595" y="1406"/>
                  <a:pt x="595" y="1409"/>
                </a:cubicBezTo>
                <a:cubicBezTo>
                  <a:pt x="595" y="1414"/>
                  <a:pt x="595" y="1418"/>
                  <a:pt x="594" y="1423"/>
                </a:cubicBezTo>
                <a:cubicBezTo>
                  <a:pt x="594" y="1426"/>
                  <a:pt x="594" y="1429"/>
                  <a:pt x="594" y="1433"/>
                </a:cubicBezTo>
                <a:cubicBezTo>
                  <a:pt x="594" y="1437"/>
                  <a:pt x="593" y="1442"/>
                  <a:pt x="593" y="1446"/>
                </a:cubicBezTo>
                <a:cubicBezTo>
                  <a:pt x="593" y="1450"/>
                  <a:pt x="593" y="1453"/>
                  <a:pt x="593" y="1456"/>
                </a:cubicBezTo>
                <a:cubicBezTo>
                  <a:pt x="593" y="1461"/>
                  <a:pt x="592" y="1465"/>
                  <a:pt x="592" y="1470"/>
                </a:cubicBezTo>
                <a:cubicBezTo>
                  <a:pt x="592" y="1473"/>
                  <a:pt x="592" y="1476"/>
                  <a:pt x="592" y="1480"/>
                </a:cubicBezTo>
                <a:cubicBezTo>
                  <a:pt x="592" y="1482"/>
                  <a:pt x="592" y="1484"/>
                  <a:pt x="592" y="1486"/>
                </a:cubicBezTo>
                <a:cubicBezTo>
                  <a:pt x="590" y="1485"/>
                  <a:pt x="589" y="1484"/>
                  <a:pt x="587" y="1482"/>
                </a:cubicBezTo>
                <a:cubicBezTo>
                  <a:pt x="584" y="1480"/>
                  <a:pt x="581" y="1478"/>
                  <a:pt x="579" y="1476"/>
                </a:cubicBezTo>
                <a:cubicBezTo>
                  <a:pt x="575" y="1473"/>
                  <a:pt x="572" y="1471"/>
                  <a:pt x="569" y="1468"/>
                </a:cubicBezTo>
                <a:cubicBezTo>
                  <a:pt x="566" y="1466"/>
                  <a:pt x="563" y="1464"/>
                  <a:pt x="561" y="1461"/>
                </a:cubicBezTo>
                <a:cubicBezTo>
                  <a:pt x="557" y="1459"/>
                  <a:pt x="554" y="1456"/>
                  <a:pt x="551" y="1453"/>
                </a:cubicBezTo>
                <a:cubicBezTo>
                  <a:pt x="548" y="1451"/>
                  <a:pt x="545" y="1449"/>
                  <a:pt x="543" y="1446"/>
                </a:cubicBezTo>
                <a:cubicBezTo>
                  <a:pt x="540" y="1444"/>
                  <a:pt x="536" y="1441"/>
                  <a:pt x="533" y="1438"/>
                </a:cubicBezTo>
                <a:cubicBezTo>
                  <a:pt x="531" y="1436"/>
                  <a:pt x="528" y="1434"/>
                  <a:pt x="525" y="1431"/>
                </a:cubicBezTo>
                <a:cubicBezTo>
                  <a:pt x="522" y="1428"/>
                  <a:pt x="519" y="1426"/>
                  <a:pt x="516" y="1423"/>
                </a:cubicBezTo>
                <a:cubicBezTo>
                  <a:pt x="513" y="1420"/>
                  <a:pt x="510" y="1418"/>
                  <a:pt x="508" y="1416"/>
                </a:cubicBezTo>
                <a:cubicBezTo>
                  <a:pt x="505" y="1413"/>
                  <a:pt x="502" y="1410"/>
                  <a:pt x="498" y="1407"/>
                </a:cubicBezTo>
                <a:cubicBezTo>
                  <a:pt x="496" y="1405"/>
                  <a:pt x="493" y="1402"/>
                  <a:pt x="491" y="1400"/>
                </a:cubicBezTo>
                <a:cubicBezTo>
                  <a:pt x="488" y="1397"/>
                  <a:pt x="485" y="1394"/>
                  <a:pt x="481" y="1391"/>
                </a:cubicBezTo>
                <a:cubicBezTo>
                  <a:pt x="479" y="1389"/>
                  <a:pt x="476" y="1387"/>
                  <a:pt x="474" y="1384"/>
                </a:cubicBezTo>
                <a:cubicBezTo>
                  <a:pt x="471" y="1381"/>
                  <a:pt x="468" y="1378"/>
                  <a:pt x="465" y="1375"/>
                </a:cubicBezTo>
                <a:cubicBezTo>
                  <a:pt x="462" y="1373"/>
                  <a:pt x="460" y="1370"/>
                  <a:pt x="457" y="1368"/>
                </a:cubicBezTo>
                <a:cubicBezTo>
                  <a:pt x="454" y="1365"/>
                  <a:pt x="451" y="1362"/>
                  <a:pt x="448" y="1359"/>
                </a:cubicBezTo>
                <a:cubicBezTo>
                  <a:pt x="446" y="1356"/>
                  <a:pt x="443" y="1354"/>
                  <a:pt x="441" y="1352"/>
                </a:cubicBezTo>
                <a:cubicBezTo>
                  <a:pt x="438" y="1348"/>
                  <a:pt x="435" y="1345"/>
                  <a:pt x="432" y="1342"/>
                </a:cubicBezTo>
                <a:cubicBezTo>
                  <a:pt x="429" y="1340"/>
                  <a:pt x="427" y="1337"/>
                  <a:pt x="425" y="1335"/>
                </a:cubicBezTo>
                <a:cubicBezTo>
                  <a:pt x="422" y="1331"/>
                  <a:pt x="418" y="1328"/>
                  <a:pt x="415" y="1325"/>
                </a:cubicBezTo>
                <a:cubicBezTo>
                  <a:pt x="413" y="1322"/>
                  <a:pt x="411" y="1320"/>
                  <a:pt x="409" y="1318"/>
                </a:cubicBezTo>
                <a:cubicBezTo>
                  <a:pt x="406" y="1314"/>
                  <a:pt x="402" y="1310"/>
                  <a:pt x="399" y="1306"/>
                </a:cubicBezTo>
                <a:cubicBezTo>
                  <a:pt x="397" y="1305"/>
                  <a:pt x="395" y="1303"/>
                  <a:pt x="393" y="1301"/>
                </a:cubicBezTo>
                <a:cubicBezTo>
                  <a:pt x="389" y="1295"/>
                  <a:pt x="384" y="1290"/>
                  <a:pt x="379" y="1285"/>
                </a:cubicBezTo>
                <a:cubicBezTo>
                  <a:pt x="379" y="1284"/>
                  <a:pt x="378" y="1283"/>
                  <a:pt x="378" y="1283"/>
                </a:cubicBezTo>
                <a:cubicBezTo>
                  <a:pt x="373" y="1277"/>
                  <a:pt x="368" y="1271"/>
                  <a:pt x="363" y="1266"/>
                </a:cubicBezTo>
                <a:cubicBezTo>
                  <a:pt x="361" y="1263"/>
                  <a:pt x="359" y="1261"/>
                  <a:pt x="358" y="1259"/>
                </a:cubicBezTo>
                <a:cubicBezTo>
                  <a:pt x="355" y="1255"/>
                  <a:pt x="351" y="1252"/>
                  <a:pt x="348" y="1248"/>
                </a:cubicBezTo>
                <a:cubicBezTo>
                  <a:pt x="346" y="1245"/>
                  <a:pt x="344" y="1243"/>
                  <a:pt x="342" y="1240"/>
                </a:cubicBezTo>
                <a:cubicBezTo>
                  <a:pt x="340" y="1237"/>
                  <a:pt x="337" y="1234"/>
                  <a:pt x="335" y="1231"/>
                </a:cubicBezTo>
                <a:cubicBezTo>
                  <a:pt x="335" y="1227"/>
                  <a:pt x="336" y="1223"/>
                  <a:pt x="337" y="1219"/>
                </a:cubicBezTo>
                <a:cubicBezTo>
                  <a:pt x="337" y="1217"/>
                  <a:pt x="338" y="1215"/>
                  <a:pt x="338" y="1213"/>
                </a:cubicBezTo>
                <a:cubicBezTo>
                  <a:pt x="339" y="1207"/>
                  <a:pt x="341" y="1201"/>
                  <a:pt x="342" y="1195"/>
                </a:cubicBezTo>
                <a:cubicBezTo>
                  <a:pt x="342" y="1193"/>
                  <a:pt x="343" y="1192"/>
                  <a:pt x="343" y="1191"/>
                </a:cubicBezTo>
                <a:cubicBezTo>
                  <a:pt x="344" y="1186"/>
                  <a:pt x="345" y="1181"/>
                  <a:pt x="346" y="1176"/>
                </a:cubicBezTo>
                <a:cubicBezTo>
                  <a:pt x="347" y="1174"/>
                  <a:pt x="347" y="1172"/>
                  <a:pt x="348" y="1169"/>
                </a:cubicBezTo>
                <a:cubicBezTo>
                  <a:pt x="349" y="1165"/>
                  <a:pt x="350" y="1161"/>
                  <a:pt x="351" y="1157"/>
                </a:cubicBezTo>
                <a:cubicBezTo>
                  <a:pt x="351" y="1155"/>
                  <a:pt x="352" y="1152"/>
                  <a:pt x="353" y="1150"/>
                </a:cubicBezTo>
                <a:cubicBezTo>
                  <a:pt x="353" y="1146"/>
                  <a:pt x="354" y="1142"/>
                  <a:pt x="355" y="1139"/>
                </a:cubicBezTo>
                <a:cubicBezTo>
                  <a:pt x="356" y="1136"/>
                  <a:pt x="357" y="1133"/>
                  <a:pt x="357" y="1131"/>
                </a:cubicBezTo>
                <a:cubicBezTo>
                  <a:pt x="358" y="1127"/>
                  <a:pt x="359" y="1124"/>
                  <a:pt x="360" y="1120"/>
                </a:cubicBezTo>
                <a:cubicBezTo>
                  <a:pt x="361" y="1117"/>
                  <a:pt x="362" y="1115"/>
                  <a:pt x="363" y="1112"/>
                </a:cubicBezTo>
                <a:cubicBezTo>
                  <a:pt x="363" y="1109"/>
                  <a:pt x="364" y="1105"/>
                  <a:pt x="365" y="1102"/>
                </a:cubicBezTo>
                <a:cubicBezTo>
                  <a:pt x="366" y="1099"/>
                  <a:pt x="367" y="1096"/>
                  <a:pt x="368" y="1093"/>
                </a:cubicBezTo>
                <a:cubicBezTo>
                  <a:pt x="368" y="1092"/>
                  <a:pt x="369" y="1090"/>
                  <a:pt x="369" y="1089"/>
                </a:cubicBezTo>
                <a:cubicBezTo>
                  <a:pt x="370" y="1090"/>
                  <a:pt x="370" y="1090"/>
                  <a:pt x="371" y="1091"/>
                </a:cubicBezTo>
                <a:cubicBezTo>
                  <a:pt x="379" y="1100"/>
                  <a:pt x="386" y="1109"/>
                  <a:pt x="394" y="1117"/>
                </a:cubicBezTo>
                <a:close/>
                <a:moveTo>
                  <a:pt x="335" y="1251"/>
                </a:moveTo>
                <a:cubicBezTo>
                  <a:pt x="338" y="1254"/>
                  <a:pt x="340" y="1256"/>
                  <a:pt x="342" y="1259"/>
                </a:cubicBezTo>
                <a:cubicBezTo>
                  <a:pt x="345" y="1262"/>
                  <a:pt x="347" y="1266"/>
                  <a:pt x="350" y="1269"/>
                </a:cubicBezTo>
                <a:cubicBezTo>
                  <a:pt x="352" y="1272"/>
                  <a:pt x="355" y="1274"/>
                  <a:pt x="357" y="1277"/>
                </a:cubicBezTo>
                <a:cubicBezTo>
                  <a:pt x="360" y="1280"/>
                  <a:pt x="362" y="1283"/>
                  <a:pt x="365" y="1287"/>
                </a:cubicBezTo>
                <a:cubicBezTo>
                  <a:pt x="368" y="1289"/>
                  <a:pt x="370" y="1292"/>
                  <a:pt x="372" y="1295"/>
                </a:cubicBezTo>
                <a:cubicBezTo>
                  <a:pt x="375" y="1298"/>
                  <a:pt x="378" y="1301"/>
                  <a:pt x="380" y="1304"/>
                </a:cubicBezTo>
                <a:cubicBezTo>
                  <a:pt x="383" y="1307"/>
                  <a:pt x="385" y="1310"/>
                  <a:pt x="388" y="1312"/>
                </a:cubicBezTo>
                <a:cubicBezTo>
                  <a:pt x="391" y="1315"/>
                  <a:pt x="393" y="1318"/>
                  <a:pt x="396" y="1321"/>
                </a:cubicBezTo>
                <a:cubicBezTo>
                  <a:pt x="399" y="1324"/>
                  <a:pt x="401" y="1327"/>
                  <a:pt x="404" y="1330"/>
                </a:cubicBezTo>
                <a:cubicBezTo>
                  <a:pt x="406" y="1333"/>
                  <a:pt x="409" y="1336"/>
                  <a:pt x="412" y="1339"/>
                </a:cubicBezTo>
                <a:cubicBezTo>
                  <a:pt x="414" y="1341"/>
                  <a:pt x="417" y="1344"/>
                  <a:pt x="420" y="1347"/>
                </a:cubicBezTo>
                <a:cubicBezTo>
                  <a:pt x="422" y="1350"/>
                  <a:pt x="425" y="1353"/>
                  <a:pt x="428" y="1355"/>
                </a:cubicBezTo>
                <a:cubicBezTo>
                  <a:pt x="431" y="1358"/>
                  <a:pt x="433" y="1361"/>
                  <a:pt x="436" y="1363"/>
                </a:cubicBezTo>
                <a:cubicBezTo>
                  <a:pt x="439" y="1366"/>
                  <a:pt x="442" y="1369"/>
                  <a:pt x="445" y="1372"/>
                </a:cubicBezTo>
                <a:cubicBezTo>
                  <a:pt x="447" y="1375"/>
                  <a:pt x="450" y="1377"/>
                  <a:pt x="452" y="1380"/>
                </a:cubicBezTo>
                <a:cubicBezTo>
                  <a:pt x="455" y="1383"/>
                  <a:pt x="458" y="1386"/>
                  <a:pt x="461" y="1389"/>
                </a:cubicBezTo>
                <a:cubicBezTo>
                  <a:pt x="464" y="1391"/>
                  <a:pt x="466" y="1394"/>
                  <a:pt x="469" y="1396"/>
                </a:cubicBezTo>
                <a:cubicBezTo>
                  <a:pt x="472" y="1399"/>
                  <a:pt x="475" y="1402"/>
                  <a:pt x="478" y="1405"/>
                </a:cubicBezTo>
                <a:cubicBezTo>
                  <a:pt x="481" y="1407"/>
                  <a:pt x="483" y="1410"/>
                  <a:pt x="486" y="1412"/>
                </a:cubicBezTo>
                <a:cubicBezTo>
                  <a:pt x="489" y="1415"/>
                  <a:pt x="492" y="1418"/>
                  <a:pt x="496" y="1421"/>
                </a:cubicBezTo>
                <a:cubicBezTo>
                  <a:pt x="498" y="1423"/>
                  <a:pt x="501" y="1426"/>
                  <a:pt x="503" y="1428"/>
                </a:cubicBezTo>
                <a:cubicBezTo>
                  <a:pt x="507" y="1431"/>
                  <a:pt x="510" y="1434"/>
                  <a:pt x="514" y="1437"/>
                </a:cubicBezTo>
                <a:cubicBezTo>
                  <a:pt x="516" y="1439"/>
                  <a:pt x="518" y="1441"/>
                  <a:pt x="521" y="1443"/>
                </a:cubicBezTo>
                <a:cubicBezTo>
                  <a:pt x="525" y="1447"/>
                  <a:pt x="529" y="1451"/>
                  <a:pt x="534" y="1454"/>
                </a:cubicBezTo>
                <a:cubicBezTo>
                  <a:pt x="537" y="1457"/>
                  <a:pt x="540" y="1460"/>
                  <a:pt x="543" y="1462"/>
                </a:cubicBezTo>
                <a:cubicBezTo>
                  <a:pt x="547" y="1466"/>
                  <a:pt x="552" y="1470"/>
                  <a:pt x="556" y="1473"/>
                </a:cubicBezTo>
                <a:cubicBezTo>
                  <a:pt x="559" y="1475"/>
                  <a:pt x="561" y="1477"/>
                  <a:pt x="564" y="1480"/>
                </a:cubicBezTo>
                <a:cubicBezTo>
                  <a:pt x="568" y="1482"/>
                  <a:pt x="571" y="1485"/>
                  <a:pt x="574" y="1488"/>
                </a:cubicBezTo>
                <a:cubicBezTo>
                  <a:pt x="577" y="1490"/>
                  <a:pt x="580" y="1492"/>
                  <a:pt x="583" y="1495"/>
                </a:cubicBezTo>
                <a:cubicBezTo>
                  <a:pt x="586" y="1497"/>
                  <a:pt x="589" y="1499"/>
                  <a:pt x="592" y="1501"/>
                </a:cubicBezTo>
                <a:cubicBezTo>
                  <a:pt x="592" y="1501"/>
                  <a:pt x="592" y="1501"/>
                  <a:pt x="592" y="1501"/>
                </a:cubicBezTo>
                <a:cubicBezTo>
                  <a:pt x="592" y="1501"/>
                  <a:pt x="592" y="1501"/>
                  <a:pt x="592" y="1501"/>
                </a:cubicBezTo>
                <a:cubicBezTo>
                  <a:pt x="592" y="1506"/>
                  <a:pt x="592" y="1510"/>
                  <a:pt x="592" y="1514"/>
                </a:cubicBezTo>
                <a:cubicBezTo>
                  <a:pt x="592" y="1522"/>
                  <a:pt x="592" y="1530"/>
                  <a:pt x="592" y="1538"/>
                </a:cubicBezTo>
                <a:cubicBezTo>
                  <a:pt x="592" y="1541"/>
                  <a:pt x="592" y="1543"/>
                  <a:pt x="592" y="1546"/>
                </a:cubicBezTo>
                <a:cubicBezTo>
                  <a:pt x="592" y="1551"/>
                  <a:pt x="592" y="1557"/>
                  <a:pt x="592" y="1562"/>
                </a:cubicBezTo>
                <a:cubicBezTo>
                  <a:pt x="592" y="1565"/>
                  <a:pt x="593" y="1568"/>
                  <a:pt x="593" y="1571"/>
                </a:cubicBezTo>
                <a:cubicBezTo>
                  <a:pt x="593" y="1576"/>
                  <a:pt x="593" y="1581"/>
                  <a:pt x="593" y="1586"/>
                </a:cubicBezTo>
                <a:cubicBezTo>
                  <a:pt x="593" y="1589"/>
                  <a:pt x="594" y="1592"/>
                  <a:pt x="594" y="1596"/>
                </a:cubicBezTo>
                <a:cubicBezTo>
                  <a:pt x="594" y="1600"/>
                  <a:pt x="594" y="1605"/>
                  <a:pt x="595" y="1610"/>
                </a:cubicBezTo>
                <a:cubicBezTo>
                  <a:pt x="595" y="1613"/>
                  <a:pt x="595" y="1616"/>
                  <a:pt x="595" y="1620"/>
                </a:cubicBezTo>
                <a:cubicBezTo>
                  <a:pt x="596" y="1624"/>
                  <a:pt x="596" y="1629"/>
                  <a:pt x="596" y="1634"/>
                </a:cubicBezTo>
                <a:cubicBezTo>
                  <a:pt x="596" y="1637"/>
                  <a:pt x="597" y="1640"/>
                  <a:pt x="597" y="1644"/>
                </a:cubicBezTo>
                <a:cubicBezTo>
                  <a:pt x="597" y="1648"/>
                  <a:pt x="598" y="1653"/>
                  <a:pt x="598" y="1657"/>
                </a:cubicBezTo>
                <a:cubicBezTo>
                  <a:pt x="599" y="1661"/>
                  <a:pt x="599" y="1664"/>
                  <a:pt x="599" y="1667"/>
                </a:cubicBezTo>
                <a:cubicBezTo>
                  <a:pt x="600" y="1672"/>
                  <a:pt x="600" y="1677"/>
                  <a:pt x="601" y="1681"/>
                </a:cubicBezTo>
                <a:cubicBezTo>
                  <a:pt x="601" y="1684"/>
                  <a:pt x="601" y="1688"/>
                  <a:pt x="602" y="1691"/>
                </a:cubicBezTo>
                <a:cubicBezTo>
                  <a:pt x="602" y="1693"/>
                  <a:pt x="602" y="1695"/>
                  <a:pt x="602" y="1697"/>
                </a:cubicBezTo>
                <a:cubicBezTo>
                  <a:pt x="601" y="1695"/>
                  <a:pt x="599" y="1694"/>
                  <a:pt x="597" y="1693"/>
                </a:cubicBezTo>
                <a:cubicBezTo>
                  <a:pt x="594" y="1690"/>
                  <a:pt x="591" y="1688"/>
                  <a:pt x="587" y="1685"/>
                </a:cubicBezTo>
                <a:cubicBezTo>
                  <a:pt x="584" y="1682"/>
                  <a:pt x="580" y="1679"/>
                  <a:pt x="576" y="1676"/>
                </a:cubicBezTo>
                <a:cubicBezTo>
                  <a:pt x="573" y="1674"/>
                  <a:pt x="570" y="1671"/>
                  <a:pt x="567" y="1669"/>
                </a:cubicBezTo>
                <a:cubicBezTo>
                  <a:pt x="563" y="1666"/>
                  <a:pt x="559" y="1663"/>
                  <a:pt x="556" y="1660"/>
                </a:cubicBezTo>
                <a:cubicBezTo>
                  <a:pt x="553" y="1657"/>
                  <a:pt x="550" y="1654"/>
                  <a:pt x="546" y="1652"/>
                </a:cubicBezTo>
                <a:cubicBezTo>
                  <a:pt x="543" y="1649"/>
                  <a:pt x="539" y="1646"/>
                  <a:pt x="536" y="1642"/>
                </a:cubicBezTo>
                <a:cubicBezTo>
                  <a:pt x="533" y="1640"/>
                  <a:pt x="529" y="1637"/>
                  <a:pt x="526" y="1635"/>
                </a:cubicBezTo>
                <a:cubicBezTo>
                  <a:pt x="523" y="1631"/>
                  <a:pt x="519" y="1628"/>
                  <a:pt x="516" y="1625"/>
                </a:cubicBezTo>
                <a:cubicBezTo>
                  <a:pt x="513" y="1622"/>
                  <a:pt x="510" y="1620"/>
                  <a:pt x="507" y="1617"/>
                </a:cubicBezTo>
                <a:cubicBezTo>
                  <a:pt x="503" y="1614"/>
                  <a:pt x="500" y="1610"/>
                  <a:pt x="496" y="1607"/>
                </a:cubicBezTo>
                <a:cubicBezTo>
                  <a:pt x="493" y="1605"/>
                  <a:pt x="490" y="1602"/>
                  <a:pt x="487" y="1599"/>
                </a:cubicBezTo>
                <a:cubicBezTo>
                  <a:pt x="484" y="1596"/>
                  <a:pt x="480" y="1592"/>
                  <a:pt x="477" y="1589"/>
                </a:cubicBezTo>
                <a:cubicBezTo>
                  <a:pt x="474" y="1586"/>
                  <a:pt x="471" y="1584"/>
                  <a:pt x="468" y="1581"/>
                </a:cubicBezTo>
                <a:cubicBezTo>
                  <a:pt x="465" y="1577"/>
                  <a:pt x="461" y="1574"/>
                  <a:pt x="458" y="1570"/>
                </a:cubicBezTo>
                <a:cubicBezTo>
                  <a:pt x="455" y="1568"/>
                  <a:pt x="452" y="1565"/>
                  <a:pt x="449" y="1562"/>
                </a:cubicBezTo>
                <a:cubicBezTo>
                  <a:pt x="446" y="1559"/>
                  <a:pt x="442" y="1555"/>
                  <a:pt x="439" y="1552"/>
                </a:cubicBezTo>
                <a:cubicBezTo>
                  <a:pt x="436" y="1549"/>
                  <a:pt x="434" y="1546"/>
                  <a:pt x="431" y="1543"/>
                </a:cubicBezTo>
                <a:cubicBezTo>
                  <a:pt x="427" y="1540"/>
                  <a:pt x="424" y="1536"/>
                  <a:pt x="420" y="1532"/>
                </a:cubicBezTo>
                <a:cubicBezTo>
                  <a:pt x="418" y="1530"/>
                  <a:pt x="415" y="1527"/>
                  <a:pt x="413" y="1524"/>
                </a:cubicBezTo>
                <a:cubicBezTo>
                  <a:pt x="409" y="1520"/>
                  <a:pt x="406" y="1516"/>
                  <a:pt x="402" y="1512"/>
                </a:cubicBezTo>
                <a:cubicBezTo>
                  <a:pt x="400" y="1510"/>
                  <a:pt x="397" y="1507"/>
                  <a:pt x="395" y="1505"/>
                </a:cubicBezTo>
                <a:cubicBezTo>
                  <a:pt x="391" y="1501"/>
                  <a:pt x="387" y="1496"/>
                  <a:pt x="384" y="1492"/>
                </a:cubicBezTo>
                <a:cubicBezTo>
                  <a:pt x="382" y="1490"/>
                  <a:pt x="380" y="1487"/>
                  <a:pt x="378" y="1485"/>
                </a:cubicBezTo>
                <a:cubicBezTo>
                  <a:pt x="373" y="1480"/>
                  <a:pt x="369" y="1475"/>
                  <a:pt x="365" y="1470"/>
                </a:cubicBezTo>
                <a:cubicBezTo>
                  <a:pt x="363" y="1468"/>
                  <a:pt x="362" y="1466"/>
                  <a:pt x="361" y="1465"/>
                </a:cubicBezTo>
                <a:cubicBezTo>
                  <a:pt x="355" y="1458"/>
                  <a:pt x="349" y="1451"/>
                  <a:pt x="344" y="1444"/>
                </a:cubicBezTo>
                <a:cubicBezTo>
                  <a:pt x="344" y="1444"/>
                  <a:pt x="344" y="1444"/>
                  <a:pt x="344" y="1444"/>
                </a:cubicBezTo>
                <a:cubicBezTo>
                  <a:pt x="338" y="1437"/>
                  <a:pt x="333" y="1431"/>
                  <a:pt x="327" y="1424"/>
                </a:cubicBezTo>
                <a:cubicBezTo>
                  <a:pt x="326" y="1421"/>
                  <a:pt x="324" y="1419"/>
                  <a:pt x="322" y="1417"/>
                </a:cubicBezTo>
                <a:cubicBezTo>
                  <a:pt x="319" y="1413"/>
                  <a:pt x="315" y="1408"/>
                  <a:pt x="312" y="1404"/>
                </a:cubicBezTo>
                <a:cubicBezTo>
                  <a:pt x="312" y="1397"/>
                  <a:pt x="313" y="1391"/>
                  <a:pt x="313" y="1385"/>
                </a:cubicBezTo>
                <a:cubicBezTo>
                  <a:pt x="313" y="1385"/>
                  <a:pt x="314" y="1384"/>
                  <a:pt x="314" y="1384"/>
                </a:cubicBezTo>
                <a:cubicBezTo>
                  <a:pt x="314" y="1377"/>
                  <a:pt x="315" y="1370"/>
                  <a:pt x="316" y="1363"/>
                </a:cubicBezTo>
                <a:cubicBezTo>
                  <a:pt x="316" y="1361"/>
                  <a:pt x="316" y="1359"/>
                  <a:pt x="316" y="1357"/>
                </a:cubicBezTo>
                <a:cubicBezTo>
                  <a:pt x="317" y="1352"/>
                  <a:pt x="317" y="1347"/>
                  <a:pt x="318" y="1342"/>
                </a:cubicBezTo>
                <a:cubicBezTo>
                  <a:pt x="318" y="1340"/>
                  <a:pt x="318" y="1337"/>
                  <a:pt x="319" y="1335"/>
                </a:cubicBezTo>
                <a:cubicBezTo>
                  <a:pt x="319" y="1330"/>
                  <a:pt x="320" y="1326"/>
                  <a:pt x="320" y="1322"/>
                </a:cubicBezTo>
                <a:cubicBezTo>
                  <a:pt x="321" y="1319"/>
                  <a:pt x="321" y="1316"/>
                  <a:pt x="321" y="1313"/>
                </a:cubicBezTo>
                <a:cubicBezTo>
                  <a:pt x="322" y="1309"/>
                  <a:pt x="322" y="1305"/>
                  <a:pt x="323" y="1301"/>
                </a:cubicBezTo>
                <a:cubicBezTo>
                  <a:pt x="323" y="1298"/>
                  <a:pt x="324" y="1295"/>
                  <a:pt x="324" y="1292"/>
                </a:cubicBezTo>
                <a:cubicBezTo>
                  <a:pt x="325" y="1288"/>
                  <a:pt x="326" y="1284"/>
                  <a:pt x="326" y="1280"/>
                </a:cubicBezTo>
                <a:cubicBezTo>
                  <a:pt x="327" y="1277"/>
                  <a:pt x="327" y="1274"/>
                  <a:pt x="328" y="1271"/>
                </a:cubicBezTo>
                <a:cubicBezTo>
                  <a:pt x="328" y="1268"/>
                  <a:pt x="329" y="1264"/>
                  <a:pt x="329" y="1260"/>
                </a:cubicBezTo>
                <a:cubicBezTo>
                  <a:pt x="330" y="1257"/>
                  <a:pt x="331" y="1254"/>
                  <a:pt x="331" y="1251"/>
                </a:cubicBezTo>
                <a:cubicBezTo>
                  <a:pt x="331" y="1249"/>
                  <a:pt x="332" y="1248"/>
                  <a:pt x="332" y="1246"/>
                </a:cubicBezTo>
                <a:cubicBezTo>
                  <a:pt x="333" y="1248"/>
                  <a:pt x="334" y="1249"/>
                  <a:pt x="335" y="1251"/>
                </a:cubicBezTo>
                <a:close/>
                <a:moveTo>
                  <a:pt x="314" y="1426"/>
                </a:moveTo>
                <a:cubicBezTo>
                  <a:pt x="317" y="1430"/>
                  <a:pt x="319" y="1433"/>
                  <a:pt x="322" y="1436"/>
                </a:cubicBezTo>
                <a:cubicBezTo>
                  <a:pt x="325" y="1440"/>
                  <a:pt x="328" y="1444"/>
                  <a:pt x="331" y="1447"/>
                </a:cubicBezTo>
                <a:cubicBezTo>
                  <a:pt x="333" y="1450"/>
                  <a:pt x="336" y="1454"/>
                  <a:pt x="338" y="1457"/>
                </a:cubicBezTo>
                <a:cubicBezTo>
                  <a:pt x="341" y="1461"/>
                  <a:pt x="344" y="1464"/>
                  <a:pt x="348" y="1468"/>
                </a:cubicBezTo>
                <a:cubicBezTo>
                  <a:pt x="350" y="1471"/>
                  <a:pt x="353" y="1474"/>
                  <a:pt x="355" y="1477"/>
                </a:cubicBezTo>
                <a:cubicBezTo>
                  <a:pt x="358" y="1481"/>
                  <a:pt x="362" y="1485"/>
                  <a:pt x="365" y="1488"/>
                </a:cubicBezTo>
                <a:cubicBezTo>
                  <a:pt x="367" y="1491"/>
                  <a:pt x="370" y="1494"/>
                  <a:pt x="373" y="1498"/>
                </a:cubicBezTo>
                <a:cubicBezTo>
                  <a:pt x="376" y="1501"/>
                  <a:pt x="379" y="1505"/>
                  <a:pt x="382" y="1508"/>
                </a:cubicBezTo>
                <a:cubicBezTo>
                  <a:pt x="385" y="1511"/>
                  <a:pt x="388" y="1514"/>
                  <a:pt x="390" y="1517"/>
                </a:cubicBezTo>
                <a:cubicBezTo>
                  <a:pt x="394" y="1521"/>
                  <a:pt x="397" y="1525"/>
                  <a:pt x="400" y="1528"/>
                </a:cubicBezTo>
                <a:cubicBezTo>
                  <a:pt x="403" y="1531"/>
                  <a:pt x="405" y="1534"/>
                  <a:pt x="408" y="1537"/>
                </a:cubicBezTo>
                <a:cubicBezTo>
                  <a:pt x="412" y="1540"/>
                  <a:pt x="415" y="1544"/>
                  <a:pt x="418" y="1547"/>
                </a:cubicBezTo>
                <a:cubicBezTo>
                  <a:pt x="421" y="1550"/>
                  <a:pt x="424" y="1553"/>
                  <a:pt x="427" y="1556"/>
                </a:cubicBezTo>
                <a:cubicBezTo>
                  <a:pt x="430" y="1560"/>
                  <a:pt x="433" y="1563"/>
                  <a:pt x="437" y="1567"/>
                </a:cubicBezTo>
                <a:cubicBezTo>
                  <a:pt x="440" y="1569"/>
                  <a:pt x="442" y="1572"/>
                  <a:pt x="445" y="1575"/>
                </a:cubicBezTo>
                <a:cubicBezTo>
                  <a:pt x="449" y="1579"/>
                  <a:pt x="452" y="1582"/>
                  <a:pt x="456" y="1585"/>
                </a:cubicBezTo>
                <a:cubicBezTo>
                  <a:pt x="459" y="1588"/>
                  <a:pt x="461" y="1591"/>
                  <a:pt x="464" y="1594"/>
                </a:cubicBezTo>
                <a:cubicBezTo>
                  <a:pt x="468" y="1597"/>
                  <a:pt x="471" y="1601"/>
                  <a:pt x="475" y="1604"/>
                </a:cubicBezTo>
                <a:cubicBezTo>
                  <a:pt x="478" y="1607"/>
                  <a:pt x="481" y="1609"/>
                  <a:pt x="483" y="1612"/>
                </a:cubicBezTo>
                <a:cubicBezTo>
                  <a:pt x="487" y="1615"/>
                  <a:pt x="491" y="1619"/>
                  <a:pt x="495" y="1622"/>
                </a:cubicBezTo>
                <a:cubicBezTo>
                  <a:pt x="498" y="1625"/>
                  <a:pt x="500" y="1627"/>
                  <a:pt x="503" y="1630"/>
                </a:cubicBezTo>
                <a:cubicBezTo>
                  <a:pt x="507" y="1634"/>
                  <a:pt x="511" y="1637"/>
                  <a:pt x="515" y="1641"/>
                </a:cubicBezTo>
                <a:cubicBezTo>
                  <a:pt x="518" y="1643"/>
                  <a:pt x="520" y="1645"/>
                  <a:pt x="523" y="1647"/>
                </a:cubicBezTo>
                <a:cubicBezTo>
                  <a:pt x="528" y="1652"/>
                  <a:pt x="532" y="1656"/>
                  <a:pt x="537" y="1660"/>
                </a:cubicBezTo>
                <a:cubicBezTo>
                  <a:pt x="539" y="1661"/>
                  <a:pt x="541" y="1663"/>
                  <a:pt x="543" y="1665"/>
                </a:cubicBezTo>
                <a:cubicBezTo>
                  <a:pt x="550" y="1670"/>
                  <a:pt x="557" y="1676"/>
                  <a:pt x="564" y="1682"/>
                </a:cubicBezTo>
                <a:cubicBezTo>
                  <a:pt x="564" y="1682"/>
                  <a:pt x="564" y="1682"/>
                  <a:pt x="565" y="1683"/>
                </a:cubicBezTo>
                <a:cubicBezTo>
                  <a:pt x="571" y="1688"/>
                  <a:pt x="578" y="1693"/>
                  <a:pt x="585" y="1698"/>
                </a:cubicBezTo>
                <a:cubicBezTo>
                  <a:pt x="587" y="1700"/>
                  <a:pt x="589" y="1701"/>
                  <a:pt x="591" y="1703"/>
                </a:cubicBezTo>
                <a:cubicBezTo>
                  <a:pt x="596" y="1707"/>
                  <a:pt x="600" y="1710"/>
                  <a:pt x="605" y="1713"/>
                </a:cubicBezTo>
                <a:cubicBezTo>
                  <a:pt x="607" y="1732"/>
                  <a:pt x="610" y="1752"/>
                  <a:pt x="613" y="1771"/>
                </a:cubicBezTo>
                <a:cubicBezTo>
                  <a:pt x="614" y="1774"/>
                  <a:pt x="614" y="1777"/>
                  <a:pt x="615" y="1780"/>
                </a:cubicBezTo>
                <a:cubicBezTo>
                  <a:pt x="616" y="1786"/>
                  <a:pt x="617" y="1793"/>
                  <a:pt x="618" y="1800"/>
                </a:cubicBezTo>
                <a:cubicBezTo>
                  <a:pt x="619" y="1803"/>
                  <a:pt x="620" y="1807"/>
                  <a:pt x="621" y="1811"/>
                </a:cubicBezTo>
                <a:cubicBezTo>
                  <a:pt x="622" y="1817"/>
                  <a:pt x="623" y="1823"/>
                  <a:pt x="624" y="1829"/>
                </a:cubicBezTo>
                <a:cubicBezTo>
                  <a:pt x="625" y="1833"/>
                  <a:pt x="626" y="1837"/>
                  <a:pt x="627" y="1841"/>
                </a:cubicBezTo>
                <a:cubicBezTo>
                  <a:pt x="628" y="1846"/>
                  <a:pt x="629" y="1852"/>
                  <a:pt x="631" y="1857"/>
                </a:cubicBezTo>
                <a:cubicBezTo>
                  <a:pt x="632" y="1862"/>
                  <a:pt x="633" y="1866"/>
                  <a:pt x="634" y="1870"/>
                </a:cubicBezTo>
                <a:cubicBezTo>
                  <a:pt x="635" y="1875"/>
                  <a:pt x="636" y="1881"/>
                  <a:pt x="638" y="1886"/>
                </a:cubicBezTo>
                <a:cubicBezTo>
                  <a:pt x="639" y="1890"/>
                  <a:pt x="640" y="1895"/>
                  <a:pt x="641" y="1899"/>
                </a:cubicBezTo>
                <a:cubicBezTo>
                  <a:pt x="642" y="1904"/>
                  <a:pt x="644" y="1909"/>
                  <a:pt x="645" y="1915"/>
                </a:cubicBezTo>
                <a:cubicBezTo>
                  <a:pt x="646" y="1919"/>
                  <a:pt x="647" y="1923"/>
                  <a:pt x="649" y="1927"/>
                </a:cubicBezTo>
                <a:cubicBezTo>
                  <a:pt x="649" y="1930"/>
                  <a:pt x="650" y="1932"/>
                  <a:pt x="651" y="1934"/>
                </a:cubicBezTo>
                <a:cubicBezTo>
                  <a:pt x="649" y="1933"/>
                  <a:pt x="647" y="1932"/>
                  <a:pt x="645" y="1930"/>
                </a:cubicBezTo>
                <a:cubicBezTo>
                  <a:pt x="641" y="1927"/>
                  <a:pt x="637" y="1925"/>
                  <a:pt x="633" y="1922"/>
                </a:cubicBezTo>
                <a:cubicBezTo>
                  <a:pt x="629" y="1919"/>
                  <a:pt x="624" y="1915"/>
                  <a:pt x="620" y="1912"/>
                </a:cubicBezTo>
                <a:cubicBezTo>
                  <a:pt x="616" y="1909"/>
                  <a:pt x="612" y="1907"/>
                  <a:pt x="608" y="1904"/>
                </a:cubicBezTo>
                <a:cubicBezTo>
                  <a:pt x="604" y="1900"/>
                  <a:pt x="600" y="1897"/>
                  <a:pt x="596" y="1894"/>
                </a:cubicBezTo>
                <a:cubicBezTo>
                  <a:pt x="592" y="1891"/>
                  <a:pt x="588" y="1888"/>
                  <a:pt x="584" y="1885"/>
                </a:cubicBezTo>
                <a:cubicBezTo>
                  <a:pt x="580" y="1882"/>
                  <a:pt x="576" y="1878"/>
                  <a:pt x="572" y="1875"/>
                </a:cubicBezTo>
                <a:cubicBezTo>
                  <a:pt x="568" y="1872"/>
                  <a:pt x="565" y="1869"/>
                  <a:pt x="561" y="1866"/>
                </a:cubicBezTo>
                <a:cubicBezTo>
                  <a:pt x="557" y="1863"/>
                  <a:pt x="553" y="1859"/>
                  <a:pt x="548" y="1856"/>
                </a:cubicBezTo>
                <a:cubicBezTo>
                  <a:pt x="545" y="1853"/>
                  <a:pt x="541" y="1850"/>
                  <a:pt x="538" y="1847"/>
                </a:cubicBezTo>
                <a:cubicBezTo>
                  <a:pt x="533" y="1843"/>
                  <a:pt x="529" y="1839"/>
                  <a:pt x="525" y="1836"/>
                </a:cubicBezTo>
                <a:cubicBezTo>
                  <a:pt x="522" y="1833"/>
                  <a:pt x="518" y="1830"/>
                  <a:pt x="515" y="1827"/>
                </a:cubicBezTo>
                <a:cubicBezTo>
                  <a:pt x="511" y="1823"/>
                  <a:pt x="507" y="1819"/>
                  <a:pt x="503" y="1816"/>
                </a:cubicBezTo>
                <a:cubicBezTo>
                  <a:pt x="499" y="1812"/>
                  <a:pt x="496" y="1809"/>
                  <a:pt x="492" y="1806"/>
                </a:cubicBezTo>
                <a:cubicBezTo>
                  <a:pt x="488" y="1802"/>
                  <a:pt x="484" y="1799"/>
                  <a:pt x="480" y="1795"/>
                </a:cubicBezTo>
                <a:cubicBezTo>
                  <a:pt x="477" y="1792"/>
                  <a:pt x="474" y="1789"/>
                  <a:pt x="470" y="1785"/>
                </a:cubicBezTo>
                <a:cubicBezTo>
                  <a:pt x="466" y="1781"/>
                  <a:pt x="462" y="1778"/>
                  <a:pt x="458" y="1774"/>
                </a:cubicBezTo>
                <a:cubicBezTo>
                  <a:pt x="455" y="1770"/>
                  <a:pt x="452" y="1767"/>
                  <a:pt x="449" y="1764"/>
                </a:cubicBezTo>
                <a:cubicBezTo>
                  <a:pt x="445" y="1760"/>
                  <a:pt x="441" y="1756"/>
                  <a:pt x="437" y="1752"/>
                </a:cubicBezTo>
                <a:cubicBezTo>
                  <a:pt x="434" y="1749"/>
                  <a:pt x="431" y="1746"/>
                  <a:pt x="428" y="1742"/>
                </a:cubicBezTo>
                <a:cubicBezTo>
                  <a:pt x="424" y="1738"/>
                  <a:pt x="420" y="1734"/>
                  <a:pt x="416" y="1730"/>
                </a:cubicBezTo>
                <a:cubicBezTo>
                  <a:pt x="413" y="1726"/>
                  <a:pt x="410" y="1723"/>
                  <a:pt x="407" y="1720"/>
                </a:cubicBezTo>
                <a:cubicBezTo>
                  <a:pt x="403" y="1716"/>
                  <a:pt x="399" y="1711"/>
                  <a:pt x="395" y="1707"/>
                </a:cubicBezTo>
                <a:cubicBezTo>
                  <a:pt x="392" y="1704"/>
                  <a:pt x="389" y="1701"/>
                  <a:pt x="387" y="1698"/>
                </a:cubicBezTo>
                <a:cubicBezTo>
                  <a:pt x="382" y="1693"/>
                  <a:pt x="378" y="1688"/>
                  <a:pt x="374" y="1683"/>
                </a:cubicBezTo>
                <a:cubicBezTo>
                  <a:pt x="372" y="1680"/>
                  <a:pt x="369" y="1677"/>
                  <a:pt x="367" y="1675"/>
                </a:cubicBezTo>
                <a:cubicBezTo>
                  <a:pt x="362" y="1669"/>
                  <a:pt x="357" y="1663"/>
                  <a:pt x="352" y="1657"/>
                </a:cubicBezTo>
                <a:cubicBezTo>
                  <a:pt x="351" y="1655"/>
                  <a:pt x="349" y="1653"/>
                  <a:pt x="347" y="1651"/>
                </a:cubicBezTo>
                <a:cubicBezTo>
                  <a:pt x="341" y="1643"/>
                  <a:pt x="335" y="1635"/>
                  <a:pt x="329" y="1627"/>
                </a:cubicBezTo>
                <a:cubicBezTo>
                  <a:pt x="327" y="1625"/>
                  <a:pt x="325" y="1623"/>
                  <a:pt x="323" y="1621"/>
                </a:cubicBezTo>
                <a:cubicBezTo>
                  <a:pt x="319" y="1615"/>
                  <a:pt x="315" y="1610"/>
                  <a:pt x="311" y="1604"/>
                </a:cubicBezTo>
                <a:cubicBezTo>
                  <a:pt x="310" y="1600"/>
                  <a:pt x="310" y="1596"/>
                  <a:pt x="310" y="1591"/>
                </a:cubicBezTo>
                <a:cubicBezTo>
                  <a:pt x="310" y="1588"/>
                  <a:pt x="310" y="1585"/>
                  <a:pt x="309" y="1582"/>
                </a:cubicBezTo>
                <a:cubicBezTo>
                  <a:pt x="309" y="1577"/>
                  <a:pt x="309" y="1572"/>
                  <a:pt x="309" y="1567"/>
                </a:cubicBezTo>
                <a:cubicBezTo>
                  <a:pt x="309" y="1565"/>
                  <a:pt x="309" y="1562"/>
                  <a:pt x="309" y="1560"/>
                </a:cubicBezTo>
                <a:cubicBezTo>
                  <a:pt x="308" y="1554"/>
                  <a:pt x="308" y="1549"/>
                  <a:pt x="308" y="1543"/>
                </a:cubicBezTo>
                <a:cubicBezTo>
                  <a:pt x="308" y="1541"/>
                  <a:pt x="308" y="1539"/>
                  <a:pt x="308" y="1537"/>
                </a:cubicBezTo>
                <a:cubicBezTo>
                  <a:pt x="308" y="1529"/>
                  <a:pt x="308" y="1522"/>
                  <a:pt x="308" y="1514"/>
                </a:cubicBezTo>
                <a:cubicBezTo>
                  <a:pt x="308" y="1506"/>
                  <a:pt x="308" y="1498"/>
                  <a:pt x="308" y="1489"/>
                </a:cubicBezTo>
                <a:cubicBezTo>
                  <a:pt x="308" y="1487"/>
                  <a:pt x="308" y="1484"/>
                  <a:pt x="308" y="1481"/>
                </a:cubicBezTo>
                <a:cubicBezTo>
                  <a:pt x="308" y="1475"/>
                  <a:pt x="309" y="1470"/>
                  <a:pt x="309" y="1464"/>
                </a:cubicBezTo>
                <a:cubicBezTo>
                  <a:pt x="309" y="1461"/>
                  <a:pt x="309" y="1457"/>
                  <a:pt x="309" y="1454"/>
                </a:cubicBezTo>
                <a:cubicBezTo>
                  <a:pt x="309" y="1449"/>
                  <a:pt x="310" y="1443"/>
                  <a:pt x="310" y="1438"/>
                </a:cubicBezTo>
                <a:cubicBezTo>
                  <a:pt x="310" y="1435"/>
                  <a:pt x="310" y="1432"/>
                  <a:pt x="310" y="1428"/>
                </a:cubicBezTo>
                <a:cubicBezTo>
                  <a:pt x="311" y="1426"/>
                  <a:pt x="311" y="1424"/>
                  <a:pt x="311" y="1422"/>
                </a:cubicBezTo>
                <a:cubicBezTo>
                  <a:pt x="312" y="1423"/>
                  <a:pt x="313" y="1425"/>
                  <a:pt x="314" y="1426"/>
                </a:cubicBezTo>
                <a:close/>
                <a:moveTo>
                  <a:pt x="316" y="1630"/>
                </a:moveTo>
                <a:cubicBezTo>
                  <a:pt x="318" y="1634"/>
                  <a:pt x="321" y="1638"/>
                  <a:pt x="324" y="1641"/>
                </a:cubicBezTo>
                <a:cubicBezTo>
                  <a:pt x="328" y="1646"/>
                  <a:pt x="331" y="1650"/>
                  <a:pt x="335" y="1654"/>
                </a:cubicBezTo>
                <a:cubicBezTo>
                  <a:pt x="338" y="1658"/>
                  <a:pt x="340" y="1662"/>
                  <a:pt x="343" y="1665"/>
                </a:cubicBezTo>
                <a:cubicBezTo>
                  <a:pt x="347" y="1669"/>
                  <a:pt x="350" y="1674"/>
                  <a:pt x="354" y="1678"/>
                </a:cubicBezTo>
                <a:cubicBezTo>
                  <a:pt x="357" y="1682"/>
                  <a:pt x="360" y="1685"/>
                  <a:pt x="363" y="1689"/>
                </a:cubicBezTo>
                <a:cubicBezTo>
                  <a:pt x="367" y="1693"/>
                  <a:pt x="370" y="1697"/>
                  <a:pt x="374" y="1701"/>
                </a:cubicBezTo>
                <a:cubicBezTo>
                  <a:pt x="377" y="1705"/>
                  <a:pt x="380" y="1708"/>
                  <a:pt x="383" y="1712"/>
                </a:cubicBezTo>
                <a:cubicBezTo>
                  <a:pt x="387" y="1716"/>
                  <a:pt x="390" y="1720"/>
                  <a:pt x="394" y="1724"/>
                </a:cubicBezTo>
                <a:cubicBezTo>
                  <a:pt x="397" y="1727"/>
                  <a:pt x="400" y="1731"/>
                  <a:pt x="404" y="1734"/>
                </a:cubicBezTo>
                <a:cubicBezTo>
                  <a:pt x="407" y="1738"/>
                  <a:pt x="411" y="1742"/>
                  <a:pt x="415" y="1746"/>
                </a:cubicBezTo>
                <a:cubicBezTo>
                  <a:pt x="418" y="1750"/>
                  <a:pt x="421" y="1753"/>
                  <a:pt x="425" y="1756"/>
                </a:cubicBezTo>
                <a:cubicBezTo>
                  <a:pt x="428" y="1760"/>
                  <a:pt x="432" y="1764"/>
                  <a:pt x="436" y="1768"/>
                </a:cubicBezTo>
                <a:cubicBezTo>
                  <a:pt x="439" y="1772"/>
                  <a:pt x="443" y="1775"/>
                  <a:pt x="446" y="1778"/>
                </a:cubicBezTo>
                <a:cubicBezTo>
                  <a:pt x="450" y="1782"/>
                  <a:pt x="454" y="1786"/>
                  <a:pt x="458" y="1790"/>
                </a:cubicBezTo>
                <a:cubicBezTo>
                  <a:pt x="461" y="1793"/>
                  <a:pt x="464" y="1796"/>
                  <a:pt x="468" y="1799"/>
                </a:cubicBezTo>
                <a:cubicBezTo>
                  <a:pt x="472" y="1803"/>
                  <a:pt x="476" y="1807"/>
                  <a:pt x="480" y="1811"/>
                </a:cubicBezTo>
                <a:cubicBezTo>
                  <a:pt x="483" y="1814"/>
                  <a:pt x="487" y="1817"/>
                  <a:pt x="490" y="1820"/>
                </a:cubicBezTo>
                <a:cubicBezTo>
                  <a:pt x="494" y="1824"/>
                  <a:pt x="498" y="1828"/>
                  <a:pt x="503" y="1832"/>
                </a:cubicBezTo>
                <a:cubicBezTo>
                  <a:pt x="506" y="1835"/>
                  <a:pt x="509" y="1838"/>
                  <a:pt x="513" y="1841"/>
                </a:cubicBezTo>
                <a:cubicBezTo>
                  <a:pt x="517" y="1845"/>
                  <a:pt x="521" y="1848"/>
                  <a:pt x="526" y="1852"/>
                </a:cubicBezTo>
                <a:cubicBezTo>
                  <a:pt x="529" y="1855"/>
                  <a:pt x="532" y="1858"/>
                  <a:pt x="536" y="1861"/>
                </a:cubicBezTo>
                <a:cubicBezTo>
                  <a:pt x="540" y="1865"/>
                  <a:pt x="545" y="1868"/>
                  <a:pt x="550" y="1872"/>
                </a:cubicBezTo>
                <a:cubicBezTo>
                  <a:pt x="553" y="1875"/>
                  <a:pt x="556" y="1878"/>
                  <a:pt x="559" y="1880"/>
                </a:cubicBezTo>
                <a:cubicBezTo>
                  <a:pt x="564" y="1884"/>
                  <a:pt x="569" y="1888"/>
                  <a:pt x="575" y="1893"/>
                </a:cubicBezTo>
                <a:cubicBezTo>
                  <a:pt x="577" y="1895"/>
                  <a:pt x="580" y="1897"/>
                  <a:pt x="583" y="1899"/>
                </a:cubicBezTo>
                <a:cubicBezTo>
                  <a:pt x="589" y="1904"/>
                  <a:pt x="596" y="1909"/>
                  <a:pt x="603" y="1914"/>
                </a:cubicBezTo>
                <a:cubicBezTo>
                  <a:pt x="604" y="1915"/>
                  <a:pt x="606" y="1917"/>
                  <a:pt x="607" y="1918"/>
                </a:cubicBezTo>
                <a:cubicBezTo>
                  <a:pt x="615" y="1924"/>
                  <a:pt x="624" y="1930"/>
                  <a:pt x="632" y="1936"/>
                </a:cubicBezTo>
                <a:cubicBezTo>
                  <a:pt x="634" y="1937"/>
                  <a:pt x="635" y="1938"/>
                  <a:pt x="637" y="1940"/>
                </a:cubicBezTo>
                <a:cubicBezTo>
                  <a:pt x="643" y="1944"/>
                  <a:pt x="650" y="1948"/>
                  <a:pt x="656" y="1953"/>
                </a:cubicBezTo>
                <a:cubicBezTo>
                  <a:pt x="656" y="1953"/>
                  <a:pt x="656" y="1953"/>
                  <a:pt x="656" y="1953"/>
                </a:cubicBezTo>
                <a:cubicBezTo>
                  <a:pt x="656" y="1953"/>
                  <a:pt x="656" y="1953"/>
                  <a:pt x="656" y="1953"/>
                </a:cubicBezTo>
                <a:cubicBezTo>
                  <a:pt x="659" y="1964"/>
                  <a:pt x="663" y="1975"/>
                  <a:pt x="666" y="1986"/>
                </a:cubicBezTo>
                <a:cubicBezTo>
                  <a:pt x="667" y="1988"/>
                  <a:pt x="668" y="1989"/>
                  <a:pt x="668" y="1991"/>
                </a:cubicBezTo>
                <a:cubicBezTo>
                  <a:pt x="671" y="2001"/>
                  <a:pt x="675" y="2010"/>
                  <a:pt x="678" y="2019"/>
                </a:cubicBezTo>
                <a:cubicBezTo>
                  <a:pt x="679" y="2023"/>
                  <a:pt x="681" y="2027"/>
                  <a:pt x="682" y="2031"/>
                </a:cubicBezTo>
                <a:cubicBezTo>
                  <a:pt x="685" y="2038"/>
                  <a:pt x="687" y="2046"/>
                  <a:pt x="690" y="2053"/>
                </a:cubicBezTo>
                <a:cubicBezTo>
                  <a:pt x="692" y="2057"/>
                  <a:pt x="694" y="2062"/>
                  <a:pt x="695" y="2066"/>
                </a:cubicBezTo>
                <a:cubicBezTo>
                  <a:pt x="698" y="2073"/>
                  <a:pt x="701" y="2079"/>
                  <a:pt x="703" y="2086"/>
                </a:cubicBezTo>
                <a:cubicBezTo>
                  <a:pt x="705" y="2091"/>
                  <a:pt x="707" y="2095"/>
                  <a:pt x="709" y="2100"/>
                </a:cubicBezTo>
                <a:cubicBezTo>
                  <a:pt x="712" y="2106"/>
                  <a:pt x="714" y="2113"/>
                  <a:pt x="717" y="2119"/>
                </a:cubicBezTo>
                <a:cubicBezTo>
                  <a:pt x="719" y="2124"/>
                  <a:pt x="721" y="2128"/>
                  <a:pt x="723" y="2133"/>
                </a:cubicBezTo>
                <a:cubicBezTo>
                  <a:pt x="726" y="2139"/>
                  <a:pt x="729" y="2145"/>
                  <a:pt x="732" y="2152"/>
                </a:cubicBezTo>
                <a:cubicBezTo>
                  <a:pt x="734" y="2156"/>
                  <a:pt x="736" y="2161"/>
                  <a:pt x="739" y="2166"/>
                </a:cubicBezTo>
                <a:cubicBezTo>
                  <a:pt x="741" y="2172"/>
                  <a:pt x="744" y="2178"/>
                  <a:pt x="747" y="2184"/>
                </a:cubicBezTo>
                <a:cubicBezTo>
                  <a:pt x="750" y="2189"/>
                  <a:pt x="752" y="2193"/>
                  <a:pt x="754" y="2198"/>
                </a:cubicBezTo>
                <a:cubicBezTo>
                  <a:pt x="756" y="2201"/>
                  <a:pt x="757" y="2203"/>
                  <a:pt x="758" y="2206"/>
                </a:cubicBezTo>
                <a:cubicBezTo>
                  <a:pt x="756" y="2204"/>
                  <a:pt x="754" y="2203"/>
                  <a:pt x="752" y="2202"/>
                </a:cubicBezTo>
                <a:cubicBezTo>
                  <a:pt x="747" y="2199"/>
                  <a:pt x="742" y="2196"/>
                  <a:pt x="737" y="2193"/>
                </a:cubicBezTo>
                <a:cubicBezTo>
                  <a:pt x="732" y="2190"/>
                  <a:pt x="727" y="2187"/>
                  <a:pt x="722" y="2184"/>
                </a:cubicBezTo>
                <a:cubicBezTo>
                  <a:pt x="717" y="2181"/>
                  <a:pt x="712" y="2178"/>
                  <a:pt x="708" y="2175"/>
                </a:cubicBezTo>
                <a:cubicBezTo>
                  <a:pt x="702" y="2172"/>
                  <a:pt x="697" y="2168"/>
                  <a:pt x="692" y="2165"/>
                </a:cubicBezTo>
                <a:cubicBezTo>
                  <a:pt x="688" y="2162"/>
                  <a:pt x="683" y="2159"/>
                  <a:pt x="678" y="2156"/>
                </a:cubicBezTo>
                <a:cubicBezTo>
                  <a:pt x="673" y="2152"/>
                  <a:pt x="668" y="2149"/>
                  <a:pt x="663" y="2145"/>
                </a:cubicBezTo>
                <a:cubicBezTo>
                  <a:pt x="659" y="2142"/>
                  <a:pt x="654" y="2139"/>
                  <a:pt x="650" y="2136"/>
                </a:cubicBezTo>
                <a:cubicBezTo>
                  <a:pt x="645" y="2133"/>
                  <a:pt x="640" y="2129"/>
                  <a:pt x="635" y="2125"/>
                </a:cubicBezTo>
                <a:cubicBezTo>
                  <a:pt x="630" y="2122"/>
                  <a:pt x="626" y="2119"/>
                  <a:pt x="621" y="2116"/>
                </a:cubicBezTo>
                <a:cubicBezTo>
                  <a:pt x="617" y="2112"/>
                  <a:pt x="612" y="2108"/>
                  <a:pt x="607" y="2105"/>
                </a:cubicBezTo>
                <a:cubicBezTo>
                  <a:pt x="602" y="2101"/>
                  <a:pt x="598" y="2098"/>
                  <a:pt x="594" y="2095"/>
                </a:cubicBezTo>
                <a:cubicBezTo>
                  <a:pt x="589" y="2091"/>
                  <a:pt x="584" y="2087"/>
                  <a:pt x="579" y="2083"/>
                </a:cubicBezTo>
                <a:cubicBezTo>
                  <a:pt x="575" y="2080"/>
                  <a:pt x="571" y="2076"/>
                  <a:pt x="567" y="2073"/>
                </a:cubicBezTo>
                <a:cubicBezTo>
                  <a:pt x="562" y="2069"/>
                  <a:pt x="557" y="2065"/>
                  <a:pt x="552" y="2061"/>
                </a:cubicBezTo>
                <a:cubicBezTo>
                  <a:pt x="548" y="2058"/>
                  <a:pt x="544" y="2054"/>
                  <a:pt x="540" y="2051"/>
                </a:cubicBezTo>
                <a:cubicBezTo>
                  <a:pt x="535" y="2047"/>
                  <a:pt x="530" y="2043"/>
                  <a:pt x="526" y="2039"/>
                </a:cubicBezTo>
                <a:cubicBezTo>
                  <a:pt x="522" y="2035"/>
                  <a:pt x="518" y="2032"/>
                  <a:pt x="514" y="2028"/>
                </a:cubicBezTo>
                <a:cubicBezTo>
                  <a:pt x="509" y="2024"/>
                  <a:pt x="504" y="2020"/>
                  <a:pt x="500" y="2015"/>
                </a:cubicBezTo>
                <a:cubicBezTo>
                  <a:pt x="496" y="2012"/>
                  <a:pt x="492" y="2008"/>
                  <a:pt x="488" y="2004"/>
                </a:cubicBezTo>
                <a:cubicBezTo>
                  <a:pt x="483" y="2000"/>
                  <a:pt x="479" y="1996"/>
                  <a:pt x="474" y="1991"/>
                </a:cubicBezTo>
                <a:cubicBezTo>
                  <a:pt x="470" y="1988"/>
                  <a:pt x="467" y="1984"/>
                  <a:pt x="463" y="1980"/>
                </a:cubicBezTo>
                <a:cubicBezTo>
                  <a:pt x="458" y="1976"/>
                  <a:pt x="454" y="1971"/>
                  <a:pt x="449" y="1967"/>
                </a:cubicBezTo>
                <a:cubicBezTo>
                  <a:pt x="446" y="1963"/>
                  <a:pt x="442" y="1959"/>
                  <a:pt x="438" y="1956"/>
                </a:cubicBezTo>
                <a:cubicBezTo>
                  <a:pt x="434" y="1951"/>
                  <a:pt x="429" y="1946"/>
                  <a:pt x="424" y="1941"/>
                </a:cubicBezTo>
                <a:cubicBezTo>
                  <a:pt x="421" y="1938"/>
                  <a:pt x="418" y="1934"/>
                  <a:pt x="414" y="1930"/>
                </a:cubicBezTo>
                <a:cubicBezTo>
                  <a:pt x="409" y="1925"/>
                  <a:pt x="404" y="1920"/>
                  <a:pt x="399" y="1914"/>
                </a:cubicBezTo>
                <a:cubicBezTo>
                  <a:pt x="397" y="1911"/>
                  <a:pt x="394" y="1908"/>
                  <a:pt x="391" y="1905"/>
                </a:cubicBezTo>
                <a:cubicBezTo>
                  <a:pt x="384" y="1896"/>
                  <a:pt x="377" y="1888"/>
                  <a:pt x="370" y="1880"/>
                </a:cubicBezTo>
                <a:cubicBezTo>
                  <a:pt x="368" y="1879"/>
                  <a:pt x="367" y="1877"/>
                  <a:pt x="366" y="1876"/>
                </a:cubicBezTo>
                <a:cubicBezTo>
                  <a:pt x="359" y="1868"/>
                  <a:pt x="353" y="1860"/>
                  <a:pt x="346" y="1852"/>
                </a:cubicBezTo>
                <a:cubicBezTo>
                  <a:pt x="344" y="1842"/>
                  <a:pt x="342" y="1833"/>
                  <a:pt x="340" y="1823"/>
                </a:cubicBezTo>
                <a:cubicBezTo>
                  <a:pt x="339" y="1821"/>
                  <a:pt x="339" y="1818"/>
                  <a:pt x="338" y="1816"/>
                </a:cubicBezTo>
                <a:cubicBezTo>
                  <a:pt x="337" y="1808"/>
                  <a:pt x="335" y="1801"/>
                  <a:pt x="334" y="1794"/>
                </a:cubicBezTo>
                <a:cubicBezTo>
                  <a:pt x="333" y="1790"/>
                  <a:pt x="333" y="1787"/>
                  <a:pt x="332" y="1783"/>
                </a:cubicBezTo>
                <a:cubicBezTo>
                  <a:pt x="331" y="1777"/>
                  <a:pt x="330" y="1771"/>
                  <a:pt x="329" y="1764"/>
                </a:cubicBezTo>
                <a:cubicBezTo>
                  <a:pt x="328" y="1760"/>
                  <a:pt x="327" y="1756"/>
                  <a:pt x="327" y="1752"/>
                </a:cubicBezTo>
                <a:cubicBezTo>
                  <a:pt x="326" y="1746"/>
                  <a:pt x="325" y="1740"/>
                  <a:pt x="324" y="1735"/>
                </a:cubicBezTo>
                <a:cubicBezTo>
                  <a:pt x="323" y="1730"/>
                  <a:pt x="323" y="1726"/>
                  <a:pt x="322" y="1722"/>
                </a:cubicBezTo>
                <a:cubicBezTo>
                  <a:pt x="321" y="1716"/>
                  <a:pt x="321" y="1711"/>
                  <a:pt x="320" y="1705"/>
                </a:cubicBezTo>
                <a:cubicBezTo>
                  <a:pt x="319" y="1700"/>
                  <a:pt x="319" y="1696"/>
                  <a:pt x="318" y="1692"/>
                </a:cubicBezTo>
                <a:cubicBezTo>
                  <a:pt x="318" y="1686"/>
                  <a:pt x="317" y="1680"/>
                  <a:pt x="316" y="1675"/>
                </a:cubicBezTo>
                <a:cubicBezTo>
                  <a:pt x="316" y="1670"/>
                  <a:pt x="316" y="1666"/>
                  <a:pt x="315" y="1662"/>
                </a:cubicBezTo>
                <a:cubicBezTo>
                  <a:pt x="315" y="1656"/>
                  <a:pt x="314" y="1650"/>
                  <a:pt x="314" y="1645"/>
                </a:cubicBezTo>
                <a:cubicBezTo>
                  <a:pt x="313" y="1640"/>
                  <a:pt x="313" y="1636"/>
                  <a:pt x="313" y="1632"/>
                </a:cubicBezTo>
                <a:cubicBezTo>
                  <a:pt x="312" y="1630"/>
                  <a:pt x="312" y="1628"/>
                  <a:pt x="312" y="1626"/>
                </a:cubicBezTo>
                <a:cubicBezTo>
                  <a:pt x="313" y="1627"/>
                  <a:pt x="314" y="1629"/>
                  <a:pt x="316" y="1630"/>
                </a:cubicBezTo>
                <a:close/>
                <a:moveTo>
                  <a:pt x="356" y="1882"/>
                </a:moveTo>
                <a:cubicBezTo>
                  <a:pt x="359" y="1886"/>
                  <a:pt x="363" y="1890"/>
                  <a:pt x="366" y="1894"/>
                </a:cubicBezTo>
                <a:cubicBezTo>
                  <a:pt x="370" y="1899"/>
                  <a:pt x="374" y="1904"/>
                  <a:pt x="379" y="1909"/>
                </a:cubicBezTo>
                <a:cubicBezTo>
                  <a:pt x="382" y="1913"/>
                  <a:pt x="386" y="1917"/>
                  <a:pt x="389" y="1921"/>
                </a:cubicBezTo>
                <a:cubicBezTo>
                  <a:pt x="394" y="1926"/>
                  <a:pt x="398" y="1930"/>
                  <a:pt x="402" y="1935"/>
                </a:cubicBezTo>
                <a:cubicBezTo>
                  <a:pt x="406" y="1939"/>
                  <a:pt x="409" y="1943"/>
                  <a:pt x="413" y="1947"/>
                </a:cubicBezTo>
                <a:cubicBezTo>
                  <a:pt x="417" y="1951"/>
                  <a:pt x="422" y="1956"/>
                  <a:pt x="426" y="1960"/>
                </a:cubicBezTo>
                <a:cubicBezTo>
                  <a:pt x="430" y="1964"/>
                  <a:pt x="434" y="1968"/>
                  <a:pt x="437" y="1972"/>
                </a:cubicBezTo>
                <a:cubicBezTo>
                  <a:pt x="442" y="1976"/>
                  <a:pt x="446" y="1981"/>
                  <a:pt x="451" y="1985"/>
                </a:cubicBezTo>
                <a:cubicBezTo>
                  <a:pt x="455" y="1989"/>
                  <a:pt x="458" y="1993"/>
                  <a:pt x="462" y="1997"/>
                </a:cubicBezTo>
                <a:cubicBezTo>
                  <a:pt x="467" y="2001"/>
                  <a:pt x="471" y="2005"/>
                  <a:pt x="476" y="2010"/>
                </a:cubicBezTo>
                <a:cubicBezTo>
                  <a:pt x="480" y="2013"/>
                  <a:pt x="484" y="2017"/>
                  <a:pt x="488" y="2021"/>
                </a:cubicBezTo>
                <a:cubicBezTo>
                  <a:pt x="492" y="2025"/>
                  <a:pt x="497" y="2029"/>
                  <a:pt x="502" y="2033"/>
                </a:cubicBezTo>
                <a:cubicBezTo>
                  <a:pt x="506" y="2037"/>
                  <a:pt x="510" y="2040"/>
                  <a:pt x="514" y="2044"/>
                </a:cubicBezTo>
                <a:cubicBezTo>
                  <a:pt x="518" y="2048"/>
                  <a:pt x="523" y="2052"/>
                  <a:pt x="528" y="2056"/>
                </a:cubicBezTo>
                <a:cubicBezTo>
                  <a:pt x="532" y="2060"/>
                  <a:pt x="536" y="2063"/>
                  <a:pt x="540" y="2067"/>
                </a:cubicBezTo>
                <a:cubicBezTo>
                  <a:pt x="545" y="2071"/>
                  <a:pt x="550" y="2075"/>
                  <a:pt x="555" y="2079"/>
                </a:cubicBezTo>
                <a:cubicBezTo>
                  <a:pt x="559" y="2082"/>
                  <a:pt x="563" y="2086"/>
                  <a:pt x="567" y="2089"/>
                </a:cubicBezTo>
                <a:cubicBezTo>
                  <a:pt x="572" y="2093"/>
                  <a:pt x="577" y="2097"/>
                  <a:pt x="582" y="2101"/>
                </a:cubicBezTo>
                <a:cubicBezTo>
                  <a:pt x="586" y="2104"/>
                  <a:pt x="590" y="2107"/>
                  <a:pt x="594" y="2110"/>
                </a:cubicBezTo>
                <a:cubicBezTo>
                  <a:pt x="600" y="2114"/>
                  <a:pt x="605" y="2118"/>
                  <a:pt x="610" y="2122"/>
                </a:cubicBezTo>
                <a:cubicBezTo>
                  <a:pt x="614" y="2125"/>
                  <a:pt x="618" y="2128"/>
                  <a:pt x="622" y="2131"/>
                </a:cubicBezTo>
                <a:cubicBezTo>
                  <a:pt x="628" y="2135"/>
                  <a:pt x="633" y="2139"/>
                  <a:pt x="639" y="2143"/>
                </a:cubicBezTo>
                <a:cubicBezTo>
                  <a:pt x="643" y="2146"/>
                  <a:pt x="647" y="2149"/>
                  <a:pt x="651" y="2152"/>
                </a:cubicBezTo>
                <a:cubicBezTo>
                  <a:pt x="657" y="2156"/>
                  <a:pt x="662" y="2160"/>
                  <a:pt x="668" y="2163"/>
                </a:cubicBezTo>
                <a:cubicBezTo>
                  <a:pt x="672" y="2166"/>
                  <a:pt x="676" y="2169"/>
                  <a:pt x="680" y="2171"/>
                </a:cubicBezTo>
                <a:cubicBezTo>
                  <a:pt x="686" y="2176"/>
                  <a:pt x="693" y="2180"/>
                  <a:pt x="700" y="2184"/>
                </a:cubicBezTo>
                <a:cubicBezTo>
                  <a:pt x="703" y="2186"/>
                  <a:pt x="706" y="2188"/>
                  <a:pt x="709" y="2190"/>
                </a:cubicBezTo>
                <a:cubicBezTo>
                  <a:pt x="729" y="2202"/>
                  <a:pt x="749" y="2214"/>
                  <a:pt x="769" y="2226"/>
                </a:cubicBezTo>
                <a:cubicBezTo>
                  <a:pt x="776" y="2239"/>
                  <a:pt x="783" y="2251"/>
                  <a:pt x="790" y="2264"/>
                </a:cubicBezTo>
                <a:cubicBezTo>
                  <a:pt x="791" y="2266"/>
                  <a:pt x="792" y="2268"/>
                  <a:pt x="793" y="2269"/>
                </a:cubicBezTo>
                <a:cubicBezTo>
                  <a:pt x="796" y="2274"/>
                  <a:pt x="798" y="2279"/>
                  <a:pt x="801" y="2283"/>
                </a:cubicBezTo>
                <a:cubicBezTo>
                  <a:pt x="802" y="2286"/>
                  <a:pt x="804" y="2288"/>
                  <a:pt x="805" y="2290"/>
                </a:cubicBezTo>
                <a:cubicBezTo>
                  <a:pt x="808" y="2294"/>
                  <a:pt x="810" y="2298"/>
                  <a:pt x="812" y="2302"/>
                </a:cubicBezTo>
                <a:cubicBezTo>
                  <a:pt x="814" y="2305"/>
                  <a:pt x="816" y="2307"/>
                  <a:pt x="817" y="2310"/>
                </a:cubicBezTo>
                <a:cubicBezTo>
                  <a:pt x="820" y="2314"/>
                  <a:pt x="822" y="2317"/>
                  <a:pt x="824" y="2321"/>
                </a:cubicBezTo>
                <a:cubicBezTo>
                  <a:pt x="826" y="2324"/>
                  <a:pt x="828" y="2327"/>
                  <a:pt x="829" y="2329"/>
                </a:cubicBezTo>
                <a:cubicBezTo>
                  <a:pt x="832" y="2333"/>
                  <a:pt x="834" y="2336"/>
                  <a:pt x="836" y="2340"/>
                </a:cubicBezTo>
                <a:cubicBezTo>
                  <a:pt x="838" y="2343"/>
                  <a:pt x="840" y="2345"/>
                  <a:pt x="842" y="2348"/>
                </a:cubicBezTo>
                <a:cubicBezTo>
                  <a:pt x="844" y="2352"/>
                  <a:pt x="846" y="2355"/>
                  <a:pt x="849" y="2359"/>
                </a:cubicBezTo>
                <a:cubicBezTo>
                  <a:pt x="850" y="2361"/>
                  <a:pt x="852" y="2364"/>
                  <a:pt x="854" y="2367"/>
                </a:cubicBezTo>
                <a:cubicBezTo>
                  <a:pt x="856" y="2370"/>
                  <a:pt x="859" y="2374"/>
                  <a:pt x="861" y="2377"/>
                </a:cubicBezTo>
                <a:cubicBezTo>
                  <a:pt x="863" y="2380"/>
                  <a:pt x="865" y="2382"/>
                  <a:pt x="867" y="2385"/>
                </a:cubicBezTo>
                <a:cubicBezTo>
                  <a:pt x="869" y="2389"/>
                  <a:pt x="872" y="2392"/>
                  <a:pt x="874" y="2395"/>
                </a:cubicBezTo>
                <a:cubicBezTo>
                  <a:pt x="876" y="2398"/>
                  <a:pt x="878" y="2401"/>
                  <a:pt x="880" y="2403"/>
                </a:cubicBezTo>
                <a:cubicBezTo>
                  <a:pt x="882" y="2407"/>
                  <a:pt x="885" y="2410"/>
                  <a:pt x="887" y="2414"/>
                </a:cubicBezTo>
                <a:cubicBezTo>
                  <a:pt x="889" y="2416"/>
                  <a:pt x="891" y="2419"/>
                  <a:pt x="893" y="2421"/>
                </a:cubicBezTo>
                <a:cubicBezTo>
                  <a:pt x="896" y="2425"/>
                  <a:pt x="898" y="2428"/>
                  <a:pt x="901" y="2432"/>
                </a:cubicBezTo>
                <a:cubicBezTo>
                  <a:pt x="903" y="2434"/>
                  <a:pt x="905" y="2437"/>
                  <a:pt x="907" y="2439"/>
                </a:cubicBezTo>
                <a:cubicBezTo>
                  <a:pt x="909" y="2443"/>
                  <a:pt x="912" y="2446"/>
                  <a:pt x="915" y="2450"/>
                </a:cubicBezTo>
                <a:cubicBezTo>
                  <a:pt x="917" y="2452"/>
                  <a:pt x="919" y="2454"/>
                  <a:pt x="920" y="2457"/>
                </a:cubicBezTo>
                <a:cubicBezTo>
                  <a:pt x="923" y="2461"/>
                  <a:pt x="927" y="2465"/>
                  <a:pt x="930" y="2468"/>
                </a:cubicBezTo>
                <a:cubicBezTo>
                  <a:pt x="931" y="2470"/>
                  <a:pt x="933" y="2472"/>
                  <a:pt x="934" y="2474"/>
                </a:cubicBezTo>
                <a:cubicBezTo>
                  <a:pt x="939" y="2480"/>
                  <a:pt x="944" y="2485"/>
                  <a:pt x="948" y="2491"/>
                </a:cubicBezTo>
                <a:cubicBezTo>
                  <a:pt x="948" y="2491"/>
                  <a:pt x="948" y="2491"/>
                  <a:pt x="949" y="2491"/>
                </a:cubicBezTo>
                <a:cubicBezTo>
                  <a:pt x="953" y="2497"/>
                  <a:pt x="958" y="2502"/>
                  <a:pt x="962" y="2507"/>
                </a:cubicBezTo>
                <a:cubicBezTo>
                  <a:pt x="960" y="2506"/>
                  <a:pt x="958" y="2506"/>
                  <a:pt x="956" y="2505"/>
                </a:cubicBezTo>
                <a:cubicBezTo>
                  <a:pt x="950" y="2502"/>
                  <a:pt x="945" y="2500"/>
                  <a:pt x="939" y="2498"/>
                </a:cubicBezTo>
                <a:cubicBezTo>
                  <a:pt x="933" y="2495"/>
                  <a:pt x="927" y="2493"/>
                  <a:pt x="920" y="2490"/>
                </a:cubicBezTo>
                <a:cubicBezTo>
                  <a:pt x="915" y="2488"/>
                  <a:pt x="909" y="2485"/>
                  <a:pt x="904" y="2483"/>
                </a:cubicBezTo>
                <a:cubicBezTo>
                  <a:pt x="898" y="2480"/>
                  <a:pt x="892" y="2477"/>
                  <a:pt x="885" y="2474"/>
                </a:cubicBezTo>
                <a:cubicBezTo>
                  <a:pt x="880" y="2472"/>
                  <a:pt x="875" y="2469"/>
                  <a:pt x="869" y="2467"/>
                </a:cubicBezTo>
                <a:cubicBezTo>
                  <a:pt x="863" y="2464"/>
                  <a:pt x="857" y="2461"/>
                  <a:pt x="851" y="2458"/>
                </a:cubicBezTo>
                <a:cubicBezTo>
                  <a:pt x="846" y="2455"/>
                  <a:pt x="841" y="2453"/>
                  <a:pt x="835" y="2450"/>
                </a:cubicBezTo>
                <a:cubicBezTo>
                  <a:pt x="829" y="2447"/>
                  <a:pt x="823" y="2444"/>
                  <a:pt x="817" y="2441"/>
                </a:cubicBezTo>
                <a:cubicBezTo>
                  <a:pt x="812" y="2438"/>
                  <a:pt x="807" y="2435"/>
                  <a:pt x="802" y="2433"/>
                </a:cubicBezTo>
                <a:cubicBezTo>
                  <a:pt x="796" y="2429"/>
                  <a:pt x="790" y="2426"/>
                  <a:pt x="784" y="2423"/>
                </a:cubicBezTo>
                <a:cubicBezTo>
                  <a:pt x="779" y="2420"/>
                  <a:pt x="774" y="2417"/>
                  <a:pt x="768" y="2414"/>
                </a:cubicBezTo>
                <a:cubicBezTo>
                  <a:pt x="763" y="2411"/>
                  <a:pt x="757" y="2407"/>
                  <a:pt x="751" y="2404"/>
                </a:cubicBezTo>
                <a:cubicBezTo>
                  <a:pt x="746" y="2401"/>
                  <a:pt x="741" y="2398"/>
                  <a:pt x="736" y="2395"/>
                </a:cubicBezTo>
                <a:cubicBezTo>
                  <a:pt x="730" y="2391"/>
                  <a:pt x="724" y="2388"/>
                  <a:pt x="718" y="2384"/>
                </a:cubicBezTo>
                <a:cubicBezTo>
                  <a:pt x="713" y="2381"/>
                  <a:pt x="708" y="2378"/>
                  <a:pt x="704" y="2375"/>
                </a:cubicBezTo>
                <a:cubicBezTo>
                  <a:pt x="698" y="2371"/>
                  <a:pt x="692" y="2367"/>
                  <a:pt x="686" y="2364"/>
                </a:cubicBezTo>
                <a:cubicBezTo>
                  <a:pt x="682" y="2360"/>
                  <a:pt x="677" y="2357"/>
                  <a:pt x="672" y="2354"/>
                </a:cubicBezTo>
                <a:cubicBezTo>
                  <a:pt x="666" y="2350"/>
                  <a:pt x="661" y="2346"/>
                  <a:pt x="655" y="2342"/>
                </a:cubicBezTo>
                <a:cubicBezTo>
                  <a:pt x="650" y="2339"/>
                  <a:pt x="645" y="2336"/>
                  <a:pt x="641" y="2332"/>
                </a:cubicBezTo>
                <a:cubicBezTo>
                  <a:pt x="635" y="2328"/>
                  <a:pt x="629" y="2324"/>
                  <a:pt x="624" y="2320"/>
                </a:cubicBezTo>
                <a:cubicBezTo>
                  <a:pt x="619" y="2316"/>
                  <a:pt x="615" y="2313"/>
                  <a:pt x="610" y="2310"/>
                </a:cubicBezTo>
                <a:cubicBezTo>
                  <a:pt x="604" y="2305"/>
                  <a:pt x="599" y="2301"/>
                  <a:pt x="593" y="2296"/>
                </a:cubicBezTo>
                <a:cubicBezTo>
                  <a:pt x="589" y="2293"/>
                  <a:pt x="584" y="2290"/>
                  <a:pt x="580" y="2286"/>
                </a:cubicBezTo>
                <a:cubicBezTo>
                  <a:pt x="574" y="2282"/>
                  <a:pt x="569" y="2277"/>
                  <a:pt x="563" y="2272"/>
                </a:cubicBezTo>
                <a:cubicBezTo>
                  <a:pt x="559" y="2269"/>
                  <a:pt x="555" y="2266"/>
                  <a:pt x="551" y="2262"/>
                </a:cubicBezTo>
                <a:cubicBezTo>
                  <a:pt x="544" y="2257"/>
                  <a:pt x="538" y="2252"/>
                  <a:pt x="532" y="2246"/>
                </a:cubicBezTo>
                <a:cubicBezTo>
                  <a:pt x="529" y="2243"/>
                  <a:pt x="525" y="2240"/>
                  <a:pt x="522" y="2237"/>
                </a:cubicBezTo>
                <a:cubicBezTo>
                  <a:pt x="514" y="2231"/>
                  <a:pt x="507" y="2224"/>
                  <a:pt x="499" y="2217"/>
                </a:cubicBezTo>
                <a:cubicBezTo>
                  <a:pt x="497" y="2215"/>
                  <a:pt x="495" y="2213"/>
                  <a:pt x="493" y="2212"/>
                </a:cubicBezTo>
                <a:cubicBezTo>
                  <a:pt x="484" y="2203"/>
                  <a:pt x="475" y="2194"/>
                  <a:pt x="466" y="2185"/>
                </a:cubicBezTo>
                <a:cubicBezTo>
                  <a:pt x="463" y="2179"/>
                  <a:pt x="460" y="2173"/>
                  <a:pt x="457" y="2167"/>
                </a:cubicBezTo>
                <a:cubicBezTo>
                  <a:pt x="456" y="2165"/>
                  <a:pt x="455" y="2163"/>
                  <a:pt x="454" y="2161"/>
                </a:cubicBezTo>
                <a:cubicBezTo>
                  <a:pt x="452" y="2157"/>
                  <a:pt x="450" y="2152"/>
                  <a:pt x="447" y="2147"/>
                </a:cubicBezTo>
                <a:cubicBezTo>
                  <a:pt x="446" y="2145"/>
                  <a:pt x="445" y="2142"/>
                  <a:pt x="444" y="2140"/>
                </a:cubicBezTo>
                <a:cubicBezTo>
                  <a:pt x="442" y="2136"/>
                  <a:pt x="440" y="2132"/>
                  <a:pt x="439" y="2128"/>
                </a:cubicBezTo>
                <a:cubicBezTo>
                  <a:pt x="437" y="2125"/>
                  <a:pt x="436" y="2122"/>
                  <a:pt x="435" y="2120"/>
                </a:cubicBezTo>
                <a:cubicBezTo>
                  <a:pt x="433" y="2116"/>
                  <a:pt x="432" y="2112"/>
                  <a:pt x="430" y="2108"/>
                </a:cubicBezTo>
                <a:cubicBezTo>
                  <a:pt x="429" y="2105"/>
                  <a:pt x="427" y="2103"/>
                  <a:pt x="426" y="2100"/>
                </a:cubicBezTo>
                <a:cubicBezTo>
                  <a:pt x="425" y="2096"/>
                  <a:pt x="423" y="2092"/>
                  <a:pt x="422" y="2089"/>
                </a:cubicBezTo>
                <a:cubicBezTo>
                  <a:pt x="420" y="2086"/>
                  <a:pt x="419" y="2083"/>
                  <a:pt x="418" y="2080"/>
                </a:cubicBezTo>
                <a:cubicBezTo>
                  <a:pt x="416" y="2076"/>
                  <a:pt x="415" y="2072"/>
                  <a:pt x="414" y="2069"/>
                </a:cubicBezTo>
                <a:cubicBezTo>
                  <a:pt x="412" y="2066"/>
                  <a:pt x="411" y="2063"/>
                  <a:pt x="410" y="2060"/>
                </a:cubicBezTo>
                <a:cubicBezTo>
                  <a:pt x="409" y="2056"/>
                  <a:pt x="407" y="2052"/>
                  <a:pt x="406" y="2049"/>
                </a:cubicBezTo>
                <a:cubicBezTo>
                  <a:pt x="405" y="2046"/>
                  <a:pt x="404" y="2043"/>
                  <a:pt x="402" y="2040"/>
                </a:cubicBezTo>
                <a:cubicBezTo>
                  <a:pt x="401" y="2036"/>
                  <a:pt x="400" y="2032"/>
                  <a:pt x="398" y="2028"/>
                </a:cubicBezTo>
                <a:cubicBezTo>
                  <a:pt x="397" y="2025"/>
                  <a:pt x="396" y="2023"/>
                  <a:pt x="395" y="2020"/>
                </a:cubicBezTo>
                <a:cubicBezTo>
                  <a:pt x="394" y="2016"/>
                  <a:pt x="392" y="2012"/>
                  <a:pt x="391" y="2008"/>
                </a:cubicBezTo>
                <a:cubicBezTo>
                  <a:pt x="390" y="2005"/>
                  <a:pt x="389" y="2002"/>
                  <a:pt x="388" y="2000"/>
                </a:cubicBezTo>
                <a:cubicBezTo>
                  <a:pt x="387" y="1995"/>
                  <a:pt x="385" y="1991"/>
                  <a:pt x="384" y="1987"/>
                </a:cubicBezTo>
                <a:cubicBezTo>
                  <a:pt x="383" y="1985"/>
                  <a:pt x="382" y="1982"/>
                  <a:pt x="381" y="1979"/>
                </a:cubicBezTo>
                <a:cubicBezTo>
                  <a:pt x="380" y="1975"/>
                  <a:pt x="378" y="1970"/>
                  <a:pt x="377" y="1966"/>
                </a:cubicBezTo>
                <a:cubicBezTo>
                  <a:pt x="376" y="1964"/>
                  <a:pt x="375" y="1961"/>
                  <a:pt x="375" y="1959"/>
                </a:cubicBezTo>
                <a:cubicBezTo>
                  <a:pt x="373" y="1954"/>
                  <a:pt x="372" y="1948"/>
                  <a:pt x="370" y="1943"/>
                </a:cubicBezTo>
                <a:cubicBezTo>
                  <a:pt x="370" y="1941"/>
                  <a:pt x="369" y="1940"/>
                  <a:pt x="369" y="1938"/>
                </a:cubicBezTo>
                <a:cubicBezTo>
                  <a:pt x="367" y="1931"/>
                  <a:pt x="365" y="1924"/>
                  <a:pt x="363" y="1918"/>
                </a:cubicBezTo>
                <a:cubicBezTo>
                  <a:pt x="363" y="1917"/>
                  <a:pt x="362" y="1917"/>
                  <a:pt x="362" y="1916"/>
                </a:cubicBezTo>
                <a:cubicBezTo>
                  <a:pt x="360" y="1910"/>
                  <a:pt x="359" y="1903"/>
                  <a:pt x="357" y="1897"/>
                </a:cubicBezTo>
                <a:cubicBezTo>
                  <a:pt x="356" y="1895"/>
                  <a:pt x="356" y="1893"/>
                  <a:pt x="355" y="1890"/>
                </a:cubicBezTo>
                <a:cubicBezTo>
                  <a:pt x="354" y="1886"/>
                  <a:pt x="353" y="1882"/>
                  <a:pt x="352" y="1878"/>
                </a:cubicBezTo>
                <a:cubicBezTo>
                  <a:pt x="353" y="1880"/>
                  <a:pt x="355" y="1881"/>
                  <a:pt x="356" y="1882"/>
                </a:cubicBezTo>
                <a:close/>
                <a:moveTo>
                  <a:pt x="484" y="2219"/>
                </a:moveTo>
                <a:cubicBezTo>
                  <a:pt x="487" y="2223"/>
                  <a:pt x="491" y="2226"/>
                  <a:pt x="495" y="2229"/>
                </a:cubicBezTo>
                <a:cubicBezTo>
                  <a:pt x="500" y="2234"/>
                  <a:pt x="506" y="2240"/>
                  <a:pt x="512" y="2245"/>
                </a:cubicBezTo>
                <a:cubicBezTo>
                  <a:pt x="516" y="2249"/>
                  <a:pt x="520" y="2252"/>
                  <a:pt x="524" y="2255"/>
                </a:cubicBezTo>
                <a:cubicBezTo>
                  <a:pt x="530" y="2260"/>
                  <a:pt x="536" y="2265"/>
                  <a:pt x="541" y="2270"/>
                </a:cubicBezTo>
                <a:cubicBezTo>
                  <a:pt x="546" y="2274"/>
                  <a:pt x="550" y="2277"/>
                  <a:pt x="554" y="2281"/>
                </a:cubicBezTo>
                <a:cubicBezTo>
                  <a:pt x="560" y="2285"/>
                  <a:pt x="565" y="2290"/>
                  <a:pt x="571" y="2294"/>
                </a:cubicBezTo>
                <a:cubicBezTo>
                  <a:pt x="575" y="2298"/>
                  <a:pt x="580" y="2301"/>
                  <a:pt x="584" y="2305"/>
                </a:cubicBezTo>
                <a:cubicBezTo>
                  <a:pt x="590" y="2309"/>
                  <a:pt x="595" y="2313"/>
                  <a:pt x="601" y="2318"/>
                </a:cubicBezTo>
                <a:cubicBezTo>
                  <a:pt x="605" y="2321"/>
                  <a:pt x="610" y="2324"/>
                  <a:pt x="615" y="2328"/>
                </a:cubicBezTo>
                <a:cubicBezTo>
                  <a:pt x="620" y="2332"/>
                  <a:pt x="626" y="2336"/>
                  <a:pt x="631" y="2340"/>
                </a:cubicBezTo>
                <a:cubicBezTo>
                  <a:pt x="636" y="2344"/>
                  <a:pt x="641" y="2347"/>
                  <a:pt x="645" y="2350"/>
                </a:cubicBezTo>
                <a:cubicBezTo>
                  <a:pt x="651" y="2354"/>
                  <a:pt x="657" y="2358"/>
                  <a:pt x="662" y="2362"/>
                </a:cubicBezTo>
                <a:cubicBezTo>
                  <a:pt x="667" y="2365"/>
                  <a:pt x="672" y="2368"/>
                  <a:pt x="677" y="2372"/>
                </a:cubicBezTo>
                <a:cubicBezTo>
                  <a:pt x="683" y="2375"/>
                  <a:pt x="688" y="2379"/>
                  <a:pt x="694" y="2383"/>
                </a:cubicBezTo>
                <a:cubicBezTo>
                  <a:pt x="699" y="2386"/>
                  <a:pt x="704" y="2389"/>
                  <a:pt x="709" y="2392"/>
                </a:cubicBezTo>
                <a:cubicBezTo>
                  <a:pt x="714" y="2396"/>
                  <a:pt x="720" y="2400"/>
                  <a:pt x="726" y="2403"/>
                </a:cubicBezTo>
                <a:cubicBezTo>
                  <a:pt x="731" y="2406"/>
                  <a:pt x="736" y="2409"/>
                  <a:pt x="741" y="2412"/>
                </a:cubicBezTo>
                <a:cubicBezTo>
                  <a:pt x="747" y="2416"/>
                  <a:pt x="753" y="2419"/>
                  <a:pt x="759" y="2422"/>
                </a:cubicBezTo>
                <a:cubicBezTo>
                  <a:pt x="764" y="2425"/>
                  <a:pt x="769" y="2428"/>
                  <a:pt x="774" y="2431"/>
                </a:cubicBezTo>
                <a:cubicBezTo>
                  <a:pt x="780" y="2434"/>
                  <a:pt x="786" y="2438"/>
                  <a:pt x="792" y="2441"/>
                </a:cubicBezTo>
                <a:cubicBezTo>
                  <a:pt x="797" y="2444"/>
                  <a:pt x="802" y="2447"/>
                  <a:pt x="807" y="2449"/>
                </a:cubicBezTo>
                <a:cubicBezTo>
                  <a:pt x="813" y="2452"/>
                  <a:pt x="820" y="2456"/>
                  <a:pt x="826" y="2459"/>
                </a:cubicBezTo>
                <a:cubicBezTo>
                  <a:pt x="831" y="2461"/>
                  <a:pt x="836" y="2464"/>
                  <a:pt x="841" y="2466"/>
                </a:cubicBezTo>
                <a:cubicBezTo>
                  <a:pt x="847" y="2470"/>
                  <a:pt x="854" y="2473"/>
                  <a:pt x="861" y="2476"/>
                </a:cubicBezTo>
                <a:cubicBezTo>
                  <a:pt x="866" y="2478"/>
                  <a:pt x="870" y="2481"/>
                  <a:pt x="875" y="2483"/>
                </a:cubicBezTo>
                <a:cubicBezTo>
                  <a:pt x="882" y="2486"/>
                  <a:pt x="889" y="2489"/>
                  <a:pt x="897" y="2493"/>
                </a:cubicBezTo>
                <a:cubicBezTo>
                  <a:pt x="901" y="2495"/>
                  <a:pt x="905" y="2497"/>
                  <a:pt x="910" y="2499"/>
                </a:cubicBezTo>
                <a:cubicBezTo>
                  <a:pt x="919" y="2502"/>
                  <a:pt x="927" y="2506"/>
                  <a:pt x="936" y="2510"/>
                </a:cubicBezTo>
                <a:cubicBezTo>
                  <a:pt x="939" y="2511"/>
                  <a:pt x="942" y="2512"/>
                  <a:pt x="945" y="2513"/>
                </a:cubicBezTo>
                <a:cubicBezTo>
                  <a:pt x="957" y="2518"/>
                  <a:pt x="968" y="2523"/>
                  <a:pt x="980" y="2527"/>
                </a:cubicBezTo>
                <a:cubicBezTo>
                  <a:pt x="986" y="2534"/>
                  <a:pt x="992" y="2540"/>
                  <a:pt x="998" y="2547"/>
                </a:cubicBezTo>
                <a:cubicBezTo>
                  <a:pt x="999" y="2548"/>
                  <a:pt x="1000" y="2549"/>
                  <a:pt x="1001" y="2550"/>
                </a:cubicBezTo>
                <a:cubicBezTo>
                  <a:pt x="1006" y="2556"/>
                  <a:pt x="1012" y="2561"/>
                  <a:pt x="1017" y="2567"/>
                </a:cubicBezTo>
                <a:cubicBezTo>
                  <a:pt x="1019" y="2569"/>
                  <a:pt x="1022" y="2571"/>
                  <a:pt x="1024" y="2574"/>
                </a:cubicBezTo>
                <a:cubicBezTo>
                  <a:pt x="1028" y="2578"/>
                  <a:pt x="1032" y="2582"/>
                  <a:pt x="1037" y="2587"/>
                </a:cubicBezTo>
                <a:cubicBezTo>
                  <a:pt x="1039" y="2589"/>
                  <a:pt x="1042" y="2592"/>
                  <a:pt x="1044" y="2594"/>
                </a:cubicBezTo>
                <a:cubicBezTo>
                  <a:pt x="1048" y="2598"/>
                  <a:pt x="1052" y="2602"/>
                  <a:pt x="1056" y="2606"/>
                </a:cubicBezTo>
                <a:cubicBezTo>
                  <a:pt x="1059" y="2609"/>
                  <a:pt x="1062" y="2611"/>
                  <a:pt x="1065" y="2614"/>
                </a:cubicBezTo>
                <a:cubicBezTo>
                  <a:pt x="1069" y="2618"/>
                  <a:pt x="1072" y="2621"/>
                  <a:pt x="1076" y="2625"/>
                </a:cubicBezTo>
                <a:cubicBezTo>
                  <a:pt x="1079" y="2628"/>
                  <a:pt x="1082" y="2630"/>
                  <a:pt x="1085" y="2633"/>
                </a:cubicBezTo>
                <a:cubicBezTo>
                  <a:pt x="1089" y="2636"/>
                  <a:pt x="1093" y="2640"/>
                  <a:pt x="1097" y="2644"/>
                </a:cubicBezTo>
                <a:cubicBezTo>
                  <a:pt x="1100" y="2646"/>
                  <a:pt x="1103" y="2649"/>
                  <a:pt x="1106" y="2651"/>
                </a:cubicBezTo>
                <a:cubicBezTo>
                  <a:pt x="1110" y="2655"/>
                  <a:pt x="1114" y="2658"/>
                  <a:pt x="1118" y="2662"/>
                </a:cubicBezTo>
                <a:cubicBezTo>
                  <a:pt x="1121" y="2664"/>
                  <a:pt x="1124" y="2667"/>
                  <a:pt x="1127" y="2670"/>
                </a:cubicBezTo>
                <a:cubicBezTo>
                  <a:pt x="1131" y="2673"/>
                  <a:pt x="1135" y="2676"/>
                  <a:pt x="1139" y="2680"/>
                </a:cubicBezTo>
                <a:cubicBezTo>
                  <a:pt x="1142" y="2682"/>
                  <a:pt x="1145" y="2685"/>
                  <a:pt x="1148" y="2687"/>
                </a:cubicBezTo>
                <a:cubicBezTo>
                  <a:pt x="1152" y="2691"/>
                  <a:pt x="1156" y="2694"/>
                  <a:pt x="1160" y="2697"/>
                </a:cubicBezTo>
                <a:cubicBezTo>
                  <a:pt x="1163" y="2700"/>
                  <a:pt x="1166" y="2702"/>
                  <a:pt x="1170" y="2705"/>
                </a:cubicBezTo>
                <a:cubicBezTo>
                  <a:pt x="1174" y="2708"/>
                  <a:pt x="1178" y="2711"/>
                  <a:pt x="1182" y="2714"/>
                </a:cubicBezTo>
                <a:cubicBezTo>
                  <a:pt x="1185" y="2717"/>
                  <a:pt x="1188" y="2719"/>
                  <a:pt x="1191" y="2721"/>
                </a:cubicBezTo>
                <a:cubicBezTo>
                  <a:pt x="1196" y="2725"/>
                  <a:pt x="1200" y="2728"/>
                  <a:pt x="1204" y="2731"/>
                </a:cubicBezTo>
                <a:cubicBezTo>
                  <a:pt x="1207" y="2733"/>
                  <a:pt x="1210" y="2736"/>
                  <a:pt x="1214" y="2738"/>
                </a:cubicBezTo>
                <a:cubicBezTo>
                  <a:pt x="1218" y="2741"/>
                  <a:pt x="1222" y="2744"/>
                  <a:pt x="1227" y="2747"/>
                </a:cubicBezTo>
                <a:cubicBezTo>
                  <a:pt x="1230" y="2750"/>
                  <a:pt x="1233" y="2752"/>
                  <a:pt x="1236" y="2754"/>
                </a:cubicBezTo>
                <a:cubicBezTo>
                  <a:pt x="1241" y="2757"/>
                  <a:pt x="1245" y="2760"/>
                  <a:pt x="1250" y="2764"/>
                </a:cubicBezTo>
                <a:cubicBezTo>
                  <a:pt x="1253" y="2766"/>
                  <a:pt x="1256" y="2768"/>
                  <a:pt x="1259" y="2770"/>
                </a:cubicBezTo>
                <a:cubicBezTo>
                  <a:pt x="1264" y="2773"/>
                  <a:pt x="1269" y="2777"/>
                  <a:pt x="1274" y="2780"/>
                </a:cubicBezTo>
                <a:cubicBezTo>
                  <a:pt x="1277" y="2782"/>
                  <a:pt x="1279" y="2783"/>
                  <a:pt x="1282" y="2785"/>
                </a:cubicBezTo>
                <a:cubicBezTo>
                  <a:pt x="1289" y="2789"/>
                  <a:pt x="1296" y="2794"/>
                  <a:pt x="1303" y="2798"/>
                </a:cubicBezTo>
                <a:cubicBezTo>
                  <a:pt x="1303" y="2799"/>
                  <a:pt x="1304" y="2799"/>
                  <a:pt x="1305" y="2800"/>
                </a:cubicBezTo>
                <a:cubicBezTo>
                  <a:pt x="1305" y="2800"/>
                  <a:pt x="1305" y="2800"/>
                  <a:pt x="1305" y="2800"/>
                </a:cubicBezTo>
                <a:cubicBezTo>
                  <a:pt x="1304" y="2800"/>
                  <a:pt x="1303" y="2800"/>
                  <a:pt x="1302" y="2799"/>
                </a:cubicBezTo>
                <a:cubicBezTo>
                  <a:pt x="1298" y="2799"/>
                  <a:pt x="1293" y="2798"/>
                  <a:pt x="1288" y="2797"/>
                </a:cubicBezTo>
                <a:cubicBezTo>
                  <a:pt x="1282" y="2796"/>
                  <a:pt x="1276" y="2795"/>
                  <a:pt x="1269" y="2794"/>
                </a:cubicBezTo>
                <a:cubicBezTo>
                  <a:pt x="1265" y="2794"/>
                  <a:pt x="1260" y="2793"/>
                  <a:pt x="1255" y="2792"/>
                </a:cubicBezTo>
                <a:cubicBezTo>
                  <a:pt x="1249" y="2791"/>
                  <a:pt x="1243" y="2790"/>
                  <a:pt x="1237" y="2789"/>
                </a:cubicBezTo>
                <a:cubicBezTo>
                  <a:pt x="1232" y="2788"/>
                  <a:pt x="1227" y="2787"/>
                  <a:pt x="1223" y="2786"/>
                </a:cubicBezTo>
                <a:cubicBezTo>
                  <a:pt x="1217" y="2785"/>
                  <a:pt x="1211" y="2784"/>
                  <a:pt x="1205" y="2782"/>
                </a:cubicBezTo>
                <a:cubicBezTo>
                  <a:pt x="1200" y="2781"/>
                  <a:pt x="1195" y="2780"/>
                  <a:pt x="1190" y="2779"/>
                </a:cubicBezTo>
                <a:cubicBezTo>
                  <a:pt x="1184" y="2778"/>
                  <a:pt x="1179" y="2777"/>
                  <a:pt x="1173" y="2775"/>
                </a:cubicBezTo>
                <a:cubicBezTo>
                  <a:pt x="1168" y="2774"/>
                  <a:pt x="1163" y="2773"/>
                  <a:pt x="1158" y="2772"/>
                </a:cubicBezTo>
                <a:cubicBezTo>
                  <a:pt x="1152" y="2770"/>
                  <a:pt x="1147" y="2769"/>
                  <a:pt x="1141" y="2768"/>
                </a:cubicBezTo>
                <a:cubicBezTo>
                  <a:pt x="1136" y="2766"/>
                  <a:pt x="1131" y="2765"/>
                  <a:pt x="1126" y="2764"/>
                </a:cubicBezTo>
                <a:cubicBezTo>
                  <a:pt x="1121" y="2762"/>
                  <a:pt x="1115" y="2761"/>
                  <a:pt x="1109" y="2759"/>
                </a:cubicBezTo>
                <a:cubicBezTo>
                  <a:pt x="1104" y="2758"/>
                  <a:pt x="1099" y="2756"/>
                  <a:pt x="1095" y="2755"/>
                </a:cubicBezTo>
                <a:cubicBezTo>
                  <a:pt x="1089" y="2753"/>
                  <a:pt x="1083" y="2752"/>
                  <a:pt x="1078" y="2750"/>
                </a:cubicBezTo>
                <a:cubicBezTo>
                  <a:pt x="1073" y="2748"/>
                  <a:pt x="1068" y="2747"/>
                  <a:pt x="1063" y="2745"/>
                </a:cubicBezTo>
                <a:cubicBezTo>
                  <a:pt x="1058" y="2744"/>
                  <a:pt x="1052" y="2742"/>
                  <a:pt x="1046" y="2740"/>
                </a:cubicBezTo>
                <a:cubicBezTo>
                  <a:pt x="1042" y="2738"/>
                  <a:pt x="1037" y="2737"/>
                  <a:pt x="1032" y="2735"/>
                </a:cubicBezTo>
                <a:cubicBezTo>
                  <a:pt x="1026" y="2733"/>
                  <a:pt x="1021" y="2731"/>
                  <a:pt x="1015" y="2729"/>
                </a:cubicBezTo>
                <a:cubicBezTo>
                  <a:pt x="1010" y="2728"/>
                  <a:pt x="1006" y="2726"/>
                  <a:pt x="1001" y="2724"/>
                </a:cubicBezTo>
                <a:cubicBezTo>
                  <a:pt x="995" y="2722"/>
                  <a:pt x="990" y="2720"/>
                  <a:pt x="984" y="2718"/>
                </a:cubicBezTo>
                <a:cubicBezTo>
                  <a:pt x="980" y="2716"/>
                  <a:pt x="975" y="2715"/>
                  <a:pt x="970" y="2713"/>
                </a:cubicBezTo>
                <a:cubicBezTo>
                  <a:pt x="965" y="2711"/>
                  <a:pt x="959" y="2708"/>
                  <a:pt x="953" y="2706"/>
                </a:cubicBezTo>
                <a:cubicBezTo>
                  <a:pt x="949" y="2704"/>
                  <a:pt x="944" y="2702"/>
                  <a:pt x="940" y="2701"/>
                </a:cubicBezTo>
                <a:cubicBezTo>
                  <a:pt x="934" y="2698"/>
                  <a:pt x="928" y="2696"/>
                  <a:pt x="922" y="2693"/>
                </a:cubicBezTo>
                <a:cubicBezTo>
                  <a:pt x="918" y="2691"/>
                  <a:pt x="914" y="2690"/>
                  <a:pt x="910" y="2688"/>
                </a:cubicBezTo>
                <a:cubicBezTo>
                  <a:pt x="903" y="2685"/>
                  <a:pt x="897" y="2682"/>
                  <a:pt x="891" y="2679"/>
                </a:cubicBezTo>
                <a:cubicBezTo>
                  <a:pt x="887" y="2677"/>
                  <a:pt x="884" y="2676"/>
                  <a:pt x="880" y="2674"/>
                </a:cubicBezTo>
                <a:cubicBezTo>
                  <a:pt x="872" y="2671"/>
                  <a:pt x="865" y="2667"/>
                  <a:pt x="858" y="2663"/>
                </a:cubicBezTo>
                <a:cubicBezTo>
                  <a:pt x="855" y="2662"/>
                  <a:pt x="853" y="2661"/>
                  <a:pt x="850" y="2660"/>
                </a:cubicBezTo>
                <a:cubicBezTo>
                  <a:pt x="840" y="2655"/>
                  <a:pt x="831" y="2650"/>
                  <a:pt x="821" y="2645"/>
                </a:cubicBezTo>
                <a:cubicBezTo>
                  <a:pt x="812" y="2637"/>
                  <a:pt x="803" y="2629"/>
                  <a:pt x="795" y="2621"/>
                </a:cubicBezTo>
                <a:cubicBezTo>
                  <a:pt x="792" y="2619"/>
                  <a:pt x="790" y="2617"/>
                  <a:pt x="787" y="2614"/>
                </a:cubicBezTo>
                <a:cubicBezTo>
                  <a:pt x="781" y="2609"/>
                  <a:pt x="775" y="2603"/>
                  <a:pt x="769" y="2597"/>
                </a:cubicBezTo>
                <a:cubicBezTo>
                  <a:pt x="765" y="2594"/>
                  <a:pt x="762" y="2591"/>
                  <a:pt x="759" y="2587"/>
                </a:cubicBezTo>
                <a:cubicBezTo>
                  <a:pt x="754" y="2582"/>
                  <a:pt x="749" y="2577"/>
                  <a:pt x="743" y="2572"/>
                </a:cubicBezTo>
                <a:cubicBezTo>
                  <a:pt x="740" y="2569"/>
                  <a:pt x="736" y="2565"/>
                  <a:pt x="733" y="2561"/>
                </a:cubicBezTo>
                <a:cubicBezTo>
                  <a:pt x="728" y="2557"/>
                  <a:pt x="723" y="2552"/>
                  <a:pt x="719" y="2547"/>
                </a:cubicBezTo>
                <a:cubicBezTo>
                  <a:pt x="715" y="2543"/>
                  <a:pt x="712" y="2539"/>
                  <a:pt x="708" y="2535"/>
                </a:cubicBezTo>
                <a:cubicBezTo>
                  <a:pt x="704" y="2531"/>
                  <a:pt x="699" y="2526"/>
                  <a:pt x="695" y="2521"/>
                </a:cubicBezTo>
                <a:cubicBezTo>
                  <a:pt x="691" y="2517"/>
                  <a:pt x="688" y="2513"/>
                  <a:pt x="684" y="2509"/>
                </a:cubicBezTo>
                <a:cubicBezTo>
                  <a:pt x="680" y="2504"/>
                  <a:pt x="675" y="2499"/>
                  <a:pt x="671" y="2494"/>
                </a:cubicBezTo>
                <a:cubicBezTo>
                  <a:pt x="668" y="2490"/>
                  <a:pt x="664" y="2486"/>
                  <a:pt x="661" y="2482"/>
                </a:cubicBezTo>
                <a:cubicBezTo>
                  <a:pt x="657" y="2477"/>
                  <a:pt x="653" y="2472"/>
                  <a:pt x="648" y="2467"/>
                </a:cubicBezTo>
                <a:cubicBezTo>
                  <a:pt x="645" y="2463"/>
                  <a:pt x="642" y="2459"/>
                  <a:pt x="638" y="2455"/>
                </a:cubicBezTo>
                <a:cubicBezTo>
                  <a:pt x="634" y="2450"/>
                  <a:pt x="630" y="2445"/>
                  <a:pt x="626" y="2439"/>
                </a:cubicBezTo>
                <a:cubicBezTo>
                  <a:pt x="623" y="2435"/>
                  <a:pt x="620" y="2431"/>
                  <a:pt x="617" y="2427"/>
                </a:cubicBezTo>
                <a:cubicBezTo>
                  <a:pt x="613" y="2422"/>
                  <a:pt x="609" y="2416"/>
                  <a:pt x="605" y="2411"/>
                </a:cubicBezTo>
                <a:cubicBezTo>
                  <a:pt x="602" y="2407"/>
                  <a:pt x="598" y="2403"/>
                  <a:pt x="595" y="2399"/>
                </a:cubicBezTo>
                <a:cubicBezTo>
                  <a:pt x="592" y="2393"/>
                  <a:pt x="588" y="2388"/>
                  <a:pt x="584" y="2383"/>
                </a:cubicBezTo>
                <a:cubicBezTo>
                  <a:pt x="581" y="2378"/>
                  <a:pt x="578" y="2374"/>
                  <a:pt x="575" y="2370"/>
                </a:cubicBezTo>
                <a:cubicBezTo>
                  <a:pt x="571" y="2364"/>
                  <a:pt x="567" y="2359"/>
                  <a:pt x="564" y="2353"/>
                </a:cubicBezTo>
                <a:cubicBezTo>
                  <a:pt x="561" y="2349"/>
                  <a:pt x="558" y="2345"/>
                  <a:pt x="555" y="2340"/>
                </a:cubicBezTo>
                <a:cubicBezTo>
                  <a:pt x="551" y="2335"/>
                  <a:pt x="548" y="2329"/>
                  <a:pt x="544" y="2323"/>
                </a:cubicBezTo>
                <a:cubicBezTo>
                  <a:pt x="541" y="2319"/>
                  <a:pt x="539" y="2315"/>
                  <a:pt x="536" y="2311"/>
                </a:cubicBezTo>
                <a:cubicBezTo>
                  <a:pt x="532" y="2305"/>
                  <a:pt x="529" y="2299"/>
                  <a:pt x="525" y="2293"/>
                </a:cubicBezTo>
                <a:cubicBezTo>
                  <a:pt x="523" y="2289"/>
                  <a:pt x="520" y="2285"/>
                  <a:pt x="518" y="2280"/>
                </a:cubicBezTo>
                <a:cubicBezTo>
                  <a:pt x="514" y="2274"/>
                  <a:pt x="510" y="2267"/>
                  <a:pt x="506" y="2261"/>
                </a:cubicBezTo>
                <a:cubicBezTo>
                  <a:pt x="504" y="2257"/>
                  <a:pt x="502" y="2253"/>
                  <a:pt x="500" y="2250"/>
                </a:cubicBezTo>
                <a:cubicBezTo>
                  <a:pt x="495" y="2242"/>
                  <a:pt x="491" y="2234"/>
                  <a:pt x="487" y="2226"/>
                </a:cubicBezTo>
                <a:cubicBezTo>
                  <a:pt x="485" y="2223"/>
                  <a:pt x="484" y="2221"/>
                  <a:pt x="483" y="2219"/>
                </a:cubicBezTo>
                <a:cubicBezTo>
                  <a:pt x="483" y="2218"/>
                  <a:pt x="483" y="2218"/>
                  <a:pt x="483" y="2218"/>
                </a:cubicBezTo>
                <a:cubicBezTo>
                  <a:pt x="483" y="2218"/>
                  <a:pt x="484" y="2219"/>
                  <a:pt x="484" y="2219"/>
                </a:cubicBezTo>
                <a:close/>
                <a:moveTo>
                  <a:pt x="1288" y="2775"/>
                </a:moveTo>
                <a:cubicBezTo>
                  <a:pt x="1286" y="2773"/>
                  <a:pt x="1283" y="2771"/>
                  <a:pt x="1280" y="2770"/>
                </a:cubicBezTo>
                <a:cubicBezTo>
                  <a:pt x="1275" y="2766"/>
                  <a:pt x="1270" y="2763"/>
                  <a:pt x="1265" y="2760"/>
                </a:cubicBezTo>
                <a:cubicBezTo>
                  <a:pt x="1262" y="2758"/>
                  <a:pt x="1259" y="2756"/>
                  <a:pt x="1256" y="2754"/>
                </a:cubicBezTo>
                <a:cubicBezTo>
                  <a:pt x="1252" y="2750"/>
                  <a:pt x="1247" y="2747"/>
                  <a:pt x="1243" y="2744"/>
                </a:cubicBezTo>
                <a:cubicBezTo>
                  <a:pt x="1239" y="2742"/>
                  <a:pt x="1236" y="2740"/>
                  <a:pt x="1233" y="2737"/>
                </a:cubicBezTo>
                <a:cubicBezTo>
                  <a:pt x="1229" y="2734"/>
                  <a:pt x="1225" y="2731"/>
                  <a:pt x="1220" y="2728"/>
                </a:cubicBezTo>
                <a:cubicBezTo>
                  <a:pt x="1217" y="2726"/>
                  <a:pt x="1214" y="2723"/>
                  <a:pt x="1211" y="2721"/>
                </a:cubicBezTo>
                <a:cubicBezTo>
                  <a:pt x="1207" y="2718"/>
                  <a:pt x="1202" y="2715"/>
                  <a:pt x="1198" y="2712"/>
                </a:cubicBezTo>
                <a:cubicBezTo>
                  <a:pt x="1195" y="2709"/>
                  <a:pt x="1192" y="2707"/>
                  <a:pt x="1189" y="2704"/>
                </a:cubicBezTo>
                <a:cubicBezTo>
                  <a:pt x="1185" y="2701"/>
                  <a:pt x="1181" y="2698"/>
                  <a:pt x="1177" y="2695"/>
                </a:cubicBezTo>
                <a:cubicBezTo>
                  <a:pt x="1173" y="2692"/>
                  <a:pt x="1170" y="2690"/>
                  <a:pt x="1167" y="2687"/>
                </a:cubicBezTo>
                <a:cubicBezTo>
                  <a:pt x="1163" y="2684"/>
                  <a:pt x="1159" y="2681"/>
                  <a:pt x="1155" y="2678"/>
                </a:cubicBezTo>
                <a:cubicBezTo>
                  <a:pt x="1152" y="2675"/>
                  <a:pt x="1149" y="2672"/>
                  <a:pt x="1146" y="2670"/>
                </a:cubicBezTo>
                <a:cubicBezTo>
                  <a:pt x="1142" y="2667"/>
                  <a:pt x="1138" y="2663"/>
                  <a:pt x="1134" y="2660"/>
                </a:cubicBezTo>
                <a:cubicBezTo>
                  <a:pt x="1131" y="2657"/>
                  <a:pt x="1128" y="2655"/>
                  <a:pt x="1125" y="2652"/>
                </a:cubicBezTo>
                <a:cubicBezTo>
                  <a:pt x="1121" y="2649"/>
                  <a:pt x="1117" y="2645"/>
                  <a:pt x="1113" y="2642"/>
                </a:cubicBezTo>
                <a:cubicBezTo>
                  <a:pt x="1110" y="2639"/>
                  <a:pt x="1107" y="2637"/>
                  <a:pt x="1104" y="2634"/>
                </a:cubicBezTo>
                <a:cubicBezTo>
                  <a:pt x="1100" y="2630"/>
                  <a:pt x="1096" y="2627"/>
                  <a:pt x="1093" y="2624"/>
                </a:cubicBezTo>
                <a:cubicBezTo>
                  <a:pt x="1090" y="2621"/>
                  <a:pt x="1087" y="2618"/>
                  <a:pt x="1084" y="2615"/>
                </a:cubicBezTo>
                <a:cubicBezTo>
                  <a:pt x="1080" y="2612"/>
                  <a:pt x="1076" y="2608"/>
                  <a:pt x="1073" y="2605"/>
                </a:cubicBezTo>
                <a:cubicBezTo>
                  <a:pt x="1070" y="2602"/>
                  <a:pt x="1067" y="2599"/>
                  <a:pt x="1064" y="2596"/>
                </a:cubicBezTo>
                <a:cubicBezTo>
                  <a:pt x="1060" y="2593"/>
                  <a:pt x="1056" y="2589"/>
                  <a:pt x="1053" y="2586"/>
                </a:cubicBezTo>
                <a:cubicBezTo>
                  <a:pt x="1050" y="2583"/>
                  <a:pt x="1047" y="2580"/>
                  <a:pt x="1044" y="2577"/>
                </a:cubicBezTo>
                <a:cubicBezTo>
                  <a:pt x="1040" y="2573"/>
                  <a:pt x="1037" y="2570"/>
                  <a:pt x="1033" y="2566"/>
                </a:cubicBezTo>
                <a:cubicBezTo>
                  <a:pt x="1030" y="2563"/>
                  <a:pt x="1027" y="2560"/>
                  <a:pt x="1025" y="2557"/>
                </a:cubicBezTo>
                <a:cubicBezTo>
                  <a:pt x="1021" y="2554"/>
                  <a:pt x="1017" y="2550"/>
                  <a:pt x="1013" y="2546"/>
                </a:cubicBezTo>
                <a:cubicBezTo>
                  <a:pt x="1011" y="2543"/>
                  <a:pt x="1008" y="2540"/>
                  <a:pt x="1006" y="2538"/>
                </a:cubicBezTo>
                <a:cubicBezTo>
                  <a:pt x="1005" y="2537"/>
                  <a:pt x="1005" y="2537"/>
                  <a:pt x="1004" y="2536"/>
                </a:cubicBezTo>
                <a:cubicBezTo>
                  <a:pt x="1005" y="2536"/>
                  <a:pt x="1005" y="2536"/>
                  <a:pt x="1006" y="2537"/>
                </a:cubicBezTo>
                <a:cubicBezTo>
                  <a:pt x="1013" y="2539"/>
                  <a:pt x="1020" y="2541"/>
                  <a:pt x="1027" y="2544"/>
                </a:cubicBezTo>
                <a:cubicBezTo>
                  <a:pt x="1030" y="2545"/>
                  <a:pt x="1032" y="2546"/>
                  <a:pt x="1035" y="2547"/>
                </a:cubicBezTo>
                <a:cubicBezTo>
                  <a:pt x="1040" y="2548"/>
                  <a:pt x="1045" y="2550"/>
                  <a:pt x="1050" y="2551"/>
                </a:cubicBezTo>
                <a:cubicBezTo>
                  <a:pt x="1053" y="2552"/>
                  <a:pt x="1056" y="2553"/>
                  <a:pt x="1059" y="2554"/>
                </a:cubicBezTo>
                <a:cubicBezTo>
                  <a:pt x="1063" y="2556"/>
                  <a:pt x="1068" y="2557"/>
                  <a:pt x="1072" y="2558"/>
                </a:cubicBezTo>
                <a:cubicBezTo>
                  <a:pt x="1076" y="2560"/>
                  <a:pt x="1079" y="2561"/>
                  <a:pt x="1082" y="2562"/>
                </a:cubicBezTo>
                <a:cubicBezTo>
                  <a:pt x="1087" y="2563"/>
                  <a:pt x="1091" y="2564"/>
                  <a:pt x="1095" y="2565"/>
                </a:cubicBezTo>
                <a:cubicBezTo>
                  <a:pt x="1099" y="2566"/>
                  <a:pt x="1102" y="2567"/>
                  <a:pt x="1106" y="2568"/>
                </a:cubicBezTo>
                <a:cubicBezTo>
                  <a:pt x="1110" y="2569"/>
                  <a:pt x="1114" y="2571"/>
                  <a:pt x="1118" y="2572"/>
                </a:cubicBezTo>
                <a:cubicBezTo>
                  <a:pt x="1122" y="2573"/>
                  <a:pt x="1125" y="2574"/>
                  <a:pt x="1129" y="2575"/>
                </a:cubicBezTo>
                <a:cubicBezTo>
                  <a:pt x="1133" y="2576"/>
                  <a:pt x="1137" y="2577"/>
                  <a:pt x="1141" y="2578"/>
                </a:cubicBezTo>
                <a:cubicBezTo>
                  <a:pt x="1145" y="2579"/>
                  <a:pt x="1149" y="2580"/>
                  <a:pt x="1152" y="2580"/>
                </a:cubicBezTo>
                <a:cubicBezTo>
                  <a:pt x="1156" y="2581"/>
                  <a:pt x="1160" y="2582"/>
                  <a:pt x="1165" y="2583"/>
                </a:cubicBezTo>
                <a:cubicBezTo>
                  <a:pt x="1168" y="2584"/>
                  <a:pt x="1172" y="2585"/>
                  <a:pt x="1175" y="2586"/>
                </a:cubicBezTo>
                <a:cubicBezTo>
                  <a:pt x="1180" y="2587"/>
                  <a:pt x="1184" y="2588"/>
                  <a:pt x="1188" y="2589"/>
                </a:cubicBezTo>
                <a:cubicBezTo>
                  <a:pt x="1192" y="2590"/>
                  <a:pt x="1195" y="2590"/>
                  <a:pt x="1199" y="2591"/>
                </a:cubicBezTo>
                <a:cubicBezTo>
                  <a:pt x="1203" y="2592"/>
                  <a:pt x="1207" y="2593"/>
                  <a:pt x="1211" y="2594"/>
                </a:cubicBezTo>
                <a:cubicBezTo>
                  <a:pt x="1215" y="2594"/>
                  <a:pt x="1219" y="2595"/>
                  <a:pt x="1222" y="2596"/>
                </a:cubicBezTo>
                <a:cubicBezTo>
                  <a:pt x="1227" y="2597"/>
                  <a:pt x="1231" y="2598"/>
                  <a:pt x="1235" y="2598"/>
                </a:cubicBezTo>
                <a:cubicBezTo>
                  <a:pt x="1239" y="2599"/>
                  <a:pt x="1242" y="2600"/>
                  <a:pt x="1246" y="2600"/>
                </a:cubicBezTo>
                <a:cubicBezTo>
                  <a:pt x="1250" y="2601"/>
                  <a:pt x="1254" y="2602"/>
                  <a:pt x="1259" y="2603"/>
                </a:cubicBezTo>
                <a:cubicBezTo>
                  <a:pt x="1262" y="2603"/>
                  <a:pt x="1266" y="2604"/>
                  <a:pt x="1269" y="2604"/>
                </a:cubicBezTo>
                <a:cubicBezTo>
                  <a:pt x="1274" y="2605"/>
                  <a:pt x="1278" y="2606"/>
                  <a:pt x="1283" y="2606"/>
                </a:cubicBezTo>
                <a:cubicBezTo>
                  <a:pt x="1286" y="2607"/>
                  <a:pt x="1290" y="2608"/>
                  <a:pt x="1293" y="2608"/>
                </a:cubicBezTo>
                <a:cubicBezTo>
                  <a:pt x="1298" y="2609"/>
                  <a:pt x="1303" y="2609"/>
                  <a:pt x="1308" y="2610"/>
                </a:cubicBezTo>
                <a:cubicBezTo>
                  <a:pt x="1311" y="2610"/>
                  <a:pt x="1314" y="2611"/>
                  <a:pt x="1317" y="2611"/>
                </a:cubicBezTo>
                <a:cubicBezTo>
                  <a:pt x="1325" y="2612"/>
                  <a:pt x="1332" y="2613"/>
                  <a:pt x="1340" y="2614"/>
                </a:cubicBezTo>
                <a:cubicBezTo>
                  <a:pt x="1342" y="2614"/>
                  <a:pt x="1344" y="2615"/>
                  <a:pt x="1346" y="2615"/>
                </a:cubicBezTo>
                <a:cubicBezTo>
                  <a:pt x="1352" y="2615"/>
                  <a:pt x="1357" y="2616"/>
                  <a:pt x="1363" y="2617"/>
                </a:cubicBezTo>
                <a:cubicBezTo>
                  <a:pt x="1367" y="2620"/>
                  <a:pt x="1371" y="2624"/>
                  <a:pt x="1374" y="2627"/>
                </a:cubicBezTo>
                <a:cubicBezTo>
                  <a:pt x="1375" y="2628"/>
                  <a:pt x="1376" y="2629"/>
                  <a:pt x="1377" y="2630"/>
                </a:cubicBezTo>
                <a:cubicBezTo>
                  <a:pt x="1383" y="2635"/>
                  <a:pt x="1388" y="2639"/>
                  <a:pt x="1393" y="2644"/>
                </a:cubicBezTo>
                <a:cubicBezTo>
                  <a:pt x="1394" y="2645"/>
                  <a:pt x="1395" y="2646"/>
                  <a:pt x="1396" y="2646"/>
                </a:cubicBezTo>
                <a:cubicBezTo>
                  <a:pt x="1400" y="2650"/>
                  <a:pt x="1404" y="2654"/>
                  <a:pt x="1409" y="2658"/>
                </a:cubicBezTo>
                <a:cubicBezTo>
                  <a:pt x="1410" y="2659"/>
                  <a:pt x="1412" y="2661"/>
                  <a:pt x="1414" y="2663"/>
                </a:cubicBezTo>
                <a:cubicBezTo>
                  <a:pt x="1418" y="2665"/>
                  <a:pt x="1421" y="2668"/>
                  <a:pt x="1424" y="2671"/>
                </a:cubicBezTo>
                <a:cubicBezTo>
                  <a:pt x="1427" y="2673"/>
                  <a:pt x="1429" y="2675"/>
                  <a:pt x="1431" y="2677"/>
                </a:cubicBezTo>
                <a:cubicBezTo>
                  <a:pt x="1434" y="2679"/>
                  <a:pt x="1437" y="2682"/>
                  <a:pt x="1440" y="2685"/>
                </a:cubicBezTo>
                <a:cubicBezTo>
                  <a:pt x="1443" y="2687"/>
                  <a:pt x="1445" y="2688"/>
                  <a:pt x="1447" y="2690"/>
                </a:cubicBezTo>
                <a:cubicBezTo>
                  <a:pt x="1450" y="2693"/>
                  <a:pt x="1453" y="2695"/>
                  <a:pt x="1456" y="2698"/>
                </a:cubicBezTo>
                <a:cubicBezTo>
                  <a:pt x="1459" y="2700"/>
                  <a:pt x="1461" y="2702"/>
                  <a:pt x="1464" y="2703"/>
                </a:cubicBezTo>
                <a:cubicBezTo>
                  <a:pt x="1467" y="2706"/>
                  <a:pt x="1470" y="2708"/>
                  <a:pt x="1473" y="2711"/>
                </a:cubicBezTo>
                <a:cubicBezTo>
                  <a:pt x="1475" y="2712"/>
                  <a:pt x="1478" y="2714"/>
                  <a:pt x="1480" y="2716"/>
                </a:cubicBezTo>
                <a:cubicBezTo>
                  <a:pt x="1483" y="2719"/>
                  <a:pt x="1486" y="2721"/>
                  <a:pt x="1489" y="2723"/>
                </a:cubicBezTo>
                <a:cubicBezTo>
                  <a:pt x="1492" y="2725"/>
                  <a:pt x="1494" y="2727"/>
                  <a:pt x="1497" y="2729"/>
                </a:cubicBezTo>
                <a:cubicBezTo>
                  <a:pt x="1500" y="2731"/>
                  <a:pt x="1503" y="2733"/>
                  <a:pt x="1506" y="2736"/>
                </a:cubicBezTo>
                <a:cubicBezTo>
                  <a:pt x="1509" y="2738"/>
                  <a:pt x="1511" y="2739"/>
                  <a:pt x="1514" y="2741"/>
                </a:cubicBezTo>
                <a:cubicBezTo>
                  <a:pt x="1517" y="2743"/>
                  <a:pt x="1520" y="2746"/>
                  <a:pt x="1523" y="2748"/>
                </a:cubicBezTo>
                <a:cubicBezTo>
                  <a:pt x="1525" y="2750"/>
                  <a:pt x="1528" y="2752"/>
                  <a:pt x="1531" y="2753"/>
                </a:cubicBezTo>
                <a:cubicBezTo>
                  <a:pt x="1534" y="2756"/>
                  <a:pt x="1537" y="2758"/>
                  <a:pt x="1540" y="2760"/>
                </a:cubicBezTo>
                <a:cubicBezTo>
                  <a:pt x="1542" y="2762"/>
                  <a:pt x="1545" y="2763"/>
                  <a:pt x="1548" y="2765"/>
                </a:cubicBezTo>
                <a:cubicBezTo>
                  <a:pt x="1551" y="2767"/>
                  <a:pt x="1554" y="2769"/>
                  <a:pt x="1557" y="2772"/>
                </a:cubicBezTo>
                <a:cubicBezTo>
                  <a:pt x="1560" y="2773"/>
                  <a:pt x="1562" y="2775"/>
                  <a:pt x="1565" y="2777"/>
                </a:cubicBezTo>
                <a:cubicBezTo>
                  <a:pt x="1568" y="2779"/>
                  <a:pt x="1571" y="2781"/>
                  <a:pt x="1574" y="2783"/>
                </a:cubicBezTo>
                <a:cubicBezTo>
                  <a:pt x="1577" y="2785"/>
                  <a:pt x="1580" y="2787"/>
                  <a:pt x="1582" y="2788"/>
                </a:cubicBezTo>
                <a:cubicBezTo>
                  <a:pt x="1586" y="2790"/>
                  <a:pt x="1589" y="2792"/>
                  <a:pt x="1592" y="2794"/>
                </a:cubicBezTo>
                <a:cubicBezTo>
                  <a:pt x="1595" y="2796"/>
                  <a:pt x="1597" y="2798"/>
                  <a:pt x="1600" y="2799"/>
                </a:cubicBezTo>
                <a:cubicBezTo>
                  <a:pt x="1603" y="2801"/>
                  <a:pt x="1607" y="2804"/>
                  <a:pt x="1610" y="2806"/>
                </a:cubicBezTo>
                <a:cubicBezTo>
                  <a:pt x="1613" y="2807"/>
                  <a:pt x="1615" y="2809"/>
                  <a:pt x="1618" y="2810"/>
                </a:cubicBezTo>
                <a:cubicBezTo>
                  <a:pt x="1618" y="2810"/>
                  <a:pt x="1618" y="2811"/>
                  <a:pt x="1618" y="2811"/>
                </a:cubicBezTo>
                <a:cubicBezTo>
                  <a:pt x="1616" y="2811"/>
                  <a:pt x="1614" y="2811"/>
                  <a:pt x="1612" y="2811"/>
                </a:cubicBezTo>
                <a:cubicBezTo>
                  <a:pt x="1608" y="2811"/>
                  <a:pt x="1604" y="2812"/>
                  <a:pt x="1601" y="2812"/>
                </a:cubicBezTo>
                <a:cubicBezTo>
                  <a:pt x="1595" y="2812"/>
                  <a:pt x="1589" y="2813"/>
                  <a:pt x="1582" y="2813"/>
                </a:cubicBezTo>
                <a:cubicBezTo>
                  <a:pt x="1579" y="2813"/>
                  <a:pt x="1575" y="2813"/>
                  <a:pt x="1572" y="2813"/>
                </a:cubicBezTo>
                <a:cubicBezTo>
                  <a:pt x="1565" y="2814"/>
                  <a:pt x="1559" y="2814"/>
                  <a:pt x="1552" y="2814"/>
                </a:cubicBezTo>
                <a:cubicBezTo>
                  <a:pt x="1549" y="2814"/>
                  <a:pt x="1546" y="2814"/>
                  <a:pt x="1543" y="2814"/>
                </a:cubicBezTo>
                <a:cubicBezTo>
                  <a:pt x="1534" y="2814"/>
                  <a:pt x="1524" y="2814"/>
                  <a:pt x="1515" y="2814"/>
                </a:cubicBezTo>
                <a:cubicBezTo>
                  <a:pt x="1507" y="2814"/>
                  <a:pt x="1499" y="2814"/>
                  <a:pt x="1492" y="2814"/>
                </a:cubicBezTo>
                <a:cubicBezTo>
                  <a:pt x="1489" y="2814"/>
                  <a:pt x="1487" y="2814"/>
                  <a:pt x="1484" y="2814"/>
                </a:cubicBezTo>
                <a:cubicBezTo>
                  <a:pt x="1479" y="2814"/>
                  <a:pt x="1474" y="2814"/>
                  <a:pt x="1469" y="2814"/>
                </a:cubicBezTo>
                <a:cubicBezTo>
                  <a:pt x="1466" y="2814"/>
                  <a:pt x="1463" y="2813"/>
                  <a:pt x="1460" y="2813"/>
                </a:cubicBezTo>
                <a:cubicBezTo>
                  <a:pt x="1455" y="2813"/>
                  <a:pt x="1451" y="2813"/>
                  <a:pt x="1447" y="2813"/>
                </a:cubicBezTo>
                <a:cubicBezTo>
                  <a:pt x="1443" y="2813"/>
                  <a:pt x="1440" y="2813"/>
                  <a:pt x="1436" y="2812"/>
                </a:cubicBezTo>
                <a:cubicBezTo>
                  <a:pt x="1432" y="2812"/>
                  <a:pt x="1428" y="2812"/>
                  <a:pt x="1424" y="2812"/>
                </a:cubicBezTo>
                <a:cubicBezTo>
                  <a:pt x="1420" y="2811"/>
                  <a:pt x="1417" y="2811"/>
                  <a:pt x="1413" y="2811"/>
                </a:cubicBezTo>
                <a:cubicBezTo>
                  <a:pt x="1409" y="2811"/>
                  <a:pt x="1405" y="2810"/>
                  <a:pt x="1401" y="2810"/>
                </a:cubicBezTo>
                <a:cubicBezTo>
                  <a:pt x="1398" y="2810"/>
                  <a:pt x="1394" y="2810"/>
                  <a:pt x="1391" y="2809"/>
                </a:cubicBezTo>
                <a:cubicBezTo>
                  <a:pt x="1387" y="2809"/>
                  <a:pt x="1383" y="2809"/>
                  <a:pt x="1379" y="2808"/>
                </a:cubicBezTo>
                <a:cubicBezTo>
                  <a:pt x="1375" y="2808"/>
                  <a:pt x="1372" y="2808"/>
                  <a:pt x="1368" y="2807"/>
                </a:cubicBezTo>
                <a:cubicBezTo>
                  <a:pt x="1364" y="2807"/>
                  <a:pt x="1360" y="2807"/>
                  <a:pt x="1356" y="2806"/>
                </a:cubicBezTo>
                <a:cubicBezTo>
                  <a:pt x="1353" y="2806"/>
                  <a:pt x="1349" y="2805"/>
                  <a:pt x="1346" y="2805"/>
                </a:cubicBezTo>
                <a:cubicBezTo>
                  <a:pt x="1342" y="2805"/>
                  <a:pt x="1338" y="2804"/>
                  <a:pt x="1334" y="2804"/>
                </a:cubicBezTo>
                <a:cubicBezTo>
                  <a:pt x="1327" y="2799"/>
                  <a:pt x="1319" y="2794"/>
                  <a:pt x="1311" y="2790"/>
                </a:cubicBezTo>
                <a:cubicBezTo>
                  <a:pt x="1311" y="2789"/>
                  <a:pt x="1310" y="2789"/>
                  <a:pt x="1309" y="2788"/>
                </a:cubicBezTo>
                <a:cubicBezTo>
                  <a:pt x="1302" y="2784"/>
                  <a:pt x="1295" y="2779"/>
                  <a:pt x="1288" y="2775"/>
                </a:cubicBezTo>
                <a:close/>
                <a:moveTo>
                  <a:pt x="1605" y="2788"/>
                </a:moveTo>
                <a:cubicBezTo>
                  <a:pt x="1603" y="2787"/>
                  <a:pt x="1602" y="2786"/>
                  <a:pt x="1600" y="2785"/>
                </a:cubicBezTo>
                <a:cubicBezTo>
                  <a:pt x="1596" y="2783"/>
                  <a:pt x="1592" y="2780"/>
                  <a:pt x="1588" y="2777"/>
                </a:cubicBezTo>
                <a:cubicBezTo>
                  <a:pt x="1585" y="2776"/>
                  <a:pt x="1583" y="2774"/>
                  <a:pt x="1581" y="2773"/>
                </a:cubicBezTo>
                <a:cubicBezTo>
                  <a:pt x="1577" y="2771"/>
                  <a:pt x="1574" y="2768"/>
                  <a:pt x="1570" y="2766"/>
                </a:cubicBezTo>
                <a:cubicBezTo>
                  <a:pt x="1568" y="2764"/>
                  <a:pt x="1565" y="2763"/>
                  <a:pt x="1563" y="2761"/>
                </a:cubicBezTo>
                <a:cubicBezTo>
                  <a:pt x="1560" y="2759"/>
                  <a:pt x="1556" y="2757"/>
                  <a:pt x="1553" y="2754"/>
                </a:cubicBezTo>
                <a:cubicBezTo>
                  <a:pt x="1551" y="2753"/>
                  <a:pt x="1548" y="2751"/>
                  <a:pt x="1546" y="2749"/>
                </a:cubicBezTo>
                <a:cubicBezTo>
                  <a:pt x="1542" y="2747"/>
                  <a:pt x="1539" y="2745"/>
                  <a:pt x="1536" y="2743"/>
                </a:cubicBezTo>
                <a:cubicBezTo>
                  <a:pt x="1534" y="2741"/>
                  <a:pt x="1531" y="2739"/>
                  <a:pt x="1529" y="2737"/>
                </a:cubicBezTo>
                <a:cubicBezTo>
                  <a:pt x="1526" y="2735"/>
                  <a:pt x="1522" y="2733"/>
                  <a:pt x="1519" y="2731"/>
                </a:cubicBezTo>
                <a:cubicBezTo>
                  <a:pt x="1517" y="2729"/>
                  <a:pt x="1514" y="2727"/>
                  <a:pt x="1512" y="2725"/>
                </a:cubicBezTo>
                <a:cubicBezTo>
                  <a:pt x="1509" y="2723"/>
                  <a:pt x="1506" y="2721"/>
                  <a:pt x="1503" y="2718"/>
                </a:cubicBezTo>
                <a:cubicBezTo>
                  <a:pt x="1500" y="2716"/>
                  <a:pt x="1498" y="2715"/>
                  <a:pt x="1495" y="2713"/>
                </a:cubicBezTo>
                <a:cubicBezTo>
                  <a:pt x="1492" y="2710"/>
                  <a:pt x="1489" y="2708"/>
                  <a:pt x="1486" y="2706"/>
                </a:cubicBezTo>
                <a:cubicBezTo>
                  <a:pt x="1484" y="2704"/>
                  <a:pt x="1481" y="2702"/>
                  <a:pt x="1479" y="2700"/>
                </a:cubicBezTo>
                <a:cubicBezTo>
                  <a:pt x="1476" y="2698"/>
                  <a:pt x="1473" y="2695"/>
                  <a:pt x="1470" y="2693"/>
                </a:cubicBezTo>
                <a:cubicBezTo>
                  <a:pt x="1467" y="2691"/>
                  <a:pt x="1465" y="2689"/>
                  <a:pt x="1463" y="2687"/>
                </a:cubicBezTo>
                <a:cubicBezTo>
                  <a:pt x="1460" y="2685"/>
                  <a:pt x="1457" y="2682"/>
                  <a:pt x="1454" y="2680"/>
                </a:cubicBezTo>
                <a:cubicBezTo>
                  <a:pt x="1451" y="2678"/>
                  <a:pt x="1449" y="2676"/>
                  <a:pt x="1447" y="2674"/>
                </a:cubicBezTo>
                <a:cubicBezTo>
                  <a:pt x="1444" y="2672"/>
                  <a:pt x="1441" y="2669"/>
                  <a:pt x="1438" y="2667"/>
                </a:cubicBezTo>
                <a:cubicBezTo>
                  <a:pt x="1435" y="2665"/>
                  <a:pt x="1433" y="2663"/>
                  <a:pt x="1431" y="2661"/>
                </a:cubicBezTo>
                <a:cubicBezTo>
                  <a:pt x="1428" y="2658"/>
                  <a:pt x="1425" y="2656"/>
                  <a:pt x="1422" y="2653"/>
                </a:cubicBezTo>
                <a:cubicBezTo>
                  <a:pt x="1420" y="2651"/>
                  <a:pt x="1417" y="2649"/>
                  <a:pt x="1415" y="2647"/>
                </a:cubicBezTo>
                <a:cubicBezTo>
                  <a:pt x="1412" y="2645"/>
                  <a:pt x="1409" y="2642"/>
                  <a:pt x="1406" y="2640"/>
                </a:cubicBezTo>
                <a:cubicBezTo>
                  <a:pt x="1404" y="2638"/>
                  <a:pt x="1402" y="2636"/>
                  <a:pt x="1399" y="2634"/>
                </a:cubicBezTo>
                <a:cubicBezTo>
                  <a:pt x="1396" y="2631"/>
                  <a:pt x="1393" y="2628"/>
                  <a:pt x="1390" y="2626"/>
                </a:cubicBezTo>
                <a:cubicBezTo>
                  <a:pt x="1388" y="2624"/>
                  <a:pt x="1386" y="2622"/>
                  <a:pt x="1384" y="2620"/>
                </a:cubicBezTo>
                <a:cubicBezTo>
                  <a:pt x="1384" y="2619"/>
                  <a:pt x="1383" y="2619"/>
                  <a:pt x="1383" y="2618"/>
                </a:cubicBezTo>
                <a:cubicBezTo>
                  <a:pt x="1383" y="2618"/>
                  <a:pt x="1383" y="2618"/>
                  <a:pt x="1383" y="2618"/>
                </a:cubicBezTo>
                <a:cubicBezTo>
                  <a:pt x="1393" y="2619"/>
                  <a:pt x="1403" y="2620"/>
                  <a:pt x="1413" y="2621"/>
                </a:cubicBezTo>
                <a:cubicBezTo>
                  <a:pt x="1414" y="2621"/>
                  <a:pt x="1416" y="2621"/>
                  <a:pt x="1417" y="2621"/>
                </a:cubicBezTo>
                <a:cubicBezTo>
                  <a:pt x="1427" y="2622"/>
                  <a:pt x="1436" y="2622"/>
                  <a:pt x="1446" y="2623"/>
                </a:cubicBezTo>
                <a:cubicBezTo>
                  <a:pt x="1448" y="2623"/>
                  <a:pt x="1450" y="2623"/>
                  <a:pt x="1451" y="2623"/>
                </a:cubicBezTo>
                <a:cubicBezTo>
                  <a:pt x="1461" y="2623"/>
                  <a:pt x="1471" y="2624"/>
                  <a:pt x="1480" y="2624"/>
                </a:cubicBezTo>
                <a:cubicBezTo>
                  <a:pt x="1482" y="2624"/>
                  <a:pt x="1483" y="2624"/>
                  <a:pt x="1484" y="2624"/>
                </a:cubicBezTo>
                <a:cubicBezTo>
                  <a:pt x="1494" y="2624"/>
                  <a:pt x="1504" y="2624"/>
                  <a:pt x="1515" y="2624"/>
                </a:cubicBezTo>
                <a:cubicBezTo>
                  <a:pt x="1527" y="2624"/>
                  <a:pt x="1539" y="2624"/>
                  <a:pt x="1551" y="2624"/>
                </a:cubicBezTo>
                <a:cubicBezTo>
                  <a:pt x="1555" y="2624"/>
                  <a:pt x="1560" y="2623"/>
                  <a:pt x="1564" y="2623"/>
                </a:cubicBezTo>
                <a:cubicBezTo>
                  <a:pt x="1572" y="2623"/>
                  <a:pt x="1580" y="2623"/>
                  <a:pt x="1588" y="2622"/>
                </a:cubicBezTo>
                <a:cubicBezTo>
                  <a:pt x="1593" y="2622"/>
                  <a:pt x="1598" y="2622"/>
                  <a:pt x="1604" y="2621"/>
                </a:cubicBezTo>
                <a:cubicBezTo>
                  <a:pt x="1610" y="2621"/>
                  <a:pt x="1617" y="2621"/>
                  <a:pt x="1624" y="2620"/>
                </a:cubicBezTo>
                <a:cubicBezTo>
                  <a:pt x="1630" y="2620"/>
                  <a:pt x="1636" y="2619"/>
                  <a:pt x="1641" y="2619"/>
                </a:cubicBezTo>
                <a:cubicBezTo>
                  <a:pt x="1647" y="2618"/>
                  <a:pt x="1653" y="2618"/>
                  <a:pt x="1659" y="2617"/>
                </a:cubicBezTo>
                <a:cubicBezTo>
                  <a:pt x="1659" y="2617"/>
                  <a:pt x="1659" y="2617"/>
                  <a:pt x="1659" y="2617"/>
                </a:cubicBezTo>
                <a:cubicBezTo>
                  <a:pt x="1659" y="2617"/>
                  <a:pt x="1659" y="2617"/>
                  <a:pt x="1659" y="2617"/>
                </a:cubicBezTo>
                <a:cubicBezTo>
                  <a:pt x="1665" y="2623"/>
                  <a:pt x="1671" y="2628"/>
                  <a:pt x="1676" y="2633"/>
                </a:cubicBezTo>
                <a:cubicBezTo>
                  <a:pt x="1679" y="2635"/>
                  <a:pt x="1680" y="2637"/>
                  <a:pt x="1683" y="2639"/>
                </a:cubicBezTo>
                <a:cubicBezTo>
                  <a:pt x="1691" y="2646"/>
                  <a:pt x="1699" y="2653"/>
                  <a:pt x="1707" y="2660"/>
                </a:cubicBezTo>
                <a:cubicBezTo>
                  <a:pt x="1710" y="2662"/>
                  <a:pt x="1712" y="2665"/>
                  <a:pt x="1715" y="2667"/>
                </a:cubicBezTo>
                <a:cubicBezTo>
                  <a:pt x="1721" y="2672"/>
                  <a:pt x="1726" y="2677"/>
                  <a:pt x="1732" y="2681"/>
                </a:cubicBezTo>
                <a:cubicBezTo>
                  <a:pt x="1735" y="2684"/>
                  <a:pt x="1739" y="2687"/>
                  <a:pt x="1742" y="2690"/>
                </a:cubicBezTo>
                <a:cubicBezTo>
                  <a:pt x="1747" y="2694"/>
                  <a:pt x="1752" y="2698"/>
                  <a:pt x="1758" y="2702"/>
                </a:cubicBezTo>
                <a:cubicBezTo>
                  <a:pt x="1761" y="2705"/>
                  <a:pt x="1765" y="2708"/>
                  <a:pt x="1769" y="2711"/>
                </a:cubicBezTo>
                <a:cubicBezTo>
                  <a:pt x="1774" y="2714"/>
                  <a:pt x="1779" y="2718"/>
                  <a:pt x="1784" y="2722"/>
                </a:cubicBezTo>
                <a:cubicBezTo>
                  <a:pt x="1787" y="2725"/>
                  <a:pt x="1791" y="2728"/>
                  <a:pt x="1795" y="2731"/>
                </a:cubicBezTo>
                <a:cubicBezTo>
                  <a:pt x="1800" y="2734"/>
                  <a:pt x="1805" y="2738"/>
                  <a:pt x="1810" y="2742"/>
                </a:cubicBezTo>
                <a:cubicBezTo>
                  <a:pt x="1814" y="2745"/>
                  <a:pt x="1818" y="2747"/>
                  <a:pt x="1822" y="2750"/>
                </a:cubicBezTo>
                <a:cubicBezTo>
                  <a:pt x="1827" y="2754"/>
                  <a:pt x="1832" y="2757"/>
                  <a:pt x="1837" y="2761"/>
                </a:cubicBezTo>
                <a:cubicBezTo>
                  <a:pt x="1841" y="2763"/>
                  <a:pt x="1845" y="2766"/>
                  <a:pt x="1849" y="2769"/>
                </a:cubicBezTo>
                <a:cubicBezTo>
                  <a:pt x="1852" y="2771"/>
                  <a:pt x="1855" y="2773"/>
                  <a:pt x="1858" y="2775"/>
                </a:cubicBezTo>
                <a:cubicBezTo>
                  <a:pt x="1855" y="2776"/>
                  <a:pt x="1852" y="2776"/>
                  <a:pt x="1850" y="2777"/>
                </a:cubicBezTo>
                <a:cubicBezTo>
                  <a:pt x="1845" y="2778"/>
                  <a:pt x="1841" y="2779"/>
                  <a:pt x="1837" y="2780"/>
                </a:cubicBezTo>
                <a:cubicBezTo>
                  <a:pt x="1832" y="2781"/>
                  <a:pt x="1827" y="2782"/>
                  <a:pt x="1822" y="2783"/>
                </a:cubicBezTo>
                <a:cubicBezTo>
                  <a:pt x="1817" y="2784"/>
                  <a:pt x="1813" y="2785"/>
                  <a:pt x="1809" y="2786"/>
                </a:cubicBezTo>
                <a:cubicBezTo>
                  <a:pt x="1804" y="2787"/>
                  <a:pt x="1799" y="2788"/>
                  <a:pt x="1793" y="2788"/>
                </a:cubicBezTo>
                <a:cubicBezTo>
                  <a:pt x="1789" y="2789"/>
                  <a:pt x="1785" y="2790"/>
                  <a:pt x="1781" y="2791"/>
                </a:cubicBezTo>
                <a:cubicBezTo>
                  <a:pt x="1775" y="2792"/>
                  <a:pt x="1770" y="2793"/>
                  <a:pt x="1765" y="2794"/>
                </a:cubicBezTo>
                <a:cubicBezTo>
                  <a:pt x="1761" y="2794"/>
                  <a:pt x="1756" y="2795"/>
                  <a:pt x="1752" y="2796"/>
                </a:cubicBezTo>
                <a:cubicBezTo>
                  <a:pt x="1747" y="2797"/>
                  <a:pt x="1741" y="2797"/>
                  <a:pt x="1736" y="2798"/>
                </a:cubicBezTo>
                <a:cubicBezTo>
                  <a:pt x="1732" y="2799"/>
                  <a:pt x="1728" y="2799"/>
                  <a:pt x="1724" y="2800"/>
                </a:cubicBezTo>
                <a:cubicBezTo>
                  <a:pt x="1718" y="2801"/>
                  <a:pt x="1712" y="2801"/>
                  <a:pt x="1706" y="2802"/>
                </a:cubicBezTo>
                <a:cubicBezTo>
                  <a:pt x="1702" y="2803"/>
                  <a:pt x="1699" y="2803"/>
                  <a:pt x="1695" y="2804"/>
                </a:cubicBezTo>
                <a:cubicBezTo>
                  <a:pt x="1687" y="2805"/>
                  <a:pt x="1679" y="2805"/>
                  <a:pt x="1671" y="2806"/>
                </a:cubicBezTo>
                <a:cubicBezTo>
                  <a:pt x="1669" y="2807"/>
                  <a:pt x="1667" y="2807"/>
                  <a:pt x="1665" y="2807"/>
                </a:cubicBezTo>
                <a:cubicBezTo>
                  <a:pt x="1656" y="2808"/>
                  <a:pt x="1648" y="2809"/>
                  <a:pt x="1639" y="2809"/>
                </a:cubicBezTo>
                <a:cubicBezTo>
                  <a:pt x="1635" y="2807"/>
                  <a:pt x="1632" y="2805"/>
                  <a:pt x="1628" y="2802"/>
                </a:cubicBezTo>
                <a:cubicBezTo>
                  <a:pt x="1626" y="2801"/>
                  <a:pt x="1624" y="2800"/>
                  <a:pt x="1622" y="2799"/>
                </a:cubicBezTo>
                <a:cubicBezTo>
                  <a:pt x="1617" y="2796"/>
                  <a:pt x="1611" y="2792"/>
                  <a:pt x="1605" y="2788"/>
                </a:cubicBezTo>
                <a:close/>
                <a:moveTo>
                  <a:pt x="1853" y="2757"/>
                </a:moveTo>
                <a:cubicBezTo>
                  <a:pt x="1852" y="2756"/>
                  <a:pt x="1850" y="2755"/>
                  <a:pt x="1848" y="2754"/>
                </a:cubicBezTo>
                <a:cubicBezTo>
                  <a:pt x="1839" y="2748"/>
                  <a:pt x="1830" y="2741"/>
                  <a:pt x="1821" y="2735"/>
                </a:cubicBezTo>
                <a:cubicBezTo>
                  <a:pt x="1819" y="2733"/>
                  <a:pt x="1816" y="2731"/>
                  <a:pt x="1814" y="2730"/>
                </a:cubicBezTo>
                <a:cubicBezTo>
                  <a:pt x="1808" y="2725"/>
                  <a:pt x="1801" y="2720"/>
                  <a:pt x="1795" y="2716"/>
                </a:cubicBezTo>
                <a:cubicBezTo>
                  <a:pt x="1792" y="2713"/>
                  <a:pt x="1788" y="2711"/>
                  <a:pt x="1785" y="2708"/>
                </a:cubicBezTo>
                <a:cubicBezTo>
                  <a:pt x="1780" y="2704"/>
                  <a:pt x="1774" y="2700"/>
                  <a:pt x="1769" y="2696"/>
                </a:cubicBezTo>
                <a:cubicBezTo>
                  <a:pt x="1766" y="2693"/>
                  <a:pt x="1762" y="2690"/>
                  <a:pt x="1759" y="2687"/>
                </a:cubicBezTo>
                <a:cubicBezTo>
                  <a:pt x="1754" y="2683"/>
                  <a:pt x="1749" y="2679"/>
                  <a:pt x="1744" y="2675"/>
                </a:cubicBezTo>
                <a:cubicBezTo>
                  <a:pt x="1740" y="2672"/>
                  <a:pt x="1737" y="2669"/>
                  <a:pt x="1733" y="2666"/>
                </a:cubicBezTo>
                <a:cubicBezTo>
                  <a:pt x="1728" y="2662"/>
                  <a:pt x="1723" y="2658"/>
                  <a:pt x="1719" y="2654"/>
                </a:cubicBezTo>
                <a:cubicBezTo>
                  <a:pt x="1715" y="2651"/>
                  <a:pt x="1712" y="2648"/>
                  <a:pt x="1708" y="2645"/>
                </a:cubicBezTo>
                <a:cubicBezTo>
                  <a:pt x="1703" y="2641"/>
                  <a:pt x="1699" y="2637"/>
                  <a:pt x="1694" y="2633"/>
                </a:cubicBezTo>
                <a:cubicBezTo>
                  <a:pt x="1691" y="2630"/>
                  <a:pt x="1687" y="2626"/>
                  <a:pt x="1684" y="2623"/>
                </a:cubicBezTo>
                <a:cubicBezTo>
                  <a:pt x="1681" y="2621"/>
                  <a:pt x="1678" y="2618"/>
                  <a:pt x="1675" y="2616"/>
                </a:cubicBezTo>
                <a:cubicBezTo>
                  <a:pt x="1679" y="2615"/>
                  <a:pt x="1682" y="2615"/>
                  <a:pt x="1685" y="2615"/>
                </a:cubicBezTo>
                <a:cubicBezTo>
                  <a:pt x="1690" y="2614"/>
                  <a:pt x="1694" y="2613"/>
                  <a:pt x="1699" y="2613"/>
                </a:cubicBezTo>
                <a:cubicBezTo>
                  <a:pt x="1705" y="2612"/>
                  <a:pt x="1711" y="2611"/>
                  <a:pt x="1716" y="2611"/>
                </a:cubicBezTo>
                <a:cubicBezTo>
                  <a:pt x="1721" y="2610"/>
                  <a:pt x="1725" y="2610"/>
                  <a:pt x="1730" y="2609"/>
                </a:cubicBezTo>
                <a:cubicBezTo>
                  <a:pt x="1736" y="2608"/>
                  <a:pt x="1741" y="2607"/>
                  <a:pt x="1747" y="2606"/>
                </a:cubicBezTo>
                <a:cubicBezTo>
                  <a:pt x="1752" y="2606"/>
                  <a:pt x="1756" y="2605"/>
                  <a:pt x="1760" y="2604"/>
                </a:cubicBezTo>
                <a:cubicBezTo>
                  <a:pt x="1766" y="2603"/>
                  <a:pt x="1772" y="2602"/>
                  <a:pt x="1779" y="2601"/>
                </a:cubicBezTo>
                <a:cubicBezTo>
                  <a:pt x="1783" y="2600"/>
                  <a:pt x="1787" y="2600"/>
                  <a:pt x="1791" y="2599"/>
                </a:cubicBezTo>
                <a:cubicBezTo>
                  <a:pt x="1797" y="2598"/>
                  <a:pt x="1804" y="2596"/>
                  <a:pt x="1810" y="2595"/>
                </a:cubicBezTo>
                <a:cubicBezTo>
                  <a:pt x="1814" y="2594"/>
                  <a:pt x="1817" y="2594"/>
                  <a:pt x="1821" y="2593"/>
                </a:cubicBezTo>
                <a:cubicBezTo>
                  <a:pt x="1829" y="2591"/>
                  <a:pt x="1838" y="2590"/>
                  <a:pt x="1846" y="2588"/>
                </a:cubicBezTo>
                <a:cubicBezTo>
                  <a:pt x="1848" y="2587"/>
                  <a:pt x="1849" y="2587"/>
                  <a:pt x="1851" y="2587"/>
                </a:cubicBezTo>
                <a:cubicBezTo>
                  <a:pt x="1861" y="2584"/>
                  <a:pt x="1871" y="2582"/>
                  <a:pt x="1881" y="2579"/>
                </a:cubicBezTo>
                <a:cubicBezTo>
                  <a:pt x="1884" y="2579"/>
                  <a:pt x="1887" y="2578"/>
                  <a:pt x="1890" y="2577"/>
                </a:cubicBezTo>
                <a:cubicBezTo>
                  <a:pt x="1896" y="2576"/>
                  <a:pt x="1903" y="2574"/>
                  <a:pt x="1909" y="2572"/>
                </a:cubicBezTo>
                <a:cubicBezTo>
                  <a:pt x="1909" y="2572"/>
                  <a:pt x="1909" y="2572"/>
                  <a:pt x="1909" y="2572"/>
                </a:cubicBezTo>
                <a:cubicBezTo>
                  <a:pt x="1909" y="2572"/>
                  <a:pt x="1909" y="2572"/>
                  <a:pt x="1909" y="2572"/>
                </a:cubicBezTo>
                <a:cubicBezTo>
                  <a:pt x="1912" y="2575"/>
                  <a:pt x="1916" y="2579"/>
                  <a:pt x="1919" y="2582"/>
                </a:cubicBezTo>
                <a:cubicBezTo>
                  <a:pt x="1922" y="2585"/>
                  <a:pt x="1924" y="2587"/>
                  <a:pt x="1927" y="2590"/>
                </a:cubicBezTo>
                <a:cubicBezTo>
                  <a:pt x="1932" y="2595"/>
                  <a:pt x="1938" y="2601"/>
                  <a:pt x="1943" y="2606"/>
                </a:cubicBezTo>
                <a:cubicBezTo>
                  <a:pt x="1945" y="2608"/>
                  <a:pt x="1947" y="2609"/>
                  <a:pt x="1949" y="2611"/>
                </a:cubicBezTo>
                <a:cubicBezTo>
                  <a:pt x="1954" y="2617"/>
                  <a:pt x="1960" y="2622"/>
                  <a:pt x="1966" y="2627"/>
                </a:cubicBezTo>
                <a:cubicBezTo>
                  <a:pt x="1968" y="2629"/>
                  <a:pt x="1970" y="2632"/>
                  <a:pt x="1973" y="2634"/>
                </a:cubicBezTo>
                <a:cubicBezTo>
                  <a:pt x="1977" y="2638"/>
                  <a:pt x="1981" y="2641"/>
                  <a:pt x="1986" y="2645"/>
                </a:cubicBezTo>
                <a:cubicBezTo>
                  <a:pt x="1988" y="2648"/>
                  <a:pt x="1991" y="2650"/>
                  <a:pt x="1994" y="2653"/>
                </a:cubicBezTo>
                <a:cubicBezTo>
                  <a:pt x="1998" y="2656"/>
                  <a:pt x="2002" y="2660"/>
                  <a:pt x="2006" y="2663"/>
                </a:cubicBezTo>
                <a:cubicBezTo>
                  <a:pt x="2009" y="2666"/>
                  <a:pt x="2012" y="2668"/>
                  <a:pt x="2015" y="2671"/>
                </a:cubicBezTo>
                <a:cubicBezTo>
                  <a:pt x="2019" y="2674"/>
                  <a:pt x="2023" y="2677"/>
                  <a:pt x="2027" y="2680"/>
                </a:cubicBezTo>
                <a:cubicBezTo>
                  <a:pt x="2030" y="2683"/>
                  <a:pt x="2033" y="2685"/>
                  <a:pt x="2036" y="2688"/>
                </a:cubicBezTo>
                <a:cubicBezTo>
                  <a:pt x="2040" y="2691"/>
                  <a:pt x="2043" y="2694"/>
                  <a:pt x="2047" y="2697"/>
                </a:cubicBezTo>
                <a:cubicBezTo>
                  <a:pt x="2051" y="2700"/>
                  <a:pt x="2054" y="2702"/>
                  <a:pt x="2057" y="2705"/>
                </a:cubicBezTo>
                <a:cubicBezTo>
                  <a:pt x="2059" y="2707"/>
                  <a:pt x="2062" y="2709"/>
                  <a:pt x="2064" y="2711"/>
                </a:cubicBezTo>
                <a:cubicBezTo>
                  <a:pt x="2061" y="2712"/>
                  <a:pt x="2059" y="2713"/>
                  <a:pt x="2056" y="2714"/>
                </a:cubicBezTo>
                <a:cubicBezTo>
                  <a:pt x="2052" y="2715"/>
                  <a:pt x="2049" y="2717"/>
                  <a:pt x="2045" y="2718"/>
                </a:cubicBezTo>
                <a:cubicBezTo>
                  <a:pt x="2041" y="2720"/>
                  <a:pt x="2036" y="2721"/>
                  <a:pt x="2032" y="2723"/>
                </a:cubicBezTo>
                <a:cubicBezTo>
                  <a:pt x="2028" y="2724"/>
                  <a:pt x="2024" y="2726"/>
                  <a:pt x="2021" y="2727"/>
                </a:cubicBezTo>
                <a:cubicBezTo>
                  <a:pt x="2016" y="2729"/>
                  <a:pt x="2012" y="2730"/>
                  <a:pt x="2007" y="2732"/>
                </a:cubicBezTo>
                <a:cubicBezTo>
                  <a:pt x="2004" y="2733"/>
                  <a:pt x="2000" y="2734"/>
                  <a:pt x="1996" y="2735"/>
                </a:cubicBezTo>
                <a:cubicBezTo>
                  <a:pt x="1992" y="2737"/>
                  <a:pt x="1987" y="2738"/>
                  <a:pt x="1982" y="2740"/>
                </a:cubicBezTo>
                <a:cubicBezTo>
                  <a:pt x="1979" y="2741"/>
                  <a:pt x="1975" y="2742"/>
                  <a:pt x="1972" y="2744"/>
                </a:cubicBezTo>
                <a:cubicBezTo>
                  <a:pt x="1967" y="2745"/>
                  <a:pt x="1962" y="2747"/>
                  <a:pt x="1957" y="2748"/>
                </a:cubicBezTo>
                <a:cubicBezTo>
                  <a:pt x="1954" y="2749"/>
                  <a:pt x="1950" y="2750"/>
                  <a:pt x="1947" y="2751"/>
                </a:cubicBezTo>
                <a:cubicBezTo>
                  <a:pt x="1941" y="2753"/>
                  <a:pt x="1936" y="2755"/>
                  <a:pt x="1930" y="2756"/>
                </a:cubicBezTo>
                <a:cubicBezTo>
                  <a:pt x="1927" y="2757"/>
                  <a:pt x="1925" y="2758"/>
                  <a:pt x="1922" y="2758"/>
                </a:cubicBezTo>
                <a:cubicBezTo>
                  <a:pt x="1914" y="2761"/>
                  <a:pt x="1906" y="2763"/>
                  <a:pt x="1898" y="2765"/>
                </a:cubicBezTo>
                <a:cubicBezTo>
                  <a:pt x="1894" y="2766"/>
                  <a:pt x="1891" y="2767"/>
                  <a:pt x="1888" y="2767"/>
                </a:cubicBezTo>
                <a:cubicBezTo>
                  <a:pt x="1883" y="2769"/>
                  <a:pt x="1879" y="2770"/>
                  <a:pt x="1874" y="2771"/>
                </a:cubicBezTo>
                <a:cubicBezTo>
                  <a:pt x="1867" y="2767"/>
                  <a:pt x="1860" y="2762"/>
                  <a:pt x="1853" y="2757"/>
                </a:cubicBezTo>
                <a:close/>
                <a:moveTo>
                  <a:pt x="2057" y="2690"/>
                </a:moveTo>
                <a:cubicBezTo>
                  <a:pt x="2051" y="2685"/>
                  <a:pt x="2045" y="2680"/>
                  <a:pt x="2038" y="2675"/>
                </a:cubicBezTo>
                <a:cubicBezTo>
                  <a:pt x="2038" y="2674"/>
                  <a:pt x="2037" y="2673"/>
                  <a:pt x="2036" y="2673"/>
                </a:cubicBezTo>
                <a:cubicBezTo>
                  <a:pt x="2029" y="2667"/>
                  <a:pt x="2023" y="2662"/>
                  <a:pt x="2016" y="2656"/>
                </a:cubicBezTo>
                <a:cubicBezTo>
                  <a:pt x="2014" y="2654"/>
                  <a:pt x="2012" y="2652"/>
                  <a:pt x="2010" y="2650"/>
                </a:cubicBezTo>
                <a:cubicBezTo>
                  <a:pt x="2005" y="2646"/>
                  <a:pt x="2001" y="2642"/>
                  <a:pt x="1996" y="2639"/>
                </a:cubicBezTo>
                <a:cubicBezTo>
                  <a:pt x="1993" y="2636"/>
                  <a:pt x="1991" y="2634"/>
                  <a:pt x="1988" y="2631"/>
                </a:cubicBezTo>
                <a:cubicBezTo>
                  <a:pt x="1984" y="2628"/>
                  <a:pt x="1980" y="2624"/>
                  <a:pt x="1976" y="2621"/>
                </a:cubicBezTo>
                <a:cubicBezTo>
                  <a:pt x="1973" y="2618"/>
                  <a:pt x="1971" y="2615"/>
                  <a:pt x="1968" y="2613"/>
                </a:cubicBezTo>
                <a:cubicBezTo>
                  <a:pt x="1964" y="2609"/>
                  <a:pt x="1960" y="2606"/>
                  <a:pt x="1957" y="2602"/>
                </a:cubicBezTo>
                <a:cubicBezTo>
                  <a:pt x="1954" y="2600"/>
                  <a:pt x="1951" y="2597"/>
                  <a:pt x="1948" y="2594"/>
                </a:cubicBezTo>
                <a:cubicBezTo>
                  <a:pt x="1945" y="2591"/>
                  <a:pt x="1941" y="2587"/>
                  <a:pt x="1938" y="2584"/>
                </a:cubicBezTo>
                <a:cubicBezTo>
                  <a:pt x="1935" y="2581"/>
                  <a:pt x="1932" y="2578"/>
                  <a:pt x="1929" y="2575"/>
                </a:cubicBezTo>
                <a:cubicBezTo>
                  <a:pt x="1927" y="2573"/>
                  <a:pt x="1925" y="2571"/>
                  <a:pt x="1922" y="2569"/>
                </a:cubicBezTo>
                <a:cubicBezTo>
                  <a:pt x="1926" y="2568"/>
                  <a:pt x="1929" y="2567"/>
                  <a:pt x="1933" y="2566"/>
                </a:cubicBezTo>
                <a:cubicBezTo>
                  <a:pt x="1937" y="2564"/>
                  <a:pt x="1941" y="2563"/>
                  <a:pt x="1945" y="2562"/>
                </a:cubicBezTo>
                <a:cubicBezTo>
                  <a:pt x="1950" y="2560"/>
                  <a:pt x="1955" y="2559"/>
                  <a:pt x="1961" y="2557"/>
                </a:cubicBezTo>
                <a:cubicBezTo>
                  <a:pt x="1965" y="2556"/>
                  <a:pt x="1969" y="2555"/>
                  <a:pt x="1973" y="2554"/>
                </a:cubicBezTo>
                <a:cubicBezTo>
                  <a:pt x="1978" y="2552"/>
                  <a:pt x="1983" y="2550"/>
                  <a:pt x="1989" y="2548"/>
                </a:cubicBezTo>
                <a:cubicBezTo>
                  <a:pt x="1992" y="2547"/>
                  <a:pt x="1996" y="2546"/>
                  <a:pt x="2000" y="2545"/>
                </a:cubicBezTo>
                <a:cubicBezTo>
                  <a:pt x="2006" y="2543"/>
                  <a:pt x="2011" y="2541"/>
                  <a:pt x="2017" y="2539"/>
                </a:cubicBezTo>
                <a:cubicBezTo>
                  <a:pt x="2021" y="2537"/>
                  <a:pt x="2024" y="2536"/>
                  <a:pt x="2027" y="2535"/>
                </a:cubicBezTo>
                <a:cubicBezTo>
                  <a:pt x="2034" y="2533"/>
                  <a:pt x="2041" y="2530"/>
                  <a:pt x="2048" y="2527"/>
                </a:cubicBezTo>
                <a:cubicBezTo>
                  <a:pt x="2050" y="2527"/>
                  <a:pt x="2052" y="2526"/>
                  <a:pt x="2055" y="2525"/>
                </a:cubicBezTo>
                <a:cubicBezTo>
                  <a:pt x="2064" y="2522"/>
                  <a:pt x="2073" y="2518"/>
                  <a:pt x="2082" y="2514"/>
                </a:cubicBezTo>
                <a:cubicBezTo>
                  <a:pt x="2083" y="2514"/>
                  <a:pt x="2085" y="2513"/>
                  <a:pt x="2087" y="2512"/>
                </a:cubicBezTo>
                <a:cubicBezTo>
                  <a:pt x="2094" y="2509"/>
                  <a:pt x="2101" y="2506"/>
                  <a:pt x="2108" y="2503"/>
                </a:cubicBezTo>
                <a:cubicBezTo>
                  <a:pt x="2111" y="2502"/>
                  <a:pt x="2114" y="2501"/>
                  <a:pt x="2117" y="2499"/>
                </a:cubicBezTo>
                <a:cubicBezTo>
                  <a:pt x="2122" y="2497"/>
                  <a:pt x="2127" y="2495"/>
                  <a:pt x="2132" y="2493"/>
                </a:cubicBezTo>
                <a:cubicBezTo>
                  <a:pt x="2132" y="2493"/>
                  <a:pt x="2132" y="2493"/>
                  <a:pt x="2132" y="2493"/>
                </a:cubicBezTo>
                <a:cubicBezTo>
                  <a:pt x="2132" y="2493"/>
                  <a:pt x="2132" y="2493"/>
                  <a:pt x="2132" y="2493"/>
                </a:cubicBezTo>
                <a:cubicBezTo>
                  <a:pt x="2135" y="2496"/>
                  <a:pt x="2138" y="2499"/>
                  <a:pt x="2140" y="2502"/>
                </a:cubicBezTo>
                <a:cubicBezTo>
                  <a:pt x="2142" y="2504"/>
                  <a:pt x="2144" y="2506"/>
                  <a:pt x="2146" y="2508"/>
                </a:cubicBezTo>
                <a:cubicBezTo>
                  <a:pt x="2149" y="2512"/>
                  <a:pt x="2153" y="2516"/>
                  <a:pt x="2157" y="2521"/>
                </a:cubicBezTo>
                <a:cubicBezTo>
                  <a:pt x="2158" y="2522"/>
                  <a:pt x="2159" y="2524"/>
                  <a:pt x="2161" y="2525"/>
                </a:cubicBezTo>
                <a:cubicBezTo>
                  <a:pt x="2166" y="2531"/>
                  <a:pt x="2171" y="2537"/>
                  <a:pt x="2176" y="2542"/>
                </a:cubicBezTo>
                <a:cubicBezTo>
                  <a:pt x="2176" y="2542"/>
                  <a:pt x="2177" y="2543"/>
                  <a:pt x="2177" y="2543"/>
                </a:cubicBezTo>
                <a:cubicBezTo>
                  <a:pt x="2182" y="2548"/>
                  <a:pt x="2187" y="2554"/>
                  <a:pt x="2192" y="2559"/>
                </a:cubicBezTo>
                <a:cubicBezTo>
                  <a:pt x="2194" y="2561"/>
                  <a:pt x="2196" y="2563"/>
                  <a:pt x="2197" y="2564"/>
                </a:cubicBezTo>
                <a:cubicBezTo>
                  <a:pt x="2201" y="2568"/>
                  <a:pt x="2204" y="2572"/>
                  <a:pt x="2208" y="2575"/>
                </a:cubicBezTo>
                <a:cubicBezTo>
                  <a:pt x="2210" y="2578"/>
                  <a:pt x="2212" y="2580"/>
                  <a:pt x="2214" y="2582"/>
                </a:cubicBezTo>
                <a:cubicBezTo>
                  <a:pt x="2218" y="2585"/>
                  <a:pt x="2221" y="2588"/>
                  <a:pt x="2224" y="2591"/>
                </a:cubicBezTo>
                <a:cubicBezTo>
                  <a:pt x="2226" y="2594"/>
                  <a:pt x="2229" y="2596"/>
                  <a:pt x="2231" y="2599"/>
                </a:cubicBezTo>
                <a:cubicBezTo>
                  <a:pt x="2234" y="2601"/>
                  <a:pt x="2237" y="2604"/>
                  <a:pt x="2240" y="2607"/>
                </a:cubicBezTo>
                <a:cubicBezTo>
                  <a:pt x="2243" y="2610"/>
                  <a:pt x="2245" y="2612"/>
                  <a:pt x="2248" y="2615"/>
                </a:cubicBezTo>
                <a:cubicBezTo>
                  <a:pt x="2250" y="2616"/>
                  <a:pt x="2252" y="2618"/>
                  <a:pt x="2254" y="2620"/>
                </a:cubicBezTo>
                <a:cubicBezTo>
                  <a:pt x="2251" y="2622"/>
                  <a:pt x="2248" y="2623"/>
                  <a:pt x="2246" y="2625"/>
                </a:cubicBezTo>
                <a:cubicBezTo>
                  <a:pt x="2242" y="2627"/>
                  <a:pt x="2239" y="2629"/>
                  <a:pt x="2235" y="2631"/>
                </a:cubicBezTo>
                <a:cubicBezTo>
                  <a:pt x="2231" y="2633"/>
                  <a:pt x="2227" y="2635"/>
                  <a:pt x="2223" y="2637"/>
                </a:cubicBezTo>
                <a:cubicBezTo>
                  <a:pt x="2220" y="2639"/>
                  <a:pt x="2216" y="2641"/>
                  <a:pt x="2213" y="2642"/>
                </a:cubicBezTo>
                <a:cubicBezTo>
                  <a:pt x="2209" y="2645"/>
                  <a:pt x="2205" y="2647"/>
                  <a:pt x="2201" y="2649"/>
                </a:cubicBezTo>
                <a:cubicBezTo>
                  <a:pt x="2197" y="2651"/>
                  <a:pt x="2194" y="2652"/>
                  <a:pt x="2190" y="2654"/>
                </a:cubicBezTo>
                <a:cubicBezTo>
                  <a:pt x="2186" y="2656"/>
                  <a:pt x="2182" y="2658"/>
                  <a:pt x="2178" y="2660"/>
                </a:cubicBezTo>
                <a:cubicBezTo>
                  <a:pt x="2174" y="2662"/>
                  <a:pt x="2171" y="2664"/>
                  <a:pt x="2168" y="2665"/>
                </a:cubicBezTo>
                <a:cubicBezTo>
                  <a:pt x="2163" y="2668"/>
                  <a:pt x="2158" y="2670"/>
                  <a:pt x="2153" y="2672"/>
                </a:cubicBezTo>
                <a:cubicBezTo>
                  <a:pt x="2150" y="2673"/>
                  <a:pt x="2148" y="2675"/>
                  <a:pt x="2145" y="2676"/>
                </a:cubicBezTo>
                <a:cubicBezTo>
                  <a:pt x="2137" y="2680"/>
                  <a:pt x="2130" y="2683"/>
                  <a:pt x="2122" y="2686"/>
                </a:cubicBezTo>
                <a:cubicBezTo>
                  <a:pt x="2120" y="2687"/>
                  <a:pt x="2117" y="2689"/>
                  <a:pt x="2115" y="2690"/>
                </a:cubicBezTo>
                <a:cubicBezTo>
                  <a:pt x="2110" y="2692"/>
                  <a:pt x="2104" y="2694"/>
                  <a:pt x="2099" y="2696"/>
                </a:cubicBezTo>
                <a:cubicBezTo>
                  <a:pt x="2096" y="2698"/>
                  <a:pt x="2092" y="2699"/>
                  <a:pt x="2089" y="2701"/>
                </a:cubicBezTo>
                <a:cubicBezTo>
                  <a:pt x="2085" y="2702"/>
                  <a:pt x="2081" y="2704"/>
                  <a:pt x="2077" y="2705"/>
                </a:cubicBezTo>
                <a:cubicBezTo>
                  <a:pt x="2073" y="2702"/>
                  <a:pt x="2069" y="2699"/>
                  <a:pt x="2065" y="2696"/>
                </a:cubicBezTo>
                <a:cubicBezTo>
                  <a:pt x="2063" y="2694"/>
                  <a:pt x="2060" y="2692"/>
                  <a:pt x="2057" y="2690"/>
                </a:cubicBezTo>
                <a:close/>
                <a:moveTo>
                  <a:pt x="2250" y="2600"/>
                </a:moveTo>
                <a:cubicBezTo>
                  <a:pt x="2246" y="2596"/>
                  <a:pt x="2242" y="2593"/>
                  <a:pt x="2239" y="2589"/>
                </a:cubicBezTo>
                <a:cubicBezTo>
                  <a:pt x="2237" y="2587"/>
                  <a:pt x="2235" y="2586"/>
                  <a:pt x="2234" y="2584"/>
                </a:cubicBezTo>
                <a:cubicBezTo>
                  <a:pt x="2228" y="2579"/>
                  <a:pt x="2223" y="2574"/>
                  <a:pt x="2218" y="2568"/>
                </a:cubicBezTo>
                <a:cubicBezTo>
                  <a:pt x="2217" y="2567"/>
                  <a:pt x="2216" y="2566"/>
                  <a:pt x="2215" y="2565"/>
                </a:cubicBezTo>
                <a:cubicBezTo>
                  <a:pt x="2211" y="2561"/>
                  <a:pt x="2206" y="2556"/>
                  <a:pt x="2202" y="2552"/>
                </a:cubicBezTo>
                <a:cubicBezTo>
                  <a:pt x="2200" y="2550"/>
                  <a:pt x="2198" y="2548"/>
                  <a:pt x="2196" y="2546"/>
                </a:cubicBezTo>
                <a:cubicBezTo>
                  <a:pt x="2193" y="2542"/>
                  <a:pt x="2189" y="2539"/>
                  <a:pt x="2186" y="2535"/>
                </a:cubicBezTo>
                <a:cubicBezTo>
                  <a:pt x="2184" y="2533"/>
                  <a:pt x="2182" y="2531"/>
                  <a:pt x="2180" y="2528"/>
                </a:cubicBezTo>
                <a:cubicBezTo>
                  <a:pt x="2177" y="2525"/>
                  <a:pt x="2174" y="2522"/>
                  <a:pt x="2171" y="2519"/>
                </a:cubicBezTo>
                <a:cubicBezTo>
                  <a:pt x="2169" y="2516"/>
                  <a:pt x="2167" y="2514"/>
                  <a:pt x="2164" y="2511"/>
                </a:cubicBezTo>
                <a:cubicBezTo>
                  <a:pt x="2162" y="2508"/>
                  <a:pt x="2159" y="2505"/>
                  <a:pt x="2156" y="2502"/>
                </a:cubicBezTo>
                <a:cubicBezTo>
                  <a:pt x="2154" y="2499"/>
                  <a:pt x="2152" y="2496"/>
                  <a:pt x="2149" y="2494"/>
                </a:cubicBezTo>
                <a:cubicBezTo>
                  <a:pt x="2147" y="2492"/>
                  <a:pt x="2146" y="2490"/>
                  <a:pt x="2144" y="2488"/>
                </a:cubicBezTo>
                <a:cubicBezTo>
                  <a:pt x="2148" y="2486"/>
                  <a:pt x="2151" y="2484"/>
                  <a:pt x="2155" y="2482"/>
                </a:cubicBezTo>
                <a:cubicBezTo>
                  <a:pt x="2159" y="2481"/>
                  <a:pt x="2163" y="2479"/>
                  <a:pt x="2166" y="2477"/>
                </a:cubicBezTo>
                <a:cubicBezTo>
                  <a:pt x="2171" y="2475"/>
                  <a:pt x="2176" y="2472"/>
                  <a:pt x="2181" y="2470"/>
                </a:cubicBezTo>
                <a:cubicBezTo>
                  <a:pt x="2185" y="2468"/>
                  <a:pt x="2189" y="2466"/>
                  <a:pt x="2192" y="2464"/>
                </a:cubicBezTo>
                <a:cubicBezTo>
                  <a:pt x="2198" y="2462"/>
                  <a:pt x="2203" y="2459"/>
                  <a:pt x="2208" y="2456"/>
                </a:cubicBezTo>
                <a:cubicBezTo>
                  <a:pt x="2212" y="2454"/>
                  <a:pt x="2215" y="2453"/>
                  <a:pt x="2218" y="2451"/>
                </a:cubicBezTo>
                <a:cubicBezTo>
                  <a:pt x="2224" y="2448"/>
                  <a:pt x="2231" y="2444"/>
                  <a:pt x="2237" y="2441"/>
                </a:cubicBezTo>
                <a:cubicBezTo>
                  <a:pt x="2239" y="2440"/>
                  <a:pt x="2241" y="2439"/>
                  <a:pt x="2244" y="2437"/>
                </a:cubicBezTo>
                <a:cubicBezTo>
                  <a:pt x="2252" y="2433"/>
                  <a:pt x="2261" y="2428"/>
                  <a:pt x="2269" y="2423"/>
                </a:cubicBezTo>
                <a:cubicBezTo>
                  <a:pt x="2271" y="2422"/>
                  <a:pt x="2272" y="2421"/>
                  <a:pt x="2274" y="2420"/>
                </a:cubicBezTo>
                <a:cubicBezTo>
                  <a:pt x="2281" y="2416"/>
                  <a:pt x="2287" y="2412"/>
                  <a:pt x="2294" y="2408"/>
                </a:cubicBezTo>
                <a:cubicBezTo>
                  <a:pt x="2297" y="2406"/>
                  <a:pt x="2300" y="2405"/>
                  <a:pt x="2303" y="2403"/>
                </a:cubicBezTo>
                <a:cubicBezTo>
                  <a:pt x="2308" y="2400"/>
                  <a:pt x="2314" y="2396"/>
                  <a:pt x="2319" y="2393"/>
                </a:cubicBezTo>
                <a:cubicBezTo>
                  <a:pt x="2322" y="2391"/>
                  <a:pt x="2325" y="2389"/>
                  <a:pt x="2329" y="2387"/>
                </a:cubicBezTo>
                <a:cubicBezTo>
                  <a:pt x="2333" y="2384"/>
                  <a:pt x="2337" y="2382"/>
                  <a:pt x="2341" y="2379"/>
                </a:cubicBezTo>
                <a:cubicBezTo>
                  <a:pt x="2341" y="2379"/>
                  <a:pt x="2341" y="2379"/>
                  <a:pt x="2341" y="2379"/>
                </a:cubicBezTo>
                <a:cubicBezTo>
                  <a:pt x="2341" y="2379"/>
                  <a:pt x="2341" y="2379"/>
                  <a:pt x="2341" y="2379"/>
                </a:cubicBezTo>
                <a:cubicBezTo>
                  <a:pt x="2341" y="2380"/>
                  <a:pt x="2342" y="2381"/>
                  <a:pt x="2342" y="2381"/>
                </a:cubicBezTo>
                <a:cubicBezTo>
                  <a:pt x="2349" y="2391"/>
                  <a:pt x="2356" y="2400"/>
                  <a:pt x="2362" y="2409"/>
                </a:cubicBezTo>
                <a:cubicBezTo>
                  <a:pt x="2363" y="2410"/>
                  <a:pt x="2364" y="2411"/>
                  <a:pt x="2364" y="2412"/>
                </a:cubicBezTo>
                <a:cubicBezTo>
                  <a:pt x="2371" y="2421"/>
                  <a:pt x="2379" y="2431"/>
                  <a:pt x="2386" y="2441"/>
                </a:cubicBezTo>
                <a:cubicBezTo>
                  <a:pt x="2386" y="2441"/>
                  <a:pt x="2386" y="2441"/>
                  <a:pt x="2386" y="2441"/>
                </a:cubicBezTo>
                <a:cubicBezTo>
                  <a:pt x="2393" y="2450"/>
                  <a:pt x="2401" y="2460"/>
                  <a:pt x="2408" y="2469"/>
                </a:cubicBezTo>
                <a:cubicBezTo>
                  <a:pt x="2409" y="2470"/>
                  <a:pt x="2410" y="2471"/>
                  <a:pt x="2410" y="2471"/>
                </a:cubicBezTo>
                <a:cubicBezTo>
                  <a:pt x="2418" y="2480"/>
                  <a:pt x="2425" y="2489"/>
                  <a:pt x="2432" y="2498"/>
                </a:cubicBezTo>
                <a:cubicBezTo>
                  <a:pt x="2433" y="2498"/>
                  <a:pt x="2434" y="2499"/>
                  <a:pt x="2434" y="2500"/>
                </a:cubicBezTo>
                <a:cubicBezTo>
                  <a:pt x="2431" y="2502"/>
                  <a:pt x="2428" y="2505"/>
                  <a:pt x="2425" y="2507"/>
                </a:cubicBezTo>
                <a:cubicBezTo>
                  <a:pt x="2422" y="2509"/>
                  <a:pt x="2419" y="2512"/>
                  <a:pt x="2416" y="2514"/>
                </a:cubicBezTo>
                <a:cubicBezTo>
                  <a:pt x="2412" y="2517"/>
                  <a:pt x="2408" y="2520"/>
                  <a:pt x="2404" y="2523"/>
                </a:cubicBezTo>
                <a:cubicBezTo>
                  <a:pt x="2401" y="2525"/>
                  <a:pt x="2398" y="2527"/>
                  <a:pt x="2395" y="2530"/>
                </a:cubicBezTo>
                <a:cubicBezTo>
                  <a:pt x="2391" y="2533"/>
                  <a:pt x="2386" y="2536"/>
                  <a:pt x="2382" y="2539"/>
                </a:cubicBezTo>
                <a:cubicBezTo>
                  <a:pt x="2379" y="2541"/>
                  <a:pt x="2376" y="2543"/>
                  <a:pt x="2373" y="2545"/>
                </a:cubicBezTo>
                <a:cubicBezTo>
                  <a:pt x="2369" y="2548"/>
                  <a:pt x="2364" y="2552"/>
                  <a:pt x="2359" y="2555"/>
                </a:cubicBezTo>
                <a:cubicBezTo>
                  <a:pt x="2356" y="2556"/>
                  <a:pt x="2354" y="2558"/>
                  <a:pt x="2352" y="2560"/>
                </a:cubicBezTo>
                <a:cubicBezTo>
                  <a:pt x="2344" y="2565"/>
                  <a:pt x="2337" y="2569"/>
                  <a:pt x="2330" y="2574"/>
                </a:cubicBezTo>
                <a:cubicBezTo>
                  <a:pt x="2328" y="2575"/>
                  <a:pt x="2326" y="2576"/>
                  <a:pt x="2324" y="2578"/>
                </a:cubicBezTo>
                <a:cubicBezTo>
                  <a:pt x="2319" y="2581"/>
                  <a:pt x="2313" y="2585"/>
                  <a:pt x="2308" y="2588"/>
                </a:cubicBezTo>
                <a:cubicBezTo>
                  <a:pt x="2305" y="2590"/>
                  <a:pt x="2302" y="2592"/>
                  <a:pt x="2299" y="2593"/>
                </a:cubicBezTo>
                <a:cubicBezTo>
                  <a:pt x="2295" y="2596"/>
                  <a:pt x="2290" y="2599"/>
                  <a:pt x="2285" y="2602"/>
                </a:cubicBezTo>
                <a:cubicBezTo>
                  <a:pt x="2282" y="2604"/>
                  <a:pt x="2279" y="2606"/>
                  <a:pt x="2276" y="2608"/>
                </a:cubicBezTo>
                <a:cubicBezTo>
                  <a:pt x="2272" y="2610"/>
                  <a:pt x="2268" y="2612"/>
                  <a:pt x="2265" y="2614"/>
                </a:cubicBezTo>
                <a:cubicBezTo>
                  <a:pt x="2262" y="2611"/>
                  <a:pt x="2259" y="2608"/>
                  <a:pt x="2256" y="2606"/>
                </a:cubicBezTo>
                <a:cubicBezTo>
                  <a:pt x="2254" y="2604"/>
                  <a:pt x="2252" y="2602"/>
                  <a:pt x="2250" y="2600"/>
                </a:cubicBezTo>
                <a:close/>
                <a:moveTo>
                  <a:pt x="2420" y="2464"/>
                </a:moveTo>
                <a:cubicBezTo>
                  <a:pt x="2419" y="2463"/>
                  <a:pt x="2419" y="2463"/>
                  <a:pt x="2418" y="2462"/>
                </a:cubicBezTo>
                <a:cubicBezTo>
                  <a:pt x="2410" y="2453"/>
                  <a:pt x="2403" y="2443"/>
                  <a:pt x="2396" y="2434"/>
                </a:cubicBezTo>
                <a:cubicBezTo>
                  <a:pt x="2396" y="2434"/>
                  <a:pt x="2396" y="2434"/>
                  <a:pt x="2396" y="2434"/>
                </a:cubicBezTo>
                <a:cubicBezTo>
                  <a:pt x="2388" y="2424"/>
                  <a:pt x="2381" y="2415"/>
                  <a:pt x="2374" y="2405"/>
                </a:cubicBezTo>
                <a:cubicBezTo>
                  <a:pt x="2374" y="2404"/>
                  <a:pt x="2373" y="2403"/>
                  <a:pt x="2372" y="2403"/>
                </a:cubicBezTo>
                <a:cubicBezTo>
                  <a:pt x="2365" y="2393"/>
                  <a:pt x="2359" y="2384"/>
                  <a:pt x="2352" y="2375"/>
                </a:cubicBezTo>
                <a:cubicBezTo>
                  <a:pt x="2352" y="2374"/>
                  <a:pt x="2351" y="2373"/>
                  <a:pt x="2351" y="2372"/>
                </a:cubicBezTo>
                <a:cubicBezTo>
                  <a:pt x="2354" y="2370"/>
                  <a:pt x="2358" y="2368"/>
                  <a:pt x="2361" y="2365"/>
                </a:cubicBezTo>
                <a:cubicBezTo>
                  <a:pt x="2365" y="2363"/>
                  <a:pt x="2368" y="2361"/>
                  <a:pt x="2371" y="2358"/>
                </a:cubicBezTo>
                <a:cubicBezTo>
                  <a:pt x="2376" y="2355"/>
                  <a:pt x="2381" y="2352"/>
                  <a:pt x="2386" y="2349"/>
                </a:cubicBezTo>
                <a:cubicBezTo>
                  <a:pt x="2389" y="2346"/>
                  <a:pt x="2392" y="2344"/>
                  <a:pt x="2394" y="2342"/>
                </a:cubicBezTo>
                <a:cubicBezTo>
                  <a:pt x="2400" y="2338"/>
                  <a:pt x="2405" y="2334"/>
                  <a:pt x="2411" y="2330"/>
                </a:cubicBezTo>
                <a:cubicBezTo>
                  <a:pt x="2413" y="2329"/>
                  <a:pt x="2415" y="2327"/>
                  <a:pt x="2417" y="2326"/>
                </a:cubicBezTo>
                <a:cubicBezTo>
                  <a:pt x="2425" y="2320"/>
                  <a:pt x="2432" y="2314"/>
                  <a:pt x="2440" y="2309"/>
                </a:cubicBezTo>
                <a:cubicBezTo>
                  <a:pt x="2442" y="2307"/>
                  <a:pt x="2443" y="2306"/>
                  <a:pt x="2445" y="2305"/>
                </a:cubicBezTo>
                <a:cubicBezTo>
                  <a:pt x="2451" y="2300"/>
                  <a:pt x="2456" y="2296"/>
                  <a:pt x="2462" y="2291"/>
                </a:cubicBezTo>
                <a:cubicBezTo>
                  <a:pt x="2465" y="2289"/>
                  <a:pt x="2467" y="2287"/>
                  <a:pt x="2470" y="2284"/>
                </a:cubicBezTo>
                <a:cubicBezTo>
                  <a:pt x="2475" y="2281"/>
                  <a:pt x="2479" y="2277"/>
                  <a:pt x="2484" y="2273"/>
                </a:cubicBezTo>
                <a:cubicBezTo>
                  <a:pt x="2487" y="2271"/>
                  <a:pt x="2490" y="2268"/>
                  <a:pt x="2493" y="2266"/>
                </a:cubicBezTo>
                <a:cubicBezTo>
                  <a:pt x="2497" y="2262"/>
                  <a:pt x="2501" y="2258"/>
                  <a:pt x="2505" y="2255"/>
                </a:cubicBezTo>
                <a:cubicBezTo>
                  <a:pt x="2509" y="2252"/>
                  <a:pt x="2512" y="2249"/>
                  <a:pt x="2515" y="2247"/>
                </a:cubicBezTo>
                <a:cubicBezTo>
                  <a:pt x="2518" y="2244"/>
                  <a:pt x="2521" y="2241"/>
                  <a:pt x="2524" y="2239"/>
                </a:cubicBezTo>
                <a:cubicBezTo>
                  <a:pt x="2524" y="2239"/>
                  <a:pt x="2524" y="2239"/>
                  <a:pt x="2524" y="2239"/>
                </a:cubicBezTo>
                <a:cubicBezTo>
                  <a:pt x="2524" y="2239"/>
                  <a:pt x="2524" y="2239"/>
                  <a:pt x="2524" y="2239"/>
                </a:cubicBezTo>
                <a:cubicBezTo>
                  <a:pt x="2524" y="2239"/>
                  <a:pt x="2525" y="2240"/>
                  <a:pt x="2525" y="2241"/>
                </a:cubicBezTo>
                <a:cubicBezTo>
                  <a:pt x="2530" y="2250"/>
                  <a:pt x="2535" y="2258"/>
                  <a:pt x="2540" y="2267"/>
                </a:cubicBezTo>
                <a:cubicBezTo>
                  <a:pt x="2541" y="2268"/>
                  <a:pt x="2542" y="2269"/>
                  <a:pt x="2542" y="2270"/>
                </a:cubicBezTo>
                <a:cubicBezTo>
                  <a:pt x="2548" y="2279"/>
                  <a:pt x="2553" y="2288"/>
                  <a:pt x="2559" y="2297"/>
                </a:cubicBezTo>
                <a:cubicBezTo>
                  <a:pt x="2559" y="2297"/>
                  <a:pt x="2559" y="2298"/>
                  <a:pt x="2559" y="2298"/>
                </a:cubicBezTo>
                <a:cubicBezTo>
                  <a:pt x="2565" y="2307"/>
                  <a:pt x="2571" y="2316"/>
                  <a:pt x="2576" y="2325"/>
                </a:cubicBezTo>
                <a:cubicBezTo>
                  <a:pt x="2577" y="2325"/>
                  <a:pt x="2577" y="2326"/>
                  <a:pt x="2578" y="2327"/>
                </a:cubicBezTo>
                <a:cubicBezTo>
                  <a:pt x="2583" y="2335"/>
                  <a:pt x="2589" y="2344"/>
                  <a:pt x="2595" y="2352"/>
                </a:cubicBezTo>
                <a:cubicBezTo>
                  <a:pt x="2595" y="2353"/>
                  <a:pt x="2596" y="2354"/>
                  <a:pt x="2596" y="2354"/>
                </a:cubicBezTo>
                <a:cubicBezTo>
                  <a:pt x="2593" y="2357"/>
                  <a:pt x="2590" y="2361"/>
                  <a:pt x="2587" y="2364"/>
                </a:cubicBezTo>
                <a:cubicBezTo>
                  <a:pt x="2585" y="2366"/>
                  <a:pt x="2582" y="2369"/>
                  <a:pt x="2580" y="2371"/>
                </a:cubicBezTo>
                <a:cubicBezTo>
                  <a:pt x="2576" y="2375"/>
                  <a:pt x="2572" y="2379"/>
                  <a:pt x="2568" y="2383"/>
                </a:cubicBezTo>
                <a:cubicBezTo>
                  <a:pt x="2566" y="2385"/>
                  <a:pt x="2563" y="2388"/>
                  <a:pt x="2561" y="2390"/>
                </a:cubicBezTo>
                <a:cubicBezTo>
                  <a:pt x="2556" y="2394"/>
                  <a:pt x="2552" y="2399"/>
                  <a:pt x="2547" y="2403"/>
                </a:cubicBezTo>
                <a:cubicBezTo>
                  <a:pt x="2545" y="2405"/>
                  <a:pt x="2544" y="2407"/>
                  <a:pt x="2542" y="2408"/>
                </a:cubicBezTo>
                <a:cubicBezTo>
                  <a:pt x="2535" y="2414"/>
                  <a:pt x="2529" y="2420"/>
                  <a:pt x="2522" y="2426"/>
                </a:cubicBezTo>
                <a:cubicBezTo>
                  <a:pt x="2521" y="2427"/>
                  <a:pt x="2520" y="2429"/>
                  <a:pt x="2518" y="2430"/>
                </a:cubicBezTo>
                <a:cubicBezTo>
                  <a:pt x="2513" y="2435"/>
                  <a:pt x="2508" y="2439"/>
                  <a:pt x="2502" y="2444"/>
                </a:cubicBezTo>
                <a:cubicBezTo>
                  <a:pt x="2500" y="2446"/>
                  <a:pt x="2497" y="2448"/>
                  <a:pt x="2495" y="2450"/>
                </a:cubicBezTo>
                <a:cubicBezTo>
                  <a:pt x="2491" y="2454"/>
                  <a:pt x="2487" y="2457"/>
                  <a:pt x="2482" y="2461"/>
                </a:cubicBezTo>
                <a:cubicBezTo>
                  <a:pt x="2480" y="2463"/>
                  <a:pt x="2477" y="2466"/>
                  <a:pt x="2474" y="2468"/>
                </a:cubicBezTo>
                <a:cubicBezTo>
                  <a:pt x="2470" y="2471"/>
                  <a:pt x="2466" y="2475"/>
                  <a:pt x="2462" y="2478"/>
                </a:cubicBezTo>
                <a:cubicBezTo>
                  <a:pt x="2459" y="2480"/>
                  <a:pt x="2456" y="2483"/>
                  <a:pt x="2453" y="2485"/>
                </a:cubicBezTo>
                <a:cubicBezTo>
                  <a:pt x="2450" y="2488"/>
                  <a:pt x="2447" y="2490"/>
                  <a:pt x="2444" y="2493"/>
                </a:cubicBezTo>
                <a:cubicBezTo>
                  <a:pt x="2443" y="2492"/>
                  <a:pt x="2442" y="2491"/>
                  <a:pt x="2442" y="2490"/>
                </a:cubicBezTo>
                <a:cubicBezTo>
                  <a:pt x="2434" y="2482"/>
                  <a:pt x="2427" y="2473"/>
                  <a:pt x="2420" y="2464"/>
                </a:cubicBezTo>
                <a:close/>
                <a:moveTo>
                  <a:pt x="2587" y="2318"/>
                </a:moveTo>
                <a:cubicBezTo>
                  <a:pt x="2586" y="2317"/>
                  <a:pt x="2585" y="2316"/>
                  <a:pt x="2585" y="2315"/>
                </a:cubicBezTo>
                <a:cubicBezTo>
                  <a:pt x="2579" y="2307"/>
                  <a:pt x="2573" y="2298"/>
                  <a:pt x="2568" y="2289"/>
                </a:cubicBezTo>
                <a:cubicBezTo>
                  <a:pt x="2567" y="2289"/>
                  <a:pt x="2567" y="2288"/>
                  <a:pt x="2567" y="2288"/>
                </a:cubicBezTo>
                <a:cubicBezTo>
                  <a:pt x="2561" y="2279"/>
                  <a:pt x="2556" y="2270"/>
                  <a:pt x="2551" y="2261"/>
                </a:cubicBezTo>
                <a:cubicBezTo>
                  <a:pt x="2550" y="2260"/>
                  <a:pt x="2550" y="2260"/>
                  <a:pt x="2550" y="2259"/>
                </a:cubicBezTo>
                <a:cubicBezTo>
                  <a:pt x="2544" y="2250"/>
                  <a:pt x="2539" y="2242"/>
                  <a:pt x="2534" y="2233"/>
                </a:cubicBezTo>
                <a:cubicBezTo>
                  <a:pt x="2534" y="2232"/>
                  <a:pt x="2533" y="2231"/>
                  <a:pt x="2533" y="2230"/>
                </a:cubicBezTo>
                <a:cubicBezTo>
                  <a:pt x="2537" y="2227"/>
                  <a:pt x="2541" y="2223"/>
                  <a:pt x="2545" y="2219"/>
                </a:cubicBezTo>
                <a:cubicBezTo>
                  <a:pt x="2548" y="2217"/>
                  <a:pt x="2550" y="2215"/>
                  <a:pt x="2553" y="2212"/>
                </a:cubicBezTo>
                <a:cubicBezTo>
                  <a:pt x="2558" y="2207"/>
                  <a:pt x="2564" y="2202"/>
                  <a:pt x="2569" y="2197"/>
                </a:cubicBezTo>
                <a:cubicBezTo>
                  <a:pt x="2571" y="2195"/>
                  <a:pt x="2572" y="2193"/>
                  <a:pt x="2574" y="2192"/>
                </a:cubicBezTo>
                <a:cubicBezTo>
                  <a:pt x="2581" y="2185"/>
                  <a:pt x="2588" y="2178"/>
                  <a:pt x="2595" y="2171"/>
                </a:cubicBezTo>
                <a:cubicBezTo>
                  <a:pt x="2596" y="2170"/>
                  <a:pt x="2597" y="2168"/>
                  <a:pt x="2599" y="2167"/>
                </a:cubicBezTo>
                <a:cubicBezTo>
                  <a:pt x="2604" y="2161"/>
                  <a:pt x="2610" y="2155"/>
                  <a:pt x="2615" y="2150"/>
                </a:cubicBezTo>
                <a:cubicBezTo>
                  <a:pt x="2618" y="2147"/>
                  <a:pt x="2620" y="2145"/>
                  <a:pt x="2622" y="2142"/>
                </a:cubicBezTo>
                <a:cubicBezTo>
                  <a:pt x="2627" y="2137"/>
                  <a:pt x="2631" y="2133"/>
                  <a:pt x="2635" y="2128"/>
                </a:cubicBezTo>
                <a:cubicBezTo>
                  <a:pt x="2638" y="2125"/>
                  <a:pt x="2641" y="2122"/>
                  <a:pt x="2643" y="2119"/>
                </a:cubicBezTo>
                <a:cubicBezTo>
                  <a:pt x="2647" y="2115"/>
                  <a:pt x="2651" y="2111"/>
                  <a:pt x="2655" y="2106"/>
                </a:cubicBezTo>
                <a:cubicBezTo>
                  <a:pt x="2658" y="2103"/>
                  <a:pt x="2660" y="2100"/>
                  <a:pt x="2663" y="2096"/>
                </a:cubicBezTo>
                <a:cubicBezTo>
                  <a:pt x="2667" y="2092"/>
                  <a:pt x="2670" y="2088"/>
                  <a:pt x="2674" y="2084"/>
                </a:cubicBezTo>
                <a:cubicBezTo>
                  <a:pt x="2677" y="2081"/>
                  <a:pt x="2680" y="2077"/>
                  <a:pt x="2682" y="2074"/>
                </a:cubicBezTo>
                <a:cubicBezTo>
                  <a:pt x="2685" y="2071"/>
                  <a:pt x="2687" y="2068"/>
                  <a:pt x="2689" y="2065"/>
                </a:cubicBezTo>
                <a:cubicBezTo>
                  <a:pt x="2689" y="2065"/>
                  <a:pt x="2689" y="2065"/>
                  <a:pt x="2689" y="2065"/>
                </a:cubicBezTo>
                <a:cubicBezTo>
                  <a:pt x="2689" y="2065"/>
                  <a:pt x="2689" y="2065"/>
                  <a:pt x="2689" y="2065"/>
                </a:cubicBezTo>
                <a:cubicBezTo>
                  <a:pt x="2691" y="2070"/>
                  <a:pt x="2693" y="2075"/>
                  <a:pt x="2695" y="2079"/>
                </a:cubicBezTo>
                <a:cubicBezTo>
                  <a:pt x="2697" y="2083"/>
                  <a:pt x="2698" y="2087"/>
                  <a:pt x="2700" y="2091"/>
                </a:cubicBezTo>
                <a:cubicBezTo>
                  <a:pt x="2703" y="2098"/>
                  <a:pt x="2706" y="2105"/>
                  <a:pt x="2709" y="2111"/>
                </a:cubicBezTo>
                <a:cubicBezTo>
                  <a:pt x="2710" y="2115"/>
                  <a:pt x="2712" y="2118"/>
                  <a:pt x="2713" y="2121"/>
                </a:cubicBezTo>
                <a:cubicBezTo>
                  <a:pt x="2718" y="2132"/>
                  <a:pt x="2723" y="2142"/>
                  <a:pt x="2727" y="2151"/>
                </a:cubicBezTo>
                <a:cubicBezTo>
                  <a:pt x="2728" y="2152"/>
                  <a:pt x="2728" y="2153"/>
                  <a:pt x="2729" y="2154"/>
                </a:cubicBezTo>
                <a:cubicBezTo>
                  <a:pt x="2733" y="2163"/>
                  <a:pt x="2737" y="2171"/>
                  <a:pt x="2741" y="2179"/>
                </a:cubicBezTo>
                <a:cubicBezTo>
                  <a:pt x="2738" y="2184"/>
                  <a:pt x="2735" y="2188"/>
                  <a:pt x="2731" y="2193"/>
                </a:cubicBezTo>
                <a:cubicBezTo>
                  <a:pt x="2730" y="2195"/>
                  <a:pt x="2728" y="2198"/>
                  <a:pt x="2726" y="2200"/>
                </a:cubicBezTo>
                <a:cubicBezTo>
                  <a:pt x="2722" y="2206"/>
                  <a:pt x="2718" y="2212"/>
                  <a:pt x="2713" y="2218"/>
                </a:cubicBezTo>
                <a:cubicBezTo>
                  <a:pt x="2712" y="2219"/>
                  <a:pt x="2711" y="2221"/>
                  <a:pt x="2710" y="2222"/>
                </a:cubicBezTo>
                <a:cubicBezTo>
                  <a:pt x="2704" y="2230"/>
                  <a:pt x="2698" y="2237"/>
                  <a:pt x="2693" y="2244"/>
                </a:cubicBezTo>
                <a:cubicBezTo>
                  <a:pt x="2692" y="2245"/>
                  <a:pt x="2691" y="2246"/>
                  <a:pt x="2690" y="2248"/>
                </a:cubicBezTo>
                <a:cubicBezTo>
                  <a:pt x="2685" y="2254"/>
                  <a:pt x="2680" y="2260"/>
                  <a:pt x="2675" y="2266"/>
                </a:cubicBezTo>
                <a:cubicBezTo>
                  <a:pt x="2673" y="2268"/>
                  <a:pt x="2671" y="2271"/>
                  <a:pt x="2669" y="2273"/>
                </a:cubicBezTo>
                <a:cubicBezTo>
                  <a:pt x="2665" y="2278"/>
                  <a:pt x="2661" y="2282"/>
                  <a:pt x="2658" y="2287"/>
                </a:cubicBezTo>
                <a:cubicBezTo>
                  <a:pt x="2655" y="2290"/>
                  <a:pt x="2653" y="2292"/>
                  <a:pt x="2650" y="2295"/>
                </a:cubicBezTo>
                <a:cubicBezTo>
                  <a:pt x="2647" y="2299"/>
                  <a:pt x="2643" y="2304"/>
                  <a:pt x="2639" y="2308"/>
                </a:cubicBezTo>
                <a:cubicBezTo>
                  <a:pt x="2637" y="2311"/>
                  <a:pt x="2634" y="2314"/>
                  <a:pt x="2632" y="2316"/>
                </a:cubicBezTo>
                <a:cubicBezTo>
                  <a:pt x="2628" y="2320"/>
                  <a:pt x="2625" y="2324"/>
                  <a:pt x="2621" y="2328"/>
                </a:cubicBezTo>
                <a:cubicBezTo>
                  <a:pt x="2618" y="2331"/>
                  <a:pt x="2615" y="2334"/>
                  <a:pt x="2613" y="2337"/>
                </a:cubicBezTo>
                <a:cubicBezTo>
                  <a:pt x="2610" y="2340"/>
                  <a:pt x="2607" y="2343"/>
                  <a:pt x="2605" y="2345"/>
                </a:cubicBezTo>
                <a:cubicBezTo>
                  <a:pt x="2604" y="2345"/>
                  <a:pt x="2604" y="2344"/>
                  <a:pt x="2603" y="2343"/>
                </a:cubicBezTo>
                <a:cubicBezTo>
                  <a:pt x="2598" y="2335"/>
                  <a:pt x="2592" y="2327"/>
                  <a:pt x="2587" y="2318"/>
                </a:cubicBezTo>
                <a:close/>
                <a:moveTo>
                  <a:pt x="2737" y="2144"/>
                </a:moveTo>
                <a:cubicBezTo>
                  <a:pt x="2734" y="2137"/>
                  <a:pt x="2731" y="2130"/>
                  <a:pt x="2727" y="2123"/>
                </a:cubicBezTo>
                <a:cubicBezTo>
                  <a:pt x="2726" y="2120"/>
                  <a:pt x="2724" y="2117"/>
                  <a:pt x="2723" y="2114"/>
                </a:cubicBezTo>
                <a:cubicBezTo>
                  <a:pt x="2718" y="2104"/>
                  <a:pt x="2714" y="2094"/>
                  <a:pt x="2710" y="2083"/>
                </a:cubicBezTo>
                <a:cubicBezTo>
                  <a:pt x="2710" y="2083"/>
                  <a:pt x="2710" y="2083"/>
                  <a:pt x="2709" y="2083"/>
                </a:cubicBezTo>
                <a:cubicBezTo>
                  <a:pt x="2706" y="2074"/>
                  <a:pt x="2702" y="2064"/>
                  <a:pt x="2698" y="2055"/>
                </a:cubicBezTo>
                <a:cubicBezTo>
                  <a:pt x="2698" y="2054"/>
                  <a:pt x="2699" y="2054"/>
                  <a:pt x="2699" y="2053"/>
                </a:cubicBezTo>
                <a:cubicBezTo>
                  <a:pt x="2706" y="2044"/>
                  <a:pt x="2713" y="2035"/>
                  <a:pt x="2720" y="2026"/>
                </a:cubicBezTo>
                <a:cubicBezTo>
                  <a:pt x="2721" y="2025"/>
                  <a:pt x="2721" y="2025"/>
                  <a:pt x="2721" y="2025"/>
                </a:cubicBezTo>
                <a:cubicBezTo>
                  <a:pt x="2728" y="2016"/>
                  <a:pt x="2735" y="2006"/>
                  <a:pt x="2742" y="1997"/>
                </a:cubicBezTo>
                <a:cubicBezTo>
                  <a:pt x="2742" y="1996"/>
                  <a:pt x="2743" y="1996"/>
                  <a:pt x="2743" y="1995"/>
                </a:cubicBezTo>
                <a:cubicBezTo>
                  <a:pt x="2750" y="1986"/>
                  <a:pt x="2756" y="1977"/>
                  <a:pt x="2763" y="1967"/>
                </a:cubicBezTo>
                <a:cubicBezTo>
                  <a:pt x="2763" y="1966"/>
                  <a:pt x="2764" y="1965"/>
                  <a:pt x="2765" y="1964"/>
                </a:cubicBezTo>
                <a:cubicBezTo>
                  <a:pt x="2771" y="1955"/>
                  <a:pt x="2777" y="1946"/>
                  <a:pt x="2783" y="1937"/>
                </a:cubicBezTo>
                <a:cubicBezTo>
                  <a:pt x="2784" y="1935"/>
                  <a:pt x="2785" y="1934"/>
                  <a:pt x="2786" y="1933"/>
                </a:cubicBezTo>
                <a:cubicBezTo>
                  <a:pt x="2792" y="1923"/>
                  <a:pt x="2798" y="1914"/>
                  <a:pt x="2803" y="1905"/>
                </a:cubicBezTo>
                <a:cubicBezTo>
                  <a:pt x="2804" y="1904"/>
                  <a:pt x="2805" y="1902"/>
                  <a:pt x="2806" y="1901"/>
                </a:cubicBezTo>
                <a:cubicBezTo>
                  <a:pt x="2812" y="1892"/>
                  <a:pt x="2817" y="1882"/>
                  <a:pt x="2823" y="1873"/>
                </a:cubicBezTo>
                <a:cubicBezTo>
                  <a:pt x="2823" y="1872"/>
                  <a:pt x="2824" y="1870"/>
                  <a:pt x="2825" y="1869"/>
                </a:cubicBezTo>
                <a:cubicBezTo>
                  <a:pt x="2831" y="1859"/>
                  <a:pt x="2836" y="1850"/>
                  <a:pt x="2841" y="1840"/>
                </a:cubicBezTo>
                <a:cubicBezTo>
                  <a:pt x="2842" y="1839"/>
                  <a:pt x="2843" y="1838"/>
                  <a:pt x="2843" y="1836"/>
                </a:cubicBezTo>
                <a:cubicBezTo>
                  <a:pt x="2849" y="1827"/>
                  <a:pt x="2854" y="1817"/>
                  <a:pt x="2859" y="1807"/>
                </a:cubicBezTo>
                <a:cubicBezTo>
                  <a:pt x="2859" y="1807"/>
                  <a:pt x="2859" y="1806"/>
                  <a:pt x="2859" y="1806"/>
                </a:cubicBezTo>
                <a:cubicBezTo>
                  <a:pt x="2859" y="1806"/>
                  <a:pt x="2859" y="1806"/>
                  <a:pt x="2859" y="1806"/>
                </a:cubicBezTo>
                <a:cubicBezTo>
                  <a:pt x="2860" y="1806"/>
                  <a:pt x="2860" y="1806"/>
                  <a:pt x="2860" y="1806"/>
                </a:cubicBezTo>
                <a:cubicBezTo>
                  <a:pt x="2860" y="1809"/>
                  <a:pt x="2861" y="1813"/>
                  <a:pt x="2862" y="1816"/>
                </a:cubicBezTo>
                <a:cubicBezTo>
                  <a:pt x="2863" y="1820"/>
                  <a:pt x="2863" y="1824"/>
                  <a:pt x="2864" y="1828"/>
                </a:cubicBezTo>
                <a:cubicBezTo>
                  <a:pt x="2866" y="1835"/>
                  <a:pt x="2867" y="1842"/>
                  <a:pt x="2869" y="1848"/>
                </a:cubicBezTo>
                <a:cubicBezTo>
                  <a:pt x="2870" y="1852"/>
                  <a:pt x="2871" y="1856"/>
                  <a:pt x="2872" y="1860"/>
                </a:cubicBezTo>
                <a:cubicBezTo>
                  <a:pt x="2874" y="1868"/>
                  <a:pt x="2876" y="1875"/>
                  <a:pt x="2878" y="1883"/>
                </a:cubicBezTo>
                <a:cubicBezTo>
                  <a:pt x="2878" y="1886"/>
                  <a:pt x="2879" y="1889"/>
                  <a:pt x="2880" y="1891"/>
                </a:cubicBezTo>
                <a:cubicBezTo>
                  <a:pt x="2882" y="1901"/>
                  <a:pt x="2885" y="1911"/>
                  <a:pt x="2888" y="1921"/>
                </a:cubicBezTo>
                <a:cubicBezTo>
                  <a:pt x="2884" y="1929"/>
                  <a:pt x="2881" y="1938"/>
                  <a:pt x="2877" y="1946"/>
                </a:cubicBezTo>
                <a:cubicBezTo>
                  <a:pt x="2876" y="1948"/>
                  <a:pt x="2875" y="1951"/>
                  <a:pt x="2874" y="1953"/>
                </a:cubicBezTo>
                <a:cubicBezTo>
                  <a:pt x="2868" y="1964"/>
                  <a:pt x="2863" y="1975"/>
                  <a:pt x="2858" y="1986"/>
                </a:cubicBezTo>
                <a:cubicBezTo>
                  <a:pt x="2856" y="1988"/>
                  <a:pt x="2855" y="1991"/>
                  <a:pt x="2853" y="1994"/>
                </a:cubicBezTo>
                <a:cubicBezTo>
                  <a:pt x="2849" y="2002"/>
                  <a:pt x="2845" y="2010"/>
                  <a:pt x="2841" y="2018"/>
                </a:cubicBezTo>
                <a:cubicBezTo>
                  <a:pt x="2839" y="2022"/>
                  <a:pt x="2837" y="2026"/>
                  <a:pt x="2834" y="2030"/>
                </a:cubicBezTo>
                <a:cubicBezTo>
                  <a:pt x="2831" y="2036"/>
                  <a:pt x="2827" y="2043"/>
                  <a:pt x="2824" y="2050"/>
                </a:cubicBezTo>
                <a:cubicBezTo>
                  <a:pt x="2821" y="2054"/>
                  <a:pt x="2818" y="2058"/>
                  <a:pt x="2816" y="2063"/>
                </a:cubicBezTo>
                <a:cubicBezTo>
                  <a:pt x="2812" y="2069"/>
                  <a:pt x="2809" y="2075"/>
                  <a:pt x="2805" y="2081"/>
                </a:cubicBezTo>
                <a:cubicBezTo>
                  <a:pt x="2803" y="2086"/>
                  <a:pt x="2800" y="2090"/>
                  <a:pt x="2797" y="2095"/>
                </a:cubicBezTo>
                <a:cubicBezTo>
                  <a:pt x="2793" y="2100"/>
                  <a:pt x="2790" y="2106"/>
                  <a:pt x="2786" y="2112"/>
                </a:cubicBezTo>
                <a:cubicBezTo>
                  <a:pt x="2783" y="2117"/>
                  <a:pt x="2780" y="2121"/>
                  <a:pt x="2777" y="2126"/>
                </a:cubicBezTo>
                <a:cubicBezTo>
                  <a:pt x="2774" y="2131"/>
                  <a:pt x="2770" y="2137"/>
                  <a:pt x="2767" y="2142"/>
                </a:cubicBezTo>
                <a:cubicBezTo>
                  <a:pt x="2763" y="2147"/>
                  <a:pt x="2760" y="2152"/>
                  <a:pt x="2757" y="2156"/>
                </a:cubicBezTo>
                <a:cubicBezTo>
                  <a:pt x="2754" y="2160"/>
                  <a:pt x="2752" y="2164"/>
                  <a:pt x="2749" y="2168"/>
                </a:cubicBezTo>
                <a:cubicBezTo>
                  <a:pt x="2747" y="2164"/>
                  <a:pt x="2745" y="2159"/>
                  <a:pt x="2742" y="2155"/>
                </a:cubicBezTo>
                <a:cubicBezTo>
                  <a:pt x="2741" y="2151"/>
                  <a:pt x="2739" y="2147"/>
                  <a:pt x="2737" y="2144"/>
                </a:cubicBezTo>
                <a:close/>
                <a:moveTo>
                  <a:pt x="3003" y="1312"/>
                </a:moveTo>
                <a:cubicBezTo>
                  <a:pt x="3002" y="1322"/>
                  <a:pt x="3000" y="1332"/>
                  <a:pt x="2999" y="1342"/>
                </a:cubicBezTo>
                <a:cubicBezTo>
                  <a:pt x="2998" y="1345"/>
                  <a:pt x="2998" y="1347"/>
                  <a:pt x="2998" y="1350"/>
                </a:cubicBezTo>
                <a:cubicBezTo>
                  <a:pt x="2996" y="1358"/>
                  <a:pt x="2995" y="1365"/>
                  <a:pt x="2994" y="1372"/>
                </a:cubicBezTo>
                <a:cubicBezTo>
                  <a:pt x="2993" y="1376"/>
                  <a:pt x="2992" y="1380"/>
                  <a:pt x="2992" y="1384"/>
                </a:cubicBezTo>
                <a:cubicBezTo>
                  <a:pt x="2991" y="1390"/>
                  <a:pt x="2989" y="1396"/>
                  <a:pt x="2988" y="1402"/>
                </a:cubicBezTo>
                <a:cubicBezTo>
                  <a:pt x="2987" y="1407"/>
                  <a:pt x="2986" y="1411"/>
                  <a:pt x="2986" y="1415"/>
                </a:cubicBezTo>
                <a:cubicBezTo>
                  <a:pt x="2984" y="1421"/>
                  <a:pt x="2983" y="1427"/>
                  <a:pt x="2982" y="1432"/>
                </a:cubicBezTo>
                <a:cubicBezTo>
                  <a:pt x="2981" y="1437"/>
                  <a:pt x="2980" y="1441"/>
                  <a:pt x="2979" y="1445"/>
                </a:cubicBezTo>
                <a:cubicBezTo>
                  <a:pt x="2978" y="1451"/>
                  <a:pt x="2976" y="1457"/>
                  <a:pt x="2975" y="1462"/>
                </a:cubicBezTo>
                <a:cubicBezTo>
                  <a:pt x="2974" y="1467"/>
                  <a:pt x="2973" y="1471"/>
                  <a:pt x="2972" y="1475"/>
                </a:cubicBezTo>
                <a:cubicBezTo>
                  <a:pt x="2970" y="1481"/>
                  <a:pt x="2969" y="1486"/>
                  <a:pt x="2968" y="1492"/>
                </a:cubicBezTo>
                <a:cubicBezTo>
                  <a:pt x="2967" y="1496"/>
                  <a:pt x="2965" y="1501"/>
                  <a:pt x="2964" y="1505"/>
                </a:cubicBezTo>
                <a:cubicBezTo>
                  <a:pt x="2963" y="1511"/>
                  <a:pt x="2961" y="1516"/>
                  <a:pt x="2960" y="1521"/>
                </a:cubicBezTo>
                <a:cubicBezTo>
                  <a:pt x="2958" y="1526"/>
                  <a:pt x="2957" y="1530"/>
                  <a:pt x="2956" y="1535"/>
                </a:cubicBezTo>
                <a:cubicBezTo>
                  <a:pt x="2954" y="1540"/>
                  <a:pt x="2953" y="1545"/>
                  <a:pt x="2951" y="1551"/>
                </a:cubicBezTo>
                <a:cubicBezTo>
                  <a:pt x="2950" y="1555"/>
                  <a:pt x="2948" y="1560"/>
                  <a:pt x="2947" y="1564"/>
                </a:cubicBezTo>
                <a:cubicBezTo>
                  <a:pt x="2945" y="1569"/>
                  <a:pt x="2943" y="1574"/>
                  <a:pt x="2942" y="1580"/>
                </a:cubicBezTo>
                <a:cubicBezTo>
                  <a:pt x="2940" y="1584"/>
                  <a:pt x="2939" y="1589"/>
                  <a:pt x="2937" y="1593"/>
                </a:cubicBezTo>
                <a:cubicBezTo>
                  <a:pt x="2935" y="1598"/>
                  <a:pt x="2934" y="1603"/>
                  <a:pt x="2932" y="1609"/>
                </a:cubicBezTo>
                <a:cubicBezTo>
                  <a:pt x="2930" y="1613"/>
                  <a:pt x="2929" y="1617"/>
                  <a:pt x="2927" y="1622"/>
                </a:cubicBezTo>
                <a:cubicBezTo>
                  <a:pt x="2925" y="1627"/>
                  <a:pt x="2923" y="1632"/>
                  <a:pt x="2921" y="1637"/>
                </a:cubicBezTo>
                <a:cubicBezTo>
                  <a:pt x="2920" y="1642"/>
                  <a:pt x="2918" y="1646"/>
                  <a:pt x="2916" y="1651"/>
                </a:cubicBezTo>
                <a:cubicBezTo>
                  <a:pt x="2914" y="1656"/>
                  <a:pt x="2912" y="1661"/>
                  <a:pt x="2910" y="1666"/>
                </a:cubicBezTo>
                <a:cubicBezTo>
                  <a:pt x="2909" y="1670"/>
                  <a:pt x="2907" y="1675"/>
                  <a:pt x="2905" y="1679"/>
                </a:cubicBezTo>
                <a:cubicBezTo>
                  <a:pt x="2903" y="1684"/>
                  <a:pt x="2901" y="1689"/>
                  <a:pt x="2899" y="1694"/>
                </a:cubicBezTo>
                <a:cubicBezTo>
                  <a:pt x="2897" y="1699"/>
                  <a:pt x="2895" y="1703"/>
                  <a:pt x="2893" y="1707"/>
                </a:cubicBezTo>
                <a:cubicBezTo>
                  <a:pt x="2891" y="1712"/>
                  <a:pt x="2889" y="1717"/>
                  <a:pt x="2887" y="1722"/>
                </a:cubicBezTo>
                <a:cubicBezTo>
                  <a:pt x="2885" y="1727"/>
                  <a:pt x="2883" y="1731"/>
                  <a:pt x="2881" y="1735"/>
                </a:cubicBezTo>
                <a:cubicBezTo>
                  <a:pt x="2878" y="1740"/>
                  <a:pt x="2876" y="1745"/>
                  <a:pt x="2874" y="1750"/>
                </a:cubicBezTo>
                <a:cubicBezTo>
                  <a:pt x="2872" y="1754"/>
                  <a:pt x="2870" y="1759"/>
                  <a:pt x="2868" y="1763"/>
                </a:cubicBezTo>
                <a:cubicBezTo>
                  <a:pt x="2867" y="1765"/>
                  <a:pt x="2866" y="1767"/>
                  <a:pt x="2865" y="1769"/>
                </a:cubicBezTo>
                <a:cubicBezTo>
                  <a:pt x="2865" y="1769"/>
                  <a:pt x="2864" y="1769"/>
                  <a:pt x="2864" y="1769"/>
                </a:cubicBezTo>
                <a:cubicBezTo>
                  <a:pt x="2863" y="1758"/>
                  <a:pt x="2861" y="1748"/>
                  <a:pt x="2859" y="1738"/>
                </a:cubicBezTo>
                <a:cubicBezTo>
                  <a:pt x="2859" y="1736"/>
                  <a:pt x="2859" y="1734"/>
                  <a:pt x="2858" y="1732"/>
                </a:cubicBezTo>
                <a:cubicBezTo>
                  <a:pt x="2857" y="1722"/>
                  <a:pt x="2855" y="1712"/>
                  <a:pt x="2854" y="1702"/>
                </a:cubicBezTo>
                <a:cubicBezTo>
                  <a:pt x="2854" y="1700"/>
                  <a:pt x="2853" y="1699"/>
                  <a:pt x="2853" y="1697"/>
                </a:cubicBezTo>
                <a:cubicBezTo>
                  <a:pt x="2852" y="1686"/>
                  <a:pt x="2850" y="1676"/>
                  <a:pt x="2849" y="1666"/>
                </a:cubicBezTo>
                <a:cubicBezTo>
                  <a:pt x="2849" y="1665"/>
                  <a:pt x="2849" y="1663"/>
                  <a:pt x="2849" y="1662"/>
                </a:cubicBezTo>
                <a:cubicBezTo>
                  <a:pt x="2848" y="1652"/>
                  <a:pt x="2847" y="1642"/>
                  <a:pt x="2846" y="1631"/>
                </a:cubicBezTo>
                <a:cubicBezTo>
                  <a:pt x="2846" y="1631"/>
                  <a:pt x="2846" y="1630"/>
                  <a:pt x="2846" y="1630"/>
                </a:cubicBezTo>
                <a:cubicBezTo>
                  <a:pt x="2850" y="1622"/>
                  <a:pt x="2854" y="1614"/>
                  <a:pt x="2858" y="1607"/>
                </a:cubicBezTo>
                <a:cubicBezTo>
                  <a:pt x="2859" y="1606"/>
                  <a:pt x="2859" y="1605"/>
                  <a:pt x="2859" y="1604"/>
                </a:cubicBezTo>
                <a:cubicBezTo>
                  <a:pt x="2863" y="1597"/>
                  <a:pt x="2867" y="1590"/>
                  <a:pt x="2870" y="1582"/>
                </a:cubicBezTo>
                <a:cubicBezTo>
                  <a:pt x="2872" y="1580"/>
                  <a:pt x="2873" y="1577"/>
                  <a:pt x="2875" y="1574"/>
                </a:cubicBezTo>
                <a:cubicBezTo>
                  <a:pt x="2877" y="1569"/>
                  <a:pt x="2880" y="1563"/>
                  <a:pt x="2882" y="1558"/>
                </a:cubicBezTo>
                <a:cubicBezTo>
                  <a:pt x="2884" y="1555"/>
                  <a:pt x="2885" y="1551"/>
                  <a:pt x="2887" y="1548"/>
                </a:cubicBezTo>
                <a:cubicBezTo>
                  <a:pt x="2889" y="1543"/>
                  <a:pt x="2891" y="1538"/>
                  <a:pt x="2894" y="1534"/>
                </a:cubicBezTo>
                <a:cubicBezTo>
                  <a:pt x="2895" y="1530"/>
                  <a:pt x="2897" y="1527"/>
                  <a:pt x="2898" y="1523"/>
                </a:cubicBezTo>
                <a:cubicBezTo>
                  <a:pt x="2900" y="1518"/>
                  <a:pt x="2903" y="1514"/>
                  <a:pt x="2905" y="1509"/>
                </a:cubicBezTo>
                <a:cubicBezTo>
                  <a:pt x="2906" y="1505"/>
                  <a:pt x="2908" y="1502"/>
                  <a:pt x="2909" y="1498"/>
                </a:cubicBezTo>
                <a:cubicBezTo>
                  <a:pt x="2911" y="1493"/>
                  <a:pt x="2913" y="1489"/>
                  <a:pt x="2915" y="1484"/>
                </a:cubicBezTo>
                <a:cubicBezTo>
                  <a:pt x="2917" y="1480"/>
                  <a:pt x="2918" y="1476"/>
                  <a:pt x="2920" y="1473"/>
                </a:cubicBezTo>
                <a:cubicBezTo>
                  <a:pt x="2922" y="1468"/>
                  <a:pt x="2923" y="1463"/>
                  <a:pt x="2925" y="1459"/>
                </a:cubicBezTo>
                <a:cubicBezTo>
                  <a:pt x="2927" y="1455"/>
                  <a:pt x="2928" y="1451"/>
                  <a:pt x="2930" y="1447"/>
                </a:cubicBezTo>
                <a:cubicBezTo>
                  <a:pt x="2931" y="1443"/>
                  <a:pt x="2933" y="1438"/>
                  <a:pt x="2935" y="1433"/>
                </a:cubicBezTo>
                <a:cubicBezTo>
                  <a:pt x="2936" y="1430"/>
                  <a:pt x="2938" y="1426"/>
                  <a:pt x="2939" y="1422"/>
                </a:cubicBezTo>
                <a:cubicBezTo>
                  <a:pt x="2941" y="1417"/>
                  <a:pt x="2942" y="1413"/>
                  <a:pt x="2944" y="1408"/>
                </a:cubicBezTo>
                <a:cubicBezTo>
                  <a:pt x="2945" y="1404"/>
                  <a:pt x="2947" y="1400"/>
                  <a:pt x="2948" y="1397"/>
                </a:cubicBezTo>
                <a:cubicBezTo>
                  <a:pt x="2950" y="1392"/>
                  <a:pt x="2951" y="1387"/>
                  <a:pt x="2953" y="1382"/>
                </a:cubicBezTo>
                <a:cubicBezTo>
                  <a:pt x="2954" y="1378"/>
                  <a:pt x="2955" y="1375"/>
                  <a:pt x="2957" y="1371"/>
                </a:cubicBezTo>
                <a:cubicBezTo>
                  <a:pt x="2958" y="1366"/>
                  <a:pt x="2960" y="1361"/>
                  <a:pt x="2961" y="1356"/>
                </a:cubicBezTo>
                <a:cubicBezTo>
                  <a:pt x="2962" y="1352"/>
                  <a:pt x="2963" y="1349"/>
                  <a:pt x="2965" y="1345"/>
                </a:cubicBezTo>
                <a:cubicBezTo>
                  <a:pt x="2966" y="1340"/>
                  <a:pt x="2968" y="1335"/>
                  <a:pt x="2969" y="1329"/>
                </a:cubicBezTo>
                <a:cubicBezTo>
                  <a:pt x="2970" y="1326"/>
                  <a:pt x="2971" y="1323"/>
                  <a:pt x="2972" y="1319"/>
                </a:cubicBezTo>
                <a:cubicBezTo>
                  <a:pt x="2974" y="1313"/>
                  <a:pt x="2975" y="1308"/>
                  <a:pt x="2977" y="1302"/>
                </a:cubicBezTo>
                <a:cubicBezTo>
                  <a:pt x="2978" y="1299"/>
                  <a:pt x="2978" y="1296"/>
                  <a:pt x="2979" y="1293"/>
                </a:cubicBezTo>
                <a:cubicBezTo>
                  <a:pt x="2981" y="1285"/>
                  <a:pt x="2983" y="1278"/>
                  <a:pt x="2985" y="1270"/>
                </a:cubicBezTo>
                <a:cubicBezTo>
                  <a:pt x="2985" y="1269"/>
                  <a:pt x="2986" y="1268"/>
                  <a:pt x="2986" y="1267"/>
                </a:cubicBezTo>
                <a:cubicBezTo>
                  <a:pt x="2988" y="1258"/>
                  <a:pt x="2990" y="1250"/>
                  <a:pt x="2992" y="1241"/>
                </a:cubicBezTo>
                <a:cubicBezTo>
                  <a:pt x="2996" y="1265"/>
                  <a:pt x="3000" y="1288"/>
                  <a:pt x="3003" y="1312"/>
                </a:cubicBezTo>
                <a:close/>
                <a:moveTo>
                  <a:pt x="2968" y="1133"/>
                </a:moveTo>
                <a:cubicBezTo>
                  <a:pt x="2968" y="1133"/>
                  <a:pt x="2968" y="1132"/>
                  <a:pt x="2968" y="1132"/>
                </a:cubicBezTo>
                <a:cubicBezTo>
                  <a:pt x="2975" y="1158"/>
                  <a:pt x="2981" y="1185"/>
                  <a:pt x="2986" y="1211"/>
                </a:cubicBezTo>
                <a:cubicBezTo>
                  <a:pt x="2984" y="1220"/>
                  <a:pt x="2982" y="1228"/>
                  <a:pt x="2980" y="1237"/>
                </a:cubicBezTo>
                <a:cubicBezTo>
                  <a:pt x="2980" y="1237"/>
                  <a:pt x="2980" y="1238"/>
                  <a:pt x="2980" y="1238"/>
                </a:cubicBezTo>
                <a:cubicBezTo>
                  <a:pt x="2978" y="1247"/>
                  <a:pt x="2976" y="1255"/>
                  <a:pt x="2974" y="1263"/>
                </a:cubicBezTo>
                <a:cubicBezTo>
                  <a:pt x="2974" y="1266"/>
                  <a:pt x="2973" y="1269"/>
                  <a:pt x="2972" y="1272"/>
                </a:cubicBezTo>
                <a:cubicBezTo>
                  <a:pt x="2971" y="1278"/>
                  <a:pt x="2969" y="1284"/>
                  <a:pt x="2968" y="1290"/>
                </a:cubicBezTo>
                <a:cubicBezTo>
                  <a:pt x="2967" y="1293"/>
                  <a:pt x="2966" y="1296"/>
                  <a:pt x="2965" y="1300"/>
                </a:cubicBezTo>
                <a:cubicBezTo>
                  <a:pt x="2964" y="1305"/>
                  <a:pt x="2962" y="1311"/>
                  <a:pt x="2961" y="1316"/>
                </a:cubicBezTo>
                <a:cubicBezTo>
                  <a:pt x="2960" y="1319"/>
                  <a:pt x="2958" y="1323"/>
                  <a:pt x="2957" y="1327"/>
                </a:cubicBezTo>
                <a:cubicBezTo>
                  <a:pt x="2956" y="1332"/>
                  <a:pt x="2954" y="1337"/>
                  <a:pt x="2953" y="1342"/>
                </a:cubicBezTo>
                <a:cubicBezTo>
                  <a:pt x="2952" y="1346"/>
                  <a:pt x="2951" y="1349"/>
                  <a:pt x="2950" y="1353"/>
                </a:cubicBezTo>
                <a:cubicBezTo>
                  <a:pt x="2948" y="1358"/>
                  <a:pt x="2946" y="1363"/>
                  <a:pt x="2945" y="1368"/>
                </a:cubicBezTo>
                <a:cubicBezTo>
                  <a:pt x="2944" y="1372"/>
                  <a:pt x="2942" y="1375"/>
                  <a:pt x="2941" y="1379"/>
                </a:cubicBezTo>
                <a:cubicBezTo>
                  <a:pt x="2940" y="1384"/>
                  <a:pt x="2938" y="1389"/>
                  <a:pt x="2936" y="1394"/>
                </a:cubicBezTo>
                <a:cubicBezTo>
                  <a:pt x="2935" y="1397"/>
                  <a:pt x="2934" y="1401"/>
                  <a:pt x="2932" y="1405"/>
                </a:cubicBezTo>
                <a:cubicBezTo>
                  <a:pt x="2931" y="1410"/>
                  <a:pt x="2929" y="1414"/>
                  <a:pt x="2927" y="1419"/>
                </a:cubicBezTo>
                <a:cubicBezTo>
                  <a:pt x="2926" y="1423"/>
                  <a:pt x="2925" y="1427"/>
                  <a:pt x="2923" y="1430"/>
                </a:cubicBezTo>
                <a:cubicBezTo>
                  <a:pt x="2921" y="1435"/>
                  <a:pt x="2920" y="1440"/>
                  <a:pt x="2918" y="1444"/>
                </a:cubicBezTo>
                <a:cubicBezTo>
                  <a:pt x="2916" y="1448"/>
                  <a:pt x="2915" y="1452"/>
                  <a:pt x="2913" y="1456"/>
                </a:cubicBezTo>
                <a:cubicBezTo>
                  <a:pt x="2912" y="1460"/>
                  <a:pt x="2910" y="1465"/>
                  <a:pt x="2908" y="1470"/>
                </a:cubicBezTo>
                <a:cubicBezTo>
                  <a:pt x="2906" y="1473"/>
                  <a:pt x="2905" y="1477"/>
                  <a:pt x="2903" y="1481"/>
                </a:cubicBezTo>
                <a:cubicBezTo>
                  <a:pt x="2901" y="1486"/>
                  <a:pt x="2900" y="1490"/>
                  <a:pt x="2898" y="1495"/>
                </a:cubicBezTo>
                <a:cubicBezTo>
                  <a:pt x="2896" y="1499"/>
                  <a:pt x="2894" y="1502"/>
                  <a:pt x="2893" y="1506"/>
                </a:cubicBezTo>
                <a:cubicBezTo>
                  <a:pt x="2891" y="1511"/>
                  <a:pt x="2889" y="1515"/>
                  <a:pt x="2887" y="1520"/>
                </a:cubicBezTo>
                <a:cubicBezTo>
                  <a:pt x="2885" y="1523"/>
                  <a:pt x="2883" y="1527"/>
                  <a:pt x="2882" y="1531"/>
                </a:cubicBezTo>
                <a:cubicBezTo>
                  <a:pt x="2880" y="1535"/>
                  <a:pt x="2878" y="1540"/>
                  <a:pt x="2875" y="1544"/>
                </a:cubicBezTo>
                <a:cubicBezTo>
                  <a:pt x="2874" y="1548"/>
                  <a:pt x="2872" y="1552"/>
                  <a:pt x="2870" y="1556"/>
                </a:cubicBezTo>
                <a:cubicBezTo>
                  <a:pt x="2868" y="1560"/>
                  <a:pt x="2866" y="1564"/>
                  <a:pt x="2864" y="1569"/>
                </a:cubicBezTo>
                <a:cubicBezTo>
                  <a:pt x="2862" y="1573"/>
                  <a:pt x="2860" y="1576"/>
                  <a:pt x="2858" y="1580"/>
                </a:cubicBezTo>
                <a:cubicBezTo>
                  <a:pt x="2856" y="1584"/>
                  <a:pt x="2854" y="1589"/>
                  <a:pt x="2851" y="1593"/>
                </a:cubicBezTo>
                <a:cubicBezTo>
                  <a:pt x="2850" y="1597"/>
                  <a:pt x="2848" y="1601"/>
                  <a:pt x="2846" y="1604"/>
                </a:cubicBezTo>
                <a:cubicBezTo>
                  <a:pt x="2845" y="1605"/>
                  <a:pt x="2845" y="1606"/>
                  <a:pt x="2844" y="1607"/>
                </a:cubicBezTo>
                <a:cubicBezTo>
                  <a:pt x="2844" y="1605"/>
                  <a:pt x="2844" y="1603"/>
                  <a:pt x="2844" y="1601"/>
                </a:cubicBezTo>
                <a:cubicBezTo>
                  <a:pt x="2843" y="1597"/>
                  <a:pt x="2843" y="1593"/>
                  <a:pt x="2843" y="1589"/>
                </a:cubicBezTo>
                <a:cubicBezTo>
                  <a:pt x="2842" y="1583"/>
                  <a:pt x="2842" y="1577"/>
                  <a:pt x="2842" y="1570"/>
                </a:cubicBezTo>
                <a:cubicBezTo>
                  <a:pt x="2842" y="1566"/>
                  <a:pt x="2841" y="1563"/>
                  <a:pt x="2841" y="1559"/>
                </a:cubicBezTo>
                <a:cubicBezTo>
                  <a:pt x="2841" y="1552"/>
                  <a:pt x="2841" y="1545"/>
                  <a:pt x="2841" y="1538"/>
                </a:cubicBezTo>
                <a:cubicBezTo>
                  <a:pt x="2841" y="1535"/>
                  <a:pt x="2840" y="1532"/>
                  <a:pt x="2840" y="1529"/>
                </a:cubicBezTo>
                <a:cubicBezTo>
                  <a:pt x="2840" y="1519"/>
                  <a:pt x="2840" y="1509"/>
                  <a:pt x="2840" y="1499"/>
                </a:cubicBezTo>
                <a:cubicBezTo>
                  <a:pt x="2840" y="1494"/>
                  <a:pt x="2840" y="1488"/>
                  <a:pt x="2840" y="1483"/>
                </a:cubicBezTo>
                <a:cubicBezTo>
                  <a:pt x="2840" y="1482"/>
                  <a:pt x="2840" y="1481"/>
                  <a:pt x="2840" y="1479"/>
                </a:cubicBezTo>
                <a:cubicBezTo>
                  <a:pt x="2840" y="1475"/>
                  <a:pt x="2840" y="1471"/>
                  <a:pt x="2840" y="1467"/>
                </a:cubicBezTo>
                <a:cubicBezTo>
                  <a:pt x="2840" y="1466"/>
                  <a:pt x="2840" y="1465"/>
                  <a:pt x="2841" y="1464"/>
                </a:cubicBezTo>
                <a:cubicBezTo>
                  <a:pt x="2841" y="1459"/>
                  <a:pt x="2841" y="1455"/>
                  <a:pt x="2841" y="1451"/>
                </a:cubicBezTo>
                <a:cubicBezTo>
                  <a:pt x="2841" y="1449"/>
                  <a:pt x="2841" y="1448"/>
                  <a:pt x="2841" y="1447"/>
                </a:cubicBezTo>
                <a:cubicBezTo>
                  <a:pt x="2841" y="1443"/>
                  <a:pt x="2841" y="1439"/>
                  <a:pt x="2841" y="1435"/>
                </a:cubicBezTo>
                <a:cubicBezTo>
                  <a:pt x="2845" y="1429"/>
                  <a:pt x="2848" y="1423"/>
                  <a:pt x="2851" y="1417"/>
                </a:cubicBezTo>
                <a:cubicBezTo>
                  <a:pt x="2851" y="1417"/>
                  <a:pt x="2851" y="1417"/>
                  <a:pt x="2851" y="1417"/>
                </a:cubicBezTo>
                <a:cubicBezTo>
                  <a:pt x="2855" y="1411"/>
                  <a:pt x="2858" y="1404"/>
                  <a:pt x="2861" y="1398"/>
                </a:cubicBezTo>
                <a:cubicBezTo>
                  <a:pt x="2862" y="1396"/>
                  <a:pt x="2863" y="1394"/>
                  <a:pt x="2864" y="1392"/>
                </a:cubicBezTo>
                <a:cubicBezTo>
                  <a:pt x="2867" y="1388"/>
                  <a:pt x="2869" y="1383"/>
                  <a:pt x="2871" y="1379"/>
                </a:cubicBezTo>
                <a:cubicBezTo>
                  <a:pt x="2872" y="1377"/>
                  <a:pt x="2873" y="1374"/>
                  <a:pt x="2875" y="1372"/>
                </a:cubicBezTo>
                <a:cubicBezTo>
                  <a:pt x="2876" y="1368"/>
                  <a:pt x="2878" y="1364"/>
                  <a:pt x="2880" y="1360"/>
                </a:cubicBezTo>
                <a:cubicBezTo>
                  <a:pt x="2881" y="1357"/>
                  <a:pt x="2883" y="1355"/>
                  <a:pt x="2884" y="1352"/>
                </a:cubicBezTo>
                <a:cubicBezTo>
                  <a:pt x="2886" y="1348"/>
                  <a:pt x="2888" y="1345"/>
                  <a:pt x="2889" y="1341"/>
                </a:cubicBezTo>
                <a:cubicBezTo>
                  <a:pt x="2891" y="1338"/>
                  <a:pt x="2892" y="1335"/>
                  <a:pt x="2893" y="1332"/>
                </a:cubicBezTo>
                <a:cubicBezTo>
                  <a:pt x="2895" y="1329"/>
                  <a:pt x="2896" y="1325"/>
                  <a:pt x="2898" y="1321"/>
                </a:cubicBezTo>
                <a:cubicBezTo>
                  <a:pt x="2899" y="1318"/>
                  <a:pt x="2901" y="1316"/>
                  <a:pt x="2902" y="1313"/>
                </a:cubicBezTo>
                <a:cubicBezTo>
                  <a:pt x="2903" y="1309"/>
                  <a:pt x="2905" y="1305"/>
                  <a:pt x="2907" y="1302"/>
                </a:cubicBezTo>
                <a:cubicBezTo>
                  <a:pt x="2908" y="1299"/>
                  <a:pt x="2909" y="1296"/>
                  <a:pt x="2910" y="1293"/>
                </a:cubicBezTo>
                <a:cubicBezTo>
                  <a:pt x="2912" y="1289"/>
                  <a:pt x="2913" y="1286"/>
                  <a:pt x="2915" y="1282"/>
                </a:cubicBezTo>
                <a:cubicBezTo>
                  <a:pt x="2916" y="1279"/>
                  <a:pt x="2917" y="1276"/>
                  <a:pt x="2918" y="1273"/>
                </a:cubicBezTo>
                <a:cubicBezTo>
                  <a:pt x="2920" y="1270"/>
                  <a:pt x="2921" y="1266"/>
                  <a:pt x="2923" y="1262"/>
                </a:cubicBezTo>
                <a:cubicBezTo>
                  <a:pt x="2924" y="1259"/>
                  <a:pt x="2925" y="1256"/>
                  <a:pt x="2926" y="1254"/>
                </a:cubicBezTo>
                <a:cubicBezTo>
                  <a:pt x="2928" y="1250"/>
                  <a:pt x="2929" y="1246"/>
                  <a:pt x="2931" y="1242"/>
                </a:cubicBezTo>
                <a:cubicBezTo>
                  <a:pt x="2932" y="1239"/>
                  <a:pt x="2933" y="1236"/>
                  <a:pt x="2934" y="1234"/>
                </a:cubicBezTo>
                <a:cubicBezTo>
                  <a:pt x="2935" y="1230"/>
                  <a:pt x="2937" y="1226"/>
                  <a:pt x="2938" y="1222"/>
                </a:cubicBezTo>
                <a:cubicBezTo>
                  <a:pt x="2939" y="1219"/>
                  <a:pt x="2940" y="1216"/>
                  <a:pt x="2941" y="1214"/>
                </a:cubicBezTo>
                <a:cubicBezTo>
                  <a:pt x="2943" y="1210"/>
                  <a:pt x="2944" y="1206"/>
                  <a:pt x="2945" y="1202"/>
                </a:cubicBezTo>
                <a:cubicBezTo>
                  <a:pt x="2946" y="1199"/>
                  <a:pt x="2947" y="1196"/>
                  <a:pt x="2948" y="1193"/>
                </a:cubicBezTo>
                <a:cubicBezTo>
                  <a:pt x="2950" y="1189"/>
                  <a:pt x="2951" y="1185"/>
                  <a:pt x="2953" y="1181"/>
                </a:cubicBezTo>
                <a:cubicBezTo>
                  <a:pt x="2953" y="1178"/>
                  <a:pt x="2954" y="1176"/>
                  <a:pt x="2955" y="1173"/>
                </a:cubicBezTo>
                <a:cubicBezTo>
                  <a:pt x="2957" y="1169"/>
                  <a:pt x="2958" y="1164"/>
                  <a:pt x="2960" y="1159"/>
                </a:cubicBezTo>
                <a:cubicBezTo>
                  <a:pt x="2960" y="1157"/>
                  <a:pt x="2961" y="1155"/>
                  <a:pt x="2961" y="1153"/>
                </a:cubicBezTo>
                <a:cubicBezTo>
                  <a:pt x="2963" y="1146"/>
                  <a:pt x="2965" y="1140"/>
                  <a:pt x="2967" y="1133"/>
                </a:cubicBezTo>
                <a:cubicBezTo>
                  <a:pt x="2967" y="1133"/>
                  <a:pt x="2968" y="1133"/>
                  <a:pt x="2968" y="1133"/>
                </a:cubicBezTo>
                <a:close/>
                <a:moveTo>
                  <a:pt x="2933" y="1035"/>
                </a:moveTo>
                <a:cubicBezTo>
                  <a:pt x="2933" y="1033"/>
                  <a:pt x="2934" y="1031"/>
                  <a:pt x="2935" y="1029"/>
                </a:cubicBezTo>
                <a:cubicBezTo>
                  <a:pt x="2935" y="1028"/>
                  <a:pt x="2935" y="1027"/>
                  <a:pt x="2936" y="1027"/>
                </a:cubicBezTo>
                <a:cubicBezTo>
                  <a:pt x="2945" y="1054"/>
                  <a:pt x="2954" y="1082"/>
                  <a:pt x="2962" y="1110"/>
                </a:cubicBezTo>
                <a:cubicBezTo>
                  <a:pt x="2958" y="1123"/>
                  <a:pt x="2954" y="1136"/>
                  <a:pt x="2950" y="1149"/>
                </a:cubicBezTo>
                <a:cubicBezTo>
                  <a:pt x="2949" y="1151"/>
                  <a:pt x="2949" y="1153"/>
                  <a:pt x="2948" y="1155"/>
                </a:cubicBezTo>
                <a:cubicBezTo>
                  <a:pt x="2947" y="1160"/>
                  <a:pt x="2945" y="1165"/>
                  <a:pt x="2944" y="1169"/>
                </a:cubicBezTo>
                <a:cubicBezTo>
                  <a:pt x="2943" y="1172"/>
                  <a:pt x="2942" y="1174"/>
                  <a:pt x="2941" y="1176"/>
                </a:cubicBezTo>
                <a:cubicBezTo>
                  <a:pt x="2940" y="1181"/>
                  <a:pt x="2938" y="1185"/>
                  <a:pt x="2937" y="1189"/>
                </a:cubicBezTo>
                <a:cubicBezTo>
                  <a:pt x="2936" y="1192"/>
                  <a:pt x="2935" y="1194"/>
                  <a:pt x="2934" y="1197"/>
                </a:cubicBezTo>
                <a:cubicBezTo>
                  <a:pt x="2933" y="1201"/>
                  <a:pt x="2932" y="1205"/>
                  <a:pt x="2930" y="1209"/>
                </a:cubicBezTo>
                <a:cubicBezTo>
                  <a:pt x="2929" y="1212"/>
                  <a:pt x="2928" y="1215"/>
                  <a:pt x="2927" y="1217"/>
                </a:cubicBezTo>
                <a:cubicBezTo>
                  <a:pt x="2926" y="1221"/>
                  <a:pt x="2924" y="1225"/>
                  <a:pt x="2923" y="1229"/>
                </a:cubicBezTo>
                <a:cubicBezTo>
                  <a:pt x="2922" y="1232"/>
                  <a:pt x="2921" y="1234"/>
                  <a:pt x="2920" y="1237"/>
                </a:cubicBezTo>
                <a:cubicBezTo>
                  <a:pt x="2918" y="1241"/>
                  <a:pt x="2917" y="1245"/>
                  <a:pt x="2915" y="1249"/>
                </a:cubicBezTo>
                <a:cubicBezTo>
                  <a:pt x="2914" y="1251"/>
                  <a:pt x="2913" y="1254"/>
                  <a:pt x="2912" y="1257"/>
                </a:cubicBezTo>
                <a:cubicBezTo>
                  <a:pt x="2911" y="1261"/>
                  <a:pt x="2909" y="1264"/>
                  <a:pt x="2908" y="1268"/>
                </a:cubicBezTo>
                <a:cubicBezTo>
                  <a:pt x="2907" y="1271"/>
                  <a:pt x="2905" y="1274"/>
                  <a:pt x="2904" y="1276"/>
                </a:cubicBezTo>
                <a:cubicBezTo>
                  <a:pt x="2903" y="1280"/>
                  <a:pt x="2901" y="1284"/>
                  <a:pt x="2900" y="1288"/>
                </a:cubicBezTo>
                <a:cubicBezTo>
                  <a:pt x="2898" y="1290"/>
                  <a:pt x="2897" y="1293"/>
                  <a:pt x="2896" y="1296"/>
                </a:cubicBezTo>
                <a:cubicBezTo>
                  <a:pt x="2894" y="1300"/>
                  <a:pt x="2893" y="1304"/>
                  <a:pt x="2891" y="1307"/>
                </a:cubicBezTo>
                <a:cubicBezTo>
                  <a:pt x="2890" y="1310"/>
                  <a:pt x="2889" y="1313"/>
                  <a:pt x="2888" y="1315"/>
                </a:cubicBezTo>
                <a:cubicBezTo>
                  <a:pt x="2886" y="1319"/>
                  <a:pt x="2884" y="1323"/>
                  <a:pt x="2882" y="1327"/>
                </a:cubicBezTo>
                <a:cubicBezTo>
                  <a:pt x="2881" y="1330"/>
                  <a:pt x="2880" y="1332"/>
                  <a:pt x="2879" y="1334"/>
                </a:cubicBezTo>
                <a:cubicBezTo>
                  <a:pt x="2877" y="1339"/>
                  <a:pt x="2875" y="1344"/>
                  <a:pt x="2873" y="1348"/>
                </a:cubicBezTo>
                <a:cubicBezTo>
                  <a:pt x="2872" y="1350"/>
                  <a:pt x="2871" y="1352"/>
                  <a:pt x="2870" y="1353"/>
                </a:cubicBezTo>
                <a:cubicBezTo>
                  <a:pt x="2867" y="1360"/>
                  <a:pt x="2864" y="1366"/>
                  <a:pt x="2861" y="1372"/>
                </a:cubicBezTo>
                <a:cubicBezTo>
                  <a:pt x="2860" y="1374"/>
                  <a:pt x="2859" y="1377"/>
                  <a:pt x="2858" y="1379"/>
                </a:cubicBezTo>
                <a:cubicBezTo>
                  <a:pt x="2856" y="1383"/>
                  <a:pt x="2854" y="1387"/>
                  <a:pt x="2852" y="1391"/>
                </a:cubicBezTo>
                <a:cubicBezTo>
                  <a:pt x="2850" y="1393"/>
                  <a:pt x="2849" y="1396"/>
                  <a:pt x="2847" y="1399"/>
                </a:cubicBezTo>
                <a:cubicBezTo>
                  <a:pt x="2846" y="1402"/>
                  <a:pt x="2844" y="1404"/>
                  <a:pt x="2843" y="1407"/>
                </a:cubicBezTo>
                <a:cubicBezTo>
                  <a:pt x="2843" y="1406"/>
                  <a:pt x="2843" y="1404"/>
                  <a:pt x="2843" y="1403"/>
                </a:cubicBezTo>
                <a:cubicBezTo>
                  <a:pt x="2843" y="1399"/>
                  <a:pt x="2844" y="1394"/>
                  <a:pt x="2844" y="1390"/>
                </a:cubicBezTo>
                <a:cubicBezTo>
                  <a:pt x="2845" y="1383"/>
                  <a:pt x="2845" y="1377"/>
                  <a:pt x="2846" y="1370"/>
                </a:cubicBezTo>
                <a:cubicBezTo>
                  <a:pt x="2846" y="1366"/>
                  <a:pt x="2846" y="1361"/>
                  <a:pt x="2847" y="1357"/>
                </a:cubicBezTo>
                <a:cubicBezTo>
                  <a:pt x="2847" y="1350"/>
                  <a:pt x="2848" y="1344"/>
                  <a:pt x="2849" y="1337"/>
                </a:cubicBezTo>
                <a:cubicBezTo>
                  <a:pt x="2849" y="1333"/>
                  <a:pt x="2850" y="1328"/>
                  <a:pt x="2850" y="1323"/>
                </a:cubicBezTo>
                <a:cubicBezTo>
                  <a:pt x="2851" y="1317"/>
                  <a:pt x="2852" y="1311"/>
                  <a:pt x="2853" y="1304"/>
                </a:cubicBezTo>
                <a:cubicBezTo>
                  <a:pt x="2853" y="1300"/>
                  <a:pt x="2854" y="1295"/>
                  <a:pt x="2855" y="1291"/>
                </a:cubicBezTo>
                <a:cubicBezTo>
                  <a:pt x="2855" y="1284"/>
                  <a:pt x="2856" y="1278"/>
                  <a:pt x="2857" y="1271"/>
                </a:cubicBezTo>
                <a:cubicBezTo>
                  <a:pt x="2858" y="1267"/>
                  <a:pt x="2859" y="1262"/>
                  <a:pt x="2859" y="1258"/>
                </a:cubicBezTo>
                <a:cubicBezTo>
                  <a:pt x="2861" y="1251"/>
                  <a:pt x="2862" y="1245"/>
                  <a:pt x="2863" y="1238"/>
                </a:cubicBezTo>
                <a:cubicBezTo>
                  <a:pt x="2864" y="1234"/>
                  <a:pt x="2864" y="1230"/>
                  <a:pt x="2865" y="1226"/>
                </a:cubicBezTo>
                <a:cubicBezTo>
                  <a:pt x="2866" y="1218"/>
                  <a:pt x="2868" y="1210"/>
                  <a:pt x="2869" y="1203"/>
                </a:cubicBezTo>
                <a:cubicBezTo>
                  <a:pt x="2870" y="1200"/>
                  <a:pt x="2871" y="1197"/>
                  <a:pt x="2871" y="1193"/>
                </a:cubicBezTo>
                <a:cubicBezTo>
                  <a:pt x="2874" y="1183"/>
                  <a:pt x="2876" y="1172"/>
                  <a:pt x="2878" y="1162"/>
                </a:cubicBezTo>
                <a:cubicBezTo>
                  <a:pt x="2881" y="1156"/>
                  <a:pt x="2884" y="1150"/>
                  <a:pt x="2887" y="1144"/>
                </a:cubicBezTo>
                <a:cubicBezTo>
                  <a:pt x="2887" y="1143"/>
                  <a:pt x="2888" y="1141"/>
                  <a:pt x="2889" y="1140"/>
                </a:cubicBezTo>
                <a:cubicBezTo>
                  <a:pt x="2891" y="1135"/>
                  <a:pt x="2893" y="1131"/>
                  <a:pt x="2895" y="1127"/>
                </a:cubicBezTo>
                <a:cubicBezTo>
                  <a:pt x="2896" y="1124"/>
                  <a:pt x="2897" y="1122"/>
                  <a:pt x="2898" y="1120"/>
                </a:cubicBezTo>
                <a:cubicBezTo>
                  <a:pt x="2899" y="1116"/>
                  <a:pt x="2901" y="1113"/>
                  <a:pt x="2903" y="1109"/>
                </a:cubicBezTo>
                <a:cubicBezTo>
                  <a:pt x="2904" y="1106"/>
                  <a:pt x="2905" y="1104"/>
                  <a:pt x="2906" y="1101"/>
                </a:cubicBezTo>
                <a:cubicBezTo>
                  <a:pt x="2907" y="1098"/>
                  <a:pt x="2909" y="1094"/>
                  <a:pt x="2910" y="1091"/>
                </a:cubicBezTo>
                <a:cubicBezTo>
                  <a:pt x="2911" y="1088"/>
                  <a:pt x="2912" y="1086"/>
                  <a:pt x="2914" y="1083"/>
                </a:cubicBezTo>
                <a:cubicBezTo>
                  <a:pt x="2915" y="1080"/>
                  <a:pt x="2916" y="1076"/>
                  <a:pt x="2918" y="1072"/>
                </a:cubicBezTo>
                <a:cubicBezTo>
                  <a:pt x="2919" y="1070"/>
                  <a:pt x="2920" y="1067"/>
                  <a:pt x="2921" y="1065"/>
                </a:cubicBezTo>
                <a:cubicBezTo>
                  <a:pt x="2922" y="1061"/>
                  <a:pt x="2924" y="1058"/>
                  <a:pt x="2925" y="1054"/>
                </a:cubicBezTo>
                <a:cubicBezTo>
                  <a:pt x="2926" y="1052"/>
                  <a:pt x="2927" y="1049"/>
                  <a:pt x="2928" y="1047"/>
                </a:cubicBezTo>
                <a:cubicBezTo>
                  <a:pt x="2930" y="1043"/>
                  <a:pt x="2931" y="1039"/>
                  <a:pt x="2933" y="1035"/>
                </a:cubicBezTo>
                <a:close/>
                <a:moveTo>
                  <a:pt x="2925" y="1002"/>
                </a:moveTo>
                <a:cubicBezTo>
                  <a:pt x="2925" y="1001"/>
                  <a:pt x="2925" y="1000"/>
                  <a:pt x="2926" y="999"/>
                </a:cubicBezTo>
                <a:cubicBezTo>
                  <a:pt x="2927" y="1002"/>
                  <a:pt x="2928" y="1005"/>
                  <a:pt x="2929" y="1009"/>
                </a:cubicBezTo>
                <a:cubicBezTo>
                  <a:pt x="2929" y="1010"/>
                  <a:pt x="2928" y="1012"/>
                  <a:pt x="2928" y="1013"/>
                </a:cubicBezTo>
                <a:cubicBezTo>
                  <a:pt x="2926" y="1018"/>
                  <a:pt x="2924" y="1023"/>
                  <a:pt x="2922" y="1029"/>
                </a:cubicBezTo>
                <a:cubicBezTo>
                  <a:pt x="2921" y="1031"/>
                  <a:pt x="2920" y="1034"/>
                  <a:pt x="2919" y="1036"/>
                </a:cubicBezTo>
                <a:cubicBezTo>
                  <a:pt x="2918" y="1041"/>
                  <a:pt x="2916" y="1045"/>
                  <a:pt x="2914" y="1049"/>
                </a:cubicBezTo>
                <a:cubicBezTo>
                  <a:pt x="2913" y="1052"/>
                  <a:pt x="2912" y="1055"/>
                  <a:pt x="2911" y="1058"/>
                </a:cubicBezTo>
                <a:cubicBezTo>
                  <a:pt x="2909" y="1062"/>
                  <a:pt x="2908" y="1066"/>
                  <a:pt x="2906" y="1070"/>
                </a:cubicBezTo>
                <a:cubicBezTo>
                  <a:pt x="2905" y="1073"/>
                  <a:pt x="2904" y="1076"/>
                  <a:pt x="2903" y="1078"/>
                </a:cubicBezTo>
                <a:cubicBezTo>
                  <a:pt x="2901" y="1083"/>
                  <a:pt x="2899" y="1087"/>
                  <a:pt x="2897" y="1091"/>
                </a:cubicBezTo>
                <a:cubicBezTo>
                  <a:pt x="2896" y="1093"/>
                  <a:pt x="2896" y="1095"/>
                  <a:pt x="2895" y="1096"/>
                </a:cubicBezTo>
                <a:cubicBezTo>
                  <a:pt x="2895" y="1096"/>
                  <a:pt x="2895" y="1096"/>
                  <a:pt x="2895" y="1095"/>
                </a:cubicBezTo>
                <a:cubicBezTo>
                  <a:pt x="2897" y="1088"/>
                  <a:pt x="2899" y="1081"/>
                  <a:pt x="2901" y="1074"/>
                </a:cubicBezTo>
                <a:cubicBezTo>
                  <a:pt x="2902" y="1073"/>
                  <a:pt x="2902" y="1073"/>
                  <a:pt x="2902" y="1072"/>
                </a:cubicBezTo>
                <a:cubicBezTo>
                  <a:pt x="2904" y="1064"/>
                  <a:pt x="2907" y="1056"/>
                  <a:pt x="2909" y="1048"/>
                </a:cubicBezTo>
                <a:cubicBezTo>
                  <a:pt x="2910" y="1046"/>
                  <a:pt x="2911" y="1044"/>
                  <a:pt x="2912" y="1041"/>
                </a:cubicBezTo>
                <a:cubicBezTo>
                  <a:pt x="2913" y="1036"/>
                  <a:pt x="2915" y="1030"/>
                  <a:pt x="2917" y="1025"/>
                </a:cubicBezTo>
                <a:cubicBezTo>
                  <a:pt x="2918" y="1022"/>
                  <a:pt x="2919" y="1019"/>
                  <a:pt x="2920" y="1016"/>
                </a:cubicBezTo>
                <a:cubicBezTo>
                  <a:pt x="2922" y="1011"/>
                  <a:pt x="2923" y="1007"/>
                  <a:pt x="2925" y="1002"/>
                </a:cubicBezTo>
                <a:close/>
                <a:moveTo>
                  <a:pt x="2896" y="923"/>
                </a:moveTo>
                <a:cubicBezTo>
                  <a:pt x="2904" y="942"/>
                  <a:pt x="2912" y="962"/>
                  <a:pt x="2919" y="981"/>
                </a:cubicBezTo>
                <a:cubicBezTo>
                  <a:pt x="2918" y="985"/>
                  <a:pt x="2917" y="988"/>
                  <a:pt x="2916" y="991"/>
                </a:cubicBezTo>
                <a:cubicBezTo>
                  <a:pt x="2915" y="995"/>
                  <a:pt x="2913" y="998"/>
                  <a:pt x="2912" y="1002"/>
                </a:cubicBezTo>
                <a:cubicBezTo>
                  <a:pt x="2911" y="1006"/>
                  <a:pt x="2910" y="1009"/>
                  <a:pt x="2908" y="1013"/>
                </a:cubicBezTo>
                <a:cubicBezTo>
                  <a:pt x="2907" y="1017"/>
                  <a:pt x="2906" y="1020"/>
                  <a:pt x="2904" y="1024"/>
                </a:cubicBezTo>
                <a:cubicBezTo>
                  <a:pt x="2903" y="1028"/>
                  <a:pt x="2902" y="1031"/>
                  <a:pt x="2901" y="1035"/>
                </a:cubicBezTo>
                <a:cubicBezTo>
                  <a:pt x="2900" y="1039"/>
                  <a:pt x="2898" y="1043"/>
                  <a:pt x="2897" y="1046"/>
                </a:cubicBezTo>
                <a:cubicBezTo>
                  <a:pt x="2896" y="1050"/>
                  <a:pt x="2895" y="1054"/>
                  <a:pt x="2894" y="1057"/>
                </a:cubicBezTo>
                <a:cubicBezTo>
                  <a:pt x="2893" y="1061"/>
                  <a:pt x="2892" y="1065"/>
                  <a:pt x="2890" y="1069"/>
                </a:cubicBezTo>
                <a:cubicBezTo>
                  <a:pt x="2889" y="1072"/>
                  <a:pt x="2888" y="1076"/>
                  <a:pt x="2887" y="1080"/>
                </a:cubicBezTo>
                <a:cubicBezTo>
                  <a:pt x="2886" y="1084"/>
                  <a:pt x="2885" y="1087"/>
                  <a:pt x="2884" y="1091"/>
                </a:cubicBezTo>
                <a:cubicBezTo>
                  <a:pt x="2883" y="1095"/>
                  <a:pt x="2882" y="1098"/>
                  <a:pt x="2881" y="1102"/>
                </a:cubicBezTo>
                <a:cubicBezTo>
                  <a:pt x="2878" y="1113"/>
                  <a:pt x="2875" y="1124"/>
                  <a:pt x="2872" y="1135"/>
                </a:cubicBezTo>
                <a:cubicBezTo>
                  <a:pt x="2872" y="1135"/>
                  <a:pt x="2872" y="1135"/>
                  <a:pt x="2872" y="1135"/>
                </a:cubicBezTo>
                <a:cubicBezTo>
                  <a:pt x="2871" y="1141"/>
                  <a:pt x="2869" y="1147"/>
                  <a:pt x="2868" y="1153"/>
                </a:cubicBezTo>
                <a:cubicBezTo>
                  <a:pt x="2868" y="1155"/>
                  <a:pt x="2867" y="1156"/>
                  <a:pt x="2867" y="1158"/>
                </a:cubicBezTo>
                <a:cubicBezTo>
                  <a:pt x="2862" y="1167"/>
                  <a:pt x="2858" y="1176"/>
                  <a:pt x="2853" y="1185"/>
                </a:cubicBezTo>
                <a:cubicBezTo>
                  <a:pt x="2853" y="1186"/>
                  <a:pt x="2852" y="1188"/>
                  <a:pt x="2851" y="1189"/>
                </a:cubicBezTo>
                <a:cubicBezTo>
                  <a:pt x="2847" y="1197"/>
                  <a:pt x="2843" y="1204"/>
                  <a:pt x="2839" y="1212"/>
                </a:cubicBezTo>
                <a:cubicBezTo>
                  <a:pt x="2838" y="1215"/>
                  <a:pt x="2836" y="1218"/>
                  <a:pt x="2834" y="1221"/>
                </a:cubicBezTo>
                <a:cubicBezTo>
                  <a:pt x="2831" y="1227"/>
                  <a:pt x="2828" y="1233"/>
                  <a:pt x="2825" y="1239"/>
                </a:cubicBezTo>
                <a:cubicBezTo>
                  <a:pt x="2823" y="1242"/>
                  <a:pt x="2820" y="1246"/>
                  <a:pt x="2818" y="1249"/>
                </a:cubicBezTo>
                <a:cubicBezTo>
                  <a:pt x="2815" y="1255"/>
                  <a:pt x="2812" y="1260"/>
                  <a:pt x="2809" y="1265"/>
                </a:cubicBezTo>
                <a:cubicBezTo>
                  <a:pt x="2807" y="1269"/>
                  <a:pt x="2805" y="1273"/>
                  <a:pt x="2803" y="1276"/>
                </a:cubicBezTo>
                <a:cubicBezTo>
                  <a:pt x="2800" y="1281"/>
                  <a:pt x="2797" y="1286"/>
                  <a:pt x="2794" y="1291"/>
                </a:cubicBezTo>
                <a:cubicBezTo>
                  <a:pt x="2791" y="1295"/>
                  <a:pt x="2789" y="1299"/>
                  <a:pt x="2786" y="1303"/>
                </a:cubicBezTo>
                <a:cubicBezTo>
                  <a:pt x="2783" y="1307"/>
                  <a:pt x="2780" y="1312"/>
                  <a:pt x="2777" y="1317"/>
                </a:cubicBezTo>
                <a:cubicBezTo>
                  <a:pt x="2775" y="1321"/>
                  <a:pt x="2772" y="1325"/>
                  <a:pt x="2770" y="1328"/>
                </a:cubicBezTo>
                <a:cubicBezTo>
                  <a:pt x="2767" y="1333"/>
                  <a:pt x="2764" y="1338"/>
                  <a:pt x="2760" y="1342"/>
                </a:cubicBezTo>
                <a:cubicBezTo>
                  <a:pt x="2758" y="1346"/>
                  <a:pt x="2755" y="1350"/>
                  <a:pt x="2753" y="1354"/>
                </a:cubicBezTo>
                <a:cubicBezTo>
                  <a:pt x="2750" y="1358"/>
                  <a:pt x="2746" y="1363"/>
                  <a:pt x="2743" y="1368"/>
                </a:cubicBezTo>
                <a:cubicBezTo>
                  <a:pt x="2740" y="1371"/>
                  <a:pt x="2738" y="1375"/>
                  <a:pt x="2735" y="1379"/>
                </a:cubicBezTo>
                <a:cubicBezTo>
                  <a:pt x="2732" y="1383"/>
                  <a:pt x="2729" y="1388"/>
                  <a:pt x="2725" y="1392"/>
                </a:cubicBezTo>
                <a:cubicBezTo>
                  <a:pt x="2723" y="1396"/>
                  <a:pt x="2720" y="1400"/>
                  <a:pt x="2717" y="1404"/>
                </a:cubicBezTo>
                <a:cubicBezTo>
                  <a:pt x="2714" y="1408"/>
                  <a:pt x="2710" y="1412"/>
                  <a:pt x="2707" y="1417"/>
                </a:cubicBezTo>
                <a:cubicBezTo>
                  <a:pt x="2704" y="1420"/>
                  <a:pt x="2701" y="1424"/>
                  <a:pt x="2698" y="1428"/>
                </a:cubicBezTo>
                <a:cubicBezTo>
                  <a:pt x="2695" y="1432"/>
                  <a:pt x="2692" y="1436"/>
                  <a:pt x="2688" y="1441"/>
                </a:cubicBezTo>
                <a:cubicBezTo>
                  <a:pt x="2685" y="1444"/>
                  <a:pt x="2682" y="1448"/>
                  <a:pt x="2679" y="1452"/>
                </a:cubicBezTo>
                <a:cubicBezTo>
                  <a:pt x="2676" y="1456"/>
                  <a:pt x="2672" y="1460"/>
                  <a:pt x="2669" y="1464"/>
                </a:cubicBezTo>
                <a:cubicBezTo>
                  <a:pt x="2666" y="1468"/>
                  <a:pt x="2663" y="1472"/>
                  <a:pt x="2660" y="1475"/>
                </a:cubicBezTo>
                <a:cubicBezTo>
                  <a:pt x="2656" y="1479"/>
                  <a:pt x="2653" y="1483"/>
                  <a:pt x="2649" y="1488"/>
                </a:cubicBezTo>
                <a:cubicBezTo>
                  <a:pt x="2646" y="1491"/>
                  <a:pt x="2643" y="1495"/>
                  <a:pt x="2640" y="1498"/>
                </a:cubicBezTo>
                <a:cubicBezTo>
                  <a:pt x="2636" y="1502"/>
                  <a:pt x="2632" y="1506"/>
                  <a:pt x="2629" y="1510"/>
                </a:cubicBezTo>
                <a:cubicBezTo>
                  <a:pt x="2626" y="1514"/>
                  <a:pt x="2622" y="1518"/>
                  <a:pt x="2619" y="1521"/>
                </a:cubicBezTo>
                <a:cubicBezTo>
                  <a:pt x="2615" y="1525"/>
                  <a:pt x="2612" y="1529"/>
                  <a:pt x="2608" y="1533"/>
                </a:cubicBezTo>
                <a:cubicBezTo>
                  <a:pt x="2605" y="1536"/>
                  <a:pt x="2601" y="1540"/>
                  <a:pt x="2598" y="1543"/>
                </a:cubicBezTo>
                <a:cubicBezTo>
                  <a:pt x="2596" y="1546"/>
                  <a:pt x="2594" y="1548"/>
                  <a:pt x="2592" y="1550"/>
                </a:cubicBezTo>
                <a:cubicBezTo>
                  <a:pt x="2592" y="1550"/>
                  <a:pt x="2592" y="1549"/>
                  <a:pt x="2592" y="1549"/>
                </a:cubicBezTo>
                <a:cubicBezTo>
                  <a:pt x="2591" y="1541"/>
                  <a:pt x="2591" y="1534"/>
                  <a:pt x="2591" y="1527"/>
                </a:cubicBezTo>
                <a:cubicBezTo>
                  <a:pt x="2591" y="1525"/>
                  <a:pt x="2591" y="1523"/>
                  <a:pt x="2591" y="1521"/>
                </a:cubicBezTo>
                <a:cubicBezTo>
                  <a:pt x="2591" y="1514"/>
                  <a:pt x="2591" y="1506"/>
                  <a:pt x="2591" y="1499"/>
                </a:cubicBezTo>
                <a:cubicBezTo>
                  <a:pt x="2591" y="1487"/>
                  <a:pt x="2591" y="1475"/>
                  <a:pt x="2591" y="1464"/>
                </a:cubicBezTo>
                <a:cubicBezTo>
                  <a:pt x="2591" y="1460"/>
                  <a:pt x="2592" y="1455"/>
                  <a:pt x="2592" y="1451"/>
                </a:cubicBezTo>
                <a:cubicBezTo>
                  <a:pt x="2592" y="1444"/>
                  <a:pt x="2592" y="1436"/>
                  <a:pt x="2593" y="1428"/>
                </a:cubicBezTo>
                <a:cubicBezTo>
                  <a:pt x="2593" y="1423"/>
                  <a:pt x="2593" y="1419"/>
                  <a:pt x="2593" y="1414"/>
                </a:cubicBezTo>
                <a:cubicBezTo>
                  <a:pt x="2594" y="1407"/>
                  <a:pt x="2594" y="1400"/>
                  <a:pt x="2595" y="1393"/>
                </a:cubicBezTo>
                <a:cubicBezTo>
                  <a:pt x="2595" y="1388"/>
                  <a:pt x="2595" y="1382"/>
                  <a:pt x="2596" y="1377"/>
                </a:cubicBezTo>
                <a:cubicBezTo>
                  <a:pt x="2596" y="1371"/>
                  <a:pt x="2597" y="1365"/>
                  <a:pt x="2597" y="1359"/>
                </a:cubicBezTo>
                <a:cubicBezTo>
                  <a:pt x="2602" y="1354"/>
                  <a:pt x="2607" y="1349"/>
                  <a:pt x="2612" y="1343"/>
                </a:cubicBezTo>
                <a:cubicBezTo>
                  <a:pt x="2615" y="1341"/>
                  <a:pt x="2618" y="1338"/>
                  <a:pt x="2620" y="1335"/>
                </a:cubicBezTo>
                <a:cubicBezTo>
                  <a:pt x="2627" y="1328"/>
                  <a:pt x="2635" y="1320"/>
                  <a:pt x="2642" y="1312"/>
                </a:cubicBezTo>
                <a:cubicBezTo>
                  <a:pt x="2642" y="1311"/>
                  <a:pt x="2643" y="1311"/>
                  <a:pt x="2643" y="1310"/>
                </a:cubicBezTo>
                <a:cubicBezTo>
                  <a:pt x="2650" y="1302"/>
                  <a:pt x="2658" y="1294"/>
                  <a:pt x="2665" y="1285"/>
                </a:cubicBezTo>
                <a:cubicBezTo>
                  <a:pt x="2667" y="1283"/>
                  <a:pt x="2669" y="1280"/>
                  <a:pt x="2672" y="1278"/>
                </a:cubicBezTo>
                <a:cubicBezTo>
                  <a:pt x="2677" y="1271"/>
                  <a:pt x="2682" y="1265"/>
                  <a:pt x="2687" y="1259"/>
                </a:cubicBezTo>
                <a:cubicBezTo>
                  <a:pt x="2690" y="1256"/>
                  <a:pt x="2692" y="1252"/>
                  <a:pt x="2695" y="1249"/>
                </a:cubicBezTo>
                <a:cubicBezTo>
                  <a:pt x="2699" y="1244"/>
                  <a:pt x="2704" y="1238"/>
                  <a:pt x="2708" y="1233"/>
                </a:cubicBezTo>
                <a:cubicBezTo>
                  <a:pt x="2711" y="1229"/>
                  <a:pt x="2714" y="1225"/>
                  <a:pt x="2717" y="1222"/>
                </a:cubicBezTo>
                <a:cubicBezTo>
                  <a:pt x="2721" y="1216"/>
                  <a:pt x="2725" y="1211"/>
                  <a:pt x="2728" y="1206"/>
                </a:cubicBezTo>
                <a:cubicBezTo>
                  <a:pt x="2731" y="1202"/>
                  <a:pt x="2734" y="1198"/>
                  <a:pt x="2737" y="1194"/>
                </a:cubicBezTo>
                <a:cubicBezTo>
                  <a:pt x="2741" y="1189"/>
                  <a:pt x="2745" y="1184"/>
                  <a:pt x="2748" y="1179"/>
                </a:cubicBezTo>
                <a:cubicBezTo>
                  <a:pt x="2751" y="1175"/>
                  <a:pt x="2754" y="1171"/>
                  <a:pt x="2757" y="1166"/>
                </a:cubicBezTo>
                <a:cubicBezTo>
                  <a:pt x="2761" y="1161"/>
                  <a:pt x="2764" y="1156"/>
                  <a:pt x="2768" y="1151"/>
                </a:cubicBezTo>
                <a:cubicBezTo>
                  <a:pt x="2770" y="1147"/>
                  <a:pt x="2773" y="1143"/>
                  <a:pt x="2776" y="1138"/>
                </a:cubicBezTo>
                <a:cubicBezTo>
                  <a:pt x="2779" y="1133"/>
                  <a:pt x="2783" y="1128"/>
                  <a:pt x="2786" y="1123"/>
                </a:cubicBezTo>
                <a:cubicBezTo>
                  <a:pt x="2789" y="1119"/>
                  <a:pt x="2792" y="1114"/>
                  <a:pt x="2795" y="1110"/>
                </a:cubicBezTo>
                <a:cubicBezTo>
                  <a:pt x="2798" y="1105"/>
                  <a:pt x="2801" y="1100"/>
                  <a:pt x="2804" y="1095"/>
                </a:cubicBezTo>
                <a:cubicBezTo>
                  <a:pt x="2807" y="1090"/>
                  <a:pt x="2810" y="1086"/>
                  <a:pt x="2812" y="1081"/>
                </a:cubicBezTo>
                <a:cubicBezTo>
                  <a:pt x="2815" y="1076"/>
                  <a:pt x="2818" y="1071"/>
                  <a:pt x="2821" y="1066"/>
                </a:cubicBezTo>
                <a:cubicBezTo>
                  <a:pt x="2824" y="1061"/>
                  <a:pt x="2827" y="1057"/>
                  <a:pt x="2829" y="1052"/>
                </a:cubicBezTo>
                <a:cubicBezTo>
                  <a:pt x="2832" y="1047"/>
                  <a:pt x="2835" y="1042"/>
                  <a:pt x="2838" y="1037"/>
                </a:cubicBezTo>
                <a:cubicBezTo>
                  <a:pt x="2841" y="1032"/>
                  <a:pt x="2843" y="1027"/>
                  <a:pt x="2846" y="1023"/>
                </a:cubicBezTo>
                <a:cubicBezTo>
                  <a:pt x="2849" y="1018"/>
                  <a:pt x="2851" y="1012"/>
                  <a:pt x="2854" y="1007"/>
                </a:cubicBezTo>
                <a:cubicBezTo>
                  <a:pt x="2857" y="1003"/>
                  <a:pt x="2859" y="998"/>
                  <a:pt x="2862" y="993"/>
                </a:cubicBezTo>
                <a:cubicBezTo>
                  <a:pt x="2864" y="988"/>
                  <a:pt x="2867" y="983"/>
                  <a:pt x="2869" y="977"/>
                </a:cubicBezTo>
                <a:cubicBezTo>
                  <a:pt x="2872" y="972"/>
                  <a:pt x="2874" y="968"/>
                  <a:pt x="2877" y="963"/>
                </a:cubicBezTo>
                <a:cubicBezTo>
                  <a:pt x="2879" y="957"/>
                  <a:pt x="2882" y="952"/>
                  <a:pt x="2884" y="947"/>
                </a:cubicBezTo>
                <a:cubicBezTo>
                  <a:pt x="2887" y="942"/>
                  <a:pt x="2889" y="937"/>
                  <a:pt x="2891" y="932"/>
                </a:cubicBezTo>
                <a:cubicBezTo>
                  <a:pt x="2893" y="929"/>
                  <a:pt x="2894" y="926"/>
                  <a:pt x="2896" y="923"/>
                </a:cubicBezTo>
                <a:close/>
                <a:moveTo>
                  <a:pt x="2846" y="819"/>
                </a:moveTo>
                <a:cubicBezTo>
                  <a:pt x="2862" y="848"/>
                  <a:pt x="2876" y="878"/>
                  <a:pt x="2889" y="908"/>
                </a:cubicBezTo>
                <a:cubicBezTo>
                  <a:pt x="2886" y="914"/>
                  <a:pt x="2884" y="920"/>
                  <a:pt x="2881" y="926"/>
                </a:cubicBezTo>
                <a:cubicBezTo>
                  <a:pt x="2879" y="930"/>
                  <a:pt x="2877" y="933"/>
                  <a:pt x="2876" y="937"/>
                </a:cubicBezTo>
                <a:cubicBezTo>
                  <a:pt x="2872" y="946"/>
                  <a:pt x="2867" y="955"/>
                  <a:pt x="2863" y="964"/>
                </a:cubicBezTo>
                <a:cubicBezTo>
                  <a:pt x="2862" y="965"/>
                  <a:pt x="2862" y="966"/>
                  <a:pt x="2861" y="967"/>
                </a:cubicBezTo>
                <a:cubicBezTo>
                  <a:pt x="2856" y="977"/>
                  <a:pt x="2851" y="987"/>
                  <a:pt x="2846" y="997"/>
                </a:cubicBezTo>
                <a:cubicBezTo>
                  <a:pt x="2845" y="1000"/>
                  <a:pt x="2843" y="1003"/>
                  <a:pt x="2841" y="1006"/>
                </a:cubicBezTo>
                <a:cubicBezTo>
                  <a:pt x="2838" y="1012"/>
                  <a:pt x="2834" y="1019"/>
                  <a:pt x="2830" y="1026"/>
                </a:cubicBezTo>
                <a:cubicBezTo>
                  <a:pt x="2828" y="1030"/>
                  <a:pt x="2826" y="1033"/>
                  <a:pt x="2824" y="1037"/>
                </a:cubicBezTo>
                <a:cubicBezTo>
                  <a:pt x="2821" y="1043"/>
                  <a:pt x="2817" y="1049"/>
                  <a:pt x="2814" y="1055"/>
                </a:cubicBezTo>
                <a:cubicBezTo>
                  <a:pt x="2812" y="1059"/>
                  <a:pt x="2809" y="1063"/>
                  <a:pt x="2807" y="1067"/>
                </a:cubicBezTo>
                <a:cubicBezTo>
                  <a:pt x="2804" y="1072"/>
                  <a:pt x="2800" y="1078"/>
                  <a:pt x="2797" y="1083"/>
                </a:cubicBezTo>
                <a:cubicBezTo>
                  <a:pt x="2795" y="1088"/>
                  <a:pt x="2792" y="1092"/>
                  <a:pt x="2789" y="1096"/>
                </a:cubicBezTo>
                <a:cubicBezTo>
                  <a:pt x="2786" y="1101"/>
                  <a:pt x="2783" y="1106"/>
                  <a:pt x="2779" y="1112"/>
                </a:cubicBezTo>
                <a:cubicBezTo>
                  <a:pt x="2777" y="1116"/>
                  <a:pt x="2774" y="1120"/>
                  <a:pt x="2771" y="1124"/>
                </a:cubicBezTo>
                <a:cubicBezTo>
                  <a:pt x="2768" y="1129"/>
                  <a:pt x="2765" y="1134"/>
                  <a:pt x="2761" y="1139"/>
                </a:cubicBezTo>
                <a:cubicBezTo>
                  <a:pt x="2758" y="1144"/>
                  <a:pt x="2755" y="1148"/>
                  <a:pt x="2753" y="1152"/>
                </a:cubicBezTo>
                <a:cubicBezTo>
                  <a:pt x="2749" y="1157"/>
                  <a:pt x="2746" y="1162"/>
                  <a:pt x="2742" y="1167"/>
                </a:cubicBezTo>
                <a:cubicBezTo>
                  <a:pt x="2739" y="1171"/>
                  <a:pt x="2736" y="1175"/>
                  <a:pt x="2733" y="1179"/>
                </a:cubicBezTo>
                <a:cubicBezTo>
                  <a:pt x="2730" y="1184"/>
                  <a:pt x="2726" y="1189"/>
                  <a:pt x="2723" y="1194"/>
                </a:cubicBezTo>
                <a:cubicBezTo>
                  <a:pt x="2720" y="1198"/>
                  <a:pt x="2717" y="1202"/>
                  <a:pt x="2713" y="1206"/>
                </a:cubicBezTo>
                <a:cubicBezTo>
                  <a:pt x="2710" y="1211"/>
                  <a:pt x="2706" y="1215"/>
                  <a:pt x="2703" y="1220"/>
                </a:cubicBezTo>
                <a:cubicBezTo>
                  <a:pt x="2699" y="1224"/>
                  <a:pt x="2696" y="1228"/>
                  <a:pt x="2693" y="1232"/>
                </a:cubicBezTo>
                <a:cubicBezTo>
                  <a:pt x="2689" y="1237"/>
                  <a:pt x="2686" y="1242"/>
                  <a:pt x="2682" y="1246"/>
                </a:cubicBezTo>
                <a:cubicBezTo>
                  <a:pt x="2679" y="1250"/>
                  <a:pt x="2675" y="1254"/>
                  <a:pt x="2672" y="1258"/>
                </a:cubicBezTo>
                <a:cubicBezTo>
                  <a:pt x="2668" y="1263"/>
                  <a:pt x="2664" y="1267"/>
                  <a:pt x="2661" y="1272"/>
                </a:cubicBezTo>
                <a:cubicBezTo>
                  <a:pt x="2657" y="1276"/>
                  <a:pt x="2654" y="1280"/>
                  <a:pt x="2650" y="1284"/>
                </a:cubicBezTo>
                <a:cubicBezTo>
                  <a:pt x="2646" y="1288"/>
                  <a:pt x="2643" y="1293"/>
                  <a:pt x="2639" y="1297"/>
                </a:cubicBezTo>
                <a:cubicBezTo>
                  <a:pt x="2635" y="1301"/>
                  <a:pt x="2632" y="1305"/>
                  <a:pt x="2628" y="1309"/>
                </a:cubicBezTo>
                <a:cubicBezTo>
                  <a:pt x="2624" y="1313"/>
                  <a:pt x="2620" y="1318"/>
                  <a:pt x="2616" y="1322"/>
                </a:cubicBezTo>
                <a:cubicBezTo>
                  <a:pt x="2613" y="1326"/>
                  <a:pt x="2609" y="1330"/>
                  <a:pt x="2605" y="1334"/>
                </a:cubicBezTo>
                <a:cubicBezTo>
                  <a:pt x="2603" y="1336"/>
                  <a:pt x="2601" y="1338"/>
                  <a:pt x="2599" y="1340"/>
                </a:cubicBezTo>
                <a:cubicBezTo>
                  <a:pt x="2600" y="1337"/>
                  <a:pt x="2600" y="1335"/>
                  <a:pt x="2600" y="1332"/>
                </a:cubicBezTo>
                <a:cubicBezTo>
                  <a:pt x="2601" y="1328"/>
                  <a:pt x="2601" y="1323"/>
                  <a:pt x="2602" y="1319"/>
                </a:cubicBezTo>
                <a:cubicBezTo>
                  <a:pt x="2602" y="1313"/>
                  <a:pt x="2603" y="1307"/>
                  <a:pt x="2604" y="1302"/>
                </a:cubicBezTo>
                <a:cubicBezTo>
                  <a:pt x="2604" y="1297"/>
                  <a:pt x="2605" y="1293"/>
                  <a:pt x="2606" y="1288"/>
                </a:cubicBezTo>
                <a:cubicBezTo>
                  <a:pt x="2607" y="1282"/>
                  <a:pt x="2607" y="1277"/>
                  <a:pt x="2608" y="1271"/>
                </a:cubicBezTo>
                <a:cubicBezTo>
                  <a:pt x="2609" y="1267"/>
                  <a:pt x="2610" y="1262"/>
                  <a:pt x="2610" y="1258"/>
                </a:cubicBezTo>
                <a:cubicBezTo>
                  <a:pt x="2611" y="1252"/>
                  <a:pt x="2612" y="1246"/>
                  <a:pt x="2613" y="1240"/>
                </a:cubicBezTo>
                <a:cubicBezTo>
                  <a:pt x="2614" y="1236"/>
                  <a:pt x="2615" y="1232"/>
                  <a:pt x="2616" y="1228"/>
                </a:cubicBezTo>
                <a:cubicBezTo>
                  <a:pt x="2617" y="1221"/>
                  <a:pt x="2618" y="1215"/>
                  <a:pt x="2619" y="1209"/>
                </a:cubicBezTo>
                <a:cubicBezTo>
                  <a:pt x="2620" y="1205"/>
                  <a:pt x="2621" y="1201"/>
                  <a:pt x="2621" y="1197"/>
                </a:cubicBezTo>
                <a:cubicBezTo>
                  <a:pt x="2623" y="1191"/>
                  <a:pt x="2624" y="1184"/>
                  <a:pt x="2626" y="1178"/>
                </a:cubicBezTo>
                <a:cubicBezTo>
                  <a:pt x="2626" y="1174"/>
                  <a:pt x="2627" y="1171"/>
                  <a:pt x="2628" y="1168"/>
                </a:cubicBezTo>
                <a:cubicBezTo>
                  <a:pt x="2630" y="1159"/>
                  <a:pt x="2632" y="1151"/>
                  <a:pt x="2634" y="1142"/>
                </a:cubicBezTo>
                <a:cubicBezTo>
                  <a:pt x="2634" y="1141"/>
                  <a:pt x="2634" y="1139"/>
                  <a:pt x="2635" y="1138"/>
                </a:cubicBezTo>
                <a:cubicBezTo>
                  <a:pt x="2637" y="1128"/>
                  <a:pt x="2640" y="1118"/>
                  <a:pt x="2642" y="1109"/>
                </a:cubicBezTo>
                <a:cubicBezTo>
                  <a:pt x="2645" y="1106"/>
                  <a:pt x="2647" y="1103"/>
                  <a:pt x="2650" y="1101"/>
                </a:cubicBezTo>
                <a:cubicBezTo>
                  <a:pt x="2652" y="1098"/>
                  <a:pt x="2655" y="1095"/>
                  <a:pt x="2657" y="1092"/>
                </a:cubicBezTo>
                <a:cubicBezTo>
                  <a:pt x="2661" y="1088"/>
                  <a:pt x="2664" y="1084"/>
                  <a:pt x="2668" y="1080"/>
                </a:cubicBezTo>
                <a:cubicBezTo>
                  <a:pt x="2671" y="1076"/>
                  <a:pt x="2674" y="1072"/>
                  <a:pt x="2677" y="1069"/>
                </a:cubicBezTo>
                <a:cubicBezTo>
                  <a:pt x="2680" y="1065"/>
                  <a:pt x="2683" y="1062"/>
                  <a:pt x="2686" y="1058"/>
                </a:cubicBezTo>
                <a:cubicBezTo>
                  <a:pt x="2688" y="1055"/>
                  <a:pt x="2690" y="1053"/>
                  <a:pt x="2692" y="1050"/>
                </a:cubicBezTo>
                <a:cubicBezTo>
                  <a:pt x="2695" y="1047"/>
                  <a:pt x="2698" y="1044"/>
                  <a:pt x="2700" y="1040"/>
                </a:cubicBezTo>
                <a:cubicBezTo>
                  <a:pt x="2702" y="1038"/>
                  <a:pt x="2704" y="1035"/>
                  <a:pt x="2706" y="1032"/>
                </a:cubicBezTo>
                <a:cubicBezTo>
                  <a:pt x="2709" y="1029"/>
                  <a:pt x="2712" y="1026"/>
                  <a:pt x="2714" y="1022"/>
                </a:cubicBezTo>
                <a:cubicBezTo>
                  <a:pt x="2716" y="1020"/>
                  <a:pt x="2718" y="1017"/>
                  <a:pt x="2720" y="1014"/>
                </a:cubicBezTo>
                <a:cubicBezTo>
                  <a:pt x="2723" y="1011"/>
                  <a:pt x="2725" y="1008"/>
                  <a:pt x="2728" y="1004"/>
                </a:cubicBezTo>
                <a:cubicBezTo>
                  <a:pt x="2730" y="1002"/>
                  <a:pt x="2732" y="999"/>
                  <a:pt x="2734" y="996"/>
                </a:cubicBezTo>
                <a:cubicBezTo>
                  <a:pt x="2736" y="993"/>
                  <a:pt x="2739" y="990"/>
                  <a:pt x="2741" y="986"/>
                </a:cubicBezTo>
                <a:cubicBezTo>
                  <a:pt x="2743" y="983"/>
                  <a:pt x="2745" y="981"/>
                  <a:pt x="2747" y="978"/>
                </a:cubicBezTo>
                <a:cubicBezTo>
                  <a:pt x="2750" y="974"/>
                  <a:pt x="2752" y="971"/>
                  <a:pt x="2754" y="968"/>
                </a:cubicBezTo>
                <a:cubicBezTo>
                  <a:pt x="2756" y="965"/>
                  <a:pt x="2758" y="962"/>
                  <a:pt x="2760" y="959"/>
                </a:cubicBezTo>
                <a:cubicBezTo>
                  <a:pt x="2763" y="956"/>
                  <a:pt x="2765" y="953"/>
                  <a:pt x="2767" y="949"/>
                </a:cubicBezTo>
                <a:cubicBezTo>
                  <a:pt x="2769" y="946"/>
                  <a:pt x="2771" y="943"/>
                  <a:pt x="2773" y="940"/>
                </a:cubicBezTo>
                <a:cubicBezTo>
                  <a:pt x="2775" y="937"/>
                  <a:pt x="2778" y="934"/>
                  <a:pt x="2780" y="930"/>
                </a:cubicBezTo>
                <a:cubicBezTo>
                  <a:pt x="2782" y="927"/>
                  <a:pt x="2784" y="924"/>
                  <a:pt x="2786" y="922"/>
                </a:cubicBezTo>
                <a:cubicBezTo>
                  <a:pt x="2788" y="918"/>
                  <a:pt x="2790" y="915"/>
                  <a:pt x="2792" y="912"/>
                </a:cubicBezTo>
                <a:cubicBezTo>
                  <a:pt x="2794" y="909"/>
                  <a:pt x="2796" y="905"/>
                  <a:pt x="2798" y="902"/>
                </a:cubicBezTo>
                <a:cubicBezTo>
                  <a:pt x="2800" y="899"/>
                  <a:pt x="2802" y="896"/>
                  <a:pt x="2804" y="892"/>
                </a:cubicBezTo>
                <a:cubicBezTo>
                  <a:pt x="2806" y="889"/>
                  <a:pt x="2808" y="886"/>
                  <a:pt x="2810" y="883"/>
                </a:cubicBezTo>
                <a:cubicBezTo>
                  <a:pt x="2812" y="880"/>
                  <a:pt x="2814" y="876"/>
                  <a:pt x="2816" y="873"/>
                </a:cubicBezTo>
                <a:cubicBezTo>
                  <a:pt x="2818" y="870"/>
                  <a:pt x="2819" y="867"/>
                  <a:pt x="2821" y="864"/>
                </a:cubicBezTo>
                <a:cubicBezTo>
                  <a:pt x="2823" y="860"/>
                  <a:pt x="2825" y="857"/>
                  <a:pt x="2827" y="854"/>
                </a:cubicBezTo>
                <a:cubicBezTo>
                  <a:pt x="2829" y="850"/>
                  <a:pt x="2831" y="847"/>
                  <a:pt x="2833" y="844"/>
                </a:cubicBezTo>
                <a:cubicBezTo>
                  <a:pt x="2835" y="841"/>
                  <a:pt x="2836" y="837"/>
                  <a:pt x="2838" y="834"/>
                </a:cubicBezTo>
                <a:cubicBezTo>
                  <a:pt x="2840" y="831"/>
                  <a:pt x="2842" y="828"/>
                  <a:pt x="2844" y="825"/>
                </a:cubicBezTo>
                <a:cubicBezTo>
                  <a:pt x="2845" y="823"/>
                  <a:pt x="2846" y="821"/>
                  <a:pt x="2846" y="819"/>
                </a:cubicBezTo>
                <a:close/>
                <a:moveTo>
                  <a:pt x="2795" y="744"/>
                </a:moveTo>
                <a:cubicBezTo>
                  <a:pt x="2797" y="742"/>
                  <a:pt x="2798" y="739"/>
                  <a:pt x="2800" y="737"/>
                </a:cubicBezTo>
                <a:cubicBezTo>
                  <a:pt x="2814" y="760"/>
                  <a:pt x="2827" y="783"/>
                  <a:pt x="2840" y="806"/>
                </a:cubicBezTo>
                <a:cubicBezTo>
                  <a:pt x="2837" y="811"/>
                  <a:pt x="2835" y="815"/>
                  <a:pt x="2833" y="819"/>
                </a:cubicBezTo>
                <a:cubicBezTo>
                  <a:pt x="2832" y="821"/>
                  <a:pt x="2831" y="823"/>
                  <a:pt x="2830" y="824"/>
                </a:cubicBezTo>
                <a:cubicBezTo>
                  <a:pt x="2827" y="831"/>
                  <a:pt x="2823" y="837"/>
                  <a:pt x="2819" y="843"/>
                </a:cubicBezTo>
                <a:cubicBezTo>
                  <a:pt x="2819" y="844"/>
                  <a:pt x="2818" y="845"/>
                  <a:pt x="2818" y="846"/>
                </a:cubicBezTo>
                <a:cubicBezTo>
                  <a:pt x="2815" y="852"/>
                  <a:pt x="2811" y="857"/>
                  <a:pt x="2808" y="862"/>
                </a:cubicBezTo>
                <a:cubicBezTo>
                  <a:pt x="2807" y="865"/>
                  <a:pt x="2806" y="867"/>
                  <a:pt x="2804" y="869"/>
                </a:cubicBezTo>
                <a:cubicBezTo>
                  <a:pt x="2802" y="873"/>
                  <a:pt x="2799" y="877"/>
                  <a:pt x="2797" y="881"/>
                </a:cubicBezTo>
                <a:cubicBezTo>
                  <a:pt x="2795" y="884"/>
                  <a:pt x="2794" y="886"/>
                  <a:pt x="2792" y="889"/>
                </a:cubicBezTo>
                <a:cubicBezTo>
                  <a:pt x="2790" y="892"/>
                  <a:pt x="2788" y="896"/>
                  <a:pt x="2785" y="900"/>
                </a:cubicBezTo>
                <a:cubicBezTo>
                  <a:pt x="2784" y="902"/>
                  <a:pt x="2782" y="905"/>
                  <a:pt x="2780" y="908"/>
                </a:cubicBezTo>
                <a:cubicBezTo>
                  <a:pt x="2778" y="911"/>
                  <a:pt x="2776" y="915"/>
                  <a:pt x="2774" y="918"/>
                </a:cubicBezTo>
                <a:cubicBezTo>
                  <a:pt x="2772" y="921"/>
                  <a:pt x="2770" y="924"/>
                  <a:pt x="2768" y="926"/>
                </a:cubicBezTo>
                <a:cubicBezTo>
                  <a:pt x="2766" y="930"/>
                  <a:pt x="2764" y="933"/>
                  <a:pt x="2761" y="936"/>
                </a:cubicBezTo>
                <a:cubicBezTo>
                  <a:pt x="2760" y="939"/>
                  <a:pt x="2758" y="942"/>
                  <a:pt x="2756" y="945"/>
                </a:cubicBezTo>
                <a:cubicBezTo>
                  <a:pt x="2754" y="948"/>
                  <a:pt x="2751" y="951"/>
                  <a:pt x="2749" y="954"/>
                </a:cubicBezTo>
                <a:cubicBezTo>
                  <a:pt x="2747" y="957"/>
                  <a:pt x="2745" y="960"/>
                  <a:pt x="2743" y="963"/>
                </a:cubicBezTo>
                <a:cubicBezTo>
                  <a:pt x="2741" y="966"/>
                  <a:pt x="2739" y="969"/>
                  <a:pt x="2736" y="972"/>
                </a:cubicBezTo>
                <a:cubicBezTo>
                  <a:pt x="2734" y="975"/>
                  <a:pt x="2732" y="978"/>
                  <a:pt x="2731" y="981"/>
                </a:cubicBezTo>
                <a:cubicBezTo>
                  <a:pt x="2728" y="984"/>
                  <a:pt x="2726" y="987"/>
                  <a:pt x="2723" y="990"/>
                </a:cubicBezTo>
                <a:cubicBezTo>
                  <a:pt x="2721" y="993"/>
                  <a:pt x="2719" y="996"/>
                  <a:pt x="2717" y="998"/>
                </a:cubicBezTo>
                <a:cubicBezTo>
                  <a:pt x="2715" y="1002"/>
                  <a:pt x="2712" y="1005"/>
                  <a:pt x="2710" y="1008"/>
                </a:cubicBezTo>
                <a:cubicBezTo>
                  <a:pt x="2708" y="1011"/>
                  <a:pt x="2706" y="1013"/>
                  <a:pt x="2704" y="1016"/>
                </a:cubicBezTo>
                <a:cubicBezTo>
                  <a:pt x="2701" y="1019"/>
                  <a:pt x="2699" y="1023"/>
                  <a:pt x="2696" y="1026"/>
                </a:cubicBezTo>
                <a:cubicBezTo>
                  <a:pt x="2694" y="1029"/>
                  <a:pt x="2692" y="1031"/>
                  <a:pt x="2691" y="1033"/>
                </a:cubicBezTo>
                <a:cubicBezTo>
                  <a:pt x="2687" y="1038"/>
                  <a:pt x="2683" y="1042"/>
                  <a:pt x="2680" y="1047"/>
                </a:cubicBezTo>
                <a:cubicBezTo>
                  <a:pt x="2679" y="1048"/>
                  <a:pt x="2678" y="1049"/>
                  <a:pt x="2677" y="1050"/>
                </a:cubicBezTo>
                <a:cubicBezTo>
                  <a:pt x="2672" y="1056"/>
                  <a:pt x="2668" y="1061"/>
                  <a:pt x="2663" y="1067"/>
                </a:cubicBezTo>
                <a:cubicBezTo>
                  <a:pt x="2661" y="1069"/>
                  <a:pt x="2660" y="1070"/>
                  <a:pt x="2658" y="1072"/>
                </a:cubicBezTo>
                <a:cubicBezTo>
                  <a:pt x="2655" y="1076"/>
                  <a:pt x="2653" y="1079"/>
                  <a:pt x="2650" y="1082"/>
                </a:cubicBezTo>
                <a:cubicBezTo>
                  <a:pt x="2652" y="1074"/>
                  <a:pt x="2654" y="1066"/>
                  <a:pt x="2657" y="1059"/>
                </a:cubicBezTo>
                <a:cubicBezTo>
                  <a:pt x="2658" y="1056"/>
                  <a:pt x="2658" y="1054"/>
                  <a:pt x="2659" y="1052"/>
                </a:cubicBezTo>
                <a:cubicBezTo>
                  <a:pt x="2661" y="1046"/>
                  <a:pt x="2662" y="1041"/>
                  <a:pt x="2664" y="1035"/>
                </a:cubicBezTo>
                <a:cubicBezTo>
                  <a:pt x="2665" y="1032"/>
                  <a:pt x="2666" y="1029"/>
                  <a:pt x="2667" y="1026"/>
                </a:cubicBezTo>
                <a:cubicBezTo>
                  <a:pt x="2669" y="1021"/>
                  <a:pt x="2671" y="1016"/>
                  <a:pt x="2672" y="1011"/>
                </a:cubicBezTo>
                <a:cubicBezTo>
                  <a:pt x="2673" y="1008"/>
                  <a:pt x="2674" y="1005"/>
                  <a:pt x="2676" y="1002"/>
                </a:cubicBezTo>
                <a:cubicBezTo>
                  <a:pt x="2677" y="997"/>
                  <a:pt x="2679" y="993"/>
                  <a:pt x="2681" y="988"/>
                </a:cubicBezTo>
                <a:cubicBezTo>
                  <a:pt x="2682" y="985"/>
                  <a:pt x="2683" y="981"/>
                  <a:pt x="2684" y="978"/>
                </a:cubicBezTo>
                <a:cubicBezTo>
                  <a:pt x="2686" y="974"/>
                  <a:pt x="2688" y="969"/>
                  <a:pt x="2689" y="965"/>
                </a:cubicBezTo>
                <a:cubicBezTo>
                  <a:pt x="2690" y="962"/>
                  <a:pt x="2692" y="958"/>
                  <a:pt x="2693" y="955"/>
                </a:cubicBezTo>
                <a:cubicBezTo>
                  <a:pt x="2695" y="950"/>
                  <a:pt x="2697" y="946"/>
                  <a:pt x="2698" y="942"/>
                </a:cubicBezTo>
                <a:cubicBezTo>
                  <a:pt x="2700" y="938"/>
                  <a:pt x="2701" y="935"/>
                  <a:pt x="2702" y="932"/>
                </a:cubicBezTo>
                <a:cubicBezTo>
                  <a:pt x="2704" y="927"/>
                  <a:pt x="2706" y="923"/>
                  <a:pt x="2708" y="919"/>
                </a:cubicBezTo>
                <a:cubicBezTo>
                  <a:pt x="2709" y="915"/>
                  <a:pt x="2711" y="912"/>
                  <a:pt x="2712" y="909"/>
                </a:cubicBezTo>
                <a:cubicBezTo>
                  <a:pt x="2714" y="904"/>
                  <a:pt x="2716" y="900"/>
                  <a:pt x="2718" y="895"/>
                </a:cubicBezTo>
                <a:cubicBezTo>
                  <a:pt x="2719" y="892"/>
                  <a:pt x="2721" y="889"/>
                  <a:pt x="2722" y="886"/>
                </a:cubicBezTo>
                <a:cubicBezTo>
                  <a:pt x="2724" y="881"/>
                  <a:pt x="2726" y="877"/>
                  <a:pt x="2728" y="872"/>
                </a:cubicBezTo>
                <a:cubicBezTo>
                  <a:pt x="2730" y="869"/>
                  <a:pt x="2731" y="866"/>
                  <a:pt x="2732" y="864"/>
                </a:cubicBezTo>
                <a:cubicBezTo>
                  <a:pt x="2735" y="858"/>
                  <a:pt x="2738" y="853"/>
                  <a:pt x="2740" y="847"/>
                </a:cubicBezTo>
                <a:cubicBezTo>
                  <a:pt x="2741" y="845"/>
                  <a:pt x="2742" y="843"/>
                  <a:pt x="2743" y="841"/>
                </a:cubicBezTo>
                <a:cubicBezTo>
                  <a:pt x="2747" y="834"/>
                  <a:pt x="2750" y="826"/>
                  <a:pt x="2754" y="819"/>
                </a:cubicBezTo>
                <a:cubicBezTo>
                  <a:pt x="2755" y="817"/>
                  <a:pt x="2756" y="816"/>
                  <a:pt x="2757" y="814"/>
                </a:cubicBezTo>
                <a:cubicBezTo>
                  <a:pt x="2760" y="809"/>
                  <a:pt x="2763" y="803"/>
                  <a:pt x="2766" y="797"/>
                </a:cubicBezTo>
                <a:cubicBezTo>
                  <a:pt x="2767" y="794"/>
                  <a:pt x="2769" y="792"/>
                  <a:pt x="2770" y="789"/>
                </a:cubicBezTo>
                <a:cubicBezTo>
                  <a:pt x="2773" y="784"/>
                  <a:pt x="2775" y="780"/>
                  <a:pt x="2778" y="775"/>
                </a:cubicBezTo>
                <a:cubicBezTo>
                  <a:pt x="2779" y="772"/>
                  <a:pt x="2781" y="769"/>
                  <a:pt x="2783" y="766"/>
                </a:cubicBezTo>
                <a:cubicBezTo>
                  <a:pt x="2785" y="762"/>
                  <a:pt x="2787" y="758"/>
                  <a:pt x="2790" y="754"/>
                </a:cubicBezTo>
                <a:cubicBezTo>
                  <a:pt x="2792" y="750"/>
                  <a:pt x="2793" y="747"/>
                  <a:pt x="2795" y="744"/>
                </a:cubicBezTo>
                <a:close/>
                <a:moveTo>
                  <a:pt x="2787" y="717"/>
                </a:moveTo>
                <a:cubicBezTo>
                  <a:pt x="2789" y="719"/>
                  <a:pt x="2791" y="722"/>
                  <a:pt x="2793" y="725"/>
                </a:cubicBezTo>
                <a:cubicBezTo>
                  <a:pt x="2791" y="728"/>
                  <a:pt x="2789" y="731"/>
                  <a:pt x="2787" y="735"/>
                </a:cubicBezTo>
                <a:cubicBezTo>
                  <a:pt x="2785" y="738"/>
                  <a:pt x="2783" y="742"/>
                  <a:pt x="2780" y="746"/>
                </a:cubicBezTo>
                <a:cubicBezTo>
                  <a:pt x="2778" y="750"/>
                  <a:pt x="2776" y="753"/>
                  <a:pt x="2774" y="757"/>
                </a:cubicBezTo>
                <a:cubicBezTo>
                  <a:pt x="2772" y="761"/>
                  <a:pt x="2770" y="765"/>
                  <a:pt x="2768" y="769"/>
                </a:cubicBezTo>
                <a:cubicBezTo>
                  <a:pt x="2766" y="772"/>
                  <a:pt x="2763" y="776"/>
                  <a:pt x="2761" y="780"/>
                </a:cubicBezTo>
                <a:cubicBezTo>
                  <a:pt x="2759" y="784"/>
                  <a:pt x="2757" y="787"/>
                  <a:pt x="2755" y="791"/>
                </a:cubicBezTo>
                <a:cubicBezTo>
                  <a:pt x="2753" y="795"/>
                  <a:pt x="2751" y="799"/>
                  <a:pt x="2749" y="803"/>
                </a:cubicBezTo>
                <a:cubicBezTo>
                  <a:pt x="2747" y="807"/>
                  <a:pt x="2745" y="810"/>
                  <a:pt x="2743" y="814"/>
                </a:cubicBezTo>
                <a:cubicBezTo>
                  <a:pt x="2741" y="818"/>
                  <a:pt x="2739" y="822"/>
                  <a:pt x="2737" y="826"/>
                </a:cubicBezTo>
                <a:cubicBezTo>
                  <a:pt x="2735" y="830"/>
                  <a:pt x="2733" y="834"/>
                  <a:pt x="2732" y="837"/>
                </a:cubicBezTo>
                <a:cubicBezTo>
                  <a:pt x="2730" y="842"/>
                  <a:pt x="2728" y="846"/>
                  <a:pt x="2726" y="850"/>
                </a:cubicBezTo>
                <a:cubicBezTo>
                  <a:pt x="2724" y="853"/>
                  <a:pt x="2722" y="857"/>
                  <a:pt x="2720" y="861"/>
                </a:cubicBezTo>
                <a:cubicBezTo>
                  <a:pt x="2718" y="865"/>
                  <a:pt x="2717" y="869"/>
                  <a:pt x="2715" y="873"/>
                </a:cubicBezTo>
                <a:cubicBezTo>
                  <a:pt x="2713" y="877"/>
                  <a:pt x="2711" y="881"/>
                  <a:pt x="2710" y="884"/>
                </a:cubicBezTo>
                <a:cubicBezTo>
                  <a:pt x="2708" y="889"/>
                  <a:pt x="2706" y="893"/>
                  <a:pt x="2704" y="898"/>
                </a:cubicBezTo>
                <a:cubicBezTo>
                  <a:pt x="2702" y="901"/>
                  <a:pt x="2701" y="905"/>
                  <a:pt x="2699" y="908"/>
                </a:cubicBezTo>
                <a:cubicBezTo>
                  <a:pt x="2697" y="913"/>
                  <a:pt x="2695" y="917"/>
                  <a:pt x="2693" y="922"/>
                </a:cubicBezTo>
                <a:cubicBezTo>
                  <a:pt x="2692" y="925"/>
                  <a:pt x="2691" y="929"/>
                  <a:pt x="2689" y="932"/>
                </a:cubicBezTo>
                <a:cubicBezTo>
                  <a:pt x="2687" y="937"/>
                  <a:pt x="2685" y="942"/>
                  <a:pt x="2683" y="947"/>
                </a:cubicBezTo>
                <a:cubicBezTo>
                  <a:pt x="2682" y="950"/>
                  <a:pt x="2681" y="953"/>
                  <a:pt x="2680" y="956"/>
                </a:cubicBezTo>
                <a:cubicBezTo>
                  <a:pt x="2677" y="962"/>
                  <a:pt x="2675" y="969"/>
                  <a:pt x="2672" y="975"/>
                </a:cubicBezTo>
                <a:cubicBezTo>
                  <a:pt x="2672" y="977"/>
                  <a:pt x="2671" y="979"/>
                  <a:pt x="2671" y="980"/>
                </a:cubicBezTo>
                <a:cubicBezTo>
                  <a:pt x="2668" y="988"/>
                  <a:pt x="2665" y="997"/>
                  <a:pt x="2662" y="1005"/>
                </a:cubicBezTo>
                <a:cubicBezTo>
                  <a:pt x="2661" y="1006"/>
                  <a:pt x="2661" y="1008"/>
                  <a:pt x="2660" y="1009"/>
                </a:cubicBezTo>
                <a:cubicBezTo>
                  <a:pt x="2658" y="1016"/>
                  <a:pt x="2656" y="1022"/>
                  <a:pt x="2654" y="1029"/>
                </a:cubicBezTo>
                <a:cubicBezTo>
                  <a:pt x="2653" y="1032"/>
                  <a:pt x="2652" y="1035"/>
                  <a:pt x="2651" y="1038"/>
                </a:cubicBezTo>
                <a:cubicBezTo>
                  <a:pt x="2649" y="1043"/>
                  <a:pt x="2647" y="1049"/>
                  <a:pt x="2646" y="1054"/>
                </a:cubicBezTo>
                <a:cubicBezTo>
                  <a:pt x="2645" y="1057"/>
                  <a:pt x="2644" y="1061"/>
                  <a:pt x="2643" y="1064"/>
                </a:cubicBezTo>
                <a:cubicBezTo>
                  <a:pt x="2641" y="1069"/>
                  <a:pt x="2640" y="1074"/>
                  <a:pt x="2638" y="1079"/>
                </a:cubicBezTo>
                <a:cubicBezTo>
                  <a:pt x="2637" y="1082"/>
                  <a:pt x="2636" y="1086"/>
                  <a:pt x="2635" y="1090"/>
                </a:cubicBezTo>
                <a:cubicBezTo>
                  <a:pt x="2634" y="1094"/>
                  <a:pt x="2633" y="1099"/>
                  <a:pt x="2631" y="1103"/>
                </a:cubicBezTo>
                <a:cubicBezTo>
                  <a:pt x="2628" y="1107"/>
                  <a:pt x="2624" y="1111"/>
                  <a:pt x="2620" y="1115"/>
                </a:cubicBezTo>
                <a:cubicBezTo>
                  <a:pt x="2619" y="1117"/>
                  <a:pt x="2617" y="1118"/>
                  <a:pt x="2616" y="1120"/>
                </a:cubicBezTo>
                <a:cubicBezTo>
                  <a:pt x="2610" y="1126"/>
                  <a:pt x="2605" y="1132"/>
                  <a:pt x="2599" y="1137"/>
                </a:cubicBezTo>
                <a:cubicBezTo>
                  <a:pt x="2598" y="1139"/>
                  <a:pt x="2597" y="1140"/>
                  <a:pt x="2596" y="1141"/>
                </a:cubicBezTo>
                <a:cubicBezTo>
                  <a:pt x="2592" y="1145"/>
                  <a:pt x="2587" y="1150"/>
                  <a:pt x="2583" y="1155"/>
                </a:cubicBezTo>
                <a:cubicBezTo>
                  <a:pt x="2581" y="1157"/>
                  <a:pt x="2579" y="1158"/>
                  <a:pt x="2577" y="1160"/>
                </a:cubicBezTo>
                <a:cubicBezTo>
                  <a:pt x="2573" y="1164"/>
                  <a:pt x="2570" y="1168"/>
                  <a:pt x="2566" y="1171"/>
                </a:cubicBezTo>
                <a:cubicBezTo>
                  <a:pt x="2564" y="1174"/>
                  <a:pt x="2561" y="1176"/>
                  <a:pt x="2559" y="1178"/>
                </a:cubicBezTo>
                <a:cubicBezTo>
                  <a:pt x="2556" y="1181"/>
                  <a:pt x="2552" y="1185"/>
                  <a:pt x="2549" y="1188"/>
                </a:cubicBezTo>
                <a:cubicBezTo>
                  <a:pt x="2546" y="1190"/>
                  <a:pt x="2544" y="1193"/>
                  <a:pt x="2541" y="1195"/>
                </a:cubicBezTo>
                <a:cubicBezTo>
                  <a:pt x="2538" y="1198"/>
                  <a:pt x="2535" y="1201"/>
                  <a:pt x="2531" y="1204"/>
                </a:cubicBezTo>
                <a:cubicBezTo>
                  <a:pt x="2529" y="1207"/>
                  <a:pt x="2526" y="1209"/>
                  <a:pt x="2524" y="1211"/>
                </a:cubicBezTo>
                <a:cubicBezTo>
                  <a:pt x="2520" y="1214"/>
                  <a:pt x="2517" y="1217"/>
                  <a:pt x="2514" y="1220"/>
                </a:cubicBezTo>
                <a:cubicBezTo>
                  <a:pt x="2511" y="1223"/>
                  <a:pt x="2508" y="1225"/>
                  <a:pt x="2506" y="1227"/>
                </a:cubicBezTo>
                <a:cubicBezTo>
                  <a:pt x="2502" y="1230"/>
                  <a:pt x="2499" y="1233"/>
                  <a:pt x="2496" y="1236"/>
                </a:cubicBezTo>
                <a:cubicBezTo>
                  <a:pt x="2493" y="1238"/>
                  <a:pt x="2490" y="1241"/>
                  <a:pt x="2487" y="1243"/>
                </a:cubicBezTo>
                <a:cubicBezTo>
                  <a:pt x="2484" y="1246"/>
                  <a:pt x="2481" y="1249"/>
                  <a:pt x="2478" y="1251"/>
                </a:cubicBezTo>
                <a:cubicBezTo>
                  <a:pt x="2475" y="1254"/>
                  <a:pt x="2472" y="1256"/>
                  <a:pt x="2469" y="1258"/>
                </a:cubicBezTo>
                <a:cubicBezTo>
                  <a:pt x="2466" y="1261"/>
                  <a:pt x="2462" y="1264"/>
                  <a:pt x="2459" y="1267"/>
                </a:cubicBezTo>
                <a:cubicBezTo>
                  <a:pt x="2456" y="1269"/>
                  <a:pt x="2453" y="1271"/>
                  <a:pt x="2450" y="1273"/>
                </a:cubicBezTo>
                <a:cubicBezTo>
                  <a:pt x="2447" y="1276"/>
                  <a:pt x="2444" y="1279"/>
                  <a:pt x="2440" y="1281"/>
                </a:cubicBezTo>
                <a:cubicBezTo>
                  <a:pt x="2438" y="1284"/>
                  <a:pt x="2435" y="1286"/>
                  <a:pt x="2432" y="1288"/>
                </a:cubicBezTo>
                <a:cubicBezTo>
                  <a:pt x="2428" y="1291"/>
                  <a:pt x="2425" y="1293"/>
                  <a:pt x="2422" y="1296"/>
                </a:cubicBezTo>
                <a:cubicBezTo>
                  <a:pt x="2419" y="1298"/>
                  <a:pt x="2416" y="1300"/>
                  <a:pt x="2413" y="1303"/>
                </a:cubicBezTo>
                <a:cubicBezTo>
                  <a:pt x="2409" y="1305"/>
                  <a:pt x="2406" y="1308"/>
                  <a:pt x="2402" y="1310"/>
                </a:cubicBezTo>
                <a:cubicBezTo>
                  <a:pt x="2399" y="1312"/>
                  <a:pt x="2396" y="1315"/>
                  <a:pt x="2393" y="1317"/>
                </a:cubicBezTo>
                <a:cubicBezTo>
                  <a:pt x="2390" y="1319"/>
                  <a:pt x="2387" y="1322"/>
                  <a:pt x="2383" y="1324"/>
                </a:cubicBezTo>
                <a:cubicBezTo>
                  <a:pt x="2380" y="1326"/>
                  <a:pt x="2377" y="1328"/>
                  <a:pt x="2374" y="1331"/>
                </a:cubicBezTo>
                <a:cubicBezTo>
                  <a:pt x="2370" y="1333"/>
                  <a:pt x="2367" y="1335"/>
                  <a:pt x="2364" y="1338"/>
                </a:cubicBezTo>
                <a:cubicBezTo>
                  <a:pt x="2360" y="1340"/>
                  <a:pt x="2357" y="1342"/>
                  <a:pt x="2354" y="1344"/>
                </a:cubicBezTo>
                <a:cubicBezTo>
                  <a:pt x="2353" y="1345"/>
                  <a:pt x="2351" y="1346"/>
                  <a:pt x="2349" y="1347"/>
                </a:cubicBezTo>
                <a:cubicBezTo>
                  <a:pt x="2350" y="1344"/>
                  <a:pt x="2350" y="1341"/>
                  <a:pt x="2350" y="1338"/>
                </a:cubicBezTo>
                <a:cubicBezTo>
                  <a:pt x="2351" y="1334"/>
                  <a:pt x="2351" y="1330"/>
                  <a:pt x="2352" y="1326"/>
                </a:cubicBezTo>
                <a:cubicBezTo>
                  <a:pt x="2352" y="1321"/>
                  <a:pt x="2353" y="1316"/>
                  <a:pt x="2354" y="1310"/>
                </a:cubicBezTo>
                <a:cubicBezTo>
                  <a:pt x="2354" y="1306"/>
                  <a:pt x="2355" y="1302"/>
                  <a:pt x="2355" y="1298"/>
                </a:cubicBezTo>
                <a:cubicBezTo>
                  <a:pt x="2356" y="1293"/>
                  <a:pt x="2357" y="1288"/>
                  <a:pt x="2357" y="1282"/>
                </a:cubicBezTo>
                <a:cubicBezTo>
                  <a:pt x="2358" y="1278"/>
                  <a:pt x="2358" y="1274"/>
                  <a:pt x="2359" y="1271"/>
                </a:cubicBezTo>
                <a:cubicBezTo>
                  <a:pt x="2360" y="1265"/>
                  <a:pt x="2361" y="1260"/>
                  <a:pt x="2362" y="1254"/>
                </a:cubicBezTo>
                <a:cubicBezTo>
                  <a:pt x="2362" y="1250"/>
                  <a:pt x="2363" y="1247"/>
                  <a:pt x="2364" y="1243"/>
                </a:cubicBezTo>
                <a:cubicBezTo>
                  <a:pt x="2365" y="1237"/>
                  <a:pt x="2366" y="1231"/>
                  <a:pt x="2367" y="1226"/>
                </a:cubicBezTo>
                <a:cubicBezTo>
                  <a:pt x="2367" y="1222"/>
                  <a:pt x="2368" y="1219"/>
                  <a:pt x="2369" y="1215"/>
                </a:cubicBezTo>
                <a:cubicBezTo>
                  <a:pt x="2370" y="1209"/>
                  <a:pt x="2371" y="1202"/>
                  <a:pt x="2372" y="1196"/>
                </a:cubicBezTo>
                <a:cubicBezTo>
                  <a:pt x="2373" y="1193"/>
                  <a:pt x="2374" y="1190"/>
                  <a:pt x="2374" y="1188"/>
                </a:cubicBezTo>
                <a:cubicBezTo>
                  <a:pt x="2376" y="1178"/>
                  <a:pt x="2378" y="1169"/>
                  <a:pt x="2380" y="1160"/>
                </a:cubicBezTo>
                <a:cubicBezTo>
                  <a:pt x="2381" y="1159"/>
                  <a:pt x="2381" y="1158"/>
                  <a:pt x="2381" y="1157"/>
                </a:cubicBezTo>
                <a:cubicBezTo>
                  <a:pt x="2383" y="1149"/>
                  <a:pt x="2385" y="1142"/>
                  <a:pt x="2387" y="1134"/>
                </a:cubicBezTo>
                <a:cubicBezTo>
                  <a:pt x="2392" y="1130"/>
                  <a:pt x="2397" y="1127"/>
                  <a:pt x="2402" y="1123"/>
                </a:cubicBezTo>
                <a:cubicBezTo>
                  <a:pt x="2407" y="1120"/>
                  <a:pt x="2411" y="1116"/>
                  <a:pt x="2416" y="1113"/>
                </a:cubicBezTo>
                <a:cubicBezTo>
                  <a:pt x="2422" y="1109"/>
                  <a:pt x="2428" y="1104"/>
                  <a:pt x="2434" y="1099"/>
                </a:cubicBezTo>
                <a:cubicBezTo>
                  <a:pt x="2437" y="1097"/>
                  <a:pt x="2441" y="1094"/>
                  <a:pt x="2445" y="1091"/>
                </a:cubicBezTo>
                <a:cubicBezTo>
                  <a:pt x="2453" y="1084"/>
                  <a:pt x="2461" y="1078"/>
                  <a:pt x="2470" y="1071"/>
                </a:cubicBezTo>
                <a:cubicBezTo>
                  <a:pt x="2472" y="1069"/>
                  <a:pt x="2474" y="1068"/>
                  <a:pt x="2476" y="1066"/>
                </a:cubicBezTo>
                <a:cubicBezTo>
                  <a:pt x="2485" y="1059"/>
                  <a:pt x="2493" y="1052"/>
                  <a:pt x="2502" y="1044"/>
                </a:cubicBezTo>
                <a:cubicBezTo>
                  <a:pt x="2505" y="1041"/>
                  <a:pt x="2509" y="1038"/>
                  <a:pt x="2512" y="1035"/>
                </a:cubicBezTo>
                <a:cubicBezTo>
                  <a:pt x="2518" y="1030"/>
                  <a:pt x="2524" y="1025"/>
                  <a:pt x="2530" y="1020"/>
                </a:cubicBezTo>
                <a:cubicBezTo>
                  <a:pt x="2533" y="1016"/>
                  <a:pt x="2537" y="1013"/>
                  <a:pt x="2541" y="1010"/>
                </a:cubicBezTo>
                <a:cubicBezTo>
                  <a:pt x="2546" y="1005"/>
                  <a:pt x="2551" y="1000"/>
                  <a:pt x="2557" y="995"/>
                </a:cubicBezTo>
                <a:cubicBezTo>
                  <a:pt x="2560" y="991"/>
                  <a:pt x="2564" y="988"/>
                  <a:pt x="2568" y="984"/>
                </a:cubicBezTo>
                <a:cubicBezTo>
                  <a:pt x="2573" y="979"/>
                  <a:pt x="2578" y="974"/>
                  <a:pt x="2583" y="969"/>
                </a:cubicBezTo>
                <a:cubicBezTo>
                  <a:pt x="2587" y="966"/>
                  <a:pt x="2591" y="962"/>
                  <a:pt x="2594" y="958"/>
                </a:cubicBezTo>
                <a:cubicBezTo>
                  <a:pt x="2599" y="953"/>
                  <a:pt x="2604" y="948"/>
                  <a:pt x="2608" y="943"/>
                </a:cubicBezTo>
                <a:cubicBezTo>
                  <a:pt x="2612" y="939"/>
                  <a:pt x="2616" y="935"/>
                  <a:pt x="2620" y="931"/>
                </a:cubicBezTo>
                <a:cubicBezTo>
                  <a:pt x="2625" y="926"/>
                  <a:pt x="2629" y="921"/>
                  <a:pt x="2633" y="917"/>
                </a:cubicBezTo>
                <a:cubicBezTo>
                  <a:pt x="2637" y="912"/>
                  <a:pt x="2641" y="908"/>
                  <a:pt x="2645" y="904"/>
                </a:cubicBezTo>
                <a:cubicBezTo>
                  <a:pt x="2649" y="899"/>
                  <a:pt x="2654" y="894"/>
                  <a:pt x="2658" y="889"/>
                </a:cubicBezTo>
                <a:cubicBezTo>
                  <a:pt x="2662" y="885"/>
                  <a:pt x="2665" y="880"/>
                  <a:pt x="2669" y="876"/>
                </a:cubicBezTo>
                <a:cubicBezTo>
                  <a:pt x="2673" y="871"/>
                  <a:pt x="2677" y="866"/>
                  <a:pt x="2682" y="861"/>
                </a:cubicBezTo>
                <a:cubicBezTo>
                  <a:pt x="2685" y="857"/>
                  <a:pt x="2689" y="852"/>
                  <a:pt x="2692" y="848"/>
                </a:cubicBezTo>
                <a:cubicBezTo>
                  <a:pt x="2697" y="843"/>
                  <a:pt x="2701" y="838"/>
                  <a:pt x="2705" y="833"/>
                </a:cubicBezTo>
                <a:cubicBezTo>
                  <a:pt x="2708" y="828"/>
                  <a:pt x="2712" y="823"/>
                  <a:pt x="2715" y="819"/>
                </a:cubicBezTo>
                <a:cubicBezTo>
                  <a:pt x="2719" y="814"/>
                  <a:pt x="2723" y="809"/>
                  <a:pt x="2727" y="803"/>
                </a:cubicBezTo>
                <a:cubicBezTo>
                  <a:pt x="2730" y="799"/>
                  <a:pt x="2734" y="794"/>
                  <a:pt x="2737" y="789"/>
                </a:cubicBezTo>
                <a:cubicBezTo>
                  <a:pt x="2741" y="784"/>
                  <a:pt x="2745" y="779"/>
                  <a:pt x="2749" y="774"/>
                </a:cubicBezTo>
                <a:cubicBezTo>
                  <a:pt x="2752" y="769"/>
                  <a:pt x="2755" y="764"/>
                  <a:pt x="2759" y="759"/>
                </a:cubicBezTo>
                <a:cubicBezTo>
                  <a:pt x="2762" y="754"/>
                  <a:pt x="2766" y="749"/>
                  <a:pt x="2770" y="743"/>
                </a:cubicBezTo>
                <a:cubicBezTo>
                  <a:pt x="2773" y="739"/>
                  <a:pt x="2776" y="734"/>
                  <a:pt x="2779" y="729"/>
                </a:cubicBezTo>
                <a:cubicBezTo>
                  <a:pt x="2782" y="725"/>
                  <a:pt x="2785" y="721"/>
                  <a:pt x="2787" y="717"/>
                </a:cubicBezTo>
                <a:close/>
                <a:moveTo>
                  <a:pt x="2717" y="614"/>
                </a:moveTo>
                <a:cubicBezTo>
                  <a:pt x="2739" y="644"/>
                  <a:pt x="2761" y="674"/>
                  <a:pt x="2780" y="705"/>
                </a:cubicBezTo>
                <a:cubicBezTo>
                  <a:pt x="2777" y="711"/>
                  <a:pt x="2773" y="716"/>
                  <a:pt x="2770" y="722"/>
                </a:cubicBezTo>
                <a:cubicBezTo>
                  <a:pt x="2767" y="726"/>
                  <a:pt x="2764" y="730"/>
                  <a:pt x="2761" y="734"/>
                </a:cubicBezTo>
                <a:cubicBezTo>
                  <a:pt x="2757" y="741"/>
                  <a:pt x="2752" y="747"/>
                  <a:pt x="2748" y="754"/>
                </a:cubicBezTo>
                <a:cubicBezTo>
                  <a:pt x="2746" y="757"/>
                  <a:pt x="2743" y="761"/>
                  <a:pt x="2741" y="764"/>
                </a:cubicBezTo>
                <a:cubicBezTo>
                  <a:pt x="2734" y="773"/>
                  <a:pt x="2728" y="782"/>
                  <a:pt x="2721" y="792"/>
                </a:cubicBezTo>
                <a:cubicBezTo>
                  <a:pt x="2720" y="792"/>
                  <a:pt x="2720" y="793"/>
                  <a:pt x="2719" y="794"/>
                </a:cubicBezTo>
                <a:cubicBezTo>
                  <a:pt x="2712" y="804"/>
                  <a:pt x="2705" y="813"/>
                  <a:pt x="2698" y="822"/>
                </a:cubicBezTo>
                <a:cubicBezTo>
                  <a:pt x="2695" y="826"/>
                  <a:pt x="2692" y="829"/>
                  <a:pt x="2689" y="832"/>
                </a:cubicBezTo>
                <a:cubicBezTo>
                  <a:pt x="2685" y="838"/>
                  <a:pt x="2680" y="844"/>
                  <a:pt x="2675" y="850"/>
                </a:cubicBezTo>
                <a:cubicBezTo>
                  <a:pt x="2672" y="854"/>
                  <a:pt x="2668" y="858"/>
                  <a:pt x="2665" y="862"/>
                </a:cubicBezTo>
                <a:cubicBezTo>
                  <a:pt x="2661" y="867"/>
                  <a:pt x="2656" y="873"/>
                  <a:pt x="2652" y="878"/>
                </a:cubicBezTo>
                <a:cubicBezTo>
                  <a:pt x="2648" y="882"/>
                  <a:pt x="2645" y="886"/>
                  <a:pt x="2641" y="890"/>
                </a:cubicBezTo>
                <a:cubicBezTo>
                  <a:pt x="2637" y="895"/>
                  <a:pt x="2632" y="900"/>
                  <a:pt x="2628" y="905"/>
                </a:cubicBezTo>
                <a:cubicBezTo>
                  <a:pt x="2624" y="909"/>
                  <a:pt x="2620" y="913"/>
                  <a:pt x="2616" y="917"/>
                </a:cubicBezTo>
                <a:cubicBezTo>
                  <a:pt x="2612" y="922"/>
                  <a:pt x="2608" y="927"/>
                  <a:pt x="2603" y="931"/>
                </a:cubicBezTo>
                <a:cubicBezTo>
                  <a:pt x="2599" y="935"/>
                  <a:pt x="2595" y="939"/>
                  <a:pt x="2591" y="944"/>
                </a:cubicBezTo>
                <a:cubicBezTo>
                  <a:pt x="2587" y="948"/>
                  <a:pt x="2583" y="953"/>
                  <a:pt x="2578" y="957"/>
                </a:cubicBezTo>
                <a:cubicBezTo>
                  <a:pt x="2574" y="961"/>
                  <a:pt x="2570" y="965"/>
                  <a:pt x="2566" y="969"/>
                </a:cubicBezTo>
                <a:cubicBezTo>
                  <a:pt x="2561" y="974"/>
                  <a:pt x="2557" y="978"/>
                  <a:pt x="2552" y="982"/>
                </a:cubicBezTo>
                <a:cubicBezTo>
                  <a:pt x="2548" y="986"/>
                  <a:pt x="2544" y="990"/>
                  <a:pt x="2540" y="994"/>
                </a:cubicBezTo>
                <a:cubicBezTo>
                  <a:pt x="2535" y="999"/>
                  <a:pt x="2530" y="1003"/>
                  <a:pt x="2526" y="1007"/>
                </a:cubicBezTo>
                <a:cubicBezTo>
                  <a:pt x="2521" y="1011"/>
                  <a:pt x="2517" y="1015"/>
                  <a:pt x="2513" y="1019"/>
                </a:cubicBezTo>
                <a:cubicBezTo>
                  <a:pt x="2508" y="1023"/>
                  <a:pt x="2503" y="1027"/>
                  <a:pt x="2499" y="1031"/>
                </a:cubicBezTo>
                <a:cubicBezTo>
                  <a:pt x="2494" y="1035"/>
                  <a:pt x="2490" y="1039"/>
                  <a:pt x="2486" y="1042"/>
                </a:cubicBezTo>
                <a:cubicBezTo>
                  <a:pt x="2481" y="1046"/>
                  <a:pt x="2476" y="1050"/>
                  <a:pt x="2471" y="1055"/>
                </a:cubicBezTo>
                <a:cubicBezTo>
                  <a:pt x="2467" y="1058"/>
                  <a:pt x="2462" y="1062"/>
                  <a:pt x="2458" y="1065"/>
                </a:cubicBezTo>
                <a:cubicBezTo>
                  <a:pt x="2453" y="1069"/>
                  <a:pt x="2448" y="1073"/>
                  <a:pt x="2443" y="1077"/>
                </a:cubicBezTo>
                <a:cubicBezTo>
                  <a:pt x="2438" y="1081"/>
                  <a:pt x="2434" y="1084"/>
                  <a:pt x="2429" y="1088"/>
                </a:cubicBezTo>
                <a:cubicBezTo>
                  <a:pt x="2424" y="1092"/>
                  <a:pt x="2419" y="1096"/>
                  <a:pt x="2414" y="1099"/>
                </a:cubicBezTo>
                <a:cubicBezTo>
                  <a:pt x="2409" y="1103"/>
                  <a:pt x="2405" y="1106"/>
                  <a:pt x="2400" y="1110"/>
                </a:cubicBezTo>
                <a:cubicBezTo>
                  <a:pt x="2397" y="1112"/>
                  <a:pt x="2394" y="1114"/>
                  <a:pt x="2391" y="1116"/>
                </a:cubicBezTo>
                <a:cubicBezTo>
                  <a:pt x="2391" y="1116"/>
                  <a:pt x="2391" y="1116"/>
                  <a:pt x="2391" y="1115"/>
                </a:cubicBezTo>
                <a:cubicBezTo>
                  <a:pt x="2394" y="1105"/>
                  <a:pt x="2397" y="1095"/>
                  <a:pt x="2400" y="1085"/>
                </a:cubicBezTo>
                <a:cubicBezTo>
                  <a:pt x="2400" y="1084"/>
                  <a:pt x="2401" y="1082"/>
                  <a:pt x="2401" y="1081"/>
                </a:cubicBezTo>
                <a:cubicBezTo>
                  <a:pt x="2404" y="1071"/>
                  <a:pt x="2407" y="1061"/>
                  <a:pt x="2410" y="1051"/>
                </a:cubicBezTo>
                <a:cubicBezTo>
                  <a:pt x="2410" y="1050"/>
                  <a:pt x="2411" y="1049"/>
                  <a:pt x="2411" y="1047"/>
                </a:cubicBezTo>
                <a:cubicBezTo>
                  <a:pt x="2414" y="1037"/>
                  <a:pt x="2418" y="1028"/>
                  <a:pt x="2421" y="1018"/>
                </a:cubicBezTo>
                <a:cubicBezTo>
                  <a:pt x="2421" y="1017"/>
                  <a:pt x="2422" y="1015"/>
                  <a:pt x="2422" y="1014"/>
                </a:cubicBezTo>
                <a:cubicBezTo>
                  <a:pt x="2426" y="1004"/>
                  <a:pt x="2429" y="994"/>
                  <a:pt x="2433" y="985"/>
                </a:cubicBezTo>
                <a:cubicBezTo>
                  <a:pt x="2433" y="983"/>
                  <a:pt x="2434" y="982"/>
                  <a:pt x="2434" y="980"/>
                </a:cubicBezTo>
                <a:cubicBezTo>
                  <a:pt x="2438" y="971"/>
                  <a:pt x="2441" y="961"/>
                  <a:pt x="2445" y="952"/>
                </a:cubicBezTo>
                <a:cubicBezTo>
                  <a:pt x="2446" y="950"/>
                  <a:pt x="2446" y="949"/>
                  <a:pt x="2447" y="948"/>
                </a:cubicBezTo>
                <a:cubicBezTo>
                  <a:pt x="2451" y="938"/>
                  <a:pt x="2455" y="928"/>
                  <a:pt x="2459" y="919"/>
                </a:cubicBezTo>
                <a:cubicBezTo>
                  <a:pt x="2459" y="918"/>
                  <a:pt x="2459" y="917"/>
                  <a:pt x="2460" y="916"/>
                </a:cubicBezTo>
                <a:cubicBezTo>
                  <a:pt x="2464" y="906"/>
                  <a:pt x="2468" y="896"/>
                  <a:pt x="2473" y="886"/>
                </a:cubicBezTo>
                <a:cubicBezTo>
                  <a:pt x="2473" y="886"/>
                  <a:pt x="2473" y="885"/>
                  <a:pt x="2473" y="885"/>
                </a:cubicBezTo>
                <a:cubicBezTo>
                  <a:pt x="2478" y="875"/>
                  <a:pt x="2482" y="865"/>
                  <a:pt x="2487" y="855"/>
                </a:cubicBezTo>
                <a:cubicBezTo>
                  <a:pt x="2487" y="855"/>
                  <a:pt x="2488" y="854"/>
                  <a:pt x="2488" y="854"/>
                </a:cubicBezTo>
                <a:cubicBezTo>
                  <a:pt x="2491" y="851"/>
                  <a:pt x="2494" y="849"/>
                  <a:pt x="2496" y="847"/>
                </a:cubicBezTo>
                <a:cubicBezTo>
                  <a:pt x="2499" y="845"/>
                  <a:pt x="2501" y="843"/>
                  <a:pt x="2503" y="841"/>
                </a:cubicBezTo>
                <a:cubicBezTo>
                  <a:pt x="2507" y="837"/>
                  <a:pt x="2511" y="834"/>
                  <a:pt x="2515" y="831"/>
                </a:cubicBezTo>
                <a:cubicBezTo>
                  <a:pt x="2516" y="829"/>
                  <a:pt x="2518" y="828"/>
                  <a:pt x="2519" y="827"/>
                </a:cubicBezTo>
                <a:cubicBezTo>
                  <a:pt x="2524" y="822"/>
                  <a:pt x="2530" y="817"/>
                  <a:pt x="2535" y="813"/>
                </a:cubicBezTo>
                <a:cubicBezTo>
                  <a:pt x="2537" y="811"/>
                  <a:pt x="2538" y="809"/>
                  <a:pt x="2540" y="808"/>
                </a:cubicBezTo>
                <a:cubicBezTo>
                  <a:pt x="2544" y="805"/>
                  <a:pt x="2547" y="802"/>
                  <a:pt x="2550" y="798"/>
                </a:cubicBezTo>
                <a:cubicBezTo>
                  <a:pt x="2552" y="796"/>
                  <a:pt x="2554" y="794"/>
                  <a:pt x="2557" y="792"/>
                </a:cubicBezTo>
                <a:cubicBezTo>
                  <a:pt x="2560" y="790"/>
                  <a:pt x="2563" y="787"/>
                  <a:pt x="2566" y="784"/>
                </a:cubicBezTo>
                <a:cubicBezTo>
                  <a:pt x="2568" y="782"/>
                  <a:pt x="2570" y="780"/>
                  <a:pt x="2572" y="778"/>
                </a:cubicBezTo>
                <a:cubicBezTo>
                  <a:pt x="2575" y="775"/>
                  <a:pt x="2578" y="772"/>
                  <a:pt x="2581" y="769"/>
                </a:cubicBezTo>
                <a:cubicBezTo>
                  <a:pt x="2583" y="767"/>
                  <a:pt x="2585" y="765"/>
                  <a:pt x="2587" y="763"/>
                </a:cubicBezTo>
                <a:cubicBezTo>
                  <a:pt x="2590" y="760"/>
                  <a:pt x="2593" y="757"/>
                  <a:pt x="2596" y="754"/>
                </a:cubicBezTo>
                <a:cubicBezTo>
                  <a:pt x="2598" y="752"/>
                  <a:pt x="2600" y="750"/>
                  <a:pt x="2602" y="747"/>
                </a:cubicBezTo>
                <a:cubicBezTo>
                  <a:pt x="2605" y="745"/>
                  <a:pt x="2607" y="742"/>
                  <a:pt x="2610" y="739"/>
                </a:cubicBezTo>
                <a:cubicBezTo>
                  <a:pt x="2612" y="737"/>
                  <a:pt x="2615" y="734"/>
                  <a:pt x="2617" y="732"/>
                </a:cubicBezTo>
                <a:cubicBezTo>
                  <a:pt x="2619" y="729"/>
                  <a:pt x="2622" y="726"/>
                  <a:pt x="2625" y="724"/>
                </a:cubicBezTo>
                <a:cubicBezTo>
                  <a:pt x="2627" y="721"/>
                  <a:pt x="2629" y="719"/>
                  <a:pt x="2631" y="716"/>
                </a:cubicBezTo>
                <a:cubicBezTo>
                  <a:pt x="2634" y="714"/>
                  <a:pt x="2636" y="711"/>
                  <a:pt x="2639" y="708"/>
                </a:cubicBezTo>
                <a:cubicBezTo>
                  <a:pt x="2641" y="706"/>
                  <a:pt x="2643" y="703"/>
                  <a:pt x="2645" y="701"/>
                </a:cubicBezTo>
                <a:cubicBezTo>
                  <a:pt x="2648" y="698"/>
                  <a:pt x="2650" y="695"/>
                  <a:pt x="2653" y="692"/>
                </a:cubicBezTo>
                <a:cubicBezTo>
                  <a:pt x="2655" y="690"/>
                  <a:pt x="2657" y="687"/>
                  <a:pt x="2659" y="685"/>
                </a:cubicBezTo>
                <a:cubicBezTo>
                  <a:pt x="2662" y="682"/>
                  <a:pt x="2664" y="679"/>
                  <a:pt x="2667" y="676"/>
                </a:cubicBezTo>
                <a:cubicBezTo>
                  <a:pt x="2669" y="674"/>
                  <a:pt x="2671" y="671"/>
                  <a:pt x="2673" y="669"/>
                </a:cubicBezTo>
                <a:cubicBezTo>
                  <a:pt x="2675" y="666"/>
                  <a:pt x="2678" y="663"/>
                  <a:pt x="2680" y="660"/>
                </a:cubicBezTo>
                <a:cubicBezTo>
                  <a:pt x="2682" y="658"/>
                  <a:pt x="2684" y="655"/>
                  <a:pt x="2687" y="653"/>
                </a:cubicBezTo>
                <a:cubicBezTo>
                  <a:pt x="2689" y="650"/>
                  <a:pt x="2691" y="647"/>
                  <a:pt x="2694" y="644"/>
                </a:cubicBezTo>
                <a:cubicBezTo>
                  <a:pt x="2696" y="641"/>
                  <a:pt x="2698" y="639"/>
                  <a:pt x="2700" y="636"/>
                </a:cubicBezTo>
                <a:cubicBezTo>
                  <a:pt x="2702" y="633"/>
                  <a:pt x="2704" y="630"/>
                  <a:pt x="2707" y="628"/>
                </a:cubicBezTo>
                <a:cubicBezTo>
                  <a:pt x="2709" y="625"/>
                  <a:pt x="2711" y="622"/>
                  <a:pt x="2713" y="620"/>
                </a:cubicBezTo>
                <a:cubicBezTo>
                  <a:pt x="2714" y="618"/>
                  <a:pt x="2716" y="616"/>
                  <a:pt x="2717" y="614"/>
                </a:cubicBezTo>
                <a:close/>
                <a:moveTo>
                  <a:pt x="2674" y="560"/>
                </a:moveTo>
                <a:cubicBezTo>
                  <a:pt x="2686" y="574"/>
                  <a:pt x="2698" y="589"/>
                  <a:pt x="2710" y="604"/>
                </a:cubicBezTo>
                <a:cubicBezTo>
                  <a:pt x="2709" y="605"/>
                  <a:pt x="2708" y="606"/>
                  <a:pt x="2708" y="606"/>
                </a:cubicBezTo>
                <a:cubicBezTo>
                  <a:pt x="2701" y="616"/>
                  <a:pt x="2693" y="625"/>
                  <a:pt x="2686" y="634"/>
                </a:cubicBezTo>
                <a:cubicBezTo>
                  <a:pt x="2686" y="634"/>
                  <a:pt x="2686" y="634"/>
                  <a:pt x="2686" y="635"/>
                </a:cubicBezTo>
                <a:cubicBezTo>
                  <a:pt x="2679" y="644"/>
                  <a:pt x="2671" y="653"/>
                  <a:pt x="2664" y="662"/>
                </a:cubicBezTo>
                <a:cubicBezTo>
                  <a:pt x="2663" y="663"/>
                  <a:pt x="2662" y="664"/>
                  <a:pt x="2661" y="665"/>
                </a:cubicBezTo>
                <a:cubicBezTo>
                  <a:pt x="2654" y="673"/>
                  <a:pt x="2646" y="682"/>
                  <a:pt x="2639" y="690"/>
                </a:cubicBezTo>
                <a:cubicBezTo>
                  <a:pt x="2638" y="691"/>
                  <a:pt x="2636" y="693"/>
                  <a:pt x="2635" y="694"/>
                </a:cubicBezTo>
                <a:cubicBezTo>
                  <a:pt x="2628" y="702"/>
                  <a:pt x="2620" y="711"/>
                  <a:pt x="2613" y="719"/>
                </a:cubicBezTo>
                <a:cubicBezTo>
                  <a:pt x="2612" y="720"/>
                  <a:pt x="2610" y="722"/>
                  <a:pt x="2609" y="723"/>
                </a:cubicBezTo>
                <a:cubicBezTo>
                  <a:pt x="2601" y="731"/>
                  <a:pt x="2593" y="739"/>
                  <a:pt x="2586" y="747"/>
                </a:cubicBezTo>
                <a:cubicBezTo>
                  <a:pt x="2585" y="748"/>
                  <a:pt x="2583" y="749"/>
                  <a:pt x="2582" y="750"/>
                </a:cubicBezTo>
                <a:cubicBezTo>
                  <a:pt x="2574" y="759"/>
                  <a:pt x="2566" y="767"/>
                  <a:pt x="2558" y="775"/>
                </a:cubicBezTo>
                <a:cubicBezTo>
                  <a:pt x="2557" y="775"/>
                  <a:pt x="2557" y="775"/>
                  <a:pt x="2557" y="776"/>
                </a:cubicBezTo>
                <a:cubicBezTo>
                  <a:pt x="2549" y="784"/>
                  <a:pt x="2540" y="791"/>
                  <a:pt x="2532" y="799"/>
                </a:cubicBezTo>
                <a:cubicBezTo>
                  <a:pt x="2531" y="800"/>
                  <a:pt x="2530" y="801"/>
                  <a:pt x="2529" y="802"/>
                </a:cubicBezTo>
                <a:cubicBezTo>
                  <a:pt x="2520" y="810"/>
                  <a:pt x="2512" y="817"/>
                  <a:pt x="2504" y="824"/>
                </a:cubicBezTo>
                <a:cubicBezTo>
                  <a:pt x="2503" y="825"/>
                  <a:pt x="2502" y="826"/>
                  <a:pt x="2501" y="827"/>
                </a:cubicBezTo>
                <a:cubicBezTo>
                  <a:pt x="2503" y="824"/>
                  <a:pt x="2504" y="821"/>
                  <a:pt x="2505" y="819"/>
                </a:cubicBezTo>
                <a:cubicBezTo>
                  <a:pt x="2506" y="816"/>
                  <a:pt x="2508" y="814"/>
                  <a:pt x="2509" y="811"/>
                </a:cubicBezTo>
                <a:cubicBezTo>
                  <a:pt x="2511" y="807"/>
                  <a:pt x="2513" y="803"/>
                  <a:pt x="2515" y="799"/>
                </a:cubicBezTo>
                <a:cubicBezTo>
                  <a:pt x="2517" y="797"/>
                  <a:pt x="2518" y="795"/>
                  <a:pt x="2519" y="792"/>
                </a:cubicBezTo>
                <a:cubicBezTo>
                  <a:pt x="2522" y="787"/>
                  <a:pt x="2525" y="781"/>
                  <a:pt x="2528" y="776"/>
                </a:cubicBezTo>
                <a:cubicBezTo>
                  <a:pt x="2528" y="775"/>
                  <a:pt x="2529" y="775"/>
                  <a:pt x="2529" y="774"/>
                </a:cubicBezTo>
                <a:cubicBezTo>
                  <a:pt x="2533" y="768"/>
                  <a:pt x="2536" y="762"/>
                  <a:pt x="2539" y="756"/>
                </a:cubicBezTo>
                <a:cubicBezTo>
                  <a:pt x="2541" y="754"/>
                  <a:pt x="2542" y="752"/>
                  <a:pt x="2543" y="749"/>
                </a:cubicBezTo>
                <a:cubicBezTo>
                  <a:pt x="2545" y="745"/>
                  <a:pt x="2548" y="741"/>
                  <a:pt x="2550" y="737"/>
                </a:cubicBezTo>
                <a:cubicBezTo>
                  <a:pt x="2552" y="735"/>
                  <a:pt x="2553" y="733"/>
                  <a:pt x="2554" y="730"/>
                </a:cubicBezTo>
                <a:cubicBezTo>
                  <a:pt x="2557" y="727"/>
                  <a:pt x="2559" y="723"/>
                  <a:pt x="2561" y="719"/>
                </a:cubicBezTo>
                <a:cubicBezTo>
                  <a:pt x="2563" y="717"/>
                  <a:pt x="2564" y="714"/>
                  <a:pt x="2566" y="712"/>
                </a:cubicBezTo>
                <a:cubicBezTo>
                  <a:pt x="2568" y="708"/>
                  <a:pt x="2570" y="705"/>
                  <a:pt x="2572" y="701"/>
                </a:cubicBezTo>
                <a:cubicBezTo>
                  <a:pt x="2574" y="699"/>
                  <a:pt x="2576" y="696"/>
                  <a:pt x="2577" y="694"/>
                </a:cubicBezTo>
                <a:cubicBezTo>
                  <a:pt x="2579" y="690"/>
                  <a:pt x="2582" y="687"/>
                  <a:pt x="2584" y="683"/>
                </a:cubicBezTo>
                <a:cubicBezTo>
                  <a:pt x="2585" y="681"/>
                  <a:pt x="2587" y="678"/>
                  <a:pt x="2589" y="676"/>
                </a:cubicBezTo>
                <a:cubicBezTo>
                  <a:pt x="2591" y="672"/>
                  <a:pt x="2593" y="669"/>
                  <a:pt x="2596" y="666"/>
                </a:cubicBezTo>
                <a:cubicBezTo>
                  <a:pt x="2597" y="663"/>
                  <a:pt x="2599" y="661"/>
                  <a:pt x="2601" y="658"/>
                </a:cubicBezTo>
                <a:cubicBezTo>
                  <a:pt x="2603" y="655"/>
                  <a:pt x="2605" y="651"/>
                  <a:pt x="2608" y="648"/>
                </a:cubicBezTo>
                <a:cubicBezTo>
                  <a:pt x="2610" y="645"/>
                  <a:pt x="2611" y="643"/>
                  <a:pt x="2613" y="641"/>
                </a:cubicBezTo>
                <a:cubicBezTo>
                  <a:pt x="2615" y="637"/>
                  <a:pt x="2618" y="633"/>
                  <a:pt x="2621" y="629"/>
                </a:cubicBezTo>
                <a:cubicBezTo>
                  <a:pt x="2622" y="627"/>
                  <a:pt x="2624" y="625"/>
                  <a:pt x="2625" y="624"/>
                </a:cubicBezTo>
                <a:cubicBezTo>
                  <a:pt x="2629" y="618"/>
                  <a:pt x="2633" y="612"/>
                  <a:pt x="2637" y="607"/>
                </a:cubicBezTo>
                <a:cubicBezTo>
                  <a:pt x="2638" y="606"/>
                  <a:pt x="2639" y="604"/>
                  <a:pt x="2640" y="603"/>
                </a:cubicBezTo>
                <a:cubicBezTo>
                  <a:pt x="2643" y="599"/>
                  <a:pt x="2647" y="594"/>
                  <a:pt x="2650" y="590"/>
                </a:cubicBezTo>
                <a:cubicBezTo>
                  <a:pt x="2652" y="588"/>
                  <a:pt x="2653" y="586"/>
                  <a:pt x="2655" y="584"/>
                </a:cubicBezTo>
                <a:cubicBezTo>
                  <a:pt x="2658" y="580"/>
                  <a:pt x="2660" y="577"/>
                  <a:pt x="2663" y="573"/>
                </a:cubicBezTo>
                <a:cubicBezTo>
                  <a:pt x="2665" y="571"/>
                  <a:pt x="2667" y="568"/>
                  <a:pt x="2669" y="566"/>
                </a:cubicBezTo>
                <a:cubicBezTo>
                  <a:pt x="2671" y="564"/>
                  <a:pt x="2672" y="562"/>
                  <a:pt x="2674" y="560"/>
                </a:cubicBezTo>
                <a:close/>
                <a:moveTo>
                  <a:pt x="2633" y="512"/>
                </a:moveTo>
                <a:cubicBezTo>
                  <a:pt x="2644" y="524"/>
                  <a:pt x="2655" y="537"/>
                  <a:pt x="2666" y="550"/>
                </a:cubicBezTo>
                <a:cubicBezTo>
                  <a:pt x="2664" y="552"/>
                  <a:pt x="2663" y="555"/>
                  <a:pt x="2661" y="557"/>
                </a:cubicBezTo>
                <a:cubicBezTo>
                  <a:pt x="2659" y="560"/>
                  <a:pt x="2656" y="563"/>
                  <a:pt x="2654" y="566"/>
                </a:cubicBezTo>
                <a:cubicBezTo>
                  <a:pt x="2652" y="568"/>
                  <a:pt x="2649" y="571"/>
                  <a:pt x="2647" y="574"/>
                </a:cubicBezTo>
                <a:cubicBezTo>
                  <a:pt x="2645" y="577"/>
                  <a:pt x="2642" y="580"/>
                  <a:pt x="2640" y="583"/>
                </a:cubicBezTo>
                <a:cubicBezTo>
                  <a:pt x="2638" y="586"/>
                  <a:pt x="2636" y="589"/>
                  <a:pt x="2633" y="592"/>
                </a:cubicBezTo>
                <a:cubicBezTo>
                  <a:pt x="2631" y="595"/>
                  <a:pt x="2629" y="598"/>
                  <a:pt x="2627" y="601"/>
                </a:cubicBezTo>
                <a:cubicBezTo>
                  <a:pt x="2625" y="604"/>
                  <a:pt x="2622" y="607"/>
                  <a:pt x="2620" y="610"/>
                </a:cubicBezTo>
                <a:cubicBezTo>
                  <a:pt x="2618" y="613"/>
                  <a:pt x="2616" y="616"/>
                  <a:pt x="2614" y="619"/>
                </a:cubicBezTo>
                <a:cubicBezTo>
                  <a:pt x="2611" y="622"/>
                  <a:pt x="2609" y="625"/>
                  <a:pt x="2607" y="628"/>
                </a:cubicBezTo>
                <a:cubicBezTo>
                  <a:pt x="2605" y="631"/>
                  <a:pt x="2603" y="634"/>
                  <a:pt x="2601" y="637"/>
                </a:cubicBezTo>
                <a:cubicBezTo>
                  <a:pt x="2599" y="640"/>
                  <a:pt x="2596" y="643"/>
                  <a:pt x="2594" y="646"/>
                </a:cubicBezTo>
                <a:cubicBezTo>
                  <a:pt x="2592" y="649"/>
                  <a:pt x="2590" y="652"/>
                  <a:pt x="2588" y="655"/>
                </a:cubicBezTo>
                <a:cubicBezTo>
                  <a:pt x="2586" y="658"/>
                  <a:pt x="2584" y="661"/>
                  <a:pt x="2582" y="665"/>
                </a:cubicBezTo>
                <a:cubicBezTo>
                  <a:pt x="2580" y="668"/>
                  <a:pt x="2578" y="671"/>
                  <a:pt x="2576" y="674"/>
                </a:cubicBezTo>
                <a:cubicBezTo>
                  <a:pt x="2574" y="677"/>
                  <a:pt x="2572" y="680"/>
                  <a:pt x="2570" y="683"/>
                </a:cubicBezTo>
                <a:cubicBezTo>
                  <a:pt x="2568" y="686"/>
                  <a:pt x="2566" y="689"/>
                  <a:pt x="2564" y="692"/>
                </a:cubicBezTo>
                <a:cubicBezTo>
                  <a:pt x="2562" y="696"/>
                  <a:pt x="2560" y="699"/>
                  <a:pt x="2558" y="702"/>
                </a:cubicBezTo>
                <a:cubicBezTo>
                  <a:pt x="2556" y="705"/>
                  <a:pt x="2554" y="708"/>
                  <a:pt x="2552" y="711"/>
                </a:cubicBezTo>
                <a:cubicBezTo>
                  <a:pt x="2550" y="714"/>
                  <a:pt x="2548" y="718"/>
                  <a:pt x="2546" y="722"/>
                </a:cubicBezTo>
                <a:cubicBezTo>
                  <a:pt x="2544" y="724"/>
                  <a:pt x="2542" y="727"/>
                  <a:pt x="2541" y="730"/>
                </a:cubicBezTo>
                <a:cubicBezTo>
                  <a:pt x="2538" y="734"/>
                  <a:pt x="2536" y="737"/>
                  <a:pt x="2534" y="741"/>
                </a:cubicBezTo>
                <a:cubicBezTo>
                  <a:pt x="2533" y="744"/>
                  <a:pt x="2531" y="746"/>
                  <a:pt x="2529" y="749"/>
                </a:cubicBezTo>
                <a:cubicBezTo>
                  <a:pt x="2527" y="753"/>
                  <a:pt x="2525" y="758"/>
                  <a:pt x="2522" y="762"/>
                </a:cubicBezTo>
                <a:cubicBezTo>
                  <a:pt x="2521" y="764"/>
                  <a:pt x="2520" y="766"/>
                  <a:pt x="2518" y="768"/>
                </a:cubicBezTo>
                <a:cubicBezTo>
                  <a:pt x="2515" y="775"/>
                  <a:pt x="2511" y="781"/>
                  <a:pt x="2508" y="788"/>
                </a:cubicBezTo>
                <a:cubicBezTo>
                  <a:pt x="2507" y="789"/>
                  <a:pt x="2506" y="791"/>
                  <a:pt x="2505" y="793"/>
                </a:cubicBezTo>
                <a:cubicBezTo>
                  <a:pt x="2503" y="798"/>
                  <a:pt x="2500" y="802"/>
                  <a:pt x="2498" y="807"/>
                </a:cubicBezTo>
                <a:cubicBezTo>
                  <a:pt x="2496" y="810"/>
                  <a:pt x="2495" y="812"/>
                  <a:pt x="2494" y="815"/>
                </a:cubicBezTo>
                <a:cubicBezTo>
                  <a:pt x="2492" y="819"/>
                  <a:pt x="2490" y="823"/>
                  <a:pt x="2487" y="827"/>
                </a:cubicBezTo>
                <a:cubicBezTo>
                  <a:pt x="2486" y="830"/>
                  <a:pt x="2485" y="833"/>
                  <a:pt x="2483" y="836"/>
                </a:cubicBezTo>
                <a:cubicBezTo>
                  <a:pt x="2481" y="839"/>
                  <a:pt x="2480" y="843"/>
                  <a:pt x="2478" y="846"/>
                </a:cubicBezTo>
                <a:cubicBezTo>
                  <a:pt x="2473" y="851"/>
                  <a:pt x="2468" y="855"/>
                  <a:pt x="2462" y="859"/>
                </a:cubicBezTo>
                <a:cubicBezTo>
                  <a:pt x="2461" y="860"/>
                  <a:pt x="2460" y="861"/>
                  <a:pt x="2460" y="862"/>
                </a:cubicBezTo>
                <a:cubicBezTo>
                  <a:pt x="2453" y="867"/>
                  <a:pt x="2447" y="872"/>
                  <a:pt x="2440" y="877"/>
                </a:cubicBezTo>
                <a:cubicBezTo>
                  <a:pt x="2438" y="878"/>
                  <a:pt x="2437" y="880"/>
                  <a:pt x="2435" y="881"/>
                </a:cubicBezTo>
                <a:cubicBezTo>
                  <a:pt x="2430" y="885"/>
                  <a:pt x="2425" y="888"/>
                  <a:pt x="2421" y="892"/>
                </a:cubicBezTo>
                <a:cubicBezTo>
                  <a:pt x="2418" y="894"/>
                  <a:pt x="2416" y="896"/>
                  <a:pt x="2413" y="898"/>
                </a:cubicBezTo>
                <a:cubicBezTo>
                  <a:pt x="2409" y="901"/>
                  <a:pt x="2405" y="904"/>
                  <a:pt x="2401" y="907"/>
                </a:cubicBezTo>
                <a:cubicBezTo>
                  <a:pt x="2398" y="909"/>
                  <a:pt x="2395" y="911"/>
                  <a:pt x="2392" y="913"/>
                </a:cubicBezTo>
                <a:cubicBezTo>
                  <a:pt x="2389" y="916"/>
                  <a:pt x="2385" y="918"/>
                  <a:pt x="2381" y="921"/>
                </a:cubicBezTo>
                <a:cubicBezTo>
                  <a:pt x="2378" y="923"/>
                  <a:pt x="2375" y="925"/>
                  <a:pt x="2372" y="927"/>
                </a:cubicBezTo>
                <a:cubicBezTo>
                  <a:pt x="2368" y="930"/>
                  <a:pt x="2364" y="933"/>
                  <a:pt x="2361" y="935"/>
                </a:cubicBezTo>
                <a:cubicBezTo>
                  <a:pt x="2358" y="937"/>
                  <a:pt x="2354" y="939"/>
                  <a:pt x="2351" y="942"/>
                </a:cubicBezTo>
                <a:cubicBezTo>
                  <a:pt x="2348" y="944"/>
                  <a:pt x="2344" y="946"/>
                  <a:pt x="2340" y="949"/>
                </a:cubicBezTo>
                <a:cubicBezTo>
                  <a:pt x="2337" y="951"/>
                  <a:pt x="2334" y="953"/>
                  <a:pt x="2331" y="955"/>
                </a:cubicBezTo>
                <a:cubicBezTo>
                  <a:pt x="2327" y="958"/>
                  <a:pt x="2323" y="960"/>
                  <a:pt x="2320" y="962"/>
                </a:cubicBezTo>
                <a:cubicBezTo>
                  <a:pt x="2316" y="964"/>
                  <a:pt x="2313" y="966"/>
                  <a:pt x="2310" y="968"/>
                </a:cubicBezTo>
                <a:cubicBezTo>
                  <a:pt x="2306" y="971"/>
                  <a:pt x="2303" y="973"/>
                  <a:pt x="2299" y="975"/>
                </a:cubicBezTo>
                <a:cubicBezTo>
                  <a:pt x="2296" y="977"/>
                  <a:pt x="2292" y="979"/>
                  <a:pt x="2289" y="981"/>
                </a:cubicBezTo>
                <a:cubicBezTo>
                  <a:pt x="2285" y="984"/>
                  <a:pt x="2281" y="986"/>
                  <a:pt x="2278" y="988"/>
                </a:cubicBezTo>
                <a:cubicBezTo>
                  <a:pt x="2274" y="990"/>
                  <a:pt x="2271" y="992"/>
                  <a:pt x="2268" y="994"/>
                </a:cubicBezTo>
                <a:cubicBezTo>
                  <a:pt x="2264" y="996"/>
                  <a:pt x="2260" y="998"/>
                  <a:pt x="2256" y="1000"/>
                </a:cubicBezTo>
                <a:cubicBezTo>
                  <a:pt x="2253" y="1002"/>
                  <a:pt x="2250" y="1004"/>
                  <a:pt x="2246" y="1006"/>
                </a:cubicBezTo>
                <a:cubicBezTo>
                  <a:pt x="2243" y="1008"/>
                  <a:pt x="2239" y="1010"/>
                  <a:pt x="2235" y="1012"/>
                </a:cubicBezTo>
                <a:cubicBezTo>
                  <a:pt x="2232" y="1014"/>
                  <a:pt x="2228" y="1016"/>
                  <a:pt x="2225" y="1018"/>
                </a:cubicBezTo>
                <a:cubicBezTo>
                  <a:pt x="2221" y="1020"/>
                  <a:pt x="2217" y="1022"/>
                  <a:pt x="2213" y="1024"/>
                </a:cubicBezTo>
                <a:cubicBezTo>
                  <a:pt x="2210" y="1026"/>
                  <a:pt x="2207" y="1028"/>
                  <a:pt x="2203" y="1029"/>
                </a:cubicBezTo>
                <a:cubicBezTo>
                  <a:pt x="2199" y="1031"/>
                  <a:pt x="2195" y="1033"/>
                  <a:pt x="2191" y="1035"/>
                </a:cubicBezTo>
                <a:cubicBezTo>
                  <a:pt x="2188" y="1037"/>
                  <a:pt x="2185" y="1039"/>
                  <a:pt x="2181" y="1040"/>
                </a:cubicBezTo>
                <a:cubicBezTo>
                  <a:pt x="2177" y="1042"/>
                  <a:pt x="2173" y="1044"/>
                  <a:pt x="2169" y="1046"/>
                </a:cubicBezTo>
                <a:cubicBezTo>
                  <a:pt x="2166" y="1048"/>
                  <a:pt x="2163" y="1049"/>
                  <a:pt x="2159" y="1051"/>
                </a:cubicBezTo>
                <a:cubicBezTo>
                  <a:pt x="2157" y="1052"/>
                  <a:pt x="2156" y="1053"/>
                  <a:pt x="2154" y="1054"/>
                </a:cubicBezTo>
                <a:cubicBezTo>
                  <a:pt x="2155" y="1050"/>
                  <a:pt x="2156" y="1047"/>
                  <a:pt x="2157" y="1043"/>
                </a:cubicBezTo>
                <a:cubicBezTo>
                  <a:pt x="2159" y="1038"/>
                  <a:pt x="2160" y="1033"/>
                  <a:pt x="2162" y="1028"/>
                </a:cubicBezTo>
                <a:cubicBezTo>
                  <a:pt x="2164" y="1023"/>
                  <a:pt x="2166" y="1017"/>
                  <a:pt x="2168" y="1011"/>
                </a:cubicBezTo>
                <a:cubicBezTo>
                  <a:pt x="2170" y="1006"/>
                  <a:pt x="2172" y="1001"/>
                  <a:pt x="2173" y="997"/>
                </a:cubicBezTo>
                <a:cubicBezTo>
                  <a:pt x="2176" y="991"/>
                  <a:pt x="2178" y="985"/>
                  <a:pt x="2180" y="979"/>
                </a:cubicBezTo>
                <a:cubicBezTo>
                  <a:pt x="2182" y="974"/>
                  <a:pt x="2184" y="970"/>
                  <a:pt x="2185" y="965"/>
                </a:cubicBezTo>
                <a:cubicBezTo>
                  <a:pt x="2188" y="959"/>
                  <a:pt x="2190" y="953"/>
                  <a:pt x="2193" y="947"/>
                </a:cubicBezTo>
                <a:cubicBezTo>
                  <a:pt x="2195" y="943"/>
                  <a:pt x="2196" y="938"/>
                  <a:pt x="2198" y="934"/>
                </a:cubicBezTo>
                <a:cubicBezTo>
                  <a:pt x="2201" y="928"/>
                  <a:pt x="2203" y="921"/>
                  <a:pt x="2206" y="915"/>
                </a:cubicBezTo>
                <a:cubicBezTo>
                  <a:pt x="2208" y="911"/>
                  <a:pt x="2210" y="907"/>
                  <a:pt x="2212" y="903"/>
                </a:cubicBezTo>
                <a:cubicBezTo>
                  <a:pt x="2215" y="896"/>
                  <a:pt x="2218" y="889"/>
                  <a:pt x="2221" y="882"/>
                </a:cubicBezTo>
                <a:cubicBezTo>
                  <a:pt x="2222" y="879"/>
                  <a:pt x="2224" y="875"/>
                  <a:pt x="2226" y="872"/>
                </a:cubicBezTo>
                <a:cubicBezTo>
                  <a:pt x="2230" y="863"/>
                  <a:pt x="2235" y="853"/>
                  <a:pt x="2239" y="844"/>
                </a:cubicBezTo>
                <a:cubicBezTo>
                  <a:pt x="2240" y="843"/>
                  <a:pt x="2240" y="842"/>
                  <a:pt x="2240" y="842"/>
                </a:cubicBezTo>
                <a:cubicBezTo>
                  <a:pt x="2245" y="832"/>
                  <a:pt x="2250" y="822"/>
                  <a:pt x="2256" y="812"/>
                </a:cubicBezTo>
                <a:cubicBezTo>
                  <a:pt x="2261" y="810"/>
                  <a:pt x="2266" y="807"/>
                  <a:pt x="2271" y="804"/>
                </a:cubicBezTo>
                <a:cubicBezTo>
                  <a:pt x="2274" y="802"/>
                  <a:pt x="2278" y="800"/>
                  <a:pt x="2281" y="798"/>
                </a:cubicBezTo>
                <a:cubicBezTo>
                  <a:pt x="2287" y="794"/>
                  <a:pt x="2292" y="791"/>
                  <a:pt x="2298" y="788"/>
                </a:cubicBezTo>
                <a:cubicBezTo>
                  <a:pt x="2301" y="786"/>
                  <a:pt x="2304" y="784"/>
                  <a:pt x="2308" y="782"/>
                </a:cubicBezTo>
                <a:cubicBezTo>
                  <a:pt x="2314" y="778"/>
                  <a:pt x="2320" y="774"/>
                  <a:pt x="2326" y="770"/>
                </a:cubicBezTo>
                <a:cubicBezTo>
                  <a:pt x="2328" y="769"/>
                  <a:pt x="2331" y="767"/>
                  <a:pt x="2333" y="766"/>
                </a:cubicBezTo>
                <a:cubicBezTo>
                  <a:pt x="2342" y="760"/>
                  <a:pt x="2350" y="754"/>
                  <a:pt x="2359" y="749"/>
                </a:cubicBezTo>
                <a:cubicBezTo>
                  <a:pt x="2362" y="747"/>
                  <a:pt x="2365" y="744"/>
                  <a:pt x="2369" y="742"/>
                </a:cubicBezTo>
                <a:cubicBezTo>
                  <a:pt x="2374" y="739"/>
                  <a:pt x="2379" y="735"/>
                  <a:pt x="2384" y="732"/>
                </a:cubicBezTo>
                <a:cubicBezTo>
                  <a:pt x="2388" y="729"/>
                  <a:pt x="2392" y="726"/>
                  <a:pt x="2395" y="723"/>
                </a:cubicBezTo>
                <a:cubicBezTo>
                  <a:pt x="2400" y="720"/>
                  <a:pt x="2404" y="717"/>
                  <a:pt x="2409" y="714"/>
                </a:cubicBezTo>
                <a:cubicBezTo>
                  <a:pt x="2413" y="711"/>
                  <a:pt x="2417" y="708"/>
                  <a:pt x="2420" y="705"/>
                </a:cubicBezTo>
                <a:cubicBezTo>
                  <a:pt x="2425" y="702"/>
                  <a:pt x="2429" y="699"/>
                  <a:pt x="2433" y="695"/>
                </a:cubicBezTo>
                <a:cubicBezTo>
                  <a:pt x="2437" y="692"/>
                  <a:pt x="2441" y="689"/>
                  <a:pt x="2445" y="686"/>
                </a:cubicBezTo>
                <a:cubicBezTo>
                  <a:pt x="2449" y="683"/>
                  <a:pt x="2453" y="680"/>
                  <a:pt x="2457" y="677"/>
                </a:cubicBezTo>
                <a:cubicBezTo>
                  <a:pt x="2461" y="674"/>
                  <a:pt x="2465" y="670"/>
                  <a:pt x="2469" y="667"/>
                </a:cubicBezTo>
                <a:cubicBezTo>
                  <a:pt x="2473" y="664"/>
                  <a:pt x="2477" y="661"/>
                  <a:pt x="2481" y="657"/>
                </a:cubicBezTo>
                <a:cubicBezTo>
                  <a:pt x="2485" y="654"/>
                  <a:pt x="2488" y="651"/>
                  <a:pt x="2492" y="648"/>
                </a:cubicBezTo>
                <a:cubicBezTo>
                  <a:pt x="2496" y="645"/>
                  <a:pt x="2500" y="641"/>
                  <a:pt x="2504" y="638"/>
                </a:cubicBezTo>
                <a:cubicBezTo>
                  <a:pt x="2508" y="635"/>
                  <a:pt x="2512" y="631"/>
                  <a:pt x="2515" y="628"/>
                </a:cubicBezTo>
                <a:cubicBezTo>
                  <a:pt x="2519" y="624"/>
                  <a:pt x="2523" y="621"/>
                  <a:pt x="2527" y="618"/>
                </a:cubicBezTo>
                <a:cubicBezTo>
                  <a:pt x="2531" y="614"/>
                  <a:pt x="2534" y="611"/>
                  <a:pt x="2538" y="608"/>
                </a:cubicBezTo>
                <a:cubicBezTo>
                  <a:pt x="2542" y="604"/>
                  <a:pt x="2546" y="600"/>
                  <a:pt x="2550" y="597"/>
                </a:cubicBezTo>
                <a:cubicBezTo>
                  <a:pt x="2553" y="594"/>
                  <a:pt x="2557" y="590"/>
                  <a:pt x="2560" y="587"/>
                </a:cubicBezTo>
                <a:cubicBezTo>
                  <a:pt x="2564" y="583"/>
                  <a:pt x="2568" y="579"/>
                  <a:pt x="2572" y="576"/>
                </a:cubicBezTo>
                <a:cubicBezTo>
                  <a:pt x="2575" y="572"/>
                  <a:pt x="2579" y="569"/>
                  <a:pt x="2582" y="565"/>
                </a:cubicBezTo>
                <a:cubicBezTo>
                  <a:pt x="2586" y="562"/>
                  <a:pt x="2590" y="558"/>
                  <a:pt x="2593" y="554"/>
                </a:cubicBezTo>
                <a:cubicBezTo>
                  <a:pt x="2597" y="551"/>
                  <a:pt x="2600" y="547"/>
                  <a:pt x="2603" y="544"/>
                </a:cubicBezTo>
                <a:cubicBezTo>
                  <a:pt x="2607" y="540"/>
                  <a:pt x="2611" y="536"/>
                  <a:pt x="2615" y="532"/>
                </a:cubicBezTo>
                <a:cubicBezTo>
                  <a:pt x="2618" y="528"/>
                  <a:pt x="2621" y="525"/>
                  <a:pt x="2625" y="521"/>
                </a:cubicBezTo>
                <a:cubicBezTo>
                  <a:pt x="2627" y="518"/>
                  <a:pt x="2630" y="515"/>
                  <a:pt x="2633" y="512"/>
                </a:cubicBezTo>
                <a:close/>
                <a:moveTo>
                  <a:pt x="2549" y="426"/>
                </a:moveTo>
                <a:cubicBezTo>
                  <a:pt x="2575" y="450"/>
                  <a:pt x="2601" y="476"/>
                  <a:pt x="2625" y="503"/>
                </a:cubicBezTo>
                <a:cubicBezTo>
                  <a:pt x="2622" y="507"/>
                  <a:pt x="2619" y="510"/>
                  <a:pt x="2615" y="514"/>
                </a:cubicBezTo>
                <a:cubicBezTo>
                  <a:pt x="2612" y="517"/>
                  <a:pt x="2610" y="520"/>
                  <a:pt x="2607" y="523"/>
                </a:cubicBezTo>
                <a:cubicBezTo>
                  <a:pt x="2602" y="527"/>
                  <a:pt x="2598" y="532"/>
                  <a:pt x="2594" y="536"/>
                </a:cubicBezTo>
                <a:cubicBezTo>
                  <a:pt x="2591" y="539"/>
                  <a:pt x="2589" y="542"/>
                  <a:pt x="2586" y="545"/>
                </a:cubicBezTo>
                <a:cubicBezTo>
                  <a:pt x="2581" y="550"/>
                  <a:pt x="2575" y="555"/>
                  <a:pt x="2570" y="561"/>
                </a:cubicBezTo>
                <a:cubicBezTo>
                  <a:pt x="2568" y="562"/>
                  <a:pt x="2567" y="564"/>
                  <a:pt x="2565" y="566"/>
                </a:cubicBezTo>
                <a:cubicBezTo>
                  <a:pt x="2558" y="573"/>
                  <a:pt x="2551" y="579"/>
                  <a:pt x="2543" y="586"/>
                </a:cubicBezTo>
                <a:cubicBezTo>
                  <a:pt x="2541" y="588"/>
                  <a:pt x="2539" y="591"/>
                  <a:pt x="2536" y="593"/>
                </a:cubicBezTo>
                <a:cubicBezTo>
                  <a:pt x="2531" y="597"/>
                  <a:pt x="2527" y="602"/>
                  <a:pt x="2522" y="606"/>
                </a:cubicBezTo>
                <a:cubicBezTo>
                  <a:pt x="2519" y="609"/>
                  <a:pt x="2516" y="612"/>
                  <a:pt x="2513" y="614"/>
                </a:cubicBezTo>
                <a:cubicBezTo>
                  <a:pt x="2508" y="618"/>
                  <a:pt x="2504" y="622"/>
                  <a:pt x="2499" y="626"/>
                </a:cubicBezTo>
                <a:cubicBezTo>
                  <a:pt x="2496" y="629"/>
                  <a:pt x="2493" y="632"/>
                  <a:pt x="2490" y="634"/>
                </a:cubicBezTo>
                <a:cubicBezTo>
                  <a:pt x="2485" y="638"/>
                  <a:pt x="2481" y="642"/>
                  <a:pt x="2477" y="645"/>
                </a:cubicBezTo>
                <a:cubicBezTo>
                  <a:pt x="2473" y="648"/>
                  <a:pt x="2470" y="651"/>
                  <a:pt x="2466" y="654"/>
                </a:cubicBezTo>
                <a:cubicBezTo>
                  <a:pt x="2462" y="657"/>
                  <a:pt x="2458" y="661"/>
                  <a:pt x="2454" y="664"/>
                </a:cubicBezTo>
                <a:cubicBezTo>
                  <a:pt x="2450" y="667"/>
                  <a:pt x="2447" y="670"/>
                  <a:pt x="2443" y="673"/>
                </a:cubicBezTo>
                <a:cubicBezTo>
                  <a:pt x="2439" y="676"/>
                  <a:pt x="2435" y="679"/>
                  <a:pt x="2430" y="683"/>
                </a:cubicBezTo>
                <a:cubicBezTo>
                  <a:pt x="2427" y="685"/>
                  <a:pt x="2423" y="688"/>
                  <a:pt x="2419" y="691"/>
                </a:cubicBezTo>
                <a:cubicBezTo>
                  <a:pt x="2415" y="694"/>
                  <a:pt x="2411" y="697"/>
                  <a:pt x="2407" y="700"/>
                </a:cubicBezTo>
                <a:cubicBezTo>
                  <a:pt x="2403" y="703"/>
                  <a:pt x="2399" y="706"/>
                  <a:pt x="2395" y="709"/>
                </a:cubicBezTo>
                <a:cubicBezTo>
                  <a:pt x="2391" y="712"/>
                  <a:pt x="2387" y="715"/>
                  <a:pt x="2382" y="718"/>
                </a:cubicBezTo>
                <a:cubicBezTo>
                  <a:pt x="2379" y="721"/>
                  <a:pt x="2375" y="723"/>
                  <a:pt x="2371" y="726"/>
                </a:cubicBezTo>
                <a:cubicBezTo>
                  <a:pt x="2367" y="729"/>
                  <a:pt x="2362" y="732"/>
                  <a:pt x="2358" y="735"/>
                </a:cubicBezTo>
                <a:cubicBezTo>
                  <a:pt x="2354" y="737"/>
                  <a:pt x="2350" y="740"/>
                  <a:pt x="2346" y="743"/>
                </a:cubicBezTo>
                <a:cubicBezTo>
                  <a:pt x="2342" y="746"/>
                  <a:pt x="2338" y="748"/>
                  <a:pt x="2333" y="751"/>
                </a:cubicBezTo>
                <a:cubicBezTo>
                  <a:pt x="2329" y="754"/>
                  <a:pt x="2325" y="756"/>
                  <a:pt x="2321" y="759"/>
                </a:cubicBezTo>
                <a:cubicBezTo>
                  <a:pt x="2317" y="762"/>
                  <a:pt x="2312" y="765"/>
                  <a:pt x="2308" y="767"/>
                </a:cubicBezTo>
                <a:cubicBezTo>
                  <a:pt x="2304" y="770"/>
                  <a:pt x="2300" y="772"/>
                  <a:pt x="2296" y="775"/>
                </a:cubicBezTo>
                <a:cubicBezTo>
                  <a:pt x="2292" y="777"/>
                  <a:pt x="2287" y="780"/>
                  <a:pt x="2282" y="783"/>
                </a:cubicBezTo>
                <a:cubicBezTo>
                  <a:pt x="2279" y="785"/>
                  <a:pt x="2275" y="788"/>
                  <a:pt x="2271" y="790"/>
                </a:cubicBezTo>
                <a:cubicBezTo>
                  <a:pt x="2269" y="791"/>
                  <a:pt x="2268" y="792"/>
                  <a:pt x="2266" y="792"/>
                </a:cubicBezTo>
                <a:cubicBezTo>
                  <a:pt x="2267" y="791"/>
                  <a:pt x="2268" y="789"/>
                  <a:pt x="2269" y="788"/>
                </a:cubicBezTo>
                <a:cubicBezTo>
                  <a:pt x="2271" y="784"/>
                  <a:pt x="2273" y="780"/>
                  <a:pt x="2275" y="776"/>
                </a:cubicBezTo>
                <a:cubicBezTo>
                  <a:pt x="2278" y="772"/>
                  <a:pt x="2281" y="767"/>
                  <a:pt x="2284" y="762"/>
                </a:cubicBezTo>
                <a:cubicBezTo>
                  <a:pt x="2286" y="758"/>
                  <a:pt x="2288" y="754"/>
                  <a:pt x="2290" y="750"/>
                </a:cubicBezTo>
                <a:cubicBezTo>
                  <a:pt x="2293" y="746"/>
                  <a:pt x="2296" y="741"/>
                  <a:pt x="2299" y="736"/>
                </a:cubicBezTo>
                <a:cubicBezTo>
                  <a:pt x="2301" y="732"/>
                  <a:pt x="2304" y="728"/>
                  <a:pt x="2306" y="725"/>
                </a:cubicBezTo>
                <a:cubicBezTo>
                  <a:pt x="2309" y="720"/>
                  <a:pt x="2312" y="715"/>
                  <a:pt x="2315" y="711"/>
                </a:cubicBezTo>
                <a:cubicBezTo>
                  <a:pt x="2317" y="707"/>
                  <a:pt x="2320" y="703"/>
                  <a:pt x="2322" y="699"/>
                </a:cubicBezTo>
                <a:cubicBezTo>
                  <a:pt x="2325" y="695"/>
                  <a:pt x="2328" y="690"/>
                  <a:pt x="2331" y="685"/>
                </a:cubicBezTo>
                <a:cubicBezTo>
                  <a:pt x="2334" y="682"/>
                  <a:pt x="2336" y="678"/>
                  <a:pt x="2339" y="674"/>
                </a:cubicBezTo>
                <a:cubicBezTo>
                  <a:pt x="2342" y="670"/>
                  <a:pt x="2345" y="665"/>
                  <a:pt x="2348" y="661"/>
                </a:cubicBezTo>
                <a:cubicBezTo>
                  <a:pt x="2350" y="657"/>
                  <a:pt x="2353" y="653"/>
                  <a:pt x="2356" y="650"/>
                </a:cubicBezTo>
                <a:cubicBezTo>
                  <a:pt x="2359" y="645"/>
                  <a:pt x="2362" y="641"/>
                  <a:pt x="2365" y="636"/>
                </a:cubicBezTo>
                <a:cubicBezTo>
                  <a:pt x="2368" y="633"/>
                  <a:pt x="2370" y="629"/>
                  <a:pt x="2373" y="625"/>
                </a:cubicBezTo>
                <a:cubicBezTo>
                  <a:pt x="2376" y="621"/>
                  <a:pt x="2380" y="616"/>
                  <a:pt x="2383" y="612"/>
                </a:cubicBezTo>
                <a:cubicBezTo>
                  <a:pt x="2386" y="608"/>
                  <a:pt x="2388" y="605"/>
                  <a:pt x="2391" y="601"/>
                </a:cubicBezTo>
                <a:cubicBezTo>
                  <a:pt x="2394" y="597"/>
                  <a:pt x="2398" y="592"/>
                  <a:pt x="2401" y="588"/>
                </a:cubicBezTo>
                <a:cubicBezTo>
                  <a:pt x="2404" y="585"/>
                  <a:pt x="2407" y="581"/>
                  <a:pt x="2409" y="578"/>
                </a:cubicBezTo>
                <a:cubicBezTo>
                  <a:pt x="2413" y="573"/>
                  <a:pt x="2417" y="569"/>
                  <a:pt x="2420" y="564"/>
                </a:cubicBezTo>
                <a:cubicBezTo>
                  <a:pt x="2423" y="561"/>
                  <a:pt x="2426" y="558"/>
                  <a:pt x="2428" y="555"/>
                </a:cubicBezTo>
                <a:cubicBezTo>
                  <a:pt x="2432" y="550"/>
                  <a:pt x="2436" y="545"/>
                  <a:pt x="2440" y="541"/>
                </a:cubicBezTo>
                <a:cubicBezTo>
                  <a:pt x="2443" y="538"/>
                  <a:pt x="2445" y="535"/>
                  <a:pt x="2448" y="532"/>
                </a:cubicBezTo>
                <a:cubicBezTo>
                  <a:pt x="2452" y="526"/>
                  <a:pt x="2457" y="521"/>
                  <a:pt x="2462" y="516"/>
                </a:cubicBezTo>
                <a:cubicBezTo>
                  <a:pt x="2464" y="514"/>
                  <a:pt x="2466" y="511"/>
                  <a:pt x="2468" y="509"/>
                </a:cubicBezTo>
                <a:cubicBezTo>
                  <a:pt x="2474" y="502"/>
                  <a:pt x="2481" y="495"/>
                  <a:pt x="2488" y="487"/>
                </a:cubicBezTo>
                <a:cubicBezTo>
                  <a:pt x="2489" y="486"/>
                  <a:pt x="2491" y="484"/>
                  <a:pt x="2493" y="482"/>
                </a:cubicBezTo>
                <a:cubicBezTo>
                  <a:pt x="2498" y="477"/>
                  <a:pt x="2503" y="471"/>
                  <a:pt x="2508" y="466"/>
                </a:cubicBezTo>
                <a:cubicBezTo>
                  <a:pt x="2511" y="463"/>
                  <a:pt x="2514" y="460"/>
                  <a:pt x="2516" y="458"/>
                </a:cubicBezTo>
                <a:cubicBezTo>
                  <a:pt x="2521" y="453"/>
                  <a:pt x="2525" y="449"/>
                  <a:pt x="2530" y="444"/>
                </a:cubicBezTo>
                <a:cubicBezTo>
                  <a:pt x="2533" y="441"/>
                  <a:pt x="2536" y="439"/>
                  <a:pt x="2539" y="436"/>
                </a:cubicBezTo>
                <a:cubicBezTo>
                  <a:pt x="2542" y="432"/>
                  <a:pt x="2546" y="429"/>
                  <a:pt x="2549" y="426"/>
                </a:cubicBezTo>
                <a:close/>
                <a:moveTo>
                  <a:pt x="2533" y="410"/>
                </a:moveTo>
                <a:cubicBezTo>
                  <a:pt x="2535" y="412"/>
                  <a:pt x="2538" y="415"/>
                  <a:pt x="2540" y="417"/>
                </a:cubicBezTo>
                <a:cubicBezTo>
                  <a:pt x="2537" y="420"/>
                  <a:pt x="2534" y="423"/>
                  <a:pt x="2531" y="426"/>
                </a:cubicBezTo>
                <a:cubicBezTo>
                  <a:pt x="2528" y="430"/>
                  <a:pt x="2524" y="433"/>
                  <a:pt x="2521" y="437"/>
                </a:cubicBezTo>
                <a:cubicBezTo>
                  <a:pt x="2517" y="440"/>
                  <a:pt x="2513" y="444"/>
                  <a:pt x="2509" y="448"/>
                </a:cubicBezTo>
                <a:cubicBezTo>
                  <a:pt x="2506" y="451"/>
                  <a:pt x="2502" y="455"/>
                  <a:pt x="2499" y="458"/>
                </a:cubicBezTo>
                <a:cubicBezTo>
                  <a:pt x="2495" y="462"/>
                  <a:pt x="2491" y="466"/>
                  <a:pt x="2488" y="470"/>
                </a:cubicBezTo>
                <a:cubicBezTo>
                  <a:pt x="2484" y="474"/>
                  <a:pt x="2481" y="477"/>
                  <a:pt x="2478" y="481"/>
                </a:cubicBezTo>
                <a:cubicBezTo>
                  <a:pt x="2474" y="485"/>
                  <a:pt x="2470" y="489"/>
                  <a:pt x="2467" y="493"/>
                </a:cubicBezTo>
                <a:cubicBezTo>
                  <a:pt x="2463" y="496"/>
                  <a:pt x="2460" y="500"/>
                  <a:pt x="2457" y="503"/>
                </a:cubicBezTo>
                <a:cubicBezTo>
                  <a:pt x="2453" y="507"/>
                  <a:pt x="2450" y="512"/>
                  <a:pt x="2446" y="516"/>
                </a:cubicBezTo>
                <a:cubicBezTo>
                  <a:pt x="2443" y="519"/>
                  <a:pt x="2440" y="523"/>
                  <a:pt x="2437" y="526"/>
                </a:cubicBezTo>
                <a:cubicBezTo>
                  <a:pt x="2433" y="531"/>
                  <a:pt x="2429" y="535"/>
                  <a:pt x="2426" y="539"/>
                </a:cubicBezTo>
                <a:cubicBezTo>
                  <a:pt x="2423" y="543"/>
                  <a:pt x="2420" y="546"/>
                  <a:pt x="2417" y="550"/>
                </a:cubicBezTo>
                <a:cubicBezTo>
                  <a:pt x="2413" y="554"/>
                  <a:pt x="2410" y="559"/>
                  <a:pt x="2406" y="563"/>
                </a:cubicBezTo>
                <a:cubicBezTo>
                  <a:pt x="2403" y="567"/>
                  <a:pt x="2400" y="570"/>
                  <a:pt x="2397" y="574"/>
                </a:cubicBezTo>
                <a:cubicBezTo>
                  <a:pt x="2394" y="578"/>
                  <a:pt x="2390" y="583"/>
                  <a:pt x="2387" y="587"/>
                </a:cubicBezTo>
                <a:cubicBezTo>
                  <a:pt x="2384" y="591"/>
                  <a:pt x="2381" y="594"/>
                  <a:pt x="2379" y="598"/>
                </a:cubicBezTo>
                <a:cubicBezTo>
                  <a:pt x="2375" y="603"/>
                  <a:pt x="2371" y="607"/>
                  <a:pt x="2368" y="612"/>
                </a:cubicBezTo>
                <a:cubicBezTo>
                  <a:pt x="2365" y="616"/>
                  <a:pt x="2363" y="619"/>
                  <a:pt x="2360" y="622"/>
                </a:cubicBezTo>
                <a:cubicBezTo>
                  <a:pt x="2357" y="627"/>
                  <a:pt x="2353" y="632"/>
                  <a:pt x="2349" y="637"/>
                </a:cubicBezTo>
                <a:cubicBezTo>
                  <a:pt x="2347" y="641"/>
                  <a:pt x="2345" y="644"/>
                  <a:pt x="2342" y="647"/>
                </a:cubicBezTo>
                <a:cubicBezTo>
                  <a:pt x="2339" y="653"/>
                  <a:pt x="2335" y="658"/>
                  <a:pt x="2331" y="663"/>
                </a:cubicBezTo>
                <a:cubicBezTo>
                  <a:pt x="2329" y="667"/>
                  <a:pt x="2327" y="670"/>
                  <a:pt x="2325" y="673"/>
                </a:cubicBezTo>
                <a:cubicBezTo>
                  <a:pt x="2321" y="679"/>
                  <a:pt x="2317" y="685"/>
                  <a:pt x="2313" y="691"/>
                </a:cubicBezTo>
                <a:cubicBezTo>
                  <a:pt x="2311" y="694"/>
                  <a:pt x="2310" y="696"/>
                  <a:pt x="2308" y="698"/>
                </a:cubicBezTo>
                <a:cubicBezTo>
                  <a:pt x="2303" y="707"/>
                  <a:pt x="2297" y="716"/>
                  <a:pt x="2292" y="724"/>
                </a:cubicBezTo>
                <a:cubicBezTo>
                  <a:pt x="2290" y="727"/>
                  <a:pt x="2288" y="730"/>
                  <a:pt x="2286" y="734"/>
                </a:cubicBezTo>
                <a:cubicBezTo>
                  <a:pt x="2283" y="739"/>
                  <a:pt x="2280" y="745"/>
                  <a:pt x="2276" y="751"/>
                </a:cubicBezTo>
                <a:cubicBezTo>
                  <a:pt x="2274" y="755"/>
                  <a:pt x="2272" y="759"/>
                  <a:pt x="2269" y="763"/>
                </a:cubicBezTo>
                <a:cubicBezTo>
                  <a:pt x="2266" y="768"/>
                  <a:pt x="2264" y="773"/>
                  <a:pt x="2261" y="777"/>
                </a:cubicBezTo>
                <a:cubicBezTo>
                  <a:pt x="2258" y="782"/>
                  <a:pt x="2256" y="786"/>
                  <a:pt x="2254" y="791"/>
                </a:cubicBezTo>
                <a:cubicBezTo>
                  <a:pt x="2251" y="795"/>
                  <a:pt x="2249" y="799"/>
                  <a:pt x="2247" y="804"/>
                </a:cubicBezTo>
                <a:cubicBezTo>
                  <a:pt x="2242" y="806"/>
                  <a:pt x="2237" y="809"/>
                  <a:pt x="2232" y="812"/>
                </a:cubicBezTo>
                <a:cubicBezTo>
                  <a:pt x="2230" y="813"/>
                  <a:pt x="2228" y="814"/>
                  <a:pt x="2226" y="815"/>
                </a:cubicBezTo>
                <a:cubicBezTo>
                  <a:pt x="2212" y="822"/>
                  <a:pt x="2198" y="830"/>
                  <a:pt x="2184" y="837"/>
                </a:cubicBezTo>
                <a:cubicBezTo>
                  <a:pt x="2181" y="838"/>
                  <a:pt x="2179" y="839"/>
                  <a:pt x="2177" y="840"/>
                </a:cubicBezTo>
                <a:cubicBezTo>
                  <a:pt x="2172" y="843"/>
                  <a:pt x="2167" y="845"/>
                  <a:pt x="2162" y="847"/>
                </a:cubicBezTo>
                <a:cubicBezTo>
                  <a:pt x="2159" y="849"/>
                  <a:pt x="2156" y="850"/>
                  <a:pt x="2153" y="852"/>
                </a:cubicBezTo>
                <a:cubicBezTo>
                  <a:pt x="2149" y="854"/>
                  <a:pt x="2145" y="856"/>
                  <a:pt x="2140" y="858"/>
                </a:cubicBezTo>
                <a:cubicBezTo>
                  <a:pt x="2137" y="859"/>
                  <a:pt x="2134" y="861"/>
                  <a:pt x="2131" y="862"/>
                </a:cubicBezTo>
                <a:cubicBezTo>
                  <a:pt x="2127" y="864"/>
                  <a:pt x="2123" y="866"/>
                  <a:pt x="2119" y="867"/>
                </a:cubicBezTo>
                <a:cubicBezTo>
                  <a:pt x="2115" y="869"/>
                  <a:pt x="2112" y="870"/>
                  <a:pt x="2108" y="872"/>
                </a:cubicBezTo>
                <a:cubicBezTo>
                  <a:pt x="2104" y="874"/>
                  <a:pt x="2100" y="875"/>
                  <a:pt x="2097" y="877"/>
                </a:cubicBezTo>
                <a:cubicBezTo>
                  <a:pt x="2093" y="878"/>
                  <a:pt x="2090" y="880"/>
                  <a:pt x="2086" y="881"/>
                </a:cubicBezTo>
                <a:cubicBezTo>
                  <a:pt x="2082" y="883"/>
                  <a:pt x="2078" y="884"/>
                  <a:pt x="2074" y="886"/>
                </a:cubicBezTo>
                <a:cubicBezTo>
                  <a:pt x="2071" y="887"/>
                  <a:pt x="2067" y="889"/>
                  <a:pt x="2064" y="890"/>
                </a:cubicBezTo>
                <a:cubicBezTo>
                  <a:pt x="2060" y="892"/>
                  <a:pt x="2056" y="893"/>
                  <a:pt x="2052" y="895"/>
                </a:cubicBezTo>
                <a:cubicBezTo>
                  <a:pt x="2048" y="896"/>
                  <a:pt x="2045" y="897"/>
                  <a:pt x="2041" y="899"/>
                </a:cubicBezTo>
                <a:cubicBezTo>
                  <a:pt x="2037" y="900"/>
                  <a:pt x="2033" y="902"/>
                  <a:pt x="2030" y="903"/>
                </a:cubicBezTo>
                <a:cubicBezTo>
                  <a:pt x="2026" y="904"/>
                  <a:pt x="2022" y="906"/>
                  <a:pt x="2019" y="907"/>
                </a:cubicBezTo>
                <a:cubicBezTo>
                  <a:pt x="2015" y="908"/>
                  <a:pt x="2011" y="910"/>
                  <a:pt x="2007" y="911"/>
                </a:cubicBezTo>
                <a:cubicBezTo>
                  <a:pt x="2003" y="912"/>
                  <a:pt x="2000" y="914"/>
                  <a:pt x="1996" y="915"/>
                </a:cubicBezTo>
                <a:cubicBezTo>
                  <a:pt x="1992" y="916"/>
                  <a:pt x="1988" y="918"/>
                  <a:pt x="1984" y="919"/>
                </a:cubicBezTo>
                <a:cubicBezTo>
                  <a:pt x="1981" y="920"/>
                  <a:pt x="1977" y="921"/>
                  <a:pt x="1973" y="922"/>
                </a:cubicBezTo>
                <a:cubicBezTo>
                  <a:pt x="1969" y="924"/>
                  <a:pt x="1965" y="925"/>
                  <a:pt x="1961" y="926"/>
                </a:cubicBezTo>
                <a:cubicBezTo>
                  <a:pt x="1958" y="927"/>
                  <a:pt x="1954" y="928"/>
                  <a:pt x="1950" y="930"/>
                </a:cubicBezTo>
                <a:cubicBezTo>
                  <a:pt x="1946" y="931"/>
                  <a:pt x="1942" y="932"/>
                  <a:pt x="1938" y="933"/>
                </a:cubicBezTo>
                <a:cubicBezTo>
                  <a:pt x="1935" y="934"/>
                  <a:pt x="1931" y="935"/>
                  <a:pt x="1927" y="936"/>
                </a:cubicBezTo>
                <a:cubicBezTo>
                  <a:pt x="1923" y="937"/>
                  <a:pt x="1919" y="939"/>
                  <a:pt x="1915" y="940"/>
                </a:cubicBezTo>
                <a:cubicBezTo>
                  <a:pt x="1912" y="941"/>
                  <a:pt x="1908" y="942"/>
                  <a:pt x="1904" y="943"/>
                </a:cubicBezTo>
                <a:cubicBezTo>
                  <a:pt x="1902" y="943"/>
                  <a:pt x="1900" y="944"/>
                  <a:pt x="1898" y="944"/>
                </a:cubicBezTo>
                <a:cubicBezTo>
                  <a:pt x="1900" y="941"/>
                  <a:pt x="1901" y="937"/>
                  <a:pt x="1903" y="934"/>
                </a:cubicBezTo>
                <a:cubicBezTo>
                  <a:pt x="1904" y="929"/>
                  <a:pt x="1906" y="925"/>
                  <a:pt x="1908" y="920"/>
                </a:cubicBezTo>
                <a:cubicBezTo>
                  <a:pt x="1911" y="915"/>
                  <a:pt x="1913" y="909"/>
                  <a:pt x="1916" y="904"/>
                </a:cubicBezTo>
                <a:cubicBezTo>
                  <a:pt x="1918" y="899"/>
                  <a:pt x="1920" y="895"/>
                  <a:pt x="1922" y="890"/>
                </a:cubicBezTo>
                <a:cubicBezTo>
                  <a:pt x="1924" y="885"/>
                  <a:pt x="1927" y="879"/>
                  <a:pt x="1929" y="874"/>
                </a:cubicBezTo>
                <a:cubicBezTo>
                  <a:pt x="1931" y="870"/>
                  <a:pt x="1933" y="865"/>
                  <a:pt x="1935" y="861"/>
                </a:cubicBezTo>
                <a:cubicBezTo>
                  <a:pt x="1938" y="855"/>
                  <a:pt x="1941" y="850"/>
                  <a:pt x="1944" y="844"/>
                </a:cubicBezTo>
                <a:cubicBezTo>
                  <a:pt x="1946" y="840"/>
                  <a:pt x="1948" y="836"/>
                  <a:pt x="1950" y="832"/>
                </a:cubicBezTo>
                <a:cubicBezTo>
                  <a:pt x="1953" y="826"/>
                  <a:pt x="1956" y="820"/>
                  <a:pt x="1959" y="814"/>
                </a:cubicBezTo>
                <a:cubicBezTo>
                  <a:pt x="1961" y="810"/>
                  <a:pt x="1963" y="807"/>
                  <a:pt x="1965" y="803"/>
                </a:cubicBezTo>
                <a:cubicBezTo>
                  <a:pt x="1969" y="796"/>
                  <a:pt x="1972" y="790"/>
                  <a:pt x="1976" y="783"/>
                </a:cubicBezTo>
                <a:cubicBezTo>
                  <a:pt x="1977" y="780"/>
                  <a:pt x="1979" y="777"/>
                  <a:pt x="1981" y="774"/>
                </a:cubicBezTo>
                <a:cubicBezTo>
                  <a:pt x="1986" y="765"/>
                  <a:pt x="1992" y="756"/>
                  <a:pt x="1997" y="746"/>
                </a:cubicBezTo>
                <a:cubicBezTo>
                  <a:pt x="1998" y="745"/>
                  <a:pt x="1999" y="743"/>
                  <a:pt x="2000" y="742"/>
                </a:cubicBezTo>
                <a:cubicBezTo>
                  <a:pt x="2004" y="734"/>
                  <a:pt x="2009" y="727"/>
                  <a:pt x="2014" y="719"/>
                </a:cubicBezTo>
                <a:cubicBezTo>
                  <a:pt x="2020" y="717"/>
                  <a:pt x="2026" y="715"/>
                  <a:pt x="2033" y="712"/>
                </a:cubicBezTo>
                <a:cubicBezTo>
                  <a:pt x="2038" y="711"/>
                  <a:pt x="2043" y="709"/>
                  <a:pt x="2049" y="707"/>
                </a:cubicBezTo>
                <a:cubicBezTo>
                  <a:pt x="2056" y="704"/>
                  <a:pt x="2062" y="701"/>
                  <a:pt x="2069" y="699"/>
                </a:cubicBezTo>
                <a:cubicBezTo>
                  <a:pt x="2074" y="697"/>
                  <a:pt x="2079" y="695"/>
                  <a:pt x="2084" y="693"/>
                </a:cubicBezTo>
                <a:cubicBezTo>
                  <a:pt x="2092" y="690"/>
                  <a:pt x="2099" y="687"/>
                  <a:pt x="2106" y="684"/>
                </a:cubicBezTo>
                <a:cubicBezTo>
                  <a:pt x="2110" y="682"/>
                  <a:pt x="2115" y="680"/>
                  <a:pt x="2120" y="678"/>
                </a:cubicBezTo>
                <a:cubicBezTo>
                  <a:pt x="2128" y="674"/>
                  <a:pt x="2136" y="670"/>
                  <a:pt x="2144" y="667"/>
                </a:cubicBezTo>
                <a:cubicBezTo>
                  <a:pt x="2148" y="665"/>
                  <a:pt x="2151" y="664"/>
                  <a:pt x="2155" y="662"/>
                </a:cubicBezTo>
                <a:cubicBezTo>
                  <a:pt x="2166" y="657"/>
                  <a:pt x="2178" y="651"/>
                  <a:pt x="2189" y="646"/>
                </a:cubicBezTo>
                <a:cubicBezTo>
                  <a:pt x="2193" y="644"/>
                  <a:pt x="2196" y="642"/>
                  <a:pt x="2200" y="640"/>
                </a:cubicBezTo>
                <a:cubicBezTo>
                  <a:pt x="2208" y="636"/>
                  <a:pt x="2215" y="632"/>
                  <a:pt x="2223" y="628"/>
                </a:cubicBezTo>
                <a:cubicBezTo>
                  <a:pt x="2227" y="626"/>
                  <a:pt x="2232" y="623"/>
                  <a:pt x="2237" y="621"/>
                </a:cubicBezTo>
                <a:cubicBezTo>
                  <a:pt x="2243" y="617"/>
                  <a:pt x="2250" y="614"/>
                  <a:pt x="2256" y="610"/>
                </a:cubicBezTo>
                <a:cubicBezTo>
                  <a:pt x="2261" y="607"/>
                  <a:pt x="2266" y="604"/>
                  <a:pt x="2271" y="601"/>
                </a:cubicBezTo>
                <a:cubicBezTo>
                  <a:pt x="2277" y="598"/>
                  <a:pt x="2283" y="594"/>
                  <a:pt x="2289" y="591"/>
                </a:cubicBezTo>
                <a:cubicBezTo>
                  <a:pt x="2294" y="588"/>
                  <a:pt x="2299" y="585"/>
                  <a:pt x="2304" y="582"/>
                </a:cubicBezTo>
                <a:cubicBezTo>
                  <a:pt x="2310" y="578"/>
                  <a:pt x="2316" y="575"/>
                  <a:pt x="2322" y="571"/>
                </a:cubicBezTo>
                <a:cubicBezTo>
                  <a:pt x="2327" y="568"/>
                  <a:pt x="2332" y="564"/>
                  <a:pt x="2337" y="561"/>
                </a:cubicBezTo>
                <a:cubicBezTo>
                  <a:pt x="2342" y="558"/>
                  <a:pt x="2348" y="554"/>
                  <a:pt x="2354" y="550"/>
                </a:cubicBezTo>
                <a:cubicBezTo>
                  <a:pt x="2359" y="547"/>
                  <a:pt x="2364" y="543"/>
                  <a:pt x="2368" y="540"/>
                </a:cubicBezTo>
                <a:cubicBezTo>
                  <a:pt x="2374" y="536"/>
                  <a:pt x="2380" y="532"/>
                  <a:pt x="2385" y="529"/>
                </a:cubicBezTo>
                <a:cubicBezTo>
                  <a:pt x="2390" y="525"/>
                  <a:pt x="2395" y="521"/>
                  <a:pt x="2400" y="518"/>
                </a:cubicBezTo>
                <a:cubicBezTo>
                  <a:pt x="2405" y="514"/>
                  <a:pt x="2411" y="510"/>
                  <a:pt x="2416" y="506"/>
                </a:cubicBezTo>
                <a:cubicBezTo>
                  <a:pt x="2421" y="502"/>
                  <a:pt x="2426" y="499"/>
                  <a:pt x="2431" y="495"/>
                </a:cubicBezTo>
                <a:cubicBezTo>
                  <a:pt x="2436" y="491"/>
                  <a:pt x="2441" y="487"/>
                  <a:pt x="2447" y="483"/>
                </a:cubicBezTo>
                <a:cubicBezTo>
                  <a:pt x="2451" y="479"/>
                  <a:pt x="2456" y="475"/>
                  <a:pt x="2461" y="471"/>
                </a:cubicBezTo>
                <a:cubicBezTo>
                  <a:pt x="2466" y="467"/>
                  <a:pt x="2471" y="463"/>
                  <a:pt x="2477" y="459"/>
                </a:cubicBezTo>
                <a:cubicBezTo>
                  <a:pt x="2481" y="455"/>
                  <a:pt x="2486" y="451"/>
                  <a:pt x="2490" y="447"/>
                </a:cubicBezTo>
                <a:cubicBezTo>
                  <a:pt x="2496" y="443"/>
                  <a:pt x="2501" y="438"/>
                  <a:pt x="2506" y="434"/>
                </a:cubicBezTo>
                <a:cubicBezTo>
                  <a:pt x="2511" y="430"/>
                  <a:pt x="2515" y="426"/>
                  <a:pt x="2520" y="422"/>
                </a:cubicBezTo>
                <a:cubicBezTo>
                  <a:pt x="2524" y="418"/>
                  <a:pt x="2528" y="414"/>
                  <a:pt x="2533" y="410"/>
                </a:cubicBezTo>
                <a:close/>
                <a:moveTo>
                  <a:pt x="2410" y="308"/>
                </a:moveTo>
                <a:cubicBezTo>
                  <a:pt x="2449" y="337"/>
                  <a:pt x="2488" y="369"/>
                  <a:pt x="2524" y="402"/>
                </a:cubicBezTo>
                <a:cubicBezTo>
                  <a:pt x="2519" y="406"/>
                  <a:pt x="2515" y="410"/>
                  <a:pt x="2511" y="414"/>
                </a:cubicBezTo>
                <a:cubicBezTo>
                  <a:pt x="2506" y="417"/>
                  <a:pt x="2502" y="421"/>
                  <a:pt x="2498" y="425"/>
                </a:cubicBezTo>
                <a:cubicBezTo>
                  <a:pt x="2492" y="430"/>
                  <a:pt x="2487" y="434"/>
                  <a:pt x="2481" y="439"/>
                </a:cubicBezTo>
                <a:cubicBezTo>
                  <a:pt x="2477" y="442"/>
                  <a:pt x="2473" y="446"/>
                  <a:pt x="2469" y="449"/>
                </a:cubicBezTo>
                <a:cubicBezTo>
                  <a:pt x="2463" y="454"/>
                  <a:pt x="2457" y="459"/>
                  <a:pt x="2451" y="464"/>
                </a:cubicBezTo>
                <a:cubicBezTo>
                  <a:pt x="2447" y="467"/>
                  <a:pt x="2444" y="470"/>
                  <a:pt x="2440" y="473"/>
                </a:cubicBezTo>
                <a:cubicBezTo>
                  <a:pt x="2432" y="479"/>
                  <a:pt x="2425" y="485"/>
                  <a:pt x="2417" y="491"/>
                </a:cubicBezTo>
                <a:cubicBezTo>
                  <a:pt x="2415" y="492"/>
                  <a:pt x="2412" y="494"/>
                  <a:pt x="2410" y="496"/>
                </a:cubicBezTo>
                <a:cubicBezTo>
                  <a:pt x="2400" y="503"/>
                  <a:pt x="2390" y="510"/>
                  <a:pt x="2380" y="518"/>
                </a:cubicBezTo>
                <a:cubicBezTo>
                  <a:pt x="2377" y="520"/>
                  <a:pt x="2374" y="521"/>
                  <a:pt x="2371" y="523"/>
                </a:cubicBezTo>
                <a:cubicBezTo>
                  <a:pt x="2364" y="529"/>
                  <a:pt x="2357" y="534"/>
                  <a:pt x="2349" y="539"/>
                </a:cubicBezTo>
                <a:cubicBezTo>
                  <a:pt x="2345" y="541"/>
                  <a:pt x="2341" y="544"/>
                  <a:pt x="2337" y="547"/>
                </a:cubicBezTo>
                <a:cubicBezTo>
                  <a:pt x="2331" y="551"/>
                  <a:pt x="2324" y="555"/>
                  <a:pt x="2318" y="559"/>
                </a:cubicBezTo>
                <a:cubicBezTo>
                  <a:pt x="2313" y="562"/>
                  <a:pt x="2309" y="565"/>
                  <a:pt x="2305" y="567"/>
                </a:cubicBezTo>
                <a:cubicBezTo>
                  <a:pt x="2298" y="571"/>
                  <a:pt x="2292" y="575"/>
                  <a:pt x="2286" y="579"/>
                </a:cubicBezTo>
                <a:cubicBezTo>
                  <a:pt x="2281" y="582"/>
                  <a:pt x="2277" y="584"/>
                  <a:pt x="2272" y="587"/>
                </a:cubicBezTo>
                <a:cubicBezTo>
                  <a:pt x="2266" y="590"/>
                  <a:pt x="2260" y="594"/>
                  <a:pt x="2254" y="598"/>
                </a:cubicBezTo>
                <a:cubicBezTo>
                  <a:pt x="2249" y="600"/>
                  <a:pt x="2244" y="603"/>
                  <a:pt x="2239" y="606"/>
                </a:cubicBezTo>
                <a:cubicBezTo>
                  <a:pt x="2233" y="609"/>
                  <a:pt x="2227" y="612"/>
                  <a:pt x="2221" y="615"/>
                </a:cubicBezTo>
                <a:cubicBezTo>
                  <a:pt x="2216" y="618"/>
                  <a:pt x="2211" y="621"/>
                  <a:pt x="2206" y="623"/>
                </a:cubicBezTo>
                <a:cubicBezTo>
                  <a:pt x="2200" y="626"/>
                  <a:pt x="2194" y="630"/>
                  <a:pt x="2188" y="633"/>
                </a:cubicBezTo>
                <a:cubicBezTo>
                  <a:pt x="2183" y="635"/>
                  <a:pt x="2178" y="638"/>
                  <a:pt x="2172" y="640"/>
                </a:cubicBezTo>
                <a:cubicBezTo>
                  <a:pt x="2166" y="643"/>
                  <a:pt x="2160" y="646"/>
                  <a:pt x="2154" y="649"/>
                </a:cubicBezTo>
                <a:cubicBezTo>
                  <a:pt x="2149" y="651"/>
                  <a:pt x="2144" y="654"/>
                  <a:pt x="2139" y="656"/>
                </a:cubicBezTo>
                <a:cubicBezTo>
                  <a:pt x="2132" y="659"/>
                  <a:pt x="2126" y="662"/>
                  <a:pt x="2120" y="664"/>
                </a:cubicBezTo>
                <a:cubicBezTo>
                  <a:pt x="2115" y="667"/>
                  <a:pt x="2110" y="669"/>
                  <a:pt x="2104" y="671"/>
                </a:cubicBezTo>
                <a:cubicBezTo>
                  <a:pt x="2098" y="674"/>
                  <a:pt x="2092" y="677"/>
                  <a:pt x="2086" y="679"/>
                </a:cubicBezTo>
                <a:cubicBezTo>
                  <a:pt x="2080" y="681"/>
                  <a:pt x="2075" y="683"/>
                  <a:pt x="2069" y="686"/>
                </a:cubicBezTo>
                <a:cubicBezTo>
                  <a:pt x="2063" y="688"/>
                  <a:pt x="2057" y="691"/>
                  <a:pt x="2051" y="693"/>
                </a:cubicBezTo>
                <a:cubicBezTo>
                  <a:pt x="2045" y="695"/>
                  <a:pt x="2040" y="697"/>
                  <a:pt x="2034" y="699"/>
                </a:cubicBezTo>
                <a:cubicBezTo>
                  <a:pt x="2031" y="700"/>
                  <a:pt x="2028" y="702"/>
                  <a:pt x="2024" y="703"/>
                </a:cubicBezTo>
                <a:cubicBezTo>
                  <a:pt x="2025" y="701"/>
                  <a:pt x="2026" y="700"/>
                  <a:pt x="2027" y="698"/>
                </a:cubicBezTo>
                <a:cubicBezTo>
                  <a:pt x="2029" y="695"/>
                  <a:pt x="2032" y="691"/>
                  <a:pt x="2034" y="687"/>
                </a:cubicBezTo>
                <a:cubicBezTo>
                  <a:pt x="2037" y="683"/>
                  <a:pt x="2039" y="679"/>
                  <a:pt x="2042" y="675"/>
                </a:cubicBezTo>
                <a:cubicBezTo>
                  <a:pt x="2045" y="672"/>
                  <a:pt x="2047" y="668"/>
                  <a:pt x="2050" y="665"/>
                </a:cubicBezTo>
                <a:cubicBezTo>
                  <a:pt x="2052" y="661"/>
                  <a:pt x="2055" y="657"/>
                  <a:pt x="2058" y="653"/>
                </a:cubicBezTo>
                <a:cubicBezTo>
                  <a:pt x="2060" y="649"/>
                  <a:pt x="2063" y="646"/>
                  <a:pt x="2065" y="642"/>
                </a:cubicBezTo>
                <a:cubicBezTo>
                  <a:pt x="2068" y="638"/>
                  <a:pt x="2071" y="634"/>
                  <a:pt x="2074" y="630"/>
                </a:cubicBezTo>
                <a:cubicBezTo>
                  <a:pt x="2076" y="627"/>
                  <a:pt x="2079" y="623"/>
                  <a:pt x="2081" y="620"/>
                </a:cubicBezTo>
                <a:cubicBezTo>
                  <a:pt x="2084" y="616"/>
                  <a:pt x="2087" y="612"/>
                  <a:pt x="2090" y="608"/>
                </a:cubicBezTo>
                <a:cubicBezTo>
                  <a:pt x="2093" y="605"/>
                  <a:pt x="2095" y="601"/>
                  <a:pt x="2098" y="598"/>
                </a:cubicBezTo>
                <a:cubicBezTo>
                  <a:pt x="2101" y="594"/>
                  <a:pt x="2104" y="590"/>
                  <a:pt x="2107" y="587"/>
                </a:cubicBezTo>
                <a:cubicBezTo>
                  <a:pt x="2110" y="583"/>
                  <a:pt x="2112" y="580"/>
                  <a:pt x="2115" y="576"/>
                </a:cubicBezTo>
                <a:cubicBezTo>
                  <a:pt x="2118" y="573"/>
                  <a:pt x="2121" y="569"/>
                  <a:pt x="2124" y="565"/>
                </a:cubicBezTo>
                <a:cubicBezTo>
                  <a:pt x="2127" y="562"/>
                  <a:pt x="2130" y="558"/>
                  <a:pt x="2132" y="555"/>
                </a:cubicBezTo>
                <a:cubicBezTo>
                  <a:pt x="2135" y="551"/>
                  <a:pt x="2138" y="548"/>
                  <a:pt x="2142" y="544"/>
                </a:cubicBezTo>
                <a:cubicBezTo>
                  <a:pt x="2144" y="541"/>
                  <a:pt x="2147" y="537"/>
                  <a:pt x="2150" y="534"/>
                </a:cubicBezTo>
                <a:cubicBezTo>
                  <a:pt x="2153" y="530"/>
                  <a:pt x="2156" y="527"/>
                  <a:pt x="2160" y="523"/>
                </a:cubicBezTo>
                <a:cubicBezTo>
                  <a:pt x="2162" y="520"/>
                  <a:pt x="2165" y="517"/>
                  <a:pt x="2168" y="514"/>
                </a:cubicBezTo>
                <a:cubicBezTo>
                  <a:pt x="2171" y="510"/>
                  <a:pt x="2175" y="506"/>
                  <a:pt x="2178" y="503"/>
                </a:cubicBezTo>
                <a:cubicBezTo>
                  <a:pt x="2181" y="500"/>
                  <a:pt x="2184" y="496"/>
                  <a:pt x="2187" y="493"/>
                </a:cubicBezTo>
                <a:cubicBezTo>
                  <a:pt x="2190" y="490"/>
                  <a:pt x="2193" y="486"/>
                  <a:pt x="2197" y="482"/>
                </a:cubicBezTo>
                <a:cubicBezTo>
                  <a:pt x="2200" y="479"/>
                  <a:pt x="2203" y="476"/>
                  <a:pt x="2205" y="473"/>
                </a:cubicBezTo>
                <a:cubicBezTo>
                  <a:pt x="2209" y="470"/>
                  <a:pt x="2213" y="466"/>
                  <a:pt x="2216" y="462"/>
                </a:cubicBezTo>
                <a:cubicBezTo>
                  <a:pt x="2219" y="459"/>
                  <a:pt x="2222" y="457"/>
                  <a:pt x="2225" y="454"/>
                </a:cubicBezTo>
                <a:cubicBezTo>
                  <a:pt x="2228" y="450"/>
                  <a:pt x="2232" y="446"/>
                  <a:pt x="2236" y="442"/>
                </a:cubicBezTo>
                <a:cubicBezTo>
                  <a:pt x="2239" y="440"/>
                  <a:pt x="2241" y="437"/>
                  <a:pt x="2244" y="434"/>
                </a:cubicBezTo>
                <a:cubicBezTo>
                  <a:pt x="2248" y="430"/>
                  <a:pt x="2253" y="426"/>
                  <a:pt x="2257" y="422"/>
                </a:cubicBezTo>
                <a:cubicBezTo>
                  <a:pt x="2259" y="420"/>
                  <a:pt x="2262" y="418"/>
                  <a:pt x="2264" y="416"/>
                </a:cubicBezTo>
                <a:cubicBezTo>
                  <a:pt x="2270" y="410"/>
                  <a:pt x="2275" y="406"/>
                  <a:pt x="2280" y="401"/>
                </a:cubicBezTo>
                <a:cubicBezTo>
                  <a:pt x="2282" y="399"/>
                  <a:pt x="2283" y="398"/>
                  <a:pt x="2284" y="397"/>
                </a:cubicBezTo>
                <a:cubicBezTo>
                  <a:pt x="2291" y="391"/>
                  <a:pt x="2298" y="385"/>
                  <a:pt x="2305" y="379"/>
                </a:cubicBezTo>
                <a:cubicBezTo>
                  <a:pt x="2314" y="373"/>
                  <a:pt x="2323" y="368"/>
                  <a:pt x="2332" y="362"/>
                </a:cubicBezTo>
                <a:cubicBezTo>
                  <a:pt x="2334" y="360"/>
                  <a:pt x="2337" y="359"/>
                  <a:pt x="2339" y="357"/>
                </a:cubicBezTo>
                <a:cubicBezTo>
                  <a:pt x="2346" y="353"/>
                  <a:pt x="2352" y="348"/>
                  <a:pt x="2359" y="344"/>
                </a:cubicBezTo>
                <a:cubicBezTo>
                  <a:pt x="2362" y="342"/>
                  <a:pt x="2366" y="339"/>
                  <a:pt x="2369" y="337"/>
                </a:cubicBezTo>
                <a:cubicBezTo>
                  <a:pt x="2375" y="333"/>
                  <a:pt x="2380" y="330"/>
                  <a:pt x="2386" y="326"/>
                </a:cubicBezTo>
                <a:cubicBezTo>
                  <a:pt x="2389" y="323"/>
                  <a:pt x="2393" y="320"/>
                  <a:pt x="2397" y="318"/>
                </a:cubicBezTo>
                <a:cubicBezTo>
                  <a:pt x="2401" y="315"/>
                  <a:pt x="2406" y="311"/>
                  <a:pt x="2410" y="308"/>
                </a:cubicBezTo>
                <a:close/>
                <a:moveTo>
                  <a:pt x="2254" y="207"/>
                </a:moveTo>
                <a:cubicBezTo>
                  <a:pt x="2254" y="207"/>
                  <a:pt x="2254" y="207"/>
                  <a:pt x="2254" y="207"/>
                </a:cubicBezTo>
                <a:cubicBezTo>
                  <a:pt x="2254" y="207"/>
                  <a:pt x="2254" y="207"/>
                  <a:pt x="2254" y="207"/>
                </a:cubicBezTo>
                <a:cubicBezTo>
                  <a:pt x="2301" y="233"/>
                  <a:pt x="2347" y="263"/>
                  <a:pt x="2391" y="295"/>
                </a:cubicBezTo>
                <a:cubicBezTo>
                  <a:pt x="2388" y="297"/>
                  <a:pt x="2384" y="300"/>
                  <a:pt x="2380" y="303"/>
                </a:cubicBezTo>
                <a:cubicBezTo>
                  <a:pt x="2377" y="305"/>
                  <a:pt x="2373" y="308"/>
                  <a:pt x="2370" y="311"/>
                </a:cubicBezTo>
                <a:cubicBezTo>
                  <a:pt x="2365" y="314"/>
                  <a:pt x="2360" y="318"/>
                  <a:pt x="2355" y="322"/>
                </a:cubicBezTo>
                <a:cubicBezTo>
                  <a:pt x="2352" y="325"/>
                  <a:pt x="2348" y="327"/>
                  <a:pt x="2345" y="330"/>
                </a:cubicBezTo>
                <a:cubicBezTo>
                  <a:pt x="2340" y="334"/>
                  <a:pt x="2334" y="339"/>
                  <a:pt x="2329" y="343"/>
                </a:cubicBezTo>
                <a:cubicBezTo>
                  <a:pt x="2326" y="345"/>
                  <a:pt x="2324" y="347"/>
                  <a:pt x="2321" y="349"/>
                </a:cubicBezTo>
                <a:cubicBezTo>
                  <a:pt x="2313" y="356"/>
                  <a:pt x="2306" y="362"/>
                  <a:pt x="2298" y="369"/>
                </a:cubicBezTo>
                <a:cubicBezTo>
                  <a:pt x="2289" y="375"/>
                  <a:pt x="2280" y="380"/>
                  <a:pt x="2271" y="385"/>
                </a:cubicBezTo>
                <a:cubicBezTo>
                  <a:pt x="2268" y="387"/>
                  <a:pt x="2265" y="388"/>
                  <a:pt x="2263" y="390"/>
                </a:cubicBezTo>
                <a:cubicBezTo>
                  <a:pt x="2256" y="394"/>
                  <a:pt x="2250" y="397"/>
                  <a:pt x="2243" y="401"/>
                </a:cubicBezTo>
                <a:cubicBezTo>
                  <a:pt x="2239" y="403"/>
                  <a:pt x="2236" y="405"/>
                  <a:pt x="2232" y="407"/>
                </a:cubicBezTo>
                <a:cubicBezTo>
                  <a:pt x="2226" y="410"/>
                  <a:pt x="2221" y="413"/>
                  <a:pt x="2215" y="416"/>
                </a:cubicBezTo>
                <a:cubicBezTo>
                  <a:pt x="2211" y="418"/>
                  <a:pt x="2207" y="420"/>
                  <a:pt x="2203" y="423"/>
                </a:cubicBezTo>
                <a:cubicBezTo>
                  <a:pt x="2197" y="425"/>
                  <a:pt x="2192" y="428"/>
                  <a:pt x="2187" y="431"/>
                </a:cubicBezTo>
                <a:cubicBezTo>
                  <a:pt x="2183" y="433"/>
                  <a:pt x="2178" y="435"/>
                  <a:pt x="2174" y="437"/>
                </a:cubicBezTo>
                <a:cubicBezTo>
                  <a:pt x="2169" y="440"/>
                  <a:pt x="2164" y="442"/>
                  <a:pt x="2158" y="445"/>
                </a:cubicBezTo>
                <a:cubicBezTo>
                  <a:pt x="2154" y="447"/>
                  <a:pt x="2149" y="449"/>
                  <a:pt x="2145" y="451"/>
                </a:cubicBezTo>
                <a:cubicBezTo>
                  <a:pt x="2140" y="453"/>
                  <a:pt x="2135" y="456"/>
                  <a:pt x="2130" y="458"/>
                </a:cubicBezTo>
                <a:cubicBezTo>
                  <a:pt x="2125" y="460"/>
                  <a:pt x="2120" y="462"/>
                  <a:pt x="2116" y="464"/>
                </a:cubicBezTo>
                <a:cubicBezTo>
                  <a:pt x="2111" y="466"/>
                  <a:pt x="2106" y="468"/>
                  <a:pt x="2100" y="471"/>
                </a:cubicBezTo>
                <a:cubicBezTo>
                  <a:pt x="2096" y="473"/>
                  <a:pt x="2091" y="475"/>
                  <a:pt x="2087" y="476"/>
                </a:cubicBezTo>
                <a:cubicBezTo>
                  <a:pt x="2082" y="479"/>
                  <a:pt x="2076" y="481"/>
                  <a:pt x="2071" y="483"/>
                </a:cubicBezTo>
                <a:cubicBezTo>
                  <a:pt x="2067" y="485"/>
                  <a:pt x="2062" y="486"/>
                  <a:pt x="2057" y="488"/>
                </a:cubicBezTo>
                <a:cubicBezTo>
                  <a:pt x="2052" y="490"/>
                  <a:pt x="2047" y="492"/>
                  <a:pt x="2042" y="494"/>
                </a:cubicBezTo>
                <a:cubicBezTo>
                  <a:pt x="2037" y="496"/>
                  <a:pt x="2032" y="498"/>
                  <a:pt x="2028" y="499"/>
                </a:cubicBezTo>
                <a:cubicBezTo>
                  <a:pt x="2022" y="501"/>
                  <a:pt x="2017" y="503"/>
                  <a:pt x="2012" y="505"/>
                </a:cubicBezTo>
                <a:cubicBezTo>
                  <a:pt x="2007" y="507"/>
                  <a:pt x="2002" y="508"/>
                  <a:pt x="1998" y="510"/>
                </a:cubicBezTo>
                <a:cubicBezTo>
                  <a:pt x="1992" y="512"/>
                  <a:pt x="1987" y="513"/>
                  <a:pt x="1982" y="515"/>
                </a:cubicBezTo>
                <a:cubicBezTo>
                  <a:pt x="1977" y="517"/>
                  <a:pt x="1972" y="518"/>
                  <a:pt x="1967" y="520"/>
                </a:cubicBezTo>
                <a:cubicBezTo>
                  <a:pt x="1962" y="521"/>
                  <a:pt x="1957" y="523"/>
                  <a:pt x="1952" y="525"/>
                </a:cubicBezTo>
                <a:cubicBezTo>
                  <a:pt x="1947" y="526"/>
                  <a:pt x="1942" y="528"/>
                  <a:pt x="1937" y="529"/>
                </a:cubicBezTo>
                <a:cubicBezTo>
                  <a:pt x="1932" y="531"/>
                  <a:pt x="1927" y="532"/>
                  <a:pt x="1921" y="534"/>
                </a:cubicBezTo>
                <a:cubicBezTo>
                  <a:pt x="1916" y="535"/>
                  <a:pt x="1911" y="536"/>
                  <a:pt x="1907" y="538"/>
                </a:cubicBezTo>
                <a:cubicBezTo>
                  <a:pt x="1901" y="539"/>
                  <a:pt x="1896" y="540"/>
                  <a:pt x="1891" y="542"/>
                </a:cubicBezTo>
                <a:cubicBezTo>
                  <a:pt x="1886" y="543"/>
                  <a:pt x="1881" y="544"/>
                  <a:pt x="1876" y="545"/>
                </a:cubicBezTo>
                <a:cubicBezTo>
                  <a:pt x="1870" y="547"/>
                  <a:pt x="1865" y="548"/>
                  <a:pt x="1860" y="549"/>
                </a:cubicBezTo>
                <a:cubicBezTo>
                  <a:pt x="1855" y="551"/>
                  <a:pt x="1850" y="552"/>
                  <a:pt x="1845" y="553"/>
                </a:cubicBezTo>
                <a:cubicBezTo>
                  <a:pt x="1842" y="553"/>
                  <a:pt x="1840" y="554"/>
                  <a:pt x="1837" y="554"/>
                </a:cubicBezTo>
                <a:cubicBezTo>
                  <a:pt x="1839" y="552"/>
                  <a:pt x="1841" y="550"/>
                  <a:pt x="1843" y="548"/>
                </a:cubicBezTo>
                <a:cubicBezTo>
                  <a:pt x="1846" y="544"/>
                  <a:pt x="1850" y="540"/>
                  <a:pt x="1853" y="535"/>
                </a:cubicBezTo>
                <a:cubicBezTo>
                  <a:pt x="1857" y="531"/>
                  <a:pt x="1861" y="527"/>
                  <a:pt x="1865" y="522"/>
                </a:cubicBezTo>
                <a:cubicBezTo>
                  <a:pt x="1869" y="518"/>
                  <a:pt x="1872" y="514"/>
                  <a:pt x="1876" y="510"/>
                </a:cubicBezTo>
                <a:cubicBezTo>
                  <a:pt x="1880" y="506"/>
                  <a:pt x="1884" y="501"/>
                  <a:pt x="1888" y="497"/>
                </a:cubicBezTo>
                <a:cubicBezTo>
                  <a:pt x="1891" y="493"/>
                  <a:pt x="1895" y="489"/>
                  <a:pt x="1898" y="485"/>
                </a:cubicBezTo>
                <a:cubicBezTo>
                  <a:pt x="1903" y="481"/>
                  <a:pt x="1907" y="477"/>
                  <a:pt x="1911" y="472"/>
                </a:cubicBezTo>
                <a:cubicBezTo>
                  <a:pt x="1914" y="469"/>
                  <a:pt x="1918" y="465"/>
                  <a:pt x="1922" y="461"/>
                </a:cubicBezTo>
                <a:cubicBezTo>
                  <a:pt x="1926" y="457"/>
                  <a:pt x="1930" y="452"/>
                  <a:pt x="1935" y="448"/>
                </a:cubicBezTo>
                <a:cubicBezTo>
                  <a:pt x="1938" y="445"/>
                  <a:pt x="1942" y="441"/>
                  <a:pt x="1946" y="437"/>
                </a:cubicBezTo>
                <a:cubicBezTo>
                  <a:pt x="1950" y="433"/>
                  <a:pt x="1954" y="429"/>
                  <a:pt x="1959" y="425"/>
                </a:cubicBezTo>
                <a:cubicBezTo>
                  <a:pt x="1962" y="421"/>
                  <a:pt x="1966" y="418"/>
                  <a:pt x="1970" y="414"/>
                </a:cubicBezTo>
                <a:cubicBezTo>
                  <a:pt x="1974" y="410"/>
                  <a:pt x="1979" y="406"/>
                  <a:pt x="1984" y="402"/>
                </a:cubicBezTo>
                <a:cubicBezTo>
                  <a:pt x="1987" y="398"/>
                  <a:pt x="1991" y="395"/>
                  <a:pt x="1995" y="392"/>
                </a:cubicBezTo>
                <a:cubicBezTo>
                  <a:pt x="1999" y="387"/>
                  <a:pt x="2004" y="383"/>
                  <a:pt x="2009" y="379"/>
                </a:cubicBezTo>
                <a:cubicBezTo>
                  <a:pt x="2013" y="376"/>
                  <a:pt x="2016" y="373"/>
                  <a:pt x="2020" y="370"/>
                </a:cubicBezTo>
                <a:cubicBezTo>
                  <a:pt x="2025" y="365"/>
                  <a:pt x="2030" y="361"/>
                  <a:pt x="2035" y="357"/>
                </a:cubicBezTo>
                <a:cubicBezTo>
                  <a:pt x="2038" y="354"/>
                  <a:pt x="2042" y="351"/>
                  <a:pt x="2046" y="348"/>
                </a:cubicBezTo>
                <a:cubicBezTo>
                  <a:pt x="2051" y="344"/>
                  <a:pt x="2056" y="340"/>
                  <a:pt x="2061" y="336"/>
                </a:cubicBezTo>
                <a:cubicBezTo>
                  <a:pt x="2065" y="333"/>
                  <a:pt x="2068" y="330"/>
                  <a:pt x="2072" y="327"/>
                </a:cubicBezTo>
                <a:cubicBezTo>
                  <a:pt x="2077" y="323"/>
                  <a:pt x="2083" y="319"/>
                  <a:pt x="2088" y="315"/>
                </a:cubicBezTo>
                <a:cubicBezTo>
                  <a:pt x="2092" y="312"/>
                  <a:pt x="2095" y="310"/>
                  <a:pt x="2099" y="307"/>
                </a:cubicBezTo>
                <a:cubicBezTo>
                  <a:pt x="2104" y="303"/>
                  <a:pt x="2110" y="299"/>
                  <a:pt x="2116" y="294"/>
                </a:cubicBezTo>
                <a:cubicBezTo>
                  <a:pt x="2119" y="292"/>
                  <a:pt x="2123" y="290"/>
                  <a:pt x="2126" y="287"/>
                </a:cubicBezTo>
                <a:cubicBezTo>
                  <a:pt x="2132" y="283"/>
                  <a:pt x="2138" y="279"/>
                  <a:pt x="2145" y="274"/>
                </a:cubicBezTo>
                <a:cubicBezTo>
                  <a:pt x="2148" y="272"/>
                  <a:pt x="2151" y="270"/>
                  <a:pt x="2154" y="268"/>
                </a:cubicBezTo>
                <a:cubicBezTo>
                  <a:pt x="2160" y="264"/>
                  <a:pt x="2167" y="259"/>
                  <a:pt x="2174" y="255"/>
                </a:cubicBezTo>
                <a:cubicBezTo>
                  <a:pt x="2177" y="253"/>
                  <a:pt x="2179" y="251"/>
                  <a:pt x="2182" y="250"/>
                </a:cubicBezTo>
                <a:cubicBezTo>
                  <a:pt x="2190" y="245"/>
                  <a:pt x="2198" y="240"/>
                  <a:pt x="2206" y="235"/>
                </a:cubicBezTo>
                <a:cubicBezTo>
                  <a:pt x="2208" y="234"/>
                  <a:pt x="2209" y="233"/>
                  <a:pt x="2210" y="232"/>
                </a:cubicBezTo>
                <a:cubicBezTo>
                  <a:pt x="2220" y="226"/>
                  <a:pt x="2230" y="220"/>
                  <a:pt x="2240" y="214"/>
                </a:cubicBezTo>
                <a:cubicBezTo>
                  <a:pt x="2244" y="212"/>
                  <a:pt x="2249" y="209"/>
                  <a:pt x="2254" y="207"/>
                </a:cubicBezTo>
                <a:close/>
                <a:moveTo>
                  <a:pt x="2106" y="133"/>
                </a:moveTo>
                <a:cubicBezTo>
                  <a:pt x="2152" y="153"/>
                  <a:pt x="2197" y="175"/>
                  <a:pt x="2241" y="200"/>
                </a:cubicBezTo>
                <a:cubicBezTo>
                  <a:pt x="2239" y="201"/>
                  <a:pt x="2236" y="202"/>
                  <a:pt x="2234" y="204"/>
                </a:cubicBezTo>
                <a:cubicBezTo>
                  <a:pt x="2224" y="209"/>
                  <a:pt x="2213" y="215"/>
                  <a:pt x="2203" y="220"/>
                </a:cubicBezTo>
                <a:cubicBezTo>
                  <a:pt x="2200" y="222"/>
                  <a:pt x="2196" y="224"/>
                  <a:pt x="2193" y="225"/>
                </a:cubicBezTo>
                <a:cubicBezTo>
                  <a:pt x="2186" y="229"/>
                  <a:pt x="2179" y="232"/>
                  <a:pt x="2172" y="236"/>
                </a:cubicBezTo>
                <a:cubicBezTo>
                  <a:pt x="2168" y="238"/>
                  <a:pt x="2164" y="240"/>
                  <a:pt x="2160" y="242"/>
                </a:cubicBezTo>
                <a:cubicBezTo>
                  <a:pt x="2153" y="245"/>
                  <a:pt x="2147" y="248"/>
                  <a:pt x="2141" y="251"/>
                </a:cubicBezTo>
                <a:cubicBezTo>
                  <a:pt x="2136" y="253"/>
                  <a:pt x="2132" y="255"/>
                  <a:pt x="2127" y="257"/>
                </a:cubicBezTo>
                <a:cubicBezTo>
                  <a:pt x="2121" y="259"/>
                  <a:pt x="2115" y="262"/>
                  <a:pt x="2109" y="265"/>
                </a:cubicBezTo>
                <a:cubicBezTo>
                  <a:pt x="2104" y="267"/>
                  <a:pt x="2100" y="269"/>
                  <a:pt x="2095" y="271"/>
                </a:cubicBezTo>
                <a:cubicBezTo>
                  <a:pt x="2089" y="273"/>
                  <a:pt x="2083" y="276"/>
                  <a:pt x="2077" y="278"/>
                </a:cubicBezTo>
                <a:cubicBezTo>
                  <a:pt x="2072" y="280"/>
                  <a:pt x="2068" y="282"/>
                  <a:pt x="2063" y="284"/>
                </a:cubicBezTo>
                <a:cubicBezTo>
                  <a:pt x="2057" y="286"/>
                  <a:pt x="2051" y="288"/>
                  <a:pt x="2045" y="291"/>
                </a:cubicBezTo>
                <a:cubicBezTo>
                  <a:pt x="2040" y="292"/>
                  <a:pt x="2035" y="294"/>
                  <a:pt x="2030" y="296"/>
                </a:cubicBezTo>
                <a:cubicBezTo>
                  <a:pt x="2024" y="298"/>
                  <a:pt x="2019" y="300"/>
                  <a:pt x="2013" y="302"/>
                </a:cubicBezTo>
                <a:cubicBezTo>
                  <a:pt x="2008" y="304"/>
                  <a:pt x="2003" y="306"/>
                  <a:pt x="1998" y="308"/>
                </a:cubicBezTo>
                <a:cubicBezTo>
                  <a:pt x="1992" y="310"/>
                  <a:pt x="1986" y="312"/>
                  <a:pt x="1980" y="313"/>
                </a:cubicBezTo>
                <a:cubicBezTo>
                  <a:pt x="1975" y="315"/>
                  <a:pt x="1970" y="317"/>
                  <a:pt x="1965" y="318"/>
                </a:cubicBezTo>
                <a:cubicBezTo>
                  <a:pt x="1959" y="320"/>
                  <a:pt x="1953" y="322"/>
                  <a:pt x="1947" y="324"/>
                </a:cubicBezTo>
                <a:cubicBezTo>
                  <a:pt x="1942" y="325"/>
                  <a:pt x="1937" y="327"/>
                  <a:pt x="1932" y="328"/>
                </a:cubicBezTo>
                <a:cubicBezTo>
                  <a:pt x="1926" y="330"/>
                  <a:pt x="1920" y="332"/>
                  <a:pt x="1914" y="333"/>
                </a:cubicBezTo>
                <a:cubicBezTo>
                  <a:pt x="1909" y="335"/>
                  <a:pt x="1904" y="336"/>
                  <a:pt x="1898" y="337"/>
                </a:cubicBezTo>
                <a:cubicBezTo>
                  <a:pt x="1892" y="339"/>
                  <a:pt x="1886" y="341"/>
                  <a:pt x="1880" y="342"/>
                </a:cubicBezTo>
                <a:cubicBezTo>
                  <a:pt x="1875" y="343"/>
                  <a:pt x="1870" y="345"/>
                  <a:pt x="1865" y="346"/>
                </a:cubicBezTo>
                <a:cubicBezTo>
                  <a:pt x="1859" y="347"/>
                  <a:pt x="1853" y="349"/>
                  <a:pt x="1847" y="350"/>
                </a:cubicBezTo>
                <a:cubicBezTo>
                  <a:pt x="1842" y="351"/>
                  <a:pt x="1836" y="352"/>
                  <a:pt x="1831" y="354"/>
                </a:cubicBezTo>
                <a:cubicBezTo>
                  <a:pt x="1825" y="355"/>
                  <a:pt x="1819" y="356"/>
                  <a:pt x="1813" y="357"/>
                </a:cubicBezTo>
                <a:cubicBezTo>
                  <a:pt x="1808" y="358"/>
                  <a:pt x="1802" y="359"/>
                  <a:pt x="1797" y="360"/>
                </a:cubicBezTo>
                <a:cubicBezTo>
                  <a:pt x="1791" y="362"/>
                  <a:pt x="1785" y="363"/>
                  <a:pt x="1779" y="364"/>
                </a:cubicBezTo>
                <a:cubicBezTo>
                  <a:pt x="1774" y="365"/>
                  <a:pt x="1768" y="366"/>
                  <a:pt x="1763" y="366"/>
                </a:cubicBezTo>
                <a:cubicBezTo>
                  <a:pt x="1757" y="367"/>
                  <a:pt x="1751" y="368"/>
                  <a:pt x="1745" y="369"/>
                </a:cubicBezTo>
                <a:cubicBezTo>
                  <a:pt x="1739" y="370"/>
                  <a:pt x="1734" y="371"/>
                  <a:pt x="1729" y="372"/>
                </a:cubicBezTo>
                <a:cubicBezTo>
                  <a:pt x="1726" y="372"/>
                  <a:pt x="1723" y="372"/>
                  <a:pt x="1721" y="373"/>
                </a:cubicBezTo>
                <a:cubicBezTo>
                  <a:pt x="1722" y="372"/>
                  <a:pt x="1723" y="371"/>
                  <a:pt x="1724" y="370"/>
                </a:cubicBezTo>
                <a:cubicBezTo>
                  <a:pt x="1728" y="367"/>
                  <a:pt x="1732" y="364"/>
                  <a:pt x="1735" y="361"/>
                </a:cubicBezTo>
                <a:cubicBezTo>
                  <a:pt x="1739" y="357"/>
                  <a:pt x="1743" y="354"/>
                  <a:pt x="1747" y="351"/>
                </a:cubicBezTo>
                <a:cubicBezTo>
                  <a:pt x="1751" y="348"/>
                  <a:pt x="1754" y="345"/>
                  <a:pt x="1758" y="342"/>
                </a:cubicBezTo>
                <a:cubicBezTo>
                  <a:pt x="1762" y="339"/>
                  <a:pt x="1766" y="336"/>
                  <a:pt x="1770" y="333"/>
                </a:cubicBezTo>
                <a:cubicBezTo>
                  <a:pt x="1773" y="330"/>
                  <a:pt x="1777" y="327"/>
                  <a:pt x="1781" y="324"/>
                </a:cubicBezTo>
                <a:cubicBezTo>
                  <a:pt x="1785" y="321"/>
                  <a:pt x="1789" y="318"/>
                  <a:pt x="1793" y="315"/>
                </a:cubicBezTo>
                <a:cubicBezTo>
                  <a:pt x="1797" y="312"/>
                  <a:pt x="1800" y="309"/>
                  <a:pt x="1804" y="306"/>
                </a:cubicBezTo>
                <a:cubicBezTo>
                  <a:pt x="1808" y="303"/>
                  <a:pt x="1812" y="300"/>
                  <a:pt x="1817" y="297"/>
                </a:cubicBezTo>
                <a:cubicBezTo>
                  <a:pt x="1820" y="295"/>
                  <a:pt x="1824" y="292"/>
                  <a:pt x="1828" y="289"/>
                </a:cubicBezTo>
                <a:cubicBezTo>
                  <a:pt x="1832" y="286"/>
                  <a:pt x="1836" y="283"/>
                  <a:pt x="1840" y="280"/>
                </a:cubicBezTo>
                <a:cubicBezTo>
                  <a:pt x="1844" y="278"/>
                  <a:pt x="1848" y="275"/>
                  <a:pt x="1852" y="273"/>
                </a:cubicBezTo>
                <a:cubicBezTo>
                  <a:pt x="1856" y="270"/>
                  <a:pt x="1860" y="267"/>
                  <a:pt x="1864" y="264"/>
                </a:cubicBezTo>
                <a:cubicBezTo>
                  <a:pt x="1868" y="261"/>
                  <a:pt x="1872" y="259"/>
                  <a:pt x="1876" y="256"/>
                </a:cubicBezTo>
                <a:cubicBezTo>
                  <a:pt x="1880" y="254"/>
                  <a:pt x="1885" y="251"/>
                  <a:pt x="1889" y="248"/>
                </a:cubicBezTo>
                <a:cubicBezTo>
                  <a:pt x="1893" y="246"/>
                  <a:pt x="1897" y="243"/>
                  <a:pt x="1901" y="241"/>
                </a:cubicBezTo>
                <a:cubicBezTo>
                  <a:pt x="1905" y="238"/>
                  <a:pt x="1909" y="235"/>
                  <a:pt x="1914" y="232"/>
                </a:cubicBezTo>
                <a:cubicBezTo>
                  <a:pt x="1918" y="230"/>
                  <a:pt x="1921" y="228"/>
                  <a:pt x="1925" y="225"/>
                </a:cubicBezTo>
                <a:cubicBezTo>
                  <a:pt x="1930" y="223"/>
                  <a:pt x="1934" y="220"/>
                  <a:pt x="1939" y="217"/>
                </a:cubicBezTo>
                <a:cubicBezTo>
                  <a:pt x="1943" y="215"/>
                  <a:pt x="1947" y="213"/>
                  <a:pt x="1950" y="211"/>
                </a:cubicBezTo>
                <a:cubicBezTo>
                  <a:pt x="1955" y="208"/>
                  <a:pt x="1960" y="205"/>
                  <a:pt x="1965" y="203"/>
                </a:cubicBezTo>
                <a:cubicBezTo>
                  <a:pt x="1968" y="201"/>
                  <a:pt x="1972" y="198"/>
                  <a:pt x="1976" y="196"/>
                </a:cubicBezTo>
                <a:cubicBezTo>
                  <a:pt x="1981" y="194"/>
                  <a:pt x="1986" y="191"/>
                  <a:pt x="1991" y="188"/>
                </a:cubicBezTo>
                <a:cubicBezTo>
                  <a:pt x="1994" y="186"/>
                  <a:pt x="1998" y="185"/>
                  <a:pt x="2002" y="183"/>
                </a:cubicBezTo>
                <a:cubicBezTo>
                  <a:pt x="2007" y="180"/>
                  <a:pt x="2013" y="177"/>
                  <a:pt x="2018" y="174"/>
                </a:cubicBezTo>
                <a:cubicBezTo>
                  <a:pt x="2021" y="173"/>
                  <a:pt x="2024" y="171"/>
                  <a:pt x="2027" y="169"/>
                </a:cubicBezTo>
                <a:cubicBezTo>
                  <a:pt x="2035" y="166"/>
                  <a:pt x="2043" y="162"/>
                  <a:pt x="2051" y="158"/>
                </a:cubicBezTo>
                <a:cubicBezTo>
                  <a:pt x="2052" y="158"/>
                  <a:pt x="2053" y="157"/>
                  <a:pt x="2054" y="157"/>
                </a:cubicBezTo>
                <a:cubicBezTo>
                  <a:pt x="2063" y="152"/>
                  <a:pt x="2071" y="148"/>
                  <a:pt x="2080" y="144"/>
                </a:cubicBezTo>
                <a:cubicBezTo>
                  <a:pt x="2083" y="143"/>
                  <a:pt x="2085" y="142"/>
                  <a:pt x="2088" y="141"/>
                </a:cubicBezTo>
                <a:cubicBezTo>
                  <a:pt x="2094" y="138"/>
                  <a:pt x="2100" y="136"/>
                  <a:pt x="2106" y="133"/>
                </a:cubicBezTo>
                <a:close/>
                <a:moveTo>
                  <a:pt x="2035" y="105"/>
                </a:moveTo>
                <a:cubicBezTo>
                  <a:pt x="2053" y="112"/>
                  <a:pt x="2072" y="119"/>
                  <a:pt x="2090" y="127"/>
                </a:cubicBezTo>
                <a:cubicBezTo>
                  <a:pt x="2088" y="128"/>
                  <a:pt x="2086" y="129"/>
                  <a:pt x="2083" y="130"/>
                </a:cubicBezTo>
                <a:cubicBezTo>
                  <a:pt x="2079" y="132"/>
                  <a:pt x="2074" y="134"/>
                  <a:pt x="2070" y="136"/>
                </a:cubicBezTo>
                <a:cubicBezTo>
                  <a:pt x="2065" y="138"/>
                  <a:pt x="2061" y="140"/>
                  <a:pt x="2056" y="142"/>
                </a:cubicBezTo>
                <a:cubicBezTo>
                  <a:pt x="2052" y="144"/>
                  <a:pt x="2047" y="146"/>
                  <a:pt x="2043" y="148"/>
                </a:cubicBezTo>
                <a:cubicBezTo>
                  <a:pt x="2038" y="151"/>
                  <a:pt x="2034" y="153"/>
                  <a:pt x="2029" y="155"/>
                </a:cubicBezTo>
                <a:cubicBezTo>
                  <a:pt x="2025" y="157"/>
                  <a:pt x="2021" y="159"/>
                  <a:pt x="2017" y="162"/>
                </a:cubicBezTo>
                <a:cubicBezTo>
                  <a:pt x="2012" y="164"/>
                  <a:pt x="2007" y="166"/>
                  <a:pt x="2003" y="168"/>
                </a:cubicBezTo>
                <a:cubicBezTo>
                  <a:pt x="1999" y="171"/>
                  <a:pt x="1994" y="173"/>
                  <a:pt x="1990" y="175"/>
                </a:cubicBezTo>
                <a:cubicBezTo>
                  <a:pt x="1986" y="177"/>
                  <a:pt x="1981" y="180"/>
                  <a:pt x="1977" y="182"/>
                </a:cubicBezTo>
                <a:cubicBezTo>
                  <a:pt x="1973" y="185"/>
                  <a:pt x="1968" y="187"/>
                  <a:pt x="1964" y="189"/>
                </a:cubicBezTo>
                <a:cubicBezTo>
                  <a:pt x="1960" y="192"/>
                  <a:pt x="1955" y="194"/>
                  <a:pt x="1951" y="197"/>
                </a:cubicBezTo>
                <a:cubicBezTo>
                  <a:pt x="1947" y="199"/>
                  <a:pt x="1943" y="201"/>
                  <a:pt x="1938" y="204"/>
                </a:cubicBezTo>
                <a:cubicBezTo>
                  <a:pt x="1934" y="206"/>
                  <a:pt x="1930" y="209"/>
                  <a:pt x="1925" y="212"/>
                </a:cubicBezTo>
                <a:cubicBezTo>
                  <a:pt x="1921" y="214"/>
                  <a:pt x="1917" y="216"/>
                  <a:pt x="1913" y="219"/>
                </a:cubicBezTo>
                <a:cubicBezTo>
                  <a:pt x="1909" y="221"/>
                  <a:pt x="1904" y="224"/>
                  <a:pt x="1900" y="227"/>
                </a:cubicBezTo>
                <a:cubicBezTo>
                  <a:pt x="1896" y="229"/>
                  <a:pt x="1892" y="232"/>
                  <a:pt x="1888" y="234"/>
                </a:cubicBezTo>
                <a:cubicBezTo>
                  <a:pt x="1883" y="237"/>
                  <a:pt x="1879" y="240"/>
                  <a:pt x="1875" y="243"/>
                </a:cubicBezTo>
                <a:cubicBezTo>
                  <a:pt x="1871" y="245"/>
                  <a:pt x="1867" y="248"/>
                  <a:pt x="1863" y="250"/>
                </a:cubicBezTo>
                <a:cubicBezTo>
                  <a:pt x="1859" y="253"/>
                  <a:pt x="1854" y="256"/>
                  <a:pt x="1850" y="259"/>
                </a:cubicBezTo>
                <a:cubicBezTo>
                  <a:pt x="1846" y="262"/>
                  <a:pt x="1842" y="264"/>
                  <a:pt x="1839" y="267"/>
                </a:cubicBezTo>
                <a:cubicBezTo>
                  <a:pt x="1834" y="270"/>
                  <a:pt x="1830" y="273"/>
                  <a:pt x="1825" y="276"/>
                </a:cubicBezTo>
                <a:cubicBezTo>
                  <a:pt x="1822" y="279"/>
                  <a:pt x="1818" y="281"/>
                  <a:pt x="1814" y="284"/>
                </a:cubicBezTo>
                <a:cubicBezTo>
                  <a:pt x="1810" y="287"/>
                  <a:pt x="1805" y="291"/>
                  <a:pt x="1800" y="294"/>
                </a:cubicBezTo>
                <a:cubicBezTo>
                  <a:pt x="1797" y="297"/>
                  <a:pt x="1794" y="299"/>
                  <a:pt x="1791" y="302"/>
                </a:cubicBezTo>
                <a:cubicBezTo>
                  <a:pt x="1785" y="305"/>
                  <a:pt x="1780" y="309"/>
                  <a:pt x="1775" y="313"/>
                </a:cubicBezTo>
                <a:cubicBezTo>
                  <a:pt x="1773" y="315"/>
                  <a:pt x="1770" y="317"/>
                  <a:pt x="1767" y="320"/>
                </a:cubicBezTo>
                <a:cubicBezTo>
                  <a:pt x="1760" y="325"/>
                  <a:pt x="1753" y="330"/>
                  <a:pt x="1746" y="336"/>
                </a:cubicBezTo>
                <a:cubicBezTo>
                  <a:pt x="1745" y="337"/>
                  <a:pt x="1745" y="337"/>
                  <a:pt x="1744" y="338"/>
                </a:cubicBezTo>
                <a:cubicBezTo>
                  <a:pt x="1736" y="344"/>
                  <a:pt x="1728" y="351"/>
                  <a:pt x="1721" y="357"/>
                </a:cubicBezTo>
                <a:cubicBezTo>
                  <a:pt x="1719" y="359"/>
                  <a:pt x="1716" y="361"/>
                  <a:pt x="1714" y="363"/>
                </a:cubicBezTo>
                <a:cubicBezTo>
                  <a:pt x="1709" y="367"/>
                  <a:pt x="1704" y="371"/>
                  <a:pt x="1699" y="376"/>
                </a:cubicBezTo>
                <a:cubicBezTo>
                  <a:pt x="1695" y="376"/>
                  <a:pt x="1691" y="377"/>
                  <a:pt x="1687" y="377"/>
                </a:cubicBezTo>
                <a:cubicBezTo>
                  <a:pt x="1683" y="378"/>
                  <a:pt x="1680" y="378"/>
                  <a:pt x="1677" y="378"/>
                </a:cubicBezTo>
                <a:cubicBezTo>
                  <a:pt x="1673" y="379"/>
                  <a:pt x="1668" y="379"/>
                  <a:pt x="1664" y="380"/>
                </a:cubicBezTo>
                <a:cubicBezTo>
                  <a:pt x="1660" y="380"/>
                  <a:pt x="1657" y="380"/>
                  <a:pt x="1654" y="381"/>
                </a:cubicBezTo>
                <a:cubicBezTo>
                  <a:pt x="1650" y="381"/>
                  <a:pt x="1645" y="381"/>
                  <a:pt x="1641" y="382"/>
                </a:cubicBezTo>
                <a:cubicBezTo>
                  <a:pt x="1637" y="382"/>
                  <a:pt x="1634" y="382"/>
                  <a:pt x="1631" y="383"/>
                </a:cubicBezTo>
                <a:cubicBezTo>
                  <a:pt x="1626" y="383"/>
                  <a:pt x="1622" y="383"/>
                  <a:pt x="1618" y="383"/>
                </a:cubicBezTo>
                <a:cubicBezTo>
                  <a:pt x="1614" y="384"/>
                  <a:pt x="1611" y="384"/>
                  <a:pt x="1607" y="384"/>
                </a:cubicBezTo>
                <a:cubicBezTo>
                  <a:pt x="1603" y="384"/>
                  <a:pt x="1599" y="385"/>
                  <a:pt x="1594" y="385"/>
                </a:cubicBezTo>
                <a:cubicBezTo>
                  <a:pt x="1591" y="385"/>
                  <a:pt x="1588" y="385"/>
                  <a:pt x="1584" y="385"/>
                </a:cubicBezTo>
                <a:cubicBezTo>
                  <a:pt x="1579" y="386"/>
                  <a:pt x="1575" y="386"/>
                  <a:pt x="1570" y="386"/>
                </a:cubicBezTo>
                <a:cubicBezTo>
                  <a:pt x="1567" y="386"/>
                  <a:pt x="1564" y="386"/>
                  <a:pt x="1561" y="386"/>
                </a:cubicBezTo>
                <a:cubicBezTo>
                  <a:pt x="1556" y="386"/>
                  <a:pt x="1550" y="387"/>
                  <a:pt x="1545" y="387"/>
                </a:cubicBezTo>
                <a:cubicBezTo>
                  <a:pt x="1543" y="387"/>
                  <a:pt x="1540" y="387"/>
                  <a:pt x="1538" y="387"/>
                </a:cubicBezTo>
                <a:cubicBezTo>
                  <a:pt x="1530" y="387"/>
                  <a:pt x="1522" y="387"/>
                  <a:pt x="1515" y="387"/>
                </a:cubicBezTo>
                <a:cubicBezTo>
                  <a:pt x="1505" y="387"/>
                  <a:pt x="1496" y="387"/>
                  <a:pt x="1487" y="387"/>
                </a:cubicBezTo>
                <a:cubicBezTo>
                  <a:pt x="1484" y="387"/>
                  <a:pt x="1481" y="387"/>
                  <a:pt x="1478" y="387"/>
                </a:cubicBezTo>
                <a:cubicBezTo>
                  <a:pt x="1472" y="386"/>
                  <a:pt x="1466" y="386"/>
                  <a:pt x="1460" y="386"/>
                </a:cubicBezTo>
                <a:cubicBezTo>
                  <a:pt x="1456" y="386"/>
                  <a:pt x="1453" y="386"/>
                  <a:pt x="1449" y="386"/>
                </a:cubicBezTo>
                <a:cubicBezTo>
                  <a:pt x="1443" y="385"/>
                  <a:pt x="1438" y="385"/>
                  <a:pt x="1432" y="385"/>
                </a:cubicBezTo>
                <a:cubicBezTo>
                  <a:pt x="1428" y="385"/>
                  <a:pt x="1425" y="384"/>
                  <a:pt x="1421" y="384"/>
                </a:cubicBezTo>
                <a:cubicBezTo>
                  <a:pt x="1418" y="384"/>
                  <a:pt x="1416" y="384"/>
                  <a:pt x="1413" y="384"/>
                </a:cubicBezTo>
                <a:cubicBezTo>
                  <a:pt x="1414" y="383"/>
                  <a:pt x="1415" y="382"/>
                  <a:pt x="1416" y="381"/>
                </a:cubicBezTo>
                <a:cubicBezTo>
                  <a:pt x="1419" y="378"/>
                  <a:pt x="1421" y="376"/>
                  <a:pt x="1424" y="374"/>
                </a:cubicBezTo>
                <a:cubicBezTo>
                  <a:pt x="1427" y="371"/>
                  <a:pt x="1430" y="369"/>
                  <a:pt x="1433" y="366"/>
                </a:cubicBezTo>
                <a:cubicBezTo>
                  <a:pt x="1436" y="364"/>
                  <a:pt x="1438" y="362"/>
                  <a:pt x="1441" y="359"/>
                </a:cubicBezTo>
                <a:cubicBezTo>
                  <a:pt x="1444" y="357"/>
                  <a:pt x="1447" y="354"/>
                  <a:pt x="1450" y="352"/>
                </a:cubicBezTo>
                <a:cubicBezTo>
                  <a:pt x="1453" y="349"/>
                  <a:pt x="1456" y="347"/>
                  <a:pt x="1458" y="345"/>
                </a:cubicBezTo>
                <a:cubicBezTo>
                  <a:pt x="1462" y="343"/>
                  <a:pt x="1465" y="340"/>
                  <a:pt x="1468" y="338"/>
                </a:cubicBezTo>
                <a:cubicBezTo>
                  <a:pt x="1471" y="335"/>
                  <a:pt x="1473" y="333"/>
                  <a:pt x="1476" y="331"/>
                </a:cubicBezTo>
                <a:cubicBezTo>
                  <a:pt x="1479" y="329"/>
                  <a:pt x="1482" y="326"/>
                  <a:pt x="1486" y="324"/>
                </a:cubicBezTo>
                <a:cubicBezTo>
                  <a:pt x="1488" y="322"/>
                  <a:pt x="1491" y="320"/>
                  <a:pt x="1494" y="317"/>
                </a:cubicBezTo>
                <a:cubicBezTo>
                  <a:pt x="1497" y="315"/>
                  <a:pt x="1500" y="313"/>
                  <a:pt x="1504" y="310"/>
                </a:cubicBezTo>
                <a:cubicBezTo>
                  <a:pt x="1506" y="308"/>
                  <a:pt x="1509" y="306"/>
                  <a:pt x="1512" y="304"/>
                </a:cubicBezTo>
                <a:cubicBezTo>
                  <a:pt x="1515" y="302"/>
                  <a:pt x="1518" y="299"/>
                  <a:pt x="1522" y="297"/>
                </a:cubicBezTo>
                <a:cubicBezTo>
                  <a:pt x="1524" y="295"/>
                  <a:pt x="1527" y="293"/>
                  <a:pt x="1530" y="291"/>
                </a:cubicBezTo>
                <a:cubicBezTo>
                  <a:pt x="1533" y="288"/>
                  <a:pt x="1537" y="286"/>
                  <a:pt x="1540" y="284"/>
                </a:cubicBezTo>
                <a:cubicBezTo>
                  <a:pt x="1543" y="282"/>
                  <a:pt x="1545" y="280"/>
                  <a:pt x="1548" y="278"/>
                </a:cubicBezTo>
                <a:cubicBezTo>
                  <a:pt x="1552" y="276"/>
                  <a:pt x="1555" y="273"/>
                  <a:pt x="1559" y="271"/>
                </a:cubicBezTo>
                <a:cubicBezTo>
                  <a:pt x="1561" y="269"/>
                  <a:pt x="1564" y="267"/>
                  <a:pt x="1567" y="265"/>
                </a:cubicBezTo>
                <a:cubicBezTo>
                  <a:pt x="1570" y="263"/>
                  <a:pt x="1574" y="261"/>
                  <a:pt x="1577" y="258"/>
                </a:cubicBezTo>
                <a:cubicBezTo>
                  <a:pt x="1580" y="257"/>
                  <a:pt x="1583" y="255"/>
                  <a:pt x="1585" y="253"/>
                </a:cubicBezTo>
                <a:cubicBezTo>
                  <a:pt x="1589" y="251"/>
                  <a:pt x="1593" y="248"/>
                  <a:pt x="1596" y="246"/>
                </a:cubicBezTo>
                <a:cubicBezTo>
                  <a:pt x="1599" y="244"/>
                  <a:pt x="1602" y="243"/>
                  <a:pt x="1604" y="241"/>
                </a:cubicBezTo>
                <a:cubicBezTo>
                  <a:pt x="1608" y="239"/>
                  <a:pt x="1612" y="236"/>
                  <a:pt x="1616" y="234"/>
                </a:cubicBezTo>
                <a:cubicBezTo>
                  <a:pt x="1618" y="232"/>
                  <a:pt x="1621" y="231"/>
                  <a:pt x="1623" y="229"/>
                </a:cubicBezTo>
                <a:cubicBezTo>
                  <a:pt x="1627" y="227"/>
                  <a:pt x="1631" y="225"/>
                  <a:pt x="1635" y="222"/>
                </a:cubicBezTo>
                <a:cubicBezTo>
                  <a:pt x="1638" y="221"/>
                  <a:pt x="1640" y="219"/>
                  <a:pt x="1643" y="218"/>
                </a:cubicBezTo>
                <a:cubicBezTo>
                  <a:pt x="1647" y="215"/>
                  <a:pt x="1651" y="213"/>
                  <a:pt x="1655" y="210"/>
                </a:cubicBezTo>
                <a:cubicBezTo>
                  <a:pt x="1658" y="209"/>
                  <a:pt x="1660" y="208"/>
                  <a:pt x="1662" y="207"/>
                </a:cubicBezTo>
                <a:cubicBezTo>
                  <a:pt x="1668" y="203"/>
                  <a:pt x="1675" y="199"/>
                  <a:pt x="1681" y="196"/>
                </a:cubicBezTo>
                <a:cubicBezTo>
                  <a:pt x="1683" y="195"/>
                  <a:pt x="1685" y="194"/>
                  <a:pt x="1687" y="193"/>
                </a:cubicBezTo>
                <a:cubicBezTo>
                  <a:pt x="1691" y="190"/>
                  <a:pt x="1696" y="188"/>
                  <a:pt x="1701" y="185"/>
                </a:cubicBezTo>
                <a:cubicBezTo>
                  <a:pt x="1705" y="185"/>
                  <a:pt x="1710" y="184"/>
                  <a:pt x="1714" y="184"/>
                </a:cubicBezTo>
                <a:cubicBezTo>
                  <a:pt x="1717" y="183"/>
                  <a:pt x="1719" y="183"/>
                  <a:pt x="1722" y="183"/>
                </a:cubicBezTo>
                <a:cubicBezTo>
                  <a:pt x="1727" y="182"/>
                  <a:pt x="1731" y="181"/>
                  <a:pt x="1736" y="181"/>
                </a:cubicBezTo>
                <a:cubicBezTo>
                  <a:pt x="1739" y="180"/>
                  <a:pt x="1741" y="180"/>
                  <a:pt x="1743" y="180"/>
                </a:cubicBezTo>
                <a:cubicBezTo>
                  <a:pt x="1748" y="179"/>
                  <a:pt x="1753" y="178"/>
                  <a:pt x="1759" y="177"/>
                </a:cubicBezTo>
                <a:cubicBezTo>
                  <a:pt x="1761" y="177"/>
                  <a:pt x="1763" y="176"/>
                  <a:pt x="1764" y="176"/>
                </a:cubicBezTo>
                <a:cubicBezTo>
                  <a:pt x="1771" y="175"/>
                  <a:pt x="1777" y="174"/>
                  <a:pt x="1783" y="173"/>
                </a:cubicBezTo>
                <a:cubicBezTo>
                  <a:pt x="1784" y="173"/>
                  <a:pt x="1785" y="173"/>
                  <a:pt x="1786" y="172"/>
                </a:cubicBezTo>
                <a:cubicBezTo>
                  <a:pt x="1800" y="170"/>
                  <a:pt x="1814" y="167"/>
                  <a:pt x="1828" y="164"/>
                </a:cubicBezTo>
                <a:cubicBezTo>
                  <a:pt x="1828" y="164"/>
                  <a:pt x="1829" y="164"/>
                  <a:pt x="1829" y="164"/>
                </a:cubicBezTo>
                <a:cubicBezTo>
                  <a:pt x="1836" y="163"/>
                  <a:pt x="1843" y="161"/>
                  <a:pt x="1850" y="159"/>
                </a:cubicBezTo>
                <a:cubicBezTo>
                  <a:pt x="1851" y="159"/>
                  <a:pt x="1853" y="159"/>
                  <a:pt x="1855" y="158"/>
                </a:cubicBezTo>
                <a:cubicBezTo>
                  <a:pt x="1860" y="157"/>
                  <a:pt x="1865" y="156"/>
                  <a:pt x="1871" y="155"/>
                </a:cubicBezTo>
                <a:cubicBezTo>
                  <a:pt x="1873" y="154"/>
                  <a:pt x="1875" y="153"/>
                  <a:pt x="1877" y="153"/>
                </a:cubicBezTo>
                <a:cubicBezTo>
                  <a:pt x="1882" y="152"/>
                  <a:pt x="1887" y="151"/>
                  <a:pt x="1892" y="149"/>
                </a:cubicBezTo>
                <a:cubicBezTo>
                  <a:pt x="1894" y="149"/>
                  <a:pt x="1897" y="148"/>
                  <a:pt x="1899" y="147"/>
                </a:cubicBezTo>
                <a:cubicBezTo>
                  <a:pt x="1904" y="146"/>
                  <a:pt x="1908" y="145"/>
                  <a:pt x="1913" y="144"/>
                </a:cubicBezTo>
                <a:cubicBezTo>
                  <a:pt x="1915" y="143"/>
                  <a:pt x="1918" y="142"/>
                  <a:pt x="1921" y="142"/>
                </a:cubicBezTo>
                <a:cubicBezTo>
                  <a:pt x="1925" y="140"/>
                  <a:pt x="1929" y="139"/>
                  <a:pt x="1933" y="138"/>
                </a:cubicBezTo>
                <a:cubicBezTo>
                  <a:pt x="1936" y="137"/>
                  <a:pt x="1939" y="136"/>
                  <a:pt x="1942" y="136"/>
                </a:cubicBezTo>
                <a:cubicBezTo>
                  <a:pt x="1946" y="134"/>
                  <a:pt x="1950" y="133"/>
                  <a:pt x="1954" y="132"/>
                </a:cubicBezTo>
                <a:cubicBezTo>
                  <a:pt x="1957" y="131"/>
                  <a:pt x="1960" y="130"/>
                  <a:pt x="1963" y="129"/>
                </a:cubicBezTo>
                <a:cubicBezTo>
                  <a:pt x="1967" y="128"/>
                  <a:pt x="1971" y="127"/>
                  <a:pt x="1975" y="125"/>
                </a:cubicBezTo>
                <a:cubicBezTo>
                  <a:pt x="1978" y="125"/>
                  <a:pt x="1981" y="124"/>
                  <a:pt x="1984" y="123"/>
                </a:cubicBezTo>
                <a:cubicBezTo>
                  <a:pt x="1988" y="121"/>
                  <a:pt x="1991" y="120"/>
                  <a:pt x="1995" y="119"/>
                </a:cubicBezTo>
                <a:cubicBezTo>
                  <a:pt x="1998" y="118"/>
                  <a:pt x="2001" y="117"/>
                  <a:pt x="2004" y="116"/>
                </a:cubicBezTo>
                <a:cubicBezTo>
                  <a:pt x="2008" y="114"/>
                  <a:pt x="2012" y="113"/>
                  <a:pt x="2016" y="112"/>
                </a:cubicBezTo>
                <a:cubicBezTo>
                  <a:pt x="2019" y="111"/>
                  <a:pt x="2022" y="110"/>
                  <a:pt x="2025" y="109"/>
                </a:cubicBezTo>
                <a:cubicBezTo>
                  <a:pt x="2028" y="107"/>
                  <a:pt x="2032" y="106"/>
                  <a:pt x="2035" y="105"/>
                </a:cubicBezTo>
                <a:close/>
                <a:moveTo>
                  <a:pt x="1958" y="79"/>
                </a:moveTo>
                <a:cubicBezTo>
                  <a:pt x="1978" y="85"/>
                  <a:pt x="1998" y="92"/>
                  <a:pt x="2017" y="98"/>
                </a:cubicBezTo>
                <a:cubicBezTo>
                  <a:pt x="2017" y="99"/>
                  <a:pt x="2016" y="99"/>
                  <a:pt x="2016" y="99"/>
                </a:cubicBezTo>
                <a:cubicBezTo>
                  <a:pt x="2006" y="103"/>
                  <a:pt x="1996" y="106"/>
                  <a:pt x="1985" y="109"/>
                </a:cubicBezTo>
                <a:cubicBezTo>
                  <a:pt x="1983" y="110"/>
                  <a:pt x="1982" y="111"/>
                  <a:pt x="1980" y="111"/>
                </a:cubicBezTo>
                <a:cubicBezTo>
                  <a:pt x="1969" y="115"/>
                  <a:pt x="1959" y="118"/>
                  <a:pt x="1949" y="121"/>
                </a:cubicBezTo>
                <a:cubicBezTo>
                  <a:pt x="1948" y="121"/>
                  <a:pt x="1946" y="122"/>
                  <a:pt x="1945" y="122"/>
                </a:cubicBezTo>
                <a:cubicBezTo>
                  <a:pt x="1935" y="125"/>
                  <a:pt x="1925" y="128"/>
                  <a:pt x="1915" y="131"/>
                </a:cubicBezTo>
                <a:cubicBezTo>
                  <a:pt x="1914" y="131"/>
                  <a:pt x="1913" y="131"/>
                  <a:pt x="1911" y="132"/>
                </a:cubicBezTo>
                <a:cubicBezTo>
                  <a:pt x="1901" y="135"/>
                  <a:pt x="1891" y="137"/>
                  <a:pt x="1880" y="140"/>
                </a:cubicBezTo>
                <a:cubicBezTo>
                  <a:pt x="1878" y="140"/>
                  <a:pt x="1876" y="141"/>
                  <a:pt x="1874" y="141"/>
                </a:cubicBezTo>
                <a:cubicBezTo>
                  <a:pt x="1864" y="144"/>
                  <a:pt x="1853" y="146"/>
                  <a:pt x="1843" y="149"/>
                </a:cubicBezTo>
                <a:cubicBezTo>
                  <a:pt x="1841" y="149"/>
                  <a:pt x="1840" y="149"/>
                  <a:pt x="1838" y="150"/>
                </a:cubicBezTo>
                <a:cubicBezTo>
                  <a:pt x="1827" y="152"/>
                  <a:pt x="1816" y="154"/>
                  <a:pt x="1806" y="157"/>
                </a:cubicBezTo>
                <a:cubicBezTo>
                  <a:pt x="1805" y="157"/>
                  <a:pt x="1805" y="157"/>
                  <a:pt x="1805" y="157"/>
                </a:cubicBezTo>
                <a:cubicBezTo>
                  <a:pt x="1794" y="159"/>
                  <a:pt x="1783" y="161"/>
                  <a:pt x="1772" y="163"/>
                </a:cubicBezTo>
                <a:cubicBezTo>
                  <a:pt x="1771" y="163"/>
                  <a:pt x="1769" y="163"/>
                  <a:pt x="1767" y="164"/>
                </a:cubicBezTo>
                <a:cubicBezTo>
                  <a:pt x="1756" y="165"/>
                  <a:pt x="1746" y="167"/>
                  <a:pt x="1735" y="169"/>
                </a:cubicBezTo>
                <a:cubicBezTo>
                  <a:pt x="1734" y="169"/>
                  <a:pt x="1734" y="169"/>
                  <a:pt x="1733" y="169"/>
                </a:cubicBezTo>
                <a:cubicBezTo>
                  <a:pt x="1733" y="169"/>
                  <a:pt x="1733" y="169"/>
                  <a:pt x="1734" y="169"/>
                </a:cubicBezTo>
                <a:cubicBezTo>
                  <a:pt x="1743" y="164"/>
                  <a:pt x="1753" y="159"/>
                  <a:pt x="1762" y="155"/>
                </a:cubicBezTo>
                <a:cubicBezTo>
                  <a:pt x="1766" y="153"/>
                  <a:pt x="1769" y="152"/>
                  <a:pt x="1772" y="150"/>
                </a:cubicBezTo>
                <a:cubicBezTo>
                  <a:pt x="1779" y="147"/>
                  <a:pt x="1786" y="144"/>
                  <a:pt x="1792" y="141"/>
                </a:cubicBezTo>
                <a:cubicBezTo>
                  <a:pt x="1796" y="139"/>
                  <a:pt x="1800" y="138"/>
                  <a:pt x="1804" y="136"/>
                </a:cubicBezTo>
                <a:cubicBezTo>
                  <a:pt x="1810" y="133"/>
                  <a:pt x="1816" y="131"/>
                  <a:pt x="1823" y="128"/>
                </a:cubicBezTo>
                <a:cubicBezTo>
                  <a:pt x="1827" y="126"/>
                  <a:pt x="1831" y="125"/>
                  <a:pt x="1835" y="123"/>
                </a:cubicBezTo>
                <a:cubicBezTo>
                  <a:pt x="1841" y="120"/>
                  <a:pt x="1847" y="118"/>
                  <a:pt x="1854" y="115"/>
                </a:cubicBezTo>
                <a:cubicBezTo>
                  <a:pt x="1858" y="114"/>
                  <a:pt x="1862" y="112"/>
                  <a:pt x="1866" y="111"/>
                </a:cubicBezTo>
                <a:cubicBezTo>
                  <a:pt x="1872" y="108"/>
                  <a:pt x="1879" y="106"/>
                  <a:pt x="1885" y="103"/>
                </a:cubicBezTo>
                <a:cubicBezTo>
                  <a:pt x="1889" y="102"/>
                  <a:pt x="1893" y="101"/>
                  <a:pt x="1897" y="99"/>
                </a:cubicBezTo>
                <a:cubicBezTo>
                  <a:pt x="1904" y="97"/>
                  <a:pt x="1912" y="94"/>
                  <a:pt x="1920" y="91"/>
                </a:cubicBezTo>
                <a:cubicBezTo>
                  <a:pt x="1922" y="90"/>
                  <a:pt x="1925" y="89"/>
                  <a:pt x="1928" y="89"/>
                </a:cubicBezTo>
                <a:cubicBezTo>
                  <a:pt x="1938" y="85"/>
                  <a:pt x="1948" y="82"/>
                  <a:pt x="1958" y="79"/>
                </a:cubicBezTo>
                <a:close/>
                <a:moveTo>
                  <a:pt x="1784" y="47"/>
                </a:moveTo>
                <a:cubicBezTo>
                  <a:pt x="1793" y="45"/>
                  <a:pt x="1801" y="43"/>
                  <a:pt x="1810" y="41"/>
                </a:cubicBezTo>
                <a:cubicBezTo>
                  <a:pt x="1853" y="50"/>
                  <a:pt x="1896" y="60"/>
                  <a:pt x="1938" y="73"/>
                </a:cubicBezTo>
                <a:cubicBezTo>
                  <a:pt x="1935" y="74"/>
                  <a:pt x="1932" y="74"/>
                  <a:pt x="1930" y="75"/>
                </a:cubicBezTo>
                <a:cubicBezTo>
                  <a:pt x="1925" y="77"/>
                  <a:pt x="1920" y="79"/>
                  <a:pt x="1915" y="80"/>
                </a:cubicBezTo>
                <a:cubicBezTo>
                  <a:pt x="1909" y="82"/>
                  <a:pt x="1903" y="84"/>
                  <a:pt x="1897" y="86"/>
                </a:cubicBezTo>
                <a:cubicBezTo>
                  <a:pt x="1893" y="88"/>
                  <a:pt x="1888" y="90"/>
                  <a:pt x="1883" y="91"/>
                </a:cubicBezTo>
                <a:cubicBezTo>
                  <a:pt x="1877" y="94"/>
                  <a:pt x="1871" y="96"/>
                  <a:pt x="1865" y="98"/>
                </a:cubicBezTo>
                <a:cubicBezTo>
                  <a:pt x="1861" y="100"/>
                  <a:pt x="1856" y="102"/>
                  <a:pt x="1851" y="103"/>
                </a:cubicBezTo>
                <a:cubicBezTo>
                  <a:pt x="1845" y="106"/>
                  <a:pt x="1839" y="108"/>
                  <a:pt x="1833" y="111"/>
                </a:cubicBezTo>
                <a:cubicBezTo>
                  <a:pt x="1829" y="112"/>
                  <a:pt x="1824" y="114"/>
                  <a:pt x="1820" y="116"/>
                </a:cubicBezTo>
                <a:cubicBezTo>
                  <a:pt x="1813" y="119"/>
                  <a:pt x="1807" y="121"/>
                  <a:pt x="1801" y="124"/>
                </a:cubicBezTo>
                <a:cubicBezTo>
                  <a:pt x="1797" y="126"/>
                  <a:pt x="1793" y="128"/>
                  <a:pt x="1788" y="130"/>
                </a:cubicBezTo>
                <a:cubicBezTo>
                  <a:pt x="1782" y="132"/>
                  <a:pt x="1775" y="135"/>
                  <a:pt x="1769" y="138"/>
                </a:cubicBezTo>
                <a:cubicBezTo>
                  <a:pt x="1765" y="140"/>
                  <a:pt x="1761" y="142"/>
                  <a:pt x="1757" y="144"/>
                </a:cubicBezTo>
                <a:cubicBezTo>
                  <a:pt x="1750" y="147"/>
                  <a:pt x="1742" y="151"/>
                  <a:pt x="1734" y="155"/>
                </a:cubicBezTo>
                <a:cubicBezTo>
                  <a:pt x="1732" y="156"/>
                  <a:pt x="1729" y="157"/>
                  <a:pt x="1727" y="158"/>
                </a:cubicBezTo>
                <a:cubicBezTo>
                  <a:pt x="1717" y="163"/>
                  <a:pt x="1707" y="169"/>
                  <a:pt x="1697" y="174"/>
                </a:cubicBezTo>
                <a:cubicBezTo>
                  <a:pt x="1693" y="174"/>
                  <a:pt x="1689" y="175"/>
                  <a:pt x="1686" y="175"/>
                </a:cubicBezTo>
                <a:cubicBezTo>
                  <a:pt x="1682" y="175"/>
                  <a:pt x="1678" y="176"/>
                  <a:pt x="1675" y="176"/>
                </a:cubicBezTo>
                <a:cubicBezTo>
                  <a:pt x="1671" y="177"/>
                  <a:pt x="1667" y="177"/>
                  <a:pt x="1663" y="177"/>
                </a:cubicBezTo>
                <a:cubicBezTo>
                  <a:pt x="1659" y="178"/>
                  <a:pt x="1656" y="178"/>
                  <a:pt x="1652" y="178"/>
                </a:cubicBezTo>
                <a:cubicBezTo>
                  <a:pt x="1648" y="179"/>
                  <a:pt x="1644" y="179"/>
                  <a:pt x="1640" y="179"/>
                </a:cubicBezTo>
                <a:cubicBezTo>
                  <a:pt x="1636" y="180"/>
                  <a:pt x="1633" y="180"/>
                  <a:pt x="1629" y="180"/>
                </a:cubicBezTo>
                <a:cubicBezTo>
                  <a:pt x="1625" y="181"/>
                  <a:pt x="1621" y="181"/>
                  <a:pt x="1617" y="181"/>
                </a:cubicBezTo>
                <a:cubicBezTo>
                  <a:pt x="1613" y="181"/>
                  <a:pt x="1610" y="182"/>
                  <a:pt x="1606" y="182"/>
                </a:cubicBezTo>
                <a:cubicBezTo>
                  <a:pt x="1602" y="182"/>
                  <a:pt x="1598" y="182"/>
                  <a:pt x="1593" y="183"/>
                </a:cubicBezTo>
                <a:cubicBezTo>
                  <a:pt x="1590" y="183"/>
                  <a:pt x="1587" y="183"/>
                  <a:pt x="1583" y="183"/>
                </a:cubicBezTo>
                <a:cubicBezTo>
                  <a:pt x="1579" y="183"/>
                  <a:pt x="1574" y="183"/>
                  <a:pt x="1570" y="184"/>
                </a:cubicBezTo>
                <a:cubicBezTo>
                  <a:pt x="1567" y="184"/>
                  <a:pt x="1564" y="184"/>
                  <a:pt x="1560" y="184"/>
                </a:cubicBezTo>
                <a:cubicBezTo>
                  <a:pt x="1556" y="184"/>
                  <a:pt x="1551" y="184"/>
                  <a:pt x="1546" y="184"/>
                </a:cubicBezTo>
                <a:cubicBezTo>
                  <a:pt x="1543" y="184"/>
                  <a:pt x="1540" y="184"/>
                  <a:pt x="1537" y="185"/>
                </a:cubicBezTo>
                <a:cubicBezTo>
                  <a:pt x="1530" y="185"/>
                  <a:pt x="1522" y="185"/>
                  <a:pt x="1515" y="185"/>
                </a:cubicBezTo>
                <a:cubicBezTo>
                  <a:pt x="1505" y="185"/>
                  <a:pt x="1496" y="185"/>
                  <a:pt x="1486" y="184"/>
                </a:cubicBezTo>
                <a:cubicBezTo>
                  <a:pt x="1483" y="184"/>
                  <a:pt x="1480" y="184"/>
                  <a:pt x="1477" y="184"/>
                </a:cubicBezTo>
                <a:cubicBezTo>
                  <a:pt x="1471" y="184"/>
                  <a:pt x="1464" y="184"/>
                  <a:pt x="1458" y="184"/>
                </a:cubicBezTo>
                <a:cubicBezTo>
                  <a:pt x="1454" y="183"/>
                  <a:pt x="1451" y="183"/>
                  <a:pt x="1447" y="183"/>
                </a:cubicBezTo>
                <a:cubicBezTo>
                  <a:pt x="1441" y="183"/>
                  <a:pt x="1435" y="183"/>
                  <a:pt x="1429" y="182"/>
                </a:cubicBezTo>
                <a:cubicBezTo>
                  <a:pt x="1425" y="182"/>
                  <a:pt x="1422" y="182"/>
                  <a:pt x="1419" y="182"/>
                </a:cubicBezTo>
                <a:cubicBezTo>
                  <a:pt x="1417" y="182"/>
                  <a:pt x="1415" y="181"/>
                  <a:pt x="1413" y="181"/>
                </a:cubicBezTo>
                <a:cubicBezTo>
                  <a:pt x="1414" y="181"/>
                  <a:pt x="1415" y="180"/>
                  <a:pt x="1416" y="180"/>
                </a:cubicBezTo>
                <a:cubicBezTo>
                  <a:pt x="1420" y="178"/>
                  <a:pt x="1423" y="176"/>
                  <a:pt x="1427" y="174"/>
                </a:cubicBezTo>
                <a:cubicBezTo>
                  <a:pt x="1431" y="172"/>
                  <a:pt x="1436" y="170"/>
                  <a:pt x="1440" y="167"/>
                </a:cubicBezTo>
                <a:cubicBezTo>
                  <a:pt x="1444" y="166"/>
                  <a:pt x="1448" y="164"/>
                  <a:pt x="1452" y="162"/>
                </a:cubicBezTo>
                <a:cubicBezTo>
                  <a:pt x="1456" y="160"/>
                  <a:pt x="1460" y="158"/>
                  <a:pt x="1465" y="156"/>
                </a:cubicBezTo>
                <a:cubicBezTo>
                  <a:pt x="1469" y="154"/>
                  <a:pt x="1472" y="152"/>
                  <a:pt x="1476" y="150"/>
                </a:cubicBezTo>
                <a:cubicBezTo>
                  <a:pt x="1481" y="148"/>
                  <a:pt x="1485" y="146"/>
                  <a:pt x="1490" y="144"/>
                </a:cubicBezTo>
                <a:cubicBezTo>
                  <a:pt x="1493" y="142"/>
                  <a:pt x="1497" y="141"/>
                  <a:pt x="1501" y="139"/>
                </a:cubicBezTo>
                <a:cubicBezTo>
                  <a:pt x="1505" y="137"/>
                  <a:pt x="1510" y="135"/>
                  <a:pt x="1514" y="133"/>
                </a:cubicBezTo>
                <a:cubicBezTo>
                  <a:pt x="1518" y="132"/>
                  <a:pt x="1522" y="130"/>
                  <a:pt x="1526" y="128"/>
                </a:cubicBezTo>
                <a:cubicBezTo>
                  <a:pt x="1530" y="126"/>
                  <a:pt x="1535" y="125"/>
                  <a:pt x="1539" y="123"/>
                </a:cubicBezTo>
                <a:cubicBezTo>
                  <a:pt x="1543" y="121"/>
                  <a:pt x="1547" y="120"/>
                  <a:pt x="1551" y="118"/>
                </a:cubicBezTo>
                <a:cubicBezTo>
                  <a:pt x="1556" y="116"/>
                  <a:pt x="1560" y="115"/>
                  <a:pt x="1565" y="113"/>
                </a:cubicBezTo>
                <a:cubicBezTo>
                  <a:pt x="1569" y="111"/>
                  <a:pt x="1572" y="110"/>
                  <a:pt x="1576" y="108"/>
                </a:cubicBezTo>
                <a:cubicBezTo>
                  <a:pt x="1581" y="107"/>
                  <a:pt x="1586" y="105"/>
                  <a:pt x="1590" y="103"/>
                </a:cubicBezTo>
                <a:cubicBezTo>
                  <a:pt x="1594" y="102"/>
                  <a:pt x="1598" y="100"/>
                  <a:pt x="1602" y="99"/>
                </a:cubicBezTo>
                <a:cubicBezTo>
                  <a:pt x="1606" y="97"/>
                  <a:pt x="1611" y="96"/>
                  <a:pt x="1616" y="94"/>
                </a:cubicBezTo>
                <a:cubicBezTo>
                  <a:pt x="1620" y="93"/>
                  <a:pt x="1623" y="91"/>
                  <a:pt x="1627" y="90"/>
                </a:cubicBezTo>
                <a:cubicBezTo>
                  <a:pt x="1632" y="89"/>
                  <a:pt x="1637" y="87"/>
                  <a:pt x="1642" y="85"/>
                </a:cubicBezTo>
                <a:cubicBezTo>
                  <a:pt x="1645" y="84"/>
                  <a:pt x="1649" y="83"/>
                  <a:pt x="1653" y="82"/>
                </a:cubicBezTo>
                <a:cubicBezTo>
                  <a:pt x="1658" y="80"/>
                  <a:pt x="1663" y="79"/>
                  <a:pt x="1668" y="77"/>
                </a:cubicBezTo>
                <a:cubicBezTo>
                  <a:pt x="1671" y="76"/>
                  <a:pt x="1675" y="75"/>
                  <a:pt x="1679" y="74"/>
                </a:cubicBezTo>
                <a:cubicBezTo>
                  <a:pt x="1684" y="72"/>
                  <a:pt x="1689" y="71"/>
                  <a:pt x="1694" y="69"/>
                </a:cubicBezTo>
                <a:cubicBezTo>
                  <a:pt x="1698" y="68"/>
                  <a:pt x="1701" y="67"/>
                  <a:pt x="1705" y="66"/>
                </a:cubicBezTo>
                <a:cubicBezTo>
                  <a:pt x="1710" y="65"/>
                  <a:pt x="1716" y="64"/>
                  <a:pt x="1721" y="62"/>
                </a:cubicBezTo>
                <a:cubicBezTo>
                  <a:pt x="1724" y="61"/>
                  <a:pt x="1728" y="60"/>
                  <a:pt x="1731" y="59"/>
                </a:cubicBezTo>
                <a:cubicBezTo>
                  <a:pt x="1737" y="58"/>
                  <a:pt x="1743" y="56"/>
                  <a:pt x="1749" y="55"/>
                </a:cubicBezTo>
                <a:cubicBezTo>
                  <a:pt x="1752" y="54"/>
                  <a:pt x="1755" y="54"/>
                  <a:pt x="1758" y="53"/>
                </a:cubicBezTo>
                <a:cubicBezTo>
                  <a:pt x="1766" y="51"/>
                  <a:pt x="1773" y="49"/>
                  <a:pt x="1781" y="47"/>
                </a:cubicBezTo>
                <a:cubicBezTo>
                  <a:pt x="1782" y="47"/>
                  <a:pt x="1783" y="47"/>
                  <a:pt x="1784" y="47"/>
                </a:cubicBezTo>
                <a:close/>
                <a:moveTo>
                  <a:pt x="1631" y="23"/>
                </a:moveTo>
                <a:cubicBezTo>
                  <a:pt x="1641" y="22"/>
                  <a:pt x="1652" y="21"/>
                  <a:pt x="1662" y="19"/>
                </a:cubicBezTo>
                <a:cubicBezTo>
                  <a:pt x="1701" y="23"/>
                  <a:pt x="1741" y="29"/>
                  <a:pt x="1779" y="36"/>
                </a:cubicBezTo>
                <a:cubicBezTo>
                  <a:pt x="1771" y="37"/>
                  <a:pt x="1764" y="39"/>
                  <a:pt x="1756" y="41"/>
                </a:cubicBezTo>
                <a:cubicBezTo>
                  <a:pt x="1755" y="41"/>
                  <a:pt x="1755" y="41"/>
                  <a:pt x="1754" y="41"/>
                </a:cubicBezTo>
                <a:cubicBezTo>
                  <a:pt x="1745" y="43"/>
                  <a:pt x="1737" y="46"/>
                  <a:pt x="1728" y="48"/>
                </a:cubicBezTo>
                <a:cubicBezTo>
                  <a:pt x="1725" y="49"/>
                  <a:pt x="1722" y="49"/>
                  <a:pt x="1720" y="50"/>
                </a:cubicBezTo>
                <a:cubicBezTo>
                  <a:pt x="1714" y="52"/>
                  <a:pt x="1708" y="53"/>
                  <a:pt x="1702" y="55"/>
                </a:cubicBezTo>
                <a:cubicBezTo>
                  <a:pt x="1698" y="56"/>
                  <a:pt x="1695" y="57"/>
                  <a:pt x="1692" y="58"/>
                </a:cubicBezTo>
                <a:cubicBezTo>
                  <a:pt x="1686" y="59"/>
                  <a:pt x="1681" y="61"/>
                  <a:pt x="1676" y="62"/>
                </a:cubicBezTo>
                <a:cubicBezTo>
                  <a:pt x="1672" y="63"/>
                  <a:pt x="1668" y="64"/>
                  <a:pt x="1665" y="66"/>
                </a:cubicBezTo>
                <a:cubicBezTo>
                  <a:pt x="1660" y="67"/>
                  <a:pt x="1655" y="69"/>
                  <a:pt x="1650" y="70"/>
                </a:cubicBezTo>
                <a:cubicBezTo>
                  <a:pt x="1646" y="71"/>
                  <a:pt x="1642" y="73"/>
                  <a:pt x="1639" y="74"/>
                </a:cubicBezTo>
                <a:cubicBezTo>
                  <a:pt x="1634" y="75"/>
                  <a:pt x="1629" y="77"/>
                  <a:pt x="1624" y="79"/>
                </a:cubicBezTo>
                <a:cubicBezTo>
                  <a:pt x="1620" y="80"/>
                  <a:pt x="1617" y="81"/>
                  <a:pt x="1613" y="82"/>
                </a:cubicBezTo>
                <a:cubicBezTo>
                  <a:pt x="1608" y="84"/>
                  <a:pt x="1603" y="86"/>
                  <a:pt x="1599" y="87"/>
                </a:cubicBezTo>
                <a:cubicBezTo>
                  <a:pt x="1595" y="89"/>
                  <a:pt x="1591" y="90"/>
                  <a:pt x="1587" y="92"/>
                </a:cubicBezTo>
                <a:cubicBezTo>
                  <a:pt x="1582" y="93"/>
                  <a:pt x="1578" y="95"/>
                  <a:pt x="1573" y="97"/>
                </a:cubicBezTo>
                <a:cubicBezTo>
                  <a:pt x="1569" y="98"/>
                  <a:pt x="1565" y="100"/>
                  <a:pt x="1562" y="101"/>
                </a:cubicBezTo>
                <a:cubicBezTo>
                  <a:pt x="1557" y="103"/>
                  <a:pt x="1552" y="105"/>
                  <a:pt x="1548" y="106"/>
                </a:cubicBezTo>
                <a:cubicBezTo>
                  <a:pt x="1544" y="108"/>
                  <a:pt x="1540" y="109"/>
                  <a:pt x="1537" y="111"/>
                </a:cubicBezTo>
                <a:cubicBezTo>
                  <a:pt x="1532" y="113"/>
                  <a:pt x="1527" y="115"/>
                  <a:pt x="1523" y="117"/>
                </a:cubicBezTo>
                <a:cubicBezTo>
                  <a:pt x="1519" y="118"/>
                  <a:pt x="1515" y="120"/>
                  <a:pt x="1512" y="121"/>
                </a:cubicBezTo>
                <a:cubicBezTo>
                  <a:pt x="1507" y="123"/>
                  <a:pt x="1502" y="125"/>
                  <a:pt x="1497" y="128"/>
                </a:cubicBezTo>
                <a:cubicBezTo>
                  <a:pt x="1494" y="129"/>
                  <a:pt x="1490" y="131"/>
                  <a:pt x="1487" y="132"/>
                </a:cubicBezTo>
                <a:cubicBezTo>
                  <a:pt x="1482" y="134"/>
                  <a:pt x="1477" y="137"/>
                  <a:pt x="1472" y="139"/>
                </a:cubicBezTo>
                <a:cubicBezTo>
                  <a:pt x="1469" y="140"/>
                  <a:pt x="1465" y="142"/>
                  <a:pt x="1462" y="144"/>
                </a:cubicBezTo>
                <a:cubicBezTo>
                  <a:pt x="1457" y="146"/>
                  <a:pt x="1452" y="149"/>
                  <a:pt x="1446" y="151"/>
                </a:cubicBezTo>
                <a:cubicBezTo>
                  <a:pt x="1444" y="152"/>
                  <a:pt x="1441" y="154"/>
                  <a:pt x="1438" y="155"/>
                </a:cubicBezTo>
                <a:cubicBezTo>
                  <a:pt x="1431" y="159"/>
                  <a:pt x="1424" y="162"/>
                  <a:pt x="1416" y="166"/>
                </a:cubicBezTo>
                <a:cubicBezTo>
                  <a:pt x="1415" y="166"/>
                  <a:pt x="1414" y="167"/>
                  <a:pt x="1414" y="167"/>
                </a:cubicBezTo>
                <a:cubicBezTo>
                  <a:pt x="1406" y="171"/>
                  <a:pt x="1398" y="175"/>
                  <a:pt x="1390" y="180"/>
                </a:cubicBezTo>
                <a:cubicBezTo>
                  <a:pt x="1382" y="179"/>
                  <a:pt x="1373" y="178"/>
                  <a:pt x="1364" y="177"/>
                </a:cubicBezTo>
                <a:cubicBezTo>
                  <a:pt x="1363" y="177"/>
                  <a:pt x="1361" y="177"/>
                  <a:pt x="1360" y="177"/>
                </a:cubicBezTo>
                <a:cubicBezTo>
                  <a:pt x="1352" y="176"/>
                  <a:pt x="1345" y="175"/>
                  <a:pt x="1337" y="174"/>
                </a:cubicBezTo>
                <a:cubicBezTo>
                  <a:pt x="1334" y="174"/>
                  <a:pt x="1331" y="173"/>
                  <a:pt x="1328" y="173"/>
                </a:cubicBezTo>
                <a:cubicBezTo>
                  <a:pt x="1322" y="172"/>
                  <a:pt x="1316" y="172"/>
                  <a:pt x="1310" y="171"/>
                </a:cubicBezTo>
                <a:cubicBezTo>
                  <a:pt x="1306" y="170"/>
                  <a:pt x="1303" y="170"/>
                  <a:pt x="1299" y="169"/>
                </a:cubicBezTo>
                <a:cubicBezTo>
                  <a:pt x="1294" y="168"/>
                  <a:pt x="1288" y="168"/>
                  <a:pt x="1283" y="167"/>
                </a:cubicBezTo>
                <a:cubicBezTo>
                  <a:pt x="1279" y="166"/>
                  <a:pt x="1275" y="166"/>
                  <a:pt x="1271" y="165"/>
                </a:cubicBezTo>
                <a:cubicBezTo>
                  <a:pt x="1266" y="164"/>
                  <a:pt x="1261" y="163"/>
                  <a:pt x="1256" y="162"/>
                </a:cubicBezTo>
                <a:cubicBezTo>
                  <a:pt x="1252" y="162"/>
                  <a:pt x="1248" y="161"/>
                  <a:pt x="1244" y="160"/>
                </a:cubicBezTo>
                <a:cubicBezTo>
                  <a:pt x="1239" y="159"/>
                  <a:pt x="1234" y="158"/>
                  <a:pt x="1229" y="157"/>
                </a:cubicBezTo>
                <a:cubicBezTo>
                  <a:pt x="1225" y="157"/>
                  <a:pt x="1221" y="156"/>
                  <a:pt x="1217" y="155"/>
                </a:cubicBezTo>
                <a:cubicBezTo>
                  <a:pt x="1212" y="154"/>
                  <a:pt x="1207" y="153"/>
                  <a:pt x="1202" y="152"/>
                </a:cubicBezTo>
                <a:cubicBezTo>
                  <a:pt x="1198" y="151"/>
                  <a:pt x="1194" y="150"/>
                  <a:pt x="1190" y="150"/>
                </a:cubicBezTo>
                <a:cubicBezTo>
                  <a:pt x="1189" y="149"/>
                  <a:pt x="1187" y="149"/>
                  <a:pt x="1185" y="148"/>
                </a:cubicBezTo>
                <a:cubicBezTo>
                  <a:pt x="1187" y="147"/>
                  <a:pt x="1189" y="146"/>
                  <a:pt x="1192" y="145"/>
                </a:cubicBezTo>
                <a:cubicBezTo>
                  <a:pt x="1196" y="143"/>
                  <a:pt x="1201" y="141"/>
                  <a:pt x="1205" y="139"/>
                </a:cubicBezTo>
                <a:cubicBezTo>
                  <a:pt x="1210" y="137"/>
                  <a:pt x="1216" y="135"/>
                  <a:pt x="1221" y="132"/>
                </a:cubicBezTo>
                <a:cubicBezTo>
                  <a:pt x="1225" y="130"/>
                  <a:pt x="1230" y="129"/>
                  <a:pt x="1235" y="127"/>
                </a:cubicBezTo>
                <a:cubicBezTo>
                  <a:pt x="1240" y="124"/>
                  <a:pt x="1245" y="122"/>
                  <a:pt x="1250" y="120"/>
                </a:cubicBezTo>
                <a:cubicBezTo>
                  <a:pt x="1255" y="118"/>
                  <a:pt x="1259" y="117"/>
                  <a:pt x="1264" y="115"/>
                </a:cubicBezTo>
                <a:cubicBezTo>
                  <a:pt x="1269" y="113"/>
                  <a:pt x="1274" y="111"/>
                  <a:pt x="1279" y="109"/>
                </a:cubicBezTo>
                <a:cubicBezTo>
                  <a:pt x="1284" y="107"/>
                  <a:pt x="1289" y="105"/>
                  <a:pt x="1293" y="104"/>
                </a:cubicBezTo>
                <a:cubicBezTo>
                  <a:pt x="1299" y="102"/>
                  <a:pt x="1304" y="100"/>
                  <a:pt x="1309" y="98"/>
                </a:cubicBezTo>
                <a:cubicBezTo>
                  <a:pt x="1314" y="96"/>
                  <a:pt x="1319" y="95"/>
                  <a:pt x="1323" y="93"/>
                </a:cubicBezTo>
                <a:cubicBezTo>
                  <a:pt x="1329" y="91"/>
                  <a:pt x="1334" y="89"/>
                  <a:pt x="1339" y="88"/>
                </a:cubicBezTo>
                <a:cubicBezTo>
                  <a:pt x="1344" y="86"/>
                  <a:pt x="1348" y="85"/>
                  <a:pt x="1353" y="83"/>
                </a:cubicBezTo>
                <a:cubicBezTo>
                  <a:pt x="1359" y="81"/>
                  <a:pt x="1364" y="80"/>
                  <a:pt x="1369" y="78"/>
                </a:cubicBezTo>
                <a:cubicBezTo>
                  <a:pt x="1374" y="77"/>
                  <a:pt x="1379" y="75"/>
                  <a:pt x="1383" y="74"/>
                </a:cubicBezTo>
                <a:cubicBezTo>
                  <a:pt x="1389" y="72"/>
                  <a:pt x="1394" y="71"/>
                  <a:pt x="1400" y="69"/>
                </a:cubicBezTo>
                <a:cubicBezTo>
                  <a:pt x="1404" y="68"/>
                  <a:pt x="1409" y="66"/>
                  <a:pt x="1414" y="65"/>
                </a:cubicBezTo>
                <a:cubicBezTo>
                  <a:pt x="1419" y="64"/>
                  <a:pt x="1425" y="62"/>
                  <a:pt x="1430" y="61"/>
                </a:cubicBezTo>
                <a:cubicBezTo>
                  <a:pt x="1435" y="60"/>
                  <a:pt x="1440" y="58"/>
                  <a:pt x="1444" y="57"/>
                </a:cubicBezTo>
                <a:cubicBezTo>
                  <a:pt x="1450" y="56"/>
                  <a:pt x="1456" y="54"/>
                  <a:pt x="1461" y="53"/>
                </a:cubicBezTo>
                <a:cubicBezTo>
                  <a:pt x="1466" y="52"/>
                  <a:pt x="1470" y="51"/>
                  <a:pt x="1475" y="50"/>
                </a:cubicBezTo>
                <a:cubicBezTo>
                  <a:pt x="1481" y="49"/>
                  <a:pt x="1487" y="47"/>
                  <a:pt x="1492" y="46"/>
                </a:cubicBezTo>
                <a:cubicBezTo>
                  <a:pt x="1497" y="45"/>
                  <a:pt x="1501" y="44"/>
                  <a:pt x="1506" y="43"/>
                </a:cubicBezTo>
                <a:cubicBezTo>
                  <a:pt x="1512" y="42"/>
                  <a:pt x="1518" y="41"/>
                  <a:pt x="1524" y="40"/>
                </a:cubicBezTo>
                <a:cubicBezTo>
                  <a:pt x="1528" y="39"/>
                  <a:pt x="1532" y="38"/>
                  <a:pt x="1537" y="37"/>
                </a:cubicBezTo>
                <a:cubicBezTo>
                  <a:pt x="1543" y="36"/>
                  <a:pt x="1549" y="35"/>
                  <a:pt x="1555" y="34"/>
                </a:cubicBezTo>
                <a:cubicBezTo>
                  <a:pt x="1560" y="33"/>
                  <a:pt x="1564" y="32"/>
                  <a:pt x="1568" y="32"/>
                </a:cubicBezTo>
                <a:cubicBezTo>
                  <a:pt x="1575" y="31"/>
                  <a:pt x="1581" y="30"/>
                  <a:pt x="1588" y="29"/>
                </a:cubicBezTo>
                <a:cubicBezTo>
                  <a:pt x="1592" y="28"/>
                  <a:pt x="1596" y="28"/>
                  <a:pt x="1599" y="27"/>
                </a:cubicBezTo>
                <a:cubicBezTo>
                  <a:pt x="1607" y="26"/>
                  <a:pt x="1615" y="25"/>
                  <a:pt x="1623" y="24"/>
                </a:cubicBezTo>
                <a:cubicBezTo>
                  <a:pt x="1626" y="24"/>
                  <a:pt x="1628" y="23"/>
                  <a:pt x="1631" y="23"/>
                </a:cubicBezTo>
                <a:close/>
                <a:moveTo>
                  <a:pt x="1515" y="12"/>
                </a:moveTo>
                <a:cubicBezTo>
                  <a:pt x="1543" y="12"/>
                  <a:pt x="1572" y="13"/>
                  <a:pt x="1600" y="15"/>
                </a:cubicBezTo>
                <a:cubicBezTo>
                  <a:pt x="1600" y="15"/>
                  <a:pt x="1599" y="15"/>
                  <a:pt x="1599" y="15"/>
                </a:cubicBezTo>
                <a:cubicBezTo>
                  <a:pt x="1595" y="15"/>
                  <a:pt x="1592" y="16"/>
                  <a:pt x="1589" y="16"/>
                </a:cubicBezTo>
                <a:cubicBezTo>
                  <a:pt x="1582" y="17"/>
                  <a:pt x="1575" y="18"/>
                  <a:pt x="1568" y="20"/>
                </a:cubicBezTo>
                <a:cubicBezTo>
                  <a:pt x="1564" y="20"/>
                  <a:pt x="1560" y="21"/>
                  <a:pt x="1557" y="21"/>
                </a:cubicBezTo>
                <a:cubicBezTo>
                  <a:pt x="1550" y="23"/>
                  <a:pt x="1544" y="24"/>
                  <a:pt x="1538" y="25"/>
                </a:cubicBezTo>
                <a:cubicBezTo>
                  <a:pt x="1534" y="25"/>
                  <a:pt x="1530" y="26"/>
                  <a:pt x="1526" y="27"/>
                </a:cubicBezTo>
                <a:cubicBezTo>
                  <a:pt x="1520" y="28"/>
                  <a:pt x="1514" y="29"/>
                  <a:pt x="1508" y="31"/>
                </a:cubicBezTo>
                <a:cubicBezTo>
                  <a:pt x="1503" y="31"/>
                  <a:pt x="1499" y="32"/>
                  <a:pt x="1495" y="33"/>
                </a:cubicBezTo>
                <a:cubicBezTo>
                  <a:pt x="1489" y="34"/>
                  <a:pt x="1483" y="36"/>
                  <a:pt x="1477" y="37"/>
                </a:cubicBezTo>
                <a:cubicBezTo>
                  <a:pt x="1473" y="38"/>
                  <a:pt x="1469" y="39"/>
                  <a:pt x="1465" y="40"/>
                </a:cubicBezTo>
                <a:cubicBezTo>
                  <a:pt x="1459" y="41"/>
                  <a:pt x="1452" y="43"/>
                  <a:pt x="1446" y="44"/>
                </a:cubicBezTo>
                <a:cubicBezTo>
                  <a:pt x="1442" y="45"/>
                  <a:pt x="1439" y="46"/>
                  <a:pt x="1436" y="47"/>
                </a:cubicBezTo>
                <a:cubicBezTo>
                  <a:pt x="1427" y="49"/>
                  <a:pt x="1419" y="51"/>
                  <a:pt x="1411" y="53"/>
                </a:cubicBezTo>
                <a:cubicBezTo>
                  <a:pt x="1409" y="54"/>
                  <a:pt x="1408" y="54"/>
                  <a:pt x="1406" y="55"/>
                </a:cubicBezTo>
                <a:cubicBezTo>
                  <a:pt x="1396" y="57"/>
                  <a:pt x="1386" y="60"/>
                  <a:pt x="1377" y="63"/>
                </a:cubicBezTo>
                <a:cubicBezTo>
                  <a:pt x="1374" y="64"/>
                  <a:pt x="1371" y="65"/>
                  <a:pt x="1369" y="66"/>
                </a:cubicBezTo>
                <a:cubicBezTo>
                  <a:pt x="1362" y="68"/>
                  <a:pt x="1355" y="70"/>
                  <a:pt x="1347" y="72"/>
                </a:cubicBezTo>
                <a:cubicBezTo>
                  <a:pt x="1344" y="73"/>
                  <a:pt x="1340" y="75"/>
                  <a:pt x="1337" y="76"/>
                </a:cubicBezTo>
                <a:cubicBezTo>
                  <a:pt x="1331" y="78"/>
                  <a:pt x="1325" y="80"/>
                  <a:pt x="1318" y="82"/>
                </a:cubicBezTo>
                <a:cubicBezTo>
                  <a:pt x="1315" y="83"/>
                  <a:pt x="1311" y="85"/>
                  <a:pt x="1307" y="86"/>
                </a:cubicBezTo>
                <a:cubicBezTo>
                  <a:pt x="1301" y="88"/>
                  <a:pt x="1295" y="90"/>
                  <a:pt x="1289" y="92"/>
                </a:cubicBezTo>
                <a:cubicBezTo>
                  <a:pt x="1285" y="94"/>
                  <a:pt x="1282" y="95"/>
                  <a:pt x="1278" y="97"/>
                </a:cubicBezTo>
                <a:cubicBezTo>
                  <a:pt x="1272" y="99"/>
                  <a:pt x="1266" y="101"/>
                  <a:pt x="1260" y="103"/>
                </a:cubicBezTo>
                <a:cubicBezTo>
                  <a:pt x="1257" y="105"/>
                  <a:pt x="1253" y="106"/>
                  <a:pt x="1249" y="108"/>
                </a:cubicBezTo>
                <a:cubicBezTo>
                  <a:pt x="1243" y="110"/>
                  <a:pt x="1237" y="113"/>
                  <a:pt x="1231" y="115"/>
                </a:cubicBezTo>
                <a:cubicBezTo>
                  <a:pt x="1227" y="117"/>
                  <a:pt x="1224" y="118"/>
                  <a:pt x="1221" y="119"/>
                </a:cubicBezTo>
                <a:cubicBezTo>
                  <a:pt x="1214" y="122"/>
                  <a:pt x="1206" y="125"/>
                  <a:pt x="1199" y="129"/>
                </a:cubicBezTo>
                <a:cubicBezTo>
                  <a:pt x="1197" y="130"/>
                  <a:pt x="1195" y="131"/>
                  <a:pt x="1192" y="132"/>
                </a:cubicBezTo>
                <a:cubicBezTo>
                  <a:pt x="1183" y="136"/>
                  <a:pt x="1175" y="140"/>
                  <a:pt x="1166" y="144"/>
                </a:cubicBezTo>
                <a:cubicBezTo>
                  <a:pt x="1159" y="142"/>
                  <a:pt x="1152" y="141"/>
                  <a:pt x="1146" y="139"/>
                </a:cubicBezTo>
                <a:cubicBezTo>
                  <a:pt x="1146" y="139"/>
                  <a:pt x="1146" y="139"/>
                  <a:pt x="1145" y="139"/>
                </a:cubicBezTo>
                <a:cubicBezTo>
                  <a:pt x="1139" y="137"/>
                  <a:pt x="1132" y="136"/>
                  <a:pt x="1125" y="134"/>
                </a:cubicBezTo>
                <a:cubicBezTo>
                  <a:pt x="1123" y="133"/>
                  <a:pt x="1121" y="133"/>
                  <a:pt x="1119" y="132"/>
                </a:cubicBezTo>
                <a:cubicBezTo>
                  <a:pt x="1114" y="131"/>
                  <a:pt x="1109" y="129"/>
                  <a:pt x="1105" y="128"/>
                </a:cubicBezTo>
                <a:cubicBezTo>
                  <a:pt x="1102" y="127"/>
                  <a:pt x="1100" y="127"/>
                  <a:pt x="1097" y="126"/>
                </a:cubicBezTo>
                <a:cubicBezTo>
                  <a:pt x="1093" y="125"/>
                  <a:pt x="1088" y="123"/>
                  <a:pt x="1084" y="122"/>
                </a:cubicBezTo>
                <a:cubicBezTo>
                  <a:pt x="1081" y="121"/>
                  <a:pt x="1079" y="120"/>
                  <a:pt x="1076" y="120"/>
                </a:cubicBezTo>
                <a:cubicBezTo>
                  <a:pt x="1072" y="118"/>
                  <a:pt x="1068" y="117"/>
                  <a:pt x="1064" y="116"/>
                </a:cubicBezTo>
                <a:cubicBezTo>
                  <a:pt x="1061" y="115"/>
                  <a:pt x="1058" y="114"/>
                  <a:pt x="1055" y="113"/>
                </a:cubicBezTo>
                <a:cubicBezTo>
                  <a:pt x="1051" y="112"/>
                  <a:pt x="1047" y="111"/>
                  <a:pt x="1043" y="109"/>
                </a:cubicBezTo>
                <a:cubicBezTo>
                  <a:pt x="1040" y="108"/>
                  <a:pt x="1038" y="107"/>
                  <a:pt x="1035" y="106"/>
                </a:cubicBezTo>
                <a:cubicBezTo>
                  <a:pt x="1031" y="105"/>
                  <a:pt x="1027" y="104"/>
                  <a:pt x="1023" y="102"/>
                </a:cubicBezTo>
                <a:cubicBezTo>
                  <a:pt x="1020" y="101"/>
                  <a:pt x="1017" y="100"/>
                  <a:pt x="1015" y="99"/>
                </a:cubicBezTo>
                <a:cubicBezTo>
                  <a:pt x="1014" y="99"/>
                  <a:pt x="1013" y="99"/>
                  <a:pt x="1012" y="98"/>
                </a:cubicBezTo>
                <a:cubicBezTo>
                  <a:pt x="1173" y="41"/>
                  <a:pt x="1342" y="12"/>
                  <a:pt x="1515" y="12"/>
                </a:cubicBezTo>
                <a:close/>
                <a:moveTo>
                  <a:pt x="994" y="105"/>
                </a:moveTo>
                <a:cubicBezTo>
                  <a:pt x="1000" y="107"/>
                  <a:pt x="1007" y="109"/>
                  <a:pt x="1013" y="112"/>
                </a:cubicBezTo>
                <a:cubicBezTo>
                  <a:pt x="1013" y="112"/>
                  <a:pt x="1013" y="112"/>
                  <a:pt x="1014" y="112"/>
                </a:cubicBezTo>
                <a:cubicBezTo>
                  <a:pt x="1020" y="114"/>
                  <a:pt x="1027" y="116"/>
                  <a:pt x="1033" y="119"/>
                </a:cubicBezTo>
                <a:cubicBezTo>
                  <a:pt x="1036" y="119"/>
                  <a:pt x="1038" y="120"/>
                  <a:pt x="1040" y="121"/>
                </a:cubicBezTo>
                <a:cubicBezTo>
                  <a:pt x="1045" y="122"/>
                  <a:pt x="1049" y="124"/>
                  <a:pt x="1054" y="125"/>
                </a:cubicBezTo>
                <a:cubicBezTo>
                  <a:pt x="1056" y="126"/>
                  <a:pt x="1059" y="127"/>
                  <a:pt x="1062" y="128"/>
                </a:cubicBezTo>
                <a:cubicBezTo>
                  <a:pt x="1066" y="129"/>
                  <a:pt x="1070" y="130"/>
                  <a:pt x="1074" y="132"/>
                </a:cubicBezTo>
                <a:cubicBezTo>
                  <a:pt x="1077" y="133"/>
                  <a:pt x="1080" y="133"/>
                  <a:pt x="1083" y="134"/>
                </a:cubicBezTo>
                <a:cubicBezTo>
                  <a:pt x="1087" y="135"/>
                  <a:pt x="1091" y="137"/>
                  <a:pt x="1095" y="138"/>
                </a:cubicBezTo>
                <a:cubicBezTo>
                  <a:pt x="1098" y="139"/>
                  <a:pt x="1101" y="139"/>
                  <a:pt x="1104" y="140"/>
                </a:cubicBezTo>
                <a:cubicBezTo>
                  <a:pt x="1108" y="141"/>
                  <a:pt x="1112" y="143"/>
                  <a:pt x="1116" y="144"/>
                </a:cubicBezTo>
                <a:cubicBezTo>
                  <a:pt x="1119" y="144"/>
                  <a:pt x="1122" y="145"/>
                  <a:pt x="1125" y="146"/>
                </a:cubicBezTo>
                <a:cubicBezTo>
                  <a:pt x="1129" y="147"/>
                  <a:pt x="1133" y="148"/>
                  <a:pt x="1137" y="149"/>
                </a:cubicBezTo>
                <a:cubicBezTo>
                  <a:pt x="1140" y="150"/>
                  <a:pt x="1143" y="151"/>
                  <a:pt x="1146" y="151"/>
                </a:cubicBezTo>
                <a:cubicBezTo>
                  <a:pt x="1147" y="152"/>
                  <a:pt x="1147" y="152"/>
                  <a:pt x="1148" y="152"/>
                </a:cubicBezTo>
                <a:cubicBezTo>
                  <a:pt x="1148" y="152"/>
                  <a:pt x="1148" y="152"/>
                  <a:pt x="1148" y="152"/>
                </a:cubicBezTo>
                <a:cubicBezTo>
                  <a:pt x="1148" y="152"/>
                  <a:pt x="1148" y="152"/>
                  <a:pt x="1148" y="152"/>
                </a:cubicBezTo>
                <a:cubicBezTo>
                  <a:pt x="1146" y="153"/>
                  <a:pt x="1143" y="155"/>
                  <a:pt x="1141" y="156"/>
                </a:cubicBezTo>
                <a:cubicBezTo>
                  <a:pt x="1137" y="158"/>
                  <a:pt x="1133" y="160"/>
                  <a:pt x="1129" y="162"/>
                </a:cubicBezTo>
                <a:cubicBezTo>
                  <a:pt x="1123" y="165"/>
                  <a:pt x="1118" y="167"/>
                  <a:pt x="1113" y="170"/>
                </a:cubicBezTo>
                <a:cubicBezTo>
                  <a:pt x="1109" y="172"/>
                  <a:pt x="1105" y="174"/>
                  <a:pt x="1101" y="177"/>
                </a:cubicBezTo>
                <a:cubicBezTo>
                  <a:pt x="1095" y="179"/>
                  <a:pt x="1090" y="182"/>
                  <a:pt x="1085" y="185"/>
                </a:cubicBezTo>
                <a:cubicBezTo>
                  <a:pt x="1081" y="187"/>
                  <a:pt x="1077" y="189"/>
                  <a:pt x="1073" y="192"/>
                </a:cubicBezTo>
                <a:cubicBezTo>
                  <a:pt x="1068" y="195"/>
                  <a:pt x="1062" y="198"/>
                  <a:pt x="1057" y="201"/>
                </a:cubicBezTo>
                <a:cubicBezTo>
                  <a:pt x="1053" y="203"/>
                  <a:pt x="1050" y="205"/>
                  <a:pt x="1046" y="207"/>
                </a:cubicBezTo>
                <a:cubicBezTo>
                  <a:pt x="1040" y="210"/>
                  <a:pt x="1035" y="214"/>
                  <a:pt x="1029" y="217"/>
                </a:cubicBezTo>
                <a:cubicBezTo>
                  <a:pt x="1026" y="219"/>
                  <a:pt x="1022" y="221"/>
                  <a:pt x="1019" y="223"/>
                </a:cubicBezTo>
                <a:cubicBezTo>
                  <a:pt x="1013" y="227"/>
                  <a:pt x="1006" y="231"/>
                  <a:pt x="1000" y="235"/>
                </a:cubicBezTo>
                <a:cubicBezTo>
                  <a:pt x="997" y="237"/>
                  <a:pt x="995" y="238"/>
                  <a:pt x="992" y="240"/>
                </a:cubicBezTo>
                <a:cubicBezTo>
                  <a:pt x="984" y="246"/>
                  <a:pt x="975" y="251"/>
                  <a:pt x="966" y="257"/>
                </a:cubicBezTo>
                <a:cubicBezTo>
                  <a:pt x="964" y="258"/>
                  <a:pt x="963" y="260"/>
                  <a:pt x="961" y="261"/>
                </a:cubicBezTo>
                <a:cubicBezTo>
                  <a:pt x="955" y="265"/>
                  <a:pt x="948" y="269"/>
                  <a:pt x="942" y="274"/>
                </a:cubicBezTo>
                <a:cubicBezTo>
                  <a:pt x="938" y="272"/>
                  <a:pt x="934" y="270"/>
                  <a:pt x="929" y="269"/>
                </a:cubicBezTo>
                <a:cubicBezTo>
                  <a:pt x="927" y="268"/>
                  <a:pt x="925" y="267"/>
                  <a:pt x="923" y="266"/>
                </a:cubicBezTo>
                <a:cubicBezTo>
                  <a:pt x="916" y="263"/>
                  <a:pt x="909" y="260"/>
                  <a:pt x="902" y="257"/>
                </a:cubicBezTo>
                <a:cubicBezTo>
                  <a:pt x="902" y="257"/>
                  <a:pt x="901" y="257"/>
                  <a:pt x="901" y="256"/>
                </a:cubicBezTo>
                <a:cubicBezTo>
                  <a:pt x="895" y="254"/>
                  <a:pt x="888" y="251"/>
                  <a:pt x="882" y="248"/>
                </a:cubicBezTo>
                <a:cubicBezTo>
                  <a:pt x="880" y="247"/>
                  <a:pt x="878" y="246"/>
                  <a:pt x="876" y="245"/>
                </a:cubicBezTo>
                <a:cubicBezTo>
                  <a:pt x="871" y="243"/>
                  <a:pt x="866" y="240"/>
                  <a:pt x="862" y="238"/>
                </a:cubicBezTo>
                <a:cubicBezTo>
                  <a:pt x="859" y="237"/>
                  <a:pt x="857" y="236"/>
                  <a:pt x="854" y="234"/>
                </a:cubicBezTo>
                <a:cubicBezTo>
                  <a:pt x="850" y="232"/>
                  <a:pt x="846" y="230"/>
                  <a:pt x="842" y="228"/>
                </a:cubicBezTo>
                <a:cubicBezTo>
                  <a:pt x="839" y="227"/>
                  <a:pt x="836" y="225"/>
                  <a:pt x="833" y="224"/>
                </a:cubicBezTo>
                <a:cubicBezTo>
                  <a:pt x="830" y="222"/>
                  <a:pt x="826" y="220"/>
                  <a:pt x="822" y="218"/>
                </a:cubicBezTo>
                <a:cubicBezTo>
                  <a:pt x="819" y="217"/>
                  <a:pt x="816" y="215"/>
                  <a:pt x="813" y="214"/>
                </a:cubicBezTo>
                <a:cubicBezTo>
                  <a:pt x="810" y="212"/>
                  <a:pt x="806" y="210"/>
                  <a:pt x="802" y="208"/>
                </a:cubicBezTo>
                <a:cubicBezTo>
                  <a:pt x="799" y="206"/>
                  <a:pt x="796" y="204"/>
                  <a:pt x="793" y="203"/>
                </a:cubicBezTo>
                <a:cubicBezTo>
                  <a:pt x="791" y="202"/>
                  <a:pt x="789" y="201"/>
                  <a:pt x="788" y="200"/>
                </a:cubicBezTo>
                <a:cubicBezTo>
                  <a:pt x="854" y="163"/>
                  <a:pt x="923" y="131"/>
                  <a:pt x="994" y="105"/>
                </a:cubicBezTo>
                <a:close/>
                <a:moveTo>
                  <a:pt x="775" y="207"/>
                </a:moveTo>
                <a:cubicBezTo>
                  <a:pt x="779" y="209"/>
                  <a:pt x="783" y="211"/>
                  <a:pt x="787" y="213"/>
                </a:cubicBezTo>
                <a:cubicBezTo>
                  <a:pt x="789" y="214"/>
                  <a:pt x="791" y="215"/>
                  <a:pt x="793" y="217"/>
                </a:cubicBezTo>
                <a:cubicBezTo>
                  <a:pt x="800" y="220"/>
                  <a:pt x="807" y="224"/>
                  <a:pt x="813" y="227"/>
                </a:cubicBezTo>
                <a:cubicBezTo>
                  <a:pt x="814" y="227"/>
                  <a:pt x="814" y="228"/>
                  <a:pt x="815" y="228"/>
                </a:cubicBezTo>
                <a:cubicBezTo>
                  <a:pt x="821" y="231"/>
                  <a:pt x="827" y="234"/>
                  <a:pt x="833" y="237"/>
                </a:cubicBezTo>
                <a:cubicBezTo>
                  <a:pt x="836" y="239"/>
                  <a:pt x="838" y="240"/>
                  <a:pt x="840" y="241"/>
                </a:cubicBezTo>
                <a:cubicBezTo>
                  <a:pt x="845" y="243"/>
                  <a:pt x="849" y="245"/>
                  <a:pt x="853" y="247"/>
                </a:cubicBezTo>
                <a:cubicBezTo>
                  <a:pt x="856" y="249"/>
                  <a:pt x="859" y="250"/>
                  <a:pt x="861" y="251"/>
                </a:cubicBezTo>
                <a:cubicBezTo>
                  <a:pt x="866" y="253"/>
                  <a:pt x="870" y="255"/>
                  <a:pt x="874" y="257"/>
                </a:cubicBezTo>
                <a:cubicBezTo>
                  <a:pt x="877" y="258"/>
                  <a:pt x="880" y="260"/>
                  <a:pt x="882" y="261"/>
                </a:cubicBezTo>
                <a:cubicBezTo>
                  <a:pt x="886" y="263"/>
                  <a:pt x="890" y="265"/>
                  <a:pt x="894" y="267"/>
                </a:cubicBezTo>
                <a:cubicBezTo>
                  <a:pt x="897" y="268"/>
                  <a:pt x="900" y="269"/>
                  <a:pt x="903" y="270"/>
                </a:cubicBezTo>
                <a:cubicBezTo>
                  <a:pt x="907" y="272"/>
                  <a:pt x="911" y="274"/>
                  <a:pt x="915" y="276"/>
                </a:cubicBezTo>
                <a:cubicBezTo>
                  <a:pt x="918" y="277"/>
                  <a:pt x="921" y="278"/>
                  <a:pt x="924" y="279"/>
                </a:cubicBezTo>
                <a:cubicBezTo>
                  <a:pt x="926" y="280"/>
                  <a:pt x="928" y="281"/>
                  <a:pt x="930" y="282"/>
                </a:cubicBezTo>
                <a:cubicBezTo>
                  <a:pt x="930" y="282"/>
                  <a:pt x="930" y="282"/>
                  <a:pt x="930" y="282"/>
                </a:cubicBezTo>
                <a:cubicBezTo>
                  <a:pt x="930" y="282"/>
                  <a:pt x="930" y="282"/>
                  <a:pt x="930" y="282"/>
                </a:cubicBezTo>
                <a:cubicBezTo>
                  <a:pt x="928" y="284"/>
                  <a:pt x="926" y="285"/>
                  <a:pt x="924" y="287"/>
                </a:cubicBezTo>
                <a:cubicBezTo>
                  <a:pt x="921" y="289"/>
                  <a:pt x="918" y="291"/>
                  <a:pt x="915" y="293"/>
                </a:cubicBezTo>
                <a:cubicBezTo>
                  <a:pt x="911" y="296"/>
                  <a:pt x="908" y="299"/>
                  <a:pt x="904" y="301"/>
                </a:cubicBezTo>
                <a:cubicBezTo>
                  <a:pt x="901" y="304"/>
                  <a:pt x="898" y="306"/>
                  <a:pt x="895" y="308"/>
                </a:cubicBezTo>
                <a:cubicBezTo>
                  <a:pt x="892" y="311"/>
                  <a:pt x="888" y="314"/>
                  <a:pt x="884" y="316"/>
                </a:cubicBezTo>
                <a:cubicBezTo>
                  <a:pt x="881" y="319"/>
                  <a:pt x="879" y="321"/>
                  <a:pt x="876" y="323"/>
                </a:cubicBezTo>
                <a:cubicBezTo>
                  <a:pt x="872" y="326"/>
                  <a:pt x="868" y="329"/>
                  <a:pt x="864" y="332"/>
                </a:cubicBezTo>
                <a:cubicBezTo>
                  <a:pt x="862" y="334"/>
                  <a:pt x="859" y="336"/>
                  <a:pt x="857" y="338"/>
                </a:cubicBezTo>
                <a:cubicBezTo>
                  <a:pt x="852" y="342"/>
                  <a:pt x="848" y="345"/>
                  <a:pt x="843" y="349"/>
                </a:cubicBezTo>
                <a:cubicBezTo>
                  <a:pt x="842" y="351"/>
                  <a:pt x="840" y="352"/>
                  <a:pt x="838" y="354"/>
                </a:cubicBezTo>
                <a:cubicBezTo>
                  <a:pt x="832" y="359"/>
                  <a:pt x="826" y="364"/>
                  <a:pt x="819" y="369"/>
                </a:cubicBezTo>
                <a:cubicBezTo>
                  <a:pt x="818" y="370"/>
                  <a:pt x="817" y="371"/>
                  <a:pt x="816" y="372"/>
                </a:cubicBezTo>
                <a:cubicBezTo>
                  <a:pt x="811" y="377"/>
                  <a:pt x="806" y="381"/>
                  <a:pt x="801" y="385"/>
                </a:cubicBezTo>
                <a:cubicBezTo>
                  <a:pt x="799" y="387"/>
                  <a:pt x="797" y="390"/>
                  <a:pt x="794" y="392"/>
                </a:cubicBezTo>
                <a:cubicBezTo>
                  <a:pt x="791" y="394"/>
                  <a:pt x="788" y="397"/>
                  <a:pt x="785" y="400"/>
                </a:cubicBezTo>
                <a:cubicBezTo>
                  <a:pt x="781" y="398"/>
                  <a:pt x="778" y="396"/>
                  <a:pt x="774" y="394"/>
                </a:cubicBezTo>
                <a:cubicBezTo>
                  <a:pt x="771" y="393"/>
                  <a:pt x="769" y="391"/>
                  <a:pt x="766" y="390"/>
                </a:cubicBezTo>
                <a:cubicBezTo>
                  <a:pt x="761" y="387"/>
                  <a:pt x="756" y="384"/>
                  <a:pt x="752" y="381"/>
                </a:cubicBezTo>
                <a:cubicBezTo>
                  <a:pt x="749" y="380"/>
                  <a:pt x="747" y="379"/>
                  <a:pt x="745" y="378"/>
                </a:cubicBezTo>
                <a:cubicBezTo>
                  <a:pt x="738" y="374"/>
                  <a:pt x="732" y="369"/>
                  <a:pt x="725" y="365"/>
                </a:cubicBezTo>
                <a:cubicBezTo>
                  <a:pt x="724" y="365"/>
                  <a:pt x="723" y="364"/>
                  <a:pt x="722" y="363"/>
                </a:cubicBezTo>
                <a:cubicBezTo>
                  <a:pt x="716" y="360"/>
                  <a:pt x="710" y="356"/>
                  <a:pt x="705" y="352"/>
                </a:cubicBezTo>
                <a:cubicBezTo>
                  <a:pt x="702" y="351"/>
                  <a:pt x="700" y="349"/>
                  <a:pt x="698" y="348"/>
                </a:cubicBezTo>
                <a:cubicBezTo>
                  <a:pt x="693" y="345"/>
                  <a:pt x="689" y="342"/>
                  <a:pt x="685" y="339"/>
                </a:cubicBezTo>
                <a:cubicBezTo>
                  <a:pt x="682" y="338"/>
                  <a:pt x="679" y="336"/>
                  <a:pt x="677" y="334"/>
                </a:cubicBezTo>
                <a:cubicBezTo>
                  <a:pt x="673" y="331"/>
                  <a:pt x="669" y="329"/>
                  <a:pt x="665" y="326"/>
                </a:cubicBezTo>
                <a:cubicBezTo>
                  <a:pt x="662" y="324"/>
                  <a:pt x="659" y="322"/>
                  <a:pt x="656" y="320"/>
                </a:cubicBezTo>
                <a:cubicBezTo>
                  <a:pt x="653" y="318"/>
                  <a:pt x="649" y="315"/>
                  <a:pt x="645" y="312"/>
                </a:cubicBezTo>
                <a:cubicBezTo>
                  <a:pt x="642" y="310"/>
                  <a:pt x="640" y="308"/>
                  <a:pt x="637" y="306"/>
                </a:cubicBezTo>
                <a:cubicBezTo>
                  <a:pt x="634" y="304"/>
                  <a:pt x="632" y="303"/>
                  <a:pt x="629" y="301"/>
                </a:cubicBezTo>
                <a:cubicBezTo>
                  <a:pt x="676" y="267"/>
                  <a:pt x="725" y="235"/>
                  <a:pt x="775" y="207"/>
                </a:cubicBezTo>
                <a:close/>
                <a:moveTo>
                  <a:pt x="619" y="308"/>
                </a:moveTo>
                <a:cubicBezTo>
                  <a:pt x="622" y="311"/>
                  <a:pt x="626" y="313"/>
                  <a:pt x="629" y="315"/>
                </a:cubicBezTo>
                <a:cubicBezTo>
                  <a:pt x="631" y="317"/>
                  <a:pt x="634" y="319"/>
                  <a:pt x="637" y="321"/>
                </a:cubicBezTo>
                <a:cubicBezTo>
                  <a:pt x="641" y="324"/>
                  <a:pt x="646" y="327"/>
                  <a:pt x="650" y="330"/>
                </a:cubicBezTo>
                <a:cubicBezTo>
                  <a:pt x="652" y="332"/>
                  <a:pt x="654" y="333"/>
                  <a:pt x="656" y="335"/>
                </a:cubicBezTo>
                <a:cubicBezTo>
                  <a:pt x="663" y="339"/>
                  <a:pt x="670" y="344"/>
                  <a:pt x="676" y="348"/>
                </a:cubicBezTo>
                <a:cubicBezTo>
                  <a:pt x="677" y="349"/>
                  <a:pt x="678" y="350"/>
                  <a:pt x="679" y="350"/>
                </a:cubicBezTo>
                <a:cubicBezTo>
                  <a:pt x="685" y="354"/>
                  <a:pt x="691" y="358"/>
                  <a:pt x="697" y="362"/>
                </a:cubicBezTo>
                <a:cubicBezTo>
                  <a:pt x="699" y="363"/>
                  <a:pt x="701" y="365"/>
                  <a:pt x="704" y="366"/>
                </a:cubicBezTo>
                <a:cubicBezTo>
                  <a:pt x="708" y="369"/>
                  <a:pt x="713" y="372"/>
                  <a:pt x="717" y="374"/>
                </a:cubicBezTo>
                <a:cubicBezTo>
                  <a:pt x="720" y="376"/>
                  <a:pt x="722" y="378"/>
                  <a:pt x="725" y="379"/>
                </a:cubicBezTo>
                <a:cubicBezTo>
                  <a:pt x="729" y="382"/>
                  <a:pt x="733" y="385"/>
                  <a:pt x="738" y="387"/>
                </a:cubicBezTo>
                <a:cubicBezTo>
                  <a:pt x="740" y="389"/>
                  <a:pt x="743" y="390"/>
                  <a:pt x="746" y="392"/>
                </a:cubicBezTo>
                <a:cubicBezTo>
                  <a:pt x="750" y="394"/>
                  <a:pt x="754" y="397"/>
                  <a:pt x="758" y="399"/>
                </a:cubicBezTo>
                <a:cubicBezTo>
                  <a:pt x="761" y="401"/>
                  <a:pt x="764" y="403"/>
                  <a:pt x="767" y="404"/>
                </a:cubicBezTo>
                <a:cubicBezTo>
                  <a:pt x="770" y="406"/>
                  <a:pt x="773" y="407"/>
                  <a:pt x="775" y="409"/>
                </a:cubicBezTo>
                <a:cubicBezTo>
                  <a:pt x="775" y="409"/>
                  <a:pt x="775" y="409"/>
                  <a:pt x="775" y="409"/>
                </a:cubicBezTo>
                <a:cubicBezTo>
                  <a:pt x="775" y="409"/>
                  <a:pt x="775" y="409"/>
                  <a:pt x="775" y="409"/>
                </a:cubicBezTo>
                <a:cubicBezTo>
                  <a:pt x="774" y="411"/>
                  <a:pt x="772" y="412"/>
                  <a:pt x="770" y="414"/>
                </a:cubicBezTo>
                <a:cubicBezTo>
                  <a:pt x="768" y="416"/>
                  <a:pt x="765" y="418"/>
                  <a:pt x="763" y="421"/>
                </a:cubicBezTo>
                <a:cubicBezTo>
                  <a:pt x="760" y="423"/>
                  <a:pt x="757" y="426"/>
                  <a:pt x="754" y="429"/>
                </a:cubicBezTo>
                <a:cubicBezTo>
                  <a:pt x="752" y="431"/>
                  <a:pt x="750" y="433"/>
                  <a:pt x="748" y="435"/>
                </a:cubicBezTo>
                <a:cubicBezTo>
                  <a:pt x="745" y="439"/>
                  <a:pt x="742" y="442"/>
                  <a:pt x="738" y="445"/>
                </a:cubicBezTo>
                <a:cubicBezTo>
                  <a:pt x="737" y="447"/>
                  <a:pt x="735" y="449"/>
                  <a:pt x="733" y="450"/>
                </a:cubicBezTo>
                <a:cubicBezTo>
                  <a:pt x="729" y="454"/>
                  <a:pt x="726" y="458"/>
                  <a:pt x="722" y="462"/>
                </a:cubicBezTo>
                <a:cubicBezTo>
                  <a:pt x="721" y="463"/>
                  <a:pt x="719" y="464"/>
                  <a:pt x="718" y="466"/>
                </a:cubicBezTo>
                <a:cubicBezTo>
                  <a:pt x="713" y="471"/>
                  <a:pt x="708" y="476"/>
                  <a:pt x="703" y="481"/>
                </a:cubicBezTo>
                <a:cubicBezTo>
                  <a:pt x="703" y="482"/>
                  <a:pt x="703" y="482"/>
                  <a:pt x="703" y="482"/>
                </a:cubicBezTo>
                <a:cubicBezTo>
                  <a:pt x="698" y="487"/>
                  <a:pt x="693" y="492"/>
                  <a:pt x="689" y="497"/>
                </a:cubicBezTo>
                <a:cubicBezTo>
                  <a:pt x="687" y="499"/>
                  <a:pt x="686" y="500"/>
                  <a:pt x="684" y="502"/>
                </a:cubicBezTo>
                <a:cubicBezTo>
                  <a:pt x="681" y="506"/>
                  <a:pt x="678" y="509"/>
                  <a:pt x="675" y="513"/>
                </a:cubicBezTo>
                <a:cubicBezTo>
                  <a:pt x="673" y="515"/>
                  <a:pt x="671" y="517"/>
                  <a:pt x="669" y="519"/>
                </a:cubicBezTo>
                <a:cubicBezTo>
                  <a:pt x="667" y="522"/>
                  <a:pt x="665" y="524"/>
                  <a:pt x="663" y="527"/>
                </a:cubicBezTo>
                <a:cubicBezTo>
                  <a:pt x="659" y="524"/>
                  <a:pt x="655" y="522"/>
                  <a:pt x="652" y="519"/>
                </a:cubicBezTo>
                <a:cubicBezTo>
                  <a:pt x="649" y="517"/>
                  <a:pt x="646" y="515"/>
                  <a:pt x="644" y="514"/>
                </a:cubicBezTo>
                <a:cubicBezTo>
                  <a:pt x="639" y="510"/>
                  <a:pt x="635" y="507"/>
                  <a:pt x="630" y="504"/>
                </a:cubicBezTo>
                <a:cubicBezTo>
                  <a:pt x="628" y="502"/>
                  <a:pt x="625" y="500"/>
                  <a:pt x="623" y="498"/>
                </a:cubicBezTo>
                <a:cubicBezTo>
                  <a:pt x="617" y="494"/>
                  <a:pt x="612" y="490"/>
                  <a:pt x="607" y="486"/>
                </a:cubicBezTo>
                <a:cubicBezTo>
                  <a:pt x="605" y="485"/>
                  <a:pt x="604" y="484"/>
                  <a:pt x="602" y="483"/>
                </a:cubicBezTo>
                <a:cubicBezTo>
                  <a:pt x="595" y="477"/>
                  <a:pt x="588" y="472"/>
                  <a:pt x="581" y="467"/>
                </a:cubicBezTo>
                <a:cubicBezTo>
                  <a:pt x="580" y="466"/>
                  <a:pt x="579" y="465"/>
                  <a:pt x="578" y="464"/>
                </a:cubicBezTo>
                <a:cubicBezTo>
                  <a:pt x="572" y="459"/>
                  <a:pt x="567" y="455"/>
                  <a:pt x="561" y="450"/>
                </a:cubicBezTo>
                <a:cubicBezTo>
                  <a:pt x="559" y="448"/>
                  <a:pt x="557" y="447"/>
                  <a:pt x="554" y="445"/>
                </a:cubicBezTo>
                <a:cubicBezTo>
                  <a:pt x="550" y="441"/>
                  <a:pt x="546" y="437"/>
                  <a:pt x="541" y="434"/>
                </a:cubicBezTo>
                <a:cubicBezTo>
                  <a:pt x="539" y="432"/>
                  <a:pt x="536" y="429"/>
                  <a:pt x="534" y="427"/>
                </a:cubicBezTo>
                <a:cubicBezTo>
                  <a:pt x="530" y="424"/>
                  <a:pt x="526" y="420"/>
                  <a:pt x="522" y="417"/>
                </a:cubicBezTo>
                <a:cubicBezTo>
                  <a:pt x="519" y="414"/>
                  <a:pt x="516" y="412"/>
                  <a:pt x="514" y="409"/>
                </a:cubicBezTo>
                <a:cubicBezTo>
                  <a:pt x="511" y="407"/>
                  <a:pt x="508" y="404"/>
                  <a:pt x="505" y="402"/>
                </a:cubicBezTo>
                <a:cubicBezTo>
                  <a:pt x="542" y="369"/>
                  <a:pt x="580" y="337"/>
                  <a:pt x="619" y="308"/>
                </a:cubicBezTo>
                <a:close/>
                <a:moveTo>
                  <a:pt x="496" y="410"/>
                </a:moveTo>
                <a:cubicBezTo>
                  <a:pt x="499" y="413"/>
                  <a:pt x="502" y="415"/>
                  <a:pt x="505" y="418"/>
                </a:cubicBezTo>
                <a:cubicBezTo>
                  <a:pt x="508" y="421"/>
                  <a:pt x="511" y="423"/>
                  <a:pt x="514" y="426"/>
                </a:cubicBezTo>
                <a:cubicBezTo>
                  <a:pt x="518" y="429"/>
                  <a:pt x="522" y="433"/>
                  <a:pt x="526" y="436"/>
                </a:cubicBezTo>
                <a:cubicBezTo>
                  <a:pt x="528" y="438"/>
                  <a:pt x="531" y="440"/>
                  <a:pt x="533" y="443"/>
                </a:cubicBezTo>
                <a:cubicBezTo>
                  <a:pt x="538" y="447"/>
                  <a:pt x="543" y="451"/>
                  <a:pt x="548" y="455"/>
                </a:cubicBezTo>
                <a:cubicBezTo>
                  <a:pt x="550" y="456"/>
                  <a:pt x="551" y="458"/>
                  <a:pt x="553" y="459"/>
                </a:cubicBezTo>
                <a:cubicBezTo>
                  <a:pt x="560" y="465"/>
                  <a:pt x="567" y="470"/>
                  <a:pt x="574" y="476"/>
                </a:cubicBezTo>
                <a:cubicBezTo>
                  <a:pt x="575" y="477"/>
                  <a:pt x="576" y="478"/>
                  <a:pt x="578" y="479"/>
                </a:cubicBezTo>
                <a:cubicBezTo>
                  <a:pt x="583" y="483"/>
                  <a:pt x="589" y="488"/>
                  <a:pt x="594" y="492"/>
                </a:cubicBezTo>
                <a:cubicBezTo>
                  <a:pt x="597" y="494"/>
                  <a:pt x="599" y="496"/>
                  <a:pt x="602" y="498"/>
                </a:cubicBezTo>
                <a:cubicBezTo>
                  <a:pt x="606" y="501"/>
                  <a:pt x="611" y="504"/>
                  <a:pt x="615" y="508"/>
                </a:cubicBezTo>
                <a:cubicBezTo>
                  <a:pt x="618" y="510"/>
                  <a:pt x="621" y="512"/>
                  <a:pt x="624" y="514"/>
                </a:cubicBezTo>
                <a:cubicBezTo>
                  <a:pt x="628" y="517"/>
                  <a:pt x="632" y="520"/>
                  <a:pt x="636" y="523"/>
                </a:cubicBezTo>
                <a:cubicBezTo>
                  <a:pt x="639" y="525"/>
                  <a:pt x="642" y="527"/>
                  <a:pt x="646" y="529"/>
                </a:cubicBezTo>
                <a:cubicBezTo>
                  <a:pt x="649" y="532"/>
                  <a:pt x="652" y="534"/>
                  <a:pt x="655" y="536"/>
                </a:cubicBezTo>
                <a:cubicBezTo>
                  <a:pt x="655" y="536"/>
                  <a:pt x="655" y="536"/>
                  <a:pt x="655" y="536"/>
                </a:cubicBezTo>
                <a:cubicBezTo>
                  <a:pt x="655" y="536"/>
                  <a:pt x="655" y="536"/>
                  <a:pt x="655" y="536"/>
                </a:cubicBezTo>
                <a:cubicBezTo>
                  <a:pt x="654" y="537"/>
                  <a:pt x="653" y="537"/>
                  <a:pt x="653" y="538"/>
                </a:cubicBezTo>
                <a:cubicBezTo>
                  <a:pt x="646" y="547"/>
                  <a:pt x="639" y="555"/>
                  <a:pt x="632" y="564"/>
                </a:cubicBezTo>
                <a:cubicBezTo>
                  <a:pt x="631" y="565"/>
                  <a:pt x="630" y="566"/>
                  <a:pt x="629" y="567"/>
                </a:cubicBezTo>
                <a:cubicBezTo>
                  <a:pt x="622" y="576"/>
                  <a:pt x="615" y="585"/>
                  <a:pt x="608" y="594"/>
                </a:cubicBezTo>
                <a:cubicBezTo>
                  <a:pt x="608" y="594"/>
                  <a:pt x="608" y="594"/>
                  <a:pt x="608" y="594"/>
                </a:cubicBezTo>
                <a:cubicBezTo>
                  <a:pt x="601" y="603"/>
                  <a:pt x="594" y="613"/>
                  <a:pt x="587" y="622"/>
                </a:cubicBezTo>
                <a:cubicBezTo>
                  <a:pt x="586" y="623"/>
                  <a:pt x="585" y="624"/>
                  <a:pt x="585" y="625"/>
                </a:cubicBezTo>
                <a:cubicBezTo>
                  <a:pt x="578" y="634"/>
                  <a:pt x="572" y="643"/>
                  <a:pt x="565" y="652"/>
                </a:cubicBezTo>
                <a:cubicBezTo>
                  <a:pt x="565" y="653"/>
                  <a:pt x="564" y="654"/>
                  <a:pt x="564" y="655"/>
                </a:cubicBezTo>
                <a:cubicBezTo>
                  <a:pt x="560" y="652"/>
                  <a:pt x="557" y="649"/>
                  <a:pt x="554" y="647"/>
                </a:cubicBezTo>
                <a:cubicBezTo>
                  <a:pt x="551" y="644"/>
                  <a:pt x="548" y="641"/>
                  <a:pt x="544" y="639"/>
                </a:cubicBezTo>
                <a:cubicBezTo>
                  <a:pt x="540" y="635"/>
                  <a:pt x="536" y="631"/>
                  <a:pt x="532" y="628"/>
                </a:cubicBezTo>
                <a:cubicBezTo>
                  <a:pt x="529" y="625"/>
                  <a:pt x="526" y="623"/>
                  <a:pt x="523" y="620"/>
                </a:cubicBezTo>
                <a:cubicBezTo>
                  <a:pt x="519" y="616"/>
                  <a:pt x="514" y="612"/>
                  <a:pt x="510" y="608"/>
                </a:cubicBezTo>
                <a:cubicBezTo>
                  <a:pt x="507" y="606"/>
                  <a:pt x="504" y="604"/>
                  <a:pt x="502" y="601"/>
                </a:cubicBezTo>
                <a:cubicBezTo>
                  <a:pt x="496" y="596"/>
                  <a:pt x="491" y="591"/>
                  <a:pt x="485" y="586"/>
                </a:cubicBezTo>
                <a:cubicBezTo>
                  <a:pt x="484" y="584"/>
                  <a:pt x="483" y="583"/>
                  <a:pt x="481" y="582"/>
                </a:cubicBezTo>
                <a:cubicBezTo>
                  <a:pt x="474" y="575"/>
                  <a:pt x="468" y="569"/>
                  <a:pt x="461" y="562"/>
                </a:cubicBezTo>
                <a:cubicBezTo>
                  <a:pt x="459" y="560"/>
                  <a:pt x="457" y="559"/>
                  <a:pt x="455" y="557"/>
                </a:cubicBezTo>
                <a:cubicBezTo>
                  <a:pt x="450" y="552"/>
                  <a:pt x="446" y="547"/>
                  <a:pt x="441" y="542"/>
                </a:cubicBezTo>
                <a:cubicBezTo>
                  <a:pt x="438" y="540"/>
                  <a:pt x="436" y="537"/>
                  <a:pt x="433" y="534"/>
                </a:cubicBezTo>
                <a:cubicBezTo>
                  <a:pt x="429" y="530"/>
                  <a:pt x="425" y="526"/>
                  <a:pt x="421" y="522"/>
                </a:cubicBezTo>
                <a:cubicBezTo>
                  <a:pt x="418" y="519"/>
                  <a:pt x="416" y="516"/>
                  <a:pt x="413" y="513"/>
                </a:cubicBezTo>
                <a:cubicBezTo>
                  <a:pt x="410" y="510"/>
                  <a:pt x="407" y="506"/>
                  <a:pt x="404" y="503"/>
                </a:cubicBezTo>
                <a:cubicBezTo>
                  <a:pt x="433" y="471"/>
                  <a:pt x="464" y="440"/>
                  <a:pt x="496" y="410"/>
                </a:cubicBezTo>
                <a:close/>
                <a:moveTo>
                  <a:pt x="396" y="512"/>
                </a:moveTo>
                <a:cubicBezTo>
                  <a:pt x="399" y="515"/>
                  <a:pt x="402" y="518"/>
                  <a:pt x="405" y="521"/>
                </a:cubicBezTo>
                <a:cubicBezTo>
                  <a:pt x="407" y="524"/>
                  <a:pt x="410" y="527"/>
                  <a:pt x="413" y="530"/>
                </a:cubicBezTo>
                <a:cubicBezTo>
                  <a:pt x="417" y="535"/>
                  <a:pt x="421" y="539"/>
                  <a:pt x="425" y="543"/>
                </a:cubicBezTo>
                <a:cubicBezTo>
                  <a:pt x="427" y="545"/>
                  <a:pt x="430" y="548"/>
                  <a:pt x="433" y="551"/>
                </a:cubicBezTo>
                <a:cubicBezTo>
                  <a:pt x="437" y="555"/>
                  <a:pt x="441" y="560"/>
                  <a:pt x="446" y="564"/>
                </a:cubicBezTo>
                <a:cubicBezTo>
                  <a:pt x="448" y="567"/>
                  <a:pt x="450" y="569"/>
                  <a:pt x="453" y="571"/>
                </a:cubicBezTo>
                <a:cubicBezTo>
                  <a:pt x="459" y="577"/>
                  <a:pt x="465" y="583"/>
                  <a:pt x="471" y="588"/>
                </a:cubicBezTo>
                <a:cubicBezTo>
                  <a:pt x="471" y="589"/>
                  <a:pt x="472" y="590"/>
                  <a:pt x="473" y="591"/>
                </a:cubicBezTo>
                <a:cubicBezTo>
                  <a:pt x="480" y="598"/>
                  <a:pt x="487" y="604"/>
                  <a:pt x="494" y="611"/>
                </a:cubicBezTo>
                <a:cubicBezTo>
                  <a:pt x="496" y="612"/>
                  <a:pt x="497" y="613"/>
                  <a:pt x="499" y="615"/>
                </a:cubicBezTo>
                <a:cubicBezTo>
                  <a:pt x="505" y="620"/>
                  <a:pt x="510" y="625"/>
                  <a:pt x="516" y="630"/>
                </a:cubicBezTo>
                <a:cubicBezTo>
                  <a:pt x="518" y="632"/>
                  <a:pt x="521" y="634"/>
                  <a:pt x="523" y="636"/>
                </a:cubicBezTo>
                <a:cubicBezTo>
                  <a:pt x="528" y="640"/>
                  <a:pt x="532" y="644"/>
                  <a:pt x="537" y="648"/>
                </a:cubicBezTo>
                <a:cubicBezTo>
                  <a:pt x="540" y="651"/>
                  <a:pt x="543" y="653"/>
                  <a:pt x="546" y="656"/>
                </a:cubicBezTo>
                <a:cubicBezTo>
                  <a:pt x="550" y="659"/>
                  <a:pt x="553" y="662"/>
                  <a:pt x="557" y="665"/>
                </a:cubicBezTo>
                <a:cubicBezTo>
                  <a:pt x="557" y="665"/>
                  <a:pt x="557" y="665"/>
                  <a:pt x="557" y="665"/>
                </a:cubicBezTo>
                <a:cubicBezTo>
                  <a:pt x="557" y="665"/>
                  <a:pt x="557" y="665"/>
                  <a:pt x="557" y="665"/>
                </a:cubicBezTo>
                <a:cubicBezTo>
                  <a:pt x="556" y="665"/>
                  <a:pt x="556" y="666"/>
                  <a:pt x="555" y="667"/>
                </a:cubicBezTo>
                <a:cubicBezTo>
                  <a:pt x="549" y="676"/>
                  <a:pt x="543" y="685"/>
                  <a:pt x="538" y="694"/>
                </a:cubicBezTo>
                <a:cubicBezTo>
                  <a:pt x="537" y="694"/>
                  <a:pt x="537" y="695"/>
                  <a:pt x="536" y="696"/>
                </a:cubicBezTo>
                <a:cubicBezTo>
                  <a:pt x="530" y="705"/>
                  <a:pt x="525" y="714"/>
                  <a:pt x="519" y="723"/>
                </a:cubicBezTo>
                <a:cubicBezTo>
                  <a:pt x="519" y="724"/>
                  <a:pt x="518" y="724"/>
                  <a:pt x="518" y="725"/>
                </a:cubicBezTo>
                <a:cubicBezTo>
                  <a:pt x="512" y="734"/>
                  <a:pt x="507" y="743"/>
                  <a:pt x="501" y="752"/>
                </a:cubicBezTo>
                <a:cubicBezTo>
                  <a:pt x="501" y="754"/>
                  <a:pt x="500" y="755"/>
                  <a:pt x="499" y="756"/>
                </a:cubicBezTo>
                <a:cubicBezTo>
                  <a:pt x="494" y="765"/>
                  <a:pt x="489" y="774"/>
                  <a:pt x="484" y="783"/>
                </a:cubicBezTo>
                <a:cubicBezTo>
                  <a:pt x="483" y="784"/>
                  <a:pt x="483" y="785"/>
                  <a:pt x="483" y="786"/>
                </a:cubicBezTo>
                <a:cubicBezTo>
                  <a:pt x="479" y="782"/>
                  <a:pt x="476" y="779"/>
                  <a:pt x="473" y="776"/>
                </a:cubicBezTo>
                <a:cubicBezTo>
                  <a:pt x="470" y="773"/>
                  <a:pt x="466" y="770"/>
                  <a:pt x="463" y="767"/>
                </a:cubicBezTo>
                <a:cubicBezTo>
                  <a:pt x="459" y="762"/>
                  <a:pt x="454" y="758"/>
                  <a:pt x="450" y="754"/>
                </a:cubicBezTo>
                <a:cubicBezTo>
                  <a:pt x="447" y="751"/>
                  <a:pt x="444" y="748"/>
                  <a:pt x="441" y="745"/>
                </a:cubicBezTo>
                <a:cubicBezTo>
                  <a:pt x="436" y="740"/>
                  <a:pt x="432" y="735"/>
                  <a:pt x="428" y="731"/>
                </a:cubicBezTo>
                <a:cubicBezTo>
                  <a:pt x="425" y="728"/>
                  <a:pt x="422" y="725"/>
                  <a:pt x="419" y="722"/>
                </a:cubicBezTo>
                <a:cubicBezTo>
                  <a:pt x="414" y="717"/>
                  <a:pt x="410" y="712"/>
                  <a:pt x="405" y="706"/>
                </a:cubicBezTo>
                <a:cubicBezTo>
                  <a:pt x="403" y="704"/>
                  <a:pt x="400" y="701"/>
                  <a:pt x="398" y="699"/>
                </a:cubicBezTo>
                <a:cubicBezTo>
                  <a:pt x="391" y="691"/>
                  <a:pt x="385" y="684"/>
                  <a:pt x="378" y="676"/>
                </a:cubicBezTo>
                <a:cubicBezTo>
                  <a:pt x="378" y="676"/>
                  <a:pt x="377" y="676"/>
                  <a:pt x="377" y="675"/>
                </a:cubicBezTo>
                <a:cubicBezTo>
                  <a:pt x="370" y="667"/>
                  <a:pt x="364" y="659"/>
                  <a:pt x="357" y="651"/>
                </a:cubicBezTo>
                <a:cubicBezTo>
                  <a:pt x="355" y="649"/>
                  <a:pt x="352" y="646"/>
                  <a:pt x="350" y="643"/>
                </a:cubicBezTo>
                <a:cubicBezTo>
                  <a:pt x="346" y="638"/>
                  <a:pt x="342" y="632"/>
                  <a:pt x="337" y="627"/>
                </a:cubicBezTo>
                <a:cubicBezTo>
                  <a:pt x="335" y="624"/>
                  <a:pt x="332" y="620"/>
                  <a:pt x="329" y="617"/>
                </a:cubicBezTo>
                <a:cubicBezTo>
                  <a:pt x="326" y="613"/>
                  <a:pt x="323" y="608"/>
                  <a:pt x="319" y="604"/>
                </a:cubicBezTo>
                <a:cubicBezTo>
                  <a:pt x="344" y="573"/>
                  <a:pt x="369" y="542"/>
                  <a:pt x="396" y="512"/>
                </a:cubicBezTo>
                <a:close/>
                <a:moveTo>
                  <a:pt x="312" y="614"/>
                </a:moveTo>
                <a:cubicBezTo>
                  <a:pt x="315" y="618"/>
                  <a:pt x="317" y="621"/>
                  <a:pt x="320" y="625"/>
                </a:cubicBezTo>
                <a:cubicBezTo>
                  <a:pt x="323" y="628"/>
                  <a:pt x="326" y="632"/>
                  <a:pt x="329" y="636"/>
                </a:cubicBezTo>
                <a:cubicBezTo>
                  <a:pt x="333" y="640"/>
                  <a:pt x="336" y="645"/>
                  <a:pt x="340" y="650"/>
                </a:cubicBezTo>
                <a:cubicBezTo>
                  <a:pt x="343" y="653"/>
                  <a:pt x="346" y="657"/>
                  <a:pt x="349" y="660"/>
                </a:cubicBezTo>
                <a:cubicBezTo>
                  <a:pt x="353" y="665"/>
                  <a:pt x="357" y="670"/>
                  <a:pt x="361" y="675"/>
                </a:cubicBezTo>
                <a:cubicBezTo>
                  <a:pt x="364" y="678"/>
                  <a:pt x="366" y="681"/>
                  <a:pt x="369" y="684"/>
                </a:cubicBezTo>
                <a:cubicBezTo>
                  <a:pt x="374" y="690"/>
                  <a:pt x="378" y="695"/>
                  <a:pt x="383" y="700"/>
                </a:cubicBezTo>
                <a:cubicBezTo>
                  <a:pt x="385" y="703"/>
                  <a:pt x="388" y="705"/>
                  <a:pt x="390" y="708"/>
                </a:cubicBezTo>
                <a:cubicBezTo>
                  <a:pt x="397" y="715"/>
                  <a:pt x="403" y="723"/>
                  <a:pt x="410" y="730"/>
                </a:cubicBezTo>
                <a:cubicBezTo>
                  <a:pt x="411" y="730"/>
                  <a:pt x="411" y="731"/>
                  <a:pt x="411" y="731"/>
                </a:cubicBezTo>
                <a:cubicBezTo>
                  <a:pt x="419" y="739"/>
                  <a:pt x="426" y="746"/>
                  <a:pt x="433" y="754"/>
                </a:cubicBezTo>
                <a:cubicBezTo>
                  <a:pt x="436" y="757"/>
                  <a:pt x="438" y="759"/>
                  <a:pt x="441" y="762"/>
                </a:cubicBezTo>
                <a:cubicBezTo>
                  <a:pt x="446" y="767"/>
                  <a:pt x="451" y="771"/>
                  <a:pt x="456" y="776"/>
                </a:cubicBezTo>
                <a:cubicBezTo>
                  <a:pt x="459" y="779"/>
                  <a:pt x="462" y="782"/>
                  <a:pt x="465" y="785"/>
                </a:cubicBezTo>
                <a:cubicBezTo>
                  <a:pt x="469" y="789"/>
                  <a:pt x="473" y="793"/>
                  <a:pt x="477" y="796"/>
                </a:cubicBezTo>
                <a:cubicBezTo>
                  <a:pt x="477" y="796"/>
                  <a:pt x="477" y="796"/>
                  <a:pt x="477" y="796"/>
                </a:cubicBezTo>
                <a:cubicBezTo>
                  <a:pt x="477" y="796"/>
                  <a:pt x="477" y="796"/>
                  <a:pt x="477" y="796"/>
                </a:cubicBezTo>
                <a:cubicBezTo>
                  <a:pt x="476" y="797"/>
                  <a:pt x="476" y="798"/>
                  <a:pt x="476" y="799"/>
                </a:cubicBezTo>
                <a:cubicBezTo>
                  <a:pt x="471" y="808"/>
                  <a:pt x="466" y="817"/>
                  <a:pt x="461" y="827"/>
                </a:cubicBezTo>
                <a:cubicBezTo>
                  <a:pt x="461" y="827"/>
                  <a:pt x="460" y="828"/>
                  <a:pt x="460" y="828"/>
                </a:cubicBezTo>
                <a:cubicBezTo>
                  <a:pt x="455" y="837"/>
                  <a:pt x="451" y="847"/>
                  <a:pt x="446" y="857"/>
                </a:cubicBezTo>
                <a:cubicBezTo>
                  <a:pt x="446" y="857"/>
                  <a:pt x="445" y="858"/>
                  <a:pt x="445" y="859"/>
                </a:cubicBezTo>
                <a:cubicBezTo>
                  <a:pt x="440" y="868"/>
                  <a:pt x="436" y="878"/>
                  <a:pt x="432" y="887"/>
                </a:cubicBezTo>
                <a:cubicBezTo>
                  <a:pt x="431" y="889"/>
                  <a:pt x="430" y="890"/>
                  <a:pt x="430" y="891"/>
                </a:cubicBezTo>
                <a:cubicBezTo>
                  <a:pt x="426" y="900"/>
                  <a:pt x="422" y="910"/>
                  <a:pt x="418" y="919"/>
                </a:cubicBezTo>
                <a:cubicBezTo>
                  <a:pt x="417" y="920"/>
                  <a:pt x="417" y="921"/>
                  <a:pt x="417" y="921"/>
                </a:cubicBezTo>
                <a:cubicBezTo>
                  <a:pt x="413" y="918"/>
                  <a:pt x="410" y="914"/>
                  <a:pt x="407" y="910"/>
                </a:cubicBezTo>
                <a:cubicBezTo>
                  <a:pt x="403" y="907"/>
                  <a:pt x="400" y="903"/>
                  <a:pt x="396" y="899"/>
                </a:cubicBezTo>
                <a:cubicBezTo>
                  <a:pt x="392" y="894"/>
                  <a:pt x="387" y="889"/>
                  <a:pt x="383" y="884"/>
                </a:cubicBezTo>
                <a:cubicBezTo>
                  <a:pt x="380" y="880"/>
                  <a:pt x="376" y="876"/>
                  <a:pt x="373" y="873"/>
                </a:cubicBezTo>
                <a:cubicBezTo>
                  <a:pt x="368" y="867"/>
                  <a:pt x="364" y="862"/>
                  <a:pt x="360" y="857"/>
                </a:cubicBezTo>
                <a:cubicBezTo>
                  <a:pt x="357" y="853"/>
                  <a:pt x="353" y="849"/>
                  <a:pt x="350" y="846"/>
                </a:cubicBezTo>
                <a:cubicBezTo>
                  <a:pt x="346" y="840"/>
                  <a:pt x="341" y="834"/>
                  <a:pt x="337" y="829"/>
                </a:cubicBezTo>
                <a:cubicBezTo>
                  <a:pt x="334" y="825"/>
                  <a:pt x="331" y="822"/>
                  <a:pt x="328" y="818"/>
                </a:cubicBezTo>
                <a:cubicBezTo>
                  <a:pt x="323" y="812"/>
                  <a:pt x="318" y="805"/>
                  <a:pt x="313" y="798"/>
                </a:cubicBezTo>
                <a:cubicBezTo>
                  <a:pt x="311" y="796"/>
                  <a:pt x="309" y="793"/>
                  <a:pt x="307" y="790"/>
                </a:cubicBezTo>
                <a:cubicBezTo>
                  <a:pt x="300" y="781"/>
                  <a:pt x="293" y="771"/>
                  <a:pt x="287" y="762"/>
                </a:cubicBezTo>
                <a:cubicBezTo>
                  <a:pt x="285" y="760"/>
                  <a:pt x="284" y="758"/>
                  <a:pt x="282" y="756"/>
                </a:cubicBezTo>
                <a:cubicBezTo>
                  <a:pt x="277" y="748"/>
                  <a:pt x="272" y="741"/>
                  <a:pt x="267" y="733"/>
                </a:cubicBezTo>
                <a:cubicBezTo>
                  <a:pt x="264" y="729"/>
                  <a:pt x="262" y="726"/>
                  <a:pt x="260" y="722"/>
                </a:cubicBezTo>
                <a:cubicBezTo>
                  <a:pt x="256" y="717"/>
                  <a:pt x="252" y="711"/>
                  <a:pt x="249" y="705"/>
                </a:cubicBezTo>
                <a:cubicBezTo>
                  <a:pt x="269" y="674"/>
                  <a:pt x="290" y="644"/>
                  <a:pt x="312" y="614"/>
                </a:cubicBezTo>
                <a:close/>
                <a:moveTo>
                  <a:pt x="242" y="717"/>
                </a:moveTo>
                <a:cubicBezTo>
                  <a:pt x="244" y="721"/>
                  <a:pt x="247" y="725"/>
                  <a:pt x="250" y="729"/>
                </a:cubicBezTo>
                <a:cubicBezTo>
                  <a:pt x="252" y="733"/>
                  <a:pt x="255" y="737"/>
                  <a:pt x="258" y="742"/>
                </a:cubicBezTo>
                <a:cubicBezTo>
                  <a:pt x="262" y="747"/>
                  <a:pt x="266" y="753"/>
                  <a:pt x="270" y="758"/>
                </a:cubicBezTo>
                <a:cubicBezTo>
                  <a:pt x="273" y="762"/>
                  <a:pt x="275" y="767"/>
                  <a:pt x="278" y="771"/>
                </a:cubicBezTo>
                <a:cubicBezTo>
                  <a:pt x="282" y="777"/>
                  <a:pt x="286" y="782"/>
                  <a:pt x="291" y="788"/>
                </a:cubicBezTo>
                <a:cubicBezTo>
                  <a:pt x="293" y="792"/>
                  <a:pt x="296" y="796"/>
                  <a:pt x="299" y="800"/>
                </a:cubicBezTo>
                <a:cubicBezTo>
                  <a:pt x="304" y="805"/>
                  <a:pt x="308" y="811"/>
                  <a:pt x="312" y="817"/>
                </a:cubicBezTo>
                <a:cubicBezTo>
                  <a:pt x="315" y="821"/>
                  <a:pt x="318" y="824"/>
                  <a:pt x="321" y="828"/>
                </a:cubicBezTo>
                <a:cubicBezTo>
                  <a:pt x="326" y="834"/>
                  <a:pt x="331" y="841"/>
                  <a:pt x="337" y="848"/>
                </a:cubicBezTo>
                <a:cubicBezTo>
                  <a:pt x="339" y="850"/>
                  <a:pt x="341" y="853"/>
                  <a:pt x="343" y="855"/>
                </a:cubicBezTo>
                <a:cubicBezTo>
                  <a:pt x="350" y="864"/>
                  <a:pt x="358" y="873"/>
                  <a:pt x="366" y="882"/>
                </a:cubicBezTo>
                <a:cubicBezTo>
                  <a:pt x="367" y="884"/>
                  <a:pt x="368" y="886"/>
                  <a:pt x="370" y="887"/>
                </a:cubicBezTo>
                <a:cubicBezTo>
                  <a:pt x="376" y="895"/>
                  <a:pt x="382" y="902"/>
                  <a:pt x="389" y="909"/>
                </a:cubicBezTo>
                <a:cubicBezTo>
                  <a:pt x="392" y="912"/>
                  <a:pt x="394" y="915"/>
                  <a:pt x="397" y="918"/>
                </a:cubicBezTo>
                <a:cubicBezTo>
                  <a:pt x="402" y="923"/>
                  <a:pt x="407" y="928"/>
                  <a:pt x="411" y="933"/>
                </a:cubicBezTo>
                <a:cubicBezTo>
                  <a:pt x="411" y="934"/>
                  <a:pt x="411" y="934"/>
                  <a:pt x="411" y="934"/>
                </a:cubicBezTo>
                <a:cubicBezTo>
                  <a:pt x="411" y="934"/>
                  <a:pt x="411" y="934"/>
                  <a:pt x="411" y="934"/>
                </a:cubicBezTo>
                <a:cubicBezTo>
                  <a:pt x="411" y="934"/>
                  <a:pt x="411" y="935"/>
                  <a:pt x="410" y="936"/>
                </a:cubicBezTo>
                <a:cubicBezTo>
                  <a:pt x="406" y="946"/>
                  <a:pt x="402" y="956"/>
                  <a:pt x="399" y="966"/>
                </a:cubicBezTo>
                <a:cubicBezTo>
                  <a:pt x="398" y="966"/>
                  <a:pt x="398" y="966"/>
                  <a:pt x="398" y="966"/>
                </a:cubicBezTo>
                <a:cubicBezTo>
                  <a:pt x="394" y="976"/>
                  <a:pt x="391" y="986"/>
                  <a:pt x="387" y="996"/>
                </a:cubicBezTo>
                <a:cubicBezTo>
                  <a:pt x="387" y="997"/>
                  <a:pt x="386" y="998"/>
                  <a:pt x="386" y="1000"/>
                </a:cubicBezTo>
                <a:cubicBezTo>
                  <a:pt x="382" y="1009"/>
                  <a:pt x="379" y="1019"/>
                  <a:pt x="376" y="1028"/>
                </a:cubicBezTo>
                <a:cubicBezTo>
                  <a:pt x="375" y="1030"/>
                  <a:pt x="375" y="1032"/>
                  <a:pt x="374" y="1033"/>
                </a:cubicBezTo>
                <a:cubicBezTo>
                  <a:pt x="371" y="1043"/>
                  <a:pt x="368" y="1052"/>
                  <a:pt x="365" y="1062"/>
                </a:cubicBezTo>
                <a:cubicBezTo>
                  <a:pt x="365" y="1063"/>
                  <a:pt x="364" y="1064"/>
                  <a:pt x="364" y="1064"/>
                </a:cubicBezTo>
                <a:cubicBezTo>
                  <a:pt x="363" y="1063"/>
                  <a:pt x="362" y="1062"/>
                  <a:pt x="361" y="1060"/>
                </a:cubicBezTo>
                <a:cubicBezTo>
                  <a:pt x="359" y="1058"/>
                  <a:pt x="357" y="1056"/>
                  <a:pt x="355" y="1054"/>
                </a:cubicBezTo>
                <a:cubicBezTo>
                  <a:pt x="353" y="1051"/>
                  <a:pt x="350" y="1048"/>
                  <a:pt x="348" y="1045"/>
                </a:cubicBezTo>
                <a:cubicBezTo>
                  <a:pt x="346" y="1043"/>
                  <a:pt x="344" y="1040"/>
                  <a:pt x="342" y="1038"/>
                </a:cubicBezTo>
                <a:cubicBezTo>
                  <a:pt x="340" y="1035"/>
                  <a:pt x="338" y="1032"/>
                  <a:pt x="335" y="1029"/>
                </a:cubicBezTo>
                <a:cubicBezTo>
                  <a:pt x="334" y="1027"/>
                  <a:pt x="332" y="1025"/>
                  <a:pt x="330" y="1022"/>
                </a:cubicBezTo>
                <a:cubicBezTo>
                  <a:pt x="328" y="1019"/>
                  <a:pt x="325" y="1017"/>
                  <a:pt x="323" y="1014"/>
                </a:cubicBezTo>
                <a:cubicBezTo>
                  <a:pt x="321" y="1011"/>
                  <a:pt x="320" y="1009"/>
                  <a:pt x="318" y="1006"/>
                </a:cubicBezTo>
                <a:cubicBezTo>
                  <a:pt x="316" y="1004"/>
                  <a:pt x="313" y="1001"/>
                  <a:pt x="311" y="998"/>
                </a:cubicBezTo>
                <a:cubicBezTo>
                  <a:pt x="309" y="995"/>
                  <a:pt x="308" y="993"/>
                  <a:pt x="306" y="990"/>
                </a:cubicBezTo>
                <a:cubicBezTo>
                  <a:pt x="304" y="987"/>
                  <a:pt x="301" y="984"/>
                  <a:pt x="299" y="982"/>
                </a:cubicBezTo>
                <a:cubicBezTo>
                  <a:pt x="297" y="979"/>
                  <a:pt x="296" y="977"/>
                  <a:pt x="294" y="974"/>
                </a:cubicBezTo>
                <a:cubicBezTo>
                  <a:pt x="292" y="971"/>
                  <a:pt x="290" y="968"/>
                  <a:pt x="287" y="965"/>
                </a:cubicBezTo>
                <a:cubicBezTo>
                  <a:pt x="286" y="963"/>
                  <a:pt x="284" y="960"/>
                  <a:pt x="282" y="958"/>
                </a:cubicBezTo>
                <a:cubicBezTo>
                  <a:pt x="280" y="955"/>
                  <a:pt x="278" y="952"/>
                  <a:pt x="276" y="949"/>
                </a:cubicBezTo>
                <a:cubicBezTo>
                  <a:pt x="274" y="946"/>
                  <a:pt x="273" y="944"/>
                  <a:pt x="271" y="942"/>
                </a:cubicBezTo>
                <a:cubicBezTo>
                  <a:pt x="269" y="938"/>
                  <a:pt x="267" y="935"/>
                  <a:pt x="265" y="932"/>
                </a:cubicBezTo>
                <a:cubicBezTo>
                  <a:pt x="263" y="930"/>
                  <a:pt x="261" y="927"/>
                  <a:pt x="260" y="925"/>
                </a:cubicBezTo>
                <a:cubicBezTo>
                  <a:pt x="258" y="922"/>
                  <a:pt x="256" y="918"/>
                  <a:pt x="254" y="915"/>
                </a:cubicBezTo>
                <a:cubicBezTo>
                  <a:pt x="252" y="913"/>
                  <a:pt x="251" y="911"/>
                  <a:pt x="249" y="908"/>
                </a:cubicBezTo>
                <a:cubicBezTo>
                  <a:pt x="247" y="905"/>
                  <a:pt x="245" y="901"/>
                  <a:pt x="242" y="898"/>
                </a:cubicBezTo>
                <a:cubicBezTo>
                  <a:pt x="241" y="896"/>
                  <a:pt x="240" y="893"/>
                  <a:pt x="238" y="891"/>
                </a:cubicBezTo>
                <a:cubicBezTo>
                  <a:pt x="236" y="887"/>
                  <a:pt x="233" y="882"/>
                  <a:pt x="230" y="878"/>
                </a:cubicBezTo>
                <a:cubicBezTo>
                  <a:pt x="229" y="877"/>
                  <a:pt x="229" y="876"/>
                  <a:pt x="228" y="874"/>
                </a:cubicBezTo>
                <a:cubicBezTo>
                  <a:pt x="224" y="869"/>
                  <a:pt x="221" y="863"/>
                  <a:pt x="218" y="857"/>
                </a:cubicBezTo>
                <a:cubicBezTo>
                  <a:pt x="217" y="856"/>
                  <a:pt x="216" y="854"/>
                  <a:pt x="215" y="853"/>
                </a:cubicBezTo>
                <a:cubicBezTo>
                  <a:pt x="213" y="848"/>
                  <a:pt x="210" y="844"/>
                  <a:pt x="208" y="840"/>
                </a:cubicBezTo>
                <a:cubicBezTo>
                  <a:pt x="207" y="838"/>
                  <a:pt x="205" y="836"/>
                  <a:pt x="204" y="834"/>
                </a:cubicBezTo>
                <a:cubicBezTo>
                  <a:pt x="202" y="830"/>
                  <a:pt x="200" y="826"/>
                  <a:pt x="198" y="822"/>
                </a:cubicBezTo>
                <a:cubicBezTo>
                  <a:pt x="197" y="820"/>
                  <a:pt x="196" y="818"/>
                  <a:pt x="194" y="816"/>
                </a:cubicBezTo>
                <a:cubicBezTo>
                  <a:pt x="193" y="813"/>
                  <a:pt x="191" y="810"/>
                  <a:pt x="189" y="806"/>
                </a:cubicBezTo>
                <a:cubicBezTo>
                  <a:pt x="206" y="776"/>
                  <a:pt x="223" y="746"/>
                  <a:pt x="242" y="717"/>
                </a:cubicBezTo>
                <a:close/>
                <a:moveTo>
                  <a:pt x="183" y="819"/>
                </a:moveTo>
                <a:cubicBezTo>
                  <a:pt x="183" y="821"/>
                  <a:pt x="184" y="822"/>
                  <a:pt x="185" y="823"/>
                </a:cubicBezTo>
                <a:cubicBezTo>
                  <a:pt x="186" y="826"/>
                  <a:pt x="188" y="829"/>
                  <a:pt x="189" y="832"/>
                </a:cubicBezTo>
                <a:cubicBezTo>
                  <a:pt x="191" y="835"/>
                  <a:pt x="193" y="838"/>
                  <a:pt x="195" y="841"/>
                </a:cubicBezTo>
                <a:cubicBezTo>
                  <a:pt x="196" y="844"/>
                  <a:pt x="198" y="846"/>
                  <a:pt x="199" y="849"/>
                </a:cubicBezTo>
                <a:cubicBezTo>
                  <a:pt x="201" y="852"/>
                  <a:pt x="203" y="855"/>
                  <a:pt x="205" y="858"/>
                </a:cubicBezTo>
                <a:cubicBezTo>
                  <a:pt x="206" y="861"/>
                  <a:pt x="208" y="864"/>
                  <a:pt x="209" y="867"/>
                </a:cubicBezTo>
                <a:cubicBezTo>
                  <a:pt x="211" y="870"/>
                  <a:pt x="213" y="873"/>
                  <a:pt x="215" y="876"/>
                </a:cubicBezTo>
                <a:cubicBezTo>
                  <a:pt x="216" y="878"/>
                  <a:pt x="218" y="881"/>
                  <a:pt x="220" y="884"/>
                </a:cubicBezTo>
                <a:cubicBezTo>
                  <a:pt x="222" y="887"/>
                  <a:pt x="223" y="890"/>
                  <a:pt x="225" y="893"/>
                </a:cubicBezTo>
                <a:cubicBezTo>
                  <a:pt x="227" y="896"/>
                  <a:pt x="229" y="898"/>
                  <a:pt x="230" y="901"/>
                </a:cubicBezTo>
                <a:cubicBezTo>
                  <a:pt x="232" y="904"/>
                  <a:pt x="234" y="907"/>
                  <a:pt x="236" y="910"/>
                </a:cubicBezTo>
                <a:cubicBezTo>
                  <a:pt x="238" y="913"/>
                  <a:pt x="239" y="915"/>
                  <a:pt x="241" y="918"/>
                </a:cubicBezTo>
                <a:cubicBezTo>
                  <a:pt x="243" y="921"/>
                  <a:pt x="245" y="924"/>
                  <a:pt x="247" y="927"/>
                </a:cubicBezTo>
                <a:cubicBezTo>
                  <a:pt x="249" y="930"/>
                  <a:pt x="250" y="932"/>
                  <a:pt x="252" y="935"/>
                </a:cubicBezTo>
                <a:cubicBezTo>
                  <a:pt x="254" y="938"/>
                  <a:pt x="256" y="941"/>
                  <a:pt x="258" y="944"/>
                </a:cubicBezTo>
                <a:cubicBezTo>
                  <a:pt x="260" y="946"/>
                  <a:pt x="262" y="949"/>
                  <a:pt x="263" y="952"/>
                </a:cubicBezTo>
                <a:cubicBezTo>
                  <a:pt x="265" y="955"/>
                  <a:pt x="267" y="957"/>
                  <a:pt x="270" y="960"/>
                </a:cubicBezTo>
                <a:cubicBezTo>
                  <a:pt x="271" y="963"/>
                  <a:pt x="273" y="966"/>
                  <a:pt x="275" y="968"/>
                </a:cubicBezTo>
                <a:cubicBezTo>
                  <a:pt x="277" y="971"/>
                  <a:pt x="279" y="974"/>
                  <a:pt x="281" y="977"/>
                </a:cubicBezTo>
                <a:cubicBezTo>
                  <a:pt x="283" y="980"/>
                  <a:pt x="285" y="982"/>
                  <a:pt x="286" y="984"/>
                </a:cubicBezTo>
                <a:cubicBezTo>
                  <a:pt x="289" y="988"/>
                  <a:pt x="291" y="991"/>
                  <a:pt x="293" y="994"/>
                </a:cubicBezTo>
                <a:cubicBezTo>
                  <a:pt x="295" y="996"/>
                  <a:pt x="297" y="998"/>
                  <a:pt x="298" y="1001"/>
                </a:cubicBezTo>
                <a:cubicBezTo>
                  <a:pt x="301" y="1004"/>
                  <a:pt x="304" y="1008"/>
                  <a:pt x="307" y="1012"/>
                </a:cubicBezTo>
                <a:cubicBezTo>
                  <a:pt x="308" y="1014"/>
                  <a:pt x="309" y="1015"/>
                  <a:pt x="310" y="1017"/>
                </a:cubicBezTo>
                <a:cubicBezTo>
                  <a:pt x="314" y="1022"/>
                  <a:pt x="319" y="1027"/>
                  <a:pt x="323" y="1033"/>
                </a:cubicBezTo>
                <a:cubicBezTo>
                  <a:pt x="324" y="1034"/>
                  <a:pt x="325" y="1036"/>
                  <a:pt x="327" y="1038"/>
                </a:cubicBezTo>
                <a:cubicBezTo>
                  <a:pt x="330" y="1041"/>
                  <a:pt x="332" y="1045"/>
                  <a:pt x="335" y="1048"/>
                </a:cubicBezTo>
                <a:cubicBezTo>
                  <a:pt x="337" y="1050"/>
                  <a:pt x="339" y="1053"/>
                  <a:pt x="340" y="1055"/>
                </a:cubicBezTo>
                <a:cubicBezTo>
                  <a:pt x="343" y="1058"/>
                  <a:pt x="345" y="1061"/>
                  <a:pt x="348" y="1064"/>
                </a:cubicBezTo>
                <a:cubicBezTo>
                  <a:pt x="350" y="1066"/>
                  <a:pt x="352" y="1068"/>
                  <a:pt x="354" y="1071"/>
                </a:cubicBezTo>
                <a:cubicBezTo>
                  <a:pt x="356" y="1073"/>
                  <a:pt x="358" y="1076"/>
                  <a:pt x="360" y="1078"/>
                </a:cubicBezTo>
                <a:cubicBezTo>
                  <a:pt x="360" y="1078"/>
                  <a:pt x="360" y="1078"/>
                  <a:pt x="360" y="1078"/>
                </a:cubicBezTo>
                <a:cubicBezTo>
                  <a:pt x="360" y="1078"/>
                  <a:pt x="360" y="1078"/>
                  <a:pt x="360" y="1078"/>
                </a:cubicBezTo>
                <a:cubicBezTo>
                  <a:pt x="360" y="1079"/>
                  <a:pt x="359" y="1080"/>
                  <a:pt x="359" y="1080"/>
                </a:cubicBezTo>
                <a:cubicBezTo>
                  <a:pt x="356" y="1091"/>
                  <a:pt x="353" y="1101"/>
                  <a:pt x="350" y="1112"/>
                </a:cubicBezTo>
                <a:cubicBezTo>
                  <a:pt x="350" y="1112"/>
                  <a:pt x="350" y="1113"/>
                  <a:pt x="350" y="1113"/>
                </a:cubicBezTo>
                <a:cubicBezTo>
                  <a:pt x="347" y="1124"/>
                  <a:pt x="344" y="1134"/>
                  <a:pt x="341" y="1145"/>
                </a:cubicBezTo>
                <a:cubicBezTo>
                  <a:pt x="341" y="1146"/>
                  <a:pt x="341" y="1148"/>
                  <a:pt x="340" y="1149"/>
                </a:cubicBezTo>
                <a:cubicBezTo>
                  <a:pt x="338" y="1160"/>
                  <a:pt x="335" y="1170"/>
                  <a:pt x="333" y="1180"/>
                </a:cubicBezTo>
                <a:cubicBezTo>
                  <a:pt x="333" y="1182"/>
                  <a:pt x="332" y="1184"/>
                  <a:pt x="332" y="1185"/>
                </a:cubicBezTo>
                <a:cubicBezTo>
                  <a:pt x="330" y="1196"/>
                  <a:pt x="327" y="1206"/>
                  <a:pt x="325" y="1216"/>
                </a:cubicBezTo>
                <a:cubicBezTo>
                  <a:pt x="325" y="1217"/>
                  <a:pt x="325" y="1217"/>
                  <a:pt x="325" y="1218"/>
                </a:cubicBezTo>
                <a:cubicBezTo>
                  <a:pt x="324" y="1217"/>
                  <a:pt x="323" y="1215"/>
                  <a:pt x="322" y="1214"/>
                </a:cubicBezTo>
                <a:cubicBezTo>
                  <a:pt x="319" y="1211"/>
                  <a:pt x="317" y="1208"/>
                  <a:pt x="315" y="1205"/>
                </a:cubicBezTo>
                <a:cubicBezTo>
                  <a:pt x="313" y="1202"/>
                  <a:pt x="310" y="1199"/>
                  <a:pt x="308" y="1195"/>
                </a:cubicBezTo>
                <a:cubicBezTo>
                  <a:pt x="305" y="1192"/>
                  <a:pt x="303" y="1189"/>
                  <a:pt x="301" y="1187"/>
                </a:cubicBezTo>
                <a:cubicBezTo>
                  <a:pt x="299" y="1183"/>
                  <a:pt x="296" y="1180"/>
                  <a:pt x="294" y="1177"/>
                </a:cubicBezTo>
                <a:cubicBezTo>
                  <a:pt x="292" y="1174"/>
                  <a:pt x="290" y="1171"/>
                  <a:pt x="288" y="1168"/>
                </a:cubicBezTo>
                <a:cubicBezTo>
                  <a:pt x="285" y="1164"/>
                  <a:pt x="283" y="1161"/>
                  <a:pt x="281" y="1158"/>
                </a:cubicBezTo>
                <a:cubicBezTo>
                  <a:pt x="279" y="1155"/>
                  <a:pt x="276" y="1152"/>
                  <a:pt x="274" y="1149"/>
                </a:cubicBezTo>
                <a:cubicBezTo>
                  <a:pt x="272" y="1145"/>
                  <a:pt x="270" y="1142"/>
                  <a:pt x="268" y="1139"/>
                </a:cubicBezTo>
                <a:cubicBezTo>
                  <a:pt x="265" y="1136"/>
                  <a:pt x="263" y="1132"/>
                  <a:pt x="261" y="1129"/>
                </a:cubicBezTo>
                <a:cubicBezTo>
                  <a:pt x="259" y="1126"/>
                  <a:pt x="257" y="1123"/>
                  <a:pt x="255" y="1119"/>
                </a:cubicBezTo>
                <a:cubicBezTo>
                  <a:pt x="253" y="1116"/>
                  <a:pt x="251" y="1113"/>
                  <a:pt x="249" y="1110"/>
                </a:cubicBezTo>
                <a:cubicBezTo>
                  <a:pt x="247" y="1107"/>
                  <a:pt x="244" y="1103"/>
                  <a:pt x="242" y="1100"/>
                </a:cubicBezTo>
                <a:cubicBezTo>
                  <a:pt x="240" y="1097"/>
                  <a:pt x="238" y="1094"/>
                  <a:pt x="236" y="1090"/>
                </a:cubicBezTo>
                <a:cubicBezTo>
                  <a:pt x="234" y="1087"/>
                  <a:pt x="232" y="1083"/>
                  <a:pt x="230" y="1080"/>
                </a:cubicBezTo>
                <a:cubicBezTo>
                  <a:pt x="228" y="1077"/>
                  <a:pt x="226" y="1074"/>
                  <a:pt x="224" y="1071"/>
                </a:cubicBezTo>
                <a:cubicBezTo>
                  <a:pt x="222" y="1067"/>
                  <a:pt x="220" y="1064"/>
                  <a:pt x="218" y="1060"/>
                </a:cubicBezTo>
                <a:cubicBezTo>
                  <a:pt x="216" y="1057"/>
                  <a:pt x="214" y="1054"/>
                  <a:pt x="213" y="1051"/>
                </a:cubicBezTo>
                <a:cubicBezTo>
                  <a:pt x="211" y="1047"/>
                  <a:pt x="208" y="1043"/>
                  <a:pt x="206" y="1040"/>
                </a:cubicBezTo>
                <a:cubicBezTo>
                  <a:pt x="205" y="1037"/>
                  <a:pt x="203" y="1034"/>
                  <a:pt x="201" y="1031"/>
                </a:cubicBezTo>
                <a:cubicBezTo>
                  <a:pt x="199" y="1027"/>
                  <a:pt x="197" y="1023"/>
                  <a:pt x="195" y="1019"/>
                </a:cubicBezTo>
                <a:cubicBezTo>
                  <a:pt x="193" y="1016"/>
                  <a:pt x="192" y="1013"/>
                  <a:pt x="190" y="1010"/>
                </a:cubicBezTo>
                <a:cubicBezTo>
                  <a:pt x="188" y="1006"/>
                  <a:pt x="186" y="1002"/>
                  <a:pt x="184" y="998"/>
                </a:cubicBezTo>
                <a:cubicBezTo>
                  <a:pt x="182" y="995"/>
                  <a:pt x="181" y="993"/>
                  <a:pt x="179" y="990"/>
                </a:cubicBezTo>
                <a:cubicBezTo>
                  <a:pt x="177" y="985"/>
                  <a:pt x="174" y="980"/>
                  <a:pt x="172" y="975"/>
                </a:cubicBezTo>
                <a:cubicBezTo>
                  <a:pt x="171" y="973"/>
                  <a:pt x="170" y="971"/>
                  <a:pt x="169" y="969"/>
                </a:cubicBezTo>
                <a:cubicBezTo>
                  <a:pt x="165" y="962"/>
                  <a:pt x="162" y="955"/>
                  <a:pt x="159" y="948"/>
                </a:cubicBezTo>
                <a:cubicBezTo>
                  <a:pt x="158" y="946"/>
                  <a:pt x="157" y="944"/>
                  <a:pt x="155" y="941"/>
                </a:cubicBezTo>
                <a:cubicBezTo>
                  <a:pt x="153" y="937"/>
                  <a:pt x="151" y="932"/>
                  <a:pt x="149" y="928"/>
                </a:cubicBezTo>
                <a:cubicBezTo>
                  <a:pt x="148" y="925"/>
                  <a:pt x="146" y="922"/>
                  <a:pt x="145" y="919"/>
                </a:cubicBezTo>
                <a:cubicBezTo>
                  <a:pt x="143" y="915"/>
                  <a:pt x="142" y="911"/>
                  <a:pt x="140" y="908"/>
                </a:cubicBezTo>
                <a:cubicBezTo>
                  <a:pt x="153" y="878"/>
                  <a:pt x="167" y="848"/>
                  <a:pt x="183" y="819"/>
                </a:cubicBezTo>
                <a:close/>
                <a:moveTo>
                  <a:pt x="133" y="923"/>
                </a:moveTo>
                <a:cubicBezTo>
                  <a:pt x="134" y="924"/>
                  <a:pt x="135" y="926"/>
                  <a:pt x="136" y="927"/>
                </a:cubicBezTo>
                <a:cubicBezTo>
                  <a:pt x="137" y="931"/>
                  <a:pt x="139" y="934"/>
                  <a:pt x="140" y="937"/>
                </a:cubicBezTo>
                <a:cubicBezTo>
                  <a:pt x="142" y="941"/>
                  <a:pt x="144" y="945"/>
                  <a:pt x="145" y="948"/>
                </a:cubicBezTo>
                <a:cubicBezTo>
                  <a:pt x="147" y="952"/>
                  <a:pt x="149" y="955"/>
                  <a:pt x="150" y="958"/>
                </a:cubicBezTo>
                <a:cubicBezTo>
                  <a:pt x="152" y="962"/>
                  <a:pt x="154" y="966"/>
                  <a:pt x="156" y="969"/>
                </a:cubicBezTo>
                <a:cubicBezTo>
                  <a:pt x="157" y="973"/>
                  <a:pt x="159" y="976"/>
                  <a:pt x="161" y="979"/>
                </a:cubicBezTo>
                <a:cubicBezTo>
                  <a:pt x="162" y="983"/>
                  <a:pt x="164" y="987"/>
                  <a:pt x="166" y="990"/>
                </a:cubicBezTo>
                <a:cubicBezTo>
                  <a:pt x="168" y="994"/>
                  <a:pt x="169" y="997"/>
                  <a:pt x="171" y="1000"/>
                </a:cubicBezTo>
                <a:cubicBezTo>
                  <a:pt x="173" y="1004"/>
                  <a:pt x="175" y="1007"/>
                  <a:pt x="177" y="1011"/>
                </a:cubicBezTo>
                <a:cubicBezTo>
                  <a:pt x="179" y="1014"/>
                  <a:pt x="180" y="1017"/>
                  <a:pt x="182" y="1021"/>
                </a:cubicBezTo>
                <a:cubicBezTo>
                  <a:pt x="184" y="1024"/>
                  <a:pt x="186" y="1028"/>
                  <a:pt x="188" y="1032"/>
                </a:cubicBezTo>
                <a:cubicBezTo>
                  <a:pt x="190" y="1035"/>
                  <a:pt x="192" y="1038"/>
                  <a:pt x="193" y="1041"/>
                </a:cubicBezTo>
                <a:cubicBezTo>
                  <a:pt x="195" y="1045"/>
                  <a:pt x="197" y="1048"/>
                  <a:pt x="200" y="1052"/>
                </a:cubicBezTo>
                <a:cubicBezTo>
                  <a:pt x="201" y="1055"/>
                  <a:pt x="203" y="1058"/>
                  <a:pt x="205" y="1061"/>
                </a:cubicBezTo>
                <a:cubicBezTo>
                  <a:pt x="207" y="1065"/>
                  <a:pt x="209" y="1069"/>
                  <a:pt x="211" y="1072"/>
                </a:cubicBezTo>
                <a:cubicBezTo>
                  <a:pt x="213" y="1075"/>
                  <a:pt x="215" y="1078"/>
                  <a:pt x="217" y="1081"/>
                </a:cubicBezTo>
                <a:cubicBezTo>
                  <a:pt x="219" y="1085"/>
                  <a:pt x="221" y="1089"/>
                  <a:pt x="224" y="1092"/>
                </a:cubicBezTo>
                <a:cubicBezTo>
                  <a:pt x="225" y="1095"/>
                  <a:pt x="227" y="1098"/>
                  <a:pt x="229" y="1101"/>
                </a:cubicBezTo>
                <a:cubicBezTo>
                  <a:pt x="231" y="1105"/>
                  <a:pt x="234" y="1109"/>
                  <a:pt x="236" y="1112"/>
                </a:cubicBezTo>
                <a:cubicBezTo>
                  <a:pt x="238" y="1115"/>
                  <a:pt x="240" y="1118"/>
                  <a:pt x="241" y="1121"/>
                </a:cubicBezTo>
                <a:cubicBezTo>
                  <a:pt x="244" y="1125"/>
                  <a:pt x="247" y="1129"/>
                  <a:pt x="249" y="1133"/>
                </a:cubicBezTo>
                <a:cubicBezTo>
                  <a:pt x="251" y="1135"/>
                  <a:pt x="253" y="1138"/>
                  <a:pt x="254" y="1140"/>
                </a:cubicBezTo>
                <a:cubicBezTo>
                  <a:pt x="257" y="1145"/>
                  <a:pt x="260" y="1149"/>
                  <a:pt x="263" y="1153"/>
                </a:cubicBezTo>
                <a:cubicBezTo>
                  <a:pt x="264" y="1155"/>
                  <a:pt x="266" y="1157"/>
                  <a:pt x="267" y="1160"/>
                </a:cubicBezTo>
                <a:cubicBezTo>
                  <a:pt x="271" y="1165"/>
                  <a:pt x="275" y="1170"/>
                  <a:pt x="278" y="1175"/>
                </a:cubicBezTo>
                <a:cubicBezTo>
                  <a:pt x="279" y="1177"/>
                  <a:pt x="280" y="1178"/>
                  <a:pt x="281" y="1179"/>
                </a:cubicBezTo>
                <a:cubicBezTo>
                  <a:pt x="285" y="1185"/>
                  <a:pt x="290" y="1192"/>
                  <a:pt x="294" y="1198"/>
                </a:cubicBezTo>
                <a:cubicBezTo>
                  <a:pt x="296" y="1200"/>
                  <a:pt x="297" y="1201"/>
                  <a:pt x="298" y="1203"/>
                </a:cubicBezTo>
                <a:cubicBezTo>
                  <a:pt x="302" y="1207"/>
                  <a:pt x="305" y="1212"/>
                  <a:pt x="308" y="1217"/>
                </a:cubicBezTo>
                <a:cubicBezTo>
                  <a:pt x="310" y="1219"/>
                  <a:pt x="312" y="1221"/>
                  <a:pt x="314" y="1223"/>
                </a:cubicBezTo>
                <a:cubicBezTo>
                  <a:pt x="317" y="1227"/>
                  <a:pt x="319" y="1230"/>
                  <a:pt x="322" y="1234"/>
                </a:cubicBezTo>
                <a:cubicBezTo>
                  <a:pt x="322" y="1234"/>
                  <a:pt x="322" y="1234"/>
                  <a:pt x="322" y="1234"/>
                </a:cubicBezTo>
                <a:cubicBezTo>
                  <a:pt x="322" y="1234"/>
                  <a:pt x="322" y="1234"/>
                  <a:pt x="322" y="1234"/>
                </a:cubicBezTo>
                <a:cubicBezTo>
                  <a:pt x="321" y="1239"/>
                  <a:pt x="320" y="1245"/>
                  <a:pt x="319" y="1250"/>
                </a:cubicBezTo>
                <a:cubicBezTo>
                  <a:pt x="319" y="1251"/>
                  <a:pt x="319" y="1252"/>
                  <a:pt x="318" y="1253"/>
                </a:cubicBezTo>
                <a:cubicBezTo>
                  <a:pt x="317" y="1260"/>
                  <a:pt x="316" y="1266"/>
                  <a:pt x="315" y="1273"/>
                </a:cubicBezTo>
                <a:cubicBezTo>
                  <a:pt x="315" y="1275"/>
                  <a:pt x="314" y="1277"/>
                  <a:pt x="314" y="1280"/>
                </a:cubicBezTo>
                <a:cubicBezTo>
                  <a:pt x="313" y="1284"/>
                  <a:pt x="313" y="1289"/>
                  <a:pt x="312" y="1294"/>
                </a:cubicBezTo>
                <a:cubicBezTo>
                  <a:pt x="312" y="1297"/>
                  <a:pt x="311" y="1299"/>
                  <a:pt x="311" y="1302"/>
                </a:cubicBezTo>
                <a:cubicBezTo>
                  <a:pt x="310" y="1306"/>
                  <a:pt x="310" y="1310"/>
                  <a:pt x="309" y="1315"/>
                </a:cubicBezTo>
                <a:cubicBezTo>
                  <a:pt x="309" y="1317"/>
                  <a:pt x="308" y="1320"/>
                  <a:pt x="308" y="1323"/>
                </a:cubicBezTo>
                <a:cubicBezTo>
                  <a:pt x="307" y="1327"/>
                  <a:pt x="307" y="1331"/>
                  <a:pt x="306" y="1335"/>
                </a:cubicBezTo>
                <a:cubicBezTo>
                  <a:pt x="306" y="1338"/>
                  <a:pt x="306" y="1341"/>
                  <a:pt x="305" y="1344"/>
                </a:cubicBezTo>
                <a:cubicBezTo>
                  <a:pt x="305" y="1348"/>
                  <a:pt x="305" y="1352"/>
                  <a:pt x="304" y="1356"/>
                </a:cubicBezTo>
                <a:cubicBezTo>
                  <a:pt x="304" y="1359"/>
                  <a:pt x="304" y="1362"/>
                  <a:pt x="303" y="1365"/>
                </a:cubicBezTo>
                <a:cubicBezTo>
                  <a:pt x="303" y="1369"/>
                  <a:pt x="303" y="1373"/>
                  <a:pt x="302" y="1377"/>
                </a:cubicBezTo>
                <a:cubicBezTo>
                  <a:pt x="302" y="1380"/>
                  <a:pt x="302" y="1383"/>
                  <a:pt x="301" y="1386"/>
                </a:cubicBezTo>
                <a:cubicBezTo>
                  <a:pt x="301" y="1387"/>
                  <a:pt x="301" y="1388"/>
                  <a:pt x="301" y="1389"/>
                </a:cubicBezTo>
                <a:cubicBezTo>
                  <a:pt x="300" y="1387"/>
                  <a:pt x="299" y="1385"/>
                  <a:pt x="298" y="1384"/>
                </a:cubicBezTo>
                <a:cubicBezTo>
                  <a:pt x="295" y="1380"/>
                  <a:pt x="292" y="1377"/>
                  <a:pt x="290" y="1373"/>
                </a:cubicBezTo>
                <a:cubicBezTo>
                  <a:pt x="287" y="1369"/>
                  <a:pt x="284" y="1365"/>
                  <a:pt x="281" y="1361"/>
                </a:cubicBezTo>
                <a:cubicBezTo>
                  <a:pt x="279" y="1358"/>
                  <a:pt x="276" y="1354"/>
                  <a:pt x="274" y="1350"/>
                </a:cubicBezTo>
                <a:cubicBezTo>
                  <a:pt x="271" y="1346"/>
                  <a:pt x="269" y="1342"/>
                  <a:pt x="266" y="1338"/>
                </a:cubicBezTo>
                <a:cubicBezTo>
                  <a:pt x="263" y="1335"/>
                  <a:pt x="261" y="1331"/>
                  <a:pt x="259" y="1327"/>
                </a:cubicBezTo>
                <a:cubicBezTo>
                  <a:pt x="256" y="1323"/>
                  <a:pt x="253" y="1319"/>
                  <a:pt x="251" y="1315"/>
                </a:cubicBezTo>
                <a:cubicBezTo>
                  <a:pt x="248" y="1312"/>
                  <a:pt x="246" y="1308"/>
                  <a:pt x="244" y="1304"/>
                </a:cubicBezTo>
                <a:cubicBezTo>
                  <a:pt x="241" y="1300"/>
                  <a:pt x="238" y="1296"/>
                  <a:pt x="236" y="1292"/>
                </a:cubicBezTo>
                <a:cubicBezTo>
                  <a:pt x="234" y="1288"/>
                  <a:pt x="231" y="1285"/>
                  <a:pt x="229" y="1281"/>
                </a:cubicBezTo>
                <a:cubicBezTo>
                  <a:pt x="227" y="1277"/>
                  <a:pt x="224" y="1273"/>
                  <a:pt x="222" y="1268"/>
                </a:cubicBezTo>
                <a:cubicBezTo>
                  <a:pt x="219" y="1265"/>
                  <a:pt x="217" y="1261"/>
                  <a:pt x="215" y="1257"/>
                </a:cubicBezTo>
                <a:cubicBezTo>
                  <a:pt x="213" y="1253"/>
                  <a:pt x="210" y="1249"/>
                  <a:pt x="208" y="1245"/>
                </a:cubicBezTo>
                <a:cubicBezTo>
                  <a:pt x="206" y="1241"/>
                  <a:pt x="203" y="1237"/>
                  <a:pt x="201" y="1233"/>
                </a:cubicBezTo>
                <a:cubicBezTo>
                  <a:pt x="199" y="1229"/>
                  <a:pt x="197" y="1225"/>
                  <a:pt x="194" y="1220"/>
                </a:cubicBezTo>
                <a:cubicBezTo>
                  <a:pt x="192" y="1217"/>
                  <a:pt x="190" y="1213"/>
                  <a:pt x="188" y="1209"/>
                </a:cubicBezTo>
                <a:cubicBezTo>
                  <a:pt x="186" y="1205"/>
                  <a:pt x="184" y="1200"/>
                  <a:pt x="181" y="1196"/>
                </a:cubicBezTo>
                <a:cubicBezTo>
                  <a:pt x="179" y="1192"/>
                  <a:pt x="177" y="1188"/>
                  <a:pt x="175" y="1185"/>
                </a:cubicBezTo>
                <a:cubicBezTo>
                  <a:pt x="173" y="1180"/>
                  <a:pt x="171" y="1176"/>
                  <a:pt x="169" y="1171"/>
                </a:cubicBezTo>
                <a:cubicBezTo>
                  <a:pt x="167" y="1168"/>
                  <a:pt x="165" y="1164"/>
                  <a:pt x="163" y="1160"/>
                </a:cubicBezTo>
                <a:cubicBezTo>
                  <a:pt x="161" y="1155"/>
                  <a:pt x="159" y="1151"/>
                  <a:pt x="157" y="1146"/>
                </a:cubicBezTo>
                <a:cubicBezTo>
                  <a:pt x="155" y="1143"/>
                  <a:pt x="153" y="1139"/>
                  <a:pt x="151" y="1135"/>
                </a:cubicBezTo>
                <a:cubicBezTo>
                  <a:pt x="149" y="1130"/>
                  <a:pt x="147" y="1126"/>
                  <a:pt x="145" y="1121"/>
                </a:cubicBezTo>
                <a:cubicBezTo>
                  <a:pt x="143" y="1117"/>
                  <a:pt x="142" y="1114"/>
                  <a:pt x="140" y="1110"/>
                </a:cubicBezTo>
                <a:cubicBezTo>
                  <a:pt x="138" y="1105"/>
                  <a:pt x="136" y="1100"/>
                  <a:pt x="133" y="1094"/>
                </a:cubicBezTo>
                <a:cubicBezTo>
                  <a:pt x="132" y="1091"/>
                  <a:pt x="130" y="1088"/>
                  <a:pt x="129" y="1085"/>
                </a:cubicBezTo>
                <a:cubicBezTo>
                  <a:pt x="126" y="1078"/>
                  <a:pt x="123" y="1071"/>
                  <a:pt x="121" y="1064"/>
                </a:cubicBezTo>
                <a:cubicBezTo>
                  <a:pt x="120" y="1062"/>
                  <a:pt x="119" y="1061"/>
                  <a:pt x="119" y="1059"/>
                </a:cubicBezTo>
                <a:cubicBezTo>
                  <a:pt x="115" y="1051"/>
                  <a:pt x="112" y="1042"/>
                  <a:pt x="109" y="1034"/>
                </a:cubicBezTo>
                <a:cubicBezTo>
                  <a:pt x="108" y="1031"/>
                  <a:pt x="106" y="1028"/>
                  <a:pt x="105" y="1024"/>
                </a:cubicBezTo>
                <a:cubicBezTo>
                  <a:pt x="103" y="1019"/>
                  <a:pt x="101" y="1014"/>
                  <a:pt x="100" y="1009"/>
                </a:cubicBezTo>
                <a:cubicBezTo>
                  <a:pt x="110" y="980"/>
                  <a:pt x="121" y="951"/>
                  <a:pt x="133" y="923"/>
                </a:cubicBezTo>
                <a:close/>
                <a:moveTo>
                  <a:pt x="93" y="1027"/>
                </a:moveTo>
                <a:cubicBezTo>
                  <a:pt x="94" y="1029"/>
                  <a:pt x="95" y="1030"/>
                  <a:pt x="95" y="1032"/>
                </a:cubicBezTo>
                <a:cubicBezTo>
                  <a:pt x="97" y="1036"/>
                  <a:pt x="98" y="1040"/>
                  <a:pt x="100" y="1044"/>
                </a:cubicBezTo>
                <a:cubicBezTo>
                  <a:pt x="102" y="1049"/>
                  <a:pt x="104" y="1054"/>
                  <a:pt x="105" y="1058"/>
                </a:cubicBezTo>
                <a:cubicBezTo>
                  <a:pt x="107" y="1062"/>
                  <a:pt x="109" y="1066"/>
                  <a:pt x="110" y="1070"/>
                </a:cubicBezTo>
                <a:cubicBezTo>
                  <a:pt x="112" y="1075"/>
                  <a:pt x="114" y="1079"/>
                  <a:pt x="116" y="1084"/>
                </a:cubicBezTo>
                <a:cubicBezTo>
                  <a:pt x="117" y="1088"/>
                  <a:pt x="119" y="1092"/>
                  <a:pt x="121" y="1096"/>
                </a:cubicBezTo>
                <a:cubicBezTo>
                  <a:pt x="123" y="1100"/>
                  <a:pt x="125" y="1105"/>
                  <a:pt x="127" y="1109"/>
                </a:cubicBezTo>
                <a:cubicBezTo>
                  <a:pt x="128" y="1113"/>
                  <a:pt x="130" y="1117"/>
                  <a:pt x="132" y="1121"/>
                </a:cubicBezTo>
                <a:cubicBezTo>
                  <a:pt x="134" y="1126"/>
                  <a:pt x="136" y="1130"/>
                  <a:pt x="138" y="1135"/>
                </a:cubicBezTo>
                <a:cubicBezTo>
                  <a:pt x="140" y="1139"/>
                  <a:pt x="142" y="1143"/>
                  <a:pt x="144" y="1147"/>
                </a:cubicBezTo>
                <a:cubicBezTo>
                  <a:pt x="146" y="1151"/>
                  <a:pt x="148" y="1155"/>
                  <a:pt x="150" y="1160"/>
                </a:cubicBezTo>
                <a:cubicBezTo>
                  <a:pt x="152" y="1164"/>
                  <a:pt x="154" y="1168"/>
                  <a:pt x="156" y="1172"/>
                </a:cubicBezTo>
                <a:cubicBezTo>
                  <a:pt x="158" y="1176"/>
                  <a:pt x="160" y="1180"/>
                  <a:pt x="162" y="1185"/>
                </a:cubicBezTo>
                <a:cubicBezTo>
                  <a:pt x="164" y="1189"/>
                  <a:pt x="166" y="1193"/>
                  <a:pt x="168" y="1196"/>
                </a:cubicBezTo>
                <a:cubicBezTo>
                  <a:pt x="170" y="1201"/>
                  <a:pt x="173" y="1205"/>
                  <a:pt x="175" y="1210"/>
                </a:cubicBezTo>
                <a:cubicBezTo>
                  <a:pt x="177" y="1213"/>
                  <a:pt x="179" y="1217"/>
                  <a:pt x="181" y="1221"/>
                </a:cubicBezTo>
                <a:cubicBezTo>
                  <a:pt x="183" y="1225"/>
                  <a:pt x="186" y="1230"/>
                  <a:pt x="188" y="1234"/>
                </a:cubicBezTo>
                <a:cubicBezTo>
                  <a:pt x="190" y="1238"/>
                  <a:pt x="192" y="1241"/>
                  <a:pt x="194" y="1245"/>
                </a:cubicBezTo>
                <a:cubicBezTo>
                  <a:pt x="197" y="1250"/>
                  <a:pt x="199" y="1254"/>
                  <a:pt x="202" y="1258"/>
                </a:cubicBezTo>
                <a:cubicBezTo>
                  <a:pt x="204" y="1262"/>
                  <a:pt x="206" y="1266"/>
                  <a:pt x="208" y="1269"/>
                </a:cubicBezTo>
                <a:cubicBezTo>
                  <a:pt x="211" y="1274"/>
                  <a:pt x="214" y="1278"/>
                  <a:pt x="216" y="1283"/>
                </a:cubicBezTo>
                <a:cubicBezTo>
                  <a:pt x="218" y="1286"/>
                  <a:pt x="220" y="1290"/>
                  <a:pt x="222" y="1293"/>
                </a:cubicBezTo>
                <a:cubicBezTo>
                  <a:pt x="225" y="1298"/>
                  <a:pt x="228" y="1302"/>
                  <a:pt x="231" y="1307"/>
                </a:cubicBezTo>
                <a:cubicBezTo>
                  <a:pt x="233" y="1310"/>
                  <a:pt x="235" y="1313"/>
                  <a:pt x="237" y="1317"/>
                </a:cubicBezTo>
                <a:cubicBezTo>
                  <a:pt x="240" y="1322"/>
                  <a:pt x="244" y="1326"/>
                  <a:pt x="247" y="1331"/>
                </a:cubicBezTo>
                <a:cubicBezTo>
                  <a:pt x="249" y="1334"/>
                  <a:pt x="250" y="1337"/>
                  <a:pt x="252" y="1340"/>
                </a:cubicBezTo>
                <a:cubicBezTo>
                  <a:pt x="257" y="1346"/>
                  <a:pt x="261" y="1353"/>
                  <a:pt x="266" y="1360"/>
                </a:cubicBezTo>
                <a:cubicBezTo>
                  <a:pt x="267" y="1361"/>
                  <a:pt x="267" y="1362"/>
                  <a:pt x="268" y="1363"/>
                </a:cubicBezTo>
                <a:cubicBezTo>
                  <a:pt x="273" y="1370"/>
                  <a:pt x="279" y="1378"/>
                  <a:pt x="284" y="1386"/>
                </a:cubicBezTo>
                <a:cubicBezTo>
                  <a:pt x="286" y="1388"/>
                  <a:pt x="288" y="1391"/>
                  <a:pt x="290" y="1393"/>
                </a:cubicBezTo>
                <a:cubicBezTo>
                  <a:pt x="293" y="1398"/>
                  <a:pt x="296" y="1403"/>
                  <a:pt x="300" y="1407"/>
                </a:cubicBezTo>
                <a:cubicBezTo>
                  <a:pt x="300" y="1407"/>
                  <a:pt x="300" y="1407"/>
                  <a:pt x="300" y="1407"/>
                </a:cubicBezTo>
                <a:cubicBezTo>
                  <a:pt x="300" y="1407"/>
                  <a:pt x="300" y="1407"/>
                  <a:pt x="300" y="1407"/>
                </a:cubicBezTo>
                <a:cubicBezTo>
                  <a:pt x="299" y="1412"/>
                  <a:pt x="299" y="1416"/>
                  <a:pt x="299" y="1421"/>
                </a:cubicBezTo>
                <a:cubicBezTo>
                  <a:pt x="299" y="1425"/>
                  <a:pt x="298" y="1429"/>
                  <a:pt x="298" y="1433"/>
                </a:cubicBezTo>
                <a:cubicBezTo>
                  <a:pt x="298" y="1439"/>
                  <a:pt x="298" y="1444"/>
                  <a:pt x="297" y="1450"/>
                </a:cubicBezTo>
                <a:cubicBezTo>
                  <a:pt x="297" y="1453"/>
                  <a:pt x="297" y="1457"/>
                  <a:pt x="297" y="1460"/>
                </a:cubicBezTo>
                <a:cubicBezTo>
                  <a:pt x="297" y="1467"/>
                  <a:pt x="297" y="1473"/>
                  <a:pt x="296" y="1479"/>
                </a:cubicBezTo>
                <a:cubicBezTo>
                  <a:pt x="296" y="1482"/>
                  <a:pt x="296" y="1485"/>
                  <a:pt x="296" y="1487"/>
                </a:cubicBezTo>
                <a:cubicBezTo>
                  <a:pt x="296" y="1497"/>
                  <a:pt x="296" y="1506"/>
                  <a:pt x="296" y="1514"/>
                </a:cubicBezTo>
                <a:cubicBezTo>
                  <a:pt x="296" y="1525"/>
                  <a:pt x="296" y="1536"/>
                  <a:pt x="296" y="1546"/>
                </a:cubicBezTo>
                <a:cubicBezTo>
                  <a:pt x="296" y="1549"/>
                  <a:pt x="296" y="1551"/>
                  <a:pt x="296" y="1554"/>
                </a:cubicBezTo>
                <a:cubicBezTo>
                  <a:pt x="297" y="1564"/>
                  <a:pt x="297" y="1575"/>
                  <a:pt x="298" y="1585"/>
                </a:cubicBezTo>
                <a:cubicBezTo>
                  <a:pt x="298" y="1586"/>
                  <a:pt x="298" y="1586"/>
                  <a:pt x="298" y="1586"/>
                </a:cubicBezTo>
                <a:cubicBezTo>
                  <a:pt x="296" y="1584"/>
                  <a:pt x="295" y="1582"/>
                  <a:pt x="293" y="1580"/>
                </a:cubicBezTo>
                <a:cubicBezTo>
                  <a:pt x="290" y="1576"/>
                  <a:pt x="287" y="1571"/>
                  <a:pt x="284" y="1567"/>
                </a:cubicBezTo>
                <a:cubicBezTo>
                  <a:pt x="280" y="1562"/>
                  <a:pt x="277" y="1557"/>
                  <a:pt x="274" y="1552"/>
                </a:cubicBezTo>
                <a:cubicBezTo>
                  <a:pt x="271" y="1548"/>
                  <a:pt x="268" y="1543"/>
                  <a:pt x="265" y="1539"/>
                </a:cubicBezTo>
                <a:cubicBezTo>
                  <a:pt x="261" y="1534"/>
                  <a:pt x="258" y="1529"/>
                  <a:pt x="255" y="1524"/>
                </a:cubicBezTo>
                <a:cubicBezTo>
                  <a:pt x="252" y="1519"/>
                  <a:pt x="249" y="1515"/>
                  <a:pt x="246" y="1510"/>
                </a:cubicBezTo>
                <a:cubicBezTo>
                  <a:pt x="243" y="1505"/>
                  <a:pt x="240" y="1500"/>
                  <a:pt x="236" y="1495"/>
                </a:cubicBezTo>
                <a:cubicBezTo>
                  <a:pt x="234" y="1491"/>
                  <a:pt x="231" y="1486"/>
                  <a:pt x="228" y="1481"/>
                </a:cubicBezTo>
                <a:cubicBezTo>
                  <a:pt x="225" y="1476"/>
                  <a:pt x="222" y="1471"/>
                  <a:pt x="219" y="1466"/>
                </a:cubicBezTo>
                <a:cubicBezTo>
                  <a:pt x="216" y="1461"/>
                  <a:pt x="213" y="1457"/>
                  <a:pt x="211" y="1452"/>
                </a:cubicBezTo>
                <a:cubicBezTo>
                  <a:pt x="208" y="1447"/>
                  <a:pt x="205" y="1442"/>
                  <a:pt x="202" y="1436"/>
                </a:cubicBezTo>
                <a:cubicBezTo>
                  <a:pt x="199" y="1432"/>
                  <a:pt x="197" y="1427"/>
                  <a:pt x="194" y="1423"/>
                </a:cubicBezTo>
                <a:cubicBezTo>
                  <a:pt x="191" y="1417"/>
                  <a:pt x="189" y="1412"/>
                  <a:pt x="186" y="1407"/>
                </a:cubicBezTo>
                <a:cubicBezTo>
                  <a:pt x="183" y="1402"/>
                  <a:pt x="181" y="1397"/>
                  <a:pt x="178" y="1393"/>
                </a:cubicBezTo>
                <a:cubicBezTo>
                  <a:pt x="176" y="1387"/>
                  <a:pt x="173" y="1382"/>
                  <a:pt x="170" y="1376"/>
                </a:cubicBezTo>
                <a:cubicBezTo>
                  <a:pt x="168" y="1372"/>
                  <a:pt x="166" y="1367"/>
                  <a:pt x="163" y="1363"/>
                </a:cubicBezTo>
                <a:cubicBezTo>
                  <a:pt x="161" y="1357"/>
                  <a:pt x="158" y="1351"/>
                  <a:pt x="155" y="1346"/>
                </a:cubicBezTo>
                <a:cubicBezTo>
                  <a:pt x="153" y="1341"/>
                  <a:pt x="151" y="1337"/>
                  <a:pt x="149" y="1332"/>
                </a:cubicBezTo>
                <a:cubicBezTo>
                  <a:pt x="146" y="1326"/>
                  <a:pt x="144" y="1320"/>
                  <a:pt x="141" y="1315"/>
                </a:cubicBezTo>
                <a:cubicBezTo>
                  <a:pt x="139" y="1310"/>
                  <a:pt x="137" y="1306"/>
                  <a:pt x="135" y="1301"/>
                </a:cubicBezTo>
                <a:cubicBezTo>
                  <a:pt x="132" y="1295"/>
                  <a:pt x="130" y="1289"/>
                  <a:pt x="127" y="1283"/>
                </a:cubicBezTo>
                <a:cubicBezTo>
                  <a:pt x="126" y="1279"/>
                  <a:pt x="124" y="1274"/>
                  <a:pt x="122" y="1270"/>
                </a:cubicBezTo>
                <a:cubicBezTo>
                  <a:pt x="119" y="1264"/>
                  <a:pt x="117" y="1257"/>
                  <a:pt x="114" y="1251"/>
                </a:cubicBezTo>
                <a:cubicBezTo>
                  <a:pt x="113" y="1247"/>
                  <a:pt x="111" y="1243"/>
                  <a:pt x="110" y="1238"/>
                </a:cubicBezTo>
                <a:cubicBezTo>
                  <a:pt x="107" y="1232"/>
                  <a:pt x="105" y="1225"/>
                  <a:pt x="102" y="1218"/>
                </a:cubicBezTo>
                <a:cubicBezTo>
                  <a:pt x="101" y="1214"/>
                  <a:pt x="99" y="1210"/>
                  <a:pt x="98" y="1206"/>
                </a:cubicBezTo>
                <a:cubicBezTo>
                  <a:pt x="95" y="1198"/>
                  <a:pt x="92" y="1190"/>
                  <a:pt x="90" y="1182"/>
                </a:cubicBezTo>
                <a:cubicBezTo>
                  <a:pt x="89" y="1180"/>
                  <a:pt x="88" y="1177"/>
                  <a:pt x="87" y="1174"/>
                </a:cubicBezTo>
                <a:cubicBezTo>
                  <a:pt x="83" y="1164"/>
                  <a:pt x="80" y="1153"/>
                  <a:pt x="77" y="1142"/>
                </a:cubicBezTo>
                <a:cubicBezTo>
                  <a:pt x="76" y="1141"/>
                  <a:pt x="76" y="1140"/>
                  <a:pt x="76" y="1139"/>
                </a:cubicBezTo>
                <a:cubicBezTo>
                  <a:pt x="73" y="1129"/>
                  <a:pt x="70" y="1120"/>
                  <a:pt x="67" y="1110"/>
                </a:cubicBezTo>
                <a:cubicBezTo>
                  <a:pt x="75" y="1082"/>
                  <a:pt x="84" y="1054"/>
                  <a:pt x="93" y="1027"/>
                </a:cubicBezTo>
                <a:close/>
                <a:moveTo>
                  <a:pt x="61" y="1132"/>
                </a:moveTo>
                <a:cubicBezTo>
                  <a:pt x="62" y="1135"/>
                  <a:pt x="63" y="1137"/>
                  <a:pt x="63" y="1139"/>
                </a:cubicBezTo>
                <a:cubicBezTo>
                  <a:pt x="65" y="1144"/>
                  <a:pt x="66" y="1149"/>
                  <a:pt x="68" y="1154"/>
                </a:cubicBezTo>
                <a:cubicBezTo>
                  <a:pt x="70" y="1160"/>
                  <a:pt x="72" y="1166"/>
                  <a:pt x="74" y="1172"/>
                </a:cubicBezTo>
                <a:cubicBezTo>
                  <a:pt x="75" y="1177"/>
                  <a:pt x="77" y="1182"/>
                  <a:pt x="79" y="1187"/>
                </a:cubicBezTo>
                <a:cubicBezTo>
                  <a:pt x="80" y="1193"/>
                  <a:pt x="82" y="1198"/>
                  <a:pt x="84" y="1204"/>
                </a:cubicBezTo>
                <a:cubicBezTo>
                  <a:pt x="86" y="1209"/>
                  <a:pt x="88" y="1214"/>
                  <a:pt x="90" y="1219"/>
                </a:cubicBezTo>
                <a:cubicBezTo>
                  <a:pt x="92" y="1225"/>
                  <a:pt x="94" y="1231"/>
                  <a:pt x="96" y="1236"/>
                </a:cubicBezTo>
                <a:cubicBezTo>
                  <a:pt x="98" y="1241"/>
                  <a:pt x="100" y="1246"/>
                  <a:pt x="102" y="1251"/>
                </a:cubicBezTo>
                <a:cubicBezTo>
                  <a:pt x="104" y="1257"/>
                  <a:pt x="106" y="1262"/>
                  <a:pt x="108" y="1268"/>
                </a:cubicBezTo>
                <a:cubicBezTo>
                  <a:pt x="110" y="1273"/>
                  <a:pt x="112" y="1278"/>
                  <a:pt x="114" y="1283"/>
                </a:cubicBezTo>
                <a:cubicBezTo>
                  <a:pt x="117" y="1288"/>
                  <a:pt x="119" y="1294"/>
                  <a:pt x="121" y="1300"/>
                </a:cubicBezTo>
                <a:cubicBezTo>
                  <a:pt x="124" y="1305"/>
                  <a:pt x="126" y="1309"/>
                  <a:pt x="128" y="1314"/>
                </a:cubicBezTo>
                <a:cubicBezTo>
                  <a:pt x="130" y="1320"/>
                  <a:pt x="133" y="1325"/>
                  <a:pt x="135" y="1331"/>
                </a:cubicBezTo>
                <a:cubicBezTo>
                  <a:pt x="137" y="1336"/>
                  <a:pt x="140" y="1340"/>
                  <a:pt x="142" y="1345"/>
                </a:cubicBezTo>
                <a:cubicBezTo>
                  <a:pt x="144" y="1351"/>
                  <a:pt x="147" y="1356"/>
                  <a:pt x="150" y="1362"/>
                </a:cubicBezTo>
                <a:cubicBezTo>
                  <a:pt x="152" y="1367"/>
                  <a:pt x="154" y="1371"/>
                  <a:pt x="156" y="1376"/>
                </a:cubicBezTo>
                <a:cubicBezTo>
                  <a:pt x="159" y="1382"/>
                  <a:pt x="162" y="1387"/>
                  <a:pt x="165" y="1393"/>
                </a:cubicBezTo>
                <a:cubicBezTo>
                  <a:pt x="167" y="1397"/>
                  <a:pt x="170" y="1402"/>
                  <a:pt x="172" y="1406"/>
                </a:cubicBezTo>
                <a:cubicBezTo>
                  <a:pt x="175" y="1412"/>
                  <a:pt x="178" y="1417"/>
                  <a:pt x="181" y="1423"/>
                </a:cubicBezTo>
                <a:cubicBezTo>
                  <a:pt x="183" y="1427"/>
                  <a:pt x="186" y="1432"/>
                  <a:pt x="188" y="1436"/>
                </a:cubicBezTo>
                <a:cubicBezTo>
                  <a:pt x="191" y="1442"/>
                  <a:pt x="194" y="1448"/>
                  <a:pt x="198" y="1453"/>
                </a:cubicBezTo>
                <a:cubicBezTo>
                  <a:pt x="200" y="1457"/>
                  <a:pt x="202" y="1462"/>
                  <a:pt x="205" y="1466"/>
                </a:cubicBezTo>
                <a:cubicBezTo>
                  <a:pt x="208" y="1472"/>
                  <a:pt x="212" y="1478"/>
                  <a:pt x="215" y="1483"/>
                </a:cubicBezTo>
                <a:cubicBezTo>
                  <a:pt x="218" y="1487"/>
                  <a:pt x="220" y="1491"/>
                  <a:pt x="222" y="1495"/>
                </a:cubicBezTo>
                <a:cubicBezTo>
                  <a:pt x="226" y="1501"/>
                  <a:pt x="230" y="1508"/>
                  <a:pt x="234" y="1514"/>
                </a:cubicBezTo>
                <a:cubicBezTo>
                  <a:pt x="236" y="1517"/>
                  <a:pt x="238" y="1521"/>
                  <a:pt x="241" y="1524"/>
                </a:cubicBezTo>
                <a:cubicBezTo>
                  <a:pt x="245" y="1531"/>
                  <a:pt x="250" y="1539"/>
                  <a:pt x="255" y="1546"/>
                </a:cubicBezTo>
                <a:cubicBezTo>
                  <a:pt x="256" y="1548"/>
                  <a:pt x="258" y="1550"/>
                  <a:pt x="259" y="1553"/>
                </a:cubicBezTo>
                <a:cubicBezTo>
                  <a:pt x="266" y="1562"/>
                  <a:pt x="272" y="1572"/>
                  <a:pt x="279" y="1581"/>
                </a:cubicBezTo>
                <a:cubicBezTo>
                  <a:pt x="279" y="1582"/>
                  <a:pt x="280" y="1582"/>
                  <a:pt x="280" y="1582"/>
                </a:cubicBezTo>
                <a:cubicBezTo>
                  <a:pt x="286" y="1591"/>
                  <a:pt x="292" y="1600"/>
                  <a:pt x="299" y="1608"/>
                </a:cubicBezTo>
                <a:cubicBezTo>
                  <a:pt x="299" y="1618"/>
                  <a:pt x="300" y="1628"/>
                  <a:pt x="301" y="1637"/>
                </a:cubicBezTo>
                <a:cubicBezTo>
                  <a:pt x="301" y="1639"/>
                  <a:pt x="301" y="1641"/>
                  <a:pt x="301" y="1643"/>
                </a:cubicBezTo>
                <a:cubicBezTo>
                  <a:pt x="302" y="1651"/>
                  <a:pt x="303" y="1659"/>
                  <a:pt x="304" y="1667"/>
                </a:cubicBezTo>
                <a:cubicBezTo>
                  <a:pt x="304" y="1671"/>
                  <a:pt x="304" y="1674"/>
                  <a:pt x="305" y="1678"/>
                </a:cubicBezTo>
                <a:cubicBezTo>
                  <a:pt x="305" y="1684"/>
                  <a:pt x="306" y="1690"/>
                  <a:pt x="307" y="1697"/>
                </a:cubicBezTo>
                <a:cubicBezTo>
                  <a:pt x="307" y="1701"/>
                  <a:pt x="308" y="1705"/>
                  <a:pt x="308" y="1709"/>
                </a:cubicBezTo>
                <a:cubicBezTo>
                  <a:pt x="309" y="1715"/>
                  <a:pt x="310" y="1721"/>
                  <a:pt x="311" y="1727"/>
                </a:cubicBezTo>
                <a:cubicBezTo>
                  <a:pt x="311" y="1731"/>
                  <a:pt x="312" y="1735"/>
                  <a:pt x="313" y="1739"/>
                </a:cubicBezTo>
                <a:cubicBezTo>
                  <a:pt x="313" y="1745"/>
                  <a:pt x="314" y="1751"/>
                  <a:pt x="315" y="1756"/>
                </a:cubicBezTo>
                <a:cubicBezTo>
                  <a:pt x="316" y="1760"/>
                  <a:pt x="317" y="1765"/>
                  <a:pt x="317" y="1769"/>
                </a:cubicBezTo>
                <a:cubicBezTo>
                  <a:pt x="318" y="1775"/>
                  <a:pt x="319" y="1780"/>
                  <a:pt x="320" y="1786"/>
                </a:cubicBezTo>
                <a:cubicBezTo>
                  <a:pt x="321" y="1790"/>
                  <a:pt x="322" y="1794"/>
                  <a:pt x="323" y="1798"/>
                </a:cubicBezTo>
                <a:cubicBezTo>
                  <a:pt x="324" y="1804"/>
                  <a:pt x="325" y="1811"/>
                  <a:pt x="326" y="1817"/>
                </a:cubicBezTo>
                <a:cubicBezTo>
                  <a:pt x="327" y="1820"/>
                  <a:pt x="328" y="1824"/>
                  <a:pt x="328" y="1827"/>
                </a:cubicBezTo>
                <a:cubicBezTo>
                  <a:pt x="329" y="1828"/>
                  <a:pt x="329" y="1829"/>
                  <a:pt x="329" y="1830"/>
                </a:cubicBezTo>
                <a:cubicBezTo>
                  <a:pt x="327" y="1827"/>
                  <a:pt x="324" y="1824"/>
                  <a:pt x="322" y="1821"/>
                </a:cubicBezTo>
                <a:cubicBezTo>
                  <a:pt x="320" y="1819"/>
                  <a:pt x="318" y="1817"/>
                  <a:pt x="317" y="1814"/>
                </a:cubicBezTo>
                <a:cubicBezTo>
                  <a:pt x="314" y="1811"/>
                  <a:pt x="311" y="1807"/>
                  <a:pt x="308" y="1803"/>
                </a:cubicBezTo>
                <a:cubicBezTo>
                  <a:pt x="307" y="1801"/>
                  <a:pt x="305" y="1799"/>
                  <a:pt x="304" y="1797"/>
                </a:cubicBezTo>
                <a:cubicBezTo>
                  <a:pt x="301" y="1793"/>
                  <a:pt x="298" y="1789"/>
                  <a:pt x="295" y="1785"/>
                </a:cubicBezTo>
                <a:cubicBezTo>
                  <a:pt x="293" y="1783"/>
                  <a:pt x="292" y="1781"/>
                  <a:pt x="291" y="1779"/>
                </a:cubicBezTo>
                <a:cubicBezTo>
                  <a:pt x="287" y="1773"/>
                  <a:pt x="283" y="1768"/>
                  <a:pt x="279" y="1762"/>
                </a:cubicBezTo>
                <a:cubicBezTo>
                  <a:pt x="279" y="1762"/>
                  <a:pt x="278" y="1761"/>
                  <a:pt x="278" y="1761"/>
                </a:cubicBezTo>
                <a:cubicBezTo>
                  <a:pt x="274" y="1755"/>
                  <a:pt x="270" y="1749"/>
                  <a:pt x="266" y="1743"/>
                </a:cubicBezTo>
                <a:cubicBezTo>
                  <a:pt x="264" y="1741"/>
                  <a:pt x="263" y="1739"/>
                  <a:pt x="262" y="1737"/>
                </a:cubicBezTo>
                <a:cubicBezTo>
                  <a:pt x="259" y="1733"/>
                  <a:pt x="256" y="1729"/>
                  <a:pt x="254" y="1724"/>
                </a:cubicBezTo>
                <a:cubicBezTo>
                  <a:pt x="252" y="1722"/>
                  <a:pt x="251" y="1719"/>
                  <a:pt x="249" y="1717"/>
                </a:cubicBezTo>
                <a:cubicBezTo>
                  <a:pt x="247" y="1713"/>
                  <a:pt x="244" y="1710"/>
                  <a:pt x="242" y="1706"/>
                </a:cubicBezTo>
                <a:cubicBezTo>
                  <a:pt x="240" y="1703"/>
                  <a:pt x="239" y="1700"/>
                  <a:pt x="237" y="1698"/>
                </a:cubicBezTo>
                <a:cubicBezTo>
                  <a:pt x="235" y="1694"/>
                  <a:pt x="232" y="1691"/>
                  <a:pt x="230" y="1687"/>
                </a:cubicBezTo>
                <a:cubicBezTo>
                  <a:pt x="229" y="1684"/>
                  <a:pt x="227" y="1682"/>
                  <a:pt x="225" y="1679"/>
                </a:cubicBezTo>
                <a:cubicBezTo>
                  <a:pt x="223" y="1675"/>
                  <a:pt x="221" y="1672"/>
                  <a:pt x="219" y="1668"/>
                </a:cubicBezTo>
                <a:cubicBezTo>
                  <a:pt x="217" y="1665"/>
                  <a:pt x="216" y="1662"/>
                  <a:pt x="214" y="1660"/>
                </a:cubicBezTo>
                <a:cubicBezTo>
                  <a:pt x="212" y="1656"/>
                  <a:pt x="210" y="1653"/>
                  <a:pt x="208" y="1649"/>
                </a:cubicBezTo>
                <a:cubicBezTo>
                  <a:pt x="206" y="1646"/>
                  <a:pt x="205" y="1643"/>
                  <a:pt x="203" y="1640"/>
                </a:cubicBezTo>
                <a:cubicBezTo>
                  <a:pt x="201" y="1637"/>
                  <a:pt x="199" y="1634"/>
                  <a:pt x="197" y="1630"/>
                </a:cubicBezTo>
                <a:cubicBezTo>
                  <a:pt x="196" y="1627"/>
                  <a:pt x="194" y="1624"/>
                  <a:pt x="192" y="1621"/>
                </a:cubicBezTo>
                <a:cubicBezTo>
                  <a:pt x="191" y="1618"/>
                  <a:pt x="189" y="1614"/>
                  <a:pt x="187" y="1611"/>
                </a:cubicBezTo>
                <a:cubicBezTo>
                  <a:pt x="185" y="1608"/>
                  <a:pt x="184" y="1605"/>
                  <a:pt x="182" y="1602"/>
                </a:cubicBezTo>
                <a:cubicBezTo>
                  <a:pt x="180" y="1598"/>
                  <a:pt x="179" y="1595"/>
                  <a:pt x="177" y="1591"/>
                </a:cubicBezTo>
                <a:cubicBezTo>
                  <a:pt x="175" y="1588"/>
                  <a:pt x="174" y="1585"/>
                  <a:pt x="172" y="1582"/>
                </a:cubicBezTo>
                <a:cubicBezTo>
                  <a:pt x="170" y="1579"/>
                  <a:pt x="169" y="1575"/>
                  <a:pt x="167" y="1572"/>
                </a:cubicBezTo>
                <a:cubicBezTo>
                  <a:pt x="165" y="1569"/>
                  <a:pt x="164" y="1565"/>
                  <a:pt x="162" y="1562"/>
                </a:cubicBezTo>
                <a:cubicBezTo>
                  <a:pt x="161" y="1559"/>
                  <a:pt x="159" y="1555"/>
                  <a:pt x="157" y="1552"/>
                </a:cubicBezTo>
                <a:cubicBezTo>
                  <a:pt x="156" y="1549"/>
                  <a:pt x="154" y="1546"/>
                  <a:pt x="153" y="1543"/>
                </a:cubicBezTo>
                <a:cubicBezTo>
                  <a:pt x="151" y="1539"/>
                  <a:pt x="150" y="1536"/>
                  <a:pt x="148" y="1532"/>
                </a:cubicBezTo>
                <a:cubicBezTo>
                  <a:pt x="147" y="1529"/>
                  <a:pt x="145" y="1526"/>
                  <a:pt x="144" y="1523"/>
                </a:cubicBezTo>
                <a:cubicBezTo>
                  <a:pt x="142" y="1519"/>
                  <a:pt x="141" y="1516"/>
                  <a:pt x="139" y="1512"/>
                </a:cubicBezTo>
                <a:cubicBezTo>
                  <a:pt x="138" y="1509"/>
                  <a:pt x="136" y="1506"/>
                  <a:pt x="135" y="1502"/>
                </a:cubicBezTo>
                <a:cubicBezTo>
                  <a:pt x="133" y="1499"/>
                  <a:pt x="132" y="1495"/>
                  <a:pt x="130" y="1492"/>
                </a:cubicBezTo>
                <a:cubicBezTo>
                  <a:pt x="129" y="1489"/>
                  <a:pt x="128" y="1485"/>
                  <a:pt x="126" y="1482"/>
                </a:cubicBezTo>
                <a:cubicBezTo>
                  <a:pt x="125" y="1479"/>
                  <a:pt x="123" y="1475"/>
                  <a:pt x="122" y="1472"/>
                </a:cubicBezTo>
                <a:cubicBezTo>
                  <a:pt x="121" y="1468"/>
                  <a:pt x="119" y="1465"/>
                  <a:pt x="118" y="1462"/>
                </a:cubicBezTo>
                <a:cubicBezTo>
                  <a:pt x="117" y="1458"/>
                  <a:pt x="115" y="1455"/>
                  <a:pt x="114" y="1451"/>
                </a:cubicBezTo>
                <a:cubicBezTo>
                  <a:pt x="113" y="1448"/>
                  <a:pt x="111" y="1445"/>
                  <a:pt x="110" y="1442"/>
                </a:cubicBezTo>
                <a:cubicBezTo>
                  <a:pt x="109" y="1438"/>
                  <a:pt x="107" y="1434"/>
                  <a:pt x="106" y="1431"/>
                </a:cubicBezTo>
                <a:cubicBezTo>
                  <a:pt x="105" y="1427"/>
                  <a:pt x="104" y="1424"/>
                  <a:pt x="103" y="1421"/>
                </a:cubicBezTo>
                <a:cubicBezTo>
                  <a:pt x="101" y="1417"/>
                  <a:pt x="100" y="1414"/>
                  <a:pt x="99" y="1410"/>
                </a:cubicBezTo>
                <a:cubicBezTo>
                  <a:pt x="97" y="1407"/>
                  <a:pt x="96" y="1404"/>
                  <a:pt x="95" y="1400"/>
                </a:cubicBezTo>
                <a:cubicBezTo>
                  <a:pt x="94" y="1397"/>
                  <a:pt x="93" y="1393"/>
                  <a:pt x="91" y="1389"/>
                </a:cubicBezTo>
                <a:cubicBezTo>
                  <a:pt x="90" y="1386"/>
                  <a:pt x="89" y="1383"/>
                  <a:pt x="88" y="1380"/>
                </a:cubicBezTo>
                <a:cubicBezTo>
                  <a:pt x="87" y="1376"/>
                  <a:pt x="86" y="1372"/>
                  <a:pt x="84" y="1368"/>
                </a:cubicBezTo>
                <a:cubicBezTo>
                  <a:pt x="83" y="1365"/>
                  <a:pt x="82" y="1362"/>
                  <a:pt x="81" y="1359"/>
                </a:cubicBezTo>
                <a:cubicBezTo>
                  <a:pt x="80" y="1355"/>
                  <a:pt x="79" y="1351"/>
                  <a:pt x="78" y="1347"/>
                </a:cubicBezTo>
                <a:cubicBezTo>
                  <a:pt x="77" y="1344"/>
                  <a:pt x="76" y="1341"/>
                  <a:pt x="75" y="1338"/>
                </a:cubicBezTo>
                <a:cubicBezTo>
                  <a:pt x="74" y="1334"/>
                  <a:pt x="73" y="1330"/>
                  <a:pt x="71" y="1326"/>
                </a:cubicBezTo>
                <a:cubicBezTo>
                  <a:pt x="71" y="1323"/>
                  <a:pt x="70" y="1320"/>
                  <a:pt x="69" y="1317"/>
                </a:cubicBezTo>
                <a:cubicBezTo>
                  <a:pt x="68" y="1313"/>
                  <a:pt x="66" y="1309"/>
                  <a:pt x="65" y="1304"/>
                </a:cubicBezTo>
                <a:cubicBezTo>
                  <a:pt x="65" y="1301"/>
                  <a:pt x="64" y="1299"/>
                  <a:pt x="63" y="1296"/>
                </a:cubicBezTo>
                <a:cubicBezTo>
                  <a:pt x="62" y="1291"/>
                  <a:pt x="61" y="1287"/>
                  <a:pt x="59" y="1282"/>
                </a:cubicBezTo>
                <a:cubicBezTo>
                  <a:pt x="59" y="1280"/>
                  <a:pt x="58" y="1277"/>
                  <a:pt x="57" y="1274"/>
                </a:cubicBezTo>
                <a:cubicBezTo>
                  <a:pt x="56" y="1269"/>
                  <a:pt x="55" y="1264"/>
                  <a:pt x="54" y="1259"/>
                </a:cubicBezTo>
                <a:cubicBezTo>
                  <a:pt x="53" y="1257"/>
                  <a:pt x="53" y="1255"/>
                  <a:pt x="52" y="1253"/>
                </a:cubicBezTo>
                <a:cubicBezTo>
                  <a:pt x="51" y="1246"/>
                  <a:pt x="49" y="1239"/>
                  <a:pt x="47" y="1232"/>
                </a:cubicBezTo>
                <a:cubicBezTo>
                  <a:pt x="47" y="1230"/>
                  <a:pt x="47" y="1228"/>
                  <a:pt x="46" y="1226"/>
                </a:cubicBezTo>
                <a:cubicBezTo>
                  <a:pt x="45" y="1221"/>
                  <a:pt x="44" y="1216"/>
                  <a:pt x="43" y="1211"/>
                </a:cubicBezTo>
                <a:cubicBezTo>
                  <a:pt x="48" y="1185"/>
                  <a:pt x="55" y="1159"/>
                  <a:pt x="61" y="1132"/>
                </a:cubicBezTo>
                <a:close/>
                <a:moveTo>
                  <a:pt x="37" y="1241"/>
                </a:moveTo>
                <a:cubicBezTo>
                  <a:pt x="38" y="1244"/>
                  <a:pt x="38" y="1247"/>
                  <a:pt x="39" y="1249"/>
                </a:cubicBezTo>
                <a:cubicBezTo>
                  <a:pt x="40" y="1253"/>
                  <a:pt x="41" y="1256"/>
                  <a:pt x="41" y="1259"/>
                </a:cubicBezTo>
                <a:cubicBezTo>
                  <a:pt x="42" y="1263"/>
                  <a:pt x="43" y="1267"/>
                  <a:pt x="44" y="1271"/>
                </a:cubicBezTo>
                <a:cubicBezTo>
                  <a:pt x="45" y="1274"/>
                  <a:pt x="46" y="1277"/>
                  <a:pt x="47" y="1280"/>
                </a:cubicBezTo>
                <a:cubicBezTo>
                  <a:pt x="48" y="1284"/>
                  <a:pt x="49" y="1289"/>
                  <a:pt x="50" y="1293"/>
                </a:cubicBezTo>
                <a:cubicBezTo>
                  <a:pt x="51" y="1296"/>
                  <a:pt x="51" y="1299"/>
                  <a:pt x="52" y="1302"/>
                </a:cubicBezTo>
                <a:cubicBezTo>
                  <a:pt x="53" y="1306"/>
                  <a:pt x="54" y="1310"/>
                  <a:pt x="56" y="1314"/>
                </a:cubicBezTo>
                <a:cubicBezTo>
                  <a:pt x="56" y="1317"/>
                  <a:pt x="57" y="1320"/>
                  <a:pt x="58" y="1323"/>
                </a:cubicBezTo>
                <a:cubicBezTo>
                  <a:pt x="59" y="1327"/>
                  <a:pt x="61" y="1332"/>
                  <a:pt x="62" y="1337"/>
                </a:cubicBezTo>
                <a:cubicBezTo>
                  <a:pt x="63" y="1339"/>
                  <a:pt x="63" y="1341"/>
                  <a:pt x="64" y="1344"/>
                </a:cubicBezTo>
                <a:cubicBezTo>
                  <a:pt x="66" y="1349"/>
                  <a:pt x="68" y="1355"/>
                  <a:pt x="69" y="1360"/>
                </a:cubicBezTo>
                <a:cubicBezTo>
                  <a:pt x="70" y="1362"/>
                  <a:pt x="70" y="1363"/>
                  <a:pt x="71" y="1365"/>
                </a:cubicBezTo>
                <a:cubicBezTo>
                  <a:pt x="75" y="1379"/>
                  <a:pt x="80" y="1393"/>
                  <a:pt x="85" y="1407"/>
                </a:cubicBezTo>
                <a:cubicBezTo>
                  <a:pt x="85" y="1408"/>
                  <a:pt x="85" y="1408"/>
                  <a:pt x="85" y="1409"/>
                </a:cubicBezTo>
                <a:cubicBezTo>
                  <a:pt x="88" y="1415"/>
                  <a:pt x="90" y="1422"/>
                  <a:pt x="92" y="1428"/>
                </a:cubicBezTo>
                <a:cubicBezTo>
                  <a:pt x="93" y="1430"/>
                  <a:pt x="94" y="1431"/>
                  <a:pt x="94" y="1433"/>
                </a:cubicBezTo>
                <a:cubicBezTo>
                  <a:pt x="96" y="1438"/>
                  <a:pt x="98" y="1443"/>
                  <a:pt x="100" y="1449"/>
                </a:cubicBezTo>
                <a:cubicBezTo>
                  <a:pt x="101" y="1451"/>
                  <a:pt x="102" y="1453"/>
                  <a:pt x="102" y="1455"/>
                </a:cubicBezTo>
                <a:cubicBezTo>
                  <a:pt x="104" y="1460"/>
                  <a:pt x="106" y="1464"/>
                  <a:pt x="108" y="1469"/>
                </a:cubicBezTo>
                <a:cubicBezTo>
                  <a:pt x="109" y="1471"/>
                  <a:pt x="110" y="1474"/>
                  <a:pt x="111" y="1476"/>
                </a:cubicBezTo>
                <a:cubicBezTo>
                  <a:pt x="113" y="1481"/>
                  <a:pt x="115" y="1485"/>
                  <a:pt x="116" y="1490"/>
                </a:cubicBezTo>
                <a:cubicBezTo>
                  <a:pt x="117" y="1492"/>
                  <a:pt x="119" y="1495"/>
                  <a:pt x="120" y="1497"/>
                </a:cubicBezTo>
                <a:cubicBezTo>
                  <a:pt x="121" y="1501"/>
                  <a:pt x="123" y="1506"/>
                  <a:pt x="125" y="1510"/>
                </a:cubicBezTo>
                <a:cubicBezTo>
                  <a:pt x="126" y="1512"/>
                  <a:pt x="127" y="1515"/>
                  <a:pt x="128" y="1518"/>
                </a:cubicBezTo>
                <a:cubicBezTo>
                  <a:pt x="130" y="1522"/>
                  <a:pt x="132" y="1526"/>
                  <a:pt x="134" y="1530"/>
                </a:cubicBezTo>
                <a:cubicBezTo>
                  <a:pt x="135" y="1533"/>
                  <a:pt x="136" y="1535"/>
                  <a:pt x="138" y="1538"/>
                </a:cubicBezTo>
                <a:cubicBezTo>
                  <a:pt x="139" y="1542"/>
                  <a:pt x="141" y="1546"/>
                  <a:pt x="143" y="1550"/>
                </a:cubicBezTo>
                <a:cubicBezTo>
                  <a:pt x="145" y="1553"/>
                  <a:pt x="146" y="1555"/>
                  <a:pt x="147" y="1558"/>
                </a:cubicBezTo>
                <a:cubicBezTo>
                  <a:pt x="149" y="1562"/>
                  <a:pt x="151" y="1566"/>
                  <a:pt x="153" y="1570"/>
                </a:cubicBezTo>
                <a:cubicBezTo>
                  <a:pt x="154" y="1573"/>
                  <a:pt x="155" y="1575"/>
                  <a:pt x="157" y="1578"/>
                </a:cubicBezTo>
                <a:cubicBezTo>
                  <a:pt x="159" y="1582"/>
                  <a:pt x="161" y="1586"/>
                  <a:pt x="163" y="1590"/>
                </a:cubicBezTo>
                <a:cubicBezTo>
                  <a:pt x="164" y="1593"/>
                  <a:pt x="165" y="1595"/>
                  <a:pt x="167" y="1598"/>
                </a:cubicBezTo>
                <a:cubicBezTo>
                  <a:pt x="169" y="1602"/>
                  <a:pt x="171" y="1606"/>
                  <a:pt x="173" y="1610"/>
                </a:cubicBezTo>
                <a:cubicBezTo>
                  <a:pt x="174" y="1612"/>
                  <a:pt x="176" y="1615"/>
                  <a:pt x="177" y="1618"/>
                </a:cubicBezTo>
                <a:cubicBezTo>
                  <a:pt x="179" y="1621"/>
                  <a:pt x="181" y="1625"/>
                  <a:pt x="183" y="1629"/>
                </a:cubicBezTo>
                <a:cubicBezTo>
                  <a:pt x="185" y="1632"/>
                  <a:pt x="186" y="1634"/>
                  <a:pt x="188" y="1637"/>
                </a:cubicBezTo>
                <a:cubicBezTo>
                  <a:pt x="190" y="1641"/>
                  <a:pt x="192" y="1645"/>
                  <a:pt x="194" y="1648"/>
                </a:cubicBezTo>
                <a:cubicBezTo>
                  <a:pt x="195" y="1651"/>
                  <a:pt x="197" y="1654"/>
                  <a:pt x="198" y="1656"/>
                </a:cubicBezTo>
                <a:cubicBezTo>
                  <a:pt x="200" y="1660"/>
                  <a:pt x="203" y="1664"/>
                  <a:pt x="205" y="1668"/>
                </a:cubicBezTo>
                <a:cubicBezTo>
                  <a:pt x="206" y="1670"/>
                  <a:pt x="208" y="1673"/>
                  <a:pt x="209" y="1676"/>
                </a:cubicBezTo>
                <a:cubicBezTo>
                  <a:pt x="212" y="1679"/>
                  <a:pt x="214" y="1683"/>
                  <a:pt x="216" y="1687"/>
                </a:cubicBezTo>
                <a:cubicBezTo>
                  <a:pt x="218" y="1689"/>
                  <a:pt x="219" y="1692"/>
                  <a:pt x="221" y="1695"/>
                </a:cubicBezTo>
                <a:cubicBezTo>
                  <a:pt x="223" y="1698"/>
                  <a:pt x="225" y="1702"/>
                  <a:pt x="228" y="1706"/>
                </a:cubicBezTo>
                <a:cubicBezTo>
                  <a:pt x="229" y="1708"/>
                  <a:pt x="231" y="1711"/>
                  <a:pt x="232" y="1713"/>
                </a:cubicBezTo>
                <a:cubicBezTo>
                  <a:pt x="235" y="1717"/>
                  <a:pt x="237" y="1721"/>
                  <a:pt x="240" y="1725"/>
                </a:cubicBezTo>
                <a:cubicBezTo>
                  <a:pt x="241" y="1727"/>
                  <a:pt x="243" y="1730"/>
                  <a:pt x="244" y="1732"/>
                </a:cubicBezTo>
                <a:cubicBezTo>
                  <a:pt x="247" y="1736"/>
                  <a:pt x="249" y="1740"/>
                  <a:pt x="252" y="1743"/>
                </a:cubicBezTo>
                <a:cubicBezTo>
                  <a:pt x="253" y="1746"/>
                  <a:pt x="255" y="1748"/>
                  <a:pt x="257" y="1751"/>
                </a:cubicBezTo>
                <a:cubicBezTo>
                  <a:pt x="259" y="1754"/>
                  <a:pt x="262" y="1758"/>
                  <a:pt x="264" y="1762"/>
                </a:cubicBezTo>
                <a:cubicBezTo>
                  <a:pt x="266" y="1764"/>
                  <a:pt x="267" y="1767"/>
                  <a:pt x="269" y="1769"/>
                </a:cubicBezTo>
                <a:cubicBezTo>
                  <a:pt x="272" y="1773"/>
                  <a:pt x="274" y="1777"/>
                  <a:pt x="277" y="1780"/>
                </a:cubicBezTo>
                <a:cubicBezTo>
                  <a:pt x="279" y="1783"/>
                  <a:pt x="280" y="1785"/>
                  <a:pt x="282" y="1787"/>
                </a:cubicBezTo>
                <a:cubicBezTo>
                  <a:pt x="285" y="1791"/>
                  <a:pt x="288" y="1795"/>
                  <a:pt x="290" y="1799"/>
                </a:cubicBezTo>
                <a:cubicBezTo>
                  <a:pt x="292" y="1801"/>
                  <a:pt x="293" y="1803"/>
                  <a:pt x="295" y="1805"/>
                </a:cubicBezTo>
                <a:cubicBezTo>
                  <a:pt x="298" y="1810"/>
                  <a:pt x="302" y="1814"/>
                  <a:pt x="305" y="1819"/>
                </a:cubicBezTo>
                <a:cubicBezTo>
                  <a:pt x="306" y="1820"/>
                  <a:pt x="307" y="1821"/>
                  <a:pt x="308" y="1823"/>
                </a:cubicBezTo>
                <a:cubicBezTo>
                  <a:pt x="312" y="1829"/>
                  <a:pt x="317" y="1834"/>
                  <a:pt x="322" y="1840"/>
                </a:cubicBezTo>
                <a:cubicBezTo>
                  <a:pt x="323" y="1842"/>
                  <a:pt x="324" y="1843"/>
                  <a:pt x="325" y="1845"/>
                </a:cubicBezTo>
                <a:cubicBezTo>
                  <a:pt x="328" y="1849"/>
                  <a:pt x="332" y="1853"/>
                  <a:pt x="335" y="1857"/>
                </a:cubicBezTo>
                <a:cubicBezTo>
                  <a:pt x="336" y="1864"/>
                  <a:pt x="338" y="1870"/>
                  <a:pt x="340" y="1877"/>
                </a:cubicBezTo>
                <a:cubicBezTo>
                  <a:pt x="340" y="1879"/>
                  <a:pt x="340" y="1880"/>
                  <a:pt x="341" y="1882"/>
                </a:cubicBezTo>
                <a:cubicBezTo>
                  <a:pt x="342" y="1887"/>
                  <a:pt x="343" y="1892"/>
                  <a:pt x="345" y="1898"/>
                </a:cubicBezTo>
                <a:cubicBezTo>
                  <a:pt x="345" y="1900"/>
                  <a:pt x="346" y="1903"/>
                  <a:pt x="347" y="1905"/>
                </a:cubicBezTo>
                <a:cubicBezTo>
                  <a:pt x="348" y="1909"/>
                  <a:pt x="349" y="1914"/>
                  <a:pt x="350" y="1918"/>
                </a:cubicBezTo>
                <a:cubicBezTo>
                  <a:pt x="351" y="1921"/>
                  <a:pt x="352" y="1924"/>
                  <a:pt x="353" y="1926"/>
                </a:cubicBezTo>
                <a:cubicBezTo>
                  <a:pt x="354" y="1931"/>
                  <a:pt x="355" y="1935"/>
                  <a:pt x="356" y="1939"/>
                </a:cubicBezTo>
                <a:cubicBezTo>
                  <a:pt x="357" y="1942"/>
                  <a:pt x="358" y="1944"/>
                  <a:pt x="359" y="1947"/>
                </a:cubicBezTo>
                <a:cubicBezTo>
                  <a:pt x="360" y="1951"/>
                  <a:pt x="361" y="1955"/>
                  <a:pt x="362" y="1959"/>
                </a:cubicBezTo>
                <a:cubicBezTo>
                  <a:pt x="363" y="1962"/>
                  <a:pt x="364" y="1965"/>
                  <a:pt x="365" y="1968"/>
                </a:cubicBezTo>
                <a:cubicBezTo>
                  <a:pt x="366" y="1972"/>
                  <a:pt x="368" y="1976"/>
                  <a:pt x="369" y="1980"/>
                </a:cubicBezTo>
                <a:cubicBezTo>
                  <a:pt x="370" y="1983"/>
                  <a:pt x="371" y="1985"/>
                  <a:pt x="372" y="1988"/>
                </a:cubicBezTo>
                <a:cubicBezTo>
                  <a:pt x="373" y="1992"/>
                  <a:pt x="374" y="1996"/>
                  <a:pt x="376" y="2001"/>
                </a:cubicBezTo>
                <a:cubicBezTo>
                  <a:pt x="377" y="2003"/>
                  <a:pt x="377" y="2006"/>
                  <a:pt x="378" y="2008"/>
                </a:cubicBezTo>
                <a:cubicBezTo>
                  <a:pt x="380" y="2013"/>
                  <a:pt x="382" y="2017"/>
                  <a:pt x="383" y="2022"/>
                </a:cubicBezTo>
                <a:cubicBezTo>
                  <a:pt x="384" y="2024"/>
                  <a:pt x="385" y="2026"/>
                  <a:pt x="385" y="2028"/>
                </a:cubicBezTo>
                <a:cubicBezTo>
                  <a:pt x="388" y="2034"/>
                  <a:pt x="390" y="2041"/>
                  <a:pt x="392" y="2047"/>
                </a:cubicBezTo>
                <a:cubicBezTo>
                  <a:pt x="392" y="2047"/>
                  <a:pt x="393" y="2048"/>
                  <a:pt x="393" y="2048"/>
                </a:cubicBezTo>
                <a:cubicBezTo>
                  <a:pt x="395" y="2055"/>
                  <a:pt x="398" y="2062"/>
                  <a:pt x="401" y="2068"/>
                </a:cubicBezTo>
                <a:cubicBezTo>
                  <a:pt x="401" y="2070"/>
                  <a:pt x="402" y="2072"/>
                  <a:pt x="402" y="2073"/>
                </a:cubicBezTo>
                <a:cubicBezTo>
                  <a:pt x="404" y="2078"/>
                  <a:pt x="406" y="2083"/>
                  <a:pt x="408" y="2088"/>
                </a:cubicBezTo>
                <a:cubicBezTo>
                  <a:pt x="409" y="2091"/>
                  <a:pt x="410" y="2093"/>
                  <a:pt x="411" y="2095"/>
                </a:cubicBezTo>
                <a:cubicBezTo>
                  <a:pt x="413" y="2099"/>
                  <a:pt x="415" y="2104"/>
                  <a:pt x="417" y="2108"/>
                </a:cubicBezTo>
                <a:cubicBezTo>
                  <a:pt x="418" y="2110"/>
                  <a:pt x="419" y="2113"/>
                  <a:pt x="420" y="2115"/>
                </a:cubicBezTo>
                <a:cubicBezTo>
                  <a:pt x="422" y="2120"/>
                  <a:pt x="423" y="2124"/>
                  <a:pt x="425" y="2128"/>
                </a:cubicBezTo>
                <a:cubicBezTo>
                  <a:pt x="426" y="2130"/>
                  <a:pt x="428" y="2133"/>
                  <a:pt x="429" y="2135"/>
                </a:cubicBezTo>
                <a:cubicBezTo>
                  <a:pt x="430" y="2139"/>
                  <a:pt x="432" y="2143"/>
                  <a:pt x="434" y="2147"/>
                </a:cubicBezTo>
                <a:cubicBezTo>
                  <a:pt x="435" y="2150"/>
                  <a:pt x="436" y="2152"/>
                  <a:pt x="438" y="2155"/>
                </a:cubicBezTo>
                <a:cubicBezTo>
                  <a:pt x="438" y="2156"/>
                  <a:pt x="439" y="2158"/>
                  <a:pt x="440" y="2159"/>
                </a:cubicBezTo>
                <a:cubicBezTo>
                  <a:pt x="436" y="2156"/>
                  <a:pt x="433" y="2152"/>
                  <a:pt x="429" y="2148"/>
                </a:cubicBezTo>
                <a:cubicBezTo>
                  <a:pt x="426" y="2145"/>
                  <a:pt x="423" y="2142"/>
                  <a:pt x="420" y="2139"/>
                </a:cubicBezTo>
                <a:cubicBezTo>
                  <a:pt x="416" y="2134"/>
                  <a:pt x="412" y="2130"/>
                  <a:pt x="407" y="2125"/>
                </a:cubicBezTo>
                <a:cubicBezTo>
                  <a:pt x="405" y="2122"/>
                  <a:pt x="402" y="2119"/>
                  <a:pt x="399" y="2116"/>
                </a:cubicBezTo>
                <a:cubicBezTo>
                  <a:pt x="395" y="2111"/>
                  <a:pt x="390" y="2106"/>
                  <a:pt x="385" y="2100"/>
                </a:cubicBezTo>
                <a:cubicBezTo>
                  <a:pt x="383" y="2098"/>
                  <a:pt x="381" y="2096"/>
                  <a:pt x="379" y="2093"/>
                </a:cubicBezTo>
                <a:cubicBezTo>
                  <a:pt x="372" y="2086"/>
                  <a:pt x="366" y="2078"/>
                  <a:pt x="359" y="2070"/>
                </a:cubicBezTo>
                <a:cubicBezTo>
                  <a:pt x="358" y="2069"/>
                  <a:pt x="357" y="2068"/>
                  <a:pt x="356" y="2066"/>
                </a:cubicBezTo>
                <a:cubicBezTo>
                  <a:pt x="351" y="2060"/>
                  <a:pt x="345" y="2053"/>
                  <a:pt x="340" y="2046"/>
                </a:cubicBezTo>
                <a:cubicBezTo>
                  <a:pt x="338" y="2043"/>
                  <a:pt x="335" y="2040"/>
                  <a:pt x="333" y="2038"/>
                </a:cubicBezTo>
                <a:cubicBezTo>
                  <a:pt x="329" y="2032"/>
                  <a:pt x="325" y="2027"/>
                  <a:pt x="321" y="2022"/>
                </a:cubicBezTo>
                <a:cubicBezTo>
                  <a:pt x="319" y="2019"/>
                  <a:pt x="316" y="2015"/>
                  <a:pt x="314" y="2012"/>
                </a:cubicBezTo>
                <a:cubicBezTo>
                  <a:pt x="310" y="2007"/>
                  <a:pt x="306" y="2002"/>
                  <a:pt x="303" y="1998"/>
                </a:cubicBezTo>
                <a:cubicBezTo>
                  <a:pt x="300" y="1994"/>
                  <a:pt x="298" y="1990"/>
                  <a:pt x="295" y="1987"/>
                </a:cubicBezTo>
                <a:cubicBezTo>
                  <a:pt x="292" y="1982"/>
                  <a:pt x="288" y="1977"/>
                  <a:pt x="285" y="1973"/>
                </a:cubicBezTo>
                <a:cubicBezTo>
                  <a:pt x="282" y="1969"/>
                  <a:pt x="280" y="1965"/>
                  <a:pt x="277" y="1961"/>
                </a:cubicBezTo>
                <a:cubicBezTo>
                  <a:pt x="274" y="1957"/>
                  <a:pt x="271" y="1952"/>
                  <a:pt x="268" y="1947"/>
                </a:cubicBezTo>
                <a:cubicBezTo>
                  <a:pt x="265" y="1944"/>
                  <a:pt x="263" y="1940"/>
                  <a:pt x="260" y="1936"/>
                </a:cubicBezTo>
                <a:cubicBezTo>
                  <a:pt x="257" y="1931"/>
                  <a:pt x="254" y="1927"/>
                  <a:pt x="251" y="1922"/>
                </a:cubicBezTo>
                <a:cubicBezTo>
                  <a:pt x="248" y="1918"/>
                  <a:pt x="246" y="1914"/>
                  <a:pt x="243" y="1910"/>
                </a:cubicBezTo>
                <a:cubicBezTo>
                  <a:pt x="241" y="1905"/>
                  <a:pt x="238" y="1901"/>
                  <a:pt x="235" y="1896"/>
                </a:cubicBezTo>
                <a:cubicBezTo>
                  <a:pt x="232" y="1892"/>
                  <a:pt x="230" y="1888"/>
                  <a:pt x="227" y="1884"/>
                </a:cubicBezTo>
                <a:cubicBezTo>
                  <a:pt x="225" y="1879"/>
                  <a:pt x="222" y="1875"/>
                  <a:pt x="219" y="1870"/>
                </a:cubicBezTo>
                <a:cubicBezTo>
                  <a:pt x="217" y="1866"/>
                  <a:pt x="214" y="1862"/>
                  <a:pt x="212" y="1858"/>
                </a:cubicBezTo>
                <a:cubicBezTo>
                  <a:pt x="209" y="1853"/>
                  <a:pt x="206" y="1848"/>
                  <a:pt x="204" y="1843"/>
                </a:cubicBezTo>
                <a:cubicBezTo>
                  <a:pt x="202" y="1839"/>
                  <a:pt x="199" y="1835"/>
                  <a:pt x="197" y="1831"/>
                </a:cubicBezTo>
                <a:cubicBezTo>
                  <a:pt x="194" y="1826"/>
                  <a:pt x="192" y="1821"/>
                  <a:pt x="189" y="1817"/>
                </a:cubicBezTo>
                <a:cubicBezTo>
                  <a:pt x="187" y="1812"/>
                  <a:pt x="185" y="1808"/>
                  <a:pt x="183" y="1804"/>
                </a:cubicBezTo>
                <a:cubicBezTo>
                  <a:pt x="180" y="1799"/>
                  <a:pt x="178" y="1794"/>
                  <a:pt x="175" y="1790"/>
                </a:cubicBezTo>
                <a:cubicBezTo>
                  <a:pt x="173" y="1785"/>
                  <a:pt x="171" y="1781"/>
                  <a:pt x="169" y="1777"/>
                </a:cubicBezTo>
                <a:cubicBezTo>
                  <a:pt x="166" y="1772"/>
                  <a:pt x="164" y="1767"/>
                  <a:pt x="162" y="1762"/>
                </a:cubicBezTo>
                <a:cubicBezTo>
                  <a:pt x="159" y="1758"/>
                  <a:pt x="157" y="1754"/>
                  <a:pt x="155" y="1749"/>
                </a:cubicBezTo>
                <a:cubicBezTo>
                  <a:pt x="153" y="1744"/>
                  <a:pt x="151" y="1739"/>
                  <a:pt x="149" y="1735"/>
                </a:cubicBezTo>
                <a:cubicBezTo>
                  <a:pt x="147" y="1730"/>
                  <a:pt x="145" y="1726"/>
                  <a:pt x="143" y="1722"/>
                </a:cubicBezTo>
                <a:cubicBezTo>
                  <a:pt x="140" y="1717"/>
                  <a:pt x="138" y="1712"/>
                  <a:pt x="136" y="1707"/>
                </a:cubicBezTo>
                <a:cubicBezTo>
                  <a:pt x="134" y="1702"/>
                  <a:pt x="132" y="1698"/>
                  <a:pt x="130" y="1694"/>
                </a:cubicBezTo>
                <a:cubicBezTo>
                  <a:pt x="128" y="1689"/>
                  <a:pt x="126" y="1684"/>
                  <a:pt x="124" y="1679"/>
                </a:cubicBezTo>
                <a:cubicBezTo>
                  <a:pt x="122" y="1674"/>
                  <a:pt x="121" y="1670"/>
                  <a:pt x="119" y="1665"/>
                </a:cubicBezTo>
                <a:cubicBezTo>
                  <a:pt x="117" y="1660"/>
                  <a:pt x="115" y="1655"/>
                  <a:pt x="113" y="1650"/>
                </a:cubicBezTo>
                <a:cubicBezTo>
                  <a:pt x="111" y="1646"/>
                  <a:pt x="110" y="1641"/>
                  <a:pt x="108" y="1637"/>
                </a:cubicBezTo>
                <a:cubicBezTo>
                  <a:pt x="106" y="1632"/>
                  <a:pt x="104" y="1627"/>
                  <a:pt x="102" y="1622"/>
                </a:cubicBezTo>
                <a:cubicBezTo>
                  <a:pt x="101" y="1617"/>
                  <a:pt x="99" y="1613"/>
                  <a:pt x="97" y="1608"/>
                </a:cubicBezTo>
                <a:cubicBezTo>
                  <a:pt x="96" y="1603"/>
                  <a:pt x="94" y="1598"/>
                  <a:pt x="92" y="1593"/>
                </a:cubicBezTo>
                <a:cubicBezTo>
                  <a:pt x="91" y="1588"/>
                  <a:pt x="89" y="1584"/>
                  <a:pt x="88" y="1579"/>
                </a:cubicBezTo>
                <a:cubicBezTo>
                  <a:pt x="86" y="1574"/>
                  <a:pt x="84" y="1569"/>
                  <a:pt x="83" y="1564"/>
                </a:cubicBezTo>
                <a:cubicBezTo>
                  <a:pt x="81" y="1559"/>
                  <a:pt x="80" y="1555"/>
                  <a:pt x="78" y="1550"/>
                </a:cubicBezTo>
                <a:cubicBezTo>
                  <a:pt x="77" y="1545"/>
                  <a:pt x="75" y="1540"/>
                  <a:pt x="74" y="1535"/>
                </a:cubicBezTo>
                <a:cubicBezTo>
                  <a:pt x="72" y="1530"/>
                  <a:pt x="71" y="1526"/>
                  <a:pt x="70" y="1521"/>
                </a:cubicBezTo>
                <a:cubicBezTo>
                  <a:pt x="68" y="1516"/>
                  <a:pt x="67" y="1510"/>
                  <a:pt x="65" y="1505"/>
                </a:cubicBezTo>
                <a:cubicBezTo>
                  <a:pt x="64" y="1501"/>
                  <a:pt x="63" y="1496"/>
                  <a:pt x="61" y="1492"/>
                </a:cubicBezTo>
                <a:cubicBezTo>
                  <a:pt x="60" y="1486"/>
                  <a:pt x="59" y="1481"/>
                  <a:pt x="57" y="1475"/>
                </a:cubicBezTo>
                <a:cubicBezTo>
                  <a:pt x="56" y="1471"/>
                  <a:pt x="55" y="1466"/>
                  <a:pt x="54" y="1462"/>
                </a:cubicBezTo>
                <a:cubicBezTo>
                  <a:pt x="53" y="1456"/>
                  <a:pt x="51" y="1451"/>
                  <a:pt x="50" y="1445"/>
                </a:cubicBezTo>
                <a:cubicBezTo>
                  <a:pt x="49" y="1441"/>
                  <a:pt x="48" y="1437"/>
                  <a:pt x="47" y="1432"/>
                </a:cubicBezTo>
                <a:cubicBezTo>
                  <a:pt x="46" y="1426"/>
                  <a:pt x="45" y="1421"/>
                  <a:pt x="44" y="1415"/>
                </a:cubicBezTo>
                <a:cubicBezTo>
                  <a:pt x="43" y="1411"/>
                  <a:pt x="42" y="1407"/>
                  <a:pt x="41" y="1402"/>
                </a:cubicBezTo>
                <a:cubicBezTo>
                  <a:pt x="40" y="1396"/>
                  <a:pt x="39" y="1390"/>
                  <a:pt x="37" y="1384"/>
                </a:cubicBezTo>
                <a:cubicBezTo>
                  <a:pt x="37" y="1380"/>
                  <a:pt x="36" y="1376"/>
                  <a:pt x="35" y="1372"/>
                </a:cubicBezTo>
                <a:cubicBezTo>
                  <a:pt x="34" y="1365"/>
                  <a:pt x="33" y="1358"/>
                  <a:pt x="32" y="1350"/>
                </a:cubicBezTo>
                <a:cubicBezTo>
                  <a:pt x="31" y="1348"/>
                  <a:pt x="31" y="1345"/>
                  <a:pt x="30" y="1342"/>
                </a:cubicBezTo>
                <a:cubicBezTo>
                  <a:pt x="29" y="1332"/>
                  <a:pt x="27" y="1322"/>
                  <a:pt x="26" y="1312"/>
                </a:cubicBezTo>
                <a:cubicBezTo>
                  <a:pt x="29" y="1288"/>
                  <a:pt x="33" y="1265"/>
                  <a:pt x="37" y="1241"/>
                </a:cubicBezTo>
                <a:close/>
                <a:moveTo>
                  <a:pt x="20" y="1357"/>
                </a:moveTo>
                <a:cubicBezTo>
                  <a:pt x="21" y="1361"/>
                  <a:pt x="22" y="1364"/>
                  <a:pt x="22" y="1368"/>
                </a:cubicBezTo>
                <a:cubicBezTo>
                  <a:pt x="23" y="1372"/>
                  <a:pt x="24" y="1376"/>
                  <a:pt x="24" y="1380"/>
                </a:cubicBezTo>
                <a:cubicBezTo>
                  <a:pt x="26" y="1386"/>
                  <a:pt x="27" y="1392"/>
                  <a:pt x="28" y="1398"/>
                </a:cubicBezTo>
                <a:cubicBezTo>
                  <a:pt x="29" y="1402"/>
                  <a:pt x="29" y="1406"/>
                  <a:pt x="30" y="1410"/>
                </a:cubicBezTo>
                <a:cubicBezTo>
                  <a:pt x="31" y="1417"/>
                  <a:pt x="33" y="1423"/>
                  <a:pt x="34" y="1429"/>
                </a:cubicBezTo>
                <a:cubicBezTo>
                  <a:pt x="35" y="1433"/>
                  <a:pt x="36" y="1437"/>
                  <a:pt x="36" y="1440"/>
                </a:cubicBezTo>
                <a:cubicBezTo>
                  <a:pt x="38" y="1448"/>
                  <a:pt x="40" y="1455"/>
                  <a:pt x="42" y="1462"/>
                </a:cubicBezTo>
                <a:cubicBezTo>
                  <a:pt x="42" y="1465"/>
                  <a:pt x="43" y="1467"/>
                  <a:pt x="43" y="1470"/>
                </a:cubicBezTo>
                <a:cubicBezTo>
                  <a:pt x="46" y="1480"/>
                  <a:pt x="48" y="1490"/>
                  <a:pt x="51" y="1499"/>
                </a:cubicBezTo>
                <a:cubicBezTo>
                  <a:pt x="51" y="1501"/>
                  <a:pt x="52" y="1503"/>
                  <a:pt x="52" y="1505"/>
                </a:cubicBezTo>
                <a:cubicBezTo>
                  <a:pt x="55" y="1513"/>
                  <a:pt x="57" y="1521"/>
                  <a:pt x="59" y="1529"/>
                </a:cubicBezTo>
                <a:cubicBezTo>
                  <a:pt x="60" y="1532"/>
                  <a:pt x="61" y="1535"/>
                  <a:pt x="62" y="1539"/>
                </a:cubicBezTo>
                <a:cubicBezTo>
                  <a:pt x="64" y="1545"/>
                  <a:pt x="66" y="1551"/>
                  <a:pt x="68" y="1558"/>
                </a:cubicBezTo>
                <a:cubicBezTo>
                  <a:pt x="69" y="1562"/>
                  <a:pt x="70" y="1565"/>
                  <a:pt x="71" y="1569"/>
                </a:cubicBezTo>
                <a:cubicBezTo>
                  <a:pt x="73" y="1575"/>
                  <a:pt x="75" y="1581"/>
                  <a:pt x="77" y="1587"/>
                </a:cubicBezTo>
                <a:cubicBezTo>
                  <a:pt x="78" y="1591"/>
                  <a:pt x="80" y="1595"/>
                  <a:pt x="81" y="1599"/>
                </a:cubicBezTo>
                <a:cubicBezTo>
                  <a:pt x="83" y="1604"/>
                  <a:pt x="85" y="1610"/>
                  <a:pt x="87" y="1615"/>
                </a:cubicBezTo>
                <a:cubicBezTo>
                  <a:pt x="88" y="1620"/>
                  <a:pt x="90" y="1624"/>
                  <a:pt x="91" y="1628"/>
                </a:cubicBezTo>
                <a:cubicBezTo>
                  <a:pt x="93" y="1633"/>
                  <a:pt x="95" y="1639"/>
                  <a:pt x="97" y="1644"/>
                </a:cubicBezTo>
                <a:cubicBezTo>
                  <a:pt x="99" y="1648"/>
                  <a:pt x="100" y="1652"/>
                  <a:pt x="102" y="1656"/>
                </a:cubicBezTo>
                <a:cubicBezTo>
                  <a:pt x="104" y="1662"/>
                  <a:pt x="106" y="1667"/>
                  <a:pt x="108" y="1673"/>
                </a:cubicBezTo>
                <a:cubicBezTo>
                  <a:pt x="110" y="1677"/>
                  <a:pt x="112" y="1681"/>
                  <a:pt x="113" y="1685"/>
                </a:cubicBezTo>
                <a:cubicBezTo>
                  <a:pt x="115" y="1690"/>
                  <a:pt x="118" y="1696"/>
                  <a:pt x="120" y="1701"/>
                </a:cubicBezTo>
                <a:cubicBezTo>
                  <a:pt x="122" y="1705"/>
                  <a:pt x="123" y="1709"/>
                  <a:pt x="125" y="1713"/>
                </a:cubicBezTo>
                <a:cubicBezTo>
                  <a:pt x="128" y="1718"/>
                  <a:pt x="130" y="1724"/>
                  <a:pt x="133" y="1730"/>
                </a:cubicBezTo>
                <a:cubicBezTo>
                  <a:pt x="134" y="1733"/>
                  <a:pt x="136" y="1737"/>
                  <a:pt x="138" y="1741"/>
                </a:cubicBezTo>
                <a:cubicBezTo>
                  <a:pt x="140" y="1747"/>
                  <a:pt x="143" y="1753"/>
                  <a:pt x="146" y="1759"/>
                </a:cubicBezTo>
                <a:cubicBezTo>
                  <a:pt x="148" y="1762"/>
                  <a:pt x="149" y="1765"/>
                  <a:pt x="150" y="1768"/>
                </a:cubicBezTo>
                <a:cubicBezTo>
                  <a:pt x="155" y="1777"/>
                  <a:pt x="159" y="1786"/>
                  <a:pt x="164" y="1795"/>
                </a:cubicBezTo>
                <a:cubicBezTo>
                  <a:pt x="169" y="1805"/>
                  <a:pt x="174" y="1814"/>
                  <a:pt x="178" y="1823"/>
                </a:cubicBezTo>
                <a:cubicBezTo>
                  <a:pt x="180" y="1825"/>
                  <a:pt x="181" y="1828"/>
                  <a:pt x="182" y="1830"/>
                </a:cubicBezTo>
                <a:cubicBezTo>
                  <a:pt x="186" y="1837"/>
                  <a:pt x="190" y="1844"/>
                  <a:pt x="193" y="1850"/>
                </a:cubicBezTo>
                <a:cubicBezTo>
                  <a:pt x="195" y="1853"/>
                  <a:pt x="196" y="1855"/>
                  <a:pt x="198" y="1858"/>
                </a:cubicBezTo>
                <a:cubicBezTo>
                  <a:pt x="201" y="1864"/>
                  <a:pt x="205" y="1871"/>
                  <a:pt x="209" y="1877"/>
                </a:cubicBezTo>
                <a:cubicBezTo>
                  <a:pt x="210" y="1880"/>
                  <a:pt x="212" y="1883"/>
                  <a:pt x="214" y="1886"/>
                </a:cubicBezTo>
                <a:cubicBezTo>
                  <a:pt x="217" y="1892"/>
                  <a:pt x="221" y="1898"/>
                  <a:pt x="225" y="1904"/>
                </a:cubicBezTo>
                <a:cubicBezTo>
                  <a:pt x="227" y="1907"/>
                  <a:pt x="229" y="1910"/>
                  <a:pt x="230" y="1913"/>
                </a:cubicBezTo>
                <a:cubicBezTo>
                  <a:pt x="234" y="1918"/>
                  <a:pt x="238" y="1924"/>
                  <a:pt x="241" y="1930"/>
                </a:cubicBezTo>
                <a:cubicBezTo>
                  <a:pt x="243" y="1933"/>
                  <a:pt x="245" y="1936"/>
                  <a:pt x="247" y="1939"/>
                </a:cubicBezTo>
                <a:cubicBezTo>
                  <a:pt x="251" y="1945"/>
                  <a:pt x="255" y="1950"/>
                  <a:pt x="258" y="1956"/>
                </a:cubicBezTo>
                <a:cubicBezTo>
                  <a:pt x="260" y="1959"/>
                  <a:pt x="263" y="1962"/>
                  <a:pt x="265" y="1966"/>
                </a:cubicBezTo>
                <a:cubicBezTo>
                  <a:pt x="269" y="1971"/>
                  <a:pt x="272" y="1976"/>
                  <a:pt x="276" y="1981"/>
                </a:cubicBezTo>
                <a:cubicBezTo>
                  <a:pt x="278" y="1984"/>
                  <a:pt x="281" y="1988"/>
                  <a:pt x="283" y="1991"/>
                </a:cubicBezTo>
                <a:cubicBezTo>
                  <a:pt x="287" y="1996"/>
                  <a:pt x="290" y="2001"/>
                  <a:pt x="294" y="2006"/>
                </a:cubicBezTo>
                <a:cubicBezTo>
                  <a:pt x="296" y="2010"/>
                  <a:pt x="299" y="2013"/>
                  <a:pt x="302" y="2017"/>
                </a:cubicBezTo>
                <a:cubicBezTo>
                  <a:pt x="305" y="2021"/>
                  <a:pt x="309" y="2026"/>
                  <a:pt x="312" y="2031"/>
                </a:cubicBezTo>
                <a:cubicBezTo>
                  <a:pt x="315" y="2034"/>
                  <a:pt x="318" y="2038"/>
                  <a:pt x="321" y="2042"/>
                </a:cubicBezTo>
                <a:cubicBezTo>
                  <a:pt x="324" y="2046"/>
                  <a:pt x="328" y="2051"/>
                  <a:pt x="331" y="2055"/>
                </a:cubicBezTo>
                <a:cubicBezTo>
                  <a:pt x="334" y="2059"/>
                  <a:pt x="337" y="2062"/>
                  <a:pt x="340" y="2066"/>
                </a:cubicBezTo>
                <a:cubicBezTo>
                  <a:pt x="344" y="2070"/>
                  <a:pt x="347" y="2075"/>
                  <a:pt x="351" y="2079"/>
                </a:cubicBezTo>
                <a:cubicBezTo>
                  <a:pt x="354" y="2083"/>
                  <a:pt x="357" y="2086"/>
                  <a:pt x="360" y="2090"/>
                </a:cubicBezTo>
                <a:cubicBezTo>
                  <a:pt x="364" y="2094"/>
                  <a:pt x="367" y="2098"/>
                  <a:pt x="371" y="2103"/>
                </a:cubicBezTo>
                <a:cubicBezTo>
                  <a:pt x="374" y="2106"/>
                  <a:pt x="377" y="2110"/>
                  <a:pt x="381" y="2113"/>
                </a:cubicBezTo>
                <a:cubicBezTo>
                  <a:pt x="384" y="2118"/>
                  <a:pt x="388" y="2122"/>
                  <a:pt x="392" y="2126"/>
                </a:cubicBezTo>
                <a:cubicBezTo>
                  <a:pt x="395" y="2129"/>
                  <a:pt x="398" y="2133"/>
                  <a:pt x="401" y="2136"/>
                </a:cubicBezTo>
                <a:cubicBezTo>
                  <a:pt x="405" y="2140"/>
                  <a:pt x="409" y="2145"/>
                  <a:pt x="413" y="2149"/>
                </a:cubicBezTo>
                <a:cubicBezTo>
                  <a:pt x="416" y="2152"/>
                  <a:pt x="419" y="2155"/>
                  <a:pt x="423" y="2159"/>
                </a:cubicBezTo>
                <a:cubicBezTo>
                  <a:pt x="426" y="2163"/>
                  <a:pt x="430" y="2167"/>
                  <a:pt x="434" y="2171"/>
                </a:cubicBezTo>
                <a:cubicBezTo>
                  <a:pt x="438" y="2174"/>
                  <a:pt x="441" y="2178"/>
                  <a:pt x="444" y="2181"/>
                </a:cubicBezTo>
                <a:cubicBezTo>
                  <a:pt x="448" y="2185"/>
                  <a:pt x="452" y="2189"/>
                  <a:pt x="456" y="2193"/>
                </a:cubicBezTo>
                <a:cubicBezTo>
                  <a:pt x="461" y="2203"/>
                  <a:pt x="467" y="2213"/>
                  <a:pt x="472" y="2224"/>
                </a:cubicBezTo>
                <a:cubicBezTo>
                  <a:pt x="473" y="2227"/>
                  <a:pt x="475" y="2229"/>
                  <a:pt x="477" y="2232"/>
                </a:cubicBezTo>
                <a:cubicBezTo>
                  <a:pt x="481" y="2240"/>
                  <a:pt x="485" y="2247"/>
                  <a:pt x="489" y="2255"/>
                </a:cubicBezTo>
                <a:cubicBezTo>
                  <a:pt x="491" y="2259"/>
                  <a:pt x="493" y="2262"/>
                  <a:pt x="495" y="2266"/>
                </a:cubicBezTo>
                <a:cubicBezTo>
                  <a:pt x="499" y="2273"/>
                  <a:pt x="503" y="2279"/>
                  <a:pt x="507" y="2285"/>
                </a:cubicBezTo>
                <a:cubicBezTo>
                  <a:pt x="509" y="2289"/>
                  <a:pt x="512" y="2294"/>
                  <a:pt x="514" y="2298"/>
                </a:cubicBezTo>
                <a:cubicBezTo>
                  <a:pt x="518" y="2304"/>
                  <a:pt x="521" y="2310"/>
                  <a:pt x="525" y="2316"/>
                </a:cubicBezTo>
                <a:cubicBezTo>
                  <a:pt x="528" y="2320"/>
                  <a:pt x="530" y="2324"/>
                  <a:pt x="533" y="2328"/>
                </a:cubicBezTo>
                <a:cubicBezTo>
                  <a:pt x="537" y="2334"/>
                  <a:pt x="540" y="2340"/>
                  <a:pt x="544" y="2345"/>
                </a:cubicBezTo>
                <a:cubicBezTo>
                  <a:pt x="547" y="2350"/>
                  <a:pt x="550" y="2354"/>
                  <a:pt x="552" y="2358"/>
                </a:cubicBezTo>
                <a:cubicBezTo>
                  <a:pt x="556" y="2363"/>
                  <a:pt x="560" y="2369"/>
                  <a:pt x="564" y="2375"/>
                </a:cubicBezTo>
                <a:cubicBezTo>
                  <a:pt x="567" y="2379"/>
                  <a:pt x="569" y="2383"/>
                  <a:pt x="572" y="2387"/>
                </a:cubicBezTo>
                <a:cubicBezTo>
                  <a:pt x="576" y="2393"/>
                  <a:pt x="580" y="2398"/>
                  <a:pt x="584" y="2404"/>
                </a:cubicBezTo>
                <a:cubicBezTo>
                  <a:pt x="587" y="2408"/>
                  <a:pt x="590" y="2412"/>
                  <a:pt x="593" y="2416"/>
                </a:cubicBezTo>
                <a:cubicBezTo>
                  <a:pt x="597" y="2421"/>
                  <a:pt x="601" y="2427"/>
                  <a:pt x="606" y="2432"/>
                </a:cubicBezTo>
                <a:cubicBezTo>
                  <a:pt x="609" y="2436"/>
                  <a:pt x="611" y="2440"/>
                  <a:pt x="614" y="2444"/>
                </a:cubicBezTo>
                <a:cubicBezTo>
                  <a:pt x="619" y="2449"/>
                  <a:pt x="623" y="2455"/>
                  <a:pt x="628" y="2461"/>
                </a:cubicBezTo>
                <a:cubicBezTo>
                  <a:pt x="631" y="2464"/>
                  <a:pt x="634" y="2468"/>
                  <a:pt x="636" y="2471"/>
                </a:cubicBezTo>
                <a:cubicBezTo>
                  <a:pt x="642" y="2478"/>
                  <a:pt x="647" y="2484"/>
                  <a:pt x="652" y="2491"/>
                </a:cubicBezTo>
                <a:cubicBezTo>
                  <a:pt x="655" y="2493"/>
                  <a:pt x="657" y="2496"/>
                  <a:pt x="659" y="2498"/>
                </a:cubicBezTo>
                <a:cubicBezTo>
                  <a:pt x="666" y="2507"/>
                  <a:pt x="674" y="2516"/>
                  <a:pt x="682" y="2525"/>
                </a:cubicBezTo>
                <a:cubicBezTo>
                  <a:pt x="683" y="2525"/>
                  <a:pt x="683" y="2526"/>
                  <a:pt x="684" y="2527"/>
                </a:cubicBezTo>
                <a:cubicBezTo>
                  <a:pt x="691" y="2535"/>
                  <a:pt x="699" y="2543"/>
                  <a:pt x="706" y="2551"/>
                </a:cubicBezTo>
                <a:cubicBezTo>
                  <a:pt x="709" y="2554"/>
                  <a:pt x="711" y="2556"/>
                  <a:pt x="714" y="2559"/>
                </a:cubicBezTo>
                <a:cubicBezTo>
                  <a:pt x="719" y="2565"/>
                  <a:pt x="725" y="2571"/>
                  <a:pt x="731" y="2576"/>
                </a:cubicBezTo>
                <a:cubicBezTo>
                  <a:pt x="734" y="2579"/>
                  <a:pt x="737" y="2583"/>
                  <a:pt x="740" y="2586"/>
                </a:cubicBezTo>
                <a:cubicBezTo>
                  <a:pt x="745" y="2591"/>
                  <a:pt x="751" y="2596"/>
                  <a:pt x="756" y="2601"/>
                </a:cubicBezTo>
                <a:cubicBezTo>
                  <a:pt x="759" y="2605"/>
                  <a:pt x="763" y="2608"/>
                  <a:pt x="766" y="2611"/>
                </a:cubicBezTo>
                <a:cubicBezTo>
                  <a:pt x="770" y="2614"/>
                  <a:pt x="773" y="2618"/>
                  <a:pt x="776" y="2621"/>
                </a:cubicBezTo>
                <a:cubicBezTo>
                  <a:pt x="771" y="2618"/>
                  <a:pt x="766" y="2615"/>
                  <a:pt x="760" y="2612"/>
                </a:cubicBezTo>
                <a:cubicBezTo>
                  <a:pt x="759" y="2611"/>
                  <a:pt x="758" y="2610"/>
                  <a:pt x="756" y="2609"/>
                </a:cubicBezTo>
                <a:cubicBezTo>
                  <a:pt x="742" y="2601"/>
                  <a:pt x="729" y="2593"/>
                  <a:pt x="715" y="2584"/>
                </a:cubicBezTo>
                <a:cubicBezTo>
                  <a:pt x="714" y="2583"/>
                  <a:pt x="713" y="2583"/>
                  <a:pt x="711" y="2582"/>
                </a:cubicBezTo>
                <a:cubicBezTo>
                  <a:pt x="706" y="2578"/>
                  <a:pt x="700" y="2575"/>
                  <a:pt x="695" y="2571"/>
                </a:cubicBezTo>
                <a:cubicBezTo>
                  <a:pt x="693" y="2570"/>
                  <a:pt x="691" y="2569"/>
                  <a:pt x="689" y="2567"/>
                </a:cubicBezTo>
                <a:cubicBezTo>
                  <a:pt x="684" y="2564"/>
                  <a:pt x="680" y="2561"/>
                  <a:pt x="675" y="2558"/>
                </a:cubicBezTo>
                <a:cubicBezTo>
                  <a:pt x="673" y="2557"/>
                  <a:pt x="671" y="2555"/>
                  <a:pt x="668" y="2553"/>
                </a:cubicBezTo>
                <a:cubicBezTo>
                  <a:pt x="664" y="2550"/>
                  <a:pt x="660" y="2548"/>
                  <a:pt x="656" y="2545"/>
                </a:cubicBezTo>
                <a:cubicBezTo>
                  <a:pt x="653" y="2543"/>
                  <a:pt x="651" y="2541"/>
                  <a:pt x="648" y="2539"/>
                </a:cubicBezTo>
                <a:cubicBezTo>
                  <a:pt x="644" y="2537"/>
                  <a:pt x="640" y="2534"/>
                  <a:pt x="636" y="2531"/>
                </a:cubicBezTo>
                <a:cubicBezTo>
                  <a:pt x="634" y="2529"/>
                  <a:pt x="631" y="2527"/>
                  <a:pt x="629" y="2525"/>
                </a:cubicBezTo>
                <a:cubicBezTo>
                  <a:pt x="625" y="2522"/>
                  <a:pt x="621" y="2520"/>
                  <a:pt x="617" y="2517"/>
                </a:cubicBezTo>
                <a:cubicBezTo>
                  <a:pt x="615" y="2515"/>
                  <a:pt x="612" y="2513"/>
                  <a:pt x="610" y="2511"/>
                </a:cubicBezTo>
                <a:cubicBezTo>
                  <a:pt x="606" y="2508"/>
                  <a:pt x="602" y="2505"/>
                  <a:pt x="598" y="2502"/>
                </a:cubicBezTo>
                <a:cubicBezTo>
                  <a:pt x="596" y="2500"/>
                  <a:pt x="593" y="2498"/>
                  <a:pt x="591" y="2496"/>
                </a:cubicBezTo>
                <a:cubicBezTo>
                  <a:pt x="587" y="2493"/>
                  <a:pt x="583" y="2491"/>
                  <a:pt x="580" y="2488"/>
                </a:cubicBezTo>
                <a:cubicBezTo>
                  <a:pt x="577" y="2486"/>
                  <a:pt x="575" y="2484"/>
                  <a:pt x="572" y="2482"/>
                </a:cubicBezTo>
                <a:cubicBezTo>
                  <a:pt x="568" y="2479"/>
                  <a:pt x="565" y="2476"/>
                  <a:pt x="561" y="2473"/>
                </a:cubicBezTo>
                <a:cubicBezTo>
                  <a:pt x="559" y="2471"/>
                  <a:pt x="556" y="2468"/>
                  <a:pt x="554" y="2466"/>
                </a:cubicBezTo>
                <a:cubicBezTo>
                  <a:pt x="550" y="2463"/>
                  <a:pt x="547" y="2460"/>
                  <a:pt x="543" y="2457"/>
                </a:cubicBezTo>
                <a:cubicBezTo>
                  <a:pt x="541" y="2455"/>
                  <a:pt x="538" y="2453"/>
                  <a:pt x="536" y="2451"/>
                </a:cubicBezTo>
                <a:cubicBezTo>
                  <a:pt x="532" y="2448"/>
                  <a:pt x="529" y="2445"/>
                  <a:pt x="525" y="2442"/>
                </a:cubicBezTo>
                <a:cubicBezTo>
                  <a:pt x="523" y="2440"/>
                  <a:pt x="520" y="2438"/>
                  <a:pt x="518" y="2435"/>
                </a:cubicBezTo>
                <a:cubicBezTo>
                  <a:pt x="514" y="2432"/>
                  <a:pt x="511" y="2429"/>
                  <a:pt x="507" y="2426"/>
                </a:cubicBezTo>
                <a:cubicBezTo>
                  <a:pt x="505" y="2424"/>
                  <a:pt x="503" y="2422"/>
                  <a:pt x="500" y="2420"/>
                </a:cubicBezTo>
                <a:cubicBezTo>
                  <a:pt x="497" y="2416"/>
                  <a:pt x="494" y="2413"/>
                  <a:pt x="490" y="2410"/>
                </a:cubicBezTo>
                <a:cubicBezTo>
                  <a:pt x="488" y="2408"/>
                  <a:pt x="485" y="2406"/>
                  <a:pt x="483" y="2403"/>
                </a:cubicBezTo>
                <a:cubicBezTo>
                  <a:pt x="480" y="2400"/>
                  <a:pt x="476" y="2397"/>
                  <a:pt x="473" y="2394"/>
                </a:cubicBezTo>
                <a:cubicBezTo>
                  <a:pt x="471" y="2391"/>
                  <a:pt x="468" y="2389"/>
                  <a:pt x="466" y="2387"/>
                </a:cubicBezTo>
                <a:cubicBezTo>
                  <a:pt x="463" y="2384"/>
                  <a:pt x="459" y="2380"/>
                  <a:pt x="456" y="2377"/>
                </a:cubicBezTo>
                <a:cubicBezTo>
                  <a:pt x="454" y="2375"/>
                  <a:pt x="452" y="2373"/>
                  <a:pt x="449" y="2370"/>
                </a:cubicBezTo>
                <a:cubicBezTo>
                  <a:pt x="446" y="2367"/>
                  <a:pt x="443" y="2364"/>
                  <a:pt x="440" y="2360"/>
                </a:cubicBezTo>
                <a:cubicBezTo>
                  <a:pt x="437" y="2358"/>
                  <a:pt x="435" y="2356"/>
                  <a:pt x="433" y="2353"/>
                </a:cubicBezTo>
                <a:cubicBezTo>
                  <a:pt x="430" y="2350"/>
                  <a:pt x="426" y="2347"/>
                  <a:pt x="423" y="2343"/>
                </a:cubicBezTo>
                <a:cubicBezTo>
                  <a:pt x="421" y="2341"/>
                  <a:pt x="419" y="2339"/>
                  <a:pt x="417" y="2336"/>
                </a:cubicBezTo>
                <a:cubicBezTo>
                  <a:pt x="413" y="2333"/>
                  <a:pt x="410" y="2329"/>
                  <a:pt x="407" y="2326"/>
                </a:cubicBezTo>
                <a:cubicBezTo>
                  <a:pt x="405" y="2324"/>
                  <a:pt x="403" y="2321"/>
                  <a:pt x="401" y="2319"/>
                </a:cubicBezTo>
                <a:cubicBezTo>
                  <a:pt x="398" y="2315"/>
                  <a:pt x="394" y="2312"/>
                  <a:pt x="391" y="2308"/>
                </a:cubicBezTo>
                <a:cubicBezTo>
                  <a:pt x="389" y="2306"/>
                  <a:pt x="387" y="2304"/>
                  <a:pt x="385" y="2301"/>
                </a:cubicBezTo>
                <a:cubicBezTo>
                  <a:pt x="382" y="2298"/>
                  <a:pt x="379" y="2294"/>
                  <a:pt x="376" y="2290"/>
                </a:cubicBezTo>
                <a:cubicBezTo>
                  <a:pt x="374" y="2288"/>
                  <a:pt x="372" y="2286"/>
                  <a:pt x="370" y="2283"/>
                </a:cubicBezTo>
                <a:cubicBezTo>
                  <a:pt x="367" y="2280"/>
                  <a:pt x="364" y="2276"/>
                  <a:pt x="360" y="2272"/>
                </a:cubicBezTo>
                <a:cubicBezTo>
                  <a:pt x="359" y="2270"/>
                  <a:pt x="357" y="2268"/>
                  <a:pt x="355" y="2265"/>
                </a:cubicBezTo>
                <a:cubicBezTo>
                  <a:pt x="352" y="2262"/>
                  <a:pt x="349" y="2258"/>
                  <a:pt x="345" y="2254"/>
                </a:cubicBezTo>
                <a:cubicBezTo>
                  <a:pt x="344" y="2252"/>
                  <a:pt x="342" y="2249"/>
                  <a:pt x="340" y="2247"/>
                </a:cubicBezTo>
                <a:cubicBezTo>
                  <a:pt x="337" y="2243"/>
                  <a:pt x="334" y="2239"/>
                  <a:pt x="331" y="2235"/>
                </a:cubicBezTo>
                <a:cubicBezTo>
                  <a:pt x="329" y="2233"/>
                  <a:pt x="327" y="2231"/>
                  <a:pt x="326" y="2229"/>
                </a:cubicBezTo>
                <a:cubicBezTo>
                  <a:pt x="322" y="2224"/>
                  <a:pt x="319" y="2220"/>
                  <a:pt x="316" y="2216"/>
                </a:cubicBezTo>
                <a:cubicBezTo>
                  <a:pt x="314" y="2214"/>
                  <a:pt x="313" y="2212"/>
                  <a:pt x="311" y="2210"/>
                </a:cubicBezTo>
                <a:cubicBezTo>
                  <a:pt x="308" y="2205"/>
                  <a:pt x="305" y="2201"/>
                  <a:pt x="302" y="2197"/>
                </a:cubicBezTo>
                <a:cubicBezTo>
                  <a:pt x="300" y="2195"/>
                  <a:pt x="299" y="2193"/>
                  <a:pt x="297" y="2191"/>
                </a:cubicBezTo>
                <a:cubicBezTo>
                  <a:pt x="294" y="2186"/>
                  <a:pt x="291" y="2181"/>
                  <a:pt x="287" y="2177"/>
                </a:cubicBezTo>
                <a:cubicBezTo>
                  <a:pt x="286" y="2175"/>
                  <a:pt x="285" y="2173"/>
                  <a:pt x="284" y="2172"/>
                </a:cubicBezTo>
                <a:cubicBezTo>
                  <a:pt x="280" y="2167"/>
                  <a:pt x="277" y="2161"/>
                  <a:pt x="273" y="2156"/>
                </a:cubicBezTo>
                <a:cubicBezTo>
                  <a:pt x="272" y="2155"/>
                  <a:pt x="271" y="2154"/>
                  <a:pt x="271" y="2152"/>
                </a:cubicBezTo>
                <a:cubicBezTo>
                  <a:pt x="266" y="2146"/>
                  <a:pt x="262" y="2140"/>
                  <a:pt x="259" y="2134"/>
                </a:cubicBezTo>
                <a:cubicBezTo>
                  <a:pt x="258" y="2134"/>
                  <a:pt x="258" y="2133"/>
                  <a:pt x="258" y="2133"/>
                </a:cubicBezTo>
                <a:cubicBezTo>
                  <a:pt x="240" y="2106"/>
                  <a:pt x="224" y="2079"/>
                  <a:pt x="208" y="2052"/>
                </a:cubicBezTo>
                <a:cubicBezTo>
                  <a:pt x="208" y="2051"/>
                  <a:pt x="207" y="2049"/>
                  <a:pt x="206" y="2048"/>
                </a:cubicBezTo>
                <a:cubicBezTo>
                  <a:pt x="203" y="2043"/>
                  <a:pt x="200" y="2037"/>
                  <a:pt x="197" y="2031"/>
                </a:cubicBezTo>
                <a:cubicBezTo>
                  <a:pt x="196" y="2030"/>
                  <a:pt x="195" y="2028"/>
                  <a:pt x="194" y="2026"/>
                </a:cubicBezTo>
                <a:cubicBezTo>
                  <a:pt x="191" y="2021"/>
                  <a:pt x="188" y="2016"/>
                  <a:pt x="186" y="2011"/>
                </a:cubicBezTo>
                <a:cubicBezTo>
                  <a:pt x="185" y="2008"/>
                  <a:pt x="183" y="2006"/>
                  <a:pt x="182" y="2004"/>
                </a:cubicBezTo>
                <a:cubicBezTo>
                  <a:pt x="180" y="1999"/>
                  <a:pt x="177" y="1995"/>
                  <a:pt x="175" y="1990"/>
                </a:cubicBezTo>
                <a:cubicBezTo>
                  <a:pt x="174" y="1987"/>
                  <a:pt x="173" y="1985"/>
                  <a:pt x="171" y="1983"/>
                </a:cubicBezTo>
                <a:cubicBezTo>
                  <a:pt x="169" y="1978"/>
                  <a:pt x="167" y="1973"/>
                  <a:pt x="164" y="1969"/>
                </a:cubicBezTo>
                <a:cubicBezTo>
                  <a:pt x="163" y="1966"/>
                  <a:pt x="162" y="1964"/>
                  <a:pt x="161" y="1961"/>
                </a:cubicBezTo>
                <a:cubicBezTo>
                  <a:pt x="159" y="1957"/>
                  <a:pt x="156" y="1952"/>
                  <a:pt x="154" y="1947"/>
                </a:cubicBezTo>
                <a:cubicBezTo>
                  <a:pt x="153" y="1945"/>
                  <a:pt x="152" y="1942"/>
                  <a:pt x="151" y="1940"/>
                </a:cubicBezTo>
                <a:cubicBezTo>
                  <a:pt x="148" y="1935"/>
                  <a:pt x="146" y="1931"/>
                  <a:pt x="144" y="1926"/>
                </a:cubicBezTo>
                <a:cubicBezTo>
                  <a:pt x="143" y="1923"/>
                  <a:pt x="142" y="1921"/>
                  <a:pt x="141" y="1918"/>
                </a:cubicBezTo>
                <a:cubicBezTo>
                  <a:pt x="139" y="1913"/>
                  <a:pt x="137" y="1909"/>
                  <a:pt x="135" y="1905"/>
                </a:cubicBezTo>
                <a:cubicBezTo>
                  <a:pt x="134" y="1902"/>
                  <a:pt x="132" y="1899"/>
                  <a:pt x="131" y="1896"/>
                </a:cubicBezTo>
                <a:cubicBezTo>
                  <a:pt x="129" y="1892"/>
                  <a:pt x="128" y="1887"/>
                  <a:pt x="126" y="1883"/>
                </a:cubicBezTo>
                <a:cubicBezTo>
                  <a:pt x="125" y="1880"/>
                  <a:pt x="123" y="1877"/>
                  <a:pt x="122" y="1874"/>
                </a:cubicBezTo>
                <a:cubicBezTo>
                  <a:pt x="120" y="1870"/>
                  <a:pt x="119" y="1865"/>
                  <a:pt x="117" y="1861"/>
                </a:cubicBezTo>
                <a:cubicBezTo>
                  <a:pt x="116" y="1858"/>
                  <a:pt x="115" y="1855"/>
                  <a:pt x="113" y="1852"/>
                </a:cubicBezTo>
                <a:cubicBezTo>
                  <a:pt x="112" y="1848"/>
                  <a:pt x="110" y="1843"/>
                  <a:pt x="108" y="1839"/>
                </a:cubicBezTo>
                <a:cubicBezTo>
                  <a:pt x="107" y="1836"/>
                  <a:pt x="106" y="1833"/>
                  <a:pt x="105" y="1830"/>
                </a:cubicBezTo>
                <a:cubicBezTo>
                  <a:pt x="103" y="1826"/>
                  <a:pt x="102" y="1821"/>
                  <a:pt x="100" y="1817"/>
                </a:cubicBezTo>
                <a:cubicBezTo>
                  <a:pt x="99" y="1814"/>
                  <a:pt x="98" y="1811"/>
                  <a:pt x="97" y="1808"/>
                </a:cubicBezTo>
                <a:cubicBezTo>
                  <a:pt x="95" y="1803"/>
                  <a:pt x="94" y="1799"/>
                  <a:pt x="92" y="1795"/>
                </a:cubicBezTo>
                <a:cubicBezTo>
                  <a:pt x="91" y="1792"/>
                  <a:pt x="90" y="1789"/>
                  <a:pt x="89" y="1785"/>
                </a:cubicBezTo>
                <a:cubicBezTo>
                  <a:pt x="88" y="1781"/>
                  <a:pt x="86" y="1777"/>
                  <a:pt x="85" y="1772"/>
                </a:cubicBezTo>
                <a:cubicBezTo>
                  <a:pt x="84" y="1769"/>
                  <a:pt x="83" y="1766"/>
                  <a:pt x="82" y="1763"/>
                </a:cubicBezTo>
                <a:cubicBezTo>
                  <a:pt x="81" y="1759"/>
                  <a:pt x="79" y="1754"/>
                  <a:pt x="78" y="1750"/>
                </a:cubicBezTo>
                <a:cubicBezTo>
                  <a:pt x="77" y="1747"/>
                  <a:pt x="76" y="1744"/>
                  <a:pt x="75" y="1740"/>
                </a:cubicBezTo>
                <a:cubicBezTo>
                  <a:pt x="74" y="1736"/>
                  <a:pt x="72" y="1732"/>
                  <a:pt x="71" y="1727"/>
                </a:cubicBezTo>
                <a:cubicBezTo>
                  <a:pt x="70" y="1724"/>
                  <a:pt x="69" y="1721"/>
                  <a:pt x="68" y="1718"/>
                </a:cubicBezTo>
                <a:cubicBezTo>
                  <a:pt x="67" y="1713"/>
                  <a:pt x="66" y="1709"/>
                  <a:pt x="65" y="1704"/>
                </a:cubicBezTo>
                <a:cubicBezTo>
                  <a:pt x="64" y="1701"/>
                  <a:pt x="63" y="1698"/>
                  <a:pt x="62" y="1695"/>
                </a:cubicBezTo>
                <a:cubicBezTo>
                  <a:pt x="61" y="1690"/>
                  <a:pt x="60" y="1686"/>
                  <a:pt x="59" y="1681"/>
                </a:cubicBezTo>
                <a:cubicBezTo>
                  <a:pt x="58" y="1678"/>
                  <a:pt x="57" y="1675"/>
                  <a:pt x="56" y="1672"/>
                </a:cubicBezTo>
                <a:cubicBezTo>
                  <a:pt x="55" y="1667"/>
                  <a:pt x="54" y="1663"/>
                  <a:pt x="53" y="1658"/>
                </a:cubicBezTo>
                <a:cubicBezTo>
                  <a:pt x="52" y="1655"/>
                  <a:pt x="51" y="1652"/>
                  <a:pt x="51" y="1649"/>
                </a:cubicBezTo>
                <a:cubicBezTo>
                  <a:pt x="50" y="1644"/>
                  <a:pt x="49" y="1640"/>
                  <a:pt x="48" y="1635"/>
                </a:cubicBezTo>
                <a:cubicBezTo>
                  <a:pt x="47" y="1632"/>
                  <a:pt x="46" y="1629"/>
                  <a:pt x="45" y="1626"/>
                </a:cubicBezTo>
                <a:cubicBezTo>
                  <a:pt x="44" y="1621"/>
                  <a:pt x="44" y="1617"/>
                  <a:pt x="43" y="1612"/>
                </a:cubicBezTo>
                <a:cubicBezTo>
                  <a:pt x="42" y="1609"/>
                  <a:pt x="41" y="1606"/>
                  <a:pt x="41" y="1602"/>
                </a:cubicBezTo>
                <a:cubicBezTo>
                  <a:pt x="40" y="1598"/>
                  <a:pt x="39" y="1593"/>
                  <a:pt x="38" y="1589"/>
                </a:cubicBezTo>
                <a:cubicBezTo>
                  <a:pt x="37" y="1585"/>
                  <a:pt x="37" y="1582"/>
                  <a:pt x="36" y="1579"/>
                </a:cubicBezTo>
                <a:cubicBezTo>
                  <a:pt x="35" y="1574"/>
                  <a:pt x="35" y="1570"/>
                  <a:pt x="34" y="1565"/>
                </a:cubicBezTo>
                <a:cubicBezTo>
                  <a:pt x="33" y="1562"/>
                  <a:pt x="33" y="1559"/>
                  <a:pt x="32" y="1556"/>
                </a:cubicBezTo>
                <a:cubicBezTo>
                  <a:pt x="31" y="1551"/>
                  <a:pt x="31" y="1546"/>
                  <a:pt x="30" y="1541"/>
                </a:cubicBezTo>
                <a:cubicBezTo>
                  <a:pt x="29" y="1538"/>
                  <a:pt x="29" y="1535"/>
                  <a:pt x="28" y="1532"/>
                </a:cubicBezTo>
                <a:cubicBezTo>
                  <a:pt x="28" y="1527"/>
                  <a:pt x="27" y="1522"/>
                  <a:pt x="26" y="1517"/>
                </a:cubicBezTo>
                <a:cubicBezTo>
                  <a:pt x="26" y="1514"/>
                  <a:pt x="26" y="1511"/>
                  <a:pt x="25" y="1508"/>
                </a:cubicBezTo>
                <a:cubicBezTo>
                  <a:pt x="24" y="1503"/>
                  <a:pt x="24" y="1498"/>
                  <a:pt x="23" y="1493"/>
                </a:cubicBezTo>
                <a:cubicBezTo>
                  <a:pt x="23" y="1490"/>
                  <a:pt x="22" y="1487"/>
                  <a:pt x="22" y="1485"/>
                </a:cubicBezTo>
                <a:cubicBezTo>
                  <a:pt x="22" y="1479"/>
                  <a:pt x="21" y="1473"/>
                  <a:pt x="20" y="1467"/>
                </a:cubicBezTo>
                <a:cubicBezTo>
                  <a:pt x="20" y="1465"/>
                  <a:pt x="20" y="1463"/>
                  <a:pt x="20" y="1461"/>
                </a:cubicBezTo>
                <a:cubicBezTo>
                  <a:pt x="19" y="1453"/>
                  <a:pt x="18" y="1446"/>
                  <a:pt x="18" y="1438"/>
                </a:cubicBezTo>
                <a:cubicBezTo>
                  <a:pt x="18" y="1438"/>
                  <a:pt x="17" y="1437"/>
                  <a:pt x="17" y="1437"/>
                </a:cubicBezTo>
                <a:cubicBezTo>
                  <a:pt x="17" y="1429"/>
                  <a:pt x="16" y="1421"/>
                  <a:pt x="16" y="1413"/>
                </a:cubicBezTo>
                <a:cubicBezTo>
                  <a:pt x="17" y="1395"/>
                  <a:pt x="19" y="1376"/>
                  <a:pt x="20" y="1357"/>
                </a:cubicBezTo>
                <a:close/>
                <a:moveTo>
                  <a:pt x="1515" y="3017"/>
                </a:moveTo>
                <a:cubicBezTo>
                  <a:pt x="686" y="3017"/>
                  <a:pt x="12" y="2343"/>
                  <a:pt x="12" y="1514"/>
                </a:cubicBezTo>
                <a:cubicBezTo>
                  <a:pt x="12" y="1511"/>
                  <a:pt x="12" y="1507"/>
                  <a:pt x="12" y="1504"/>
                </a:cubicBezTo>
                <a:cubicBezTo>
                  <a:pt x="13" y="1505"/>
                  <a:pt x="13" y="1506"/>
                  <a:pt x="13" y="1508"/>
                </a:cubicBezTo>
                <a:cubicBezTo>
                  <a:pt x="13" y="1511"/>
                  <a:pt x="14" y="1514"/>
                  <a:pt x="14" y="1517"/>
                </a:cubicBezTo>
                <a:cubicBezTo>
                  <a:pt x="15" y="1522"/>
                  <a:pt x="15" y="1527"/>
                  <a:pt x="16" y="1531"/>
                </a:cubicBezTo>
                <a:cubicBezTo>
                  <a:pt x="17" y="1534"/>
                  <a:pt x="17" y="1537"/>
                  <a:pt x="18" y="1541"/>
                </a:cubicBezTo>
                <a:cubicBezTo>
                  <a:pt x="18" y="1545"/>
                  <a:pt x="19" y="1550"/>
                  <a:pt x="20" y="1554"/>
                </a:cubicBezTo>
                <a:cubicBezTo>
                  <a:pt x="20" y="1557"/>
                  <a:pt x="21" y="1561"/>
                  <a:pt x="21" y="1564"/>
                </a:cubicBezTo>
                <a:cubicBezTo>
                  <a:pt x="22" y="1568"/>
                  <a:pt x="23" y="1573"/>
                  <a:pt x="24" y="1578"/>
                </a:cubicBezTo>
                <a:cubicBezTo>
                  <a:pt x="24" y="1581"/>
                  <a:pt x="25" y="1584"/>
                  <a:pt x="25" y="1586"/>
                </a:cubicBezTo>
                <a:cubicBezTo>
                  <a:pt x="26" y="1592"/>
                  <a:pt x="27" y="1597"/>
                  <a:pt x="28" y="1603"/>
                </a:cubicBezTo>
                <a:cubicBezTo>
                  <a:pt x="29" y="1605"/>
                  <a:pt x="29" y="1607"/>
                  <a:pt x="30" y="1609"/>
                </a:cubicBezTo>
                <a:cubicBezTo>
                  <a:pt x="31" y="1617"/>
                  <a:pt x="33" y="1625"/>
                  <a:pt x="34" y="1632"/>
                </a:cubicBezTo>
                <a:cubicBezTo>
                  <a:pt x="34" y="1633"/>
                  <a:pt x="35" y="1633"/>
                  <a:pt x="35" y="1633"/>
                </a:cubicBezTo>
                <a:cubicBezTo>
                  <a:pt x="36" y="1641"/>
                  <a:pt x="38" y="1648"/>
                  <a:pt x="39" y="1655"/>
                </a:cubicBezTo>
                <a:cubicBezTo>
                  <a:pt x="40" y="1657"/>
                  <a:pt x="41" y="1659"/>
                  <a:pt x="41" y="1662"/>
                </a:cubicBezTo>
                <a:cubicBezTo>
                  <a:pt x="42" y="1667"/>
                  <a:pt x="44" y="1672"/>
                  <a:pt x="45" y="1677"/>
                </a:cubicBezTo>
                <a:cubicBezTo>
                  <a:pt x="46" y="1680"/>
                  <a:pt x="46" y="1683"/>
                  <a:pt x="47" y="1686"/>
                </a:cubicBezTo>
                <a:cubicBezTo>
                  <a:pt x="48" y="1690"/>
                  <a:pt x="49" y="1695"/>
                  <a:pt x="51" y="1700"/>
                </a:cubicBezTo>
                <a:cubicBezTo>
                  <a:pt x="51" y="1703"/>
                  <a:pt x="52" y="1706"/>
                  <a:pt x="53" y="1709"/>
                </a:cubicBezTo>
                <a:cubicBezTo>
                  <a:pt x="54" y="1713"/>
                  <a:pt x="56" y="1718"/>
                  <a:pt x="57" y="1722"/>
                </a:cubicBezTo>
                <a:cubicBezTo>
                  <a:pt x="58" y="1725"/>
                  <a:pt x="58" y="1728"/>
                  <a:pt x="59" y="1731"/>
                </a:cubicBezTo>
                <a:cubicBezTo>
                  <a:pt x="61" y="1736"/>
                  <a:pt x="62" y="1741"/>
                  <a:pt x="63" y="1745"/>
                </a:cubicBezTo>
                <a:cubicBezTo>
                  <a:pt x="64" y="1748"/>
                  <a:pt x="65" y="1751"/>
                  <a:pt x="66" y="1754"/>
                </a:cubicBezTo>
                <a:cubicBezTo>
                  <a:pt x="67" y="1758"/>
                  <a:pt x="69" y="1763"/>
                  <a:pt x="70" y="1768"/>
                </a:cubicBezTo>
                <a:cubicBezTo>
                  <a:pt x="71" y="1771"/>
                  <a:pt x="72" y="1773"/>
                  <a:pt x="73" y="1776"/>
                </a:cubicBezTo>
                <a:cubicBezTo>
                  <a:pt x="75" y="1782"/>
                  <a:pt x="77" y="1787"/>
                  <a:pt x="78" y="1793"/>
                </a:cubicBezTo>
                <a:cubicBezTo>
                  <a:pt x="79" y="1795"/>
                  <a:pt x="80" y="1796"/>
                  <a:pt x="80" y="1798"/>
                </a:cubicBezTo>
                <a:cubicBezTo>
                  <a:pt x="83" y="1805"/>
                  <a:pt x="85" y="1813"/>
                  <a:pt x="88" y="1820"/>
                </a:cubicBezTo>
                <a:cubicBezTo>
                  <a:pt x="88" y="1821"/>
                  <a:pt x="89" y="1822"/>
                  <a:pt x="89" y="1823"/>
                </a:cubicBezTo>
                <a:cubicBezTo>
                  <a:pt x="91" y="1830"/>
                  <a:pt x="93" y="1836"/>
                  <a:pt x="96" y="1842"/>
                </a:cubicBezTo>
                <a:cubicBezTo>
                  <a:pt x="97" y="1844"/>
                  <a:pt x="97" y="1846"/>
                  <a:pt x="98" y="1849"/>
                </a:cubicBezTo>
                <a:cubicBezTo>
                  <a:pt x="100" y="1854"/>
                  <a:pt x="102" y="1858"/>
                  <a:pt x="104" y="1863"/>
                </a:cubicBezTo>
                <a:cubicBezTo>
                  <a:pt x="105" y="1866"/>
                  <a:pt x="106" y="1869"/>
                  <a:pt x="107" y="1871"/>
                </a:cubicBezTo>
                <a:cubicBezTo>
                  <a:pt x="109" y="1876"/>
                  <a:pt x="111" y="1880"/>
                  <a:pt x="113" y="1885"/>
                </a:cubicBezTo>
                <a:cubicBezTo>
                  <a:pt x="114" y="1888"/>
                  <a:pt x="115" y="1891"/>
                  <a:pt x="116" y="1893"/>
                </a:cubicBezTo>
                <a:cubicBezTo>
                  <a:pt x="118" y="1898"/>
                  <a:pt x="120" y="1902"/>
                  <a:pt x="122" y="1907"/>
                </a:cubicBezTo>
                <a:cubicBezTo>
                  <a:pt x="123" y="1909"/>
                  <a:pt x="124" y="1912"/>
                  <a:pt x="125" y="1915"/>
                </a:cubicBezTo>
                <a:cubicBezTo>
                  <a:pt x="127" y="1919"/>
                  <a:pt x="129" y="1924"/>
                  <a:pt x="131" y="1928"/>
                </a:cubicBezTo>
                <a:cubicBezTo>
                  <a:pt x="132" y="1931"/>
                  <a:pt x="133" y="1934"/>
                  <a:pt x="135" y="1936"/>
                </a:cubicBezTo>
                <a:cubicBezTo>
                  <a:pt x="137" y="1941"/>
                  <a:pt x="139" y="1946"/>
                  <a:pt x="141" y="1950"/>
                </a:cubicBezTo>
                <a:cubicBezTo>
                  <a:pt x="142" y="1953"/>
                  <a:pt x="143" y="1955"/>
                  <a:pt x="144" y="1957"/>
                </a:cubicBezTo>
                <a:cubicBezTo>
                  <a:pt x="147" y="1963"/>
                  <a:pt x="150" y="1969"/>
                  <a:pt x="153" y="1975"/>
                </a:cubicBezTo>
                <a:cubicBezTo>
                  <a:pt x="154" y="1976"/>
                  <a:pt x="154" y="1977"/>
                  <a:pt x="154" y="1978"/>
                </a:cubicBezTo>
                <a:cubicBezTo>
                  <a:pt x="158" y="1985"/>
                  <a:pt x="161" y="1992"/>
                  <a:pt x="165" y="1999"/>
                </a:cubicBezTo>
                <a:cubicBezTo>
                  <a:pt x="166" y="2001"/>
                  <a:pt x="167" y="2003"/>
                  <a:pt x="168" y="2005"/>
                </a:cubicBezTo>
                <a:cubicBezTo>
                  <a:pt x="170" y="2010"/>
                  <a:pt x="173" y="2015"/>
                  <a:pt x="176" y="2020"/>
                </a:cubicBezTo>
                <a:cubicBezTo>
                  <a:pt x="177" y="2022"/>
                  <a:pt x="178" y="2025"/>
                  <a:pt x="180" y="2027"/>
                </a:cubicBezTo>
                <a:cubicBezTo>
                  <a:pt x="182" y="2031"/>
                  <a:pt x="184" y="2036"/>
                  <a:pt x="187" y="2040"/>
                </a:cubicBezTo>
                <a:cubicBezTo>
                  <a:pt x="188" y="2043"/>
                  <a:pt x="190" y="2046"/>
                  <a:pt x="191" y="2048"/>
                </a:cubicBezTo>
                <a:cubicBezTo>
                  <a:pt x="193" y="2052"/>
                  <a:pt x="196" y="2056"/>
                  <a:pt x="198" y="2061"/>
                </a:cubicBezTo>
                <a:cubicBezTo>
                  <a:pt x="200" y="2063"/>
                  <a:pt x="201" y="2066"/>
                  <a:pt x="203" y="2069"/>
                </a:cubicBezTo>
                <a:cubicBezTo>
                  <a:pt x="205" y="2073"/>
                  <a:pt x="207" y="2077"/>
                  <a:pt x="210" y="2081"/>
                </a:cubicBezTo>
                <a:cubicBezTo>
                  <a:pt x="211" y="2084"/>
                  <a:pt x="213" y="2086"/>
                  <a:pt x="215" y="2089"/>
                </a:cubicBezTo>
                <a:cubicBezTo>
                  <a:pt x="217" y="2093"/>
                  <a:pt x="219" y="2097"/>
                  <a:pt x="222" y="2101"/>
                </a:cubicBezTo>
                <a:cubicBezTo>
                  <a:pt x="224" y="2104"/>
                  <a:pt x="225" y="2106"/>
                  <a:pt x="227" y="2109"/>
                </a:cubicBezTo>
                <a:cubicBezTo>
                  <a:pt x="229" y="2113"/>
                  <a:pt x="232" y="2118"/>
                  <a:pt x="235" y="2122"/>
                </a:cubicBezTo>
                <a:cubicBezTo>
                  <a:pt x="236" y="2124"/>
                  <a:pt x="238" y="2126"/>
                  <a:pt x="239" y="2129"/>
                </a:cubicBezTo>
                <a:cubicBezTo>
                  <a:pt x="243" y="2135"/>
                  <a:pt x="247" y="2142"/>
                  <a:pt x="252" y="2148"/>
                </a:cubicBezTo>
                <a:cubicBezTo>
                  <a:pt x="260" y="2160"/>
                  <a:pt x="268" y="2172"/>
                  <a:pt x="276" y="2183"/>
                </a:cubicBezTo>
                <a:cubicBezTo>
                  <a:pt x="277" y="2185"/>
                  <a:pt x="278" y="2186"/>
                  <a:pt x="279" y="2188"/>
                </a:cubicBezTo>
                <a:cubicBezTo>
                  <a:pt x="282" y="2191"/>
                  <a:pt x="284" y="2195"/>
                  <a:pt x="287" y="2199"/>
                </a:cubicBezTo>
                <a:cubicBezTo>
                  <a:pt x="289" y="2202"/>
                  <a:pt x="291" y="2204"/>
                  <a:pt x="293" y="2207"/>
                </a:cubicBezTo>
                <a:cubicBezTo>
                  <a:pt x="295" y="2210"/>
                  <a:pt x="298" y="2213"/>
                  <a:pt x="300" y="2217"/>
                </a:cubicBezTo>
                <a:cubicBezTo>
                  <a:pt x="302" y="2220"/>
                  <a:pt x="305" y="2223"/>
                  <a:pt x="307" y="2226"/>
                </a:cubicBezTo>
                <a:cubicBezTo>
                  <a:pt x="309" y="2229"/>
                  <a:pt x="312" y="2232"/>
                  <a:pt x="314" y="2235"/>
                </a:cubicBezTo>
                <a:cubicBezTo>
                  <a:pt x="317" y="2238"/>
                  <a:pt x="319" y="2242"/>
                  <a:pt x="322" y="2245"/>
                </a:cubicBezTo>
                <a:cubicBezTo>
                  <a:pt x="324" y="2248"/>
                  <a:pt x="326" y="2251"/>
                  <a:pt x="328" y="2253"/>
                </a:cubicBezTo>
                <a:cubicBezTo>
                  <a:pt x="331" y="2257"/>
                  <a:pt x="334" y="2260"/>
                  <a:pt x="337" y="2264"/>
                </a:cubicBezTo>
                <a:cubicBezTo>
                  <a:pt x="339" y="2266"/>
                  <a:pt x="340" y="2268"/>
                  <a:pt x="342" y="2270"/>
                </a:cubicBezTo>
                <a:cubicBezTo>
                  <a:pt x="345" y="2275"/>
                  <a:pt x="349" y="2279"/>
                  <a:pt x="352" y="2283"/>
                </a:cubicBezTo>
                <a:cubicBezTo>
                  <a:pt x="353" y="2284"/>
                  <a:pt x="355" y="2286"/>
                  <a:pt x="356" y="2287"/>
                </a:cubicBezTo>
                <a:cubicBezTo>
                  <a:pt x="360" y="2292"/>
                  <a:pt x="364" y="2296"/>
                  <a:pt x="368" y="2301"/>
                </a:cubicBezTo>
                <a:cubicBezTo>
                  <a:pt x="369" y="2302"/>
                  <a:pt x="370" y="2304"/>
                  <a:pt x="372" y="2305"/>
                </a:cubicBezTo>
                <a:cubicBezTo>
                  <a:pt x="375" y="2310"/>
                  <a:pt x="379" y="2314"/>
                  <a:pt x="383" y="2319"/>
                </a:cubicBezTo>
                <a:cubicBezTo>
                  <a:pt x="384" y="2320"/>
                  <a:pt x="386" y="2321"/>
                  <a:pt x="387" y="2322"/>
                </a:cubicBezTo>
                <a:cubicBezTo>
                  <a:pt x="391" y="2327"/>
                  <a:pt x="395" y="2332"/>
                  <a:pt x="399" y="2336"/>
                </a:cubicBezTo>
                <a:cubicBezTo>
                  <a:pt x="400" y="2337"/>
                  <a:pt x="401" y="2338"/>
                  <a:pt x="402" y="2339"/>
                </a:cubicBezTo>
                <a:cubicBezTo>
                  <a:pt x="406" y="2344"/>
                  <a:pt x="411" y="2349"/>
                  <a:pt x="416" y="2354"/>
                </a:cubicBezTo>
                <a:cubicBezTo>
                  <a:pt x="417" y="2355"/>
                  <a:pt x="417" y="2356"/>
                  <a:pt x="418" y="2357"/>
                </a:cubicBezTo>
                <a:cubicBezTo>
                  <a:pt x="423" y="2361"/>
                  <a:pt x="428" y="2366"/>
                  <a:pt x="432" y="2371"/>
                </a:cubicBezTo>
                <a:cubicBezTo>
                  <a:pt x="433" y="2372"/>
                  <a:pt x="433" y="2372"/>
                  <a:pt x="434" y="2373"/>
                </a:cubicBezTo>
                <a:cubicBezTo>
                  <a:pt x="439" y="2378"/>
                  <a:pt x="444" y="2383"/>
                  <a:pt x="449" y="2388"/>
                </a:cubicBezTo>
                <a:cubicBezTo>
                  <a:pt x="450" y="2389"/>
                  <a:pt x="451" y="2389"/>
                  <a:pt x="451" y="2390"/>
                </a:cubicBezTo>
                <a:cubicBezTo>
                  <a:pt x="456" y="2395"/>
                  <a:pt x="461" y="2400"/>
                  <a:pt x="466" y="2405"/>
                </a:cubicBezTo>
                <a:cubicBezTo>
                  <a:pt x="467" y="2405"/>
                  <a:pt x="468" y="2406"/>
                  <a:pt x="468" y="2407"/>
                </a:cubicBezTo>
                <a:cubicBezTo>
                  <a:pt x="473" y="2411"/>
                  <a:pt x="478" y="2416"/>
                  <a:pt x="484" y="2421"/>
                </a:cubicBezTo>
                <a:cubicBezTo>
                  <a:pt x="484" y="2422"/>
                  <a:pt x="485" y="2422"/>
                  <a:pt x="485" y="2422"/>
                </a:cubicBezTo>
                <a:cubicBezTo>
                  <a:pt x="490" y="2427"/>
                  <a:pt x="496" y="2432"/>
                  <a:pt x="501" y="2437"/>
                </a:cubicBezTo>
                <a:cubicBezTo>
                  <a:pt x="502" y="2438"/>
                  <a:pt x="502" y="2438"/>
                  <a:pt x="502" y="2438"/>
                </a:cubicBezTo>
                <a:cubicBezTo>
                  <a:pt x="508" y="2443"/>
                  <a:pt x="514" y="2448"/>
                  <a:pt x="519" y="2453"/>
                </a:cubicBezTo>
                <a:cubicBezTo>
                  <a:pt x="520" y="2454"/>
                  <a:pt x="520" y="2454"/>
                  <a:pt x="520" y="2454"/>
                </a:cubicBezTo>
                <a:cubicBezTo>
                  <a:pt x="526" y="2459"/>
                  <a:pt x="532" y="2464"/>
                  <a:pt x="537" y="2469"/>
                </a:cubicBezTo>
                <a:cubicBezTo>
                  <a:pt x="538" y="2469"/>
                  <a:pt x="538" y="2470"/>
                  <a:pt x="539" y="2470"/>
                </a:cubicBezTo>
                <a:cubicBezTo>
                  <a:pt x="545" y="2475"/>
                  <a:pt x="550" y="2480"/>
                  <a:pt x="556" y="2484"/>
                </a:cubicBezTo>
                <a:cubicBezTo>
                  <a:pt x="556" y="2485"/>
                  <a:pt x="557" y="2485"/>
                  <a:pt x="557" y="2485"/>
                </a:cubicBezTo>
                <a:cubicBezTo>
                  <a:pt x="563" y="2490"/>
                  <a:pt x="569" y="2495"/>
                  <a:pt x="574" y="2499"/>
                </a:cubicBezTo>
                <a:cubicBezTo>
                  <a:pt x="575" y="2500"/>
                  <a:pt x="576" y="2500"/>
                  <a:pt x="576" y="2501"/>
                </a:cubicBezTo>
                <a:cubicBezTo>
                  <a:pt x="582" y="2505"/>
                  <a:pt x="588" y="2509"/>
                  <a:pt x="593" y="2514"/>
                </a:cubicBezTo>
                <a:cubicBezTo>
                  <a:pt x="594" y="2514"/>
                  <a:pt x="595" y="2515"/>
                  <a:pt x="595" y="2515"/>
                </a:cubicBezTo>
                <a:cubicBezTo>
                  <a:pt x="601" y="2520"/>
                  <a:pt x="607" y="2524"/>
                  <a:pt x="612" y="2528"/>
                </a:cubicBezTo>
                <a:cubicBezTo>
                  <a:pt x="613" y="2529"/>
                  <a:pt x="614" y="2530"/>
                  <a:pt x="615" y="2530"/>
                </a:cubicBezTo>
                <a:cubicBezTo>
                  <a:pt x="620" y="2534"/>
                  <a:pt x="626" y="2538"/>
                  <a:pt x="631" y="2542"/>
                </a:cubicBezTo>
                <a:cubicBezTo>
                  <a:pt x="633" y="2543"/>
                  <a:pt x="634" y="2544"/>
                  <a:pt x="635" y="2545"/>
                </a:cubicBezTo>
                <a:cubicBezTo>
                  <a:pt x="641" y="2549"/>
                  <a:pt x="646" y="2552"/>
                  <a:pt x="651" y="2556"/>
                </a:cubicBezTo>
                <a:cubicBezTo>
                  <a:pt x="652" y="2557"/>
                  <a:pt x="654" y="2558"/>
                  <a:pt x="655" y="2559"/>
                </a:cubicBezTo>
                <a:cubicBezTo>
                  <a:pt x="661" y="2563"/>
                  <a:pt x="666" y="2566"/>
                  <a:pt x="671" y="2570"/>
                </a:cubicBezTo>
                <a:cubicBezTo>
                  <a:pt x="672" y="2571"/>
                  <a:pt x="674" y="2572"/>
                  <a:pt x="676" y="2573"/>
                </a:cubicBezTo>
                <a:cubicBezTo>
                  <a:pt x="681" y="2576"/>
                  <a:pt x="686" y="2580"/>
                  <a:pt x="691" y="2583"/>
                </a:cubicBezTo>
                <a:cubicBezTo>
                  <a:pt x="693" y="2584"/>
                  <a:pt x="695" y="2585"/>
                  <a:pt x="697" y="2587"/>
                </a:cubicBezTo>
                <a:cubicBezTo>
                  <a:pt x="702" y="2590"/>
                  <a:pt x="706" y="2593"/>
                  <a:pt x="711" y="2596"/>
                </a:cubicBezTo>
                <a:cubicBezTo>
                  <a:pt x="713" y="2597"/>
                  <a:pt x="716" y="2599"/>
                  <a:pt x="718" y="2600"/>
                </a:cubicBezTo>
                <a:cubicBezTo>
                  <a:pt x="722" y="2603"/>
                  <a:pt x="727" y="2606"/>
                  <a:pt x="731" y="2608"/>
                </a:cubicBezTo>
                <a:cubicBezTo>
                  <a:pt x="734" y="2610"/>
                  <a:pt x="737" y="2612"/>
                  <a:pt x="739" y="2613"/>
                </a:cubicBezTo>
                <a:cubicBezTo>
                  <a:pt x="744" y="2616"/>
                  <a:pt x="748" y="2618"/>
                  <a:pt x="752" y="2620"/>
                </a:cubicBezTo>
                <a:cubicBezTo>
                  <a:pt x="755" y="2622"/>
                  <a:pt x="758" y="2624"/>
                  <a:pt x="761" y="2626"/>
                </a:cubicBezTo>
                <a:cubicBezTo>
                  <a:pt x="765" y="2628"/>
                  <a:pt x="769" y="2630"/>
                  <a:pt x="772" y="2632"/>
                </a:cubicBezTo>
                <a:cubicBezTo>
                  <a:pt x="776" y="2634"/>
                  <a:pt x="780" y="2636"/>
                  <a:pt x="783" y="2638"/>
                </a:cubicBezTo>
                <a:cubicBezTo>
                  <a:pt x="787" y="2640"/>
                  <a:pt x="790" y="2642"/>
                  <a:pt x="793" y="2644"/>
                </a:cubicBezTo>
                <a:cubicBezTo>
                  <a:pt x="797" y="2646"/>
                  <a:pt x="802" y="2648"/>
                  <a:pt x="806" y="2650"/>
                </a:cubicBezTo>
                <a:cubicBezTo>
                  <a:pt x="808" y="2652"/>
                  <a:pt x="811" y="2654"/>
                  <a:pt x="814" y="2655"/>
                </a:cubicBezTo>
                <a:cubicBezTo>
                  <a:pt x="821" y="2661"/>
                  <a:pt x="829" y="2667"/>
                  <a:pt x="836" y="2674"/>
                </a:cubicBezTo>
                <a:cubicBezTo>
                  <a:pt x="838" y="2675"/>
                  <a:pt x="839" y="2677"/>
                  <a:pt x="841" y="2678"/>
                </a:cubicBezTo>
                <a:cubicBezTo>
                  <a:pt x="847" y="2683"/>
                  <a:pt x="852" y="2687"/>
                  <a:pt x="858" y="2692"/>
                </a:cubicBezTo>
                <a:cubicBezTo>
                  <a:pt x="861" y="2694"/>
                  <a:pt x="863" y="2696"/>
                  <a:pt x="866" y="2698"/>
                </a:cubicBezTo>
                <a:cubicBezTo>
                  <a:pt x="871" y="2702"/>
                  <a:pt x="876" y="2706"/>
                  <a:pt x="880" y="2710"/>
                </a:cubicBezTo>
                <a:cubicBezTo>
                  <a:pt x="883" y="2712"/>
                  <a:pt x="887" y="2714"/>
                  <a:pt x="890" y="2717"/>
                </a:cubicBezTo>
                <a:cubicBezTo>
                  <a:pt x="894" y="2720"/>
                  <a:pt x="899" y="2724"/>
                  <a:pt x="903" y="2727"/>
                </a:cubicBezTo>
                <a:cubicBezTo>
                  <a:pt x="906" y="2730"/>
                  <a:pt x="910" y="2732"/>
                  <a:pt x="913" y="2734"/>
                </a:cubicBezTo>
                <a:cubicBezTo>
                  <a:pt x="917" y="2738"/>
                  <a:pt x="922" y="2741"/>
                  <a:pt x="926" y="2744"/>
                </a:cubicBezTo>
                <a:cubicBezTo>
                  <a:pt x="930" y="2747"/>
                  <a:pt x="933" y="2749"/>
                  <a:pt x="936" y="2751"/>
                </a:cubicBezTo>
                <a:cubicBezTo>
                  <a:pt x="941" y="2754"/>
                  <a:pt x="945" y="2758"/>
                  <a:pt x="950" y="2761"/>
                </a:cubicBezTo>
                <a:cubicBezTo>
                  <a:pt x="953" y="2763"/>
                  <a:pt x="956" y="2765"/>
                  <a:pt x="960" y="2768"/>
                </a:cubicBezTo>
                <a:cubicBezTo>
                  <a:pt x="964" y="2771"/>
                  <a:pt x="969" y="2774"/>
                  <a:pt x="973" y="2777"/>
                </a:cubicBezTo>
                <a:cubicBezTo>
                  <a:pt x="977" y="2779"/>
                  <a:pt x="980" y="2781"/>
                  <a:pt x="984" y="2783"/>
                </a:cubicBezTo>
                <a:cubicBezTo>
                  <a:pt x="988" y="2786"/>
                  <a:pt x="993" y="2789"/>
                  <a:pt x="997" y="2792"/>
                </a:cubicBezTo>
                <a:cubicBezTo>
                  <a:pt x="1001" y="2795"/>
                  <a:pt x="1004" y="2797"/>
                  <a:pt x="1008" y="2799"/>
                </a:cubicBezTo>
                <a:cubicBezTo>
                  <a:pt x="1012" y="2802"/>
                  <a:pt x="1017" y="2805"/>
                  <a:pt x="1022" y="2808"/>
                </a:cubicBezTo>
                <a:cubicBezTo>
                  <a:pt x="1025" y="2810"/>
                  <a:pt x="1028" y="2812"/>
                  <a:pt x="1032" y="2814"/>
                </a:cubicBezTo>
                <a:cubicBezTo>
                  <a:pt x="1037" y="2817"/>
                  <a:pt x="1041" y="2819"/>
                  <a:pt x="1046" y="2822"/>
                </a:cubicBezTo>
                <a:cubicBezTo>
                  <a:pt x="1049" y="2824"/>
                  <a:pt x="1053" y="2826"/>
                  <a:pt x="1056" y="2828"/>
                </a:cubicBezTo>
                <a:cubicBezTo>
                  <a:pt x="1061" y="2831"/>
                  <a:pt x="1066" y="2834"/>
                  <a:pt x="1071" y="2837"/>
                </a:cubicBezTo>
                <a:cubicBezTo>
                  <a:pt x="1074" y="2838"/>
                  <a:pt x="1078" y="2840"/>
                  <a:pt x="1081" y="2842"/>
                </a:cubicBezTo>
                <a:cubicBezTo>
                  <a:pt x="1086" y="2845"/>
                  <a:pt x="1091" y="2848"/>
                  <a:pt x="1097" y="2851"/>
                </a:cubicBezTo>
                <a:cubicBezTo>
                  <a:pt x="1100" y="2852"/>
                  <a:pt x="1103" y="2854"/>
                  <a:pt x="1106" y="2856"/>
                </a:cubicBezTo>
                <a:cubicBezTo>
                  <a:pt x="1112" y="2859"/>
                  <a:pt x="1117" y="2862"/>
                  <a:pt x="1123" y="2865"/>
                </a:cubicBezTo>
                <a:cubicBezTo>
                  <a:pt x="1126" y="2866"/>
                  <a:pt x="1128" y="2867"/>
                  <a:pt x="1131" y="2868"/>
                </a:cubicBezTo>
                <a:cubicBezTo>
                  <a:pt x="1138" y="2872"/>
                  <a:pt x="1146" y="2876"/>
                  <a:pt x="1153" y="2879"/>
                </a:cubicBezTo>
                <a:cubicBezTo>
                  <a:pt x="1154" y="2880"/>
                  <a:pt x="1155" y="2880"/>
                  <a:pt x="1156" y="2881"/>
                </a:cubicBezTo>
                <a:cubicBezTo>
                  <a:pt x="1165" y="2885"/>
                  <a:pt x="1174" y="2889"/>
                  <a:pt x="1182" y="2893"/>
                </a:cubicBezTo>
                <a:cubicBezTo>
                  <a:pt x="1183" y="2894"/>
                  <a:pt x="1184" y="2894"/>
                  <a:pt x="1185" y="2894"/>
                </a:cubicBezTo>
                <a:cubicBezTo>
                  <a:pt x="1193" y="2898"/>
                  <a:pt x="1200" y="2901"/>
                  <a:pt x="1208" y="2905"/>
                </a:cubicBezTo>
                <a:cubicBezTo>
                  <a:pt x="1211" y="2906"/>
                  <a:pt x="1213" y="2907"/>
                  <a:pt x="1216" y="2908"/>
                </a:cubicBezTo>
                <a:cubicBezTo>
                  <a:pt x="1222" y="2910"/>
                  <a:pt x="1228" y="2913"/>
                  <a:pt x="1234" y="2916"/>
                </a:cubicBezTo>
                <a:cubicBezTo>
                  <a:pt x="1237" y="2917"/>
                  <a:pt x="1240" y="2918"/>
                  <a:pt x="1244" y="2919"/>
                </a:cubicBezTo>
                <a:cubicBezTo>
                  <a:pt x="1249" y="2922"/>
                  <a:pt x="1255" y="2924"/>
                  <a:pt x="1260" y="2926"/>
                </a:cubicBezTo>
                <a:cubicBezTo>
                  <a:pt x="1264" y="2927"/>
                  <a:pt x="1267" y="2929"/>
                  <a:pt x="1271" y="2930"/>
                </a:cubicBezTo>
                <a:cubicBezTo>
                  <a:pt x="1276" y="2932"/>
                  <a:pt x="1281" y="2934"/>
                  <a:pt x="1287" y="2936"/>
                </a:cubicBezTo>
                <a:cubicBezTo>
                  <a:pt x="1290" y="2937"/>
                  <a:pt x="1294" y="2939"/>
                  <a:pt x="1298" y="2940"/>
                </a:cubicBezTo>
                <a:cubicBezTo>
                  <a:pt x="1303" y="2942"/>
                  <a:pt x="1308" y="2944"/>
                  <a:pt x="1313" y="2946"/>
                </a:cubicBezTo>
                <a:cubicBezTo>
                  <a:pt x="1317" y="2947"/>
                  <a:pt x="1321" y="2948"/>
                  <a:pt x="1325" y="2949"/>
                </a:cubicBezTo>
                <a:cubicBezTo>
                  <a:pt x="1330" y="2951"/>
                  <a:pt x="1335" y="2953"/>
                  <a:pt x="1340" y="2955"/>
                </a:cubicBezTo>
                <a:cubicBezTo>
                  <a:pt x="1344" y="2956"/>
                  <a:pt x="1348" y="2957"/>
                  <a:pt x="1352" y="2958"/>
                </a:cubicBezTo>
                <a:cubicBezTo>
                  <a:pt x="1357" y="2960"/>
                  <a:pt x="1362" y="2961"/>
                  <a:pt x="1367" y="2963"/>
                </a:cubicBezTo>
                <a:cubicBezTo>
                  <a:pt x="1371" y="2964"/>
                  <a:pt x="1375" y="2965"/>
                  <a:pt x="1379" y="2967"/>
                </a:cubicBezTo>
                <a:cubicBezTo>
                  <a:pt x="1384" y="2968"/>
                  <a:pt x="1389" y="2970"/>
                  <a:pt x="1395" y="2971"/>
                </a:cubicBezTo>
                <a:cubicBezTo>
                  <a:pt x="1399" y="2972"/>
                  <a:pt x="1402" y="2973"/>
                  <a:pt x="1406" y="2974"/>
                </a:cubicBezTo>
                <a:cubicBezTo>
                  <a:pt x="1412" y="2976"/>
                  <a:pt x="1417" y="2977"/>
                  <a:pt x="1422" y="2979"/>
                </a:cubicBezTo>
                <a:cubicBezTo>
                  <a:pt x="1426" y="2980"/>
                  <a:pt x="1430" y="2981"/>
                  <a:pt x="1434" y="2982"/>
                </a:cubicBezTo>
                <a:cubicBezTo>
                  <a:pt x="1439" y="2983"/>
                  <a:pt x="1445" y="2984"/>
                  <a:pt x="1450" y="2986"/>
                </a:cubicBezTo>
                <a:cubicBezTo>
                  <a:pt x="1454" y="2987"/>
                  <a:pt x="1458" y="2988"/>
                  <a:pt x="1461" y="2988"/>
                </a:cubicBezTo>
                <a:cubicBezTo>
                  <a:pt x="1467" y="2990"/>
                  <a:pt x="1472" y="2991"/>
                  <a:pt x="1478" y="2992"/>
                </a:cubicBezTo>
                <a:cubicBezTo>
                  <a:pt x="1482" y="2993"/>
                  <a:pt x="1485" y="2994"/>
                  <a:pt x="1489" y="2995"/>
                </a:cubicBezTo>
                <a:cubicBezTo>
                  <a:pt x="1495" y="2996"/>
                  <a:pt x="1501" y="2997"/>
                  <a:pt x="1507" y="2998"/>
                </a:cubicBezTo>
                <a:cubicBezTo>
                  <a:pt x="1510" y="2999"/>
                  <a:pt x="1514" y="3000"/>
                  <a:pt x="1517" y="3000"/>
                </a:cubicBezTo>
                <a:cubicBezTo>
                  <a:pt x="1524" y="3002"/>
                  <a:pt x="1531" y="3003"/>
                  <a:pt x="1537" y="3004"/>
                </a:cubicBezTo>
                <a:cubicBezTo>
                  <a:pt x="1540" y="3005"/>
                  <a:pt x="1543" y="3005"/>
                  <a:pt x="1545" y="3006"/>
                </a:cubicBezTo>
                <a:cubicBezTo>
                  <a:pt x="1555" y="3007"/>
                  <a:pt x="1564" y="3009"/>
                  <a:pt x="1573" y="3010"/>
                </a:cubicBezTo>
                <a:cubicBezTo>
                  <a:pt x="1575" y="3011"/>
                  <a:pt x="1577" y="3011"/>
                  <a:pt x="1579" y="3011"/>
                </a:cubicBezTo>
                <a:cubicBezTo>
                  <a:pt x="1586" y="3012"/>
                  <a:pt x="1593" y="3013"/>
                  <a:pt x="1600" y="3014"/>
                </a:cubicBezTo>
                <a:cubicBezTo>
                  <a:pt x="1572" y="3016"/>
                  <a:pt x="1543" y="3017"/>
                  <a:pt x="1515" y="3017"/>
                </a:cubicBezTo>
                <a:close/>
                <a:moveTo>
                  <a:pt x="1662" y="3009"/>
                </a:moveTo>
                <a:cubicBezTo>
                  <a:pt x="1653" y="3009"/>
                  <a:pt x="1643" y="3008"/>
                  <a:pt x="1634" y="3006"/>
                </a:cubicBezTo>
                <a:cubicBezTo>
                  <a:pt x="1632" y="3006"/>
                  <a:pt x="1630" y="3006"/>
                  <a:pt x="1628" y="3006"/>
                </a:cubicBezTo>
                <a:cubicBezTo>
                  <a:pt x="1620" y="3005"/>
                  <a:pt x="1613" y="3004"/>
                  <a:pt x="1606" y="3003"/>
                </a:cubicBezTo>
                <a:cubicBezTo>
                  <a:pt x="1602" y="3002"/>
                  <a:pt x="1599" y="3002"/>
                  <a:pt x="1596" y="3001"/>
                </a:cubicBezTo>
                <a:cubicBezTo>
                  <a:pt x="1590" y="3001"/>
                  <a:pt x="1583" y="3000"/>
                  <a:pt x="1577" y="2999"/>
                </a:cubicBezTo>
                <a:cubicBezTo>
                  <a:pt x="1574" y="2998"/>
                  <a:pt x="1570" y="2998"/>
                  <a:pt x="1566" y="2997"/>
                </a:cubicBezTo>
                <a:cubicBezTo>
                  <a:pt x="1561" y="2996"/>
                  <a:pt x="1555" y="2995"/>
                  <a:pt x="1549" y="2994"/>
                </a:cubicBezTo>
                <a:cubicBezTo>
                  <a:pt x="1545" y="2993"/>
                  <a:pt x="1541" y="2993"/>
                  <a:pt x="1538" y="2992"/>
                </a:cubicBezTo>
                <a:cubicBezTo>
                  <a:pt x="1532" y="2991"/>
                  <a:pt x="1527" y="2990"/>
                  <a:pt x="1521" y="2989"/>
                </a:cubicBezTo>
                <a:cubicBezTo>
                  <a:pt x="1517" y="2988"/>
                  <a:pt x="1513" y="2987"/>
                  <a:pt x="1509" y="2987"/>
                </a:cubicBezTo>
                <a:cubicBezTo>
                  <a:pt x="1504" y="2985"/>
                  <a:pt x="1499" y="2984"/>
                  <a:pt x="1493" y="2983"/>
                </a:cubicBezTo>
                <a:cubicBezTo>
                  <a:pt x="1489" y="2982"/>
                  <a:pt x="1485" y="2982"/>
                  <a:pt x="1481" y="2981"/>
                </a:cubicBezTo>
                <a:cubicBezTo>
                  <a:pt x="1476" y="2979"/>
                  <a:pt x="1471" y="2978"/>
                  <a:pt x="1466" y="2977"/>
                </a:cubicBezTo>
                <a:cubicBezTo>
                  <a:pt x="1462" y="2976"/>
                  <a:pt x="1458" y="2975"/>
                  <a:pt x="1454" y="2974"/>
                </a:cubicBezTo>
                <a:cubicBezTo>
                  <a:pt x="1448" y="2973"/>
                  <a:pt x="1443" y="2972"/>
                  <a:pt x="1438" y="2970"/>
                </a:cubicBezTo>
                <a:cubicBezTo>
                  <a:pt x="1434" y="2969"/>
                  <a:pt x="1430" y="2968"/>
                  <a:pt x="1426" y="2967"/>
                </a:cubicBezTo>
                <a:cubicBezTo>
                  <a:pt x="1421" y="2966"/>
                  <a:pt x="1416" y="2964"/>
                  <a:pt x="1411" y="2963"/>
                </a:cubicBezTo>
                <a:cubicBezTo>
                  <a:pt x="1407" y="2962"/>
                  <a:pt x="1403" y="2961"/>
                  <a:pt x="1399" y="2960"/>
                </a:cubicBezTo>
                <a:cubicBezTo>
                  <a:pt x="1394" y="2958"/>
                  <a:pt x="1388" y="2957"/>
                  <a:pt x="1383" y="2955"/>
                </a:cubicBezTo>
                <a:cubicBezTo>
                  <a:pt x="1379" y="2954"/>
                  <a:pt x="1375" y="2953"/>
                  <a:pt x="1372" y="2952"/>
                </a:cubicBezTo>
                <a:cubicBezTo>
                  <a:pt x="1366" y="2950"/>
                  <a:pt x="1361" y="2949"/>
                  <a:pt x="1356" y="2947"/>
                </a:cubicBezTo>
                <a:cubicBezTo>
                  <a:pt x="1352" y="2946"/>
                  <a:pt x="1348" y="2945"/>
                  <a:pt x="1345" y="2943"/>
                </a:cubicBezTo>
                <a:cubicBezTo>
                  <a:pt x="1339" y="2942"/>
                  <a:pt x="1334" y="2940"/>
                  <a:pt x="1329" y="2938"/>
                </a:cubicBezTo>
                <a:cubicBezTo>
                  <a:pt x="1325" y="2937"/>
                  <a:pt x="1322" y="2936"/>
                  <a:pt x="1318" y="2934"/>
                </a:cubicBezTo>
                <a:cubicBezTo>
                  <a:pt x="1313" y="2933"/>
                  <a:pt x="1307" y="2931"/>
                  <a:pt x="1302" y="2929"/>
                </a:cubicBezTo>
                <a:cubicBezTo>
                  <a:pt x="1299" y="2928"/>
                  <a:pt x="1295" y="2926"/>
                  <a:pt x="1291" y="2925"/>
                </a:cubicBezTo>
                <a:cubicBezTo>
                  <a:pt x="1286" y="2923"/>
                  <a:pt x="1281" y="2921"/>
                  <a:pt x="1275" y="2919"/>
                </a:cubicBezTo>
                <a:cubicBezTo>
                  <a:pt x="1272" y="2918"/>
                  <a:pt x="1268" y="2916"/>
                  <a:pt x="1265" y="2915"/>
                </a:cubicBezTo>
                <a:cubicBezTo>
                  <a:pt x="1259" y="2913"/>
                  <a:pt x="1254" y="2911"/>
                  <a:pt x="1248" y="2908"/>
                </a:cubicBezTo>
                <a:cubicBezTo>
                  <a:pt x="1245" y="2907"/>
                  <a:pt x="1242" y="2906"/>
                  <a:pt x="1239" y="2904"/>
                </a:cubicBezTo>
                <a:cubicBezTo>
                  <a:pt x="1233" y="2902"/>
                  <a:pt x="1227" y="2900"/>
                  <a:pt x="1221" y="2897"/>
                </a:cubicBezTo>
                <a:cubicBezTo>
                  <a:pt x="1218" y="2896"/>
                  <a:pt x="1216" y="2895"/>
                  <a:pt x="1213" y="2894"/>
                </a:cubicBezTo>
                <a:cubicBezTo>
                  <a:pt x="1206" y="2891"/>
                  <a:pt x="1199" y="2887"/>
                  <a:pt x="1192" y="2884"/>
                </a:cubicBezTo>
                <a:cubicBezTo>
                  <a:pt x="1191" y="2884"/>
                  <a:pt x="1189" y="2883"/>
                  <a:pt x="1187" y="2882"/>
                </a:cubicBezTo>
                <a:cubicBezTo>
                  <a:pt x="1170" y="2874"/>
                  <a:pt x="1153" y="2866"/>
                  <a:pt x="1136" y="2857"/>
                </a:cubicBezTo>
                <a:cubicBezTo>
                  <a:pt x="1134" y="2857"/>
                  <a:pt x="1132" y="2856"/>
                  <a:pt x="1130" y="2855"/>
                </a:cubicBezTo>
                <a:cubicBezTo>
                  <a:pt x="1124" y="2851"/>
                  <a:pt x="1117" y="2848"/>
                  <a:pt x="1111" y="2845"/>
                </a:cubicBezTo>
                <a:cubicBezTo>
                  <a:pt x="1108" y="2843"/>
                  <a:pt x="1105" y="2842"/>
                  <a:pt x="1103" y="2840"/>
                </a:cubicBezTo>
                <a:cubicBezTo>
                  <a:pt x="1097" y="2837"/>
                  <a:pt x="1091" y="2834"/>
                  <a:pt x="1086" y="2831"/>
                </a:cubicBezTo>
                <a:cubicBezTo>
                  <a:pt x="1083" y="2829"/>
                  <a:pt x="1080" y="2828"/>
                  <a:pt x="1077" y="2826"/>
                </a:cubicBezTo>
                <a:cubicBezTo>
                  <a:pt x="1071" y="2823"/>
                  <a:pt x="1066" y="2820"/>
                  <a:pt x="1061" y="2817"/>
                </a:cubicBezTo>
                <a:cubicBezTo>
                  <a:pt x="1058" y="2815"/>
                  <a:pt x="1055" y="2813"/>
                  <a:pt x="1051" y="2811"/>
                </a:cubicBezTo>
                <a:cubicBezTo>
                  <a:pt x="1047" y="2809"/>
                  <a:pt x="1042" y="2806"/>
                  <a:pt x="1037" y="2803"/>
                </a:cubicBezTo>
                <a:cubicBezTo>
                  <a:pt x="1033" y="2801"/>
                  <a:pt x="1030" y="2799"/>
                  <a:pt x="1027" y="2797"/>
                </a:cubicBezTo>
                <a:cubicBezTo>
                  <a:pt x="1022" y="2794"/>
                  <a:pt x="1017" y="2791"/>
                  <a:pt x="1013" y="2788"/>
                </a:cubicBezTo>
                <a:cubicBezTo>
                  <a:pt x="1009" y="2786"/>
                  <a:pt x="1006" y="2784"/>
                  <a:pt x="1003" y="2781"/>
                </a:cubicBezTo>
                <a:cubicBezTo>
                  <a:pt x="998" y="2779"/>
                  <a:pt x="993" y="2776"/>
                  <a:pt x="989" y="2773"/>
                </a:cubicBezTo>
                <a:cubicBezTo>
                  <a:pt x="985" y="2770"/>
                  <a:pt x="982" y="2768"/>
                  <a:pt x="979" y="2766"/>
                </a:cubicBezTo>
                <a:cubicBezTo>
                  <a:pt x="974" y="2763"/>
                  <a:pt x="970" y="2760"/>
                  <a:pt x="965" y="2757"/>
                </a:cubicBezTo>
                <a:cubicBezTo>
                  <a:pt x="962" y="2754"/>
                  <a:pt x="958" y="2752"/>
                  <a:pt x="955" y="2750"/>
                </a:cubicBezTo>
                <a:cubicBezTo>
                  <a:pt x="951" y="2747"/>
                  <a:pt x="946" y="2744"/>
                  <a:pt x="942" y="2741"/>
                </a:cubicBezTo>
                <a:cubicBezTo>
                  <a:pt x="938" y="2738"/>
                  <a:pt x="935" y="2736"/>
                  <a:pt x="932" y="2733"/>
                </a:cubicBezTo>
                <a:cubicBezTo>
                  <a:pt x="927" y="2730"/>
                  <a:pt x="923" y="2727"/>
                  <a:pt x="919" y="2724"/>
                </a:cubicBezTo>
                <a:cubicBezTo>
                  <a:pt x="915" y="2721"/>
                  <a:pt x="912" y="2719"/>
                  <a:pt x="909" y="2716"/>
                </a:cubicBezTo>
                <a:cubicBezTo>
                  <a:pt x="904" y="2713"/>
                  <a:pt x="900" y="2710"/>
                  <a:pt x="896" y="2707"/>
                </a:cubicBezTo>
                <a:cubicBezTo>
                  <a:pt x="893" y="2704"/>
                  <a:pt x="889" y="2701"/>
                  <a:pt x="886" y="2699"/>
                </a:cubicBezTo>
                <a:cubicBezTo>
                  <a:pt x="882" y="2695"/>
                  <a:pt x="878" y="2692"/>
                  <a:pt x="873" y="2689"/>
                </a:cubicBezTo>
                <a:cubicBezTo>
                  <a:pt x="870" y="2686"/>
                  <a:pt x="867" y="2684"/>
                  <a:pt x="863" y="2681"/>
                </a:cubicBezTo>
                <a:cubicBezTo>
                  <a:pt x="862" y="2680"/>
                  <a:pt x="861" y="2679"/>
                  <a:pt x="860" y="2678"/>
                </a:cubicBezTo>
                <a:cubicBezTo>
                  <a:pt x="863" y="2679"/>
                  <a:pt x="866" y="2681"/>
                  <a:pt x="869" y="2682"/>
                </a:cubicBezTo>
                <a:cubicBezTo>
                  <a:pt x="873" y="2684"/>
                  <a:pt x="877" y="2686"/>
                  <a:pt x="881" y="2688"/>
                </a:cubicBezTo>
                <a:cubicBezTo>
                  <a:pt x="887" y="2691"/>
                  <a:pt x="893" y="2693"/>
                  <a:pt x="899" y="2696"/>
                </a:cubicBezTo>
                <a:cubicBezTo>
                  <a:pt x="903" y="2698"/>
                  <a:pt x="907" y="2700"/>
                  <a:pt x="911" y="2701"/>
                </a:cubicBezTo>
                <a:cubicBezTo>
                  <a:pt x="917" y="2704"/>
                  <a:pt x="923" y="2707"/>
                  <a:pt x="929" y="2709"/>
                </a:cubicBezTo>
                <a:cubicBezTo>
                  <a:pt x="933" y="2711"/>
                  <a:pt x="937" y="2712"/>
                  <a:pt x="941" y="2714"/>
                </a:cubicBezTo>
                <a:cubicBezTo>
                  <a:pt x="948" y="2717"/>
                  <a:pt x="954" y="2719"/>
                  <a:pt x="961" y="2722"/>
                </a:cubicBezTo>
                <a:cubicBezTo>
                  <a:pt x="964" y="2723"/>
                  <a:pt x="968" y="2725"/>
                  <a:pt x="971" y="2726"/>
                </a:cubicBezTo>
                <a:cubicBezTo>
                  <a:pt x="981" y="2730"/>
                  <a:pt x="991" y="2733"/>
                  <a:pt x="1001" y="2737"/>
                </a:cubicBezTo>
                <a:cubicBezTo>
                  <a:pt x="1001" y="2737"/>
                  <a:pt x="1001" y="2737"/>
                  <a:pt x="1002" y="2737"/>
                </a:cubicBezTo>
                <a:cubicBezTo>
                  <a:pt x="1012" y="2741"/>
                  <a:pt x="1022" y="2745"/>
                  <a:pt x="1032" y="2748"/>
                </a:cubicBezTo>
                <a:cubicBezTo>
                  <a:pt x="1036" y="2749"/>
                  <a:pt x="1039" y="2750"/>
                  <a:pt x="1043" y="2751"/>
                </a:cubicBezTo>
                <a:cubicBezTo>
                  <a:pt x="1049" y="2754"/>
                  <a:pt x="1056" y="2756"/>
                  <a:pt x="1063" y="2758"/>
                </a:cubicBezTo>
                <a:cubicBezTo>
                  <a:pt x="1067" y="2759"/>
                  <a:pt x="1071" y="2760"/>
                  <a:pt x="1075" y="2762"/>
                </a:cubicBezTo>
                <a:cubicBezTo>
                  <a:pt x="1082" y="2764"/>
                  <a:pt x="1088" y="2765"/>
                  <a:pt x="1094" y="2767"/>
                </a:cubicBezTo>
                <a:cubicBezTo>
                  <a:pt x="1098" y="2769"/>
                  <a:pt x="1103" y="2770"/>
                  <a:pt x="1107" y="2771"/>
                </a:cubicBezTo>
                <a:cubicBezTo>
                  <a:pt x="1113" y="2773"/>
                  <a:pt x="1119" y="2774"/>
                  <a:pt x="1125" y="2776"/>
                </a:cubicBezTo>
                <a:cubicBezTo>
                  <a:pt x="1130" y="2777"/>
                  <a:pt x="1134" y="2778"/>
                  <a:pt x="1139" y="2779"/>
                </a:cubicBezTo>
                <a:cubicBezTo>
                  <a:pt x="1145" y="2781"/>
                  <a:pt x="1151" y="2782"/>
                  <a:pt x="1157" y="2784"/>
                </a:cubicBezTo>
                <a:cubicBezTo>
                  <a:pt x="1161" y="2785"/>
                  <a:pt x="1166" y="2786"/>
                  <a:pt x="1171" y="2787"/>
                </a:cubicBezTo>
                <a:cubicBezTo>
                  <a:pt x="1177" y="2789"/>
                  <a:pt x="1183" y="2790"/>
                  <a:pt x="1189" y="2791"/>
                </a:cubicBezTo>
                <a:cubicBezTo>
                  <a:pt x="1193" y="2792"/>
                  <a:pt x="1198" y="2793"/>
                  <a:pt x="1202" y="2794"/>
                </a:cubicBezTo>
                <a:cubicBezTo>
                  <a:pt x="1209" y="2795"/>
                  <a:pt x="1215" y="2797"/>
                  <a:pt x="1221" y="2798"/>
                </a:cubicBezTo>
                <a:cubicBezTo>
                  <a:pt x="1225" y="2799"/>
                  <a:pt x="1230" y="2800"/>
                  <a:pt x="1234" y="2800"/>
                </a:cubicBezTo>
                <a:cubicBezTo>
                  <a:pt x="1241" y="2802"/>
                  <a:pt x="1248" y="2803"/>
                  <a:pt x="1254" y="2804"/>
                </a:cubicBezTo>
                <a:cubicBezTo>
                  <a:pt x="1258" y="2805"/>
                  <a:pt x="1262" y="2805"/>
                  <a:pt x="1266" y="2806"/>
                </a:cubicBezTo>
                <a:cubicBezTo>
                  <a:pt x="1274" y="2807"/>
                  <a:pt x="1282" y="2809"/>
                  <a:pt x="1290" y="2810"/>
                </a:cubicBezTo>
                <a:cubicBezTo>
                  <a:pt x="1293" y="2810"/>
                  <a:pt x="1296" y="2811"/>
                  <a:pt x="1299" y="2811"/>
                </a:cubicBezTo>
                <a:cubicBezTo>
                  <a:pt x="1309" y="2813"/>
                  <a:pt x="1320" y="2814"/>
                  <a:pt x="1330" y="2815"/>
                </a:cubicBezTo>
                <a:cubicBezTo>
                  <a:pt x="1339" y="2821"/>
                  <a:pt x="1348" y="2826"/>
                  <a:pt x="1357" y="2831"/>
                </a:cubicBezTo>
                <a:cubicBezTo>
                  <a:pt x="1359" y="2832"/>
                  <a:pt x="1361" y="2833"/>
                  <a:pt x="1363" y="2834"/>
                </a:cubicBezTo>
                <a:cubicBezTo>
                  <a:pt x="1370" y="2838"/>
                  <a:pt x="1377" y="2842"/>
                  <a:pt x="1384" y="2846"/>
                </a:cubicBezTo>
                <a:cubicBezTo>
                  <a:pt x="1388" y="2848"/>
                  <a:pt x="1391" y="2850"/>
                  <a:pt x="1394" y="2851"/>
                </a:cubicBezTo>
                <a:cubicBezTo>
                  <a:pt x="1400" y="2855"/>
                  <a:pt x="1406" y="2858"/>
                  <a:pt x="1412" y="2861"/>
                </a:cubicBezTo>
                <a:cubicBezTo>
                  <a:pt x="1416" y="2863"/>
                  <a:pt x="1420" y="2865"/>
                  <a:pt x="1423" y="2867"/>
                </a:cubicBezTo>
                <a:cubicBezTo>
                  <a:pt x="1429" y="2869"/>
                  <a:pt x="1435" y="2872"/>
                  <a:pt x="1440" y="2875"/>
                </a:cubicBezTo>
                <a:cubicBezTo>
                  <a:pt x="1444" y="2877"/>
                  <a:pt x="1448" y="2879"/>
                  <a:pt x="1452" y="2881"/>
                </a:cubicBezTo>
                <a:cubicBezTo>
                  <a:pt x="1458" y="2883"/>
                  <a:pt x="1463" y="2886"/>
                  <a:pt x="1469" y="2888"/>
                </a:cubicBezTo>
                <a:cubicBezTo>
                  <a:pt x="1473" y="2890"/>
                  <a:pt x="1477" y="2892"/>
                  <a:pt x="1481" y="2894"/>
                </a:cubicBezTo>
                <a:cubicBezTo>
                  <a:pt x="1486" y="2897"/>
                  <a:pt x="1492" y="2899"/>
                  <a:pt x="1497" y="2901"/>
                </a:cubicBezTo>
                <a:cubicBezTo>
                  <a:pt x="1501" y="2903"/>
                  <a:pt x="1506" y="2905"/>
                  <a:pt x="1510" y="2907"/>
                </a:cubicBezTo>
                <a:cubicBezTo>
                  <a:pt x="1515" y="2909"/>
                  <a:pt x="1521" y="2911"/>
                  <a:pt x="1526" y="2914"/>
                </a:cubicBezTo>
                <a:cubicBezTo>
                  <a:pt x="1530" y="2915"/>
                  <a:pt x="1535" y="2917"/>
                  <a:pt x="1539" y="2919"/>
                </a:cubicBezTo>
                <a:cubicBezTo>
                  <a:pt x="1544" y="2921"/>
                  <a:pt x="1550" y="2923"/>
                  <a:pt x="1555" y="2925"/>
                </a:cubicBezTo>
                <a:cubicBezTo>
                  <a:pt x="1559" y="2927"/>
                  <a:pt x="1564" y="2929"/>
                  <a:pt x="1568" y="2930"/>
                </a:cubicBezTo>
                <a:cubicBezTo>
                  <a:pt x="1573" y="2932"/>
                  <a:pt x="1579" y="2934"/>
                  <a:pt x="1584" y="2936"/>
                </a:cubicBezTo>
                <a:cubicBezTo>
                  <a:pt x="1589" y="2938"/>
                  <a:pt x="1593" y="2940"/>
                  <a:pt x="1598" y="2941"/>
                </a:cubicBezTo>
                <a:cubicBezTo>
                  <a:pt x="1603" y="2943"/>
                  <a:pt x="1608" y="2945"/>
                  <a:pt x="1614" y="2947"/>
                </a:cubicBezTo>
                <a:cubicBezTo>
                  <a:pt x="1618" y="2948"/>
                  <a:pt x="1623" y="2950"/>
                  <a:pt x="1627" y="2951"/>
                </a:cubicBezTo>
                <a:cubicBezTo>
                  <a:pt x="1633" y="2953"/>
                  <a:pt x="1638" y="2955"/>
                  <a:pt x="1644" y="2957"/>
                </a:cubicBezTo>
                <a:cubicBezTo>
                  <a:pt x="1648" y="2958"/>
                  <a:pt x="1653" y="2960"/>
                  <a:pt x="1657" y="2961"/>
                </a:cubicBezTo>
                <a:cubicBezTo>
                  <a:pt x="1663" y="2963"/>
                  <a:pt x="1668" y="2964"/>
                  <a:pt x="1674" y="2966"/>
                </a:cubicBezTo>
                <a:cubicBezTo>
                  <a:pt x="1678" y="2967"/>
                  <a:pt x="1683" y="2969"/>
                  <a:pt x="1687" y="2970"/>
                </a:cubicBezTo>
                <a:cubicBezTo>
                  <a:pt x="1693" y="2972"/>
                  <a:pt x="1698" y="2973"/>
                  <a:pt x="1704" y="2975"/>
                </a:cubicBezTo>
                <a:cubicBezTo>
                  <a:pt x="1709" y="2976"/>
                  <a:pt x="1713" y="2977"/>
                  <a:pt x="1717" y="2978"/>
                </a:cubicBezTo>
                <a:cubicBezTo>
                  <a:pt x="1723" y="2980"/>
                  <a:pt x="1729" y="2981"/>
                  <a:pt x="1735" y="2983"/>
                </a:cubicBezTo>
                <a:cubicBezTo>
                  <a:pt x="1739" y="2984"/>
                  <a:pt x="1743" y="2985"/>
                  <a:pt x="1748" y="2986"/>
                </a:cubicBezTo>
                <a:cubicBezTo>
                  <a:pt x="1754" y="2988"/>
                  <a:pt x="1760" y="2989"/>
                  <a:pt x="1767" y="2990"/>
                </a:cubicBezTo>
                <a:cubicBezTo>
                  <a:pt x="1771" y="2991"/>
                  <a:pt x="1774" y="2992"/>
                  <a:pt x="1778" y="2993"/>
                </a:cubicBezTo>
                <a:cubicBezTo>
                  <a:pt x="1779" y="2993"/>
                  <a:pt x="1779" y="2993"/>
                  <a:pt x="1779" y="2993"/>
                </a:cubicBezTo>
                <a:cubicBezTo>
                  <a:pt x="1741" y="3000"/>
                  <a:pt x="1701" y="3006"/>
                  <a:pt x="1662" y="3009"/>
                </a:cubicBezTo>
                <a:close/>
                <a:moveTo>
                  <a:pt x="1810" y="2988"/>
                </a:moveTo>
                <a:cubicBezTo>
                  <a:pt x="1800" y="2986"/>
                  <a:pt x="1790" y="2983"/>
                  <a:pt x="1780" y="2981"/>
                </a:cubicBezTo>
                <a:cubicBezTo>
                  <a:pt x="1778" y="2981"/>
                  <a:pt x="1777" y="2980"/>
                  <a:pt x="1775" y="2980"/>
                </a:cubicBezTo>
                <a:cubicBezTo>
                  <a:pt x="1766" y="2978"/>
                  <a:pt x="1758" y="2976"/>
                  <a:pt x="1750" y="2974"/>
                </a:cubicBezTo>
                <a:cubicBezTo>
                  <a:pt x="1746" y="2973"/>
                  <a:pt x="1742" y="2972"/>
                  <a:pt x="1739" y="2971"/>
                </a:cubicBezTo>
                <a:cubicBezTo>
                  <a:pt x="1732" y="2970"/>
                  <a:pt x="1726" y="2968"/>
                  <a:pt x="1720" y="2967"/>
                </a:cubicBezTo>
                <a:cubicBezTo>
                  <a:pt x="1715" y="2965"/>
                  <a:pt x="1711" y="2964"/>
                  <a:pt x="1707" y="2963"/>
                </a:cubicBezTo>
                <a:cubicBezTo>
                  <a:pt x="1701" y="2962"/>
                  <a:pt x="1695" y="2960"/>
                  <a:pt x="1690" y="2958"/>
                </a:cubicBezTo>
                <a:cubicBezTo>
                  <a:pt x="1685" y="2957"/>
                  <a:pt x="1681" y="2956"/>
                  <a:pt x="1676" y="2954"/>
                </a:cubicBezTo>
                <a:cubicBezTo>
                  <a:pt x="1671" y="2953"/>
                  <a:pt x="1665" y="2951"/>
                  <a:pt x="1660" y="2949"/>
                </a:cubicBezTo>
                <a:cubicBezTo>
                  <a:pt x="1655" y="2948"/>
                  <a:pt x="1651" y="2947"/>
                  <a:pt x="1646" y="2945"/>
                </a:cubicBezTo>
                <a:cubicBezTo>
                  <a:pt x="1641" y="2943"/>
                  <a:pt x="1636" y="2942"/>
                  <a:pt x="1630" y="2940"/>
                </a:cubicBezTo>
                <a:cubicBezTo>
                  <a:pt x="1626" y="2938"/>
                  <a:pt x="1621" y="2937"/>
                  <a:pt x="1617" y="2935"/>
                </a:cubicBezTo>
                <a:cubicBezTo>
                  <a:pt x="1611" y="2933"/>
                  <a:pt x="1606" y="2932"/>
                  <a:pt x="1601" y="2930"/>
                </a:cubicBezTo>
                <a:cubicBezTo>
                  <a:pt x="1596" y="2928"/>
                  <a:pt x="1592" y="2926"/>
                  <a:pt x="1587" y="2925"/>
                </a:cubicBezTo>
                <a:cubicBezTo>
                  <a:pt x="1582" y="2923"/>
                  <a:pt x="1577" y="2921"/>
                  <a:pt x="1572" y="2919"/>
                </a:cubicBezTo>
                <a:cubicBezTo>
                  <a:pt x="1567" y="2917"/>
                  <a:pt x="1563" y="2915"/>
                  <a:pt x="1558" y="2914"/>
                </a:cubicBezTo>
                <a:cubicBezTo>
                  <a:pt x="1553" y="2912"/>
                  <a:pt x="1548" y="2910"/>
                  <a:pt x="1543" y="2908"/>
                </a:cubicBezTo>
                <a:cubicBezTo>
                  <a:pt x="1538" y="2906"/>
                  <a:pt x="1534" y="2904"/>
                  <a:pt x="1529" y="2902"/>
                </a:cubicBezTo>
                <a:cubicBezTo>
                  <a:pt x="1524" y="2900"/>
                  <a:pt x="1519" y="2898"/>
                  <a:pt x="1514" y="2896"/>
                </a:cubicBezTo>
                <a:cubicBezTo>
                  <a:pt x="1509" y="2894"/>
                  <a:pt x="1505" y="2892"/>
                  <a:pt x="1501" y="2890"/>
                </a:cubicBezTo>
                <a:cubicBezTo>
                  <a:pt x="1495" y="2888"/>
                  <a:pt x="1490" y="2885"/>
                  <a:pt x="1485" y="2883"/>
                </a:cubicBezTo>
                <a:cubicBezTo>
                  <a:pt x="1481" y="2881"/>
                  <a:pt x="1477" y="2879"/>
                  <a:pt x="1472" y="2877"/>
                </a:cubicBezTo>
                <a:cubicBezTo>
                  <a:pt x="1467" y="2875"/>
                  <a:pt x="1462" y="2872"/>
                  <a:pt x="1457" y="2870"/>
                </a:cubicBezTo>
                <a:cubicBezTo>
                  <a:pt x="1453" y="2868"/>
                  <a:pt x="1448" y="2866"/>
                  <a:pt x="1444" y="2863"/>
                </a:cubicBezTo>
                <a:cubicBezTo>
                  <a:pt x="1439" y="2861"/>
                  <a:pt x="1434" y="2858"/>
                  <a:pt x="1429" y="2856"/>
                </a:cubicBezTo>
                <a:cubicBezTo>
                  <a:pt x="1425" y="2854"/>
                  <a:pt x="1420" y="2852"/>
                  <a:pt x="1416" y="2849"/>
                </a:cubicBezTo>
                <a:cubicBezTo>
                  <a:pt x="1411" y="2847"/>
                  <a:pt x="1406" y="2844"/>
                  <a:pt x="1401" y="2841"/>
                </a:cubicBezTo>
                <a:cubicBezTo>
                  <a:pt x="1397" y="2839"/>
                  <a:pt x="1393" y="2837"/>
                  <a:pt x="1389" y="2835"/>
                </a:cubicBezTo>
                <a:cubicBezTo>
                  <a:pt x="1383" y="2832"/>
                  <a:pt x="1378" y="2829"/>
                  <a:pt x="1372" y="2826"/>
                </a:cubicBezTo>
                <a:cubicBezTo>
                  <a:pt x="1369" y="2824"/>
                  <a:pt x="1365" y="2822"/>
                  <a:pt x="1362" y="2820"/>
                </a:cubicBezTo>
                <a:cubicBezTo>
                  <a:pt x="1361" y="2819"/>
                  <a:pt x="1360" y="2819"/>
                  <a:pt x="1360" y="2819"/>
                </a:cubicBezTo>
                <a:cubicBezTo>
                  <a:pt x="1364" y="2819"/>
                  <a:pt x="1369" y="2819"/>
                  <a:pt x="1373" y="2820"/>
                </a:cubicBezTo>
                <a:cubicBezTo>
                  <a:pt x="1375" y="2820"/>
                  <a:pt x="1376" y="2820"/>
                  <a:pt x="1378" y="2820"/>
                </a:cubicBezTo>
                <a:cubicBezTo>
                  <a:pt x="1385" y="2821"/>
                  <a:pt x="1392" y="2822"/>
                  <a:pt x="1399" y="2822"/>
                </a:cubicBezTo>
                <a:cubicBezTo>
                  <a:pt x="1401" y="2822"/>
                  <a:pt x="1403" y="2822"/>
                  <a:pt x="1404" y="2822"/>
                </a:cubicBezTo>
                <a:cubicBezTo>
                  <a:pt x="1410" y="2823"/>
                  <a:pt x="1415" y="2823"/>
                  <a:pt x="1420" y="2823"/>
                </a:cubicBezTo>
                <a:cubicBezTo>
                  <a:pt x="1423" y="2824"/>
                  <a:pt x="1426" y="2824"/>
                  <a:pt x="1428" y="2824"/>
                </a:cubicBezTo>
                <a:cubicBezTo>
                  <a:pt x="1433" y="2824"/>
                  <a:pt x="1437" y="2824"/>
                  <a:pt x="1442" y="2825"/>
                </a:cubicBezTo>
                <a:cubicBezTo>
                  <a:pt x="1445" y="2825"/>
                  <a:pt x="1447" y="2825"/>
                  <a:pt x="1450" y="2825"/>
                </a:cubicBezTo>
                <a:cubicBezTo>
                  <a:pt x="1455" y="2825"/>
                  <a:pt x="1459" y="2825"/>
                  <a:pt x="1464" y="2826"/>
                </a:cubicBezTo>
                <a:cubicBezTo>
                  <a:pt x="1466" y="2826"/>
                  <a:pt x="1469" y="2826"/>
                  <a:pt x="1472" y="2826"/>
                </a:cubicBezTo>
                <a:cubicBezTo>
                  <a:pt x="1477" y="2826"/>
                  <a:pt x="1481" y="2826"/>
                  <a:pt x="1486" y="2826"/>
                </a:cubicBezTo>
                <a:cubicBezTo>
                  <a:pt x="1489" y="2826"/>
                  <a:pt x="1491" y="2826"/>
                  <a:pt x="1493" y="2826"/>
                </a:cubicBezTo>
                <a:cubicBezTo>
                  <a:pt x="1500" y="2826"/>
                  <a:pt x="1507" y="2826"/>
                  <a:pt x="1515" y="2826"/>
                </a:cubicBezTo>
                <a:cubicBezTo>
                  <a:pt x="1525" y="2826"/>
                  <a:pt x="1535" y="2826"/>
                  <a:pt x="1545" y="2826"/>
                </a:cubicBezTo>
                <a:cubicBezTo>
                  <a:pt x="1549" y="2826"/>
                  <a:pt x="1552" y="2826"/>
                  <a:pt x="1556" y="2826"/>
                </a:cubicBezTo>
                <a:cubicBezTo>
                  <a:pt x="1562" y="2826"/>
                  <a:pt x="1569" y="2825"/>
                  <a:pt x="1576" y="2825"/>
                </a:cubicBezTo>
                <a:cubicBezTo>
                  <a:pt x="1580" y="2825"/>
                  <a:pt x="1584" y="2825"/>
                  <a:pt x="1588" y="2825"/>
                </a:cubicBezTo>
                <a:cubicBezTo>
                  <a:pt x="1594" y="2824"/>
                  <a:pt x="1601" y="2824"/>
                  <a:pt x="1607" y="2824"/>
                </a:cubicBezTo>
                <a:cubicBezTo>
                  <a:pt x="1611" y="2823"/>
                  <a:pt x="1615" y="2823"/>
                  <a:pt x="1620" y="2823"/>
                </a:cubicBezTo>
                <a:cubicBezTo>
                  <a:pt x="1625" y="2822"/>
                  <a:pt x="1631" y="2822"/>
                  <a:pt x="1636" y="2822"/>
                </a:cubicBezTo>
                <a:cubicBezTo>
                  <a:pt x="1641" y="2824"/>
                  <a:pt x="1646" y="2827"/>
                  <a:pt x="1650" y="2829"/>
                </a:cubicBezTo>
                <a:cubicBezTo>
                  <a:pt x="1652" y="2830"/>
                  <a:pt x="1653" y="2831"/>
                  <a:pt x="1654" y="2832"/>
                </a:cubicBezTo>
                <a:cubicBezTo>
                  <a:pt x="1660" y="2835"/>
                  <a:pt x="1667" y="2839"/>
                  <a:pt x="1673" y="2842"/>
                </a:cubicBezTo>
                <a:cubicBezTo>
                  <a:pt x="1674" y="2843"/>
                  <a:pt x="1676" y="2844"/>
                  <a:pt x="1677" y="2845"/>
                </a:cubicBezTo>
                <a:cubicBezTo>
                  <a:pt x="1682" y="2847"/>
                  <a:pt x="1687" y="2850"/>
                  <a:pt x="1692" y="2852"/>
                </a:cubicBezTo>
                <a:cubicBezTo>
                  <a:pt x="1694" y="2854"/>
                  <a:pt x="1696" y="2855"/>
                  <a:pt x="1698" y="2856"/>
                </a:cubicBezTo>
                <a:cubicBezTo>
                  <a:pt x="1702" y="2858"/>
                  <a:pt x="1707" y="2860"/>
                  <a:pt x="1711" y="2862"/>
                </a:cubicBezTo>
                <a:cubicBezTo>
                  <a:pt x="1713" y="2864"/>
                  <a:pt x="1716" y="2865"/>
                  <a:pt x="1718" y="2866"/>
                </a:cubicBezTo>
                <a:cubicBezTo>
                  <a:pt x="1722" y="2868"/>
                  <a:pt x="1726" y="2870"/>
                  <a:pt x="1730" y="2872"/>
                </a:cubicBezTo>
                <a:cubicBezTo>
                  <a:pt x="1732" y="2873"/>
                  <a:pt x="1735" y="2875"/>
                  <a:pt x="1738" y="2876"/>
                </a:cubicBezTo>
                <a:cubicBezTo>
                  <a:pt x="1741" y="2878"/>
                  <a:pt x="1745" y="2879"/>
                  <a:pt x="1749" y="2881"/>
                </a:cubicBezTo>
                <a:cubicBezTo>
                  <a:pt x="1752" y="2883"/>
                  <a:pt x="1754" y="2884"/>
                  <a:pt x="1757" y="2885"/>
                </a:cubicBezTo>
                <a:cubicBezTo>
                  <a:pt x="1761" y="2887"/>
                  <a:pt x="1765" y="2889"/>
                  <a:pt x="1768" y="2890"/>
                </a:cubicBezTo>
                <a:cubicBezTo>
                  <a:pt x="1771" y="2892"/>
                  <a:pt x="1774" y="2893"/>
                  <a:pt x="1777" y="2894"/>
                </a:cubicBezTo>
                <a:cubicBezTo>
                  <a:pt x="1780" y="2896"/>
                  <a:pt x="1784" y="2897"/>
                  <a:pt x="1788" y="2899"/>
                </a:cubicBezTo>
                <a:cubicBezTo>
                  <a:pt x="1791" y="2900"/>
                  <a:pt x="1794" y="2902"/>
                  <a:pt x="1796" y="2903"/>
                </a:cubicBezTo>
                <a:cubicBezTo>
                  <a:pt x="1800" y="2905"/>
                  <a:pt x="1804" y="2906"/>
                  <a:pt x="1807" y="2908"/>
                </a:cubicBezTo>
                <a:cubicBezTo>
                  <a:pt x="1810" y="2909"/>
                  <a:pt x="1813" y="2910"/>
                  <a:pt x="1816" y="2911"/>
                </a:cubicBezTo>
                <a:cubicBezTo>
                  <a:pt x="1820" y="2913"/>
                  <a:pt x="1823" y="2914"/>
                  <a:pt x="1827" y="2916"/>
                </a:cubicBezTo>
                <a:cubicBezTo>
                  <a:pt x="1830" y="2917"/>
                  <a:pt x="1833" y="2918"/>
                  <a:pt x="1836" y="2920"/>
                </a:cubicBezTo>
                <a:cubicBezTo>
                  <a:pt x="1840" y="2921"/>
                  <a:pt x="1843" y="2922"/>
                  <a:pt x="1847" y="2924"/>
                </a:cubicBezTo>
                <a:cubicBezTo>
                  <a:pt x="1850" y="2925"/>
                  <a:pt x="1853" y="2926"/>
                  <a:pt x="1856" y="2927"/>
                </a:cubicBezTo>
                <a:cubicBezTo>
                  <a:pt x="1860" y="2929"/>
                  <a:pt x="1863" y="2930"/>
                  <a:pt x="1867" y="2932"/>
                </a:cubicBezTo>
                <a:cubicBezTo>
                  <a:pt x="1870" y="2933"/>
                  <a:pt x="1873" y="2934"/>
                  <a:pt x="1876" y="2935"/>
                </a:cubicBezTo>
                <a:cubicBezTo>
                  <a:pt x="1880" y="2936"/>
                  <a:pt x="1884" y="2938"/>
                  <a:pt x="1887" y="2939"/>
                </a:cubicBezTo>
                <a:cubicBezTo>
                  <a:pt x="1890" y="2940"/>
                  <a:pt x="1893" y="2941"/>
                  <a:pt x="1896" y="2942"/>
                </a:cubicBezTo>
                <a:cubicBezTo>
                  <a:pt x="1900" y="2944"/>
                  <a:pt x="1904" y="2945"/>
                  <a:pt x="1908" y="2946"/>
                </a:cubicBezTo>
                <a:cubicBezTo>
                  <a:pt x="1911" y="2947"/>
                  <a:pt x="1913" y="2948"/>
                  <a:pt x="1916" y="2949"/>
                </a:cubicBezTo>
                <a:cubicBezTo>
                  <a:pt x="1921" y="2951"/>
                  <a:pt x="1925" y="2952"/>
                  <a:pt x="1930" y="2954"/>
                </a:cubicBezTo>
                <a:cubicBezTo>
                  <a:pt x="1932" y="2954"/>
                  <a:pt x="1934" y="2955"/>
                  <a:pt x="1936" y="2956"/>
                </a:cubicBezTo>
                <a:cubicBezTo>
                  <a:pt x="1937" y="2956"/>
                  <a:pt x="1937" y="2956"/>
                  <a:pt x="1938" y="2956"/>
                </a:cubicBezTo>
                <a:cubicBezTo>
                  <a:pt x="1896" y="2969"/>
                  <a:pt x="1853" y="2979"/>
                  <a:pt x="1810" y="2988"/>
                </a:cubicBezTo>
                <a:close/>
                <a:moveTo>
                  <a:pt x="1958" y="2950"/>
                </a:moveTo>
                <a:cubicBezTo>
                  <a:pt x="1953" y="2949"/>
                  <a:pt x="1948" y="2947"/>
                  <a:pt x="1943" y="2946"/>
                </a:cubicBezTo>
                <a:cubicBezTo>
                  <a:pt x="1942" y="2945"/>
                  <a:pt x="1940" y="2945"/>
                  <a:pt x="1939" y="2944"/>
                </a:cubicBezTo>
                <a:cubicBezTo>
                  <a:pt x="1932" y="2942"/>
                  <a:pt x="1925" y="2940"/>
                  <a:pt x="1919" y="2937"/>
                </a:cubicBezTo>
                <a:cubicBezTo>
                  <a:pt x="1917" y="2937"/>
                  <a:pt x="1915" y="2936"/>
                  <a:pt x="1913" y="2936"/>
                </a:cubicBezTo>
                <a:cubicBezTo>
                  <a:pt x="1908" y="2934"/>
                  <a:pt x="1903" y="2932"/>
                  <a:pt x="1899" y="2930"/>
                </a:cubicBezTo>
                <a:cubicBezTo>
                  <a:pt x="1896" y="2930"/>
                  <a:pt x="1894" y="2929"/>
                  <a:pt x="1891" y="2928"/>
                </a:cubicBezTo>
                <a:cubicBezTo>
                  <a:pt x="1887" y="2926"/>
                  <a:pt x="1883" y="2925"/>
                  <a:pt x="1879" y="2923"/>
                </a:cubicBezTo>
                <a:cubicBezTo>
                  <a:pt x="1876" y="2922"/>
                  <a:pt x="1873" y="2921"/>
                  <a:pt x="1870" y="2920"/>
                </a:cubicBezTo>
                <a:cubicBezTo>
                  <a:pt x="1867" y="2919"/>
                  <a:pt x="1863" y="2917"/>
                  <a:pt x="1859" y="2916"/>
                </a:cubicBezTo>
                <a:cubicBezTo>
                  <a:pt x="1856" y="2915"/>
                  <a:pt x="1853" y="2913"/>
                  <a:pt x="1850" y="2912"/>
                </a:cubicBezTo>
                <a:cubicBezTo>
                  <a:pt x="1847" y="2911"/>
                  <a:pt x="1843" y="2909"/>
                  <a:pt x="1839" y="2908"/>
                </a:cubicBezTo>
                <a:cubicBezTo>
                  <a:pt x="1836" y="2907"/>
                  <a:pt x="1833" y="2905"/>
                  <a:pt x="1830" y="2904"/>
                </a:cubicBezTo>
                <a:cubicBezTo>
                  <a:pt x="1827" y="2903"/>
                  <a:pt x="1823" y="2901"/>
                  <a:pt x="1820" y="2900"/>
                </a:cubicBezTo>
                <a:cubicBezTo>
                  <a:pt x="1817" y="2899"/>
                  <a:pt x="1814" y="2897"/>
                  <a:pt x="1811" y="2896"/>
                </a:cubicBezTo>
                <a:cubicBezTo>
                  <a:pt x="1807" y="2895"/>
                  <a:pt x="1804" y="2893"/>
                  <a:pt x="1800" y="2891"/>
                </a:cubicBezTo>
                <a:cubicBezTo>
                  <a:pt x="1797" y="2890"/>
                  <a:pt x="1794" y="2889"/>
                  <a:pt x="1791" y="2888"/>
                </a:cubicBezTo>
                <a:cubicBezTo>
                  <a:pt x="1788" y="2886"/>
                  <a:pt x="1784" y="2884"/>
                  <a:pt x="1781" y="2883"/>
                </a:cubicBezTo>
                <a:cubicBezTo>
                  <a:pt x="1778" y="2881"/>
                  <a:pt x="1775" y="2880"/>
                  <a:pt x="1772" y="2879"/>
                </a:cubicBezTo>
                <a:cubicBezTo>
                  <a:pt x="1768" y="2877"/>
                  <a:pt x="1765" y="2875"/>
                  <a:pt x="1761" y="2874"/>
                </a:cubicBezTo>
                <a:cubicBezTo>
                  <a:pt x="1758" y="2872"/>
                  <a:pt x="1756" y="2871"/>
                  <a:pt x="1753" y="2870"/>
                </a:cubicBezTo>
                <a:cubicBezTo>
                  <a:pt x="1749" y="2868"/>
                  <a:pt x="1746" y="2866"/>
                  <a:pt x="1742" y="2865"/>
                </a:cubicBezTo>
                <a:cubicBezTo>
                  <a:pt x="1739" y="2863"/>
                  <a:pt x="1736" y="2862"/>
                  <a:pt x="1734" y="2860"/>
                </a:cubicBezTo>
                <a:cubicBezTo>
                  <a:pt x="1730" y="2859"/>
                  <a:pt x="1727" y="2857"/>
                  <a:pt x="1723" y="2855"/>
                </a:cubicBezTo>
                <a:cubicBezTo>
                  <a:pt x="1720" y="2854"/>
                  <a:pt x="1717" y="2852"/>
                  <a:pt x="1715" y="2851"/>
                </a:cubicBezTo>
                <a:cubicBezTo>
                  <a:pt x="1711" y="2849"/>
                  <a:pt x="1708" y="2847"/>
                  <a:pt x="1704" y="2845"/>
                </a:cubicBezTo>
                <a:cubicBezTo>
                  <a:pt x="1701" y="2844"/>
                  <a:pt x="1699" y="2842"/>
                  <a:pt x="1696" y="2841"/>
                </a:cubicBezTo>
                <a:cubicBezTo>
                  <a:pt x="1692" y="2839"/>
                  <a:pt x="1689" y="2837"/>
                  <a:pt x="1685" y="2835"/>
                </a:cubicBezTo>
                <a:cubicBezTo>
                  <a:pt x="1682" y="2834"/>
                  <a:pt x="1680" y="2832"/>
                  <a:pt x="1677" y="2831"/>
                </a:cubicBezTo>
                <a:cubicBezTo>
                  <a:pt x="1673" y="2829"/>
                  <a:pt x="1670" y="2827"/>
                  <a:pt x="1666" y="2824"/>
                </a:cubicBezTo>
                <a:cubicBezTo>
                  <a:pt x="1663" y="2823"/>
                  <a:pt x="1661" y="2822"/>
                  <a:pt x="1659" y="2821"/>
                </a:cubicBezTo>
                <a:cubicBezTo>
                  <a:pt x="1658" y="2820"/>
                  <a:pt x="1658" y="2820"/>
                  <a:pt x="1657" y="2820"/>
                </a:cubicBezTo>
                <a:cubicBezTo>
                  <a:pt x="1659" y="2820"/>
                  <a:pt x="1661" y="2819"/>
                  <a:pt x="1663" y="2819"/>
                </a:cubicBezTo>
                <a:cubicBezTo>
                  <a:pt x="1667" y="2819"/>
                  <a:pt x="1671" y="2818"/>
                  <a:pt x="1675" y="2818"/>
                </a:cubicBezTo>
                <a:cubicBezTo>
                  <a:pt x="1681" y="2817"/>
                  <a:pt x="1686" y="2817"/>
                  <a:pt x="1692" y="2816"/>
                </a:cubicBezTo>
                <a:cubicBezTo>
                  <a:pt x="1696" y="2816"/>
                  <a:pt x="1700" y="2815"/>
                  <a:pt x="1704" y="2815"/>
                </a:cubicBezTo>
                <a:cubicBezTo>
                  <a:pt x="1709" y="2814"/>
                  <a:pt x="1715" y="2813"/>
                  <a:pt x="1721" y="2812"/>
                </a:cubicBezTo>
                <a:cubicBezTo>
                  <a:pt x="1725" y="2812"/>
                  <a:pt x="1728" y="2811"/>
                  <a:pt x="1732" y="2811"/>
                </a:cubicBezTo>
                <a:cubicBezTo>
                  <a:pt x="1738" y="2810"/>
                  <a:pt x="1744" y="2809"/>
                  <a:pt x="1749" y="2808"/>
                </a:cubicBezTo>
                <a:cubicBezTo>
                  <a:pt x="1753" y="2808"/>
                  <a:pt x="1757" y="2807"/>
                  <a:pt x="1761" y="2806"/>
                </a:cubicBezTo>
                <a:cubicBezTo>
                  <a:pt x="1767" y="2805"/>
                  <a:pt x="1772" y="2804"/>
                  <a:pt x="1778" y="2803"/>
                </a:cubicBezTo>
                <a:cubicBezTo>
                  <a:pt x="1782" y="2803"/>
                  <a:pt x="1785" y="2802"/>
                  <a:pt x="1789" y="2802"/>
                </a:cubicBezTo>
                <a:cubicBezTo>
                  <a:pt x="1795" y="2800"/>
                  <a:pt x="1802" y="2799"/>
                  <a:pt x="1808" y="2798"/>
                </a:cubicBezTo>
                <a:cubicBezTo>
                  <a:pt x="1811" y="2797"/>
                  <a:pt x="1814" y="2797"/>
                  <a:pt x="1817" y="2796"/>
                </a:cubicBezTo>
                <a:cubicBezTo>
                  <a:pt x="1827" y="2794"/>
                  <a:pt x="1836" y="2792"/>
                  <a:pt x="1845" y="2790"/>
                </a:cubicBezTo>
                <a:cubicBezTo>
                  <a:pt x="1845" y="2790"/>
                  <a:pt x="1845" y="2790"/>
                  <a:pt x="1845" y="2790"/>
                </a:cubicBezTo>
                <a:cubicBezTo>
                  <a:pt x="1854" y="2788"/>
                  <a:pt x="1863" y="2786"/>
                  <a:pt x="1872" y="2784"/>
                </a:cubicBezTo>
                <a:cubicBezTo>
                  <a:pt x="1872" y="2784"/>
                  <a:pt x="1872" y="2784"/>
                  <a:pt x="1872" y="2784"/>
                </a:cubicBezTo>
                <a:cubicBezTo>
                  <a:pt x="1872" y="2784"/>
                  <a:pt x="1872" y="2784"/>
                  <a:pt x="1872" y="2784"/>
                </a:cubicBezTo>
                <a:cubicBezTo>
                  <a:pt x="1879" y="2789"/>
                  <a:pt x="1886" y="2793"/>
                  <a:pt x="1893" y="2798"/>
                </a:cubicBezTo>
                <a:cubicBezTo>
                  <a:pt x="1895" y="2799"/>
                  <a:pt x="1896" y="2800"/>
                  <a:pt x="1898" y="2801"/>
                </a:cubicBezTo>
                <a:cubicBezTo>
                  <a:pt x="1907" y="2806"/>
                  <a:pt x="1916" y="2812"/>
                  <a:pt x="1925" y="2817"/>
                </a:cubicBezTo>
                <a:cubicBezTo>
                  <a:pt x="1928" y="2819"/>
                  <a:pt x="1930" y="2820"/>
                  <a:pt x="1933" y="2822"/>
                </a:cubicBezTo>
                <a:cubicBezTo>
                  <a:pt x="1940" y="2826"/>
                  <a:pt x="1946" y="2830"/>
                  <a:pt x="1953" y="2834"/>
                </a:cubicBezTo>
                <a:cubicBezTo>
                  <a:pt x="1957" y="2836"/>
                  <a:pt x="1960" y="2838"/>
                  <a:pt x="1964" y="2839"/>
                </a:cubicBezTo>
                <a:cubicBezTo>
                  <a:pt x="1970" y="2843"/>
                  <a:pt x="1975" y="2846"/>
                  <a:pt x="1981" y="2849"/>
                </a:cubicBezTo>
                <a:cubicBezTo>
                  <a:pt x="1985" y="2851"/>
                  <a:pt x="1989" y="2853"/>
                  <a:pt x="1993" y="2855"/>
                </a:cubicBezTo>
                <a:cubicBezTo>
                  <a:pt x="1999" y="2858"/>
                  <a:pt x="2004" y="2861"/>
                  <a:pt x="2010" y="2864"/>
                </a:cubicBezTo>
                <a:cubicBezTo>
                  <a:pt x="2014" y="2866"/>
                  <a:pt x="2018" y="2868"/>
                  <a:pt x="2023" y="2870"/>
                </a:cubicBezTo>
                <a:cubicBezTo>
                  <a:pt x="2028" y="2873"/>
                  <a:pt x="2033" y="2876"/>
                  <a:pt x="2039" y="2878"/>
                </a:cubicBezTo>
                <a:cubicBezTo>
                  <a:pt x="2043" y="2880"/>
                  <a:pt x="2047" y="2883"/>
                  <a:pt x="2052" y="2885"/>
                </a:cubicBezTo>
                <a:cubicBezTo>
                  <a:pt x="2057" y="2887"/>
                  <a:pt x="2062" y="2890"/>
                  <a:pt x="2068" y="2892"/>
                </a:cubicBezTo>
                <a:cubicBezTo>
                  <a:pt x="2072" y="2894"/>
                  <a:pt x="2077" y="2896"/>
                  <a:pt x="2081" y="2898"/>
                </a:cubicBezTo>
                <a:cubicBezTo>
                  <a:pt x="2084" y="2900"/>
                  <a:pt x="2087" y="2901"/>
                  <a:pt x="2090" y="2902"/>
                </a:cubicBezTo>
                <a:cubicBezTo>
                  <a:pt x="2047" y="2920"/>
                  <a:pt x="2003" y="2936"/>
                  <a:pt x="1958" y="2950"/>
                </a:cubicBezTo>
                <a:close/>
                <a:moveTo>
                  <a:pt x="2106" y="2896"/>
                </a:moveTo>
                <a:cubicBezTo>
                  <a:pt x="2098" y="2893"/>
                  <a:pt x="2091" y="2889"/>
                  <a:pt x="2083" y="2886"/>
                </a:cubicBezTo>
                <a:cubicBezTo>
                  <a:pt x="2081" y="2885"/>
                  <a:pt x="2080" y="2884"/>
                  <a:pt x="2078" y="2883"/>
                </a:cubicBezTo>
                <a:cubicBezTo>
                  <a:pt x="2068" y="2879"/>
                  <a:pt x="2058" y="2875"/>
                  <a:pt x="2049" y="2870"/>
                </a:cubicBezTo>
                <a:cubicBezTo>
                  <a:pt x="2046" y="2869"/>
                  <a:pt x="2043" y="2867"/>
                  <a:pt x="2040" y="2866"/>
                </a:cubicBezTo>
                <a:cubicBezTo>
                  <a:pt x="2034" y="2863"/>
                  <a:pt x="2027" y="2859"/>
                  <a:pt x="2020" y="2856"/>
                </a:cubicBezTo>
                <a:cubicBezTo>
                  <a:pt x="2016" y="2854"/>
                  <a:pt x="2013" y="2852"/>
                  <a:pt x="2009" y="2850"/>
                </a:cubicBezTo>
                <a:cubicBezTo>
                  <a:pt x="2003" y="2847"/>
                  <a:pt x="1998" y="2844"/>
                  <a:pt x="1992" y="2841"/>
                </a:cubicBezTo>
                <a:cubicBezTo>
                  <a:pt x="1988" y="2839"/>
                  <a:pt x="1984" y="2837"/>
                  <a:pt x="1980" y="2835"/>
                </a:cubicBezTo>
                <a:cubicBezTo>
                  <a:pt x="1975" y="2832"/>
                  <a:pt x="1969" y="2829"/>
                  <a:pt x="1964" y="2826"/>
                </a:cubicBezTo>
                <a:cubicBezTo>
                  <a:pt x="1960" y="2823"/>
                  <a:pt x="1956" y="2821"/>
                  <a:pt x="1951" y="2819"/>
                </a:cubicBezTo>
                <a:cubicBezTo>
                  <a:pt x="1946" y="2816"/>
                  <a:pt x="1941" y="2813"/>
                  <a:pt x="1936" y="2810"/>
                </a:cubicBezTo>
                <a:cubicBezTo>
                  <a:pt x="1932" y="2807"/>
                  <a:pt x="1928" y="2805"/>
                  <a:pt x="1924" y="2802"/>
                </a:cubicBezTo>
                <a:cubicBezTo>
                  <a:pt x="1919" y="2799"/>
                  <a:pt x="1914" y="2796"/>
                  <a:pt x="1909" y="2793"/>
                </a:cubicBezTo>
                <a:cubicBezTo>
                  <a:pt x="1904" y="2791"/>
                  <a:pt x="1900" y="2788"/>
                  <a:pt x="1896" y="2786"/>
                </a:cubicBezTo>
                <a:cubicBezTo>
                  <a:pt x="1893" y="2784"/>
                  <a:pt x="1890" y="2782"/>
                  <a:pt x="1888" y="2780"/>
                </a:cubicBezTo>
                <a:cubicBezTo>
                  <a:pt x="1890" y="2780"/>
                  <a:pt x="1892" y="2779"/>
                  <a:pt x="1894" y="2778"/>
                </a:cubicBezTo>
                <a:cubicBezTo>
                  <a:pt x="1898" y="2777"/>
                  <a:pt x="1902" y="2776"/>
                  <a:pt x="1905" y="2775"/>
                </a:cubicBezTo>
                <a:cubicBezTo>
                  <a:pt x="1910" y="2774"/>
                  <a:pt x="1915" y="2773"/>
                  <a:pt x="1919" y="2772"/>
                </a:cubicBezTo>
                <a:cubicBezTo>
                  <a:pt x="1923" y="2771"/>
                  <a:pt x="1927" y="2770"/>
                  <a:pt x="1930" y="2769"/>
                </a:cubicBezTo>
                <a:cubicBezTo>
                  <a:pt x="1935" y="2767"/>
                  <a:pt x="1940" y="2766"/>
                  <a:pt x="1944" y="2764"/>
                </a:cubicBezTo>
                <a:cubicBezTo>
                  <a:pt x="1948" y="2763"/>
                  <a:pt x="1951" y="2762"/>
                  <a:pt x="1955" y="2761"/>
                </a:cubicBezTo>
                <a:cubicBezTo>
                  <a:pt x="1960" y="2760"/>
                  <a:pt x="1965" y="2758"/>
                  <a:pt x="1970" y="2757"/>
                </a:cubicBezTo>
                <a:cubicBezTo>
                  <a:pt x="1973" y="2756"/>
                  <a:pt x="1976" y="2755"/>
                  <a:pt x="1980" y="2754"/>
                </a:cubicBezTo>
                <a:cubicBezTo>
                  <a:pt x="1985" y="2752"/>
                  <a:pt x="1990" y="2750"/>
                  <a:pt x="1995" y="2748"/>
                </a:cubicBezTo>
                <a:cubicBezTo>
                  <a:pt x="1998" y="2747"/>
                  <a:pt x="2001" y="2746"/>
                  <a:pt x="2004" y="2745"/>
                </a:cubicBezTo>
                <a:cubicBezTo>
                  <a:pt x="2011" y="2743"/>
                  <a:pt x="2017" y="2741"/>
                  <a:pt x="2024" y="2739"/>
                </a:cubicBezTo>
                <a:cubicBezTo>
                  <a:pt x="2025" y="2738"/>
                  <a:pt x="2027" y="2737"/>
                  <a:pt x="2029" y="2737"/>
                </a:cubicBezTo>
                <a:cubicBezTo>
                  <a:pt x="2037" y="2734"/>
                  <a:pt x="2045" y="2731"/>
                  <a:pt x="2053" y="2728"/>
                </a:cubicBezTo>
                <a:cubicBezTo>
                  <a:pt x="2055" y="2727"/>
                  <a:pt x="2057" y="2726"/>
                  <a:pt x="2059" y="2726"/>
                </a:cubicBezTo>
                <a:cubicBezTo>
                  <a:pt x="2064" y="2723"/>
                  <a:pt x="2070" y="2721"/>
                  <a:pt x="2075" y="2719"/>
                </a:cubicBezTo>
                <a:cubicBezTo>
                  <a:pt x="2075" y="2719"/>
                  <a:pt x="2075" y="2719"/>
                  <a:pt x="2075" y="2719"/>
                </a:cubicBezTo>
                <a:cubicBezTo>
                  <a:pt x="2075" y="2719"/>
                  <a:pt x="2075" y="2719"/>
                  <a:pt x="2075" y="2719"/>
                </a:cubicBezTo>
                <a:cubicBezTo>
                  <a:pt x="2080" y="2723"/>
                  <a:pt x="2084" y="2726"/>
                  <a:pt x="2088" y="2729"/>
                </a:cubicBezTo>
                <a:cubicBezTo>
                  <a:pt x="2090" y="2731"/>
                  <a:pt x="2092" y="2732"/>
                  <a:pt x="2094" y="2734"/>
                </a:cubicBezTo>
                <a:cubicBezTo>
                  <a:pt x="2108" y="2744"/>
                  <a:pt x="2122" y="2754"/>
                  <a:pt x="2137" y="2764"/>
                </a:cubicBezTo>
                <a:cubicBezTo>
                  <a:pt x="2139" y="2765"/>
                  <a:pt x="2141" y="2767"/>
                  <a:pt x="2143" y="2768"/>
                </a:cubicBezTo>
                <a:cubicBezTo>
                  <a:pt x="2148" y="2772"/>
                  <a:pt x="2153" y="2775"/>
                  <a:pt x="2158" y="2778"/>
                </a:cubicBezTo>
                <a:cubicBezTo>
                  <a:pt x="2161" y="2780"/>
                  <a:pt x="2164" y="2782"/>
                  <a:pt x="2166" y="2783"/>
                </a:cubicBezTo>
                <a:cubicBezTo>
                  <a:pt x="2171" y="2786"/>
                  <a:pt x="2175" y="2789"/>
                  <a:pt x="2180" y="2792"/>
                </a:cubicBezTo>
                <a:cubicBezTo>
                  <a:pt x="2183" y="2794"/>
                  <a:pt x="2186" y="2796"/>
                  <a:pt x="2189" y="2798"/>
                </a:cubicBezTo>
                <a:cubicBezTo>
                  <a:pt x="2193" y="2801"/>
                  <a:pt x="2197" y="2803"/>
                  <a:pt x="2202" y="2806"/>
                </a:cubicBezTo>
                <a:cubicBezTo>
                  <a:pt x="2205" y="2808"/>
                  <a:pt x="2208" y="2810"/>
                  <a:pt x="2211" y="2812"/>
                </a:cubicBezTo>
                <a:cubicBezTo>
                  <a:pt x="2215" y="2814"/>
                  <a:pt x="2220" y="2817"/>
                  <a:pt x="2224" y="2819"/>
                </a:cubicBezTo>
                <a:cubicBezTo>
                  <a:pt x="2227" y="2821"/>
                  <a:pt x="2230" y="2823"/>
                  <a:pt x="2234" y="2825"/>
                </a:cubicBezTo>
                <a:cubicBezTo>
                  <a:pt x="2236" y="2826"/>
                  <a:pt x="2239" y="2828"/>
                  <a:pt x="2241" y="2829"/>
                </a:cubicBezTo>
                <a:cubicBezTo>
                  <a:pt x="2197" y="2854"/>
                  <a:pt x="2152" y="2876"/>
                  <a:pt x="2106" y="2896"/>
                </a:cubicBezTo>
                <a:close/>
                <a:moveTo>
                  <a:pt x="2254" y="2823"/>
                </a:moveTo>
                <a:cubicBezTo>
                  <a:pt x="2249" y="2820"/>
                  <a:pt x="2245" y="2817"/>
                  <a:pt x="2240" y="2815"/>
                </a:cubicBezTo>
                <a:cubicBezTo>
                  <a:pt x="2238" y="2813"/>
                  <a:pt x="2235" y="2812"/>
                  <a:pt x="2233" y="2811"/>
                </a:cubicBezTo>
                <a:cubicBezTo>
                  <a:pt x="2226" y="2806"/>
                  <a:pt x="2218" y="2802"/>
                  <a:pt x="2211" y="2797"/>
                </a:cubicBezTo>
                <a:cubicBezTo>
                  <a:pt x="2211" y="2797"/>
                  <a:pt x="2210" y="2797"/>
                  <a:pt x="2210" y="2797"/>
                </a:cubicBezTo>
                <a:cubicBezTo>
                  <a:pt x="2203" y="2793"/>
                  <a:pt x="2196" y="2788"/>
                  <a:pt x="2189" y="2784"/>
                </a:cubicBezTo>
                <a:cubicBezTo>
                  <a:pt x="2187" y="2782"/>
                  <a:pt x="2184" y="2781"/>
                  <a:pt x="2182" y="2779"/>
                </a:cubicBezTo>
                <a:cubicBezTo>
                  <a:pt x="2177" y="2776"/>
                  <a:pt x="2172" y="2773"/>
                  <a:pt x="2168" y="2770"/>
                </a:cubicBezTo>
                <a:cubicBezTo>
                  <a:pt x="2165" y="2768"/>
                  <a:pt x="2162" y="2766"/>
                  <a:pt x="2159" y="2764"/>
                </a:cubicBezTo>
                <a:cubicBezTo>
                  <a:pt x="2155" y="2761"/>
                  <a:pt x="2150" y="2759"/>
                  <a:pt x="2146" y="2756"/>
                </a:cubicBezTo>
                <a:cubicBezTo>
                  <a:pt x="2143" y="2754"/>
                  <a:pt x="2140" y="2751"/>
                  <a:pt x="2137" y="2749"/>
                </a:cubicBezTo>
                <a:cubicBezTo>
                  <a:pt x="2133" y="2747"/>
                  <a:pt x="2129" y="2744"/>
                  <a:pt x="2125" y="2741"/>
                </a:cubicBezTo>
                <a:cubicBezTo>
                  <a:pt x="2122" y="2739"/>
                  <a:pt x="2119" y="2737"/>
                  <a:pt x="2116" y="2734"/>
                </a:cubicBezTo>
                <a:cubicBezTo>
                  <a:pt x="2112" y="2732"/>
                  <a:pt x="2108" y="2729"/>
                  <a:pt x="2104" y="2726"/>
                </a:cubicBezTo>
                <a:cubicBezTo>
                  <a:pt x="2101" y="2724"/>
                  <a:pt x="2098" y="2721"/>
                  <a:pt x="2095" y="2719"/>
                </a:cubicBezTo>
                <a:cubicBezTo>
                  <a:pt x="2093" y="2717"/>
                  <a:pt x="2090" y="2716"/>
                  <a:pt x="2088" y="2714"/>
                </a:cubicBezTo>
                <a:cubicBezTo>
                  <a:pt x="2091" y="2713"/>
                  <a:pt x="2094" y="2712"/>
                  <a:pt x="2096" y="2711"/>
                </a:cubicBezTo>
                <a:cubicBezTo>
                  <a:pt x="2100" y="2709"/>
                  <a:pt x="2103" y="2708"/>
                  <a:pt x="2106" y="2706"/>
                </a:cubicBezTo>
                <a:cubicBezTo>
                  <a:pt x="2111" y="2704"/>
                  <a:pt x="2115" y="2702"/>
                  <a:pt x="2120" y="2700"/>
                </a:cubicBezTo>
                <a:cubicBezTo>
                  <a:pt x="2123" y="2699"/>
                  <a:pt x="2126" y="2698"/>
                  <a:pt x="2129" y="2696"/>
                </a:cubicBezTo>
                <a:cubicBezTo>
                  <a:pt x="2134" y="2694"/>
                  <a:pt x="2139" y="2692"/>
                  <a:pt x="2143" y="2690"/>
                </a:cubicBezTo>
                <a:cubicBezTo>
                  <a:pt x="2146" y="2689"/>
                  <a:pt x="2149" y="2687"/>
                  <a:pt x="2153" y="2686"/>
                </a:cubicBezTo>
                <a:cubicBezTo>
                  <a:pt x="2157" y="2684"/>
                  <a:pt x="2162" y="2681"/>
                  <a:pt x="2167" y="2679"/>
                </a:cubicBezTo>
                <a:cubicBezTo>
                  <a:pt x="2170" y="2678"/>
                  <a:pt x="2173" y="2676"/>
                  <a:pt x="2176" y="2675"/>
                </a:cubicBezTo>
                <a:cubicBezTo>
                  <a:pt x="2181" y="2672"/>
                  <a:pt x="2187" y="2669"/>
                  <a:pt x="2192" y="2667"/>
                </a:cubicBezTo>
                <a:cubicBezTo>
                  <a:pt x="2194" y="2666"/>
                  <a:pt x="2196" y="2665"/>
                  <a:pt x="2198" y="2664"/>
                </a:cubicBezTo>
                <a:cubicBezTo>
                  <a:pt x="2206" y="2660"/>
                  <a:pt x="2213" y="2656"/>
                  <a:pt x="2221" y="2652"/>
                </a:cubicBezTo>
                <a:cubicBezTo>
                  <a:pt x="2222" y="2651"/>
                  <a:pt x="2224" y="2650"/>
                  <a:pt x="2225" y="2650"/>
                </a:cubicBezTo>
                <a:cubicBezTo>
                  <a:pt x="2231" y="2646"/>
                  <a:pt x="2237" y="2643"/>
                  <a:pt x="2243" y="2640"/>
                </a:cubicBezTo>
                <a:cubicBezTo>
                  <a:pt x="2246" y="2639"/>
                  <a:pt x="2248" y="2637"/>
                  <a:pt x="2251" y="2636"/>
                </a:cubicBezTo>
                <a:cubicBezTo>
                  <a:pt x="2255" y="2633"/>
                  <a:pt x="2259" y="2631"/>
                  <a:pt x="2263" y="2629"/>
                </a:cubicBezTo>
                <a:cubicBezTo>
                  <a:pt x="2263" y="2629"/>
                  <a:pt x="2263" y="2629"/>
                  <a:pt x="2263" y="2629"/>
                </a:cubicBezTo>
                <a:cubicBezTo>
                  <a:pt x="2263" y="2629"/>
                  <a:pt x="2263" y="2629"/>
                  <a:pt x="2263" y="2629"/>
                </a:cubicBezTo>
                <a:cubicBezTo>
                  <a:pt x="2266" y="2631"/>
                  <a:pt x="2268" y="2634"/>
                  <a:pt x="2271" y="2636"/>
                </a:cubicBezTo>
                <a:cubicBezTo>
                  <a:pt x="2273" y="2638"/>
                  <a:pt x="2275" y="2640"/>
                  <a:pt x="2277" y="2642"/>
                </a:cubicBezTo>
                <a:cubicBezTo>
                  <a:pt x="2281" y="2645"/>
                  <a:pt x="2285" y="2649"/>
                  <a:pt x="2289" y="2652"/>
                </a:cubicBezTo>
                <a:cubicBezTo>
                  <a:pt x="2290" y="2653"/>
                  <a:pt x="2292" y="2655"/>
                  <a:pt x="2293" y="2656"/>
                </a:cubicBezTo>
                <a:cubicBezTo>
                  <a:pt x="2299" y="2661"/>
                  <a:pt x="2304" y="2666"/>
                  <a:pt x="2310" y="2670"/>
                </a:cubicBezTo>
                <a:cubicBezTo>
                  <a:pt x="2310" y="2671"/>
                  <a:pt x="2311" y="2671"/>
                  <a:pt x="2311" y="2671"/>
                </a:cubicBezTo>
                <a:cubicBezTo>
                  <a:pt x="2316" y="2676"/>
                  <a:pt x="2321" y="2680"/>
                  <a:pt x="2327" y="2684"/>
                </a:cubicBezTo>
                <a:cubicBezTo>
                  <a:pt x="2328" y="2686"/>
                  <a:pt x="2330" y="2687"/>
                  <a:pt x="2332" y="2688"/>
                </a:cubicBezTo>
                <a:cubicBezTo>
                  <a:pt x="2336" y="2692"/>
                  <a:pt x="2340" y="2695"/>
                  <a:pt x="2343" y="2698"/>
                </a:cubicBezTo>
                <a:cubicBezTo>
                  <a:pt x="2346" y="2699"/>
                  <a:pt x="2348" y="2701"/>
                  <a:pt x="2350" y="2703"/>
                </a:cubicBezTo>
                <a:cubicBezTo>
                  <a:pt x="2353" y="2706"/>
                  <a:pt x="2357" y="2708"/>
                  <a:pt x="2360" y="2711"/>
                </a:cubicBezTo>
                <a:cubicBezTo>
                  <a:pt x="2363" y="2713"/>
                  <a:pt x="2365" y="2715"/>
                  <a:pt x="2367" y="2717"/>
                </a:cubicBezTo>
                <a:cubicBezTo>
                  <a:pt x="2371" y="2719"/>
                  <a:pt x="2374" y="2722"/>
                  <a:pt x="2377" y="2724"/>
                </a:cubicBezTo>
                <a:cubicBezTo>
                  <a:pt x="2380" y="2726"/>
                  <a:pt x="2382" y="2728"/>
                  <a:pt x="2385" y="2730"/>
                </a:cubicBezTo>
                <a:cubicBezTo>
                  <a:pt x="2387" y="2731"/>
                  <a:pt x="2389" y="2733"/>
                  <a:pt x="2391" y="2734"/>
                </a:cubicBezTo>
                <a:cubicBezTo>
                  <a:pt x="2347" y="2766"/>
                  <a:pt x="2301" y="2796"/>
                  <a:pt x="2254" y="2823"/>
                </a:cubicBezTo>
                <a:close/>
                <a:moveTo>
                  <a:pt x="2401" y="2727"/>
                </a:moveTo>
                <a:cubicBezTo>
                  <a:pt x="2398" y="2725"/>
                  <a:pt x="2395" y="2723"/>
                  <a:pt x="2392" y="2720"/>
                </a:cubicBezTo>
                <a:cubicBezTo>
                  <a:pt x="2390" y="2719"/>
                  <a:pt x="2388" y="2717"/>
                  <a:pt x="2386" y="2716"/>
                </a:cubicBezTo>
                <a:cubicBezTo>
                  <a:pt x="2382" y="2713"/>
                  <a:pt x="2378" y="2710"/>
                  <a:pt x="2374" y="2707"/>
                </a:cubicBezTo>
                <a:cubicBezTo>
                  <a:pt x="2372" y="2705"/>
                  <a:pt x="2371" y="2704"/>
                  <a:pt x="2369" y="2703"/>
                </a:cubicBezTo>
                <a:cubicBezTo>
                  <a:pt x="2363" y="2698"/>
                  <a:pt x="2358" y="2694"/>
                  <a:pt x="2352" y="2689"/>
                </a:cubicBezTo>
                <a:cubicBezTo>
                  <a:pt x="2351" y="2689"/>
                  <a:pt x="2351" y="2688"/>
                  <a:pt x="2350" y="2687"/>
                </a:cubicBezTo>
                <a:cubicBezTo>
                  <a:pt x="2345" y="2684"/>
                  <a:pt x="2340" y="2680"/>
                  <a:pt x="2336" y="2676"/>
                </a:cubicBezTo>
                <a:cubicBezTo>
                  <a:pt x="2334" y="2674"/>
                  <a:pt x="2332" y="2673"/>
                  <a:pt x="2330" y="2671"/>
                </a:cubicBezTo>
                <a:cubicBezTo>
                  <a:pt x="2326" y="2668"/>
                  <a:pt x="2323" y="2665"/>
                  <a:pt x="2319" y="2662"/>
                </a:cubicBezTo>
                <a:cubicBezTo>
                  <a:pt x="2317" y="2660"/>
                  <a:pt x="2315" y="2659"/>
                  <a:pt x="2313" y="2657"/>
                </a:cubicBezTo>
                <a:cubicBezTo>
                  <a:pt x="2309" y="2654"/>
                  <a:pt x="2306" y="2651"/>
                  <a:pt x="2303" y="2648"/>
                </a:cubicBezTo>
                <a:cubicBezTo>
                  <a:pt x="2300" y="2646"/>
                  <a:pt x="2298" y="2644"/>
                  <a:pt x="2296" y="2642"/>
                </a:cubicBezTo>
                <a:cubicBezTo>
                  <a:pt x="2293" y="2640"/>
                  <a:pt x="2290" y="2637"/>
                  <a:pt x="2286" y="2634"/>
                </a:cubicBezTo>
                <a:cubicBezTo>
                  <a:pt x="2284" y="2632"/>
                  <a:pt x="2282" y="2630"/>
                  <a:pt x="2280" y="2628"/>
                </a:cubicBezTo>
                <a:cubicBezTo>
                  <a:pt x="2278" y="2626"/>
                  <a:pt x="2276" y="2624"/>
                  <a:pt x="2274" y="2622"/>
                </a:cubicBezTo>
                <a:cubicBezTo>
                  <a:pt x="2277" y="2621"/>
                  <a:pt x="2280" y="2619"/>
                  <a:pt x="2283" y="2617"/>
                </a:cubicBezTo>
                <a:cubicBezTo>
                  <a:pt x="2286" y="2615"/>
                  <a:pt x="2290" y="2613"/>
                  <a:pt x="2293" y="2611"/>
                </a:cubicBezTo>
                <a:cubicBezTo>
                  <a:pt x="2297" y="2609"/>
                  <a:pt x="2302" y="2606"/>
                  <a:pt x="2306" y="2603"/>
                </a:cubicBezTo>
                <a:cubicBezTo>
                  <a:pt x="2309" y="2601"/>
                  <a:pt x="2312" y="2600"/>
                  <a:pt x="2315" y="2598"/>
                </a:cubicBezTo>
                <a:cubicBezTo>
                  <a:pt x="2320" y="2595"/>
                  <a:pt x="2324" y="2592"/>
                  <a:pt x="2329" y="2589"/>
                </a:cubicBezTo>
                <a:cubicBezTo>
                  <a:pt x="2332" y="2587"/>
                  <a:pt x="2335" y="2585"/>
                  <a:pt x="2337" y="2583"/>
                </a:cubicBezTo>
                <a:cubicBezTo>
                  <a:pt x="2342" y="2580"/>
                  <a:pt x="2348" y="2577"/>
                  <a:pt x="2353" y="2573"/>
                </a:cubicBezTo>
                <a:cubicBezTo>
                  <a:pt x="2355" y="2572"/>
                  <a:pt x="2357" y="2570"/>
                  <a:pt x="2359" y="2569"/>
                </a:cubicBezTo>
                <a:cubicBezTo>
                  <a:pt x="2367" y="2564"/>
                  <a:pt x="2374" y="2559"/>
                  <a:pt x="2381" y="2554"/>
                </a:cubicBezTo>
                <a:cubicBezTo>
                  <a:pt x="2383" y="2553"/>
                  <a:pt x="2384" y="2552"/>
                  <a:pt x="2386" y="2551"/>
                </a:cubicBezTo>
                <a:cubicBezTo>
                  <a:pt x="2391" y="2547"/>
                  <a:pt x="2397" y="2543"/>
                  <a:pt x="2402" y="2539"/>
                </a:cubicBezTo>
                <a:cubicBezTo>
                  <a:pt x="2405" y="2537"/>
                  <a:pt x="2408" y="2535"/>
                  <a:pt x="2410" y="2533"/>
                </a:cubicBezTo>
                <a:cubicBezTo>
                  <a:pt x="2415" y="2530"/>
                  <a:pt x="2419" y="2527"/>
                  <a:pt x="2424" y="2523"/>
                </a:cubicBezTo>
                <a:cubicBezTo>
                  <a:pt x="2426" y="2521"/>
                  <a:pt x="2429" y="2519"/>
                  <a:pt x="2432" y="2517"/>
                </a:cubicBezTo>
                <a:cubicBezTo>
                  <a:pt x="2435" y="2514"/>
                  <a:pt x="2439" y="2512"/>
                  <a:pt x="2442" y="2509"/>
                </a:cubicBezTo>
                <a:cubicBezTo>
                  <a:pt x="2442" y="2509"/>
                  <a:pt x="2442" y="2509"/>
                  <a:pt x="2442" y="2509"/>
                </a:cubicBezTo>
                <a:cubicBezTo>
                  <a:pt x="2442" y="2509"/>
                  <a:pt x="2442" y="2509"/>
                  <a:pt x="2442" y="2509"/>
                </a:cubicBezTo>
                <a:cubicBezTo>
                  <a:pt x="2443" y="2510"/>
                  <a:pt x="2443" y="2510"/>
                  <a:pt x="2444" y="2511"/>
                </a:cubicBezTo>
                <a:cubicBezTo>
                  <a:pt x="2451" y="2519"/>
                  <a:pt x="2458" y="2527"/>
                  <a:pt x="2465" y="2535"/>
                </a:cubicBezTo>
                <a:cubicBezTo>
                  <a:pt x="2466" y="2536"/>
                  <a:pt x="2466" y="2536"/>
                  <a:pt x="2467" y="2537"/>
                </a:cubicBezTo>
                <a:cubicBezTo>
                  <a:pt x="2475" y="2545"/>
                  <a:pt x="2482" y="2553"/>
                  <a:pt x="2490" y="2561"/>
                </a:cubicBezTo>
                <a:cubicBezTo>
                  <a:pt x="2490" y="2561"/>
                  <a:pt x="2490" y="2561"/>
                  <a:pt x="2490" y="2562"/>
                </a:cubicBezTo>
                <a:cubicBezTo>
                  <a:pt x="2498" y="2570"/>
                  <a:pt x="2506" y="2577"/>
                  <a:pt x="2513" y="2585"/>
                </a:cubicBezTo>
                <a:cubicBezTo>
                  <a:pt x="2514" y="2586"/>
                  <a:pt x="2515" y="2587"/>
                  <a:pt x="2516" y="2588"/>
                </a:cubicBezTo>
                <a:cubicBezTo>
                  <a:pt x="2523" y="2595"/>
                  <a:pt x="2531" y="2603"/>
                  <a:pt x="2539" y="2610"/>
                </a:cubicBezTo>
                <a:cubicBezTo>
                  <a:pt x="2539" y="2610"/>
                  <a:pt x="2540" y="2611"/>
                  <a:pt x="2540" y="2612"/>
                </a:cubicBezTo>
                <a:cubicBezTo>
                  <a:pt x="2497" y="2653"/>
                  <a:pt x="2450" y="2692"/>
                  <a:pt x="2401" y="2727"/>
                </a:cubicBezTo>
                <a:close/>
                <a:moveTo>
                  <a:pt x="2549" y="2603"/>
                </a:moveTo>
                <a:cubicBezTo>
                  <a:pt x="2549" y="2603"/>
                  <a:pt x="2548" y="2602"/>
                  <a:pt x="2547" y="2602"/>
                </a:cubicBezTo>
                <a:cubicBezTo>
                  <a:pt x="2540" y="2594"/>
                  <a:pt x="2532" y="2587"/>
                  <a:pt x="2525" y="2580"/>
                </a:cubicBezTo>
                <a:cubicBezTo>
                  <a:pt x="2524" y="2579"/>
                  <a:pt x="2523" y="2578"/>
                  <a:pt x="2522" y="2577"/>
                </a:cubicBezTo>
                <a:cubicBezTo>
                  <a:pt x="2515" y="2570"/>
                  <a:pt x="2507" y="2562"/>
                  <a:pt x="2500" y="2554"/>
                </a:cubicBezTo>
                <a:cubicBezTo>
                  <a:pt x="2499" y="2554"/>
                  <a:pt x="2499" y="2554"/>
                  <a:pt x="2499" y="2554"/>
                </a:cubicBezTo>
                <a:cubicBezTo>
                  <a:pt x="2492" y="2546"/>
                  <a:pt x="2484" y="2538"/>
                  <a:pt x="2477" y="2530"/>
                </a:cubicBezTo>
                <a:cubicBezTo>
                  <a:pt x="2476" y="2529"/>
                  <a:pt x="2475" y="2528"/>
                  <a:pt x="2474" y="2527"/>
                </a:cubicBezTo>
                <a:cubicBezTo>
                  <a:pt x="2467" y="2519"/>
                  <a:pt x="2460" y="2512"/>
                  <a:pt x="2454" y="2504"/>
                </a:cubicBezTo>
                <a:cubicBezTo>
                  <a:pt x="2453" y="2503"/>
                  <a:pt x="2452" y="2502"/>
                  <a:pt x="2452" y="2502"/>
                </a:cubicBezTo>
                <a:cubicBezTo>
                  <a:pt x="2455" y="2499"/>
                  <a:pt x="2458" y="2497"/>
                  <a:pt x="2461" y="2494"/>
                </a:cubicBezTo>
                <a:cubicBezTo>
                  <a:pt x="2464" y="2492"/>
                  <a:pt x="2467" y="2490"/>
                  <a:pt x="2470" y="2487"/>
                </a:cubicBezTo>
                <a:cubicBezTo>
                  <a:pt x="2474" y="2484"/>
                  <a:pt x="2478" y="2480"/>
                  <a:pt x="2482" y="2477"/>
                </a:cubicBezTo>
                <a:cubicBezTo>
                  <a:pt x="2485" y="2475"/>
                  <a:pt x="2487" y="2472"/>
                  <a:pt x="2490" y="2470"/>
                </a:cubicBezTo>
                <a:cubicBezTo>
                  <a:pt x="2495" y="2466"/>
                  <a:pt x="2499" y="2462"/>
                  <a:pt x="2504" y="2458"/>
                </a:cubicBezTo>
                <a:cubicBezTo>
                  <a:pt x="2506" y="2456"/>
                  <a:pt x="2508" y="2455"/>
                  <a:pt x="2510" y="2453"/>
                </a:cubicBezTo>
                <a:cubicBezTo>
                  <a:pt x="2517" y="2447"/>
                  <a:pt x="2523" y="2441"/>
                  <a:pt x="2530" y="2435"/>
                </a:cubicBezTo>
                <a:cubicBezTo>
                  <a:pt x="2531" y="2434"/>
                  <a:pt x="2532" y="2433"/>
                  <a:pt x="2533" y="2432"/>
                </a:cubicBezTo>
                <a:cubicBezTo>
                  <a:pt x="2539" y="2427"/>
                  <a:pt x="2544" y="2422"/>
                  <a:pt x="2549" y="2417"/>
                </a:cubicBezTo>
                <a:cubicBezTo>
                  <a:pt x="2552" y="2415"/>
                  <a:pt x="2554" y="2413"/>
                  <a:pt x="2556" y="2411"/>
                </a:cubicBezTo>
                <a:cubicBezTo>
                  <a:pt x="2560" y="2407"/>
                  <a:pt x="2565" y="2403"/>
                  <a:pt x="2569" y="2399"/>
                </a:cubicBezTo>
                <a:cubicBezTo>
                  <a:pt x="2571" y="2397"/>
                  <a:pt x="2574" y="2394"/>
                  <a:pt x="2576" y="2392"/>
                </a:cubicBezTo>
                <a:cubicBezTo>
                  <a:pt x="2580" y="2388"/>
                  <a:pt x="2584" y="2384"/>
                  <a:pt x="2587" y="2381"/>
                </a:cubicBezTo>
                <a:cubicBezTo>
                  <a:pt x="2590" y="2378"/>
                  <a:pt x="2593" y="2375"/>
                  <a:pt x="2596" y="2372"/>
                </a:cubicBezTo>
                <a:cubicBezTo>
                  <a:pt x="2598" y="2370"/>
                  <a:pt x="2601" y="2367"/>
                  <a:pt x="2603" y="2364"/>
                </a:cubicBezTo>
                <a:cubicBezTo>
                  <a:pt x="2603" y="2364"/>
                  <a:pt x="2603" y="2364"/>
                  <a:pt x="2603" y="2364"/>
                </a:cubicBezTo>
                <a:cubicBezTo>
                  <a:pt x="2603" y="2364"/>
                  <a:pt x="2603" y="2364"/>
                  <a:pt x="2603" y="2364"/>
                </a:cubicBezTo>
                <a:cubicBezTo>
                  <a:pt x="2607" y="2369"/>
                  <a:pt x="2610" y="2374"/>
                  <a:pt x="2613" y="2378"/>
                </a:cubicBezTo>
                <a:cubicBezTo>
                  <a:pt x="2616" y="2381"/>
                  <a:pt x="2618" y="2385"/>
                  <a:pt x="2620" y="2388"/>
                </a:cubicBezTo>
                <a:cubicBezTo>
                  <a:pt x="2625" y="2395"/>
                  <a:pt x="2630" y="2401"/>
                  <a:pt x="2635" y="2408"/>
                </a:cubicBezTo>
                <a:cubicBezTo>
                  <a:pt x="2637" y="2410"/>
                  <a:pt x="2638" y="2412"/>
                  <a:pt x="2640" y="2414"/>
                </a:cubicBezTo>
                <a:cubicBezTo>
                  <a:pt x="2647" y="2423"/>
                  <a:pt x="2653" y="2431"/>
                  <a:pt x="2660" y="2440"/>
                </a:cubicBezTo>
                <a:cubicBezTo>
                  <a:pt x="2662" y="2442"/>
                  <a:pt x="2664" y="2445"/>
                  <a:pt x="2666" y="2447"/>
                </a:cubicBezTo>
                <a:cubicBezTo>
                  <a:pt x="2670" y="2453"/>
                  <a:pt x="2675" y="2458"/>
                  <a:pt x="2679" y="2463"/>
                </a:cubicBezTo>
                <a:cubicBezTo>
                  <a:pt x="2639" y="2513"/>
                  <a:pt x="2595" y="2560"/>
                  <a:pt x="2549" y="2603"/>
                </a:cubicBezTo>
                <a:close/>
                <a:moveTo>
                  <a:pt x="2687" y="2454"/>
                </a:moveTo>
                <a:cubicBezTo>
                  <a:pt x="2683" y="2449"/>
                  <a:pt x="2680" y="2445"/>
                  <a:pt x="2676" y="2440"/>
                </a:cubicBezTo>
                <a:cubicBezTo>
                  <a:pt x="2674" y="2437"/>
                  <a:pt x="2671" y="2435"/>
                  <a:pt x="2669" y="2432"/>
                </a:cubicBezTo>
                <a:cubicBezTo>
                  <a:pt x="2663" y="2425"/>
                  <a:pt x="2658" y="2418"/>
                  <a:pt x="2653" y="2411"/>
                </a:cubicBezTo>
                <a:cubicBezTo>
                  <a:pt x="2651" y="2409"/>
                  <a:pt x="2650" y="2408"/>
                  <a:pt x="2649" y="2406"/>
                </a:cubicBezTo>
                <a:cubicBezTo>
                  <a:pt x="2642" y="2397"/>
                  <a:pt x="2636" y="2389"/>
                  <a:pt x="2629" y="2380"/>
                </a:cubicBezTo>
                <a:cubicBezTo>
                  <a:pt x="2627" y="2377"/>
                  <a:pt x="2626" y="2375"/>
                  <a:pt x="2624" y="2373"/>
                </a:cubicBezTo>
                <a:cubicBezTo>
                  <a:pt x="2620" y="2367"/>
                  <a:pt x="2616" y="2361"/>
                  <a:pt x="2612" y="2356"/>
                </a:cubicBezTo>
                <a:cubicBezTo>
                  <a:pt x="2615" y="2352"/>
                  <a:pt x="2619" y="2348"/>
                  <a:pt x="2622" y="2345"/>
                </a:cubicBezTo>
                <a:cubicBezTo>
                  <a:pt x="2624" y="2342"/>
                  <a:pt x="2627" y="2340"/>
                  <a:pt x="2629" y="2337"/>
                </a:cubicBezTo>
                <a:cubicBezTo>
                  <a:pt x="2633" y="2332"/>
                  <a:pt x="2638" y="2327"/>
                  <a:pt x="2642" y="2322"/>
                </a:cubicBezTo>
                <a:cubicBezTo>
                  <a:pt x="2644" y="2321"/>
                  <a:pt x="2646" y="2319"/>
                  <a:pt x="2647" y="2317"/>
                </a:cubicBezTo>
                <a:cubicBezTo>
                  <a:pt x="2653" y="2310"/>
                  <a:pt x="2660" y="2303"/>
                  <a:pt x="2666" y="2296"/>
                </a:cubicBezTo>
                <a:cubicBezTo>
                  <a:pt x="2667" y="2295"/>
                  <a:pt x="2668" y="2293"/>
                  <a:pt x="2669" y="2292"/>
                </a:cubicBezTo>
                <a:cubicBezTo>
                  <a:pt x="2674" y="2286"/>
                  <a:pt x="2679" y="2281"/>
                  <a:pt x="2683" y="2275"/>
                </a:cubicBezTo>
                <a:cubicBezTo>
                  <a:pt x="2685" y="2272"/>
                  <a:pt x="2687" y="2270"/>
                  <a:pt x="2689" y="2267"/>
                </a:cubicBezTo>
                <a:cubicBezTo>
                  <a:pt x="2693" y="2263"/>
                  <a:pt x="2697" y="2258"/>
                  <a:pt x="2701" y="2253"/>
                </a:cubicBezTo>
                <a:cubicBezTo>
                  <a:pt x="2703" y="2250"/>
                  <a:pt x="2705" y="2248"/>
                  <a:pt x="2708" y="2245"/>
                </a:cubicBezTo>
                <a:cubicBezTo>
                  <a:pt x="2711" y="2240"/>
                  <a:pt x="2714" y="2236"/>
                  <a:pt x="2718" y="2232"/>
                </a:cubicBezTo>
                <a:cubicBezTo>
                  <a:pt x="2720" y="2228"/>
                  <a:pt x="2722" y="2225"/>
                  <a:pt x="2725" y="2222"/>
                </a:cubicBezTo>
                <a:cubicBezTo>
                  <a:pt x="2728" y="2218"/>
                  <a:pt x="2731" y="2214"/>
                  <a:pt x="2734" y="2210"/>
                </a:cubicBezTo>
                <a:cubicBezTo>
                  <a:pt x="2737" y="2206"/>
                  <a:pt x="2739" y="2203"/>
                  <a:pt x="2741" y="2200"/>
                </a:cubicBezTo>
                <a:cubicBezTo>
                  <a:pt x="2743" y="2197"/>
                  <a:pt x="2745" y="2194"/>
                  <a:pt x="2747" y="2191"/>
                </a:cubicBezTo>
                <a:cubicBezTo>
                  <a:pt x="2747" y="2192"/>
                  <a:pt x="2747" y="2192"/>
                  <a:pt x="2747" y="2192"/>
                </a:cubicBezTo>
                <a:cubicBezTo>
                  <a:pt x="2747" y="2191"/>
                  <a:pt x="2747" y="2191"/>
                  <a:pt x="2747" y="2191"/>
                </a:cubicBezTo>
                <a:cubicBezTo>
                  <a:pt x="2749" y="2195"/>
                  <a:pt x="2751" y="2199"/>
                  <a:pt x="2753" y="2203"/>
                </a:cubicBezTo>
                <a:cubicBezTo>
                  <a:pt x="2755" y="2206"/>
                  <a:pt x="2757" y="2210"/>
                  <a:pt x="2759" y="2213"/>
                </a:cubicBezTo>
                <a:cubicBezTo>
                  <a:pt x="2762" y="2219"/>
                  <a:pt x="2765" y="2225"/>
                  <a:pt x="2768" y="2230"/>
                </a:cubicBezTo>
                <a:cubicBezTo>
                  <a:pt x="2770" y="2233"/>
                  <a:pt x="2772" y="2236"/>
                  <a:pt x="2773" y="2239"/>
                </a:cubicBezTo>
                <a:cubicBezTo>
                  <a:pt x="2778" y="2247"/>
                  <a:pt x="2783" y="2256"/>
                  <a:pt x="2788" y="2265"/>
                </a:cubicBezTo>
                <a:cubicBezTo>
                  <a:pt x="2788" y="2265"/>
                  <a:pt x="2789" y="2266"/>
                  <a:pt x="2789" y="2266"/>
                </a:cubicBezTo>
                <a:cubicBezTo>
                  <a:pt x="2793" y="2274"/>
                  <a:pt x="2798" y="2281"/>
                  <a:pt x="2802" y="2288"/>
                </a:cubicBezTo>
                <a:cubicBezTo>
                  <a:pt x="2768" y="2346"/>
                  <a:pt x="2729" y="2401"/>
                  <a:pt x="2687" y="2454"/>
                </a:cubicBezTo>
                <a:close/>
                <a:moveTo>
                  <a:pt x="2809" y="2277"/>
                </a:moveTo>
                <a:cubicBezTo>
                  <a:pt x="2807" y="2273"/>
                  <a:pt x="2805" y="2269"/>
                  <a:pt x="2803" y="2266"/>
                </a:cubicBezTo>
                <a:cubicBezTo>
                  <a:pt x="2801" y="2263"/>
                  <a:pt x="2799" y="2259"/>
                  <a:pt x="2797" y="2256"/>
                </a:cubicBezTo>
                <a:cubicBezTo>
                  <a:pt x="2793" y="2250"/>
                  <a:pt x="2790" y="2244"/>
                  <a:pt x="2787" y="2238"/>
                </a:cubicBezTo>
                <a:cubicBezTo>
                  <a:pt x="2785" y="2236"/>
                  <a:pt x="2784" y="2233"/>
                  <a:pt x="2782" y="2230"/>
                </a:cubicBezTo>
                <a:cubicBezTo>
                  <a:pt x="2777" y="2222"/>
                  <a:pt x="2773" y="2213"/>
                  <a:pt x="2768" y="2205"/>
                </a:cubicBezTo>
                <a:cubicBezTo>
                  <a:pt x="2768" y="2204"/>
                  <a:pt x="2768" y="2204"/>
                  <a:pt x="2767" y="2204"/>
                </a:cubicBezTo>
                <a:cubicBezTo>
                  <a:pt x="2763" y="2196"/>
                  <a:pt x="2759" y="2188"/>
                  <a:pt x="2755" y="2180"/>
                </a:cubicBezTo>
                <a:cubicBezTo>
                  <a:pt x="2760" y="2173"/>
                  <a:pt x="2765" y="2167"/>
                  <a:pt x="2769" y="2160"/>
                </a:cubicBezTo>
                <a:cubicBezTo>
                  <a:pt x="2771" y="2157"/>
                  <a:pt x="2773" y="2155"/>
                  <a:pt x="2775" y="2152"/>
                </a:cubicBezTo>
                <a:cubicBezTo>
                  <a:pt x="2781" y="2142"/>
                  <a:pt x="2788" y="2132"/>
                  <a:pt x="2794" y="2122"/>
                </a:cubicBezTo>
                <a:cubicBezTo>
                  <a:pt x="2796" y="2119"/>
                  <a:pt x="2798" y="2116"/>
                  <a:pt x="2799" y="2114"/>
                </a:cubicBezTo>
                <a:cubicBezTo>
                  <a:pt x="2804" y="2106"/>
                  <a:pt x="2809" y="2099"/>
                  <a:pt x="2813" y="2091"/>
                </a:cubicBezTo>
                <a:cubicBezTo>
                  <a:pt x="2816" y="2087"/>
                  <a:pt x="2818" y="2083"/>
                  <a:pt x="2820" y="2079"/>
                </a:cubicBezTo>
                <a:cubicBezTo>
                  <a:pt x="2824" y="2073"/>
                  <a:pt x="2828" y="2066"/>
                  <a:pt x="2832" y="2060"/>
                </a:cubicBezTo>
                <a:cubicBezTo>
                  <a:pt x="2834" y="2055"/>
                  <a:pt x="2836" y="2051"/>
                  <a:pt x="2839" y="2047"/>
                </a:cubicBezTo>
                <a:cubicBezTo>
                  <a:pt x="2842" y="2041"/>
                  <a:pt x="2846" y="2034"/>
                  <a:pt x="2849" y="2028"/>
                </a:cubicBezTo>
                <a:cubicBezTo>
                  <a:pt x="2851" y="2024"/>
                  <a:pt x="2854" y="2019"/>
                  <a:pt x="2856" y="2014"/>
                </a:cubicBezTo>
                <a:cubicBezTo>
                  <a:pt x="2859" y="2008"/>
                  <a:pt x="2863" y="2002"/>
                  <a:pt x="2866" y="1996"/>
                </a:cubicBezTo>
                <a:cubicBezTo>
                  <a:pt x="2868" y="1991"/>
                  <a:pt x="2871" y="1987"/>
                  <a:pt x="2873" y="1982"/>
                </a:cubicBezTo>
                <a:cubicBezTo>
                  <a:pt x="2876" y="1976"/>
                  <a:pt x="2879" y="1970"/>
                  <a:pt x="2882" y="1964"/>
                </a:cubicBezTo>
                <a:cubicBezTo>
                  <a:pt x="2884" y="1959"/>
                  <a:pt x="2886" y="1954"/>
                  <a:pt x="2889" y="1949"/>
                </a:cubicBezTo>
                <a:cubicBezTo>
                  <a:pt x="2890" y="1946"/>
                  <a:pt x="2892" y="1942"/>
                  <a:pt x="2893" y="1939"/>
                </a:cubicBezTo>
                <a:cubicBezTo>
                  <a:pt x="2893" y="1939"/>
                  <a:pt x="2893" y="1939"/>
                  <a:pt x="2893" y="1939"/>
                </a:cubicBezTo>
                <a:cubicBezTo>
                  <a:pt x="2893" y="1939"/>
                  <a:pt x="2893" y="1939"/>
                  <a:pt x="2893" y="1939"/>
                </a:cubicBezTo>
                <a:cubicBezTo>
                  <a:pt x="2894" y="1941"/>
                  <a:pt x="2895" y="1944"/>
                  <a:pt x="2896" y="1946"/>
                </a:cubicBezTo>
                <a:cubicBezTo>
                  <a:pt x="2897" y="1949"/>
                  <a:pt x="2898" y="1953"/>
                  <a:pt x="2899" y="1956"/>
                </a:cubicBezTo>
                <a:cubicBezTo>
                  <a:pt x="2901" y="1962"/>
                  <a:pt x="2902" y="1967"/>
                  <a:pt x="2904" y="1973"/>
                </a:cubicBezTo>
                <a:cubicBezTo>
                  <a:pt x="2905" y="1976"/>
                  <a:pt x="2906" y="1979"/>
                  <a:pt x="2907" y="1982"/>
                </a:cubicBezTo>
                <a:cubicBezTo>
                  <a:pt x="2910" y="1988"/>
                  <a:pt x="2912" y="1995"/>
                  <a:pt x="2914" y="2001"/>
                </a:cubicBezTo>
                <a:cubicBezTo>
                  <a:pt x="2915" y="2003"/>
                  <a:pt x="2916" y="2006"/>
                  <a:pt x="2916" y="2008"/>
                </a:cubicBezTo>
                <a:cubicBezTo>
                  <a:pt x="2919" y="2016"/>
                  <a:pt x="2922" y="2024"/>
                  <a:pt x="2925" y="2032"/>
                </a:cubicBezTo>
                <a:cubicBezTo>
                  <a:pt x="2894" y="2116"/>
                  <a:pt x="2855" y="2199"/>
                  <a:pt x="2809" y="2277"/>
                </a:cubicBezTo>
                <a:close/>
                <a:moveTo>
                  <a:pt x="2932" y="2014"/>
                </a:moveTo>
                <a:cubicBezTo>
                  <a:pt x="2931" y="2012"/>
                  <a:pt x="2930" y="2010"/>
                  <a:pt x="2929" y="2007"/>
                </a:cubicBezTo>
                <a:cubicBezTo>
                  <a:pt x="2928" y="2004"/>
                  <a:pt x="2927" y="2001"/>
                  <a:pt x="2926" y="1998"/>
                </a:cubicBezTo>
                <a:cubicBezTo>
                  <a:pt x="2924" y="1993"/>
                  <a:pt x="2922" y="1987"/>
                  <a:pt x="2920" y="1981"/>
                </a:cubicBezTo>
                <a:cubicBezTo>
                  <a:pt x="2919" y="1978"/>
                  <a:pt x="2918" y="1975"/>
                  <a:pt x="2917" y="1972"/>
                </a:cubicBezTo>
                <a:cubicBezTo>
                  <a:pt x="2915" y="1966"/>
                  <a:pt x="2912" y="1959"/>
                  <a:pt x="2910" y="1953"/>
                </a:cubicBezTo>
                <a:cubicBezTo>
                  <a:pt x="2910" y="1951"/>
                  <a:pt x="2909" y="1949"/>
                  <a:pt x="2908" y="1947"/>
                </a:cubicBezTo>
                <a:cubicBezTo>
                  <a:pt x="2906" y="1938"/>
                  <a:pt x="2903" y="1930"/>
                  <a:pt x="2901" y="1922"/>
                </a:cubicBezTo>
                <a:cubicBezTo>
                  <a:pt x="2905" y="1913"/>
                  <a:pt x="2909" y="1904"/>
                  <a:pt x="2912" y="1895"/>
                </a:cubicBezTo>
                <a:cubicBezTo>
                  <a:pt x="2913" y="1892"/>
                  <a:pt x="2915" y="1890"/>
                  <a:pt x="2916" y="1887"/>
                </a:cubicBezTo>
                <a:cubicBezTo>
                  <a:pt x="2918" y="1880"/>
                  <a:pt x="2921" y="1874"/>
                  <a:pt x="2924" y="1867"/>
                </a:cubicBezTo>
                <a:cubicBezTo>
                  <a:pt x="2925" y="1863"/>
                  <a:pt x="2927" y="1860"/>
                  <a:pt x="2928" y="1856"/>
                </a:cubicBezTo>
                <a:cubicBezTo>
                  <a:pt x="2930" y="1850"/>
                  <a:pt x="2933" y="1844"/>
                  <a:pt x="2935" y="1838"/>
                </a:cubicBezTo>
                <a:cubicBezTo>
                  <a:pt x="2936" y="1834"/>
                  <a:pt x="2938" y="1831"/>
                  <a:pt x="2939" y="1827"/>
                </a:cubicBezTo>
                <a:cubicBezTo>
                  <a:pt x="2941" y="1821"/>
                  <a:pt x="2943" y="1814"/>
                  <a:pt x="2946" y="1808"/>
                </a:cubicBezTo>
                <a:cubicBezTo>
                  <a:pt x="2947" y="1805"/>
                  <a:pt x="2948" y="1801"/>
                  <a:pt x="2949" y="1798"/>
                </a:cubicBezTo>
                <a:cubicBezTo>
                  <a:pt x="2952" y="1789"/>
                  <a:pt x="2955" y="1781"/>
                  <a:pt x="2958" y="1772"/>
                </a:cubicBezTo>
                <a:cubicBezTo>
                  <a:pt x="2958" y="1771"/>
                  <a:pt x="2958" y="1770"/>
                  <a:pt x="2958" y="1769"/>
                </a:cubicBezTo>
                <a:cubicBezTo>
                  <a:pt x="2962" y="1760"/>
                  <a:pt x="2964" y="1750"/>
                  <a:pt x="2967" y="1740"/>
                </a:cubicBezTo>
                <a:cubicBezTo>
                  <a:pt x="2968" y="1737"/>
                  <a:pt x="2969" y="1734"/>
                  <a:pt x="2970" y="1731"/>
                </a:cubicBezTo>
                <a:cubicBezTo>
                  <a:pt x="2972" y="1725"/>
                  <a:pt x="2974" y="1718"/>
                  <a:pt x="2976" y="1711"/>
                </a:cubicBezTo>
                <a:cubicBezTo>
                  <a:pt x="2977" y="1707"/>
                  <a:pt x="2978" y="1704"/>
                  <a:pt x="2978" y="1700"/>
                </a:cubicBezTo>
                <a:cubicBezTo>
                  <a:pt x="2980" y="1694"/>
                  <a:pt x="2982" y="1687"/>
                  <a:pt x="2983" y="1681"/>
                </a:cubicBezTo>
                <a:cubicBezTo>
                  <a:pt x="2984" y="1677"/>
                  <a:pt x="2985" y="1674"/>
                  <a:pt x="2986" y="1670"/>
                </a:cubicBezTo>
                <a:cubicBezTo>
                  <a:pt x="2988" y="1663"/>
                  <a:pt x="2989" y="1656"/>
                  <a:pt x="2991" y="1650"/>
                </a:cubicBezTo>
                <a:cubicBezTo>
                  <a:pt x="2992" y="1647"/>
                  <a:pt x="2992" y="1644"/>
                  <a:pt x="2993" y="1641"/>
                </a:cubicBezTo>
                <a:cubicBezTo>
                  <a:pt x="2995" y="1631"/>
                  <a:pt x="2997" y="1621"/>
                  <a:pt x="2999" y="1611"/>
                </a:cubicBezTo>
                <a:cubicBezTo>
                  <a:pt x="3000" y="1609"/>
                  <a:pt x="3000" y="1608"/>
                  <a:pt x="3000" y="1606"/>
                </a:cubicBezTo>
                <a:cubicBezTo>
                  <a:pt x="3002" y="1598"/>
                  <a:pt x="3003" y="1590"/>
                  <a:pt x="3005" y="1581"/>
                </a:cubicBezTo>
                <a:cubicBezTo>
                  <a:pt x="3006" y="1578"/>
                  <a:pt x="3006" y="1574"/>
                  <a:pt x="3007" y="1571"/>
                </a:cubicBezTo>
                <a:cubicBezTo>
                  <a:pt x="3008" y="1564"/>
                  <a:pt x="3009" y="1557"/>
                  <a:pt x="3010" y="1551"/>
                </a:cubicBezTo>
                <a:cubicBezTo>
                  <a:pt x="3011" y="1547"/>
                  <a:pt x="3011" y="1543"/>
                  <a:pt x="3012" y="1539"/>
                </a:cubicBezTo>
                <a:cubicBezTo>
                  <a:pt x="3013" y="1533"/>
                  <a:pt x="3014" y="1526"/>
                  <a:pt x="3015" y="1520"/>
                </a:cubicBezTo>
                <a:cubicBezTo>
                  <a:pt x="3015" y="1516"/>
                  <a:pt x="3016" y="1512"/>
                  <a:pt x="3016" y="1509"/>
                </a:cubicBezTo>
                <a:cubicBezTo>
                  <a:pt x="3016" y="1507"/>
                  <a:pt x="3016" y="1506"/>
                  <a:pt x="3017" y="1504"/>
                </a:cubicBezTo>
                <a:cubicBezTo>
                  <a:pt x="3017" y="1507"/>
                  <a:pt x="3017" y="1511"/>
                  <a:pt x="3017" y="1514"/>
                </a:cubicBezTo>
                <a:cubicBezTo>
                  <a:pt x="3017" y="1686"/>
                  <a:pt x="2988" y="1854"/>
                  <a:pt x="2932" y="2014"/>
                </a:cubicBezTo>
                <a:close/>
              </a:path>
            </a:pathLst>
          </a:custGeom>
          <a:gradFill>
            <a:gsLst>
              <a:gs pos="0">
                <a:schemeClr val="accent1"/>
              </a:gs>
              <a:gs pos="83000">
                <a:schemeClr val="accent2"/>
              </a:gs>
              <a:gs pos="100000">
                <a:schemeClr val="accent3"/>
              </a:gs>
            </a:gsLst>
            <a:lin ang="5400000" scaled="1"/>
          </a:gradFill>
          <a:ln>
            <a:noFill/>
          </a:ln>
        </p:spPr>
        <p:txBody>
          <a:bodyPr vert="horz" wrap="square" lIns="91440" tIns="45720" rIns="91440" bIns="45720" numCol="1" anchor="t" anchorCtr="0" compatLnSpc="1">
            <a:prstTxWarp prst="textNoShape">
              <a:avLst/>
            </a:prstTxWarp>
          </a:bodyPr>
          <a:lstStyle/>
          <a:p>
            <a:endParaRPr lang="en-ID"/>
          </a:p>
        </p:txBody>
      </p:sp>
      <p:sp>
        <p:nvSpPr>
          <p:cNvPr id="11" name="Text Placeholder 10">
            <a:extLst>
              <a:ext uri="{FF2B5EF4-FFF2-40B4-BE49-F238E27FC236}">
                <a16:creationId xmlns:a16="http://schemas.microsoft.com/office/drawing/2014/main" id="{29467788-D3E0-4910-8559-DCDA61FBD94B}"/>
              </a:ext>
            </a:extLst>
          </p:cNvPr>
          <p:cNvSpPr>
            <a:spLocks noGrp="1"/>
          </p:cNvSpPr>
          <p:nvPr>
            <p:ph type="body" sz="quarter" idx="11"/>
          </p:nvPr>
        </p:nvSpPr>
        <p:spPr/>
        <p:txBody>
          <a:bodyPr/>
          <a:lstStyle/>
          <a:p>
            <a:r>
              <a:rPr lang="en-US" dirty="0"/>
              <a:t>Thank You</a:t>
            </a:r>
            <a:endParaRPr lang="en-ID" dirty="0"/>
          </a:p>
        </p:txBody>
      </p:sp>
      <p:grpSp>
        <p:nvGrpSpPr>
          <p:cNvPr id="25" name="Group 24">
            <a:extLst>
              <a:ext uri="{FF2B5EF4-FFF2-40B4-BE49-F238E27FC236}">
                <a16:creationId xmlns:a16="http://schemas.microsoft.com/office/drawing/2014/main" id="{CFBC0677-80CE-41FA-8EBF-D770E56E821B}"/>
              </a:ext>
            </a:extLst>
          </p:cNvPr>
          <p:cNvGrpSpPr/>
          <p:nvPr/>
        </p:nvGrpSpPr>
        <p:grpSpPr>
          <a:xfrm>
            <a:off x="294649" y="366739"/>
            <a:ext cx="1383702" cy="364849"/>
            <a:chOff x="341547" y="1035241"/>
            <a:chExt cx="1383702" cy="364849"/>
          </a:xfrm>
        </p:grpSpPr>
        <p:pic>
          <p:nvPicPr>
            <p:cNvPr id="26" name="Picture 25">
              <a:extLst>
                <a:ext uri="{FF2B5EF4-FFF2-40B4-BE49-F238E27FC236}">
                  <a16:creationId xmlns:a16="http://schemas.microsoft.com/office/drawing/2014/main" id="{18A0A4D5-EF3B-4031-B630-570C4312F25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547" y="1035241"/>
              <a:ext cx="364849" cy="364849"/>
            </a:xfrm>
            <a:prstGeom prst="rect">
              <a:avLst/>
            </a:prstGeom>
          </p:spPr>
        </p:pic>
        <p:sp>
          <p:nvSpPr>
            <p:cNvPr id="27" name="TextBox 26">
              <a:extLst>
                <a:ext uri="{FF2B5EF4-FFF2-40B4-BE49-F238E27FC236}">
                  <a16:creationId xmlns:a16="http://schemas.microsoft.com/office/drawing/2014/main" id="{80F64C99-190F-4AD4-B684-8C3D86632705}"/>
                </a:ext>
              </a:extLst>
            </p:cNvPr>
            <p:cNvSpPr txBox="1"/>
            <p:nvPr/>
          </p:nvSpPr>
          <p:spPr>
            <a:xfrm>
              <a:off x="614047" y="1099526"/>
              <a:ext cx="1111202" cy="253916"/>
            </a:xfrm>
            <a:prstGeom prst="rect">
              <a:avLst/>
            </a:prstGeom>
            <a:noFill/>
          </p:spPr>
          <p:txBody>
            <a:bodyPr wrap="none" rtlCol="0">
              <a:spAutoFit/>
            </a:bodyPr>
            <a:lstStyle/>
            <a:p>
              <a:r>
                <a:rPr lang="en-US" sz="1050"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rPr>
                <a:t>Microsoft SDL</a:t>
              </a:r>
              <a:endParaRPr lang="en-US"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endParaRPr>
            </a:p>
          </p:txBody>
        </p:sp>
      </p:grpSp>
    </p:spTree>
    <p:extLst>
      <p:ext uri="{BB962C8B-B14F-4D97-AF65-F5344CB8AC3E}">
        <p14:creationId xmlns:p14="http://schemas.microsoft.com/office/powerpoint/2010/main" val="40576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40000" decel="4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accel="40000" decel="4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FFFAFE-A084-4DFB-AE5C-0321792A02E8}"/>
              </a:ext>
            </a:extLst>
          </p:cNvPr>
          <p:cNvSpPr>
            <a:spLocks noGrp="1"/>
          </p:cNvSpPr>
          <p:nvPr>
            <p:ph type="body" sz="quarter" idx="11"/>
          </p:nvPr>
        </p:nvSpPr>
        <p:spPr>
          <a:xfrm>
            <a:off x="2267638" y="1173372"/>
            <a:ext cx="7794625" cy="4094338"/>
          </a:xfrm>
        </p:spPr>
        <p:txBody>
          <a:bodyPr>
            <a:normAutofit/>
          </a:bodyPr>
          <a:lstStyle/>
          <a:p>
            <a:r>
              <a:rPr lang="en-US" dirty="0">
                <a:solidFill>
                  <a:schemeClr val="bg1"/>
                </a:solidFill>
              </a:rPr>
              <a:t>If you can see this,</a:t>
            </a:r>
          </a:p>
          <a:p>
            <a:r>
              <a:rPr lang="en-US" dirty="0">
                <a:solidFill>
                  <a:schemeClr val="bg1"/>
                </a:solidFill>
              </a:rPr>
              <a:t>you have enough attention to be an expert</a:t>
            </a:r>
          </a:p>
          <a:p>
            <a:endParaRPr lang="en-ID" dirty="0"/>
          </a:p>
        </p:txBody>
      </p:sp>
      <p:grpSp>
        <p:nvGrpSpPr>
          <p:cNvPr id="14" name="Group 13">
            <a:extLst>
              <a:ext uri="{FF2B5EF4-FFF2-40B4-BE49-F238E27FC236}">
                <a16:creationId xmlns:a16="http://schemas.microsoft.com/office/drawing/2014/main" id="{DBC9FA63-1AC7-420F-AD4E-B248E545D200}"/>
              </a:ext>
            </a:extLst>
          </p:cNvPr>
          <p:cNvGrpSpPr/>
          <p:nvPr/>
        </p:nvGrpSpPr>
        <p:grpSpPr>
          <a:xfrm>
            <a:off x="-594361" y="4389985"/>
            <a:ext cx="2791777" cy="2751226"/>
            <a:chOff x="-815657" y="2355533"/>
            <a:chExt cx="4918074" cy="4846638"/>
          </a:xfrm>
        </p:grpSpPr>
        <p:sp>
          <p:nvSpPr>
            <p:cNvPr id="15" name="Freeform 5">
              <a:extLst>
                <a:ext uri="{FF2B5EF4-FFF2-40B4-BE49-F238E27FC236}">
                  <a16:creationId xmlns:a16="http://schemas.microsoft.com/office/drawing/2014/main" id="{AEDDF123-AB0D-45BD-A3CB-4249E43B8BDC}"/>
                </a:ext>
              </a:extLst>
            </p:cNvPr>
            <p:cNvSpPr>
              <a:spLocks/>
            </p:cNvSpPr>
            <p:nvPr/>
          </p:nvSpPr>
          <p:spPr bwMode="auto">
            <a:xfrm>
              <a:off x="-815657" y="4106546"/>
              <a:ext cx="3201987" cy="3095625"/>
            </a:xfrm>
            <a:custGeom>
              <a:avLst/>
              <a:gdLst>
                <a:gd name="T0" fmla="*/ 3 w 1656"/>
                <a:gd name="T1" fmla="*/ 0 h 1609"/>
                <a:gd name="T2" fmla="*/ 0 w 1656"/>
                <a:gd name="T3" fmla="*/ 101 h 1609"/>
                <a:gd name="T4" fmla="*/ 1508 w 1656"/>
                <a:gd name="T5" fmla="*/ 1609 h 1609"/>
                <a:gd name="T6" fmla="*/ 1656 w 1656"/>
                <a:gd name="T7" fmla="*/ 1602 h 1609"/>
                <a:gd name="T8" fmla="*/ 811 w 1656"/>
                <a:gd name="T9" fmla="*/ 1237 h 1609"/>
                <a:gd name="T10" fmla="*/ 3 w 1656"/>
                <a:gd name="T11" fmla="*/ 0 h 1609"/>
              </a:gdLst>
              <a:ahLst/>
              <a:cxnLst>
                <a:cxn ang="0">
                  <a:pos x="T0" y="T1"/>
                </a:cxn>
                <a:cxn ang="0">
                  <a:pos x="T2" y="T3"/>
                </a:cxn>
                <a:cxn ang="0">
                  <a:pos x="T4" y="T5"/>
                </a:cxn>
                <a:cxn ang="0">
                  <a:pos x="T6" y="T7"/>
                </a:cxn>
                <a:cxn ang="0">
                  <a:pos x="T8" y="T9"/>
                </a:cxn>
                <a:cxn ang="0">
                  <a:pos x="T10" y="T11"/>
                </a:cxn>
              </a:cxnLst>
              <a:rect l="0" t="0" r="r" b="b"/>
              <a:pathLst>
                <a:path w="1656" h="1609">
                  <a:moveTo>
                    <a:pt x="3" y="0"/>
                  </a:moveTo>
                  <a:cubicBezTo>
                    <a:pt x="1" y="34"/>
                    <a:pt x="0" y="67"/>
                    <a:pt x="0" y="101"/>
                  </a:cubicBezTo>
                  <a:cubicBezTo>
                    <a:pt x="0" y="934"/>
                    <a:pt x="675" y="1609"/>
                    <a:pt x="1508" y="1609"/>
                  </a:cubicBezTo>
                  <a:cubicBezTo>
                    <a:pt x="1558" y="1609"/>
                    <a:pt x="1607" y="1607"/>
                    <a:pt x="1656" y="1602"/>
                  </a:cubicBezTo>
                  <a:cubicBezTo>
                    <a:pt x="1334" y="1571"/>
                    <a:pt x="1042" y="1438"/>
                    <a:pt x="811" y="1237"/>
                  </a:cubicBezTo>
                  <a:cubicBezTo>
                    <a:pt x="357" y="1000"/>
                    <a:pt x="39" y="539"/>
                    <a:pt x="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6" name="Freeform 6">
              <a:extLst>
                <a:ext uri="{FF2B5EF4-FFF2-40B4-BE49-F238E27FC236}">
                  <a16:creationId xmlns:a16="http://schemas.microsoft.com/office/drawing/2014/main" id="{BBC38490-A9E4-48CA-ADF5-E0DCB59B9BA1}"/>
                </a:ext>
              </a:extLst>
            </p:cNvPr>
            <p:cNvSpPr>
              <a:spLocks/>
            </p:cNvSpPr>
            <p:nvPr/>
          </p:nvSpPr>
          <p:spPr bwMode="auto">
            <a:xfrm>
              <a:off x="-809307" y="3911283"/>
              <a:ext cx="1562100" cy="2574925"/>
            </a:xfrm>
            <a:custGeom>
              <a:avLst/>
              <a:gdLst>
                <a:gd name="T0" fmla="*/ 808 w 808"/>
                <a:gd name="T1" fmla="*/ 1338 h 1338"/>
                <a:gd name="T2" fmla="*/ 451 w 808"/>
                <a:gd name="T3" fmla="*/ 877 h 1338"/>
                <a:gd name="T4" fmla="*/ 10 w 808"/>
                <a:gd name="T5" fmla="*/ 0 h 1338"/>
                <a:gd name="T6" fmla="*/ 0 w 808"/>
                <a:gd name="T7" fmla="*/ 101 h 1338"/>
                <a:gd name="T8" fmla="*/ 808 w 808"/>
                <a:gd name="T9" fmla="*/ 1338 h 1338"/>
              </a:gdLst>
              <a:ahLst/>
              <a:cxnLst>
                <a:cxn ang="0">
                  <a:pos x="T0" y="T1"/>
                </a:cxn>
                <a:cxn ang="0">
                  <a:pos x="T2" y="T3"/>
                </a:cxn>
                <a:cxn ang="0">
                  <a:pos x="T4" y="T5"/>
                </a:cxn>
                <a:cxn ang="0">
                  <a:pos x="T6" y="T7"/>
                </a:cxn>
                <a:cxn ang="0">
                  <a:pos x="T8" y="T9"/>
                </a:cxn>
              </a:cxnLst>
              <a:rect l="0" t="0" r="r" b="b"/>
              <a:pathLst>
                <a:path w="808" h="1338">
                  <a:moveTo>
                    <a:pt x="808" y="1338"/>
                  </a:moveTo>
                  <a:cubicBezTo>
                    <a:pt x="661" y="1209"/>
                    <a:pt x="540" y="1053"/>
                    <a:pt x="451" y="877"/>
                  </a:cubicBezTo>
                  <a:cubicBezTo>
                    <a:pt x="216" y="647"/>
                    <a:pt x="56" y="342"/>
                    <a:pt x="10" y="0"/>
                  </a:cubicBezTo>
                  <a:cubicBezTo>
                    <a:pt x="6" y="33"/>
                    <a:pt x="3" y="67"/>
                    <a:pt x="0" y="101"/>
                  </a:cubicBezTo>
                  <a:cubicBezTo>
                    <a:pt x="36" y="640"/>
                    <a:pt x="354" y="1101"/>
                    <a:pt x="808" y="1338"/>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7" name="Freeform 7">
              <a:extLst>
                <a:ext uri="{FF2B5EF4-FFF2-40B4-BE49-F238E27FC236}">
                  <a16:creationId xmlns:a16="http://schemas.microsoft.com/office/drawing/2014/main" id="{69D1BAEE-142E-4CE2-80CE-2F0DDB5F5542}"/>
                </a:ext>
              </a:extLst>
            </p:cNvPr>
            <p:cNvSpPr>
              <a:spLocks/>
            </p:cNvSpPr>
            <p:nvPr/>
          </p:nvSpPr>
          <p:spPr bwMode="auto">
            <a:xfrm>
              <a:off x="-790257" y="3717608"/>
              <a:ext cx="852487" cy="1882775"/>
            </a:xfrm>
            <a:custGeom>
              <a:avLst/>
              <a:gdLst>
                <a:gd name="T0" fmla="*/ 17 w 441"/>
                <a:gd name="T1" fmla="*/ 0 h 978"/>
                <a:gd name="T2" fmla="*/ 0 w 441"/>
                <a:gd name="T3" fmla="*/ 101 h 978"/>
                <a:gd name="T4" fmla="*/ 441 w 441"/>
                <a:gd name="T5" fmla="*/ 978 h 978"/>
                <a:gd name="T6" fmla="*/ 321 w 441"/>
                <a:gd name="T7" fmla="*/ 643 h 978"/>
                <a:gd name="T8" fmla="*/ 17 w 441"/>
                <a:gd name="T9" fmla="*/ 0 h 978"/>
              </a:gdLst>
              <a:ahLst/>
              <a:cxnLst>
                <a:cxn ang="0">
                  <a:pos x="T0" y="T1"/>
                </a:cxn>
                <a:cxn ang="0">
                  <a:pos x="T2" y="T3"/>
                </a:cxn>
                <a:cxn ang="0">
                  <a:pos x="T4" y="T5"/>
                </a:cxn>
                <a:cxn ang="0">
                  <a:pos x="T6" y="T7"/>
                </a:cxn>
                <a:cxn ang="0">
                  <a:pos x="T8" y="T9"/>
                </a:cxn>
              </a:cxnLst>
              <a:rect l="0" t="0" r="r" b="b"/>
              <a:pathLst>
                <a:path w="441" h="978">
                  <a:moveTo>
                    <a:pt x="17" y="0"/>
                  </a:moveTo>
                  <a:cubicBezTo>
                    <a:pt x="11" y="33"/>
                    <a:pt x="5" y="67"/>
                    <a:pt x="0" y="101"/>
                  </a:cubicBezTo>
                  <a:cubicBezTo>
                    <a:pt x="46" y="443"/>
                    <a:pt x="206" y="748"/>
                    <a:pt x="441" y="978"/>
                  </a:cubicBezTo>
                  <a:cubicBezTo>
                    <a:pt x="389" y="873"/>
                    <a:pt x="348" y="760"/>
                    <a:pt x="321" y="643"/>
                  </a:cubicBezTo>
                  <a:cubicBezTo>
                    <a:pt x="173" y="459"/>
                    <a:pt x="66" y="240"/>
                    <a:pt x="1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8" name="Freeform 8">
              <a:extLst>
                <a:ext uri="{FF2B5EF4-FFF2-40B4-BE49-F238E27FC236}">
                  <a16:creationId xmlns:a16="http://schemas.microsoft.com/office/drawing/2014/main" id="{4A830189-892C-4047-B64F-9DCDE34E38BF}"/>
                </a:ext>
              </a:extLst>
            </p:cNvPr>
            <p:cNvSpPr>
              <a:spLocks/>
            </p:cNvSpPr>
            <p:nvPr/>
          </p:nvSpPr>
          <p:spPr bwMode="auto">
            <a:xfrm>
              <a:off x="-756920" y="3523933"/>
              <a:ext cx="587375" cy="1430338"/>
            </a:xfrm>
            <a:custGeom>
              <a:avLst/>
              <a:gdLst>
                <a:gd name="T0" fmla="*/ 268 w 304"/>
                <a:gd name="T1" fmla="*/ 496 h 744"/>
                <a:gd name="T2" fmla="*/ 25 w 304"/>
                <a:gd name="T3" fmla="*/ 0 h 744"/>
                <a:gd name="T4" fmla="*/ 0 w 304"/>
                <a:gd name="T5" fmla="*/ 101 h 744"/>
                <a:gd name="T6" fmla="*/ 304 w 304"/>
                <a:gd name="T7" fmla="*/ 744 h 744"/>
                <a:gd name="T8" fmla="*/ 268 w 304"/>
                <a:gd name="T9" fmla="*/ 496 h 744"/>
              </a:gdLst>
              <a:ahLst/>
              <a:cxnLst>
                <a:cxn ang="0">
                  <a:pos x="T0" y="T1"/>
                </a:cxn>
                <a:cxn ang="0">
                  <a:pos x="T2" y="T3"/>
                </a:cxn>
                <a:cxn ang="0">
                  <a:pos x="T4" y="T5"/>
                </a:cxn>
                <a:cxn ang="0">
                  <a:pos x="T6" y="T7"/>
                </a:cxn>
                <a:cxn ang="0">
                  <a:pos x="T8" y="T9"/>
                </a:cxn>
              </a:cxnLst>
              <a:rect l="0" t="0" r="r" b="b"/>
              <a:pathLst>
                <a:path w="304" h="744">
                  <a:moveTo>
                    <a:pt x="268" y="496"/>
                  </a:moveTo>
                  <a:cubicBezTo>
                    <a:pt x="159" y="349"/>
                    <a:pt x="75" y="181"/>
                    <a:pt x="25" y="0"/>
                  </a:cubicBezTo>
                  <a:cubicBezTo>
                    <a:pt x="16" y="33"/>
                    <a:pt x="7" y="67"/>
                    <a:pt x="0" y="101"/>
                  </a:cubicBezTo>
                  <a:cubicBezTo>
                    <a:pt x="49" y="341"/>
                    <a:pt x="156" y="560"/>
                    <a:pt x="304" y="744"/>
                  </a:cubicBezTo>
                  <a:cubicBezTo>
                    <a:pt x="285" y="664"/>
                    <a:pt x="273" y="581"/>
                    <a:pt x="268" y="4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9" name="Freeform 9">
              <a:extLst>
                <a:ext uri="{FF2B5EF4-FFF2-40B4-BE49-F238E27FC236}">
                  <a16:creationId xmlns:a16="http://schemas.microsoft.com/office/drawing/2014/main" id="{06352145-854C-4399-9841-102AF408B563}"/>
                </a:ext>
              </a:extLst>
            </p:cNvPr>
            <p:cNvSpPr>
              <a:spLocks/>
            </p:cNvSpPr>
            <p:nvPr/>
          </p:nvSpPr>
          <p:spPr bwMode="auto">
            <a:xfrm>
              <a:off x="-709295" y="3328671"/>
              <a:ext cx="471487" cy="1149350"/>
            </a:xfrm>
            <a:custGeom>
              <a:avLst/>
              <a:gdLst>
                <a:gd name="T0" fmla="*/ 244 w 244"/>
                <a:gd name="T1" fmla="*/ 396 h 597"/>
                <a:gd name="T2" fmla="*/ 32 w 244"/>
                <a:gd name="T3" fmla="*/ 0 h 597"/>
                <a:gd name="T4" fmla="*/ 0 w 244"/>
                <a:gd name="T5" fmla="*/ 101 h 597"/>
                <a:gd name="T6" fmla="*/ 243 w 244"/>
                <a:gd name="T7" fmla="*/ 597 h 597"/>
                <a:gd name="T8" fmla="*/ 241 w 244"/>
                <a:gd name="T9" fmla="*/ 505 h 597"/>
                <a:gd name="T10" fmla="*/ 244 w 244"/>
                <a:gd name="T11" fmla="*/ 396 h 597"/>
              </a:gdLst>
              <a:ahLst/>
              <a:cxnLst>
                <a:cxn ang="0">
                  <a:pos x="T0" y="T1"/>
                </a:cxn>
                <a:cxn ang="0">
                  <a:pos x="T2" y="T3"/>
                </a:cxn>
                <a:cxn ang="0">
                  <a:pos x="T4" y="T5"/>
                </a:cxn>
                <a:cxn ang="0">
                  <a:pos x="T6" y="T7"/>
                </a:cxn>
                <a:cxn ang="0">
                  <a:pos x="T8" y="T9"/>
                </a:cxn>
                <a:cxn ang="0">
                  <a:pos x="T10" y="T11"/>
                </a:cxn>
              </a:cxnLst>
              <a:rect l="0" t="0" r="r" b="b"/>
              <a:pathLst>
                <a:path w="244" h="597">
                  <a:moveTo>
                    <a:pt x="244" y="396"/>
                  </a:moveTo>
                  <a:cubicBezTo>
                    <a:pt x="155" y="276"/>
                    <a:pt x="83" y="143"/>
                    <a:pt x="32" y="0"/>
                  </a:cubicBezTo>
                  <a:cubicBezTo>
                    <a:pt x="20" y="33"/>
                    <a:pt x="9" y="66"/>
                    <a:pt x="0" y="101"/>
                  </a:cubicBezTo>
                  <a:cubicBezTo>
                    <a:pt x="50" y="282"/>
                    <a:pt x="134" y="450"/>
                    <a:pt x="243" y="597"/>
                  </a:cubicBezTo>
                  <a:cubicBezTo>
                    <a:pt x="241" y="566"/>
                    <a:pt x="241" y="536"/>
                    <a:pt x="241" y="505"/>
                  </a:cubicBezTo>
                  <a:cubicBezTo>
                    <a:pt x="241" y="469"/>
                    <a:pt x="242" y="432"/>
                    <a:pt x="244" y="3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0" name="Freeform 10">
              <a:extLst>
                <a:ext uri="{FF2B5EF4-FFF2-40B4-BE49-F238E27FC236}">
                  <a16:creationId xmlns:a16="http://schemas.microsoft.com/office/drawing/2014/main" id="{9B80A990-0936-40A6-84B7-30030B720187}"/>
                </a:ext>
              </a:extLst>
            </p:cNvPr>
            <p:cNvSpPr>
              <a:spLocks/>
            </p:cNvSpPr>
            <p:nvPr/>
          </p:nvSpPr>
          <p:spPr bwMode="auto">
            <a:xfrm>
              <a:off x="-647382" y="3133408"/>
              <a:ext cx="454025" cy="957263"/>
            </a:xfrm>
            <a:custGeom>
              <a:avLst/>
              <a:gdLst>
                <a:gd name="T0" fmla="*/ 235 w 235"/>
                <a:gd name="T1" fmla="*/ 325 h 498"/>
                <a:gd name="T2" fmla="*/ 40 w 235"/>
                <a:gd name="T3" fmla="*/ 0 h 498"/>
                <a:gd name="T4" fmla="*/ 0 w 235"/>
                <a:gd name="T5" fmla="*/ 102 h 498"/>
                <a:gd name="T6" fmla="*/ 212 w 235"/>
                <a:gd name="T7" fmla="*/ 498 h 498"/>
                <a:gd name="T8" fmla="*/ 235 w 235"/>
                <a:gd name="T9" fmla="*/ 325 h 498"/>
              </a:gdLst>
              <a:ahLst/>
              <a:cxnLst>
                <a:cxn ang="0">
                  <a:pos x="T0" y="T1"/>
                </a:cxn>
                <a:cxn ang="0">
                  <a:pos x="T2" y="T3"/>
                </a:cxn>
                <a:cxn ang="0">
                  <a:pos x="T4" y="T5"/>
                </a:cxn>
                <a:cxn ang="0">
                  <a:pos x="T6" y="T7"/>
                </a:cxn>
                <a:cxn ang="0">
                  <a:pos x="T8" y="T9"/>
                </a:cxn>
              </a:cxnLst>
              <a:rect l="0" t="0" r="r" b="b"/>
              <a:pathLst>
                <a:path w="235" h="498">
                  <a:moveTo>
                    <a:pt x="235" y="325"/>
                  </a:moveTo>
                  <a:cubicBezTo>
                    <a:pt x="157" y="226"/>
                    <a:pt x="91" y="117"/>
                    <a:pt x="40" y="0"/>
                  </a:cubicBezTo>
                  <a:cubicBezTo>
                    <a:pt x="25" y="33"/>
                    <a:pt x="12" y="67"/>
                    <a:pt x="0" y="102"/>
                  </a:cubicBezTo>
                  <a:cubicBezTo>
                    <a:pt x="51" y="245"/>
                    <a:pt x="123" y="378"/>
                    <a:pt x="212" y="498"/>
                  </a:cubicBezTo>
                  <a:cubicBezTo>
                    <a:pt x="217" y="439"/>
                    <a:pt x="224" y="382"/>
                    <a:pt x="235" y="32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1" name="Freeform 11">
              <a:extLst>
                <a:ext uri="{FF2B5EF4-FFF2-40B4-BE49-F238E27FC236}">
                  <a16:creationId xmlns:a16="http://schemas.microsoft.com/office/drawing/2014/main" id="{3D629F4D-2F2F-4AB8-A2DB-C25E20A8DE27}"/>
                </a:ext>
              </a:extLst>
            </p:cNvPr>
            <p:cNvSpPr>
              <a:spLocks/>
            </p:cNvSpPr>
            <p:nvPr/>
          </p:nvSpPr>
          <p:spPr bwMode="auto">
            <a:xfrm>
              <a:off x="-569595" y="2938146"/>
              <a:ext cx="449262" cy="819150"/>
            </a:xfrm>
            <a:custGeom>
              <a:avLst/>
              <a:gdLst>
                <a:gd name="T0" fmla="*/ 49 w 233"/>
                <a:gd name="T1" fmla="*/ 0 h 426"/>
                <a:gd name="T2" fmla="*/ 0 w 233"/>
                <a:gd name="T3" fmla="*/ 101 h 426"/>
                <a:gd name="T4" fmla="*/ 195 w 233"/>
                <a:gd name="T5" fmla="*/ 426 h 426"/>
                <a:gd name="T6" fmla="*/ 233 w 233"/>
                <a:gd name="T7" fmla="*/ 270 h 426"/>
                <a:gd name="T8" fmla="*/ 49 w 233"/>
                <a:gd name="T9" fmla="*/ 0 h 426"/>
              </a:gdLst>
              <a:ahLst/>
              <a:cxnLst>
                <a:cxn ang="0">
                  <a:pos x="T0" y="T1"/>
                </a:cxn>
                <a:cxn ang="0">
                  <a:pos x="T2" y="T3"/>
                </a:cxn>
                <a:cxn ang="0">
                  <a:pos x="T4" y="T5"/>
                </a:cxn>
                <a:cxn ang="0">
                  <a:pos x="T6" y="T7"/>
                </a:cxn>
                <a:cxn ang="0">
                  <a:pos x="T8" y="T9"/>
                </a:cxn>
              </a:cxnLst>
              <a:rect l="0" t="0" r="r" b="b"/>
              <a:pathLst>
                <a:path w="233" h="426">
                  <a:moveTo>
                    <a:pt x="49" y="0"/>
                  </a:moveTo>
                  <a:cubicBezTo>
                    <a:pt x="32" y="33"/>
                    <a:pt x="15" y="67"/>
                    <a:pt x="0" y="101"/>
                  </a:cubicBezTo>
                  <a:cubicBezTo>
                    <a:pt x="51" y="218"/>
                    <a:pt x="117" y="327"/>
                    <a:pt x="195" y="426"/>
                  </a:cubicBezTo>
                  <a:cubicBezTo>
                    <a:pt x="205" y="373"/>
                    <a:pt x="218" y="321"/>
                    <a:pt x="233" y="270"/>
                  </a:cubicBezTo>
                  <a:cubicBezTo>
                    <a:pt x="162" y="188"/>
                    <a:pt x="101" y="97"/>
                    <a:pt x="49"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2" name="Freeform 12">
              <a:extLst>
                <a:ext uri="{FF2B5EF4-FFF2-40B4-BE49-F238E27FC236}">
                  <a16:creationId xmlns:a16="http://schemas.microsoft.com/office/drawing/2014/main" id="{33CA4F51-8620-4FF6-B8EE-DC9700A17883}"/>
                </a:ext>
              </a:extLst>
            </p:cNvPr>
            <p:cNvSpPr>
              <a:spLocks/>
            </p:cNvSpPr>
            <p:nvPr/>
          </p:nvSpPr>
          <p:spPr bwMode="auto">
            <a:xfrm>
              <a:off x="-475932" y="2744471"/>
              <a:ext cx="457200" cy="712788"/>
            </a:xfrm>
            <a:custGeom>
              <a:avLst/>
              <a:gdLst>
                <a:gd name="T0" fmla="*/ 236 w 236"/>
                <a:gd name="T1" fmla="*/ 227 h 371"/>
                <a:gd name="T2" fmla="*/ 59 w 236"/>
                <a:gd name="T3" fmla="*/ 0 h 371"/>
                <a:gd name="T4" fmla="*/ 0 w 236"/>
                <a:gd name="T5" fmla="*/ 101 h 371"/>
                <a:gd name="T6" fmla="*/ 184 w 236"/>
                <a:gd name="T7" fmla="*/ 371 h 371"/>
                <a:gd name="T8" fmla="*/ 236 w 236"/>
                <a:gd name="T9" fmla="*/ 227 h 371"/>
              </a:gdLst>
              <a:ahLst/>
              <a:cxnLst>
                <a:cxn ang="0">
                  <a:pos x="T0" y="T1"/>
                </a:cxn>
                <a:cxn ang="0">
                  <a:pos x="T2" y="T3"/>
                </a:cxn>
                <a:cxn ang="0">
                  <a:pos x="T4" y="T5"/>
                </a:cxn>
                <a:cxn ang="0">
                  <a:pos x="T6" y="T7"/>
                </a:cxn>
                <a:cxn ang="0">
                  <a:pos x="T8" y="T9"/>
                </a:cxn>
              </a:cxnLst>
              <a:rect l="0" t="0" r="r" b="b"/>
              <a:pathLst>
                <a:path w="236" h="371">
                  <a:moveTo>
                    <a:pt x="236" y="227"/>
                  </a:moveTo>
                  <a:cubicBezTo>
                    <a:pt x="170" y="157"/>
                    <a:pt x="111" y="81"/>
                    <a:pt x="59" y="0"/>
                  </a:cubicBezTo>
                  <a:cubicBezTo>
                    <a:pt x="38" y="33"/>
                    <a:pt x="18" y="67"/>
                    <a:pt x="0" y="101"/>
                  </a:cubicBezTo>
                  <a:cubicBezTo>
                    <a:pt x="52" y="198"/>
                    <a:pt x="113" y="289"/>
                    <a:pt x="184" y="371"/>
                  </a:cubicBezTo>
                  <a:cubicBezTo>
                    <a:pt x="199" y="322"/>
                    <a:pt x="216" y="274"/>
                    <a:pt x="236" y="22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3" name="Freeform 13">
              <a:extLst>
                <a:ext uri="{FF2B5EF4-FFF2-40B4-BE49-F238E27FC236}">
                  <a16:creationId xmlns:a16="http://schemas.microsoft.com/office/drawing/2014/main" id="{91A451CA-1AA5-4804-BE5E-547B80D13AA2}"/>
                </a:ext>
              </a:extLst>
            </p:cNvPr>
            <p:cNvSpPr>
              <a:spLocks/>
            </p:cNvSpPr>
            <p:nvPr/>
          </p:nvSpPr>
          <p:spPr bwMode="auto">
            <a:xfrm>
              <a:off x="-361632" y="2549208"/>
              <a:ext cx="469900" cy="631825"/>
            </a:xfrm>
            <a:custGeom>
              <a:avLst/>
              <a:gdLst>
                <a:gd name="T0" fmla="*/ 70 w 243"/>
                <a:gd name="T1" fmla="*/ 0 h 328"/>
                <a:gd name="T2" fmla="*/ 0 w 243"/>
                <a:gd name="T3" fmla="*/ 101 h 328"/>
                <a:gd name="T4" fmla="*/ 177 w 243"/>
                <a:gd name="T5" fmla="*/ 328 h 328"/>
                <a:gd name="T6" fmla="*/ 243 w 243"/>
                <a:gd name="T7" fmla="*/ 191 h 328"/>
                <a:gd name="T8" fmla="*/ 70 w 243"/>
                <a:gd name="T9" fmla="*/ 0 h 328"/>
              </a:gdLst>
              <a:ahLst/>
              <a:cxnLst>
                <a:cxn ang="0">
                  <a:pos x="T0" y="T1"/>
                </a:cxn>
                <a:cxn ang="0">
                  <a:pos x="T2" y="T3"/>
                </a:cxn>
                <a:cxn ang="0">
                  <a:pos x="T4" y="T5"/>
                </a:cxn>
                <a:cxn ang="0">
                  <a:pos x="T6" y="T7"/>
                </a:cxn>
                <a:cxn ang="0">
                  <a:pos x="T8" y="T9"/>
                </a:cxn>
              </a:cxnLst>
              <a:rect l="0" t="0" r="r" b="b"/>
              <a:pathLst>
                <a:path w="243" h="328">
                  <a:moveTo>
                    <a:pt x="70" y="0"/>
                  </a:moveTo>
                  <a:cubicBezTo>
                    <a:pt x="46" y="33"/>
                    <a:pt x="22" y="66"/>
                    <a:pt x="0" y="101"/>
                  </a:cubicBezTo>
                  <a:cubicBezTo>
                    <a:pt x="52" y="182"/>
                    <a:pt x="111" y="258"/>
                    <a:pt x="177" y="328"/>
                  </a:cubicBezTo>
                  <a:cubicBezTo>
                    <a:pt x="197" y="281"/>
                    <a:pt x="219" y="235"/>
                    <a:pt x="243" y="191"/>
                  </a:cubicBezTo>
                  <a:cubicBezTo>
                    <a:pt x="180" y="132"/>
                    <a:pt x="122" y="68"/>
                    <a:pt x="7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4" name="Freeform 14">
              <a:extLst>
                <a:ext uri="{FF2B5EF4-FFF2-40B4-BE49-F238E27FC236}">
                  <a16:creationId xmlns:a16="http://schemas.microsoft.com/office/drawing/2014/main" id="{B15423E4-260C-4168-983C-A8A040D670FD}"/>
                </a:ext>
              </a:extLst>
            </p:cNvPr>
            <p:cNvSpPr>
              <a:spLocks/>
            </p:cNvSpPr>
            <p:nvPr/>
          </p:nvSpPr>
          <p:spPr bwMode="auto">
            <a:xfrm>
              <a:off x="-226695" y="2355533"/>
              <a:ext cx="490537" cy="561975"/>
            </a:xfrm>
            <a:custGeom>
              <a:avLst/>
              <a:gdLst>
                <a:gd name="T0" fmla="*/ 173 w 253"/>
                <a:gd name="T1" fmla="*/ 292 h 292"/>
                <a:gd name="T2" fmla="*/ 253 w 253"/>
                <a:gd name="T3" fmla="*/ 160 h 292"/>
                <a:gd name="T4" fmla="*/ 84 w 253"/>
                <a:gd name="T5" fmla="*/ 0 h 292"/>
                <a:gd name="T6" fmla="*/ 0 w 253"/>
                <a:gd name="T7" fmla="*/ 101 h 292"/>
                <a:gd name="T8" fmla="*/ 173 w 253"/>
                <a:gd name="T9" fmla="*/ 292 h 292"/>
              </a:gdLst>
              <a:ahLst/>
              <a:cxnLst>
                <a:cxn ang="0">
                  <a:pos x="T0" y="T1"/>
                </a:cxn>
                <a:cxn ang="0">
                  <a:pos x="T2" y="T3"/>
                </a:cxn>
                <a:cxn ang="0">
                  <a:pos x="T4" y="T5"/>
                </a:cxn>
                <a:cxn ang="0">
                  <a:pos x="T6" y="T7"/>
                </a:cxn>
                <a:cxn ang="0">
                  <a:pos x="T8" y="T9"/>
                </a:cxn>
              </a:cxnLst>
              <a:rect l="0" t="0" r="r" b="b"/>
              <a:pathLst>
                <a:path w="253" h="292">
                  <a:moveTo>
                    <a:pt x="173" y="292"/>
                  </a:moveTo>
                  <a:cubicBezTo>
                    <a:pt x="197" y="247"/>
                    <a:pt x="224" y="203"/>
                    <a:pt x="253" y="160"/>
                  </a:cubicBezTo>
                  <a:cubicBezTo>
                    <a:pt x="193" y="111"/>
                    <a:pt x="136" y="57"/>
                    <a:pt x="84" y="0"/>
                  </a:cubicBezTo>
                  <a:cubicBezTo>
                    <a:pt x="55" y="32"/>
                    <a:pt x="27" y="66"/>
                    <a:pt x="0" y="101"/>
                  </a:cubicBezTo>
                  <a:cubicBezTo>
                    <a:pt x="52" y="169"/>
                    <a:pt x="110" y="233"/>
                    <a:pt x="173" y="29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5" name="Freeform 19">
              <a:extLst>
                <a:ext uri="{FF2B5EF4-FFF2-40B4-BE49-F238E27FC236}">
                  <a16:creationId xmlns:a16="http://schemas.microsoft.com/office/drawing/2014/main" id="{89865CF6-50FF-4C75-A155-3B25799F1677}"/>
                </a:ext>
              </a:extLst>
            </p:cNvPr>
            <p:cNvSpPr>
              <a:spLocks/>
            </p:cNvSpPr>
            <p:nvPr/>
          </p:nvSpPr>
          <p:spPr bwMode="auto">
            <a:xfrm>
              <a:off x="752793" y="6486208"/>
              <a:ext cx="1920875" cy="703263"/>
            </a:xfrm>
            <a:custGeom>
              <a:avLst/>
              <a:gdLst>
                <a:gd name="T0" fmla="*/ 515 w 993"/>
                <a:gd name="T1" fmla="*/ 159 h 365"/>
                <a:gd name="T2" fmla="*/ 0 w 993"/>
                <a:gd name="T3" fmla="*/ 0 h 365"/>
                <a:gd name="T4" fmla="*/ 845 w 993"/>
                <a:gd name="T5" fmla="*/ 365 h 365"/>
                <a:gd name="T6" fmla="*/ 993 w 993"/>
                <a:gd name="T7" fmla="*/ 343 h 365"/>
                <a:gd name="T8" fmla="*/ 515 w 993"/>
                <a:gd name="T9" fmla="*/ 159 h 365"/>
              </a:gdLst>
              <a:ahLst/>
              <a:cxnLst>
                <a:cxn ang="0">
                  <a:pos x="T0" y="T1"/>
                </a:cxn>
                <a:cxn ang="0">
                  <a:pos x="T2" y="T3"/>
                </a:cxn>
                <a:cxn ang="0">
                  <a:pos x="T4" y="T5"/>
                </a:cxn>
                <a:cxn ang="0">
                  <a:pos x="T6" y="T7"/>
                </a:cxn>
                <a:cxn ang="0">
                  <a:pos x="T8" y="T9"/>
                </a:cxn>
              </a:cxnLst>
              <a:rect l="0" t="0" r="r" b="b"/>
              <a:pathLst>
                <a:path w="993" h="365">
                  <a:moveTo>
                    <a:pt x="515" y="159"/>
                  </a:moveTo>
                  <a:cubicBezTo>
                    <a:pt x="331" y="137"/>
                    <a:pt x="157" y="82"/>
                    <a:pt x="0" y="0"/>
                  </a:cubicBezTo>
                  <a:cubicBezTo>
                    <a:pt x="231" y="201"/>
                    <a:pt x="523" y="334"/>
                    <a:pt x="845" y="365"/>
                  </a:cubicBezTo>
                  <a:cubicBezTo>
                    <a:pt x="895" y="360"/>
                    <a:pt x="944" y="353"/>
                    <a:pt x="993" y="343"/>
                  </a:cubicBezTo>
                  <a:cubicBezTo>
                    <a:pt x="821" y="309"/>
                    <a:pt x="660" y="246"/>
                    <a:pt x="515" y="15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6" name="Freeform 20">
              <a:extLst>
                <a:ext uri="{FF2B5EF4-FFF2-40B4-BE49-F238E27FC236}">
                  <a16:creationId xmlns:a16="http://schemas.microsoft.com/office/drawing/2014/main" id="{8836782E-FEEA-40F8-BF21-CDCF2A9A5897}"/>
                </a:ext>
              </a:extLst>
            </p:cNvPr>
            <p:cNvSpPr>
              <a:spLocks/>
            </p:cNvSpPr>
            <p:nvPr/>
          </p:nvSpPr>
          <p:spPr bwMode="auto">
            <a:xfrm>
              <a:off x="62230" y="5600383"/>
              <a:ext cx="1685925" cy="1192213"/>
            </a:xfrm>
            <a:custGeom>
              <a:avLst/>
              <a:gdLst>
                <a:gd name="T0" fmla="*/ 523 w 872"/>
                <a:gd name="T1" fmla="*/ 333 h 620"/>
                <a:gd name="T2" fmla="*/ 0 w 872"/>
                <a:gd name="T3" fmla="*/ 0 h 620"/>
                <a:gd name="T4" fmla="*/ 357 w 872"/>
                <a:gd name="T5" fmla="*/ 461 h 620"/>
                <a:gd name="T6" fmla="*/ 872 w 872"/>
                <a:gd name="T7" fmla="*/ 620 h 620"/>
                <a:gd name="T8" fmla="*/ 523 w 872"/>
                <a:gd name="T9" fmla="*/ 333 h 620"/>
              </a:gdLst>
              <a:ahLst/>
              <a:cxnLst>
                <a:cxn ang="0">
                  <a:pos x="T0" y="T1"/>
                </a:cxn>
                <a:cxn ang="0">
                  <a:pos x="T2" y="T3"/>
                </a:cxn>
                <a:cxn ang="0">
                  <a:pos x="T4" y="T5"/>
                </a:cxn>
                <a:cxn ang="0">
                  <a:pos x="T6" y="T7"/>
                </a:cxn>
                <a:cxn ang="0">
                  <a:pos x="T8" y="T9"/>
                </a:cxn>
              </a:cxnLst>
              <a:rect l="0" t="0" r="r" b="b"/>
              <a:pathLst>
                <a:path w="872" h="620">
                  <a:moveTo>
                    <a:pt x="523" y="333"/>
                  </a:moveTo>
                  <a:cubicBezTo>
                    <a:pt x="326" y="258"/>
                    <a:pt x="148" y="144"/>
                    <a:pt x="0" y="0"/>
                  </a:cubicBezTo>
                  <a:cubicBezTo>
                    <a:pt x="89" y="176"/>
                    <a:pt x="210" y="332"/>
                    <a:pt x="357" y="461"/>
                  </a:cubicBezTo>
                  <a:cubicBezTo>
                    <a:pt x="514" y="543"/>
                    <a:pt x="688" y="598"/>
                    <a:pt x="872" y="620"/>
                  </a:cubicBezTo>
                  <a:cubicBezTo>
                    <a:pt x="742" y="542"/>
                    <a:pt x="624" y="445"/>
                    <a:pt x="523" y="33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7" name="Freeform 21">
              <a:extLst>
                <a:ext uri="{FF2B5EF4-FFF2-40B4-BE49-F238E27FC236}">
                  <a16:creationId xmlns:a16="http://schemas.microsoft.com/office/drawing/2014/main" id="{D54D9DF0-9A1C-4312-A264-770CDC22B7C0}"/>
                </a:ext>
              </a:extLst>
            </p:cNvPr>
            <p:cNvSpPr>
              <a:spLocks/>
            </p:cNvSpPr>
            <p:nvPr/>
          </p:nvSpPr>
          <p:spPr bwMode="auto">
            <a:xfrm>
              <a:off x="-169545" y="4954271"/>
              <a:ext cx="1243012" cy="1285875"/>
            </a:xfrm>
            <a:custGeom>
              <a:avLst/>
              <a:gdLst>
                <a:gd name="T0" fmla="*/ 433 w 643"/>
                <a:gd name="T1" fmla="*/ 367 h 668"/>
                <a:gd name="T2" fmla="*/ 0 w 643"/>
                <a:gd name="T3" fmla="*/ 0 h 668"/>
                <a:gd name="T4" fmla="*/ 120 w 643"/>
                <a:gd name="T5" fmla="*/ 335 h 668"/>
                <a:gd name="T6" fmla="*/ 643 w 643"/>
                <a:gd name="T7" fmla="*/ 668 h 668"/>
                <a:gd name="T8" fmla="*/ 433 w 643"/>
                <a:gd name="T9" fmla="*/ 367 h 668"/>
              </a:gdLst>
              <a:ahLst/>
              <a:cxnLst>
                <a:cxn ang="0">
                  <a:pos x="T0" y="T1"/>
                </a:cxn>
                <a:cxn ang="0">
                  <a:pos x="T2" y="T3"/>
                </a:cxn>
                <a:cxn ang="0">
                  <a:pos x="T4" y="T5"/>
                </a:cxn>
                <a:cxn ang="0">
                  <a:pos x="T6" y="T7"/>
                </a:cxn>
                <a:cxn ang="0">
                  <a:pos x="T8" y="T9"/>
                </a:cxn>
              </a:cxnLst>
              <a:rect l="0" t="0" r="r" b="b"/>
              <a:pathLst>
                <a:path w="643" h="668">
                  <a:moveTo>
                    <a:pt x="433" y="367"/>
                  </a:moveTo>
                  <a:cubicBezTo>
                    <a:pt x="266" y="273"/>
                    <a:pt x="119" y="148"/>
                    <a:pt x="0" y="0"/>
                  </a:cubicBezTo>
                  <a:cubicBezTo>
                    <a:pt x="27" y="117"/>
                    <a:pt x="68" y="230"/>
                    <a:pt x="120" y="335"/>
                  </a:cubicBezTo>
                  <a:cubicBezTo>
                    <a:pt x="268" y="479"/>
                    <a:pt x="446" y="593"/>
                    <a:pt x="643" y="668"/>
                  </a:cubicBezTo>
                  <a:cubicBezTo>
                    <a:pt x="561" y="577"/>
                    <a:pt x="491" y="476"/>
                    <a:pt x="433" y="36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8" name="Freeform 22">
              <a:extLst>
                <a:ext uri="{FF2B5EF4-FFF2-40B4-BE49-F238E27FC236}">
                  <a16:creationId xmlns:a16="http://schemas.microsoft.com/office/drawing/2014/main" id="{EA175D4C-A485-4D83-ADFF-6FAC005028B1}"/>
                </a:ext>
              </a:extLst>
            </p:cNvPr>
            <p:cNvSpPr>
              <a:spLocks/>
            </p:cNvSpPr>
            <p:nvPr/>
          </p:nvSpPr>
          <p:spPr bwMode="auto">
            <a:xfrm>
              <a:off x="-239395" y="4478021"/>
              <a:ext cx="906462" cy="1182688"/>
            </a:xfrm>
            <a:custGeom>
              <a:avLst/>
              <a:gdLst>
                <a:gd name="T0" fmla="*/ 0 w 469"/>
                <a:gd name="T1" fmla="*/ 0 h 615"/>
                <a:gd name="T2" fmla="*/ 36 w 469"/>
                <a:gd name="T3" fmla="*/ 248 h 615"/>
                <a:gd name="T4" fmla="*/ 469 w 469"/>
                <a:gd name="T5" fmla="*/ 615 h 615"/>
                <a:gd name="T6" fmla="*/ 357 w 469"/>
                <a:gd name="T7" fmla="*/ 343 h 615"/>
                <a:gd name="T8" fmla="*/ 0 w 469"/>
                <a:gd name="T9" fmla="*/ 0 h 615"/>
              </a:gdLst>
              <a:ahLst/>
              <a:cxnLst>
                <a:cxn ang="0">
                  <a:pos x="T0" y="T1"/>
                </a:cxn>
                <a:cxn ang="0">
                  <a:pos x="T2" y="T3"/>
                </a:cxn>
                <a:cxn ang="0">
                  <a:pos x="T4" y="T5"/>
                </a:cxn>
                <a:cxn ang="0">
                  <a:pos x="T6" y="T7"/>
                </a:cxn>
                <a:cxn ang="0">
                  <a:pos x="T8" y="T9"/>
                </a:cxn>
              </a:cxnLst>
              <a:rect l="0" t="0" r="r" b="b"/>
              <a:pathLst>
                <a:path w="469" h="615">
                  <a:moveTo>
                    <a:pt x="0" y="0"/>
                  </a:moveTo>
                  <a:cubicBezTo>
                    <a:pt x="5" y="85"/>
                    <a:pt x="17" y="168"/>
                    <a:pt x="36" y="248"/>
                  </a:cubicBezTo>
                  <a:cubicBezTo>
                    <a:pt x="155" y="396"/>
                    <a:pt x="302" y="521"/>
                    <a:pt x="469" y="615"/>
                  </a:cubicBezTo>
                  <a:cubicBezTo>
                    <a:pt x="423" y="529"/>
                    <a:pt x="385" y="438"/>
                    <a:pt x="357" y="343"/>
                  </a:cubicBezTo>
                  <a:cubicBezTo>
                    <a:pt x="220" y="249"/>
                    <a:pt x="99" y="133"/>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9" name="Freeform 23">
              <a:extLst>
                <a:ext uri="{FF2B5EF4-FFF2-40B4-BE49-F238E27FC236}">
                  <a16:creationId xmlns:a16="http://schemas.microsoft.com/office/drawing/2014/main" id="{EFF3ABCD-4376-4716-9A86-DC2DF3F913E1}"/>
                </a:ext>
              </a:extLst>
            </p:cNvPr>
            <p:cNvSpPr>
              <a:spLocks/>
            </p:cNvSpPr>
            <p:nvPr/>
          </p:nvSpPr>
          <p:spPr bwMode="auto">
            <a:xfrm>
              <a:off x="-242570" y="4090671"/>
              <a:ext cx="693737" cy="1047750"/>
            </a:xfrm>
            <a:custGeom>
              <a:avLst/>
              <a:gdLst>
                <a:gd name="T0" fmla="*/ 359 w 359"/>
                <a:gd name="T1" fmla="*/ 544 h 544"/>
                <a:gd name="T2" fmla="*/ 308 w 359"/>
                <a:gd name="T3" fmla="*/ 305 h 544"/>
                <a:gd name="T4" fmla="*/ 3 w 359"/>
                <a:gd name="T5" fmla="*/ 0 h 544"/>
                <a:gd name="T6" fmla="*/ 0 w 359"/>
                <a:gd name="T7" fmla="*/ 109 h 544"/>
                <a:gd name="T8" fmla="*/ 2 w 359"/>
                <a:gd name="T9" fmla="*/ 201 h 544"/>
                <a:gd name="T10" fmla="*/ 359 w 359"/>
                <a:gd name="T11" fmla="*/ 544 h 544"/>
              </a:gdLst>
              <a:ahLst/>
              <a:cxnLst>
                <a:cxn ang="0">
                  <a:pos x="T0" y="T1"/>
                </a:cxn>
                <a:cxn ang="0">
                  <a:pos x="T2" y="T3"/>
                </a:cxn>
                <a:cxn ang="0">
                  <a:pos x="T4" y="T5"/>
                </a:cxn>
                <a:cxn ang="0">
                  <a:pos x="T6" y="T7"/>
                </a:cxn>
                <a:cxn ang="0">
                  <a:pos x="T8" y="T9"/>
                </a:cxn>
                <a:cxn ang="0">
                  <a:pos x="T10" y="T11"/>
                </a:cxn>
              </a:cxnLst>
              <a:rect l="0" t="0" r="r" b="b"/>
              <a:pathLst>
                <a:path w="359" h="544">
                  <a:moveTo>
                    <a:pt x="359" y="544"/>
                  </a:moveTo>
                  <a:cubicBezTo>
                    <a:pt x="336" y="467"/>
                    <a:pt x="318" y="387"/>
                    <a:pt x="308" y="305"/>
                  </a:cubicBezTo>
                  <a:cubicBezTo>
                    <a:pt x="192" y="218"/>
                    <a:pt x="90" y="116"/>
                    <a:pt x="3" y="0"/>
                  </a:cubicBezTo>
                  <a:cubicBezTo>
                    <a:pt x="1" y="36"/>
                    <a:pt x="0" y="73"/>
                    <a:pt x="0" y="109"/>
                  </a:cubicBezTo>
                  <a:cubicBezTo>
                    <a:pt x="0" y="140"/>
                    <a:pt x="0" y="170"/>
                    <a:pt x="2" y="201"/>
                  </a:cubicBezTo>
                  <a:cubicBezTo>
                    <a:pt x="101" y="334"/>
                    <a:pt x="222" y="450"/>
                    <a:pt x="359" y="544"/>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0" name="Freeform 24">
              <a:extLst>
                <a:ext uri="{FF2B5EF4-FFF2-40B4-BE49-F238E27FC236}">
                  <a16:creationId xmlns:a16="http://schemas.microsoft.com/office/drawing/2014/main" id="{5579FF7B-DAE2-4779-9191-AE165F409AA9}"/>
                </a:ext>
              </a:extLst>
            </p:cNvPr>
            <p:cNvSpPr>
              <a:spLocks/>
            </p:cNvSpPr>
            <p:nvPr/>
          </p:nvSpPr>
          <p:spPr bwMode="auto">
            <a:xfrm>
              <a:off x="-237807" y="3757296"/>
              <a:ext cx="590550" cy="920750"/>
            </a:xfrm>
            <a:custGeom>
              <a:avLst/>
              <a:gdLst>
                <a:gd name="T0" fmla="*/ 292 w 305"/>
                <a:gd name="T1" fmla="*/ 266 h 478"/>
                <a:gd name="T2" fmla="*/ 23 w 305"/>
                <a:gd name="T3" fmla="*/ 0 h 478"/>
                <a:gd name="T4" fmla="*/ 0 w 305"/>
                <a:gd name="T5" fmla="*/ 173 h 478"/>
                <a:gd name="T6" fmla="*/ 305 w 305"/>
                <a:gd name="T7" fmla="*/ 478 h 478"/>
                <a:gd name="T8" fmla="*/ 292 w 305"/>
                <a:gd name="T9" fmla="*/ 282 h 478"/>
                <a:gd name="T10" fmla="*/ 292 w 305"/>
                <a:gd name="T11" fmla="*/ 266 h 478"/>
              </a:gdLst>
              <a:ahLst/>
              <a:cxnLst>
                <a:cxn ang="0">
                  <a:pos x="T0" y="T1"/>
                </a:cxn>
                <a:cxn ang="0">
                  <a:pos x="T2" y="T3"/>
                </a:cxn>
                <a:cxn ang="0">
                  <a:pos x="T4" y="T5"/>
                </a:cxn>
                <a:cxn ang="0">
                  <a:pos x="T6" y="T7"/>
                </a:cxn>
                <a:cxn ang="0">
                  <a:pos x="T8" y="T9"/>
                </a:cxn>
                <a:cxn ang="0">
                  <a:pos x="T10" y="T11"/>
                </a:cxn>
              </a:cxnLst>
              <a:rect l="0" t="0" r="r" b="b"/>
              <a:pathLst>
                <a:path w="305" h="478">
                  <a:moveTo>
                    <a:pt x="292" y="266"/>
                  </a:moveTo>
                  <a:cubicBezTo>
                    <a:pt x="192" y="189"/>
                    <a:pt x="101" y="100"/>
                    <a:pt x="23" y="0"/>
                  </a:cubicBezTo>
                  <a:cubicBezTo>
                    <a:pt x="12" y="57"/>
                    <a:pt x="5" y="114"/>
                    <a:pt x="0" y="173"/>
                  </a:cubicBezTo>
                  <a:cubicBezTo>
                    <a:pt x="87" y="289"/>
                    <a:pt x="189" y="391"/>
                    <a:pt x="305" y="478"/>
                  </a:cubicBezTo>
                  <a:cubicBezTo>
                    <a:pt x="296" y="414"/>
                    <a:pt x="292" y="349"/>
                    <a:pt x="292" y="282"/>
                  </a:cubicBezTo>
                  <a:cubicBezTo>
                    <a:pt x="292" y="277"/>
                    <a:pt x="292" y="271"/>
                    <a:pt x="292" y="2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1" name="Freeform 25">
              <a:extLst>
                <a:ext uri="{FF2B5EF4-FFF2-40B4-BE49-F238E27FC236}">
                  <a16:creationId xmlns:a16="http://schemas.microsoft.com/office/drawing/2014/main" id="{6A460B21-FDC8-4787-8A72-EAA9DA72B723}"/>
                </a:ext>
              </a:extLst>
            </p:cNvPr>
            <p:cNvSpPr>
              <a:spLocks/>
            </p:cNvSpPr>
            <p:nvPr/>
          </p:nvSpPr>
          <p:spPr bwMode="auto">
            <a:xfrm>
              <a:off x="-193357" y="3457258"/>
              <a:ext cx="547687" cy="812800"/>
            </a:xfrm>
            <a:custGeom>
              <a:avLst/>
              <a:gdLst>
                <a:gd name="T0" fmla="*/ 269 w 283"/>
                <a:gd name="T1" fmla="*/ 422 h 422"/>
                <a:gd name="T2" fmla="*/ 283 w 283"/>
                <a:gd name="T3" fmla="*/ 231 h 422"/>
                <a:gd name="T4" fmla="*/ 38 w 283"/>
                <a:gd name="T5" fmla="*/ 0 h 422"/>
                <a:gd name="T6" fmla="*/ 0 w 283"/>
                <a:gd name="T7" fmla="*/ 156 h 422"/>
                <a:gd name="T8" fmla="*/ 269 w 283"/>
                <a:gd name="T9" fmla="*/ 422 h 422"/>
              </a:gdLst>
              <a:ahLst/>
              <a:cxnLst>
                <a:cxn ang="0">
                  <a:pos x="T0" y="T1"/>
                </a:cxn>
                <a:cxn ang="0">
                  <a:pos x="T2" y="T3"/>
                </a:cxn>
                <a:cxn ang="0">
                  <a:pos x="T4" y="T5"/>
                </a:cxn>
                <a:cxn ang="0">
                  <a:pos x="T6" y="T7"/>
                </a:cxn>
                <a:cxn ang="0">
                  <a:pos x="T8" y="T9"/>
                </a:cxn>
              </a:cxnLst>
              <a:rect l="0" t="0" r="r" b="b"/>
              <a:pathLst>
                <a:path w="283" h="422">
                  <a:moveTo>
                    <a:pt x="269" y="422"/>
                  </a:moveTo>
                  <a:cubicBezTo>
                    <a:pt x="270" y="357"/>
                    <a:pt x="275" y="293"/>
                    <a:pt x="283" y="231"/>
                  </a:cubicBezTo>
                  <a:cubicBezTo>
                    <a:pt x="193" y="163"/>
                    <a:pt x="111" y="86"/>
                    <a:pt x="38" y="0"/>
                  </a:cubicBezTo>
                  <a:cubicBezTo>
                    <a:pt x="23" y="51"/>
                    <a:pt x="10" y="103"/>
                    <a:pt x="0" y="156"/>
                  </a:cubicBezTo>
                  <a:cubicBezTo>
                    <a:pt x="78" y="256"/>
                    <a:pt x="169" y="345"/>
                    <a:pt x="269" y="4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2" name="Freeform 26">
              <a:extLst>
                <a:ext uri="{FF2B5EF4-FFF2-40B4-BE49-F238E27FC236}">
                  <a16:creationId xmlns:a16="http://schemas.microsoft.com/office/drawing/2014/main" id="{3A9AF6DA-6CE7-4065-8488-69A8D3057464}"/>
                </a:ext>
              </a:extLst>
            </p:cNvPr>
            <p:cNvSpPr>
              <a:spLocks/>
            </p:cNvSpPr>
            <p:nvPr/>
          </p:nvSpPr>
          <p:spPr bwMode="auto">
            <a:xfrm>
              <a:off x="-120332" y="3181033"/>
              <a:ext cx="544512" cy="720725"/>
            </a:xfrm>
            <a:custGeom>
              <a:avLst/>
              <a:gdLst>
                <a:gd name="T0" fmla="*/ 52 w 281"/>
                <a:gd name="T1" fmla="*/ 0 h 375"/>
                <a:gd name="T2" fmla="*/ 0 w 281"/>
                <a:gd name="T3" fmla="*/ 144 h 375"/>
                <a:gd name="T4" fmla="*/ 245 w 281"/>
                <a:gd name="T5" fmla="*/ 375 h 375"/>
                <a:gd name="T6" fmla="*/ 281 w 281"/>
                <a:gd name="T7" fmla="*/ 198 h 375"/>
                <a:gd name="T8" fmla="*/ 52 w 281"/>
                <a:gd name="T9" fmla="*/ 0 h 375"/>
              </a:gdLst>
              <a:ahLst/>
              <a:cxnLst>
                <a:cxn ang="0">
                  <a:pos x="T0" y="T1"/>
                </a:cxn>
                <a:cxn ang="0">
                  <a:pos x="T2" y="T3"/>
                </a:cxn>
                <a:cxn ang="0">
                  <a:pos x="T4" y="T5"/>
                </a:cxn>
                <a:cxn ang="0">
                  <a:pos x="T6" y="T7"/>
                </a:cxn>
                <a:cxn ang="0">
                  <a:pos x="T8" y="T9"/>
                </a:cxn>
              </a:cxnLst>
              <a:rect l="0" t="0" r="r" b="b"/>
              <a:pathLst>
                <a:path w="281" h="375">
                  <a:moveTo>
                    <a:pt x="52" y="0"/>
                  </a:moveTo>
                  <a:cubicBezTo>
                    <a:pt x="32" y="47"/>
                    <a:pt x="15" y="95"/>
                    <a:pt x="0" y="144"/>
                  </a:cubicBezTo>
                  <a:cubicBezTo>
                    <a:pt x="73" y="230"/>
                    <a:pt x="155" y="307"/>
                    <a:pt x="245" y="375"/>
                  </a:cubicBezTo>
                  <a:cubicBezTo>
                    <a:pt x="254" y="314"/>
                    <a:pt x="265" y="255"/>
                    <a:pt x="281" y="198"/>
                  </a:cubicBezTo>
                  <a:cubicBezTo>
                    <a:pt x="198" y="140"/>
                    <a:pt x="121" y="73"/>
                    <a:pt x="52"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3" name="Freeform 27">
              <a:extLst>
                <a:ext uri="{FF2B5EF4-FFF2-40B4-BE49-F238E27FC236}">
                  <a16:creationId xmlns:a16="http://schemas.microsoft.com/office/drawing/2014/main" id="{55EA82F9-1561-43B7-89A5-33F6DE0A55CD}"/>
                </a:ext>
              </a:extLst>
            </p:cNvPr>
            <p:cNvSpPr>
              <a:spLocks/>
            </p:cNvSpPr>
            <p:nvPr/>
          </p:nvSpPr>
          <p:spPr bwMode="auto">
            <a:xfrm>
              <a:off x="-18732" y="2917508"/>
              <a:ext cx="547687" cy="644525"/>
            </a:xfrm>
            <a:custGeom>
              <a:avLst/>
              <a:gdLst>
                <a:gd name="T0" fmla="*/ 229 w 283"/>
                <a:gd name="T1" fmla="*/ 335 h 335"/>
                <a:gd name="T2" fmla="*/ 283 w 283"/>
                <a:gd name="T3" fmla="*/ 169 h 335"/>
                <a:gd name="T4" fmla="*/ 66 w 283"/>
                <a:gd name="T5" fmla="*/ 0 h 335"/>
                <a:gd name="T6" fmla="*/ 0 w 283"/>
                <a:gd name="T7" fmla="*/ 137 h 335"/>
                <a:gd name="T8" fmla="*/ 229 w 283"/>
                <a:gd name="T9" fmla="*/ 335 h 335"/>
              </a:gdLst>
              <a:ahLst/>
              <a:cxnLst>
                <a:cxn ang="0">
                  <a:pos x="T0" y="T1"/>
                </a:cxn>
                <a:cxn ang="0">
                  <a:pos x="T2" y="T3"/>
                </a:cxn>
                <a:cxn ang="0">
                  <a:pos x="T4" y="T5"/>
                </a:cxn>
                <a:cxn ang="0">
                  <a:pos x="T6" y="T7"/>
                </a:cxn>
                <a:cxn ang="0">
                  <a:pos x="T8" y="T9"/>
                </a:cxn>
              </a:cxnLst>
              <a:rect l="0" t="0" r="r" b="b"/>
              <a:pathLst>
                <a:path w="283" h="335">
                  <a:moveTo>
                    <a:pt x="229" y="335"/>
                  </a:moveTo>
                  <a:cubicBezTo>
                    <a:pt x="243" y="278"/>
                    <a:pt x="262" y="223"/>
                    <a:pt x="283" y="169"/>
                  </a:cubicBezTo>
                  <a:cubicBezTo>
                    <a:pt x="205" y="119"/>
                    <a:pt x="133" y="63"/>
                    <a:pt x="66" y="0"/>
                  </a:cubicBezTo>
                  <a:cubicBezTo>
                    <a:pt x="42" y="44"/>
                    <a:pt x="20" y="90"/>
                    <a:pt x="0" y="137"/>
                  </a:cubicBezTo>
                  <a:cubicBezTo>
                    <a:pt x="69" y="210"/>
                    <a:pt x="146" y="277"/>
                    <a:pt x="229" y="33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4" name="Freeform 29">
              <a:extLst>
                <a:ext uri="{FF2B5EF4-FFF2-40B4-BE49-F238E27FC236}">
                  <a16:creationId xmlns:a16="http://schemas.microsoft.com/office/drawing/2014/main" id="{BCB18E24-4599-402B-BB58-C7F6D9C1F06F}"/>
                </a:ext>
              </a:extLst>
            </p:cNvPr>
            <p:cNvSpPr>
              <a:spLocks/>
            </p:cNvSpPr>
            <p:nvPr/>
          </p:nvSpPr>
          <p:spPr bwMode="auto">
            <a:xfrm>
              <a:off x="1748155" y="6792596"/>
              <a:ext cx="1211262" cy="354013"/>
            </a:xfrm>
            <a:custGeom>
              <a:avLst/>
              <a:gdLst>
                <a:gd name="T0" fmla="*/ 182 w 626"/>
                <a:gd name="T1" fmla="*/ 11 h 184"/>
                <a:gd name="T2" fmla="*/ 0 w 626"/>
                <a:gd name="T3" fmla="*/ 0 h 184"/>
                <a:gd name="T4" fmla="*/ 478 w 626"/>
                <a:gd name="T5" fmla="*/ 184 h 184"/>
                <a:gd name="T6" fmla="*/ 626 w 626"/>
                <a:gd name="T7" fmla="*/ 147 h 184"/>
                <a:gd name="T8" fmla="*/ 305 w 626"/>
                <a:gd name="T9" fmla="*/ 6 h 184"/>
                <a:gd name="T10" fmla="*/ 182 w 626"/>
                <a:gd name="T11" fmla="*/ 11 h 184"/>
              </a:gdLst>
              <a:ahLst/>
              <a:cxnLst>
                <a:cxn ang="0">
                  <a:pos x="T0" y="T1"/>
                </a:cxn>
                <a:cxn ang="0">
                  <a:pos x="T2" y="T3"/>
                </a:cxn>
                <a:cxn ang="0">
                  <a:pos x="T4" y="T5"/>
                </a:cxn>
                <a:cxn ang="0">
                  <a:pos x="T6" y="T7"/>
                </a:cxn>
                <a:cxn ang="0">
                  <a:pos x="T8" y="T9"/>
                </a:cxn>
                <a:cxn ang="0">
                  <a:pos x="T10" y="T11"/>
                </a:cxn>
              </a:cxnLst>
              <a:rect l="0" t="0" r="r" b="b"/>
              <a:pathLst>
                <a:path w="626" h="184">
                  <a:moveTo>
                    <a:pt x="182" y="11"/>
                  </a:moveTo>
                  <a:cubicBezTo>
                    <a:pt x="120" y="11"/>
                    <a:pt x="60" y="7"/>
                    <a:pt x="0" y="0"/>
                  </a:cubicBezTo>
                  <a:cubicBezTo>
                    <a:pt x="145" y="87"/>
                    <a:pt x="306" y="150"/>
                    <a:pt x="478" y="184"/>
                  </a:cubicBezTo>
                  <a:cubicBezTo>
                    <a:pt x="528" y="174"/>
                    <a:pt x="577" y="162"/>
                    <a:pt x="626" y="147"/>
                  </a:cubicBezTo>
                  <a:cubicBezTo>
                    <a:pt x="513" y="112"/>
                    <a:pt x="405" y="65"/>
                    <a:pt x="305" y="6"/>
                  </a:cubicBezTo>
                  <a:cubicBezTo>
                    <a:pt x="265" y="9"/>
                    <a:pt x="224" y="11"/>
                    <a:pt x="182" y="1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5" name="Freeform 30">
              <a:extLst>
                <a:ext uri="{FF2B5EF4-FFF2-40B4-BE49-F238E27FC236}">
                  <a16:creationId xmlns:a16="http://schemas.microsoft.com/office/drawing/2014/main" id="{A49A72A0-3033-4DC1-A1F9-8C099ABAD3B5}"/>
                </a:ext>
              </a:extLst>
            </p:cNvPr>
            <p:cNvSpPr>
              <a:spLocks/>
            </p:cNvSpPr>
            <p:nvPr/>
          </p:nvSpPr>
          <p:spPr bwMode="auto">
            <a:xfrm>
              <a:off x="1073468" y="6240146"/>
              <a:ext cx="1265237" cy="573088"/>
            </a:xfrm>
            <a:custGeom>
              <a:avLst/>
              <a:gdLst>
                <a:gd name="T0" fmla="*/ 654 w 654"/>
                <a:gd name="T1" fmla="*/ 293 h 298"/>
                <a:gd name="T2" fmla="*/ 382 w 654"/>
                <a:gd name="T3" fmla="*/ 89 h 298"/>
                <a:gd name="T4" fmla="*/ 0 w 654"/>
                <a:gd name="T5" fmla="*/ 0 h 298"/>
                <a:gd name="T6" fmla="*/ 349 w 654"/>
                <a:gd name="T7" fmla="*/ 287 h 298"/>
                <a:gd name="T8" fmla="*/ 531 w 654"/>
                <a:gd name="T9" fmla="*/ 298 h 298"/>
                <a:gd name="T10" fmla="*/ 654 w 654"/>
                <a:gd name="T11" fmla="*/ 293 h 298"/>
              </a:gdLst>
              <a:ahLst/>
              <a:cxnLst>
                <a:cxn ang="0">
                  <a:pos x="T0" y="T1"/>
                </a:cxn>
                <a:cxn ang="0">
                  <a:pos x="T2" y="T3"/>
                </a:cxn>
                <a:cxn ang="0">
                  <a:pos x="T4" y="T5"/>
                </a:cxn>
                <a:cxn ang="0">
                  <a:pos x="T6" y="T7"/>
                </a:cxn>
                <a:cxn ang="0">
                  <a:pos x="T8" y="T9"/>
                </a:cxn>
                <a:cxn ang="0">
                  <a:pos x="T10" y="T11"/>
                </a:cxn>
              </a:cxnLst>
              <a:rect l="0" t="0" r="r" b="b"/>
              <a:pathLst>
                <a:path w="654" h="298">
                  <a:moveTo>
                    <a:pt x="654" y="293"/>
                  </a:moveTo>
                  <a:cubicBezTo>
                    <a:pt x="556" y="235"/>
                    <a:pt x="465" y="167"/>
                    <a:pt x="382" y="89"/>
                  </a:cubicBezTo>
                  <a:cubicBezTo>
                    <a:pt x="249" y="76"/>
                    <a:pt x="121" y="45"/>
                    <a:pt x="0" y="0"/>
                  </a:cubicBezTo>
                  <a:cubicBezTo>
                    <a:pt x="101" y="112"/>
                    <a:pt x="219" y="209"/>
                    <a:pt x="349" y="287"/>
                  </a:cubicBezTo>
                  <a:cubicBezTo>
                    <a:pt x="409" y="294"/>
                    <a:pt x="469" y="298"/>
                    <a:pt x="531" y="298"/>
                  </a:cubicBezTo>
                  <a:cubicBezTo>
                    <a:pt x="573" y="298"/>
                    <a:pt x="614" y="296"/>
                    <a:pt x="654" y="29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6" name="Freeform 31">
              <a:extLst>
                <a:ext uri="{FF2B5EF4-FFF2-40B4-BE49-F238E27FC236}">
                  <a16:creationId xmlns:a16="http://schemas.microsoft.com/office/drawing/2014/main" id="{4FC853A6-6986-4E60-89A0-717860F9301C}"/>
                </a:ext>
              </a:extLst>
            </p:cNvPr>
            <p:cNvSpPr>
              <a:spLocks/>
            </p:cNvSpPr>
            <p:nvPr/>
          </p:nvSpPr>
          <p:spPr bwMode="auto">
            <a:xfrm>
              <a:off x="667068" y="5660708"/>
              <a:ext cx="1144587" cy="750888"/>
            </a:xfrm>
            <a:custGeom>
              <a:avLst/>
              <a:gdLst>
                <a:gd name="T0" fmla="*/ 389 w 592"/>
                <a:gd name="T1" fmla="*/ 153 h 390"/>
                <a:gd name="T2" fmla="*/ 0 w 592"/>
                <a:gd name="T3" fmla="*/ 0 h 390"/>
                <a:gd name="T4" fmla="*/ 210 w 592"/>
                <a:gd name="T5" fmla="*/ 301 h 390"/>
                <a:gd name="T6" fmla="*/ 592 w 592"/>
                <a:gd name="T7" fmla="*/ 390 h 390"/>
                <a:gd name="T8" fmla="*/ 389 w 592"/>
                <a:gd name="T9" fmla="*/ 153 h 390"/>
              </a:gdLst>
              <a:ahLst/>
              <a:cxnLst>
                <a:cxn ang="0">
                  <a:pos x="T0" y="T1"/>
                </a:cxn>
                <a:cxn ang="0">
                  <a:pos x="T2" y="T3"/>
                </a:cxn>
                <a:cxn ang="0">
                  <a:pos x="T4" y="T5"/>
                </a:cxn>
                <a:cxn ang="0">
                  <a:pos x="T6" y="T7"/>
                </a:cxn>
                <a:cxn ang="0">
                  <a:pos x="T8" y="T9"/>
                </a:cxn>
              </a:cxnLst>
              <a:rect l="0" t="0" r="r" b="b"/>
              <a:pathLst>
                <a:path w="592" h="390">
                  <a:moveTo>
                    <a:pt x="389" y="153"/>
                  </a:moveTo>
                  <a:cubicBezTo>
                    <a:pt x="251" y="120"/>
                    <a:pt x="120" y="68"/>
                    <a:pt x="0" y="0"/>
                  </a:cubicBezTo>
                  <a:cubicBezTo>
                    <a:pt x="58" y="109"/>
                    <a:pt x="128" y="210"/>
                    <a:pt x="210" y="301"/>
                  </a:cubicBezTo>
                  <a:cubicBezTo>
                    <a:pt x="331" y="346"/>
                    <a:pt x="459" y="377"/>
                    <a:pt x="592" y="390"/>
                  </a:cubicBezTo>
                  <a:cubicBezTo>
                    <a:pt x="517" y="318"/>
                    <a:pt x="448" y="239"/>
                    <a:pt x="389" y="15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7" name="Freeform 32">
              <a:extLst>
                <a:ext uri="{FF2B5EF4-FFF2-40B4-BE49-F238E27FC236}">
                  <a16:creationId xmlns:a16="http://schemas.microsoft.com/office/drawing/2014/main" id="{4D9402E9-694B-44B3-BB2F-AA62BC45641A}"/>
                </a:ext>
              </a:extLst>
            </p:cNvPr>
            <p:cNvSpPr>
              <a:spLocks/>
            </p:cNvSpPr>
            <p:nvPr/>
          </p:nvSpPr>
          <p:spPr bwMode="auto">
            <a:xfrm>
              <a:off x="451168" y="5138421"/>
              <a:ext cx="968375" cy="817563"/>
            </a:xfrm>
            <a:custGeom>
              <a:avLst/>
              <a:gdLst>
                <a:gd name="T0" fmla="*/ 364 w 501"/>
                <a:gd name="T1" fmla="*/ 183 h 425"/>
                <a:gd name="T2" fmla="*/ 0 w 501"/>
                <a:gd name="T3" fmla="*/ 0 h 425"/>
                <a:gd name="T4" fmla="*/ 112 w 501"/>
                <a:gd name="T5" fmla="*/ 272 h 425"/>
                <a:gd name="T6" fmla="*/ 501 w 501"/>
                <a:gd name="T7" fmla="*/ 425 h 425"/>
                <a:gd name="T8" fmla="*/ 364 w 501"/>
                <a:gd name="T9" fmla="*/ 183 h 425"/>
              </a:gdLst>
              <a:ahLst/>
              <a:cxnLst>
                <a:cxn ang="0">
                  <a:pos x="T0" y="T1"/>
                </a:cxn>
                <a:cxn ang="0">
                  <a:pos x="T2" y="T3"/>
                </a:cxn>
                <a:cxn ang="0">
                  <a:pos x="T4" y="T5"/>
                </a:cxn>
                <a:cxn ang="0">
                  <a:pos x="T6" y="T7"/>
                </a:cxn>
                <a:cxn ang="0">
                  <a:pos x="T8" y="T9"/>
                </a:cxn>
              </a:cxnLst>
              <a:rect l="0" t="0" r="r" b="b"/>
              <a:pathLst>
                <a:path w="501" h="425">
                  <a:moveTo>
                    <a:pt x="364" y="183"/>
                  </a:moveTo>
                  <a:cubicBezTo>
                    <a:pt x="233" y="138"/>
                    <a:pt x="111" y="76"/>
                    <a:pt x="0" y="0"/>
                  </a:cubicBezTo>
                  <a:cubicBezTo>
                    <a:pt x="28" y="95"/>
                    <a:pt x="66" y="186"/>
                    <a:pt x="112" y="272"/>
                  </a:cubicBezTo>
                  <a:cubicBezTo>
                    <a:pt x="232" y="340"/>
                    <a:pt x="363" y="392"/>
                    <a:pt x="501" y="425"/>
                  </a:cubicBezTo>
                  <a:cubicBezTo>
                    <a:pt x="448" y="349"/>
                    <a:pt x="402" y="268"/>
                    <a:pt x="364" y="18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8" name="Freeform 33">
              <a:extLst>
                <a:ext uri="{FF2B5EF4-FFF2-40B4-BE49-F238E27FC236}">
                  <a16:creationId xmlns:a16="http://schemas.microsoft.com/office/drawing/2014/main" id="{87993C96-7D2B-45FB-B783-88050AFE153F}"/>
                </a:ext>
              </a:extLst>
            </p:cNvPr>
            <p:cNvSpPr>
              <a:spLocks/>
            </p:cNvSpPr>
            <p:nvPr/>
          </p:nvSpPr>
          <p:spPr bwMode="auto">
            <a:xfrm>
              <a:off x="352743" y="4678046"/>
              <a:ext cx="801687" cy="811213"/>
            </a:xfrm>
            <a:custGeom>
              <a:avLst/>
              <a:gdLst>
                <a:gd name="T0" fmla="*/ 0 w 415"/>
                <a:gd name="T1" fmla="*/ 0 h 422"/>
                <a:gd name="T2" fmla="*/ 51 w 415"/>
                <a:gd name="T3" fmla="*/ 239 h 422"/>
                <a:gd name="T4" fmla="*/ 415 w 415"/>
                <a:gd name="T5" fmla="*/ 422 h 422"/>
                <a:gd name="T6" fmla="*/ 332 w 415"/>
                <a:gd name="T7" fmla="*/ 189 h 422"/>
                <a:gd name="T8" fmla="*/ 0 w 415"/>
                <a:gd name="T9" fmla="*/ 0 h 422"/>
              </a:gdLst>
              <a:ahLst/>
              <a:cxnLst>
                <a:cxn ang="0">
                  <a:pos x="T0" y="T1"/>
                </a:cxn>
                <a:cxn ang="0">
                  <a:pos x="T2" y="T3"/>
                </a:cxn>
                <a:cxn ang="0">
                  <a:pos x="T4" y="T5"/>
                </a:cxn>
                <a:cxn ang="0">
                  <a:pos x="T6" y="T7"/>
                </a:cxn>
                <a:cxn ang="0">
                  <a:pos x="T8" y="T9"/>
                </a:cxn>
              </a:cxnLst>
              <a:rect l="0" t="0" r="r" b="b"/>
              <a:pathLst>
                <a:path w="415" h="422">
                  <a:moveTo>
                    <a:pt x="0" y="0"/>
                  </a:moveTo>
                  <a:cubicBezTo>
                    <a:pt x="10" y="82"/>
                    <a:pt x="28" y="162"/>
                    <a:pt x="51" y="239"/>
                  </a:cubicBezTo>
                  <a:cubicBezTo>
                    <a:pt x="162" y="315"/>
                    <a:pt x="284" y="377"/>
                    <a:pt x="415" y="422"/>
                  </a:cubicBezTo>
                  <a:cubicBezTo>
                    <a:pt x="381" y="347"/>
                    <a:pt x="353" y="269"/>
                    <a:pt x="332" y="189"/>
                  </a:cubicBezTo>
                  <a:cubicBezTo>
                    <a:pt x="213" y="140"/>
                    <a:pt x="101" y="7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9" name="Freeform 34">
              <a:extLst>
                <a:ext uri="{FF2B5EF4-FFF2-40B4-BE49-F238E27FC236}">
                  <a16:creationId xmlns:a16="http://schemas.microsoft.com/office/drawing/2014/main" id="{96422905-620C-49F4-B862-C89B4D207C91}"/>
                </a:ext>
              </a:extLst>
            </p:cNvPr>
            <p:cNvSpPr>
              <a:spLocks/>
            </p:cNvSpPr>
            <p:nvPr/>
          </p:nvSpPr>
          <p:spPr bwMode="auto">
            <a:xfrm>
              <a:off x="327343" y="4270058"/>
              <a:ext cx="666750" cy="771525"/>
            </a:xfrm>
            <a:custGeom>
              <a:avLst/>
              <a:gdLst>
                <a:gd name="T0" fmla="*/ 305 w 345"/>
                <a:gd name="T1" fmla="*/ 181 h 401"/>
                <a:gd name="T2" fmla="*/ 0 w 345"/>
                <a:gd name="T3" fmla="*/ 0 h 401"/>
                <a:gd name="T4" fmla="*/ 0 w 345"/>
                <a:gd name="T5" fmla="*/ 16 h 401"/>
                <a:gd name="T6" fmla="*/ 13 w 345"/>
                <a:gd name="T7" fmla="*/ 212 h 401"/>
                <a:gd name="T8" fmla="*/ 345 w 345"/>
                <a:gd name="T9" fmla="*/ 401 h 401"/>
                <a:gd name="T10" fmla="*/ 305 w 345"/>
                <a:gd name="T11" fmla="*/ 181 h 401"/>
              </a:gdLst>
              <a:ahLst/>
              <a:cxnLst>
                <a:cxn ang="0">
                  <a:pos x="T0" y="T1"/>
                </a:cxn>
                <a:cxn ang="0">
                  <a:pos x="T2" y="T3"/>
                </a:cxn>
                <a:cxn ang="0">
                  <a:pos x="T4" y="T5"/>
                </a:cxn>
                <a:cxn ang="0">
                  <a:pos x="T6" y="T7"/>
                </a:cxn>
                <a:cxn ang="0">
                  <a:pos x="T8" y="T9"/>
                </a:cxn>
                <a:cxn ang="0">
                  <a:pos x="T10" y="T11"/>
                </a:cxn>
              </a:cxnLst>
              <a:rect l="0" t="0" r="r" b="b"/>
              <a:pathLst>
                <a:path w="345" h="401">
                  <a:moveTo>
                    <a:pt x="305" y="181"/>
                  </a:moveTo>
                  <a:cubicBezTo>
                    <a:pt x="196" y="133"/>
                    <a:pt x="94" y="72"/>
                    <a:pt x="0" y="0"/>
                  </a:cubicBezTo>
                  <a:cubicBezTo>
                    <a:pt x="0" y="5"/>
                    <a:pt x="0" y="11"/>
                    <a:pt x="0" y="16"/>
                  </a:cubicBezTo>
                  <a:cubicBezTo>
                    <a:pt x="0" y="83"/>
                    <a:pt x="4" y="148"/>
                    <a:pt x="13" y="212"/>
                  </a:cubicBezTo>
                  <a:cubicBezTo>
                    <a:pt x="114" y="288"/>
                    <a:pt x="226" y="352"/>
                    <a:pt x="345" y="401"/>
                  </a:cubicBezTo>
                  <a:cubicBezTo>
                    <a:pt x="327" y="330"/>
                    <a:pt x="313" y="256"/>
                    <a:pt x="305" y="18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0" name="Freeform 35">
              <a:extLst>
                <a:ext uri="{FF2B5EF4-FFF2-40B4-BE49-F238E27FC236}">
                  <a16:creationId xmlns:a16="http://schemas.microsoft.com/office/drawing/2014/main" id="{EC1CCCEB-1D49-4CA2-8FA5-6F59E2539C9E}"/>
                </a:ext>
              </a:extLst>
            </p:cNvPr>
            <p:cNvSpPr>
              <a:spLocks/>
            </p:cNvSpPr>
            <p:nvPr/>
          </p:nvSpPr>
          <p:spPr bwMode="auto">
            <a:xfrm>
              <a:off x="327343" y="3901758"/>
              <a:ext cx="588962" cy="715963"/>
            </a:xfrm>
            <a:custGeom>
              <a:avLst/>
              <a:gdLst>
                <a:gd name="T0" fmla="*/ 296 w 305"/>
                <a:gd name="T1" fmla="*/ 166 h 372"/>
                <a:gd name="T2" fmla="*/ 14 w 305"/>
                <a:gd name="T3" fmla="*/ 0 h 372"/>
                <a:gd name="T4" fmla="*/ 0 w 305"/>
                <a:gd name="T5" fmla="*/ 191 h 372"/>
                <a:gd name="T6" fmla="*/ 305 w 305"/>
                <a:gd name="T7" fmla="*/ 372 h 372"/>
                <a:gd name="T8" fmla="*/ 296 w 305"/>
                <a:gd name="T9" fmla="*/ 207 h 372"/>
                <a:gd name="T10" fmla="*/ 296 w 305"/>
                <a:gd name="T11" fmla="*/ 166 h 372"/>
              </a:gdLst>
              <a:ahLst/>
              <a:cxnLst>
                <a:cxn ang="0">
                  <a:pos x="T0" y="T1"/>
                </a:cxn>
                <a:cxn ang="0">
                  <a:pos x="T2" y="T3"/>
                </a:cxn>
                <a:cxn ang="0">
                  <a:pos x="T4" y="T5"/>
                </a:cxn>
                <a:cxn ang="0">
                  <a:pos x="T6" y="T7"/>
                </a:cxn>
                <a:cxn ang="0">
                  <a:pos x="T8" y="T9"/>
                </a:cxn>
                <a:cxn ang="0">
                  <a:pos x="T10" y="T11"/>
                </a:cxn>
              </a:cxnLst>
              <a:rect l="0" t="0" r="r" b="b"/>
              <a:pathLst>
                <a:path w="305" h="372">
                  <a:moveTo>
                    <a:pt x="296" y="166"/>
                  </a:moveTo>
                  <a:cubicBezTo>
                    <a:pt x="196" y="121"/>
                    <a:pt x="102" y="65"/>
                    <a:pt x="14" y="0"/>
                  </a:cubicBezTo>
                  <a:cubicBezTo>
                    <a:pt x="6" y="62"/>
                    <a:pt x="1" y="126"/>
                    <a:pt x="0" y="191"/>
                  </a:cubicBezTo>
                  <a:cubicBezTo>
                    <a:pt x="94" y="263"/>
                    <a:pt x="196" y="324"/>
                    <a:pt x="305" y="372"/>
                  </a:cubicBezTo>
                  <a:cubicBezTo>
                    <a:pt x="299" y="318"/>
                    <a:pt x="296" y="263"/>
                    <a:pt x="296" y="207"/>
                  </a:cubicBezTo>
                  <a:cubicBezTo>
                    <a:pt x="296" y="193"/>
                    <a:pt x="296" y="180"/>
                    <a:pt x="296" y="1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1" name="Freeform 36">
              <a:extLst>
                <a:ext uri="{FF2B5EF4-FFF2-40B4-BE49-F238E27FC236}">
                  <a16:creationId xmlns:a16="http://schemas.microsoft.com/office/drawing/2014/main" id="{CD96BFF2-A4CC-4225-9A71-F96DF8ED69F3}"/>
                </a:ext>
              </a:extLst>
            </p:cNvPr>
            <p:cNvSpPr>
              <a:spLocks/>
            </p:cNvSpPr>
            <p:nvPr/>
          </p:nvSpPr>
          <p:spPr bwMode="auto">
            <a:xfrm>
              <a:off x="2338705" y="6730683"/>
              <a:ext cx="904875" cy="344488"/>
            </a:xfrm>
            <a:custGeom>
              <a:avLst/>
              <a:gdLst>
                <a:gd name="T0" fmla="*/ 235 w 468"/>
                <a:gd name="T1" fmla="*/ 0 h 179"/>
                <a:gd name="T2" fmla="*/ 0 w 468"/>
                <a:gd name="T3" fmla="*/ 38 h 179"/>
                <a:gd name="T4" fmla="*/ 321 w 468"/>
                <a:gd name="T5" fmla="*/ 179 h 179"/>
                <a:gd name="T6" fmla="*/ 468 w 468"/>
                <a:gd name="T7" fmla="*/ 125 h 179"/>
                <a:gd name="T8" fmla="*/ 235 w 468"/>
                <a:gd name="T9" fmla="*/ 0 h 179"/>
              </a:gdLst>
              <a:ahLst/>
              <a:cxnLst>
                <a:cxn ang="0">
                  <a:pos x="T0" y="T1"/>
                </a:cxn>
                <a:cxn ang="0">
                  <a:pos x="T2" y="T3"/>
                </a:cxn>
                <a:cxn ang="0">
                  <a:pos x="T4" y="T5"/>
                </a:cxn>
                <a:cxn ang="0">
                  <a:pos x="T6" y="T7"/>
                </a:cxn>
                <a:cxn ang="0">
                  <a:pos x="T8" y="T9"/>
                </a:cxn>
              </a:cxnLst>
              <a:rect l="0" t="0" r="r" b="b"/>
              <a:pathLst>
                <a:path w="468" h="179">
                  <a:moveTo>
                    <a:pt x="235" y="0"/>
                  </a:moveTo>
                  <a:cubicBezTo>
                    <a:pt x="159" y="19"/>
                    <a:pt x="81" y="32"/>
                    <a:pt x="0" y="38"/>
                  </a:cubicBezTo>
                  <a:cubicBezTo>
                    <a:pt x="100" y="97"/>
                    <a:pt x="208" y="144"/>
                    <a:pt x="321" y="179"/>
                  </a:cubicBezTo>
                  <a:cubicBezTo>
                    <a:pt x="371" y="164"/>
                    <a:pt x="420" y="146"/>
                    <a:pt x="468" y="125"/>
                  </a:cubicBezTo>
                  <a:cubicBezTo>
                    <a:pt x="387" y="90"/>
                    <a:pt x="309" y="48"/>
                    <a:pt x="235"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2" name="Freeform 37">
              <a:extLst>
                <a:ext uri="{FF2B5EF4-FFF2-40B4-BE49-F238E27FC236}">
                  <a16:creationId xmlns:a16="http://schemas.microsoft.com/office/drawing/2014/main" id="{F14E31BE-BA25-4A95-AE42-A4FCC0E99AA4}"/>
                </a:ext>
              </a:extLst>
            </p:cNvPr>
            <p:cNvSpPr>
              <a:spLocks/>
            </p:cNvSpPr>
            <p:nvPr/>
          </p:nvSpPr>
          <p:spPr bwMode="auto">
            <a:xfrm>
              <a:off x="1811655" y="6411596"/>
              <a:ext cx="981075" cy="392113"/>
            </a:xfrm>
            <a:custGeom>
              <a:avLst/>
              <a:gdLst>
                <a:gd name="T0" fmla="*/ 149 w 507"/>
                <a:gd name="T1" fmla="*/ 7 h 204"/>
                <a:gd name="T2" fmla="*/ 0 w 507"/>
                <a:gd name="T3" fmla="*/ 0 h 204"/>
                <a:gd name="T4" fmla="*/ 272 w 507"/>
                <a:gd name="T5" fmla="*/ 204 h 204"/>
                <a:gd name="T6" fmla="*/ 507 w 507"/>
                <a:gd name="T7" fmla="*/ 166 h 204"/>
                <a:gd name="T8" fmla="*/ 296 w 507"/>
                <a:gd name="T9" fmla="*/ 0 h 204"/>
                <a:gd name="T10" fmla="*/ 149 w 507"/>
                <a:gd name="T11" fmla="*/ 7 h 204"/>
              </a:gdLst>
              <a:ahLst/>
              <a:cxnLst>
                <a:cxn ang="0">
                  <a:pos x="T0" y="T1"/>
                </a:cxn>
                <a:cxn ang="0">
                  <a:pos x="T2" y="T3"/>
                </a:cxn>
                <a:cxn ang="0">
                  <a:pos x="T4" y="T5"/>
                </a:cxn>
                <a:cxn ang="0">
                  <a:pos x="T6" y="T7"/>
                </a:cxn>
                <a:cxn ang="0">
                  <a:pos x="T8" y="T9"/>
                </a:cxn>
                <a:cxn ang="0">
                  <a:pos x="T10" y="T11"/>
                </a:cxn>
              </a:cxnLst>
              <a:rect l="0" t="0" r="r" b="b"/>
              <a:pathLst>
                <a:path w="507" h="204">
                  <a:moveTo>
                    <a:pt x="149" y="7"/>
                  </a:moveTo>
                  <a:cubicBezTo>
                    <a:pt x="99" y="7"/>
                    <a:pt x="49" y="4"/>
                    <a:pt x="0" y="0"/>
                  </a:cubicBezTo>
                  <a:cubicBezTo>
                    <a:pt x="83" y="78"/>
                    <a:pt x="174" y="146"/>
                    <a:pt x="272" y="204"/>
                  </a:cubicBezTo>
                  <a:cubicBezTo>
                    <a:pt x="353" y="198"/>
                    <a:pt x="431" y="185"/>
                    <a:pt x="507" y="166"/>
                  </a:cubicBezTo>
                  <a:cubicBezTo>
                    <a:pt x="432" y="117"/>
                    <a:pt x="361" y="61"/>
                    <a:pt x="296" y="0"/>
                  </a:cubicBezTo>
                  <a:cubicBezTo>
                    <a:pt x="248" y="4"/>
                    <a:pt x="199" y="7"/>
                    <a:pt x="149" y="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3" name="Freeform 38">
              <a:extLst>
                <a:ext uri="{FF2B5EF4-FFF2-40B4-BE49-F238E27FC236}">
                  <a16:creationId xmlns:a16="http://schemas.microsoft.com/office/drawing/2014/main" id="{AB88B226-C08F-4CF1-9A5B-B95D0457EFE0}"/>
                </a:ext>
              </a:extLst>
            </p:cNvPr>
            <p:cNvSpPr>
              <a:spLocks/>
            </p:cNvSpPr>
            <p:nvPr/>
          </p:nvSpPr>
          <p:spPr bwMode="auto">
            <a:xfrm>
              <a:off x="1419543" y="5955983"/>
              <a:ext cx="965200" cy="469900"/>
            </a:xfrm>
            <a:custGeom>
              <a:avLst/>
              <a:gdLst>
                <a:gd name="T0" fmla="*/ 499 w 499"/>
                <a:gd name="T1" fmla="*/ 237 h 244"/>
                <a:gd name="T2" fmla="*/ 325 w 499"/>
                <a:gd name="T3" fmla="*/ 41 h 244"/>
                <a:gd name="T4" fmla="*/ 0 w 499"/>
                <a:gd name="T5" fmla="*/ 0 h 244"/>
                <a:gd name="T6" fmla="*/ 203 w 499"/>
                <a:gd name="T7" fmla="*/ 237 h 244"/>
                <a:gd name="T8" fmla="*/ 352 w 499"/>
                <a:gd name="T9" fmla="*/ 244 h 244"/>
                <a:gd name="T10" fmla="*/ 499 w 499"/>
                <a:gd name="T11" fmla="*/ 237 h 244"/>
              </a:gdLst>
              <a:ahLst/>
              <a:cxnLst>
                <a:cxn ang="0">
                  <a:pos x="T0" y="T1"/>
                </a:cxn>
                <a:cxn ang="0">
                  <a:pos x="T2" y="T3"/>
                </a:cxn>
                <a:cxn ang="0">
                  <a:pos x="T4" y="T5"/>
                </a:cxn>
                <a:cxn ang="0">
                  <a:pos x="T6" y="T7"/>
                </a:cxn>
                <a:cxn ang="0">
                  <a:pos x="T8" y="T9"/>
                </a:cxn>
                <a:cxn ang="0">
                  <a:pos x="T10" y="T11"/>
                </a:cxn>
              </a:cxnLst>
              <a:rect l="0" t="0" r="r" b="b"/>
              <a:pathLst>
                <a:path w="499" h="244">
                  <a:moveTo>
                    <a:pt x="499" y="237"/>
                  </a:moveTo>
                  <a:cubicBezTo>
                    <a:pt x="436" y="177"/>
                    <a:pt x="377" y="111"/>
                    <a:pt x="325" y="41"/>
                  </a:cubicBezTo>
                  <a:cubicBezTo>
                    <a:pt x="213" y="39"/>
                    <a:pt x="104" y="25"/>
                    <a:pt x="0" y="0"/>
                  </a:cubicBezTo>
                  <a:cubicBezTo>
                    <a:pt x="59" y="86"/>
                    <a:pt x="128" y="165"/>
                    <a:pt x="203" y="237"/>
                  </a:cubicBezTo>
                  <a:cubicBezTo>
                    <a:pt x="252" y="241"/>
                    <a:pt x="302" y="244"/>
                    <a:pt x="352" y="244"/>
                  </a:cubicBezTo>
                  <a:cubicBezTo>
                    <a:pt x="402" y="244"/>
                    <a:pt x="451" y="241"/>
                    <a:pt x="499" y="23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4" name="Freeform 39">
              <a:extLst>
                <a:ext uri="{FF2B5EF4-FFF2-40B4-BE49-F238E27FC236}">
                  <a16:creationId xmlns:a16="http://schemas.microsoft.com/office/drawing/2014/main" id="{C14A7585-57C6-40AE-B0B5-F654434FACCE}"/>
                </a:ext>
              </a:extLst>
            </p:cNvPr>
            <p:cNvSpPr>
              <a:spLocks/>
            </p:cNvSpPr>
            <p:nvPr/>
          </p:nvSpPr>
          <p:spPr bwMode="auto">
            <a:xfrm>
              <a:off x="1154430" y="5489258"/>
              <a:ext cx="893762" cy="544513"/>
            </a:xfrm>
            <a:custGeom>
              <a:avLst/>
              <a:gdLst>
                <a:gd name="T0" fmla="*/ 0 w 462"/>
                <a:gd name="T1" fmla="*/ 0 h 283"/>
                <a:gd name="T2" fmla="*/ 137 w 462"/>
                <a:gd name="T3" fmla="*/ 242 h 283"/>
                <a:gd name="T4" fmla="*/ 462 w 462"/>
                <a:gd name="T5" fmla="*/ 283 h 283"/>
                <a:gd name="T6" fmla="*/ 331 w 462"/>
                <a:gd name="T7" fmla="*/ 73 h 283"/>
                <a:gd name="T8" fmla="*/ 0 w 462"/>
                <a:gd name="T9" fmla="*/ 0 h 283"/>
              </a:gdLst>
              <a:ahLst/>
              <a:cxnLst>
                <a:cxn ang="0">
                  <a:pos x="T0" y="T1"/>
                </a:cxn>
                <a:cxn ang="0">
                  <a:pos x="T2" y="T3"/>
                </a:cxn>
                <a:cxn ang="0">
                  <a:pos x="T4" y="T5"/>
                </a:cxn>
                <a:cxn ang="0">
                  <a:pos x="T6" y="T7"/>
                </a:cxn>
                <a:cxn ang="0">
                  <a:pos x="T8" y="T9"/>
                </a:cxn>
              </a:cxnLst>
              <a:rect l="0" t="0" r="r" b="b"/>
              <a:pathLst>
                <a:path w="462" h="283">
                  <a:moveTo>
                    <a:pt x="0" y="0"/>
                  </a:moveTo>
                  <a:cubicBezTo>
                    <a:pt x="38" y="85"/>
                    <a:pt x="84" y="166"/>
                    <a:pt x="137" y="242"/>
                  </a:cubicBezTo>
                  <a:cubicBezTo>
                    <a:pt x="241" y="267"/>
                    <a:pt x="350" y="281"/>
                    <a:pt x="462" y="283"/>
                  </a:cubicBezTo>
                  <a:cubicBezTo>
                    <a:pt x="413" y="217"/>
                    <a:pt x="369" y="147"/>
                    <a:pt x="331" y="73"/>
                  </a:cubicBezTo>
                  <a:cubicBezTo>
                    <a:pt x="216" y="61"/>
                    <a:pt x="105" y="3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5" name="Freeform 40">
              <a:extLst>
                <a:ext uri="{FF2B5EF4-FFF2-40B4-BE49-F238E27FC236}">
                  <a16:creationId xmlns:a16="http://schemas.microsoft.com/office/drawing/2014/main" id="{6C3537DF-592A-4496-816E-4BDC0A32255C}"/>
                </a:ext>
              </a:extLst>
            </p:cNvPr>
            <p:cNvSpPr>
              <a:spLocks/>
            </p:cNvSpPr>
            <p:nvPr/>
          </p:nvSpPr>
          <p:spPr bwMode="auto">
            <a:xfrm>
              <a:off x="2792730" y="6605271"/>
              <a:ext cx="736600" cy="366713"/>
            </a:xfrm>
            <a:custGeom>
              <a:avLst/>
              <a:gdLst>
                <a:gd name="T0" fmla="*/ 0 w 381"/>
                <a:gd name="T1" fmla="*/ 65 h 190"/>
                <a:gd name="T2" fmla="*/ 233 w 381"/>
                <a:gd name="T3" fmla="*/ 190 h 190"/>
                <a:gd name="T4" fmla="*/ 381 w 381"/>
                <a:gd name="T5" fmla="*/ 117 h 190"/>
                <a:gd name="T6" fmla="*/ 204 w 381"/>
                <a:gd name="T7" fmla="*/ 0 h 190"/>
                <a:gd name="T8" fmla="*/ 0 w 381"/>
                <a:gd name="T9" fmla="*/ 65 h 190"/>
              </a:gdLst>
              <a:ahLst/>
              <a:cxnLst>
                <a:cxn ang="0">
                  <a:pos x="T0" y="T1"/>
                </a:cxn>
                <a:cxn ang="0">
                  <a:pos x="T2" y="T3"/>
                </a:cxn>
                <a:cxn ang="0">
                  <a:pos x="T4" y="T5"/>
                </a:cxn>
                <a:cxn ang="0">
                  <a:pos x="T6" y="T7"/>
                </a:cxn>
                <a:cxn ang="0">
                  <a:pos x="T8" y="T9"/>
                </a:cxn>
              </a:cxnLst>
              <a:rect l="0" t="0" r="r" b="b"/>
              <a:pathLst>
                <a:path w="381" h="190">
                  <a:moveTo>
                    <a:pt x="0" y="65"/>
                  </a:moveTo>
                  <a:cubicBezTo>
                    <a:pt x="74" y="113"/>
                    <a:pt x="152" y="155"/>
                    <a:pt x="233" y="190"/>
                  </a:cubicBezTo>
                  <a:cubicBezTo>
                    <a:pt x="284" y="168"/>
                    <a:pt x="333" y="144"/>
                    <a:pt x="381" y="117"/>
                  </a:cubicBezTo>
                  <a:cubicBezTo>
                    <a:pt x="319" y="82"/>
                    <a:pt x="260" y="43"/>
                    <a:pt x="204" y="0"/>
                  </a:cubicBezTo>
                  <a:cubicBezTo>
                    <a:pt x="138" y="26"/>
                    <a:pt x="70" y="48"/>
                    <a:pt x="0" y="6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6" name="Freeform 41">
              <a:extLst>
                <a:ext uri="{FF2B5EF4-FFF2-40B4-BE49-F238E27FC236}">
                  <a16:creationId xmlns:a16="http://schemas.microsoft.com/office/drawing/2014/main" id="{0E0E6B62-D7AC-4A13-9896-75E16C7EBDC9}"/>
                </a:ext>
              </a:extLst>
            </p:cNvPr>
            <p:cNvSpPr>
              <a:spLocks/>
            </p:cNvSpPr>
            <p:nvPr/>
          </p:nvSpPr>
          <p:spPr bwMode="auto">
            <a:xfrm>
              <a:off x="2384743" y="6322696"/>
              <a:ext cx="803275" cy="407988"/>
            </a:xfrm>
            <a:custGeom>
              <a:avLst/>
              <a:gdLst>
                <a:gd name="T0" fmla="*/ 250 w 415"/>
                <a:gd name="T1" fmla="*/ 0 h 212"/>
                <a:gd name="T2" fmla="*/ 0 w 415"/>
                <a:gd name="T3" fmla="*/ 46 h 212"/>
                <a:gd name="T4" fmla="*/ 211 w 415"/>
                <a:gd name="T5" fmla="*/ 212 h 212"/>
                <a:gd name="T6" fmla="*/ 415 w 415"/>
                <a:gd name="T7" fmla="*/ 147 h 212"/>
                <a:gd name="T8" fmla="*/ 250 w 415"/>
                <a:gd name="T9" fmla="*/ 0 h 212"/>
              </a:gdLst>
              <a:ahLst/>
              <a:cxnLst>
                <a:cxn ang="0">
                  <a:pos x="T0" y="T1"/>
                </a:cxn>
                <a:cxn ang="0">
                  <a:pos x="T2" y="T3"/>
                </a:cxn>
                <a:cxn ang="0">
                  <a:pos x="T4" y="T5"/>
                </a:cxn>
                <a:cxn ang="0">
                  <a:pos x="T6" y="T7"/>
                </a:cxn>
                <a:cxn ang="0">
                  <a:pos x="T8" y="T9"/>
                </a:cxn>
              </a:cxnLst>
              <a:rect l="0" t="0" r="r" b="b"/>
              <a:pathLst>
                <a:path w="415" h="212">
                  <a:moveTo>
                    <a:pt x="250" y="0"/>
                  </a:moveTo>
                  <a:cubicBezTo>
                    <a:pt x="169" y="22"/>
                    <a:pt x="86" y="37"/>
                    <a:pt x="0" y="46"/>
                  </a:cubicBezTo>
                  <a:cubicBezTo>
                    <a:pt x="65" y="107"/>
                    <a:pt x="136" y="163"/>
                    <a:pt x="211" y="212"/>
                  </a:cubicBezTo>
                  <a:cubicBezTo>
                    <a:pt x="281" y="195"/>
                    <a:pt x="349" y="173"/>
                    <a:pt x="415" y="147"/>
                  </a:cubicBezTo>
                  <a:cubicBezTo>
                    <a:pt x="356" y="102"/>
                    <a:pt x="301" y="53"/>
                    <a:pt x="25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7" name="Freeform 42">
              <a:extLst>
                <a:ext uri="{FF2B5EF4-FFF2-40B4-BE49-F238E27FC236}">
                  <a16:creationId xmlns:a16="http://schemas.microsoft.com/office/drawing/2014/main" id="{11C0B58A-B520-4BA2-A17C-777D3AAF7CDF}"/>
                </a:ext>
              </a:extLst>
            </p:cNvPr>
            <p:cNvSpPr>
              <a:spLocks/>
            </p:cNvSpPr>
            <p:nvPr/>
          </p:nvSpPr>
          <p:spPr bwMode="auto">
            <a:xfrm>
              <a:off x="2048193" y="5994083"/>
              <a:ext cx="820737" cy="417513"/>
            </a:xfrm>
            <a:custGeom>
              <a:avLst/>
              <a:gdLst>
                <a:gd name="T0" fmla="*/ 27 w 424"/>
                <a:gd name="T1" fmla="*/ 22 h 217"/>
                <a:gd name="T2" fmla="*/ 0 w 424"/>
                <a:gd name="T3" fmla="*/ 21 h 217"/>
                <a:gd name="T4" fmla="*/ 174 w 424"/>
                <a:gd name="T5" fmla="*/ 217 h 217"/>
                <a:gd name="T6" fmla="*/ 424 w 424"/>
                <a:gd name="T7" fmla="*/ 171 h 217"/>
                <a:gd name="T8" fmla="*/ 280 w 424"/>
                <a:gd name="T9" fmla="*/ 0 h 217"/>
                <a:gd name="T10" fmla="*/ 27 w 424"/>
                <a:gd name="T11" fmla="*/ 22 h 217"/>
              </a:gdLst>
              <a:ahLst/>
              <a:cxnLst>
                <a:cxn ang="0">
                  <a:pos x="T0" y="T1"/>
                </a:cxn>
                <a:cxn ang="0">
                  <a:pos x="T2" y="T3"/>
                </a:cxn>
                <a:cxn ang="0">
                  <a:pos x="T4" y="T5"/>
                </a:cxn>
                <a:cxn ang="0">
                  <a:pos x="T6" y="T7"/>
                </a:cxn>
                <a:cxn ang="0">
                  <a:pos x="T8" y="T9"/>
                </a:cxn>
                <a:cxn ang="0">
                  <a:pos x="T10" y="T11"/>
                </a:cxn>
              </a:cxnLst>
              <a:rect l="0" t="0" r="r" b="b"/>
              <a:pathLst>
                <a:path w="424" h="217">
                  <a:moveTo>
                    <a:pt x="27" y="22"/>
                  </a:moveTo>
                  <a:cubicBezTo>
                    <a:pt x="18" y="22"/>
                    <a:pt x="9" y="21"/>
                    <a:pt x="0" y="21"/>
                  </a:cubicBezTo>
                  <a:cubicBezTo>
                    <a:pt x="52" y="91"/>
                    <a:pt x="111" y="157"/>
                    <a:pt x="174" y="217"/>
                  </a:cubicBezTo>
                  <a:cubicBezTo>
                    <a:pt x="260" y="208"/>
                    <a:pt x="343" y="193"/>
                    <a:pt x="424" y="171"/>
                  </a:cubicBezTo>
                  <a:cubicBezTo>
                    <a:pt x="372" y="118"/>
                    <a:pt x="324" y="61"/>
                    <a:pt x="280" y="0"/>
                  </a:cubicBezTo>
                  <a:cubicBezTo>
                    <a:pt x="198" y="14"/>
                    <a:pt x="113" y="22"/>
                    <a:pt x="27" y="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8" name="Freeform 43">
              <a:extLst>
                <a:ext uri="{FF2B5EF4-FFF2-40B4-BE49-F238E27FC236}">
                  <a16:creationId xmlns:a16="http://schemas.microsoft.com/office/drawing/2014/main" id="{C4077783-D873-43C1-B22B-FDF9307ED82D}"/>
                </a:ext>
              </a:extLst>
            </p:cNvPr>
            <p:cNvSpPr>
              <a:spLocks/>
            </p:cNvSpPr>
            <p:nvPr/>
          </p:nvSpPr>
          <p:spPr bwMode="auto">
            <a:xfrm>
              <a:off x="1794193" y="5630546"/>
              <a:ext cx="795337" cy="406400"/>
            </a:xfrm>
            <a:custGeom>
              <a:avLst/>
              <a:gdLst>
                <a:gd name="T0" fmla="*/ 411 w 411"/>
                <a:gd name="T1" fmla="*/ 189 h 211"/>
                <a:gd name="T2" fmla="*/ 296 w 411"/>
                <a:gd name="T3" fmla="*/ 2 h 211"/>
                <a:gd name="T4" fmla="*/ 158 w 411"/>
                <a:gd name="T5" fmla="*/ 8 h 211"/>
                <a:gd name="T6" fmla="*/ 0 w 411"/>
                <a:gd name="T7" fmla="*/ 0 h 211"/>
                <a:gd name="T8" fmla="*/ 131 w 411"/>
                <a:gd name="T9" fmla="*/ 210 h 211"/>
                <a:gd name="T10" fmla="*/ 158 w 411"/>
                <a:gd name="T11" fmla="*/ 211 h 211"/>
                <a:gd name="T12" fmla="*/ 411 w 411"/>
                <a:gd name="T13" fmla="*/ 189 h 211"/>
              </a:gdLst>
              <a:ahLst/>
              <a:cxnLst>
                <a:cxn ang="0">
                  <a:pos x="T0" y="T1"/>
                </a:cxn>
                <a:cxn ang="0">
                  <a:pos x="T2" y="T3"/>
                </a:cxn>
                <a:cxn ang="0">
                  <a:pos x="T4" y="T5"/>
                </a:cxn>
                <a:cxn ang="0">
                  <a:pos x="T6" y="T7"/>
                </a:cxn>
                <a:cxn ang="0">
                  <a:pos x="T8" y="T9"/>
                </a:cxn>
                <a:cxn ang="0">
                  <a:pos x="T10" y="T11"/>
                </a:cxn>
                <a:cxn ang="0">
                  <a:pos x="T12" y="T13"/>
                </a:cxn>
              </a:cxnLst>
              <a:rect l="0" t="0" r="r" b="b"/>
              <a:pathLst>
                <a:path w="411" h="211">
                  <a:moveTo>
                    <a:pt x="411" y="189"/>
                  </a:moveTo>
                  <a:cubicBezTo>
                    <a:pt x="369" y="130"/>
                    <a:pt x="330" y="67"/>
                    <a:pt x="296" y="2"/>
                  </a:cubicBezTo>
                  <a:cubicBezTo>
                    <a:pt x="251" y="6"/>
                    <a:pt x="205" y="8"/>
                    <a:pt x="158" y="8"/>
                  </a:cubicBezTo>
                  <a:cubicBezTo>
                    <a:pt x="105" y="8"/>
                    <a:pt x="52" y="5"/>
                    <a:pt x="0" y="0"/>
                  </a:cubicBezTo>
                  <a:cubicBezTo>
                    <a:pt x="38" y="74"/>
                    <a:pt x="82" y="144"/>
                    <a:pt x="131" y="210"/>
                  </a:cubicBezTo>
                  <a:cubicBezTo>
                    <a:pt x="140" y="210"/>
                    <a:pt x="149" y="211"/>
                    <a:pt x="158" y="211"/>
                  </a:cubicBezTo>
                  <a:cubicBezTo>
                    <a:pt x="244" y="211"/>
                    <a:pt x="329" y="203"/>
                    <a:pt x="411" y="18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9" name="Freeform 44">
              <a:extLst>
                <a:ext uri="{FF2B5EF4-FFF2-40B4-BE49-F238E27FC236}">
                  <a16:creationId xmlns:a16="http://schemas.microsoft.com/office/drawing/2014/main" id="{4E3B9E65-C1ED-4C8E-976C-6F3B631F43D3}"/>
                </a:ext>
              </a:extLst>
            </p:cNvPr>
            <p:cNvSpPr>
              <a:spLocks/>
            </p:cNvSpPr>
            <p:nvPr/>
          </p:nvSpPr>
          <p:spPr bwMode="auto">
            <a:xfrm>
              <a:off x="3188018" y="6430646"/>
              <a:ext cx="627062" cy="400050"/>
            </a:xfrm>
            <a:custGeom>
              <a:avLst/>
              <a:gdLst>
                <a:gd name="T0" fmla="*/ 187 w 325"/>
                <a:gd name="T1" fmla="*/ 0 h 208"/>
                <a:gd name="T2" fmla="*/ 0 w 325"/>
                <a:gd name="T3" fmla="*/ 91 h 208"/>
                <a:gd name="T4" fmla="*/ 177 w 325"/>
                <a:gd name="T5" fmla="*/ 208 h 208"/>
                <a:gd name="T6" fmla="*/ 325 w 325"/>
                <a:gd name="T7" fmla="*/ 113 h 208"/>
                <a:gd name="T8" fmla="*/ 187 w 325"/>
                <a:gd name="T9" fmla="*/ 0 h 208"/>
              </a:gdLst>
              <a:ahLst/>
              <a:cxnLst>
                <a:cxn ang="0">
                  <a:pos x="T0" y="T1"/>
                </a:cxn>
                <a:cxn ang="0">
                  <a:pos x="T2" y="T3"/>
                </a:cxn>
                <a:cxn ang="0">
                  <a:pos x="T4" y="T5"/>
                </a:cxn>
                <a:cxn ang="0">
                  <a:pos x="T6" y="T7"/>
                </a:cxn>
                <a:cxn ang="0">
                  <a:pos x="T8" y="T9"/>
                </a:cxn>
              </a:cxnLst>
              <a:rect l="0" t="0" r="r" b="b"/>
              <a:pathLst>
                <a:path w="325" h="208">
                  <a:moveTo>
                    <a:pt x="187" y="0"/>
                  </a:moveTo>
                  <a:cubicBezTo>
                    <a:pt x="127" y="35"/>
                    <a:pt x="65" y="65"/>
                    <a:pt x="0" y="91"/>
                  </a:cubicBezTo>
                  <a:cubicBezTo>
                    <a:pt x="56" y="134"/>
                    <a:pt x="115" y="173"/>
                    <a:pt x="177" y="208"/>
                  </a:cubicBezTo>
                  <a:cubicBezTo>
                    <a:pt x="228" y="179"/>
                    <a:pt x="278" y="148"/>
                    <a:pt x="325" y="113"/>
                  </a:cubicBezTo>
                  <a:cubicBezTo>
                    <a:pt x="277" y="78"/>
                    <a:pt x="231" y="40"/>
                    <a:pt x="18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50" name="Freeform 45">
              <a:extLst>
                <a:ext uri="{FF2B5EF4-FFF2-40B4-BE49-F238E27FC236}">
                  <a16:creationId xmlns:a16="http://schemas.microsoft.com/office/drawing/2014/main" id="{B2B3F1E7-ABD8-4EFB-A34A-CCBB7DBFC11F}"/>
                </a:ext>
              </a:extLst>
            </p:cNvPr>
            <p:cNvSpPr>
              <a:spLocks/>
            </p:cNvSpPr>
            <p:nvPr/>
          </p:nvSpPr>
          <p:spPr bwMode="auto">
            <a:xfrm>
              <a:off x="2868930" y="6168708"/>
              <a:ext cx="679450" cy="436563"/>
            </a:xfrm>
            <a:custGeom>
              <a:avLst/>
              <a:gdLst>
                <a:gd name="T0" fmla="*/ 223 w 352"/>
                <a:gd name="T1" fmla="*/ 0 h 227"/>
                <a:gd name="T2" fmla="*/ 0 w 352"/>
                <a:gd name="T3" fmla="*/ 80 h 227"/>
                <a:gd name="T4" fmla="*/ 165 w 352"/>
                <a:gd name="T5" fmla="*/ 227 h 227"/>
                <a:gd name="T6" fmla="*/ 352 w 352"/>
                <a:gd name="T7" fmla="*/ 136 h 227"/>
                <a:gd name="T8" fmla="*/ 223 w 352"/>
                <a:gd name="T9" fmla="*/ 0 h 227"/>
              </a:gdLst>
              <a:ahLst/>
              <a:cxnLst>
                <a:cxn ang="0">
                  <a:pos x="T0" y="T1"/>
                </a:cxn>
                <a:cxn ang="0">
                  <a:pos x="T2" y="T3"/>
                </a:cxn>
                <a:cxn ang="0">
                  <a:pos x="T4" y="T5"/>
                </a:cxn>
                <a:cxn ang="0">
                  <a:pos x="T6" y="T7"/>
                </a:cxn>
                <a:cxn ang="0">
                  <a:pos x="T8" y="T9"/>
                </a:cxn>
              </a:cxnLst>
              <a:rect l="0" t="0" r="r" b="b"/>
              <a:pathLst>
                <a:path w="352" h="227">
                  <a:moveTo>
                    <a:pt x="223" y="0"/>
                  </a:moveTo>
                  <a:cubicBezTo>
                    <a:pt x="151" y="32"/>
                    <a:pt x="77" y="59"/>
                    <a:pt x="0" y="80"/>
                  </a:cubicBezTo>
                  <a:cubicBezTo>
                    <a:pt x="51" y="133"/>
                    <a:pt x="106" y="182"/>
                    <a:pt x="165" y="227"/>
                  </a:cubicBezTo>
                  <a:cubicBezTo>
                    <a:pt x="230" y="201"/>
                    <a:pt x="292" y="171"/>
                    <a:pt x="352" y="136"/>
                  </a:cubicBezTo>
                  <a:cubicBezTo>
                    <a:pt x="306" y="94"/>
                    <a:pt x="263" y="48"/>
                    <a:pt x="22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51" name="Freeform 46">
              <a:extLst>
                <a:ext uri="{FF2B5EF4-FFF2-40B4-BE49-F238E27FC236}">
                  <a16:creationId xmlns:a16="http://schemas.microsoft.com/office/drawing/2014/main" id="{54321D01-92A1-4F11-AD1A-6BEB1E7F9A84}"/>
                </a:ext>
              </a:extLst>
            </p:cNvPr>
            <p:cNvSpPr>
              <a:spLocks/>
            </p:cNvSpPr>
            <p:nvPr/>
          </p:nvSpPr>
          <p:spPr bwMode="auto">
            <a:xfrm>
              <a:off x="3548380" y="6200458"/>
              <a:ext cx="554037" cy="447675"/>
            </a:xfrm>
            <a:custGeom>
              <a:avLst/>
              <a:gdLst>
                <a:gd name="T0" fmla="*/ 180 w 286"/>
                <a:gd name="T1" fmla="*/ 0 h 233"/>
                <a:gd name="T2" fmla="*/ 0 w 286"/>
                <a:gd name="T3" fmla="*/ 120 h 233"/>
                <a:gd name="T4" fmla="*/ 138 w 286"/>
                <a:gd name="T5" fmla="*/ 233 h 233"/>
                <a:gd name="T6" fmla="*/ 286 w 286"/>
                <a:gd name="T7" fmla="*/ 110 h 233"/>
                <a:gd name="T8" fmla="*/ 180 w 286"/>
                <a:gd name="T9" fmla="*/ 0 h 233"/>
              </a:gdLst>
              <a:ahLst/>
              <a:cxnLst>
                <a:cxn ang="0">
                  <a:pos x="T0" y="T1"/>
                </a:cxn>
                <a:cxn ang="0">
                  <a:pos x="T2" y="T3"/>
                </a:cxn>
                <a:cxn ang="0">
                  <a:pos x="T4" y="T5"/>
                </a:cxn>
                <a:cxn ang="0">
                  <a:pos x="T6" y="T7"/>
                </a:cxn>
                <a:cxn ang="0">
                  <a:pos x="T8" y="T9"/>
                </a:cxn>
              </a:cxnLst>
              <a:rect l="0" t="0" r="r" b="b"/>
              <a:pathLst>
                <a:path w="286" h="233">
                  <a:moveTo>
                    <a:pt x="180" y="0"/>
                  </a:moveTo>
                  <a:cubicBezTo>
                    <a:pt x="123" y="44"/>
                    <a:pt x="63" y="84"/>
                    <a:pt x="0" y="120"/>
                  </a:cubicBezTo>
                  <a:cubicBezTo>
                    <a:pt x="44" y="160"/>
                    <a:pt x="90" y="198"/>
                    <a:pt x="138" y="233"/>
                  </a:cubicBezTo>
                  <a:cubicBezTo>
                    <a:pt x="190" y="195"/>
                    <a:pt x="239" y="154"/>
                    <a:pt x="286" y="110"/>
                  </a:cubicBezTo>
                  <a:cubicBezTo>
                    <a:pt x="249" y="75"/>
                    <a:pt x="213" y="38"/>
                    <a:pt x="18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grpSp>
      <p:sp>
        <p:nvSpPr>
          <p:cNvPr id="82" name="TextBox 81">
            <a:extLst>
              <a:ext uri="{FF2B5EF4-FFF2-40B4-BE49-F238E27FC236}">
                <a16:creationId xmlns:a16="http://schemas.microsoft.com/office/drawing/2014/main" id="{90B915C3-C9FD-45D0-A002-3EB3BF62B8F3}"/>
              </a:ext>
            </a:extLst>
          </p:cNvPr>
          <p:cNvSpPr txBox="1"/>
          <p:nvPr/>
        </p:nvSpPr>
        <p:spPr>
          <a:xfrm>
            <a:off x="11145947" y="6156805"/>
            <a:ext cx="488731" cy="276999"/>
          </a:xfrm>
          <a:prstGeom prst="rect">
            <a:avLst/>
          </a:prstGeom>
          <a:noFill/>
        </p:spPr>
        <p:txBody>
          <a:bodyPr wrap="square" rtlCol="0">
            <a:spAutoFit/>
          </a:bodyPr>
          <a:lstStyle/>
          <a:p>
            <a:pPr algn="ctr"/>
            <a:fld id="{691AF18D-0852-4468-85C6-A271F63CD70E}" type="slidenum">
              <a:rPr lang="en-US" sz="1200" b="1" smtClean="0">
                <a:solidFill>
                  <a:schemeClr val="accent1"/>
                </a:solidFill>
                <a:latin typeface="+mj-lt"/>
              </a:rPr>
              <a:pPr algn="ctr"/>
              <a:t>24</a:t>
            </a:fld>
            <a:endParaRPr lang="en-US" sz="1200" b="1" dirty="0">
              <a:solidFill>
                <a:schemeClr val="accent1"/>
              </a:solidFill>
              <a:latin typeface="+mj-lt"/>
              <a:ea typeface="Open Sans Light" panose="020B0306030504020204" pitchFamily="34" charset="0"/>
              <a:cs typeface="Open Sans Light" panose="020B0306030504020204" pitchFamily="34" charset="0"/>
            </a:endParaRPr>
          </a:p>
        </p:txBody>
      </p:sp>
      <p:sp>
        <p:nvSpPr>
          <p:cNvPr id="83" name="Freeform 9">
            <a:extLst>
              <a:ext uri="{FF2B5EF4-FFF2-40B4-BE49-F238E27FC236}">
                <a16:creationId xmlns:a16="http://schemas.microsoft.com/office/drawing/2014/main" id="{7D2934BB-6C09-4DB3-9F4D-85BFF2782EDA}"/>
              </a:ext>
            </a:extLst>
          </p:cNvPr>
          <p:cNvSpPr>
            <a:spLocks/>
          </p:cNvSpPr>
          <p:nvPr/>
        </p:nvSpPr>
        <p:spPr bwMode="auto">
          <a:xfrm>
            <a:off x="11573969" y="6193534"/>
            <a:ext cx="188118" cy="230382"/>
          </a:xfrm>
          <a:custGeom>
            <a:avLst/>
            <a:gdLst>
              <a:gd name="T0" fmla="*/ 1580 w 1676"/>
              <a:gd name="T1" fmla="*/ 862 h 2064"/>
              <a:gd name="T2" fmla="*/ 1580 w 1676"/>
              <a:gd name="T3" fmla="*/ 862 h 2064"/>
              <a:gd name="T4" fmla="*/ 325 w 1676"/>
              <a:gd name="T5" fmla="*/ 45 h 2064"/>
              <a:gd name="T6" fmla="*/ 110 w 1676"/>
              <a:gd name="T7" fmla="*/ 37 h 2064"/>
              <a:gd name="T8" fmla="*/ 0 w 1676"/>
              <a:gd name="T9" fmla="*/ 222 h 2064"/>
              <a:gd name="T10" fmla="*/ 0 w 1676"/>
              <a:gd name="T11" fmla="*/ 702 h 2064"/>
              <a:gd name="T12" fmla="*/ 38 w 1676"/>
              <a:gd name="T13" fmla="*/ 769 h 2064"/>
              <a:gd name="T14" fmla="*/ 115 w 1676"/>
              <a:gd name="T15" fmla="*/ 774 h 2064"/>
              <a:gd name="T16" fmla="*/ 240 w 1676"/>
              <a:gd name="T17" fmla="*/ 746 h 2064"/>
              <a:gd name="T18" fmla="*/ 531 w 1676"/>
              <a:gd name="T19" fmla="*/ 1038 h 2064"/>
              <a:gd name="T20" fmla="*/ 240 w 1676"/>
              <a:gd name="T21" fmla="*/ 1329 h 2064"/>
              <a:gd name="T22" fmla="*/ 115 w 1676"/>
              <a:gd name="T23" fmla="*/ 1301 h 2064"/>
              <a:gd name="T24" fmla="*/ 38 w 1676"/>
              <a:gd name="T25" fmla="*/ 1306 h 2064"/>
              <a:gd name="T26" fmla="*/ 0 w 1676"/>
              <a:gd name="T27" fmla="*/ 1374 h 2064"/>
              <a:gd name="T28" fmla="*/ 0 w 1676"/>
              <a:gd name="T29" fmla="*/ 1854 h 2064"/>
              <a:gd name="T30" fmla="*/ 110 w 1676"/>
              <a:gd name="T31" fmla="*/ 2038 h 2064"/>
              <a:gd name="T32" fmla="*/ 210 w 1676"/>
              <a:gd name="T33" fmla="*/ 2064 h 2064"/>
              <a:gd name="T34" fmla="*/ 325 w 1676"/>
              <a:gd name="T35" fmla="*/ 2030 h 2064"/>
              <a:gd name="T36" fmla="*/ 1580 w 1676"/>
              <a:gd name="T37" fmla="*/ 1214 h 2064"/>
              <a:gd name="T38" fmla="*/ 1676 w 1676"/>
              <a:gd name="T39" fmla="*/ 1038 h 2064"/>
              <a:gd name="T40" fmla="*/ 1580 w 1676"/>
              <a:gd name="T41" fmla="*/ 86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6" h="2064">
                <a:moveTo>
                  <a:pt x="1580" y="862"/>
                </a:moveTo>
                <a:cubicBezTo>
                  <a:pt x="1580" y="862"/>
                  <a:pt x="1580" y="862"/>
                  <a:pt x="1580" y="862"/>
                </a:cubicBezTo>
                <a:cubicBezTo>
                  <a:pt x="325" y="45"/>
                  <a:pt x="325" y="45"/>
                  <a:pt x="325" y="45"/>
                </a:cubicBezTo>
                <a:cubicBezTo>
                  <a:pt x="260" y="3"/>
                  <a:pt x="178" y="0"/>
                  <a:pt x="110" y="37"/>
                </a:cubicBezTo>
                <a:cubicBezTo>
                  <a:pt x="42" y="74"/>
                  <a:pt x="0" y="144"/>
                  <a:pt x="0" y="222"/>
                </a:cubicBezTo>
                <a:cubicBezTo>
                  <a:pt x="0" y="702"/>
                  <a:pt x="0" y="702"/>
                  <a:pt x="0" y="702"/>
                </a:cubicBezTo>
                <a:cubicBezTo>
                  <a:pt x="0" y="729"/>
                  <a:pt x="14" y="755"/>
                  <a:pt x="38" y="769"/>
                </a:cubicBezTo>
                <a:cubicBezTo>
                  <a:pt x="61" y="784"/>
                  <a:pt x="90" y="786"/>
                  <a:pt x="115" y="774"/>
                </a:cubicBezTo>
                <a:cubicBezTo>
                  <a:pt x="154" y="755"/>
                  <a:pt x="196" y="746"/>
                  <a:pt x="240" y="746"/>
                </a:cubicBezTo>
                <a:cubicBezTo>
                  <a:pt x="401" y="746"/>
                  <a:pt x="531" y="877"/>
                  <a:pt x="531" y="1038"/>
                </a:cubicBezTo>
                <a:cubicBezTo>
                  <a:pt x="531" y="1199"/>
                  <a:pt x="401" y="1329"/>
                  <a:pt x="240" y="1329"/>
                </a:cubicBezTo>
                <a:cubicBezTo>
                  <a:pt x="196" y="1329"/>
                  <a:pt x="154" y="1320"/>
                  <a:pt x="115" y="1301"/>
                </a:cubicBezTo>
                <a:cubicBezTo>
                  <a:pt x="90" y="1290"/>
                  <a:pt x="61" y="1291"/>
                  <a:pt x="38" y="1306"/>
                </a:cubicBezTo>
                <a:cubicBezTo>
                  <a:pt x="14" y="1321"/>
                  <a:pt x="0" y="1346"/>
                  <a:pt x="0" y="1374"/>
                </a:cubicBezTo>
                <a:cubicBezTo>
                  <a:pt x="0" y="1854"/>
                  <a:pt x="0" y="1854"/>
                  <a:pt x="0" y="1854"/>
                </a:cubicBezTo>
                <a:cubicBezTo>
                  <a:pt x="0" y="1931"/>
                  <a:pt x="42" y="2002"/>
                  <a:pt x="110" y="2038"/>
                </a:cubicBezTo>
                <a:cubicBezTo>
                  <a:pt x="141" y="2055"/>
                  <a:pt x="175" y="2064"/>
                  <a:pt x="210" y="2064"/>
                </a:cubicBezTo>
                <a:cubicBezTo>
                  <a:pt x="251" y="2064"/>
                  <a:pt x="291" y="2052"/>
                  <a:pt x="325" y="2030"/>
                </a:cubicBezTo>
                <a:cubicBezTo>
                  <a:pt x="1580" y="1214"/>
                  <a:pt x="1580" y="1214"/>
                  <a:pt x="1580" y="1214"/>
                </a:cubicBezTo>
                <a:cubicBezTo>
                  <a:pt x="1640" y="1175"/>
                  <a:pt x="1676" y="1109"/>
                  <a:pt x="1676" y="1038"/>
                </a:cubicBezTo>
                <a:cubicBezTo>
                  <a:pt x="1676" y="966"/>
                  <a:pt x="1640" y="901"/>
                  <a:pt x="1580" y="862"/>
                </a:cubicBezTo>
                <a:close/>
              </a:path>
            </a:pathLst>
          </a:custGeom>
          <a:gradFill>
            <a:gsLst>
              <a:gs pos="0">
                <a:schemeClr val="accent1"/>
              </a:gs>
              <a:gs pos="83000">
                <a:schemeClr val="accent2"/>
              </a:gs>
              <a:gs pos="100000">
                <a:schemeClr val="accent3"/>
              </a:gs>
            </a:gsLst>
            <a:lin ang="4200000" scaled="0"/>
          </a:gradFill>
          <a:ln>
            <a:noFill/>
          </a:ln>
        </p:spPr>
        <p:txBody>
          <a:bodyPr vert="horz" wrap="square" lIns="91440" tIns="45720" rIns="91440" bIns="45720" numCol="1" anchor="t" anchorCtr="0" compatLnSpc="1">
            <a:prstTxWarp prst="textNoShape">
              <a:avLst/>
            </a:prstTxWarp>
          </a:bodyPr>
          <a:lstStyle/>
          <a:p>
            <a:endParaRPr lang="en-ID"/>
          </a:p>
        </p:txBody>
      </p:sp>
    </p:spTree>
    <p:extLst>
      <p:ext uri="{BB962C8B-B14F-4D97-AF65-F5344CB8AC3E}">
        <p14:creationId xmlns:p14="http://schemas.microsoft.com/office/powerpoint/2010/main" val="1552407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E227938-FB97-45D0-810B-344CF59EAAF9}"/>
              </a:ext>
            </a:extLst>
          </p:cNvPr>
          <p:cNvSpPr>
            <a:spLocks noGrp="1"/>
          </p:cNvSpPr>
          <p:nvPr>
            <p:ph type="pic" sz="quarter" idx="10"/>
          </p:nvPr>
        </p:nvSpPr>
        <p:spPr/>
      </p:sp>
      <p:sp>
        <p:nvSpPr>
          <p:cNvPr id="21" name="Rectangle 20">
            <a:extLst>
              <a:ext uri="{FF2B5EF4-FFF2-40B4-BE49-F238E27FC236}">
                <a16:creationId xmlns:a16="http://schemas.microsoft.com/office/drawing/2014/main" id="{17E0E4CA-4848-46A2-B70B-B17192822C96}"/>
              </a:ext>
            </a:extLst>
          </p:cNvPr>
          <p:cNvSpPr/>
          <p:nvPr/>
        </p:nvSpPr>
        <p:spPr>
          <a:xfrm>
            <a:off x="0" y="0"/>
            <a:ext cx="12192000" cy="6858000"/>
          </a:xfrm>
          <a:prstGeom prst="rect">
            <a:avLst/>
          </a:prstGeom>
          <a:solidFill>
            <a:schemeClr val="tx2">
              <a:lumMod val="7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Text Placeholder 3">
            <a:extLst>
              <a:ext uri="{FF2B5EF4-FFF2-40B4-BE49-F238E27FC236}">
                <a16:creationId xmlns:a16="http://schemas.microsoft.com/office/drawing/2014/main" id="{A973FD36-DC35-426F-A559-8E8FD081EBFF}"/>
              </a:ext>
            </a:extLst>
          </p:cNvPr>
          <p:cNvSpPr>
            <a:spLocks noGrp="1"/>
          </p:cNvSpPr>
          <p:nvPr>
            <p:ph type="body" sz="quarter" idx="11"/>
          </p:nvPr>
        </p:nvSpPr>
        <p:spPr/>
        <p:txBody>
          <a:bodyPr/>
          <a:lstStyle/>
          <a:p>
            <a:r>
              <a:rPr lang="en-US" dirty="0"/>
              <a:t>Agenda for Today</a:t>
            </a:r>
            <a:endParaRPr lang="en-ID" dirty="0"/>
          </a:p>
        </p:txBody>
      </p:sp>
      <p:sp>
        <p:nvSpPr>
          <p:cNvPr id="5" name="TextBox 4">
            <a:extLst>
              <a:ext uri="{FF2B5EF4-FFF2-40B4-BE49-F238E27FC236}">
                <a16:creationId xmlns:a16="http://schemas.microsoft.com/office/drawing/2014/main" id="{CBFC5FB9-335A-42AB-970F-2D9958994019}"/>
              </a:ext>
            </a:extLst>
          </p:cNvPr>
          <p:cNvSpPr txBox="1"/>
          <p:nvPr/>
        </p:nvSpPr>
        <p:spPr>
          <a:xfrm>
            <a:off x="11145947" y="6156805"/>
            <a:ext cx="488731" cy="276999"/>
          </a:xfrm>
          <a:prstGeom prst="rect">
            <a:avLst/>
          </a:prstGeom>
          <a:noFill/>
        </p:spPr>
        <p:txBody>
          <a:bodyPr wrap="square" rtlCol="0">
            <a:spAutoFit/>
          </a:bodyPr>
          <a:lstStyle/>
          <a:p>
            <a:pPr algn="ctr"/>
            <a:fld id="{691AF18D-0852-4468-85C6-A271F63CD70E}" type="slidenum">
              <a:rPr lang="en-US" sz="1200" b="1" smtClean="0">
                <a:solidFill>
                  <a:schemeClr val="accent1"/>
                </a:solidFill>
                <a:latin typeface="+mj-lt"/>
              </a:rPr>
              <a:pPr algn="ctr"/>
              <a:t>3</a:t>
            </a:fld>
            <a:endParaRPr lang="en-US" sz="1200" b="1" dirty="0">
              <a:solidFill>
                <a:schemeClr val="accent1"/>
              </a:solidFill>
              <a:latin typeface="+mj-lt"/>
              <a:ea typeface="Open Sans Light" panose="020B0306030504020204" pitchFamily="34" charset="0"/>
              <a:cs typeface="Open Sans Light" panose="020B0306030504020204" pitchFamily="34" charset="0"/>
            </a:endParaRPr>
          </a:p>
        </p:txBody>
      </p:sp>
      <p:sp>
        <p:nvSpPr>
          <p:cNvPr id="16" name="Freeform 9">
            <a:extLst>
              <a:ext uri="{FF2B5EF4-FFF2-40B4-BE49-F238E27FC236}">
                <a16:creationId xmlns:a16="http://schemas.microsoft.com/office/drawing/2014/main" id="{C97A9481-A337-4315-89A5-160E0FCFAFB4}"/>
              </a:ext>
            </a:extLst>
          </p:cNvPr>
          <p:cNvSpPr>
            <a:spLocks/>
          </p:cNvSpPr>
          <p:nvPr/>
        </p:nvSpPr>
        <p:spPr bwMode="auto">
          <a:xfrm>
            <a:off x="11573969" y="6193534"/>
            <a:ext cx="188118" cy="230382"/>
          </a:xfrm>
          <a:custGeom>
            <a:avLst/>
            <a:gdLst>
              <a:gd name="T0" fmla="*/ 1580 w 1676"/>
              <a:gd name="T1" fmla="*/ 862 h 2064"/>
              <a:gd name="T2" fmla="*/ 1580 w 1676"/>
              <a:gd name="T3" fmla="*/ 862 h 2064"/>
              <a:gd name="T4" fmla="*/ 325 w 1676"/>
              <a:gd name="T5" fmla="*/ 45 h 2064"/>
              <a:gd name="T6" fmla="*/ 110 w 1676"/>
              <a:gd name="T7" fmla="*/ 37 h 2064"/>
              <a:gd name="T8" fmla="*/ 0 w 1676"/>
              <a:gd name="T9" fmla="*/ 222 h 2064"/>
              <a:gd name="T10" fmla="*/ 0 w 1676"/>
              <a:gd name="T11" fmla="*/ 702 h 2064"/>
              <a:gd name="T12" fmla="*/ 38 w 1676"/>
              <a:gd name="T13" fmla="*/ 769 h 2064"/>
              <a:gd name="T14" fmla="*/ 115 w 1676"/>
              <a:gd name="T15" fmla="*/ 774 h 2064"/>
              <a:gd name="T16" fmla="*/ 240 w 1676"/>
              <a:gd name="T17" fmla="*/ 746 h 2064"/>
              <a:gd name="T18" fmla="*/ 531 w 1676"/>
              <a:gd name="T19" fmla="*/ 1038 h 2064"/>
              <a:gd name="T20" fmla="*/ 240 w 1676"/>
              <a:gd name="T21" fmla="*/ 1329 h 2064"/>
              <a:gd name="T22" fmla="*/ 115 w 1676"/>
              <a:gd name="T23" fmla="*/ 1301 h 2064"/>
              <a:gd name="T24" fmla="*/ 38 w 1676"/>
              <a:gd name="T25" fmla="*/ 1306 h 2064"/>
              <a:gd name="T26" fmla="*/ 0 w 1676"/>
              <a:gd name="T27" fmla="*/ 1374 h 2064"/>
              <a:gd name="T28" fmla="*/ 0 w 1676"/>
              <a:gd name="T29" fmla="*/ 1854 h 2064"/>
              <a:gd name="T30" fmla="*/ 110 w 1676"/>
              <a:gd name="T31" fmla="*/ 2038 h 2064"/>
              <a:gd name="T32" fmla="*/ 210 w 1676"/>
              <a:gd name="T33" fmla="*/ 2064 h 2064"/>
              <a:gd name="T34" fmla="*/ 325 w 1676"/>
              <a:gd name="T35" fmla="*/ 2030 h 2064"/>
              <a:gd name="T36" fmla="*/ 1580 w 1676"/>
              <a:gd name="T37" fmla="*/ 1214 h 2064"/>
              <a:gd name="T38" fmla="*/ 1676 w 1676"/>
              <a:gd name="T39" fmla="*/ 1038 h 2064"/>
              <a:gd name="T40" fmla="*/ 1580 w 1676"/>
              <a:gd name="T41" fmla="*/ 86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6" h="2064">
                <a:moveTo>
                  <a:pt x="1580" y="862"/>
                </a:moveTo>
                <a:cubicBezTo>
                  <a:pt x="1580" y="862"/>
                  <a:pt x="1580" y="862"/>
                  <a:pt x="1580" y="862"/>
                </a:cubicBezTo>
                <a:cubicBezTo>
                  <a:pt x="325" y="45"/>
                  <a:pt x="325" y="45"/>
                  <a:pt x="325" y="45"/>
                </a:cubicBezTo>
                <a:cubicBezTo>
                  <a:pt x="260" y="3"/>
                  <a:pt x="178" y="0"/>
                  <a:pt x="110" y="37"/>
                </a:cubicBezTo>
                <a:cubicBezTo>
                  <a:pt x="42" y="74"/>
                  <a:pt x="0" y="144"/>
                  <a:pt x="0" y="222"/>
                </a:cubicBezTo>
                <a:cubicBezTo>
                  <a:pt x="0" y="702"/>
                  <a:pt x="0" y="702"/>
                  <a:pt x="0" y="702"/>
                </a:cubicBezTo>
                <a:cubicBezTo>
                  <a:pt x="0" y="729"/>
                  <a:pt x="14" y="755"/>
                  <a:pt x="38" y="769"/>
                </a:cubicBezTo>
                <a:cubicBezTo>
                  <a:pt x="61" y="784"/>
                  <a:pt x="90" y="786"/>
                  <a:pt x="115" y="774"/>
                </a:cubicBezTo>
                <a:cubicBezTo>
                  <a:pt x="154" y="755"/>
                  <a:pt x="196" y="746"/>
                  <a:pt x="240" y="746"/>
                </a:cubicBezTo>
                <a:cubicBezTo>
                  <a:pt x="401" y="746"/>
                  <a:pt x="531" y="877"/>
                  <a:pt x="531" y="1038"/>
                </a:cubicBezTo>
                <a:cubicBezTo>
                  <a:pt x="531" y="1199"/>
                  <a:pt x="401" y="1329"/>
                  <a:pt x="240" y="1329"/>
                </a:cubicBezTo>
                <a:cubicBezTo>
                  <a:pt x="196" y="1329"/>
                  <a:pt x="154" y="1320"/>
                  <a:pt x="115" y="1301"/>
                </a:cubicBezTo>
                <a:cubicBezTo>
                  <a:pt x="90" y="1290"/>
                  <a:pt x="61" y="1291"/>
                  <a:pt x="38" y="1306"/>
                </a:cubicBezTo>
                <a:cubicBezTo>
                  <a:pt x="14" y="1321"/>
                  <a:pt x="0" y="1346"/>
                  <a:pt x="0" y="1374"/>
                </a:cubicBezTo>
                <a:cubicBezTo>
                  <a:pt x="0" y="1854"/>
                  <a:pt x="0" y="1854"/>
                  <a:pt x="0" y="1854"/>
                </a:cubicBezTo>
                <a:cubicBezTo>
                  <a:pt x="0" y="1931"/>
                  <a:pt x="42" y="2002"/>
                  <a:pt x="110" y="2038"/>
                </a:cubicBezTo>
                <a:cubicBezTo>
                  <a:pt x="141" y="2055"/>
                  <a:pt x="175" y="2064"/>
                  <a:pt x="210" y="2064"/>
                </a:cubicBezTo>
                <a:cubicBezTo>
                  <a:pt x="251" y="2064"/>
                  <a:pt x="291" y="2052"/>
                  <a:pt x="325" y="2030"/>
                </a:cubicBezTo>
                <a:cubicBezTo>
                  <a:pt x="1580" y="1214"/>
                  <a:pt x="1580" y="1214"/>
                  <a:pt x="1580" y="1214"/>
                </a:cubicBezTo>
                <a:cubicBezTo>
                  <a:pt x="1640" y="1175"/>
                  <a:pt x="1676" y="1109"/>
                  <a:pt x="1676" y="1038"/>
                </a:cubicBezTo>
                <a:cubicBezTo>
                  <a:pt x="1676" y="966"/>
                  <a:pt x="1640" y="901"/>
                  <a:pt x="1580" y="862"/>
                </a:cubicBezTo>
                <a:close/>
              </a:path>
            </a:pathLst>
          </a:custGeom>
          <a:gradFill>
            <a:gsLst>
              <a:gs pos="0">
                <a:schemeClr val="accent1"/>
              </a:gs>
              <a:gs pos="83000">
                <a:schemeClr val="accent2"/>
              </a:gs>
              <a:gs pos="100000">
                <a:schemeClr val="accent3"/>
              </a:gs>
            </a:gsLst>
            <a:lin ang="42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25" name="Freeform 5">
            <a:extLst>
              <a:ext uri="{FF2B5EF4-FFF2-40B4-BE49-F238E27FC236}">
                <a16:creationId xmlns:a16="http://schemas.microsoft.com/office/drawing/2014/main" id="{C9A2103D-6A68-4781-A5BC-0234D33BA44E}"/>
              </a:ext>
            </a:extLst>
          </p:cNvPr>
          <p:cNvSpPr>
            <a:spLocks/>
          </p:cNvSpPr>
          <p:nvPr/>
        </p:nvSpPr>
        <p:spPr bwMode="auto">
          <a:xfrm>
            <a:off x="3176" y="1250262"/>
            <a:ext cx="12188823" cy="4744853"/>
          </a:xfrm>
          <a:custGeom>
            <a:avLst/>
            <a:gdLst>
              <a:gd name="T0" fmla="*/ 3550 w 7021"/>
              <a:gd name="T1" fmla="*/ 448 h 2744"/>
              <a:gd name="T2" fmla="*/ 0 w 7021"/>
              <a:gd name="T3" fmla="*/ 0 h 2744"/>
              <a:gd name="T4" fmla="*/ 0 w 7021"/>
              <a:gd name="T5" fmla="*/ 1900 h 2744"/>
              <a:gd name="T6" fmla="*/ 3550 w 7021"/>
              <a:gd name="T7" fmla="*/ 2744 h 2744"/>
              <a:gd name="T8" fmla="*/ 7021 w 7021"/>
              <a:gd name="T9" fmla="*/ 1947 h 2744"/>
              <a:gd name="T10" fmla="*/ 7021 w 7021"/>
              <a:gd name="T11" fmla="*/ 25 h 2744"/>
              <a:gd name="T12" fmla="*/ 3550 w 7021"/>
              <a:gd name="T13" fmla="*/ 448 h 2744"/>
            </a:gdLst>
            <a:ahLst/>
            <a:cxnLst>
              <a:cxn ang="0">
                <a:pos x="T0" y="T1"/>
              </a:cxn>
              <a:cxn ang="0">
                <a:pos x="T2" y="T3"/>
              </a:cxn>
              <a:cxn ang="0">
                <a:pos x="T4" y="T5"/>
              </a:cxn>
              <a:cxn ang="0">
                <a:pos x="T6" y="T7"/>
              </a:cxn>
              <a:cxn ang="0">
                <a:pos x="T8" y="T9"/>
              </a:cxn>
              <a:cxn ang="0">
                <a:pos x="T10" y="T11"/>
              </a:cxn>
              <a:cxn ang="0">
                <a:pos x="T12" y="T13"/>
              </a:cxn>
            </a:cxnLst>
            <a:rect l="0" t="0" r="r" b="b"/>
            <a:pathLst>
              <a:path w="7021" h="2744">
                <a:moveTo>
                  <a:pt x="3550" y="448"/>
                </a:moveTo>
                <a:cubicBezTo>
                  <a:pt x="2117" y="448"/>
                  <a:pt x="838" y="273"/>
                  <a:pt x="0" y="0"/>
                </a:cubicBezTo>
                <a:cubicBezTo>
                  <a:pt x="0" y="1900"/>
                  <a:pt x="0" y="1900"/>
                  <a:pt x="0" y="1900"/>
                </a:cubicBezTo>
                <a:cubicBezTo>
                  <a:pt x="838" y="2415"/>
                  <a:pt x="2117" y="2744"/>
                  <a:pt x="3550" y="2744"/>
                </a:cubicBezTo>
                <a:cubicBezTo>
                  <a:pt x="4939" y="2744"/>
                  <a:pt x="6183" y="2435"/>
                  <a:pt x="7021" y="1947"/>
                </a:cubicBezTo>
                <a:cubicBezTo>
                  <a:pt x="7021" y="25"/>
                  <a:pt x="7021" y="25"/>
                  <a:pt x="7021" y="25"/>
                </a:cubicBezTo>
                <a:cubicBezTo>
                  <a:pt x="6183" y="284"/>
                  <a:pt x="4939" y="448"/>
                  <a:pt x="3550" y="448"/>
                </a:cubicBezTo>
                <a:close/>
              </a:path>
            </a:pathLst>
          </a:custGeom>
          <a:gradFill>
            <a:gsLst>
              <a:gs pos="0">
                <a:schemeClr val="accent1"/>
              </a:gs>
              <a:gs pos="83000">
                <a:schemeClr val="accent2"/>
              </a:gs>
              <a:gs pos="100000">
                <a:schemeClr val="accent3"/>
              </a:gs>
            </a:gsLst>
            <a:lin ang="42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41" name="TextBox 40">
            <a:extLst>
              <a:ext uri="{FF2B5EF4-FFF2-40B4-BE49-F238E27FC236}">
                <a16:creationId xmlns:a16="http://schemas.microsoft.com/office/drawing/2014/main" id="{85E6A8C7-2D82-449C-8AF9-0525369532F0}"/>
              </a:ext>
            </a:extLst>
          </p:cNvPr>
          <p:cNvSpPr txBox="1"/>
          <p:nvPr/>
        </p:nvSpPr>
        <p:spPr>
          <a:xfrm>
            <a:off x="4381016" y="2560995"/>
            <a:ext cx="734496" cy="523220"/>
          </a:xfrm>
          <a:prstGeom prst="rect">
            <a:avLst/>
          </a:prstGeom>
          <a:noFill/>
        </p:spPr>
        <p:txBody>
          <a:bodyPr wrap="none" rtlCol="0">
            <a:spAutoFit/>
          </a:bodyPr>
          <a:lstStyle/>
          <a:p>
            <a:r>
              <a:rPr lang="en-US" sz="2800" b="1" dirty="0">
                <a:solidFill>
                  <a:schemeClr val="bg2"/>
                </a:solidFill>
                <a:latin typeface="+mj-lt"/>
              </a:rPr>
              <a:t>02.</a:t>
            </a:r>
            <a:endParaRPr lang="en-ID" sz="2800" b="1" dirty="0">
              <a:solidFill>
                <a:schemeClr val="bg2"/>
              </a:solidFill>
              <a:latin typeface="+mj-lt"/>
            </a:endParaRPr>
          </a:p>
        </p:txBody>
      </p:sp>
      <p:sp>
        <p:nvSpPr>
          <p:cNvPr id="42" name="TextBox 41">
            <a:extLst>
              <a:ext uri="{FF2B5EF4-FFF2-40B4-BE49-F238E27FC236}">
                <a16:creationId xmlns:a16="http://schemas.microsoft.com/office/drawing/2014/main" id="{AA667359-1637-4B50-8A12-21CB50F5EF45}"/>
              </a:ext>
            </a:extLst>
          </p:cNvPr>
          <p:cNvSpPr txBox="1"/>
          <p:nvPr/>
        </p:nvSpPr>
        <p:spPr>
          <a:xfrm>
            <a:off x="5044981" y="2902181"/>
            <a:ext cx="2766000" cy="616836"/>
          </a:xfrm>
          <a:prstGeom prst="rect">
            <a:avLst/>
          </a:prstGeom>
          <a:noFill/>
        </p:spPr>
        <p:txBody>
          <a:bodyPr wrap="square" rtlCol="0">
            <a:spAutoFit/>
          </a:bodyPr>
          <a:lstStyle/>
          <a:p>
            <a:pPr>
              <a:lnSpc>
                <a:spcPct val="150000"/>
              </a:lnSpc>
            </a:pPr>
            <a:r>
              <a:rPr lang="en-US" sz="1200" dirty="0">
                <a:solidFill>
                  <a:schemeClr val="bg2"/>
                </a:solidFill>
              </a:rPr>
              <a:t>A quick recap of application security and why we choose Microsoft SDL.</a:t>
            </a:r>
          </a:p>
        </p:txBody>
      </p:sp>
      <p:sp>
        <p:nvSpPr>
          <p:cNvPr id="43" name="TextBox 42">
            <a:extLst>
              <a:ext uri="{FF2B5EF4-FFF2-40B4-BE49-F238E27FC236}">
                <a16:creationId xmlns:a16="http://schemas.microsoft.com/office/drawing/2014/main" id="{5FE26CC3-E419-4B92-8F4D-34775D756D0E}"/>
              </a:ext>
            </a:extLst>
          </p:cNvPr>
          <p:cNvSpPr txBox="1"/>
          <p:nvPr/>
        </p:nvSpPr>
        <p:spPr>
          <a:xfrm>
            <a:off x="5022679" y="2560995"/>
            <a:ext cx="2746034" cy="400110"/>
          </a:xfrm>
          <a:prstGeom prst="rect">
            <a:avLst/>
          </a:prstGeom>
          <a:noFill/>
        </p:spPr>
        <p:txBody>
          <a:bodyPr wrap="square" rtlCol="0">
            <a:spAutoFit/>
          </a:bodyPr>
          <a:lstStyle/>
          <a:p>
            <a:r>
              <a:rPr lang="en-US" sz="2000" b="1" dirty="0">
                <a:solidFill>
                  <a:schemeClr val="bg2"/>
                </a:solidFill>
                <a:latin typeface="+mj-lt"/>
              </a:rPr>
              <a:t>Why software security?</a:t>
            </a:r>
            <a:endParaRPr lang="en-ID" sz="2000" b="1" dirty="0">
              <a:solidFill>
                <a:schemeClr val="bg2"/>
              </a:solidFill>
              <a:latin typeface="+mj-lt"/>
            </a:endParaRPr>
          </a:p>
        </p:txBody>
      </p:sp>
      <p:sp>
        <p:nvSpPr>
          <p:cNvPr id="38" name="TextBox 37">
            <a:extLst>
              <a:ext uri="{FF2B5EF4-FFF2-40B4-BE49-F238E27FC236}">
                <a16:creationId xmlns:a16="http://schemas.microsoft.com/office/drawing/2014/main" id="{B23804CF-4927-4855-A57E-B53832544B25}"/>
              </a:ext>
            </a:extLst>
          </p:cNvPr>
          <p:cNvSpPr txBox="1"/>
          <p:nvPr/>
        </p:nvSpPr>
        <p:spPr>
          <a:xfrm>
            <a:off x="4381016" y="3822638"/>
            <a:ext cx="736099" cy="523220"/>
          </a:xfrm>
          <a:prstGeom prst="rect">
            <a:avLst/>
          </a:prstGeom>
          <a:noFill/>
        </p:spPr>
        <p:txBody>
          <a:bodyPr wrap="none" rtlCol="0">
            <a:spAutoFit/>
          </a:bodyPr>
          <a:lstStyle/>
          <a:p>
            <a:r>
              <a:rPr lang="en-US" sz="2800" b="1" dirty="0">
                <a:solidFill>
                  <a:schemeClr val="bg2"/>
                </a:solidFill>
                <a:latin typeface="+mj-lt"/>
              </a:rPr>
              <a:t>05.</a:t>
            </a:r>
            <a:endParaRPr lang="en-ID" sz="2800" b="1" dirty="0">
              <a:solidFill>
                <a:schemeClr val="bg2"/>
              </a:solidFill>
              <a:latin typeface="+mj-lt"/>
            </a:endParaRPr>
          </a:p>
        </p:txBody>
      </p:sp>
      <p:sp>
        <p:nvSpPr>
          <p:cNvPr id="39" name="TextBox 38">
            <a:extLst>
              <a:ext uri="{FF2B5EF4-FFF2-40B4-BE49-F238E27FC236}">
                <a16:creationId xmlns:a16="http://schemas.microsoft.com/office/drawing/2014/main" id="{036D4F97-671C-48DE-932C-86E9AF46E913}"/>
              </a:ext>
            </a:extLst>
          </p:cNvPr>
          <p:cNvSpPr txBox="1"/>
          <p:nvPr/>
        </p:nvSpPr>
        <p:spPr>
          <a:xfrm>
            <a:off x="5044981" y="4163824"/>
            <a:ext cx="2766000" cy="616836"/>
          </a:xfrm>
          <a:prstGeom prst="rect">
            <a:avLst/>
          </a:prstGeom>
          <a:noFill/>
        </p:spPr>
        <p:txBody>
          <a:bodyPr wrap="square" rtlCol="0">
            <a:spAutoFit/>
          </a:bodyPr>
          <a:lstStyle/>
          <a:p>
            <a:pPr>
              <a:lnSpc>
                <a:spcPct val="150000"/>
              </a:lnSpc>
            </a:pPr>
            <a:r>
              <a:rPr lang="en-US" sz="1200" dirty="0">
                <a:solidFill>
                  <a:schemeClr val="bg2"/>
                </a:solidFill>
              </a:rPr>
              <a:t>Have a look at similar process like Microsoft SDL.</a:t>
            </a:r>
          </a:p>
        </p:txBody>
      </p:sp>
      <p:sp>
        <p:nvSpPr>
          <p:cNvPr id="40" name="TextBox 39">
            <a:extLst>
              <a:ext uri="{FF2B5EF4-FFF2-40B4-BE49-F238E27FC236}">
                <a16:creationId xmlns:a16="http://schemas.microsoft.com/office/drawing/2014/main" id="{C542A9FC-DBBC-4389-A70C-6C535AAEA95B}"/>
              </a:ext>
            </a:extLst>
          </p:cNvPr>
          <p:cNvSpPr txBox="1"/>
          <p:nvPr/>
        </p:nvSpPr>
        <p:spPr>
          <a:xfrm>
            <a:off x="5022679" y="3822638"/>
            <a:ext cx="1907193" cy="400110"/>
          </a:xfrm>
          <a:prstGeom prst="rect">
            <a:avLst/>
          </a:prstGeom>
          <a:noFill/>
        </p:spPr>
        <p:txBody>
          <a:bodyPr wrap="square" rtlCol="0">
            <a:spAutoFit/>
          </a:bodyPr>
          <a:lstStyle/>
          <a:p>
            <a:r>
              <a:rPr lang="en-US" sz="2000" b="1" dirty="0">
                <a:solidFill>
                  <a:schemeClr val="bg2"/>
                </a:solidFill>
                <a:latin typeface="+mj-lt"/>
              </a:rPr>
              <a:t>Other ways</a:t>
            </a:r>
            <a:endParaRPr lang="en-ID" sz="2000" b="1" dirty="0">
              <a:solidFill>
                <a:schemeClr val="bg2"/>
              </a:solidFill>
              <a:latin typeface="+mj-lt"/>
            </a:endParaRPr>
          </a:p>
        </p:txBody>
      </p:sp>
      <p:sp>
        <p:nvSpPr>
          <p:cNvPr id="26" name="TextBox 25">
            <a:extLst>
              <a:ext uri="{FF2B5EF4-FFF2-40B4-BE49-F238E27FC236}">
                <a16:creationId xmlns:a16="http://schemas.microsoft.com/office/drawing/2014/main" id="{F40287F0-7560-4C95-AAB4-CBF4CE2D4C38}"/>
              </a:ext>
            </a:extLst>
          </p:cNvPr>
          <p:cNvSpPr txBox="1"/>
          <p:nvPr/>
        </p:nvSpPr>
        <p:spPr>
          <a:xfrm>
            <a:off x="753876" y="2560995"/>
            <a:ext cx="663964" cy="523220"/>
          </a:xfrm>
          <a:prstGeom prst="rect">
            <a:avLst/>
          </a:prstGeom>
          <a:noFill/>
        </p:spPr>
        <p:txBody>
          <a:bodyPr wrap="none" rtlCol="0">
            <a:spAutoFit/>
          </a:bodyPr>
          <a:lstStyle/>
          <a:p>
            <a:r>
              <a:rPr lang="en-US" sz="2800" b="1" dirty="0">
                <a:solidFill>
                  <a:schemeClr val="bg2"/>
                </a:solidFill>
                <a:latin typeface="+mj-lt"/>
              </a:rPr>
              <a:t>01.</a:t>
            </a:r>
            <a:endParaRPr lang="en-ID" sz="2800" b="1" dirty="0">
              <a:solidFill>
                <a:schemeClr val="bg2"/>
              </a:solidFill>
              <a:latin typeface="+mj-lt"/>
            </a:endParaRPr>
          </a:p>
        </p:txBody>
      </p:sp>
      <p:sp>
        <p:nvSpPr>
          <p:cNvPr id="27" name="TextBox 26">
            <a:extLst>
              <a:ext uri="{FF2B5EF4-FFF2-40B4-BE49-F238E27FC236}">
                <a16:creationId xmlns:a16="http://schemas.microsoft.com/office/drawing/2014/main" id="{F1B05DD3-784D-4480-8F4C-AE3555182B5F}"/>
              </a:ext>
            </a:extLst>
          </p:cNvPr>
          <p:cNvSpPr txBox="1"/>
          <p:nvPr/>
        </p:nvSpPr>
        <p:spPr>
          <a:xfrm>
            <a:off x="1417841" y="2902181"/>
            <a:ext cx="2766000" cy="339837"/>
          </a:xfrm>
          <a:prstGeom prst="rect">
            <a:avLst/>
          </a:prstGeom>
          <a:noFill/>
        </p:spPr>
        <p:txBody>
          <a:bodyPr wrap="square" rtlCol="0">
            <a:spAutoFit/>
          </a:bodyPr>
          <a:lstStyle/>
          <a:p>
            <a:pPr>
              <a:lnSpc>
                <a:spcPct val="150000"/>
              </a:lnSpc>
            </a:pPr>
            <a:r>
              <a:rPr lang="en-US" sz="1200" dirty="0">
                <a:solidFill>
                  <a:schemeClr val="bg2"/>
                </a:solidFill>
              </a:rPr>
              <a:t>About the topic</a:t>
            </a:r>
          </a:p>
        </p:txBody>
      </p:sp>
      <p:sp>
        <p:nvSpPr>
          <p:cNvPr id="28" name="TextBox 27">
            <a:extLst>
              <a:ext uri="{FF2B5EF4-FFF2-40B4-BE49-F238E27FC236}">
                <a16:creationId xmlns:a16="http://schemas.microsoft.com/office/drawing/2014/main" id="{14222E0F-DA43-4B29-9466-7E03D3D8B632}"/>
              </a:ext>
            </a:extLst>
          </p:cNvPr>
          <p:cNvSpPr txBox="1"/>
          <p:nvPr/>
        </p:nvSpPr>
        <p:spPr>
          <a:xfrm>
            <a:off x="1395539" y="2560995"/>
            <a:ext cx="1907193" cy="400110"/>
          </a:xfrm>
          <a:prstGeom prst="rect">
            <a:avLst/>
          </a:prstGeom>
          <a:noFill/>
        </p:spPr>
        <p:txBody>
          <a:bodyPr wrap="square" rtlCol="0">
            <a:spAutoFit/>
          </a:bodyPr>
          <a:lstStyle/>
          <a:p>
            <a:r>
              <a:rPr lang="en-US" sz="2000" b="1" dirty="0">
                <a:solidFill>
                  <a:schemeClr val="bg2"/>
                </a:solidFill>
                <a:latin typeface="+mj-lt"/>
              </a:rPr>
              <a:t>Welcome</a:t>
            </a:r>
            <a:endParaRPr lang="en-ID" sz="2000" b="1" dirty="0">
              <a:solidFill>
                <a:schemeClr val="bg2"/>
              </a:solidFill>
              <a:latin typeface="+mj-lt"/>
            </a:endParaRPr>
          </a:p>
        </p:txBody>
      </p:sp>
      <p:sp>
        <p:nvSpPr>
          <p:cNvPr id="31" name="TextBox 30">
            <a:extLst>
              <a:ext uri="{FF2B5EF4-FFF2-40B4-BE49-F238E27FC236}">
                <a16:creationId xmlns:a16="http://schemas.microsoft.com/office/drawing/2014/main" id="{D9F6265C-70D4-493D-9497-F873B6695B9D}"/>
              </a:ext>
            </a:extLst>
          </p:cNvPr>
          <p:cNvSpPr txBox="1"/>
          <p:nvPr/>
        </p:nvSpPr>
        <p:spPr>
          <a:xfrm>
            <a:off x="753876" y="3822638"/>
            <a:ext cx="769763" cy="523220"/>
          </a:xfrm>
          <a:prstGeom prst="rect">
            <a:avLst/>
          </a:prstGeom>
          <a:noFill/>
        </p:spPr>
        <p:txBody>
          <a:bodyPr wrap="none" rtlCol="0">
            <a:spAutoFit/>
          </a:bodyPr>
          <a:lstStyle/>
          <a:p>
            <a:r>
              <a:rPr lang="en-US" sz="2800" b="1" dirty="0">
                <a:solidFill>
                  <a:schemeClr val="bg2"/>
                </a:solidFill>
                <a:latin typeface="+mj-lt"/>
              </a:rPr>
              <a:t>04.</a:t>
            </a:r>
            <a:endParaRPr lang="en-ID" sz="2800" b="1" dirty="0">
              <a:solidFill>
                <a:schemeClr val="bg2"/>
              </a:solidFill>
              <a:latin typeface="+mj-lt"/>
            </a:endParaRPr>
          </a:p>
        </p:txBody>
      </p:sp>
      <p:sp>
        <p:nvSpPr>
          <p:cNvPr id="32" name="TextBox 31">
            <a:extLst>
              <a:ext uri="{FF2B5EF4-FFF2-40B4-BE49-F238E27FC236}">
                <a16:creationId xmlns:a16="http://schemas.microsoft.com/office/drawing/2014/main" id="{76EDDCC5-B0BF-45C6-BA2A-0D5FE39B3B38}"/>
              </a:ext>
            </a:extLst>
          </p:cNvPr>
          <p:cNvSpPr txBox="1"/>
          <p:nvPr/>
        </p:nvSpPr>
        <p:spPr>
          <a:xfrm>
            <a:off x="1417841" y="4163824"/>
            <a:ext cx="2766000" cy="616836"/>
          </a:xfrm>
          <a:prstGeom prst="rect">
            <a:avLst/>
          </a:prstGeom>
          <a:noFill/>
        </p:spPr>
        <p:txBody>
          <a:bodyPr wrap="square" rtlCol="0">
            <a:spAutoFit/>
          </a:bodyPr>
          <a:lstStyle/>
          <a:p>
            <a:pPr>
              <a:lnSpc>
                <a:spcPct val="150000"/>
              </a:lnSpc>
            </a:pPr>
            <a:r>
              <a:rPr lang="en-US" sz="1200" dirty="0">
                <a:solidFill>
                  <a:schemeClr val="bg2"/>
                </a:solidFill>
              </a:rPr>
              <a:t>We will have look at the result of Microsoft SDL on their products.</a:t>
            </a:r>
          </a:p>
        </p:txBody>
      </p:sp>
      <p:sp>
        <p:nvSpPr>
          <p:cNvPr id="33" name="TextBox 32">
            <a:extLst>
              <a:ext uri="{FF2B5EF4-FFF2-40B4-BE49-F238E27FC236}">
                <a16:creationId xmlns:a16="http://schemas.microsoft.com/office/drawing/2014/main" id="{A2C65577-1666-4047-A802-710DF2145D30}"/>
              </a:ext>
            </a:extLst>
          </p:cNvPr>
          <p:cNvSpPr txBox="1"/>
          <p:nvPr/>
        </p:nvSpPr>
        <p:spPr>
          <a:xfrm>
            <a:off x="1395539" y="3822638"/>
            <a:ext cx="1907193" cy="400110"/>
          </a:xfrm>
          <a:prstGeom prst="rect">
            <a:avLst/>
          </a:prstGeom>
          <a:noFill/>
        </p:spPr>
        <p:txBody>
          <a:bodyPr wrap="square" rtlCol="0">
            <a:spAutoFit/>
          </a:bodyPr>
          <a:lstStyle/>
          <a:p>
            <a:r>
              <a:rPr lang="en-US" sz="2000" b="1" dirty="0">
                <a:solidFill>
                  <a:schemeClr val="bg2"/>
                </a:solidFill>
                <a:latin typeface="+mj-lt"/>
              </a:rPr>
              <a:t>Comparison</a:t>
            </a:r>
            <a:endParaRPr lang="en-US" sz="2000" dirty="0"/>
          </a:p>
        </p:txBody>
      </p:sp>
      <p:sp>
        <p:nvSpPr>
          <p:cNvPr id="60" name="TextBox 59">
            <a:extLst>
              <a:ext uri="{FF2B5EF4-FFF2-40B4-BE49-F238E27FC236}">
                <a16:creationId xmlns:a16="http://schemas.microsoft.com/office/drawing/2014/main" id="{15983932-5682-4595-ABB3-B446315C3FBD}"/>
              </a:ext>
            </a:extLst>
          </p:cNvPr>
          <p:cNvSpPr txBox="1"/>
          <p:nvPr/>
        </p:nvSpPr>
        <p:spPr>
          <a:xfrm>
            <a:off x="8008159" y="2560995"/>
            <a:ext cx="736099" cy="523220"/>
          </a:xfrm>
          <a:prstGeom prst="rect">
            <a:avLst/>
          </a:prstGeom>
          <a:noFill/>
        </p:spPr>
        <p:txBody>
          <a:bodyPr wrap="none" rtlCol="0">
            <a:spAutoFit/>
          </a:bodyPr>
          <a:lstStyle/>
          <a:p>
            <a:r>
              <a:rPr lang="en-US" sz="2800" b="1" dirty="0">
                <a:solidFill>
                  <a:schemeClr val="bg2"/>
                </a:solidFill>
                <a:latin typeface="+mj-lt"/>
              </a:rPr>
              <a:t>03.</a:t>
            </a:r>
            <a:endParaRPr lang="en-ID" sz="2800" b="1" dirty="0">
              <a:solidFill>
                <a:schemeClr val="bg2"/>
              </a:solidFill>
              <a:latin typeface="+mj-lt"/>
            </a:endParaRPr>
          </a:p>
        </p:txBody>
      </p:sp>
      <p:sp>
        <p:nvSpPr>
          <p:cNvPr id="61" name="TextBox 60">
            <a:extLst>
              <a:ext uri="{FF2B5EF4-FFF2-40B4-BE49-F238E27FC236}">
                <a16:creationId xmlns:a16="http://schemas.microsoft.com/office/drawing/2014/main" id="{05F0C599-201D-43AD-A01E-BE704730FEE2}"/>
              </a:ext>
            </a:extLst>
          </p:cNvPr>
          <p:cNvSpPr txBox="1"/>
          <p:nvPr/>
        </p:nvSpPr>
        <p:spPr>
          <a:xfrm>
            <a:off x="8672124" y="2902181"/>
            <a:ext cx="2766000" cy="339837"/>
          </a:xfrm>
          <a:prstGeom prst="rect">
            <a:avLst/>
          </a:prstGeom>
          <a:noFill/>
        </p:spPr>
        <p:txBody>
          <a:bodyPr wrap="square" rtlCol="0">
            <a:spAutoFit/>
          </a:bodyPr>
          <a:lstStyle/>
          <a:p>
            <a:pPr>
              <a:lnSpc>
                <a:spcPct val="150000"/>
              </a:lnSpc>
            </a:pPr>
            <a:r>
              <a:rPr lang="en-US" sz="1200" dirty="0">
                <a:solidFill>
                  <a:schemeClr val="bg2"/>
                </a:solidFill>
              </a:rPr>
              <a:t>Microsoft SDL phases in deep.</a:t>
            </a:r>
          </a:p>
        </p:txBody>
      </p:sp>
      <p:sp>
        <p:nvSpPr>
          <p:cNvPr id="62" name="TextBox 61">
            <a:extLst>
              <a:ext uri="{FF2B5EF4-FFF2-40B4-BE49-F238E27FC236}">
                <a16:creationId xmlns:a16="http://schemas.microsoft.com/office/drawing/2014/main" id="{AD1241D4-D639-4B2A-AD31-5687E268046D}"/>
              </a:ext>
            </a:extLst>
          </p:cNvPr>
          <p:cNvSpPr txBox="1"/>
          <p:nvPr/>
        </p:nvSpPr>
        <p:spPr>
          <a:xfrm>
            <a:off x="8649822" y="2560995"/>
            <a:ext cx="1907193" cy="400110"/>
          </a:xfrm>
          <a:prstGeom prst="rect">
            <a:avLst/>
          </a:prstGeom>
          <a:noFill/>
        </p:spPr>
        <p:txBody>
          <a:bodyPr wrap="square" rtlCol="0">
            <a:spAutoFit/>
          </a:bodyPr>
          <a:lstStyle/>
          <a:p>
            <a:r>
              <a:rPr lang="en-US" sz="2000" b="1" dirty="0">
                <a:solidFill>
                  <a:schemeClr val="bg2"/>
                </a:solidFill>
                <a:latin typeface="+mj-lt"/>
              </a:rPr>
              <a:t>Phases</a:t>
            </a:r>
            <a:endParaRPr lang="en-ID" sz="2000" b="1" dirty="0">
              <a:solidFill>
                <a:schemeClr val="bg2"/>
              </a:solidFill>
              <a:latin typeface="+mj-lt"/>
            </a:endParaRPr>
          </a:p>
        </p:txBody>
      </p:sp>
      <p:sp>
        <p:nvSpPr>
          <p:cNvPr id="57" name="TextBox 56">
            <a:extLst>
              <a:ext uri="{FF2B5EF4-FFF2-40B4-BE49-F238E27FC236}">
                <a16:creationId xmlns:a16="http://schemas.microsoft.com/office/drawing/2014/main" id="{140CA64F-B458-446E-8586-6C305A78BD11}"/>
              </a:ext>
            </a:extLst>
          </p:cNvPr>
          <p:cNvSpPr txBox="1"/>
          <p:nvPr/>
        </p:nvSpPr>
        <p:spPr>
          <a:xfrm>
            <a:off x="8008159" y="3822638"/>
            <a:ext cx="752129" cy="523220"/>
          </a:xfrm>
          <a:prstGeom prst="rect">
            <a:avLst/>
          </a:prstGeom>
          <a:noFill/>
        </p:spPr>
        <p:txBody>
          <a:bodyPr wrap="none" rtlCol="0">
            <a:spAutoFit/>
          </a:bodyPr>
          <a:lstStyle/>
          <a:p>
            <a:r>
              <a:rPr lang="en-US" sz="2800" b="1" dirty="0">
                <a:solidFill>
                  <a:schemeClr val="bg2"/>
                </a:solidFill>
                <a:latin typeface="+mj-lt"/>
              </a:rPr>
              <a:t>06.</a:t>
            </a:r>
            <a:endParaRPr lang="en-ID" sz="2800" b="1" dirty="0">
              <a:solidFill>
                <a:schemeClr val="bg2"/>
              </a:solidFill>
              <a:latin typeface="+mj-lt"/>
            </a:endParaRPr>
          </a:p>
        </p:txBody>
      </p:sp>
      <p:sp>
        <p:nvSpPr>
          <p:cNvPr id="58" name="TextBox 57">
            <a:extLst>
              <a:ext uri="{FF2B5EF4-FFF2-40B4-BE49-F238E27FC236}">
                <a16:creationId xmlns:a16="http://schemas.microsoft.com/office/drawing/2014/main" id="{40B2EFA4-E7E1-44A9-AE18-E7BA0FE448EE}"/>
              </a:ext>
            </a:extLst>
          </p:cNvPr>
          <p:cNvSpPr txBox="1"/>
          <p:nvPr/>
        </p:nvSpPr>
        <p:spPr>
          <a:xfrm>
            <a:off x="8672124" y="4163824"/>
            <a:ext cx="2766000" cy="339837"/>
          </a:xfrm>
          <a:prstGeom prst="rect">
            <a:avLst/>
          </a:prstGeom>
          <a:noFill/>
        </p:spPr>
        <p:txBody>
          <a:bodyPr wrap="square" rtlCol="0">
            <a:spAutoFit/>
          </a:bodyPr>
          <a:lstStyle/>
          <a:p>
            <a:pPr>
              <a:lnSpc>
                <a:spcPct val="150000"/>
              </a:lnSpc>
            </a:pPr>
            <a:r>
              <a:rPr lang="en-US" sz="1200" dirty="0">
                <a:solidFill>
                  <a:schemeClr val="bg2"/>
                </a:solidFill>
              </a:rPr>
              <a:t>Last things …🎉</a:t>
            </a:r>
          </a:p>
        </p:txBody>
      </p:sp>
      <p:sp>
        <p:nvSpPr>
          <p:cNvPr id="59" name="TextBox 58">
            <a:extLst>
              <a:ext uri="{FF2B5EF4-FFF2-40B4-BE49-F238E27FC236}">
                <a16:creationId xmlns:a16="http://schemas.microsoft.com/office/drawing/2014/main" id="{405DA884-7821-48BB-9C31-FD45DC05AC6B}"/>
              </a:ext>
            </a:extLst>
          </p:cNvPr>
          <p:cNvSpPr txBox="1"/>
          <p:nvPr/>
        </p:nvSpPr>
        <p:spPr>
          <a:xfrm>
            <a:off x="8649822" y="3822638"/>
            <a:ext cx="1907193" cy="400110"/>
          </a:xfrm>
          <a:prstGeom prst="rect">
            <a:avLst/>
          </a:prstGeom>
          <a:noFill/>
        </p:spPr>
        <p:txBody>
          <a:bodyPr wrap="square" rtlCol="0">
            <a:spAutoFit/>
          </a:bodyPr>
          <a:lstStyle/>
          <a:p>
            <a:r>
              <a:rPr lang="en-US" sz="2000" b="1" dirty="0">
                <a:solidFill>
                  <a:schemeClr val="bg2"/>
                </a:solidFill>
                <a:latin typeface="+mj-lt"/>
              </a:rPr>
              <a:t>Final talk</a:t>
            </a:r>
            <a:endParaRPr lang="en-ID" sz="2000" b="1" dirty="0">
              <a:solidFill>
                <a:schemeClr val="bg2"/>
              </a:solidFill>
              <a:latin typeface="+mj-lt"/>
            </a:endParaRPr>
          </a:p>
        </p:txBody>
      </p:sp>
      <p:grpSp>
        <p:nvGrpSpPr>
          <p:cNvPr id="36" name="Group 35">
            <a:extLst>
              <a:ext uri="{FF2B5EF4-FFF2-40B4-BE49-F238E27FC236}">
                <a16:creationId xmlns:a16="http://schemas.microsoft.com/office/drawing/2014/main" id="{4840B578-4C7E-4E98-878E-7B0EF36FDABE}"/>
              </a:ext>
            </a:extLst>
          </p:cNvPr>
          <p:cNvGrpSpPr/>
          <p:nvPr/>
        </p:nvGrpSpPr>
        <p:grpSpPr>
          <a:xfrm>
            <a:off x="294649" y="366739"/>
            <a:ext cx="1383702" cy="364849"/>
            <a:chOff x="341547" y="1035241"/>
            <a:chExt cx="1383702" cy="364849"/>
          </a:xfrm>
        </p:grpSpPr>
        <p:pic>
          <p:nvPicPr>
            <p:cNvPr id="37" name="Picture 36">
              <a:extLst>
                <a:ext uri="{FF2B5EF4-FFF2-40B4-BE49-F238E27FC236}">
                  <a16:creationId xmlns:a16="http://schemas.microsoft.com/office/drawing/2014/main" id="{B4C63699-16A8-4F85-9CEB-DF69CF89DA2B}"/>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547" y="1035241"/>
              <a:ext cx="364849" cy="364849"/>
            </a:xfrm>
            <a:prstGeom prst="rect">
              <a:avLst/>
            </a:prstGeom>
          </p:spPr>
        </p:pic>
        <p:sp>
          <p:nvSpPr>
            <p:cNvPr id="44" name="TextBox 43">
              <a:extLst>
                <a:ext uri="{FF2B5EF4-FFF2-40B4-BE49-F238E27FC236}">
                  <a16:creationId xmlns:a16="http://schemas.microsoft.com/office/drawing/2014/main" id="{247D57BB-EE4C-4DB7-95D4-1A8BC8F326E7}"/>
                </a:ext>
              </a:extLst>
            </p:cNvPr>
            <p:cNvSpPr txBox="1"/>
            <p:nvPr/>
          </p:nvSpPr>
          <p:spPr>
            <a:xfrm>
              <a:off x="614047" y="1099526"/>
              <a:ext cx="1111202" cy="253916"/>
            </a:xfrm>
            <a:prstGeom prst="rect">
              <a:avLst/>
            </a:prstGeom>
            <a:noFill/>
          </p:spPr>
          <p:txBody>
            <a:bodyPr wrap="none" rtlCol="0">
              <a:spAutoFit/>
            </a:bodyPr>
            <a:lstStyle/>
            <a:p>
              <a:r>
                <a:rPr lang="en-US" sz="1050" b="1" dirty="0">
                  <a:gradFill flip="none" rotWithShape="1">
                    <a:gsLst>
                      <a:gs pos="0">
                        <a:schemeClr val="accent3">
                          <a:lumMod val="40000"/>
                          <a:lumOff val="60000"/>
                          <a:tint val="66000"/>
                          <a:satMod val="160000"/>
                        </a:schemeClr>
                      </a:gs>
                      <a:gs pos="50000">
                        <a:schemeClr val="accent3">
                          <a:lumMod val="40000"/>
                          <a:lumOff val="60000"/>
                          <a:tint val="44500"/>
                          <a:satMod val="160000"/>
                        </a:schemeClr>
                      </a:gs>
                      <a:gs pos="100000">
                        <a:schemeClr val="accent3">
                          <a:lumMod val="40000"/>
                          <a:lumOff val="60000"/>
                          <a:tint val="23500"/>
                          <a:satMod val="160000"/>
                        </a:schemeClr>
                      </a:gs>
                    </a:gsLst>
                    <a:lin ang="10800000" scaled="1"/>
                    <a:tileRect/>
                  </a:gradFill>
                </a:rPr>
                <a:t>Microsoft SDL</a:t>
              </a:r>
              <a:endParaRPr lang="en-US" b="1" dirty="0">
                <a:gradFill flip="none" rotWithShape="1">
                  <a:gsLst>
                    <a:gs pos="0">
                      <a:schemeClr val="accent3">
                        <a:lumMod val="40000"/>
                        <a:lumOff val="60000"/>
                        <a:tint val="66000"/>
                        <a:satMod val="160000"/>
                      </a:schemeClr>
                    </a:gs>
                    <a:gs pos="50000">
                      <a:schemeClr val="accent3">
                        <a:lumMod val="40000"/>
                        <a:lumOff val="60000"/>
                        <a:tint val="44500"/>
                        <a:satMod val="160000"/>
                      </a:schemeClr>
                    </a:gs>
                    <a:gs pos="100000">
                      <a:schemeClr val="accent3">
                        <a:lumMod val="40000"/>
                        <a:lumOff val="60000"/>
                        <a:tint val="23500"/>
                        <a:satMod val="160000"/>
                      </a:schemeClr>
                    </a:gs>
                  </a:gsLst>
                  <a:lin ang="10800000" scaled="1"/>
                  <a:tileRect/>
                </a:gradFill>
              </a:endParaRPr>
            </a:p>
          </p:txBody>
        </p:sp>
      </p:grpSp>
    </p:spTree>
    <p:extLst>
      <p:ext uri="{BB962C8B-B14F-4D97-AF65-F5344CB8AC3E}">
        <p14:creationId xmlns:p14="http://schemas.microsoft.com/office/powerpoint/2010/main" val="287048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40000" decel="4000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accel="40000" decel="4000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000" fill="hold"/>
                                        <p:tgtEl>
                                          <p:spTgt spid="25"/>
                                        </p:tgtEl>
                                        <p:attrNameLst>
                                          <p:attrName>ppt_x</p:attrName>
                                        </p:attrNameLst>
                                      </p:cBhvr>
                                      <p:tavLst>
                                        <p:tav tm="0">
                                          <p:val>
                                            <p:strVal val="#ppt_x"/>
                                          </p:val>
                                        </p:tav>
                                        <p:tav tm="100000">
                                          <p:val>
                                            <p:strVal val="#ppt_x"/>
                                          </p:val>
                                        </p:tav>
                                      </p:tavLst>
                                    </p:anim>
                                    <p:anim calcmode="lin" valueType="num">
                                      <p:cBhvr additive="base">
                                        <p:cTn id="12" dur="1000" fill="hold"/>
                                        <p:tgtEl>
                                          <p:spTgt spid="25"/>
                                        </p:tgtEl>
                                        <p:attrNameLst>
                                          <p:attrName>ppt_y</p:attrName>
                                        </p:attrNameLst>
                                      </p:cBhvr>
                                      <p:tavLst>
                                        <p:tav tm="0">
                                          <p:val>
                                            <p:strVal val="0-#ppt_h/2"/>
                                          </p:val>
                                        </p:tav>
                                        <p:tav tm="100000">
                                          <p:val>
                                            <p:strVal val="#ppt_y"/>
                                          </p:val>
                                        </p:tav>
                                      </p:tavLst>
                                    </p:anim>
                                  </p:childTnLst>
                                </p:cTn>
                              </p:par>
                              <p:par>
                                <p:cTn id="13" presetID="2" presetClass="entr" presetSubtype="1" accel="40000" decel="4000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1000" fill="hold"/>
                                        <p:tgtEl>
                                          <p:spTgt spid="41"/>
                                        </p:tgtEl>
                                        <p:attrNameLst>
                                          <p:attrName>ppt_x</p:attrName>
                                        </p:attrNameLst>
                                      </p:cBhvr>
                                      <p:tavLst>
                                        <p:tav tm="0">
                                          <p:val>
                                            <p:strVal val="#ppt_x"/>
                                          </p:val>
                                        </p:tav>
                                        <p:tav tm="100000">
                                          <p:val>
                                            <p:strVal val="#ppt_x"/>
                                          </p:val>
                                        </p:tav>
                                      </p:tavLst>
                                    </p:anim>
                                    <p:anim calcmode="lin" valueType="num">
                                      <p:cBhvr additive="base">
                                        <p:cTn id="16" dur="1000" fill="hold"/>
                                        <p:tgtEl>
                                          <p:spTgt spid="41"/>
                                        </p:tgtEl>
                                        <p:attrNameLst>
                                          <p:attrName>ppt_y</p:attrName>
                                        </p:attrNameLst>
                                      </p:cBhvr>
                                      <p:tavLst>
                                        <p:tav tm="0">
                                          <p:val>
                                            <p:strVal val="0-#ppt_h/2"/>
                                          </p:val>
                                        </p:tav>
                                        <p:tav tm="100000">
                                          <p:val>
                                            <p:strVal val="#ppt_y"/>
                                          </p:val>
                                        </p:tav>
                                      </p:tavLst>
                                    </p:anim>
                                  </p:childTnLst>
                                </p:cTn>
                              </p:par>
                              <p:par>
                                <p:cTn id="17" presetID="2" presetClass="entr" presetSubtype="1" accel="40000" decel="4000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1000" fill="hold"/>
                                        <p:tgtEl>
                                          <p:spTgt spid="42"/>
                                        </p:tgtEl>
                                        <p:attrNameLst>
                                          <p:attrName>ppt_x</p:attrName>
                                        </p:attrNameLst>
                                      </p:cBhvr>
                                      <p:tavLst>
                                        <p:tav tm="0">
                                          <p:val>
                                            <p:strVal val="#ppt_x"/>
                                          </p:val>
                                        </p:tav>
                                        <p:tav tm="100000">
                                          <p:val>
                                            <p:strVal val="#ppt_x"/>
                                          </p:val>
                                        </p:tav>
                                      </p:tavLst>
                                    </p:anim>
                                    <p:anim calcmode="lin" valueType="num">
                                      <p:cBhvr additive="base">
                                        <p:cTn id="20" dur="1000" fill="hold"/>
                                        <p:tgtEl>
                                          <p:spTgt spid="42"/>
                                        </p:tgtEl>
                                        <p:attrNameLst>
                                          <p:attrName>ppt_y</p:attrName>
                                        </p:attrNameLst>
                                      </p:cBhvr>
                                      <p:tavLst>
                                        <p:tav tm="0">
                                          <p:val>
                                            <p:strVal val="0-#ppt_h/2"/>
                                          </p:val>
                                        </p:tav>
                                        <p:tav tm="100000">
                                          <p:val>
                                            <p:strVal val="#ppt_y"/>
                                          </p:val>
                                        </p:tav>
                                      </p:tavLst>
                                    </p:anim>
                                  </p:childTnLst>
                                </p:cTn>
                              </p:par>
                              <p:par>
                                <p:cTn id="21" presetID="2" presetClass="entr" presetSubtype="1" accel="40000" decel="4000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1000" fill="hold"/>
                                        <p:tgtEl>
                                          <p:spTgt spid="43"/>
                                        </p:tgtEl>
                                        <p:attrNameLst>
                                          <p:attrName>ppt_x</p:attrName>
                                        </p:attrNameLst>
                                      </p:cBhvr>
                                      <p:tavLst>
                                        <p:tav tm="0">
                                          <p:val>
                                            <p:strVal val="#ppt_x"/>
                                          </p:val>
                                        </p:tav>
                                        <p:tav tm="100000">
                                          <p:val>
                                            <p:strVal val="#ppt_x"/>
                                          </p:val>
                                        </p:tav>
                                      </p:tavLst>
                                    </p:anim>
                                    <p:anim calcmode="lin" valueType="num">
                                      <p:cBhvr additive="base">
                                        <p:cTn id="24" dur="1000" fill="hold"/>
                                        <p:tgtEl>
                                          <p:spTgt spid="43"/>
                                        </p:tgtEl>
                                        <p:attrNameLst>
                                          <p:attrName>ppt_y</p:attrName>
                                        </p:attrNameLst>
                                      </p:cBhvr>
                                      <p:tavLst>
                                        <p:tav tm="0">
                                          <p:val>
                                            <p:strVal val="0-#ppt_h/2"/>
                                          </p:val>
                                        </p:tav>
                                        <p:tav tm="100000">
                                          <p:val>
                                            <p:strVal val="#ppt_y"/>
                                          </p:val>
                                        </p:tav>
                                      </p:tavLst>
                                    </p:anim>
                                  </p:childTnLst>
                                </p:cTn>
                              </p:par>
                              <p:par>
                                <p:cTn id="25" presetID="2" presetClass="entr" presetSubtype="1" accel="40000" decel="4000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1000" fill="hold"/>
                                        <p:tgtEl>
                                          <p:spTgt spid="38"/>
                                        </p:tgtEl>
                                        <p:attrNameLst>
                                          <p:attrName>ppt_x</p:attrName>
                                        </p:attrNameLst>
                                      </p:cBhvr>
                                      <p:tavLst>
                                        <p:tav tm="0">
                                          <p:val>
                                            <p:strVal val="#ppt_x"/>
                                          </p:val>
                                        </p:tav>
                                        <p:tav tm="100000">
                                          <p:val>
                                            <p:strVal val="#ppt_x"/>
                                          </p:val>
                                        </p:tav>
                                      </p:tavLst>
                                    </p:anim>
                                    <p:anim calcmode="lin" valueType="num">
                                      <p:cBhvr additive="base">
                                        <p:cTn id="28" dur="1000" fill="hold"/>
                                        <p:tgtEl>
                                          <p:spTgt spid="38"/>
                                        </p:tgtEl>
                                        <p:attrNameLst>
                                          <p:attrName>ppt_y</p:attrName>
                                        </p:attrNameLst>
                                      </p:cBhvr>
                                      <p:tavLst>
                                        <p:tav tm="0">
                                          <p:val>
                                            <p:strVal val="0-#ppt_h/2"/>
                                          </p:val>
                                        </p:tav>
                                        <p:tav tm="100000">
                                          <p:val>
                                            <p:strVal val="#ppt_y"/>
                                          </p:val>
                                        </p:tav>
                                      </p:tavLst>
                                    </p:anim>
                                  </p:childTnLst>
                                </p:cTn>
                              </p:par>
                              <p:par>
                                <p:cTn id="29" presetID="2" presetClass="entr" presetSubtype="1" accel="40000" decel="4000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1000" fill="hold"/>
                                        <p:tgtEl>
                                          <p:spTgt spid="39"/>
                                        </p:tgtEl>
                                        <p:attrNameLst>
                                          <p:attrName>ppt_x</p:attrName>
                                        </p:attrNameLst>
                                      </p:cBhvr>
                                      <p:tavLst>
                                        <p:tav tm="0">
                                          <p:val>
                                            <p:strVal val="#ppt_x"/>
                                          </p:val>
                                        </p:tav>
                                        <p:tav tm="100000">
                                          <p:val>
                                            <p:strVal val="#ppt_x"/>
                                          </p:val>
                                        </p:tav>
                                      </p:tavLst>
                                    </p:anim>
                                    <p:anim calcmode="lin" valueType="num">
                                      <p:cBhvr additive="base">
                                        <p:cTn id="32" dur="1000" fill="hold"/>
                                        <p:tgtEl>
                                          <p:spTgt spid="39"/>
                                        </p:tgtEl>
                                        <p:attrNameLst>
                                          <p:attrName>ppt_y</p:attrName>
                                        </p:attrNameLst>
                                      </p:cBhvr>
                                      <p:tavLst>
                                        <p:tav tm="0">
                                          <p:val>
                                            <p:strVal val="0-#ppt_h/2"/>
                                          </p:val>
                                        </p:tav>
                                        <p:tav tm="100000">
                                          <p:val>
                                            <p:strVal val="#ppt_y"/>
                                          </p:val>
                                        </p:tav>
                                      </p:tavLst>
                                    </p:anim>
                                  </p:childTnLst>
                                </p:cTn>
                              </p:par>
                              <p:par>
                                <p:cTn id="33" presetID="2" presetClass="entr" presetSubtype="1" accel="40000" decel="4000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 calcmode="lin" valueType="num">
                                      <p:cBhvr additive="base">
                                        <p:cTn id="35" dur="1000" fill="hold"/>
                                        <p:tgtEl>
                                          <p:spTgt spid="40"/>
                                        </p:tgtEl>
                                        <p:attrNameLst>
                                          <p:attrName>ppt_x</p:attrName>
                                        </p:attrNameLst>
                                      </p:cBhvr>
                                      <p:tavLst>
                                        <p:tav tm="0">
                                          <p:val>
                                            <p:strVal val="#ppt_x"/>
                                          </p:val>
                                        </p:tav>
                                        <p:tav tm="100000">
                                          <p:val>
                                            <p:strVal val="#ppt_x"/>
                                          </p:val>
                                        </p:tav>
                                      </p:tavLst>
                                    </p:anim>
                                    <p:anim calcmode="lin" valueType="num">
                                      <p:cBhvr additive="base">
                                        <p:cTn id="36" dur="1000" fill="hold"/>
                                        <p:tgtEl>
                                          <p:spTgt spid="40"/>
                                        </p:tgtEl>
                                        <p:attrNameLst>
                                          <p:attrName>ppt_y</p:attrName>
                                        </p:attrNameLst>
                                      </p:cBhvr>
                                      <p:tavLst>
                                        <p:tav tm="0">
                                          <p:val>
                                            <p:strVal val="0-#ppt_h/2"/>
                                          </p:val>
                                        </p:tav>
                                        <p:tav tm="100000">
                                          <p:val>
                                            <p:strVal val="#ppt_y"/>
                                          </p:val>
                                        </p:tav>
                                      </p:tavLst>
                                    </p:anim>
                                  </p:childTnLst>
                                </p:cTn>
                              </p:par>
                              <p:par>
                                <p:cTn id="37" presetID="2" presetClass="entr" presetSubtype="1" accel="40000" decel="4000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1000" fill="hold"/>
                                        <p:tgtEl>
                                          <p:spTgt spid="26"/>
                                        </p:tgtEl>
                                        <p:attrNameLst>
                                          <p:attrName>ppt_x</p:attrName>
                                        </p:attrNameLst>
                                      </p:cBhvr>
                                      <p:tavLst>
                                        <p:tav tm="0">
                                          <p:val>
                                            <p:strVal val="#ppt_x"/>
                                          </p:val>
                                        </p:tav>
                                        <p:tav tm="100000">
                                          <p:val>
                                            <p:strVal val="#ppt_x"/>
                                          </p:val>
                                        </p:tav>
                                      </p:tavLst>
                                    </p:anim>
                                    <p:anim calcmode="lin" valueType="num">
                                      <p:cBhvr additive="base">
                                        <p:cTn id="40" dur="1000" fill="hold"/>
                                        <p:tgtEl>
                                          <p:spTgt spid="26"/>
                                        </p:tgtEl>
                                        <p:attrNameLst>
                                          <p:attrName>ppt_y</p:attrName>
                                        </p:attrNameLst>
                                      </p:cBhvr>
                                      <p:tavLst>
                                        <p:tav tm="0">
                                          <p:val>
                                            <p:strVal val="0-#ppt_h/2"/>
                                          </p:val>
                                        </p:tav>
                                        <p:tav tm="100000">
                                          <p:val>
                                            <p:strVal val="#ppt_y"/>
                                          </p:val>
                                        </p:tav>
                                      </p:tavLst>
                                    </p:anim>
                                  </p:childTnLst>
                                </p:cTn>
                              </p:par>
                              <p:par>
                                <p:cTn id="41" presetID="2" presetClass="entr" presetSubtype="1" accel="40000" decel="4000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1000" fill="hold"/>
                                        <p:tgtEl>
                                          <p:spTgt spid="27"/>
                                        </p:tgtEl>
                                        <p:attrNameLst>
                                          <p:attrName>ppt_x</p:attrName>
                                        </p:attrNameLst>
                                      </p:cBhvr>
                                      <p:tavLst>
                                        <p:tav tm="0">
                                          <p:val>
                                            <p:strVal val="#ppt_x"/>
                                          </p:val>
                                        </p:tav>
                                        <p:tav tm="100000">
                                          <p:val>
                                            <p:strVal val="#ppt_x"/>
                                          </p:val>
                                        </p:tav>
                                      </p:tavLst>
                                    </p:anim>
                                    <p:anim calcmode="lin" valueType="num">
                                      <p:cBhvr additive="base">
                                        <p:cTn id="44" dur="1000" fill="hold"/>
                                        <p:tgtEl>
                                          <p:spTgt spid="27"/>
                                        </p:tgtEl>
                                        <p:attrNameLst>
                                          <p:attrName>ppt_y</p:attrName>
                                        </p:attrNameLst>
                                      </p:cBhvr>
                                      <p:tavLst>
                                        <p:tav tm="0">
                                          <p:val>
                                            <p:strVal val="0-#ppt_h/2"/>
                                          </p:val>
                                        </p:tav>
                                        <p:tav tm="100000">
                                          <p:val>
                                            <p:strVal val="#ppt_y"/>
                                          </p:val>
                                        </p:tav>
                                      </p:tavLst>
                                    </p:anim>
                                  </p:childTnLst>
                                </p:cTn>
                              </p:par>
                              <p:par>
                                <p:cTn id="45" presetID="2" presetClass="entr" presetSubtype="1" accel="40000" decel="4000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1000" fill="hold"/>
                                        <p:tgtEl>
                                          <p:spTgt spid="28"/>
                                        </p:tgtEl>
                                        <p:attrNameLst>
                                          <p:attrName>ppt_x</p:attrName>
                                        </p:attrNameLst>
                                      </p:cBhvr>
                                      <p:tavLst>
                                        <p:tav tm="0">
                                          <p:val>
                                            <p:strVal val="#ppt_x"/>
                                          </p:val>
                                        </p:tav>
                                        <p:tav tm="100000">
                                          <p:val>
                                            <p:strVal val="#ppt_x"/>
                                          </p:val>
                                        </p:tav>
                                      </p:tavLst>
                                    </p:anim>
                                    <p:anim calcmode="lin" valueType="num">
                                      <p:cBhvr additive="base">
                                        <p:cTn id="48" dur="1000" fill="hold"/>
                                        <p:tgtEl>
                                          <p:spTgt spid="28"/>
                                        </p:tgtEl>
                                        <p:attrNameLst>
                                          <p:attrName>ppt_y</p:attrName>
                                        </p:attrNameLst>
                                      </p:cBhvr>
                                      <p:tavLst>
                                        <p:tav tm="0">
                                          <p:val>
                                            <p:strVal val="0-#ppt_h/2"/>
                                          </p:val>
                                        </p:tav>
                                        <p:tav tm="100000">
                                          <p:val>
                                            <p:strVal val="#ppt_y"/>
                                          </p:val>
                                        </p:tav>
                                      </p:tavLst>
                                    </p:anim>
                                  </p:childTnLst>
                                </p:cTn>
                              </p:par>
                              <p:par>
                                <p:cTn id="49" presetID="2" presetClass="entr" presetSubtype="1" accel="40000" decel="4000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cBhvr additive="base">
                                        <p:cTn id="51" dur="1000" fill="hold"/>
                                        <p:tgtEl>
                                          <p:spTgt spid="31"/>
                                        </p:tgtEl>
                                        <p:attrNameLst>
                                          <p:attrName>ppt_x</p:attrName>
                                        </p:attrNameLst>
                                      </p:cBhvr>
                                      <p:tavLst>
                                        <p:tav tm="0">
                                          <p:val>
                                            <p:strVal val="#ppt_x"/>
                                          </p:val>
                                        </p:tav>
                                        <p:tav tm="100000">
                                          <p:val>
                                            <p:strVal val="#ppt_x"/>
                                          </p:val>
                                        </p:tav>
                                      </p:tavLst>
                                    </p:anim>
                                    <p:anim calcmode="lin" valueType="num">
                                      <p:cBhvr additive="base">
                                        <p:cTn id="52" dur="1000" fill="hold"/>
                                        <p:tgtEl>
                                          <p:spTgt spid="31"/>
                                        </p:tgtEl>
                                        <p:attrNameLst>
                                          <p:attrName>ppt_y</p:attrName>
                                        </p:attrNameLst>
                                      </p:cBhvr>
                                      <p:tavLst>
                                        <p:tav tm="0">
                                          <p:val>
                                            <p:strVal val="0-#ppt_h/2"/>
                                          </p:val>
                                        </p:tav>
                                        <p:tav tm="100000">
                                          <p:val>
                                            <p:strVal val="#ppt_y"/>
                                          </p:val>
                                        </p:tav>
                                      </p:tavLst>
                                    </p:anim>
                                  </p:childTnLst>
                                </p:cTn>
                              </p:par>
                              <p:par>
                                <p:cTn id="53" presetID="2" presetClass="entr" presetSubtype="1" accel="40000" decel="4000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 calcmode="lin" valueType="num">
                                      <p:cBhvr additive="base">
                                        <p:cTn id="55" dur="1000" fill="hold"/>
                                        <p:tgtEl>
                                          <p:spTgt spid="32"/>
                                        </p:tgtEl>
                                        <p:attrNameLst>
                                          <p:attrName>ppt_x</p:attrName>
                                        </p:attrNameLst>
                                      </p:cBhvr>
                                      <p:tavLst>
                                        <p:tav tm="0">
                                          <p:val>
                                            <p:strVal val="#ppt_x"/>
                                          </p:val>
                                        </p:tav>
                                        <p:tav tm="100000">
                                          <p:val>
                                            <p:strVal val="#ppt_x"/>
                                          </p:val>
                                        </p:tav>
                                      </p:tavLst>
                                    </p:anim>
                                    <p:anim calcmode="lin" valueType="num">
                                      <p:cBhvr additive="base">
                                        <p:cTn id="56" dur="1000" fill="hold"/>
                                        <p:tgtEl>
                                          <p:spTgt spid="32"/>
                                        </p:tgtEl>
                                        <p:attrNameLst>
                                          <p:attrName>ppt_y</p:attrName>
                                        </p:attrNameLst>
                                      </p:cBhvr>
                                      <p:tavLst>
                                        <p:tav tm="0">
                                          <p:val>
                                            <p:strVal val="0-#ppt_h/2"/>
                                          </p:val>
                                        </p:tav>
                                        <p:tav tm="100000">
                                          <p:val>
                                            <p:strVal val="#ppt_y"/>
                                          </p:val>
                                        </p:tav>
                                      </p:tavLst>
                                    </p:anim>
                                  </p:childTnLst>
                                </p:cTn>
                              </p:par>
                              <p:par>
                                <p:cTn id="57" presetID="2" presetClass="entr" presetSubtype="1" accel="40000" decel="4000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1000" fill="hold"/>
                                        <p:tgtEl>
                                          <p:spTgt spid="33"/>
                                        </p:tgtEl>
                                        <p:attrNameLst>
                                          <p:attrName>ppt_x</p:attrName>
                                        </p:attrNameLst>
                                      </p:cBhvr>
                                      <p:tavLst>
                                        <p:tav tm="0">
                                          <p:val>
                                            <p:strVal val="#ppt_x"/>
                                          </p:val>
                                        </p:tav>
                                        <p:tav tm="100000">
                                          <p:val>
                                            <p:strVal val="#ppt_x"/>
                                          </p:val>
                                        </p:tav>
                                      </p:tavLst>
                                    </p:anim>
                                    <p:anim calcmode="lin" valueType="num">
                                      <p:cBhvr additive="base">
                                        <p:cTn id="60" dur="1000" fill="hold"/>
                                        <p:tgtEl>
                                          <p:spTgt spid="33"/>
                                        </p:tgtEl>
                                        <p:attrNameLst>
                                          <p:attrName>ppt_y</p:attrName>
                                        </p:attrNameLst>
                                      </p:cBhvr>
                                      <p:tavLst>
                                        <p:tav tm="0">
                                          <p:val>
                                            <p:strVal val="0-#ppt_h/2"/>
                                          </p:val>
                                        </p:tav>
                                        <p:tav tm="100000">
                                          <p:val>
                                            <p:strVal val="#ppt_y"/>
                                          </p:val>
                                        </p:tav>
                                      </p:tavLst>
                                    </p:anim>
                                  </p:childTnLst>
                                </p:cTn>
                              </p:par>
                              <p:par>
                                <p:cTn id="61" presetID="2" presetClass="entr" presetSubtype="1" accel="40000" decel="4000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anim calcmode="lin" valueType="num">
                                      <p:cBhvr additive="base">
                                        <p:cTn id="63" dur="1000" fill="hold"/>
                                        <p:tgtEl>
                                          <p:spTgt spid="60"/>
                                        </p:tgtEl>
                                        <p:attrNameLst>
                                          <p:attrName>ppt_x</p:attrName>
                                        </p:attrNameLst>
                                      </p:cBhvr>
                                      <p:tavLst>
                                        <p:tav tm="0">
                                          <p:val>
                                            <p:strVal val="#ppt_x"/>
                                          </p:val>
                                        </p:tav>
                                        <p:tav tm="100000">
                                          <p:val>
                                            <p:strVal val="#ppt_x"/>
                                          </p:val>
                                        </p:tav>
                                      </p:tavLst>
                                    </p:anim>
                                    <p:anim calcmode="lin" valueType="num">
                                      <p:cBhvr additive="base">
                                        <p:cTn id="64" dur="1000" fill="hold"/>
                                        <p:tgtEl>
                                          <p:spTgt spid="60"/>
                                        </p:tgtEl>
                                        <p:attrNameLst>
                                          <p:attrName>ppt_y</p:attrName>
                                        </p:attrNameLst>
                                      </p:cBhvr>
                                      <p:tavLst>
                                        <p:tav tm="0">
                                          <p:val>
                                            <p:strVal val="0-#ppt_h/2"/>
                                          </p:val>
                                        </p:tav>
                                        <p:tav tm="100000">
                                          <p:val>
                                            <p:strVal val="#ppt_y"/>
                                          </p:val>
                                        </p:tav>
                                      </p:tavLst>
                                    </p:anim>
                                  </p:childTnLst>
                                </p:cTn>
                              </p:par>
                              <p:par>
                                <p:cTn id="65" presetID="2" presetClass="entr" presetSubtype="1" accel="40000" decel="40000" fill="hold" grpId="0" nodeType="withEffect">
                                  <p:stCondLst>
                                    <p:cond delay="0"/>
                                  </p:stCondLst>
                                  <p:childTnLst>
                                    <p:set>
                                      <p:cBhvr>
                                        <p:cTn id="66" dur="1" fill="hold">
                                          <p:stCondLst>
                                            <p:cond delay="0"/>
                                          </p:stCondLst>
                                        </p:cTn>
                                        <p:tgtEl>
                                          <p:spTgt spid="61"/>
                                        </p:tgtEl>
                                        <p:attrNameLst>
                                          <p:attrName>style.visibility</p:attrName>
                                        </p:attrNameLst>
                                      </p:cBhvr>
                                      <p:to>
                                        <p:strVal val="visible"/>
                                      </p:to>
                                    </p:set>
                                    <p:anim calcmode="lin" valueType="num">
                                      <p:cBhvr additive="base">
                                        <p:cTn id="67" dur="1000" fill="hold"/>
                                        <p:tgtEl>
                                          <p:spTgt spid="61"/>
                                        </p:tgtEl>
                                        <p:attrNameLst>
                                          <p:attrName>ppt_x</p:attrName>
                                        </p:attrNameLst>
                                      </p:cBhvr>
                                      <p:tavLst>
                                        <p:tav tm="0">
                                          <p:val>
                                            <p:strVal val="#ppt_x"/>
                                          </p:val>
                                        </p:tav>
                                        <p:tav tm="100000">
                                          <p:val>
                                            <p:strVal val="#ppt_x"/>
                                          </p:val>
                                        </p:tav>
                                      </p:tavLst>
                                    </p:anim>
                                    <p:anim calcmode="lin" valueType="num">
                                      <p:cBhvr additive="base">
                                        <p:cTn id="68" dur="1000" fill="hold"/>
                                        <p:tgtEl>
                                          <p:spTgt spid="61"/>
                                        </p:tgtEl>
                                        <p:attrNameLst>
                                          <p:attrName>ppt_y</p:attrName>
                                        </p:attrNameLst>
                                      </p:cBhvr>
                                      <p:tavLst>
                                        <p:tav tm="0">
                                          <p:val>
                                            <p:strVal val="0-#ppt_h/2"/>
                                          </p:val>
                                        </p:tav>
                                        <p:tav tm="100000">
                                          <p:val>
                                            <p:strVal val="#ppt_y"/>
                                          </p:val>
                                        </p:tav>
                                      </p:tavLst>
                                    </p:anim>
                                  </p:childTnLst>
                                </p:cTn>
                              </p:par>
                              <p:par>
                                <p:cTn id="69" presetID="2" presetClass="entr" presetSubtype="1" accel="40000" decel="4000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anim calcmode="lin" valueType="num">
                                      <p:cBhvr additive="base">
                                        <p:cTn id="71" dur="1000" fill="hold"/>
                                        <p:tgtEl>
                                          <p:spTgt spid="62"/>
                                        </p:tgtEl>
                                        <p:attrNameLst>
                                          <p:attrName>ppt_x</p:attrName>
                                        </p:attrNameLst>
                                      </p:cBhvr>
                                      <p:tavLst>
                                        <p:tav tm="0">
                                          <p:val>
                                            <p:strVal val="#ppt_x"/>
                                          </p:val>
                                        </p:tav>
                                        <p:tav tm="100000">
                                          <p:val>
                                            <p:strVal val="#ppt_x"/>
                                          </p:val>
                                        </p:tav>
                                      </p:tavLst>
                                    </p:anim>
                                    <p:anim calcmode="lin" valueType="num">
                                      <p:cBhvr additive="base">
                                        <p:cTn id="72" dur="1000" fill="hold"/>
                                        <p:tgtEl>
                                          <p:spTgt spid="62"/>
                                        </p:tgtEl>
                                        <p:attrNameLst>
                                          <p:attrName>ppt_y</p:attrName>
                                        </p:attrNameLst>
                                      </p:cBhvr>
                                      <p:tavLst>
                                        <p:tav tm="0">
                                          <p:val>
                                            <p:strVal val="0-#ppt_h/2"/>
                                          </p:val>
                                        </p:tav>
                                        <p:tav tm="100000">
                                          <p:val>
                                            <p:strVal val="#ppt_y"/>
                                          </p:val>
                                        </p:tav>
                                      </p:tavLst>
                                    </p:anim>
                                  </p:childTnLst>
                                </p:cTn>
                              </p:par>
                              <p:par>
                                <p:cTn id="73" presetID="2" presetClass="entr" presetSubtype="1" accel="40000" decel="4000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anim calcmode="lin" valueType="num">
                                      <p:cBhvr additive="base">
                                        <p:cTn id="75" dur="1000" fill="hold"/>
                                        <p:tgtEl>
                                          <p:spTgt spid="57"/>
                                        </p:tgtEl>
                                        <p:attrNameLst>
                                          <p:attrName>ppt_x</p:attrName>
                                        </p:attrNameLst>
                                      </p:cBhvr>
                                      <p:tavLst>
                                        <p:tav tm="0">
                                          <p:val>
                                            <p:strVal val="#ppt_x"/>
                                          </p:val>
                                        </p:tav>
                                        <p:tav tm="100000">
                                          <p:val>
                                            <p:strVal val="#ppt_x"/>
                                          </p:val>
                                        </p:tav>
                                      </p:tavLst>
                                    </p:anim>
                                    <p:anim calcmode="lin" valueType="num">
                                      <p:cBhvr additive="base">
                                        <p:cTn id="76" dur="1000" fill="hold"/>
                                        <p:tgtEl>
                                          <p:spTgt spid="57"/>
                                        </p:tgtEl>
                                        <p:attrNameLst>
                                          <p:attrName>ppt_y</p:attrName>
                                        </p:attrNameLst>
                                      </p:cBhvr>
                                      <p:tavLst>
                                        <p:tav tm="0">
                                          <p:val>
                                            <p:strVal val="0-#ppt_h/2"/>
                                          </p:val>
                                        </p:tav>
                                        <p:tav tm="100000">
                                          <p:val>
                                            <p:strVal val="#ppt_y"/>
                                          </p:val>
                                        </p:tav>
                                      </p:tavLst>
                                    </p:anim>
                                  </p:childTnLst>
                                </p:cTn>
                              </p:par>
                              <p:par>
                                <p:cTn id="77" presetID="2" presetClass="entr" presetSubtype="1" accel="40000" decel="4000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 calcmode="lin" valueType="num">
                                      <p:cBhvr additive="base">
                                        <p:cTn id="79" dur="1000" fill="hold"/>
                                        <p:tgtEl>
                                          <p:spTgt spid="58"/>
                                        </p:tgtEl>
                                        <p:attrNameLst>
                                          <p:attrName>ppt_x</p:attrName>
                                        </p:attrNameLst>
                                      </p:cBhvr>
                                      <p:tavLst>
                                        <p:tav tm="0">
                                          <p:val>
                                            <p:strVal val="#ppt_x"/>
                                          </p:val>
                                        </p:tav>
                                        <p:tav tm="100000">
                                          <p:val>
                                            <p:strVal val="#ppt_x"/>
                                          </p:val>
                                        </p:tav>
                                      </p:tavLst>
                                    </p:anim>
                                    <p:anim calcmode="lin" valueType="num">
                                      <p:cBhvr additive="base">
                                        <p:cTn id="80" dur="1000" fill="hold"/>
                                        <p:tgtEl>
                                          <p:spTgt spid="58"/>
                                        </p:tgtEl>
                                        <p:attrNameLst>
                                          <p:attrName>ppt_y</p:attrName>
                                        </p:attrNameLst>
                                      </p:cBhvr>
                                      <p:tavLst>
                                        <p:tav tm="0">
                                          <p:val>
                                            <p:strVal val="0-#ppt_h/2"/>
                                          </p:val>
                                        </p:tav>
                                        <p:tav tm="100000">
                                          <p:val>
                                            <p:strVal val="#ppt_y"/>
                                          </p:val>
                                        </p:tav>
                                      </p:tavLst>
                                    </p:anim>
                                  </p:childTnLst>
                                </p:cTn>
                              </p:par>
                              <p:par>
                                <p:cTn id="81" presetID="2" presetClass="entr" presetSubtype="1" accel="40000" decel="40000" fill="hold" grpId="0" nodeType="withEffect">
                                  <p:stCondLst>
                                    <p:cond delay="0"/>
                                  </p:stCondLst>
                                  <p:childTnLst>
                                    <p:set>
                                      <p:cBhvr>
                                        <p:cTn id="82" dur="1" fill="hold">
                                          <p:stCondLst>
                                            <p:cond delay="0"/>
                                          </p:stCondLst>
                                        </p:cTn>
                                        <p:tgtEl>
                                          <p:spTgt spid="59"/>
                                        </p:tgtEl>
                                        <p:attrNameLst>
                                          <p:attrName>style.visibility</p:attrName>
                                        </p:attrNameLst>
                                      </p:cBhvr>
                                      <p:to>
                                        <p:strVal val="visible"/>
                                      </p:to>
                                    </p:set>
                                    <p:anim calcmode="lin" valueType="num">
                                      <p:cBhvr additive="base">
                                        <p:cTn id="83" dur="1000" fill="hold"/>
                                        <p:tgtEl>
                                          <p:spTgt spid="59"/>
                                        </p:tgtEl>
                                        <p:attrNameLst>
                                          <p:attrName>ppt_x</p:attrName>
                                        </p:attrNameLst>
                                      </p:cBhvr>
                                      <p:tavLst>
                                        <p:tav tm="0">
                                          <p:val>
                                            <p:strVal val="#ppt_x"/>
                                          </p:val>
                                        </p:tav>
                                        <p:tav tm="100000">
                                          <p:val>
                                            <p:strVal val="#ppt_x"/>
                                          </p:val>
                                        </p:tav>
                                      </p:tavLst>
                                    </p:anim>
                                    <p:anim calcmode="lin" valueType="num">
                                      <p:cBhvr additive="base">
                                        <p:cTn id="84" dur="1000" fill="hold"/>
                                        <p:tgtEl>
                                          <p:spTgt spid="5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5" grpId="0" animBg="1"/>
      <p:bldP spid="41" grpId="0"/>
      <p:bldP spid="42" grpId="0"/>
      <p:bldP spid="43" grpId="0"/>
      <p:bldP spid="38" grpId="0"/>
      <p:bldP spid="39" grpId="0"/>
      <p:bldP spid="40" grpId="0"/>
      <p:bldP spid="26" grpId="0"/>
      <p:bldP spid="27" grpId="0"/>
      <p:bldP spid="28" grpId="0"/>
      <p:bldP spid="31" grpId="0"/>
      <p:bldP spid="32" grpId="0"/>
      <p:bldP spid="33" grpId="0"/>
      <p:bldP spid="60" grpId="0"/>
      <p:bldP spid="61" grpId="0"/>
      <p:bldP spid="62" grpId="0"/>
      <p:bldP spid="57" grpId="0"/>
      <p:bldP spid="58" grpId="0"/>
      <p:bldP spid="5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27543E8-1F25-4318-A0FE-E0AC56F5BD04}"/>
              </a:ext>
            </a:extLst>
          </p:cNvPr>
          <p:cNvGrpSpPr/>
          <p:nvPr/>
        </p:nvGrpSpPr>
        <p:grpSpPr>
          <a:xfrm>
            <a:off x="-594361" y="4389985"/>
            <a:ext cx="2791777" cy="2751226"/>
            <a:chOff x="-815657" y="2355533"/>
            <a:chExt cx="4918074" cy="4846638"/>
          </a:xfrm>
        </p:grpSpPr>
        <p:sp>
          <p:nvSpPr>
            <p:cNvPr id="4" name="Freeform 5">
              <a:extLst>
                <a:ext uri="{FF2B5EF4-FFF2-40B4-BE49-F238E27FC236}">
                  <a16:creationId xmlns:a16="http://schemas.microsoft.com/office/drawing/2014/main" id="{24F36632-EE01-4A73-B52D-A0815B9E2B8F}"/>
                </a:ext>
              </a:extLst>
            </p:cNvPr>
            <p:cNvSpPr>
              <a:spLocks/>
            </p:cNvSpPr>
            <p:nvPr/>
          </p:nvSpPr>
          <p:spPr bwMode="auto">
            <a:xfrm>
              <a:off x="-815657" y="4106546"/>
              <a:ext cx="3201987" cy="3095625"/>
            </a:xfrm>
            <a:custGeom>
              <a:avLst/>
              <a:gdLst>
                <a:gd name="T0" fmla="*/ 3 w 1656"/>
                <a:gd name="T1" fmla="*/ 0 h 1609"/>
                <a:gd name="T2" fmla="*/ 0 w 1656"/>
                <a:gd name="T3" fmla="*/ 101 h 1609"/>
                <a:gd name="T4" fmla="*/ 1508 w 1656"/>
                <a:gd name="T5" fmla="*/ 1609 h 1609"/>
                <a:gd name="T6" fmla="*/ 1656 w 1656"/>
                <a:gd name="T7" fmla="*/ 1602 h 1609"/>
                <a:gd name="T8" fmla="*/ 811 w 1656"/>
                <a:gd name="T9" fmla="*/ 1237 h 1609"/>
                <a:gd name="T10" fmla="*/ 3 w 1656"/>
                <a:gd name="T11" fmla="*/ 0 h 1609"/>
              </a:gdLst>
              <a:ahLst/>
              <a:cxnLst>
                <a:cxn ang="0">
                  <a:pos x="T0" y="T1"/>
                </a:cxn>
                <a:cxn ang="0">
                  <a:pos x="T2" y="T3"/>
                </a:cxn>
                <a:cxn ang="0">
                  <a:pos x="T4" y="T5"/>
                </a:cxn>
                <a:cxn ang="0">
                  <a:pos x="T6" y="T7"/>
                </a:cxn>
                <a:cxn ang="0">
                  <a:pos x="T8" y="T9"/>
                </a:cxn>
                <a:cxn ang="0">
                  <a:pos x="T10" y="T11"/>
                </a:cxn>
              </a:cxnLst>
              <a:rect l="0" t="0" r="r" b="b"/>
              <a:pathLst>
                <a:path w="1656" h="1609">
                  <a:moveTo>
                    <a:pt x="3" y="0"/>
                  </a:moveTo>
                  <a:cubicBezTo>
                    <a:pt x="1" y="34"/>
                    <a:pt x="0" y="67"/>
                    <a:pt x="0" y="101"/>
                  </a:cubicBezTo>
                  <a:cubicBezTo>
                    <a:pt x="0" y="934"/>
                    <a:pt x="675" y="1609"/>
                    <a:pt x="1508" y="1609"/>
                  </a:cubicBezTo>
                  <a:cubicBezTo>
                    <a:pt x="1558" y="1609"/>
                    <a:pt x="1607" y="1607"/>
                    <a:pt x="1656" y="1602"/>
                  </a:cubicBezTo>
                  <a:cubicBezTo>
                    <a:pt x="1334" y="1571"/>
                    <a:pt x="1042" y="1438"/>
                    <a:pt x="811" y="1237"/>
                  </a:cubicBezTo>
                  <a:cubicBezTo>
                    <a:pt x="357" y="1000"/>
                    <a:pt x="39" y="539"/>
                    <a:pt x="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5" name="Freeform 6">
              <a:extLst>
                <a:ext uri="{FF2B5EF4-FFF2-40B4-BE49-F238E27FC236}">
                  <a16:creationId xmlns:a16="http://schemas.microsoft.com/office/drawing/2014/main" id="{9B36A786-CD9F-4B1B-BB20-45E2B1C83933}"/>
                </a:ext>
              </a:extLst>
            </p:cNvPr>
            <p:cNvSpPr>
              <a:spLocks/>
            </p:cNvSpPr>
            <p:nvPr/>
          </p:nvSpPr>
          <p:spPr bwMode="auto">
            <a:xfrm>
              <a:off x="-809307" y="3911283"/>
              <a:ext cx="1562100" cy="2574925"/>
            </a:xfrm>
            <a:custGeom>
              <a:avLst/>
              <a:gdLst>
                <a:gd name="T0" fmla="*/ 808 w 808"/>
                <a:gd name="T1" fmla="*/ 1338 h 1338"/>
                <a:gd name="T2" fmla="*/ 451 w 808"/>
                <a:gd name="T3" fmla="*/ 877 h 1338"/>
                <a:gd name="T4" fmla="*/ 10 w 808"/>
                <a:gd name="T5" fmla="*/ 0 h 1338"/>
                <a:gd name="T6" fmla="*/ 0 w 808"/>
                <a:gd name="T7" fmla="*/ 101 h 1338"/>
                <a:gd name="T8" fmla="*/ 808 w 808"/>
                <a:gd name="T9" fmla="*/ 1338 h 1338"/>
              </a:gdLst>
              <a:ahLst/>
              <a:cxnLst>
                <a:cxn ang="0">
                  <a:pos x="T0" y="T1"/>
                </a:cxn>
                <a:cxn ang="0">
                  <a:pos x="T2" y="T3"/>
                </a:cxn>
                <a:cxn ang="0">
                  <a:pos x="T4" y="T5"/>
                </a:cxn>
                <a:cxn ang="0">
                  <a:pos x="T6" y="T7"/>
                </a:cxn>
                <a:cxn ang="0">
                  <a:pos x="T8" y="T9"/>
                </a:cxn>
              </a:cxnLst>
              <a:rect l="0" t="0" r="r" b="b"/>
              <a:pathLst>
                <a:path w="808" h="1338">
                  <a:moveTo>
                    <a:pt x="808" y="1338"/>
                  </a:moveTo>
                  <a:cubicBezTo>
                    <a:pt x="661" y="1209"/>
                    <a:pt x="540" y="1053"/>
                    <a:pt x="451" y="877"/>
                  </a:cubicBezTo>
                  <a:cubicBezTo>
                    <a:pt x="216" y="647"/>
                    <a:pt x="56" y="342"/>
                    <a:pt x="10" y="0"/>
                  </a:cubicBezTo>
                  <a:cubicBezTo>
                    <a:pt x="6" y="33"/>
                    <a:pt x="3" y="67"/>
                    <a:pt x="0" y="101"/>
                  </a:cubicBezTo>
                  <a:cubicBezTo>
                    <a:pt x="36" y="640"/>
                    <a:pt x="354" y="1101"/>
                    <a:pt x="808" y="1338"/>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6" name="Freeform 7">
              <a:extLst>
                <a:ext uri="{FF2B5EF4-FFF2-40B4-BE49-F238E27FC236}">
                  <a16:creationId xmlns:a16="http://schemas.microsoft.com/office/drawing/2014/main" id="{17522B6F-1DF3-4459-BD74-F1C944BB6E64}"/>
                </a:ext>
              </a:extLst>
            </p:cNvPr>
            <p:cNvSpPr>
              <a:spLocks/>
            </p:cNvSpPr>
            <p:nvPr/>
          </p:nvSpPr>
          <p:spPr bwMode="auto">
            <a:xfrm>
              <a:off x="-790257" y="3717608"/>
              <a:ext cx="852487" cy="1882775"/>
            </a:xfrm>
            <a:custGeom>
              <a:avLst/>
              <a:gdLst>
                <a:gd name="T0" fmla="*/ 17 w 441"/>
                <a:gd name="T1" fmla="*/ 0 h 978"/>
                <a:gd name="T2" fmla="*/ 0 w 441"/>
                <a:gd name="T3" fmla="*/ 101 h 978"/>
                <a:gd name="T4" fmla="*/ 441 w 441"/>
                <a:gd name="T5" fmla="*/ 978 h 978"/>
                <a:gd name="T6" fmla="*/ 321 w 441"/>
                <a:gd name="T7" fmla="*/ 643 h 978"/>
                <a:gd name="T8" fmla="*/ 17 w 441"/>
                <a:gd name="T9" fmla="*/ 0 h 978"/>
              </a:gdLst>
              <a:ahLst/>
              <a:cxnLst>
                <a:cxn ang="0">
                  <a:pos x="T0" y="T1"/>
                </a:cxn>
                <a:cxn ang="0">
                  <a:pos x="T2" y="T3"/>
                </a:cxn>
                <a:cxn ang="0">
                  <a:pos x="T4" y="T5"/>
                </a:cxn>
                <a:cxn ang="0">
                  <a:pos x="T6" y="T7"/>
                </a:cxn>
                <a:cxn ang="0">
                  <a:pos x="T8" y="T9"/>
                </a:cxn>
              </a:cxnLst>
              <a:rect l="0" t="0" r="r" b="b"/>
              <a:pathLst>
                <a:path w="441" h="978">
                  <a:moveTo>
                    <a:pt x="17" y="0"/>
                  </a:moveTo>
                  <a:cubicBezTo>
                    <a:pt x="11" y="33"/>
                    <a:pt x="5" y="67"/>
                    <a:pt x="0" y="101"/>
                  </a:cubicBezTo>
                  <a:cubicBezTo>
                    <a:pt x="46" y="443"/>
                    <a:pt x="206" y="748"/>
                    <a:pt x="441" y="978"/>
                  </a:cubicBezTo>
                  <a:cubicBezTo>
                    <a:pt x="389" y="873"/>
                    <a:pt x="348" y="760"/>
                    <a:pt x="321" y="643"/>
                  </a:cubicBezTo>
                  <a:cubicBezTo>
                    <a:pt x="173" y="459"/>
                    <a:pt x="66" y="240"/>
                    <a:pt x="1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7" name="Freeform 8">
              <a:extLst>
                <a:ext uri="{FF2B5EF4-FFF2-40B4-BE49-F238E27FC236}">
                  <a16:creationId xmlns:a16="http://schemas.microsoft.com/office/drawing/2014/main" id="{F40BDDFB-2248-4823-8591-543A325CCE22}"/>
                </a:ext>
              </a:extLst>
            </p:cNvPr>
            <p:cNvSpPr>
              <a:spLocks/>
            </p:cNvSpPr>
            <p:nvPr/>
          </p:nvSpPr>
          <p:spPr bwMode="auto">
            <a:xfrm>
              <a:off x="-756920" y="3523933"/>
              <a:ext cx="587375" cy="1430338"/>
            </a:xfrm>
            <a:custGeom>
              <a:avLst/>
              <a:gdLst>
                <a:gd name="T0" fmla="*/ 268 w 304"/>
                <a:gd name="T1" fmla="*/ 496 h 744"/>
                <a:gd name="T2" fmla="*/ 25 w 304"/>
                <a:gd name="T3" fmla="*/ 0 h 744"/>
                <a:gd name="T4" fmla="*/ 0 w 304"/>
                <a:gd name="T5" fmla="*/ 101 h 744"/>
                <a:gd name="T6" fmla="*/ 304 w 304"/>
                <a:gd name="T7" fmla="*/ 744 h 744"/>
                <a:gd name="T8" fmla="*/ 268 w 304"/>
                <a:gd name="T9" fmla="*/ 496 h 744"/>
              </a:gdLst>
              <a:ahLst/>
              <a:cxnLst>
                <a:cxn ang="0">
                  <a:pos x="T0" y="T1"/>
                </a:cxn>
                <a:cxn ang="0">
                  <a:pos x="T2" y="T3"/>
                </a:cxn>
                <a:cxn ang="0">
                  <a:pos x="T4" y="T5"/>
                </a:cxn>
                <a:cxn ang="0">
                  <a:pos x="T6" y="T7"/>
                </a:cxn>
                <a:cxn ang="0">
                  <a:pos x="T8" y="T9"/>
                </a:cxn>
              </a:cxnLst>
              <a:rect l="0" t="0" r="r" b="b"/>
              <a:pathLst>
                <a:path w="304" h="744">
                  <a:moveTo>
                    <a:pt x="268" y="496"/>
                  </a:moveTo>
                  <a:cubicBezTo>
                    <a:pt x="159" y="349"/>
                    <a:pt x="75" y="181"/>
                    <a:pt x="25" y="0"/>
                  </a:cubicBezTo>
                  <a:cubicBezTo>
                    <a:pt x="16" y="33"/>
                    <a:pt x="7" y="67"/>
                    <a:pt x="0" y="101"/>
                  </a:cubicBezTo>
                  <a:cubicBezTo>
                    <a:pt x="49" y="341"/>
                    <a:pt x="156" y="560"/>
                    <a:pt x="304" y="744"/>
                  </a:cubicBezTo>
                  <a:cubicBezTo>
                    <a:pt x="285" y="664"/>
                    <a:pt x="273" y="581"/>
                    <a:pt x="268" y="4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8" name="Freeform 9">
              <a:extLst>
                <a:ext uri="{FF2B5EF4-FFF2-40B4-BE49-F238E27FC236}">
                  <a16:creationId xmlns:a16="http://schemas.microsoft.com/office/drawing/2014/main" id="{757FB78E-DEB9-436D-8CED-F1B24CE841AA}"/>
                </a:ext>
              </a:extLst>
            </p:cNvPr>
            <p:cNvSpPr>
              <a:spLocks/>
            </p:cNvSpPr>
            <p:nvPr/>
          </p:nvSpPr>
          <p:spPr bwMode="auto">
            <a:xfrm>
              <a:off x="-709295" y="3328671"/>
              <a:ext cx="471487" cy="1149350"/>
            </a:xfrm>
            <a:custGeom>
              <a:avLst/>
              <a:gdLst>
                <a:gd name="T0" fmla="*/ 244 w 244"/>
                <a:gd name="T1" fmla="*/ 396 h 597"/>
                <a:gd name="T2" fmla="*/ 32 w 244"/>
                <a:gd name="T3" fmla="*/ 0 h 597"/>
                <a:gd name="T4" fmla="*/ 0 w 244"/>
                <a:gd name="T5" fmla="*/ 101 h 597"/>
                <a:gd name="T6" fmla="*/ 243 w 244"/>
                <a:gd name="T7" fmla="*/ 597 h 597"/>
                <a:gd name="T8" fmla="*/ 241 w 244"/>
                <a:gd name="T9" fmla="*/ 505 h 597"/>
                <a:gd name="T10" fmla="*/ 244 w 244"/>
                <a:gd name="T11" fmla="*/ 396 h 597"/>
              </a:gdLst>
              <a:ahLst/>
              <a:cxnLst>
                <a:cxn ang="0">
                  <a:pos x="T0" y="T1"/>
                </a:cxn>
                <a:cxn ang="0">
                  <a:pos x="T2" y="T3"/>
                </a:cxn>
                <a:cxn ang="0">
                  <a:pos x="T4" y="T5"/>
                </a:cxn>
                <a:cxn ang="0">
                  <a:pos x="T6" y="T7"/>
                </a:cxn>
                <a:cxn ang="0">
                  <a:pos x="T8" y="T9"/>
                </a:cxn>
                <a:cxn ang="0">
                  <a:pos x="T10" y="T11"/>
                </a:cxn>
              </a:cxnLst>
              <a:rect l="0" t="0" r="r" b="b"/>
              <a:pathLst>
                <a:path w="244" h="597">
                  <a:moveTo>
                    <a:pt x="244" y="396"/>
                  </a:moveTo>
                  <a:cubicBezTo>
                    <a:pt x="155" y="276"/>
                    <a:pt x="83" y="143"/>
                    <a:pt x="32" y="0"/>
                  </a:cubicBezTo>
                  <a:cubicBezTo>
                    <a:pt x="20" y="33"/>
                    <a:pt x="9" y="66"/>
                    <a:pt x="0" y="101"/>
                  </a:cubicBezTo>
                  <a:cubicBezTo>
                    <a:pt x="50" y="282"/>
                    <a:pt x="134" y="450"/>
                    <a:pt x="243" y="597"/>
                  </a:cubicBezTo>
                  <a:cubicBezTo>
                    <a:pt x="241" y="566"/>
                    <a:pt x="241" y="536"/>
                    <a:pt x="241" y="505"/>
                  </a:cubicBezTo>
                  <a:cubicBezTo>
                    <a:pt x="241" y="469"/>
                    <a:pt x="242" y="432"/>
                    <a:pt x="244" y="3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9" name="Freeform 10">
              <a:extLst>
                <a:ext uri="{FF2B5EF4-FFF2-40B4-BE49-F238E27FC236}">
                  <a16:creationId xmlns:a16="http://schemas.microsoft.com/office/drawing/2014/main" id="{D31B0B49-2AAA-48B5-B5D3-B6C0DF2B50A4}"/>
                </a:ext>
              </a:extLst>
            </p:cNvPr>
            <p:cNvSpPr>
              <a:spLocks/>
            </p:cNvSpPr>
            <p:nvPr/>
          </p:nvSpPr>
          <p:spPr bwMode="auto">
            <a:xfrm>
              <a:off x="-647382" y="3133408"/>
              <a:ext cx="454025" cy="957263"/>
            </a:xfrm>
            <a:custGeom>
              <a:avLst/>
              <a:gdLst>
                <a:gd name="T0" fmla="*/ 235 w 235"/>
                <a:gd name="T1" fmla="*/ 325 h 498"/>
                <a:gd name="T2" fmla="*/ 40 w 235"/>
                <a:gd name="T3" fmla="*/ 0 h 498"/>
                <a:gd name="T4" fmla="*/ 0 w 235"/>
                <a:gd name="T5" fmla="*/ 102 h 498"/>
                <a:gd name="T6" fmla="*/ 212 w 235"/>
                <a:gd name="T7" fmla="*/ 498 h 498"/>
                <a:gd name="T8" fmla="*/ 235 w 235"/>
                <a:gd name="T9" fmla="*/ 325 h 498"/>
              </a:gdLst>
              <a:ahLst/>
              <a:cxnLst>
                <a:cxn ang="0">
                  <a:pos x="T0" y="T1"/>
                </a:cxn>
                <a:cxn ang="0">
                  <a:pos x="T2" y="T3"/>
                </a:cxn>
                <a:cxn ang="0">
                  <a:pos x="T4" y="T5"/>
                </a:cxn>
                <a:cxn ang="0">
                  <a:pos x="T6" y="T7"/>
                </a:cxn>
                <a:cxn ang="0">
                  <a:pos x="T8" y="T9"/>
                </a:cxn>
              </a:cxnLst>
              <a:rect l="0" t="0" r="r" b="b"/>
              <a:pathLst>
                <a:path w="235" h="498">
                  <a:moveTo>
                    <a:pt x="235" y="325"/>
                  </a:moveTo>
                  <a:cubicBezTo>
                    <a:pt x="157" y="226"/>
                    <a:pt x="91" y="117"/>
                    <a:pt x="40" y="0"/>
                  </a:cubicBezTo>
                  <a:cubicBezTo>
                    <a:pt x="25" y="33"/>
                    <a:pt x="12" y="67"/>
                    <a:pt x="0" y="102"/>
                  </a:cubicBezTo>
                  <a:cubicBezTo>
                    <a:pt x="51" y="245"/>
                    <a:pt x="123" y="378"/>
                    <a:pt x="212" y="498"/>
                  </a:cubicBezTo>
                  <a:cubicBezTo>
                    <a:pt x="217" y="439"/>
                    <a:pt x="224" y="382"/>
                    <a:pt x="235" y="32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0" name="Freeform 11">
              <a:extLst>
                <a:ext uri="{FF2B5EF4-FFF2-40B4-BE49-F238E27FC236}">
                  <a16:creationId xmlns:a16="http://schemas.microsoft.com/office/drawing/2014/main" id="{5F84BDB8-2E37-477F-B318-30607EB4E497}"/>
                </a:ext>
              </a:extLst>
            </p:cNvPr>
            <p:cNvSpPr>
              <a:spLocks/>
            </p:cNvSpPr>
            <p:nvPr/>
          </p:nvSpPr>
          <p:spPr bwMode="auto">
            <a:xfrm>
              <a:off x="-569595" y="2938146"/>
              <a:ext cx="449262" cy="819150"/>
            </a:xfrm>
            <a:custGeom>
              <a:avLst/>
              <a:gdLst>
                <a:gd name="T0" fmla="*/ 49 w 233"/>
                <a:gd name="T1" fmla="*/ 0 h 426"/>
                <a:gd name="T2" fmla="*/ 0 w 233"/>
                <a:gd name="T3" fmla="*/ 101 h 426"/>
                <a:gd name="T4" fmla="*/ 195 w 233"/>
                <a:gd name="T5" fmla="*/ 426 h 426"/>
                <a:gd name="T6" fmla="*/ 233 w 233"/>
                <a:gd name="T7" fmla="*/ 270 h 426"/>
                <a:gd name="T8" fmla="*/ 49 w 233"/>
                <a:gd name="T9" fmla="*/ 0 h 426"/>
              </a:gdLst>
              <a:ahLst/>
              <a:cxnLst>
                <a:cxn ang="0">
                  <a:pos x="T0" y="T1"/>
                </a:cxn>
                <a:cxn ang="0">
                  <a:pos x="T2" y="T3"/>
                </a:cxn>
                <a:cxn ang="0">
                  <a:pos x="T4" y="T5"/>
                </a:cxn>
                <a:cxn ang="0">
                  <a:pos x="T6" y="T7"/>
                </a:cxn>
                <a:cxn ang="0">
                  <a:pos x="T8" y="T9"/>
                </a:cxn>
              </a:cxnLst>
              <a:rect l="0" t="0" r="r" b="b"/>
              <a:pathLst>
                <a:path w="233" h="426">
                  <a:moveTo>
                    <a:pt x="49" y="0"/>
                  </a:moveTo>
                  <a:cubicBezTo>
                    <a:pt x="32" y="33"/>
                    <a:pt x="15" y="67"/>
                    <a:pt x="0" y="101"/>
                  </a:cubicBezTo>
                  <a:cubicBezTo>
                    <a:pt x="51" y="218"/>
                    <a:pt x="117" y="327"/>
                    <a:pt x="195" y="426"/>
                  </a:cubicBezTo>
                  <a:cubicBezTo>
                    <a:pt x="205" y="373"/>
                    <a:pt x="218" y="321"/>
                    <a:pt x="233" y="270"/>
                  </a:cubicBezTo>
                  <a:cubicBezTo>
                    <a:pt x="162" y="188"/>
                    <a:pt x="101" y="97"/>
                    <a:pt x="49"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1" name="Freeform 12">
              <a:extLst>
                <a:ext uri="{FF2B5EF4-FFF2-40B4-BE49-F238E27FC236}">
                  <a16:creationId xmlns:a16="http://schemas.microsoft.com/office/drawing/2014/main" id="{247073DA-21BB-4393-9670-D4DFCD60A9DD}"/>
                </a:ext>
              </a:extLst>
            </p:cNvPr>
            <p:cNvSpPr>
              <a:spLocks/>
            </p:cNvSpPr>
            <p:nvPr/>
          </p:nvSpPr>
          <p:spPr bwMode="auto">
            <a:xfrm>
              <a:off x="-475932" y="2744471"/>
              <a:ext cx="457200" cy="712788"/>
            </a:xfrm>
            <a:custGeom>
              <a:avLst/>
              <a:gdLst>
                <a:gd name="T0" fmla="*/ 236 w 236"/>
                <a:gd name="T1" fmla="*/ 227 h 371"/>
                <a:gd name="T2" fmla="*/ 59 w 236"/>
                <a:gd name="T3" fmla="*/ 0 h 371"/>
                <a:gd name="T4" fmla="*/ 0 w 236"/>
                <a:gd name="T5" fmla="*/ 101 h 371"/>
                <a:gd name="T6" fmla="*/ 184 w 236"/>
                <a:gd name="T7" fmla="*/ 371 h 371"/>
                <a:gd name="T8" fmla="*/ 236 w 236"/>
                <a:gd name="T9" fmla="*/ 227 h 371"/>
              </a:gdLst>
              <a:ahLst/>
              <a:cxnLst>
                <a:cxn ang="0">
                  <a:pos x="T0" y="T1"/>
                </a:cxn>
                <a:cxn ang="0">
                  <a:pos x="T2" y="T3"/>
                </a:cxn>
                <a:cxn ang="0">
                  <a:pos x="T4" y="T5"/>
                </a:cxn>
                <a:cxn ang="0">
                  <a:pos x="T6" y="T7"/>
                </a:cxn>
                <a:cxn ang="0">
                  <a:pos x="T8" y="T9"/>
                </a:cxn>
              </a:cxnLst>
              <a:rect l="0" t="0" r="r" b="b"/>
              <a:pathLst>
                <a:path w="236" h="371">
                  <a:moveTo>
                    <a:pt x="236" y="227"/>
                  </a:moveTo>
                  <a:cubicBezTo>
                    <a:pt x="170" y="157"/>
                    <a:pt x="111" y="81"/>
                    <a:pt x="59" y="0"/>
                  </a:cubicBezTo>
                  <a:cubicBezTo>
                    <a:pt x="38" y="33"/>
                    <a:pt x="18" y="67"/>
                    <a:pt x="0" y="101"/>
                  </a:cubicBezTo>
                  <a:cubicBezTo>
                    <a:pt x="52" y="198"/>
                    <a:pt x="113" y="289"/>
                    <a:pt x="184" y="371"/>
                  </a:cubicBezTo>
                  <a:cubicBezTo>
                    <a:pt x="199" y="322"/>
                    <a:pt x="216" y="274"/>
                    <a:pt x="236" y="22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2" name="Freeform 13">
              <a:extLst>
                <a:ext uri="{FF2B5EF4-FFF2-40B4-BE49-F238E27FC236}">
                  <a16:creationId xmlns:a16="http://schemas.microsoft.com/office/drawing/2014/main" id="{6ACD4F64-2B1F-41D5-9634-5CDF31CB36DE}"/>
                </a:ext>
              </a:extLst>
            </p:cNvPr>
            <p:cNvSpPr>
              <a:spLocks/>
            </p:cNvSpPr>
            <p:nvPr/>
          </p:nvSpPr>
          <p:spPr bwMode="auto">
            <a:xfrm>
              <a:off x="-361632" y="2549208"/>
              <a:ext cx="469900" cy="631825"/>
            </a:xfrm>
            <a:custGeom>
              <a:avLst/>
              <a:gdLst>
                <a:gd name="T0" fmla="*/ 70 w 243"/>
                <a:gd name="T1" fmla="*/ 0 h 328"/>
                <a:gd name="T2" fmla="*/ 0 w 243"/>
                <a:gd name="T3" fmla="*/ 101 h 328"/>
                <a:gd name="T4" fmla="*/ 177 w 243"/>
                <a:gd name="T5" fmla="*/ 328 h 328"/>
                <a:gd name="T6" fmla="*/ 243 w 243"/>
                <a:gd name="T7" fmla="*/ 191 h 328"/>
                <a:gd name="T8" fmla="*/ 70 w 243"/>
                <a:gd name="T9" fmla="*/ 0 h 328"/>
              </a:gdLst>
              <a:ahLst/>
              <a:cxnLst>
                <a:cxn ang="0">
                  <a:pos x="T0" y="T1"/>
                </a:cxn>
                <a:cxn ang="0">
                  <a:pos x="T2" y="T3"/>
                </a:cxn>
                <a:cxn ang="0">
                  <a:pos x="T4" y="T5"/>
                </a:cxn>
                <a:cxn ang="0">
                  <a:pos x="T6" y="T7"/>
                </a:cxn>
                <a:cxn ang="0">
                  <a:pos x="T8" y="T9"/>
                </a:cxn>
              </a:cxnLst>
              <a:rect l="0" t="0" r="r" b="b"/>
              <a:pathLst>
                <a:path w="243" h="328">
                  <a:moveTo>
                    <a:pt x="70" y="0"/>
                  </a:moveTo>
                  <a:cubicBezTo>
                    <a:pt x="46" y="33"/>
                    <a:pt x="22" y="66"/>
                    <a:pt x="0" y="101"/>
                  </a:cubicBezTo>
                  <a:cubicBezTo>
                    <a:pt x="52" y="182"/>
                    <a:pt x="111" y="258"/>
                    <a:pt x="177" y="328"/>
                  </a:cubicBezTo>
                  <a:cubicBezTo>
                    <a:pt x="197" y="281"/>
                    <a:pt x="219" y="235"/>
                    <a:pt x="243" y="191"/>
                  </a:cubicBezTo>
                  <a:cubicBezTo>
                    <a:pt x="180" y="132"/>
                    <a:pt x="122" y="68"/>
                    <a:pt x="7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3" name="Freeform 14">
              <a:extLst>
                <a:ext uri="{FF2B5EF4-FFF2-40B4-BE49-F238E27FC236}">
                  <a16:creationId xmlns:a16="http://schemas.microsoft.com/office/drawing/2014/main" id="{8DD924CF-8C69-452B-9352-F31D653D1AD3}"/>
                </a:ext>
              </a:extLst>
            </p:cNvPr>
            <p:cNvSpPr>
              <a:spLocks/>
            </p:cNvSpPr>
            <p:nvPr/>
          </p:nvSpPr>
          <p:spPr bwMode="auto">
            <a:xfrm>
              <a:off x="-226695" y="2355533"/>
              <a:ext cx="490537" cy="561975"/>
            </a:xfrm>
            <a:custGeom>
              <a:avLst/>
              <a:gdLst>
                <a:gd name="T0" fmla="*/ 173 w 253"/>
                <a:gd name="T1" fmla="*/ 292 h 292"/>
                <a:gd name="T2" fmla="*/ 253 w 253"/>
                <a:gd name="T3" fmla="*/ 160 h 292"/>
                <a:gd name="T4" fmla="*/ 84 w 253"/>
                <a:gd name="T5" fmla="*/ 0 h 292"/>
                <a:gd name="T6" fmla="*/ 0 w 253"/>
                <a:gd name="T7" fmla="*/ 101 h 292"/>
                <a:gd name="T8" fmla="*/ 173 w 253"/>
                <a:gd name="T9" fmla="*/ 292 h 292"/>
              </a:gdLst>
              <a:ahLst/>
              <a:cxnLst>
                <a:cxn ang="0">
                  <a:pos x="T0" y="T1"/>
                </a:cxn>
                <a:cxn ang="0">
                  <a:pos x="T2" y="T3"/>
                </a:cxn>
                <a:cxn ang="0">
                  <a:pos x="T4" y="T5"/>
                </a:cxn>
                <a:cxn ang="0">
                  <a:pos x="T6" y="T7"/>
                </a:cxn>
                <a:cxn ang="0">
                  <a:pos x="T8" y="T9"/>
                </a:cxn>
              </a:cxnLst>
              <a:rect l="0" t="0" r="r" b="b"/>
              <a:pathLst>
                <a:path w="253" h="292">
                  <a:moveTo>
                    <a:pt x="173" y="292"/>
                  </a:moveTo>
                  <a:cubicBezTo>
                    <a:pt x="197" y="247"/>
                    <a:pt x="224" y="203"/>
                    <a:pt x="253" y="160"/>
                  </a:cubicBezTo>
                  <a:cubicBezTo>
                    <a:pt x="193" y="111"/>
                    <a:pt x="136" y="57"/>
                    <a:pt x="84" y="0"/>
                  </a:cubicBezTo>
                  <a:cubicBezTo>
                    <a:pt x="55" y="32"/>
                    <a:pt x="27" y="66"/>
                    <a:pt x="0" y="101"/>
                  </a:cubicBezTo>
                  <a:cubicBezTo>
                    <a:pt x="52" y="169"/>
                    <a:pt x="110" y="233"/>
                    <a:pt x="173" y="29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4" name="Freeform 19">
              <a:extLst>
                <a:ext uri="{FF2B5EF4-FFF2-40B4-BE49-F238E27FC236}">
                  <a16:creationId xmlns:a16="http://schemas.microsoft.com/office/drawing/2014/main" id="{1A6E8863-2E2C-4FFC-A064-72FC7AFAF3B1}"/>
                </a:ext>
              </a:extLst>
            </p:cNvPr>
            <p:cNvSpPr>
              <a:spLocks/>
            </p:cNvSpPr>
            <p:nvPr/>
          </p:nvSpPr>
          <p:spPr bwMode="auto">
            <a:xfrm>
              <a:off x="752793" y="6486208"/>
              <a:ext cx="1920875" cy="703263"/>
            </a:xfrm>
            <a:custGeom>
              <a:avLst/>
              <a:gdLst>
                <a:gd name="T0" fmla="*/ 515 w 993"/>
                <a:gd name="T1" fmla="*/ 159 h 365"/>
                <a:gd name="T2" fmla="*/ 0 w 993"/>
                <a:gd name="T3" fmla="*/ 0 h 365"/>
                <a:gd name="T4" fmla="*/ 845 w 993"/>
                <a:gd name="T5" fmla="*/ 365 h 365"/>
                <a:gd name="T6" fmla="*/ 993 w 993"/>
                <a:gd name="T7" fmla="*/ 343 h 365"/>
                <a:gd name="T8" fmla="*/ 515 w 993"/>
                <a:gd name="T9" fmla="*/ 159 h 365"/>
              </a:gdLst>
              <a:ahLst/>
              <a:cxnLst>
                <a:cxn ang="0">
                  <a:pos x="T0" y="T1"/>
                </a:cxn>
                <a:cxn ang="0">
                  <a:pos x="T2" y="T3"/>
                </a:cxn>
                <a:cxn ang="0">
                  <a:pos x="T4" y="T5"/>
                </a:cxn>
                <a:cxn ang="0">
                  <a:pos x="T6" y="T7"/>
                </a:cxn>
                <a:cxn ang="0">
                  <a:pos x="T8" y="T9"/>
                </a:cxn>
              </a:cxnLst>
              <a:rect l="0" t="0" r="r" b="b"/>
              <a:pathLst>
                <a:path w="993" h="365">
                  <a:moveTo>
                    <a:pt x="515" y="159"/>
                  </a:moveTo>
                  <a:cubicBezTo>
                    <a:pt x="331" y="137"/>
                    <a:pt x="157" y="82"/>
                    <a:pt x="0" y="0"/>
                  </a:cubicBezTo>
                  <a:cubicBezTo>
                    <a:pt x="231" y="201"/>
                    <a:pt x="523" y="334"/>
                    <a:pt x="845" y="365"/>
                  </a:cubicBezTo>
                  <a:cubicBezTo>
                    <a:pt x="895" y="360"/>
                    <a:pt x="944" y="353"/>
                    <a:pt x="993" y="343"/>
                  </a:cubicBezTo>
                  <a:cubicBezTo>
                    <a:pt x="821" y="309"/>
                    <a:pt x="660" y="246"/>
                    <a:pt x="515" y="15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5" name="Freeform 20">
              <a:extLst>
                <a:ext uri="{FF2B5EF4-FFF2-40B4-BE49-F238E27FC236}">
                  <a16:creationId xmlns:a16="http://schemas.microsoft.com/office/drawing/2014/main" id="{32CC0781-4275-41DB-B4C3-91E3A15E8AA3}"/>
                </a:ext>
              </a:extLst>
            </p:cNvPr>
            <p:cNvSpPr>
              <a:spLocks/>
            </p:cNvSpPr>
            <p:nvPr/>
          </p:nvSpPr>
          <p:spPr bwMode="auto">
            <a:xfrm>
              <a:off x="62230" y="5600383"/>
              <a:ext cx="1685925" cy="1192213"/>
            </a:xfrm>
            <a:custGeom>
              <a:avLst/>
              <a:gdLst>
                <a:gd name="T0" fmla="*/ 523 w 872"/>
                <a:gd name="T1" fmla="*/ 333 h 620"/>
                <a:gd name="T2" fmla="*/ 0 w 872"/>
                <a:gd name="T3" fmla="*/ 0 h 620"/>
                <a:gd name="T4" fmla="*/ 357 w 872"/>
                <a:gd name="T5" fmla="*/ 461 h 620"/>
                <a:gd name="T6" fmla="*/ 872 w 872"/>
                <a:gd name="T7" fmla="*/ 620 h 620"/>
                <a:gd name="T8" fmla="*/ 523 w 872"/>
                <a:gd name="T9" fmla="*/ 333 h 620"/>
              </a:gdLst>
              <a:ahLst/>
              <a:cxnLst>
                <a:cxn ang="0">
                  <a:pos x="T0" y="T1"/>
                </a:cxn>
                <a:cxn ang="0">
                  <a:pos x="T2" y="T3"/>
                </a:cxn>
                <a:cxn ang="0">
                  <a:pos x="T4" y="T5"/>
                </a:cxn>
                <a:cxn ang="0">
                  <a:pos x="T6" y="T7"/>
                </a:cxn>
                <a:cxn ang="0">
                  <a:pos x="T8" y="T9"/>
                </a:cxn>
              </a:cxnLst>
              <a:rect l="0" t="0" r="r" b="b"/>
              <a:pathLst>
                <a:path w="872" h="620">
                  <a:moveTo>
                    <a:pt x="523" y="333"/>
                  </a:moveTo>
                  <a:cubicBezTo>
                    <a:pt x="326" y="258"/>
                    <a:pt x="148" y="144"/>
                    <a:pt x="0" y="0"/>
                  </a:cubicBezTo>
                  <a:cubicBezTo>
                    <a:pt x="89" y="176"/>
                    <a:pt x="210" y="332"/>
                    <a:pt x="357" y="461"/>
                  </a:cubicBezTo>
                  <a:cubicBezTo>
                    <a:pt x="514" y="543"/>
                    <a:pt x="688" y="598"/>
                    <a:pt x="872" y="620"/>
                  </a:cubicBezTo>
                  <a:cubicBezTo>
                    <a:pt x="742" y="542"/>
                    <a:pt x="624" y="445"/>
                    <a:pt x="523" y="33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6" name="Freeform 21">
              <a:extLst>
                <a:ext uri="{FF2B5EF4-FFF2-40B4-BE49-F238E27FC236}">
                  <a16:creationId xmlns:a16="http://schemas.microsoft.com/office/drawing/2014/main" id="{49C64BBD-3B39-4E5D-8EDA-60D6C3715507}"/>
                </a:ext>
              </a:extLst>
            </p:cNvPr>
            <p:cNvSpPr>
              <a:spLocks/>
            </p:cNvSpPr>
            <p:nvPr/>
          </p:nvSpPr>
          <p:spPr bwMode="auto">
            <a:xfrm>
              <a:off x="-169545" y="4954271"/>
              <a:ext cx="1243012" cy="1285875"/>
            </a:xfrm>
            <a:custGeom>
              <a:avLst/>
              <a:gdLst>
                <a:gd name="T0" fmla="*/ 433 w 643"/>
                <a:gd name="T1" fmla="*/ 367 h 668"/>
                <a:gd name="T2" fmla="*/ 0 w 643"/>
                <a:gd name="T3" fmla="*/ 0 h 668"/>
                <a:gd name="T4" fmla="*/ 120 w 643"/>
                <a:gd name="T5" fmla="*/ 335 h 668"/>
                <a:gd name="T6" fmla="*/ 643 w 643"/>
                <a:gd name="T7" fmla="*/ 668 h 668"/>
                <a:gd name="T8" fmla="*/ 433 w 643"/>
                <a:gd name="T9" fmla="*/ 367 h 668"/>
              </a:gdLst>
              <a:ahLst/>
              <a:cxnLst>
                <a:cxn ang="0">
                  <a:pos x="T0" y="T1"/>
                </a:cxn>
                <a:cxn ang="0">
                  <a:pos x="T2" y="T3"/>
                </a:cxn>
                <a:cxn ang="0">
                  <a:pos x="T4" y="T5"/>
                </a:cxn>
                <a:cxn ang="0">
                  <a:pos x="T6" y="T7"/>
                </a:cxn>
                <a:cxn ang="0">
                  <a:pos x="T8" y="T9"/>
                </a:cxn>
              </a:cxnLst>
              <a:rect l="0" t="0" r="r" b="b"/>
              <a:pathLst>
                <a:path w="643" h="668">
                  <a:moveTo>
                    <a:pt x="433" y="367"/>
                  </a:moveTo>
                  <a:cubicBezTo>
                    <a:pt x="266" y="273"/>
                    <a:pt x="119" y="148"/>
                    <a:pt x="0" y="0"/>
                  </a:cubicBezTo>
                  <a:cubicBezTo>
                    <a:pt x="27" y="117"/>
                    <a:pt x="68" y="230"/>
                    <a:pt x="120" y="335"/>
                  </a:cubicBezTo>
                  <a:cubicBezTo>
                    <a:pt x="268" y="479"/>
                    <a:pt x="446" y="593"/>
                    <a:pt x="643" y="668"/>
                  </a:cubicBezTo>
                  <a:cubicBezTo>
                    <a:pt x="561" y="577"/>
                    <a:pt x="491" y="476"/>
                    <a:pt x="433" y="36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7" name="Freeform 22">
              <a:extLst>
                <a:ext uri="{FF2B5EF4-FFF2-40B4-BE49-F238E27FC236}">
                  <a16:creationId xmlns:a16="http://schemas.microsoft.com/office/drawing/2014/main" id="{7C04D97F-66FE-483A-BEF9-3BF3A4E040CB}"/>
                </a:ext>
              </a:extLst>
            </p:cNvPr>
            <p:cNvSpPr>
              <a:spLocks/>
            </p:cNvSpPr>
            <p:nvPr/>
          </p:nvSpPr>
          <p:spPr bwMode="auto">
            <a:xfrm>
              <a:off x="-239395" y="4478021"/>
              <a:ext cx="906462" cy="1182688"/>
            </a:xfrm>
            <a:custGeom>
              <a:avLst/>
              <a:gdLst>
                <a:gd name="T0" fmla="*/ 0 w 469"/>
                <a:gd name="T1" fmla="*/ 0 h 615"/>
                <a:gd name="T2" fmla="*/ 36 w 469"/>
                <a:gd name="T3" fmla="*/ 248 h 615"/>
                <a:gd name="T4" fmla="*/ 469 w 469"/>
                <a:gd name="T5" fmla="*/ 615 h 615"/>
                <a:gd name="T6" fmla="*/ 357 w 469"/>
                <a:gd name="T7" fmla="*/ 343 h 615"/>
                <a:gd name="T8" fmla="*/ 0 w 469"/>
                <a:gd name="T9" fmla="*/ 0 h 615"/>
              </a:gdLst>
              <a:ahLst/>
              <a:cxnLst>
                <a:cxn ang="0">
                  <a:pos x="T0" y="T1"/>
                </a:cxn>
                <a:cxn ang="0">
                  <a:pos x="T2" y="T3"/>
                </a:cxn>
                <a:cxn ang="0">
                  <a:pos x="T4" y="T5"/>
                </a:cxn>
                <a:cxn ang="0">
                  <a:pos x="T6" y="T7"/>
                </a:cxn>
                <a:cxn ang="0">
                  <a:pos x="T8" y="T9"/>
                </a:cxn>
              </a:cxnLst>
              <a:rect l="0" t="0" r="r" b="b"/>
              <a:pathLst>
                <a:path w="469" h="615">
                  <a:moveTo>
                    <a:pt x="0" y="0"/>
                  </a:moveTo>
                  <a:cubicBezTo>
                    <a:pt x="5" y="85"/>
                    <a:pt x="17" y="168"/>
                    <a:pt x="36" y="248"/>
                  </a:cubicBezTo>
                  <a:cubicBezTo>
                    <a:pt x="155" y="396"/>
                    <a:pt x="302" y="521"/>
                    <a:pt x="469" y="615"/>
                  </a:cubicBezTo>
                  <a:cubicBezTo>
                    <a:pt x="423" y="529"/>
                    <a:pt x="385" y="438"/>
                    <a:pt x="357" y="343"/>
                  </a:cubicBezTo>
                  <a:cubicBezTo>
                    <a:pt x="220" y="249"/>
                    <a:pt x="99" y="133"/>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8" name="Freeform 23">
              <a:extLst>
                <a:ext uri="{FF2B5EF4-FFF2-40B4-BE49-F238E27FC236}">
                  <a16:creationId xmlns:a16="http://schemas.microsoft.com/office/drawing/2014/main" id="{CE7123A0-2B72-4AA9-A520-169CD2C265BB}"/>
                </a:ext>
              </a:extLst>
            </p:cNvPr>
            <p:cNvSpPr>
              <a:spLocks/>
            </p:cNvSpPr>
            <p:nvPr/>
          </p:nvSpPr>
          <p:spPr bwMode="auto">
            <a:xfrm>
              <a:off x="-242570" y="4090671"/>
              <a:ext cx="693737" cy="1047750"/>
            </a:xfrm>
            <a:custGeom>
              <a:avLst/>
              <a:gdLst>
                <a:gd name="T0" fmla="*/ 359 w 359"/>
                <a:gd name="T1" fmla="*/ 544 h 544"/>
                <a:gd name="T2" fmla="*/ 308 w 359"/>
                <a:gd name="T3" fmla="*/ 305 h 544"/>
                <a:gd name="T4" fmla="*/ 3 w 359"/>
                <a:gd name="T5" fmla="*/ 0 h 544"/>
                <a:gd name="T6" fmla="*/ 0 w 359"/>
                <a:gd name="T7" fmla="*/ 109 h 544"/>
                <a:gd name="T8" fmla="*/ 2 w 359"/>
                <a:gd name="T9" fmla="*/ 201 h 544"/>
                <a:gd name="T10" fmla="*/ 359 w 359"/>
                <a:gd name="T11" fmla="*/ 544 h 544"/>
              </a:gdLst>
              <a:ahLst/>
              <a:cxnLst>
                <a:cxn ang="0">
                  <a:pos x="T0" y="T1"/>
                </a:cxn>
                <a:cxn ang="0">
                  <a:pos x="T2" y="T3"/>
                </a:cxn>
                <a:cxn ang="0">
                  <a:pos x="T4" y="T5"/>
                </a:cxn>
                <a:cxn ang="0">
                  <a:pos x="T6" y="T7"/>
                </a:cxn>
                <a:cxn ang="0">
                  <a:pos x="T8" y="T9"/>
                </a:cxn>
                <a:cxn ang="0">
                  <a:pos x="T10" y="T11"/>
                </a:cxn>
              </a:cxnLst>
              <a:rect l="0" t="0" r="r" b="b"/>
              <a:pathLst>
                <a:path w="359" h="544">
                  <a:moveTo>
                    <a:pt x="359" y="544"/>
                  </a:moveTo>
                  <a:cubicBezTo>
                    <a:pt x="336" y="467"/>
                    <a:pt x="318" y="387"/>
                    <a:pt x="308" y="305"/>
                  </a:cubicBezTo>
                  <a:cubicBezTo>
                    <a:pt x="192" y="218"/>
                    <a:pt x="90" y="116"/>
                    <a:pt x="3" y="0"/>
                  </a:cubicBezTo>
                  <a:cubicBezTo>
                    <a:pt x="1" y="36"/>
                    <a:pt x="0" y="73"/>
                    <a:pt x="0" y="109"/>
                  </a:cubicBezTo>
                  <a:cubicBezTo>
                    <a:pt x="0" y="140"/>
                    <a:pt x="0" y="170"/>
                    <a:pt x="2" y="201"/>
                  </a:cubicBezTo>
                  <a:cubicBezTo>
                    <a:pt x="101" y="334"/>
                    <a:pt x="222" y="450"/>
                    <a:pt x="359" y="544"/>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9" name="Freeform 24">
              <a:extLst>
                <a:ext uri="{FF2B5EF4-FFF2-40B4-BE49-F238E27FC236}">
                  <a16:creationId xmlns:a16="http://schemas.microsoft.com/office/drawing/2014/main" id="{95ECC271-7629-45EC-9C3B-74D21B77342E}"/>
                </a:ext>
              </a:extLst>
            </p:cNvPr>
            <p:cNvSpPr>
              <a:spLocks/>
            </p:cNvSpPr>
            <p:nvPr/>
          </p:nvSpPr>
          <p:spPr bwMode="auto">
            <a:xfrm>
              <a:off x="-237807" y="3757296"/>
              <a:ext cx="590550" cy="920750"/>
            </a:xfrm>
            <a:custGeom>
              <a:avLst/>
              <a:gdLst>
                <a:gd name="T0" fmla="*/ 292 w 305"/>
                <a:gd name="T1" fmla="*/ 266 h 478"/>
                <a:gd name="T2" fmla="*/ 23 w 305"/>
                <a:gd name="T3" fmla="*/ 0 h 478"/>
                <a:gd name="T4" fmla="*/ 0 w 305"/>
                <a:gd name="T5" fmla="*/ 173 h 478"/>
                <a:gd name="T6" fmla="*/ 305 w 305"/>
                <a:gd name="T7" fmla="*/ 478 h 478"/>
                <a:gd name="T8" fmla="*/ 292 w 305"/>
                <a:gd name="T9" fmla="*/ 282 h 478"/>
                <a:gd name="T10" fmla="*/ 292 w 305"/>
                <a:gd name="T11" fmla="*/ 266 h 478"/>
              </a:gdLst>
              <a:ahLst/>
              <a:cxnLst>
                <a:cxn ang="0">
                  <a:pos x="T0" y="T1"/>
                </a:cxn>
                <a:cxn ang="0">
                  <a:pos x="T2" y="T3"/>
                </a:cxn>
                <a:cxn ang="0">
                  <a:pos x="T4" y="T5"/>
                </a:cxn>
                <a:cxn ang="0">
                  <a:pos x="T6" y="T7"/>
                </a:cxn>
                <a:cxn ang="0">
                  <a:pos x="T8" y="T9"/>
                </a:cxn>
                <a:cxn ang="0">
                  <a:pos x="T10" y="T11"/>
                </a:cxn>
              </a:cxnLst>
              <a:rect l="0" t="0" r="r" b="b"/>
              <a:pathLst>
                <a:path w="305" h="478">
                  <a:moveTo>
                    <a:pt x="292" y="266"/>
                  </a:moveTo>
                  <a:cubicBezTo>
                    <a:pt x="192" y="189"/>
                    <a:pt x="101" y="100"/>
                    <a:pt x="23" y="0"/>
                  </a:cubicBezTo>
                  <a:cubicBezTo>
                    <a:pt x="12" y="57"/>
                    <a:pt x="5" y="114"/>
                    <a:pt x="0" y="173"/>
                  </a:cubicBezTo>
                  <a:cubicBezTo>
                    <a:pt x="87" y="289"/>
                    <a:pt x="189" y="391"/>
                    <a:pt x="305" y="478"/>
                  </a:cubicBezTo>
                  <a:cubicBezTo>
                    <a:pt x="296" y="414"/>
                    <a:pt x="292" y="349"/>
                    <a:pt x="292" y="282"/>
                  </a:cubicBezTo>
                  <a:cubicBezTo>
                    <a:pt x="292" y="277"/>
                    <a:pt x="292" y="271"/>
                    <a:pt x="292" y="2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0" name="Freeform 25">
              <a:extLst>
                <a:ext uri="{FF2B5EF4-FFF2-40B4-BE49-F238E27FC236}">
                  <a16:creationId xmlns:a16="http://schemas.microsoft.com/office/drawing/2014/main" id="{688A5677-102C-49E2-A92C-0FD5F5EC7449}"/>
                </a:ext>
              </a:extLst>
            </p:cNvPr>
            <p:cNvSpPr>
              <a:spLocks/>
            </p:cNvSpPr>
            <p:nvPr/>
          </p:nvSpPr>
          <p:spPr bwMode="auto">
            <a:xfrm>
              <a:off x="-193357" y="3457258"/>
              <a:ext cx="547687" cy="812800"/>
            </a:xfrm>
            <a:custGeom>
              <a:avLst/>
              <a:gdLst>
                <a:gd name="T0" fmla="*/ 269 w 283"/>
                <a:gd name="T1" fmla="*/ 422 h 422"/>
                <a:gd name="T2" fmla="*/ 283 w 283"/>
                <a:gd name="T3" fmla="*/ 231 h 422"/>
                <a:gd name="T4" fmla="*/ 38 w 283"/>
                <a:gd name="T5" fmla="*/ 0 h 422"/>
                <a:gd name="T6" fmla="*/ 0 w 283"/>
                <a:gd name="T7" fmla="*/ 156 h 422"/>
                <a:gd name="T8" fmla="*/ 269 w 283"/>
                <a:gd name="T9" fmla="*/ 422 h 422"/>
              </a:gdLst>
              <a:ahLst/>
              <a:cxnLst>
                <a:cxn ang="0">
                  <a:pos x="T0" y="T1"/>
                </a:cxn>
                <a:cxn ang="0">
                  <a:pos x="T2" y="T3"/>
                </a:cxn>
                <a:cxn ang="0">
                  <a:pos x="T4" y="T5"/>
                </a:cxn>
                <a:cxn ang="0">
                  <a:pos x="T6" y="T7"/>
                </a:cxn>
                <a:cxn ang="0">
                  <a:pos x="T8" y="T9"/>
                </a:cxn>
              </a:cxnLst>
              <a:rect l="0" t="0" r="r" b="b"/>
              <a:pathLst>
                <a:path w="283" h="422">
                  <a:moveTo>
                    <a:pt x="269" y="422"/>
                  </a:moveTo>
                  <a:cubicBezTo>
                    <a:pt x="270" y="357"/>
                    <a:pt x="275" y="293"/>
                    <a:pt x="283" y="231"/>
                  </a:cubicBezTo>
                  <a:cubicBezTo>
                    <a:pt x="193" y="163"/>
                    <a:pt x="111" y="86"/>
                    <a:pt x="38" y="0"/>
                  </a:cubicBezTo>
                  <a:cubicBezTo>
                    <a:pt x="23" y="51"/>
                    <a:pt x="10" y="103"/>
                    <a:pt x="0" y="156"/>
                  </a:cubicBezTo>
                  <a:cubicBezTo>
                    <a:pt x="78" y="256"/>
                    <a:pt x="169" y="345"/>
                    <a:pt x="269" y="4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1" name="Freeform 26">
              <a:extLst>
                <a:ext uri="{FF2B5EF4-FFF2-40B4-BE49-F238E27FC236}">
                  <a16:creationId xmlns:a16="http://schemas.microsoft.com/office/drawing/2014/main" id="{1EE934E0-E55E-4803-B0EA-080F18FCDF3A}"/>
                </a:ext>
              </a:extLst>
            </p:cNvPr>
            <p:cNvSpPr>
              <a:spLocks/>
            </p:cNvSpPr>
            <p:nvPr/>
          </p:nvSpPr>
          <p:spPr bwMode="auto">
            <a:xfrm>
              <a:off x="-120332" y="3181033"/>
              <a:ext cx="544512" cy="720725"/>
            </a:xfrm>
            <a:custGeom>
              <a:avLst/>
              <a:gdLst>
                <a:gd name="T0" fmla="*/ 52 w 281"/>
                <a:gd name="T1" fmla="*/ 0 h 375"/>
                <a:gd name="T2" fmla="*/ 0 w 281"/>
                <a:gd name="T3" fmla="*/ 144 h 375"/>
                <a:gd name="T4" fmla="*/ 245 w 281"/>
                <a:gd name="T5" fmla="*/ 375 h 375"/>
                <a:gd name="T6" fmla="*/ 281 w 281"/>
                <a:gd name="T7" fmla="*/ 198 h 375"/>
                <a:gd name="T8" fmla="*/ 52 w 281"/>
                <a:gd name="T9" fmla="*/ 0 h 375"/>
              </a:gdLst>
              <a:ahLst/>
              <a:cxnLst>
                <a:cxn ang="0">
                  <a:pos x="T0" y="T1"/>
                </a:cxn>
                <a:cxn ang="0">
                  <a:pos x="T2" y="T3"/>
                </a:cxn>
                <a:cxn ang="0">
                  <a:pos x="T4" y="T5"/>
                </a:cxn>
                <a:cxn ang="0">
                  <a:pos x="T6" y="T7"/>
                </a:cxn>
                <a:cxn ang="0">
                  <a:pos x="T8" y="T9"/>
                </a:cxn>
              </a:cxnLst>
              <a:rect l="0" t="0" r="r" b="b"/>
              <a:pathLst>
                <a:path w="281" h="375">
                  <a:moveTo>
                    <a:pt x="52" y="0"/>
                  </a:moveTo>
                  <a:cubicBezTo>
                    <a:pt x="32" y="47"/>
                    <a:pt x="15" y="95"/>
                    <a:pt x="0" y="144"/>
                  </a:cubicBezTo>
                  <a:cubicBezTo>
                    <a:pt x="73" y="230"/>
                    <a:pt x="155" y="307"/>
                    <a:pt x="245" y="375"/>
                  </a:cubicBezTo>
                  <a:cubicBezTo>
                    <a:pt x="254" y="314"/>
                    <a:pt x="265" y="255"/>
                    <a:pt x="281" y="198"/>
                  </a:cubicBezTo>
                  <a:cubicBezTo>
                    <a:pt x="198" y="140"/>
                    <a:pt x="121" y="73"/>
                    <a:pt x="52"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2" name="Freeform 27">
              <a:extLst>
                <a:ext uri="{FF2B5EF4-FFF2-40B4-BE49-F238E27FC236}">
                  <a16:creationId xmlns:a16="http://schemas.microsoft.com/office/drawing/2014/main" id="{0A03D680-11A1-40A3-A274-5263710E04E6}"/>
                </a:ext>
              </a:extLst>
            </p:cNvPr>
            <p:cNvSpPr>
              <a:spLocks/>
            </p:cNvSpPr>
            <p:nvPr/>
          </p:nvSpPr>
          <p:spPr bwMode="auto">
            <a:xfrm>
              <a:off x="-18732" y="2917508"/>
              <a:ext cx="547687" cy="644525"/>
            </a:xfrm>
            <a:custGeom>
              <a:avLst/>
              <a:gdLst>
                <a:gd name="T0" fmla="*/ 229 w 283"/>
                <a:gd name="T1" fmla="*/ 335 h 335"/>
                <a:gd name="T2" fmla="*/ 283 w 283"/>
                <a:gd name="T3" fmla="*/ 169 h 335"/>
                <a:gd name="T4" fmla="*/ 66 w 283"/>
                <a:gd name="T5" fmla="*/ 0 h 335"/>
                <a:gd name="T6" fmla="*/ 0 w 283"/>
                <a:gd name="T7" fmla="*/ 137 h 335"/>
                <a:gd name="T8" fmla="*/ 229 w 283"/>
                <a:gd name="T9" fmla="*/ 335 h 335"/>
              </a:gdLst>
              <a:ahLst/>
              <a:cxnLst>
                <a:cxn ang="0">
                  <a:pos x="T0" y="T1"/>
                </a:cxn>
                <a:cxn ang="0">
                  <a:pos x="T2" y="T3"/>
                </a:cxn>
                <a:cxn ang="0">
                  <a:pos x="T4" y="T5"/>
                </a:cxn>
                <a:cxn ang="0">
                  <a:pos x="T6" y="T7"/>
                </a:cxn>
                <a:cxn ang="0">
                  <a:pos x="T8" y="T9"/>
                </a:cxn>
              </a:cxnLst>
              <a:rect l="0" t="0" r="r" b="b"/>
              <a:pathLst>
                <a:path w="283" h="335">
                  <a:moveTo>
                    <a:pt x="229" y="335"/>
                  </a:moveTo>
                  <a:cubicBezTo>
                    <a:pt x="243" y="278"/>
                    <a:pt x="262" y="223"/>
                    <a:pt x="283" y="169"/>
                  </a:cubicBezTo>
                  <a:cubicBezTo>
                    <a:pt x="205" y="119"/>
                    <a:pt x="133" y="63"/>
                    <a:pt x="66" y="0"/>
                  </a:cubicBezTo>
                  <a:cubicBezTo>
                    <a:pt x="42" y="44"/>
                    <a:pt x="20" y="90"/>
                    <a:pt x="0" y="137"/>
                  </a:cubicBezTo>
                  <a:cubicBezTo>
                    <a:pt x="69" y="210"/>
                    <a:pt x="146" y="277"/>
                    <a:pt x="229" y="33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3" name="Freeform 29">
              <a:extLst>
                <a:ext uri="{FF2B5EF4-FFF2-40B4-BE49-F238E27FC236}">
                  <a16:creationId xmlns:a16="http://schemas.microsoft.com/office/drawing/2014/main" id="{C9ED7AD7-6405-4F86-ADC5-ACDFC54E8677}"/>
                </a:ext>
              </a:extLst>
            </p:cNvPr>
            <p:cNvSpPr>
              <a:spLocks/>
            </p:cNvSpPr>
            <p:nvPr/>
          </p:nvSpPr>
          <p:spPr bwMode="auto">
            <a:xfrm>
              <a:off x="1748155" y="6792596"/>
              <a:ext cx="1211262" cy="354013"/>
            </a:xfrm>
            <a:custGeom>
              <a:avLst/>
              <a:gdLst>
                <a:gd name="T0" fmla="*/ 182 w 626"/>
                <a:gd name="T1" fmla="*/ 11 h 184"/>
                <a:gd name="T2" fmla="*/ 0 w 626"/>
                <a:gd name="T3" fmla="*/ 0 h 184"/>
                <a:gd name="T4" fmla="*/ 478 w 626"/>
                <a:gd name="T5" fmla="*/ 184 h 184"/>
                <a:gd name="T6" fmla="*/ 626 w 626"/>
                <a:gd name="T7" fmla="*/ 147 h 184"/>
                <a:gd name="T8" fmla="*/ 305 w 626"/>
                <a:gd name="T9" fmla="*/ 6 h 184"/>
                <a:gd name="T10" fmla="*/ 182 w 626"/>
                <a:gd name="T11" fmla="*/ 11 h 184"/>
              </a:gdLst>
              <a:ahLst/>
              <a:cxnLst>
                <a:cxn ang="0">
                  <a:pos x="T0" y="T1"/>
                </a:cxn>
                <a:cxn ang="0">
                  <a:pos x="T2" y="T3"/>
                </a:cxn>
                <a:cxn ang="0">
                  <a:pos x="T4" y="T5"/>
                </a:cxn>
                <a:cxn ang="0">
                  <a:pos x="T6" y="T7"/>
                </a:cxn>
                <a:cxn ang="0">
                  <a:pos x="T8" y="T9"/>
                </a:cxn>
                <a:cxn ang="0">
                  <a:pos x="T10" y="T11"/>
                </a:cxn>
              </a:cxnLst>
              <a:rect l="0" t="0" r="r" b="b"/>
              <a:pathLst>
                <a:path w="626" h="184">
                  <a:moveTo>
                    <a:pt x="182" y="11"/>
                  </a:moveTo>
                  <a:cubicBezTo>
                    <a:pt x="120" y="11"/>
                    <a:pt x="60" y="7"/>
                    <a:pt x="0" y="0"/>
                  </a:cubicBezTo>
                  <a:cubicBezTo>
                    <a:pt x="145" y="87"/>
                    <a:pt x="306" y="150"/>
                    <a:pt x="478" y="184"/>
                  </a:cubicBezTo>
                  <a:cubicBezTo>
                    <a:pt x="528" y="174"/>
                    <a:pt x="577" y="162"/>
                    <a:pt x="626" y="147"/>
                  </a:cubicBezTo>
                  <a:cubicBezTo>
                    <a:pt x="513" y="112"/>
                    <a:pt x="405" y="65"/>
                    <a:pt x="305" y="6"/>
                  </a:cubicBezTo>
                  <a:cubicBezTo>
                    <a:pt x="265" y="9"/>
                    <a:pt x="224" y="11"/>
                    <a:pt x="182" y="1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4" name="Freeform 30">
              <a:extLst>
                <a:ext uri="{FF2B5EF4-FFF2-40B4-BE49-F238E27FC236}">
                  <a16:creationId xmlns:a16="http://schemas.microsoft.com/office/drawing/2014/main" id="{921CC7E0-92C4-4F26-BAB4-4C6764A3BBED}"/>
                </a:ext>
              </a:extLst>
            </p:cNvPr>
            <p:cNvSpPr>
              <a:spLocks/>
            </p:cNvSpPr>
            <p:nvPr/>
          </p:nvSpPr>
          <p:spPr bwMode="auto">
            <a:xfrm>
              <a:off x="1073468" y="6240146"/>
              <a:ext cx="1265237" cy="573088"/>
            </a:xfrm>
            <a:custGeom>
              <a:avLst/>
              <a:gdLst>
                <a:gd name="T0" fmla="*/ 654 w 654"/>
                <a:gd name="T1" fmla="*/ 293 h 298"/>
                <a:gd name="T2" fmla="*/ 382 w 654"/>
                <a:gd name="T3" fmla="*/ 89 h 298"/>
                <a:gd name="T4" fmla="*/ 0 w 654"/>
                <a:gd name="T5" fmla="*/ 0 h 298"/>
                <a:gd name="T6" fmla="*/ 349 w 654"/>
                <a:gd name="T7" fmla="*/ 287 h 298"/>
                <a:gd name="T8" fmla="*/ 531 w 654"/>
                <a:gd name="T9" fmla="*/ 298 h 298"/>
                <a:gd name="T10" fmla="*/ 654 w 654"/>
                <a:gd name="T11" fmla="*/ 293 h 298"/>
              </a:gdLst>
              <a:ahLst/>
              <a:cxnLst>
                <a:cxn ang="0">
                  <a:pos x="T0" y="T1"/>
                </a:cxn>
                <a:cxn ang="0">
                  <a:pos x="T2" y="T3"/>
                </a:cxn>
                <a:cxn ang="0">
                  <a:pos x="T4" y="T5"/>
                </a:cxn>
                <a:cxn ang="0">
                  <a:pos x="T6" y="T7"/>
                </a:cxn>
                <a:cxn ang="0">
                  <a:pos x="T8" y="T9"/>
                </a:cxn>
                <a:cxn ang="0">
                  <a:pos x="T10" y="T11"/>
                </a:cxn>
              </a:cxnLst>
              <a:rect l="0" t="0" r="r" b="b"/>
              <a:pathLst>
                <a:path w="654" h="298">
                  <a:moveTo>
                    <a:pt x="654" y="293"/>
                  </a:moveTo>
                  <a:cubicBezTo>
                    <a:pt x="556" y="235"/>
                    <a:pt x="465" y="167"/>
                    <a:pt x="382" y="89"/>
                  </a:cubicBezTo>
                  <a:cubicBezTo>
                    <a:pt x="249" y="76"/>
                    <a:pt x="121" y="45"/>
                    <a:pt x="0" y="0"/>
                  </a:cubicBezTo>
                  <a:cubicBezTo>
                    <a:pt x="101" y="112"/>
                    <a:pt x="219" y="209"/>
                    <a:pt x="349" y="287"/>
                  </a:cubicBezTo>
                  <a:cubicBezTo>
                    <a:pt x="409" y="294"/>
                    <a:pt x="469" y="298"/>
                    <a:pt x="531" y="298"/>
                  </a:cubicBezTo>
                  <a:cubicBezTo>
                    <a:pt x="573" y="298"/>
                    <a:pt x="614" y="296"/>
                    <a:pt x="654" y="29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5" name="Freeform 31">
              <a:extLst>
                <a:ext uri="{FF2B5EF4-FFF2-40B4-BE49-F238E27FC236}">
                  <a16:creationId xmlns:a16="http://schemas.microsoft.com/office/drawing/2014/main" id="{6D3788B6-B369-4A0E-83EA-ED0CFA6DB56F}"/>
                </a:ext>
              </a:extLst>
            </p:cNvPr>
            <p:cNvSpPr>
              <a:spLocks/>
            </p:cNvSpPr>
            <p:nvPr/>
          </p:nvSpPr>
          <p:spPr bwMode="auto">
            <a:xfrm>
              <a:off x="667068" y="5660708"/>
              <a:ext cx="1144587" cy="750888"/>
            </a:xfrm>
            <a:custGeom>
              <a:avLst/>
              <a:gdLst>
                <a:gd name="T0" fmla="*/ 389 w 592"/>
                <a:gd name="T1" fmla="*/ 153 h 390"/>
                <a:gd name="T2" fmla="*/ 0 w 592"/>
                <a:gd name="T3" fmla="*/ 0 h 390"/>
                <a:gd name="T4" fmla="*/ 210 w 592"/>
                <a:gd name="T5" fmla="*/ 301 h 390"/>
                <a:gd name="T6" fmla="*/ 592 w 592"/>
                <a:gd name="T7" fmla="*/ 390 h 390"/>
                <a:gd name="T8" fmla="*/ 389 w 592"/>
                <a:gd name="T9" fmla="*/ 153 h 390"/>
              </a:gdLst>
              <a:ahLst/>
              <a:cxnLst>
                <a:cxn ang="0">
                  <a:pos x="T0" y="T1"/>
                </a:cxn>
                <a:cxn ang="0">
                  <a:pos x="T2" y="T3"/>
                </a:cxn>
                <a:cxn ang="0">
                  <a:pos x="T4" y="T5"/>
                </a:cxn>
                <a:cxn ang="0">
                  <a:pos x="T6" y="T7"/>
                </a:cxn>
                <a:cxn ang="0">
                  <a:pos x="T8" y="T9"/>
                </a:cxn>
              </a:cxnLst>
              <a:rect l="0" t="0" r="r" b="b"/>
              <a:pathLst>
                <a:path w="592" h="390">
                  <a:moveTo>
                    <a:pt x="389" y="153"/>
                  </a:moveTo>
                  <a:cubicBezTo>
                    <a:pt x="251" y="120"/>
                    <a:pt x="120" y="68"/>
                    <a:pt x="0" y="0"/>
                  </a:cubicBezTo>
                  <a:cubicBezTo>
                    <a:pt x="58" y="109"/>
                    <a:pt x="128" y="210"/>
                    <a:pt x="210" y="301"/>
                  </a:cubicBezTo>
                  <a:cubicBezTo>
                    <a:pt x="331" y="346"/>
                    <a:pt x="459" y="377"/>
                    <a:pt x="592" y="390"/>
                  </a:cubicBezTo>
                  <a:cubicBezTo>
                    <a:pt x="517" y="318"/>
                    <a:pt x="448" y="239"/>
                    <a:pt x="389" y="15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6" name="Freeform 32">
              <a:extLst>
                <a:ext uri="{FF2B5EF4-FFF2-40B4-BE49-F238E27FC236}">
                  <a16:creationId xmlns:a16="http://schemas.microsoft.com/office/drawing/2014/main" id="{CBFE197C-2BCD-4A6E-802D-9C7E3736D4AE}"/>
                </a:ext>
              </a:extLst>
            </p:cNvPr>
            <p:cNvSpPr>
              <a:spLocks/>
            </p:cNvSpPr>
            <p:nvPr/>
          </p:nvSpPr>
          <p:spPr bwMode="auto">
            <a:xfrm>
              <a:off x="451168" y="5138421"/>
              <a:ext cx="968375" cy="817563"/>
            </a:xfrm>
            <a:custGeom>
              <a:avLst/>
              <a:gdLst>
                <a:gd name="T0" fmla="*/ 364 w 501"/>
                <a:gd name="T1" fmla="*/ 183 h 425"/>
                <a:gd name="T2" fmla="*/ 0 w 501"/>
                <a:gd name="T3" fmla="*/ 0 h 425"/>
                <a:gd name="T4" fmla="*/ 112 w 501"/>
                <a:gd name="T5" fmla="*/ 272 h 425"/>
                <a:gd name="T6" fmla="*/ 501 w 501"/>
                <a:gd name="T7" fmla="*/ 425 h 425"/>
                <a:gd name="T8" fmla="*/ 364 w 501"/>
                <a:gd name="T9" fmla="*/ 183 h 425"/>
              </a:gdLst>
              <a:ahLst/>
              <a:cxnLst>
                <a:cxn ang="0">
                  <a:pos x="T0" y="T1"/>
                </a:cxn>
                <a:cxn ang="0">
                  <a:pos x="T2" y="T3"/>
                </a:cxn>
                <a:cxn ang="0">
                  <a:pos x="T4" y="T5"/>
                </a:cxn>
                <a:cxn ang="0">
                  <a:pos x="T6" y="T7"/>
                </a:cxn>
                <a:cxn ang="0">
                  <a:pos x="T8" y="T9"/>
                </a:cxn>
              </a:cxnLst>
              <a:rect l="0" t="0" r="r" b="b"/>
              <a:pathLst>
                <a:path w="501" h="425">
                  <a:moveTo>
                    <a:pt x="364" y="183"/>
                  </a:moveTo>
                  <a:cubicBezTo>
                    <a:pt x="233" y="138"/>
                    <a:pt x="111" y="76"/>
                    <a:pt x="0" y="0"/>
                  </a:cubicBezTo>
                  <a:cubicBezTo>
                    <a:pt x="28" y="95"/>
                    <a:pt x="66" y="186"/>
                    <a:pt x="112" y="272"/>
                  </a:cubicBezTo>
                  <a:cubicBezTo>
                    <a:pt x="232" y="340"/>
                    <a:pt x="363" y="392"/>
                    <a:pt x="501" y="425"/>
                  </a:cubicBezTo>
                  <a:cubicBezTo>
                    <a:pt x="448" y="349"/>
                    <a:pt x="402" y="268"/>
                    <a:pt x="364" y="18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7" name="Freeform 33">
              <a:extLst>
                <a:ext uri="{FF2B5EF4-FFF2-40B4-BE49-F238E27FC236}">
                  <a16:creationId xmlns:a16="http://schemas.microsoft.com/office/drawing/2014/main" id="{A9B08C9E-FEF4-43EE-B93A-7D4B331071D9}"/>
                </a:ext>
              </a:extLst>
            </p:cNvPr>
            <p:cNvSpPr>
              <a:spLocks/>
            </p:cNvSpPr>
            <p:nvPr/>
          </p:nvSpPr>
          <p:spPr bwMode="auto">
            <a:xfrm>
              <a:off x="352743" y="4678046"/>
              <a:ext cx="801687" cy="811213"/>
            </a:xfrm>
            <a:custGeom>
              <a:avLst/>
              <a:gdLst>
                <a:gd name="T0" fmla="*/ 0 w 415"/>
                <a:gd name="T1" fmla="*/ 0 h 422"/>
                <a:gd name="T2" fmla="*/ 51 w 415"/>
                <a:gd name="T3" fmla="*/ 239 h 422"/>
                <a:gd name="T4" fmla="*/ 415 w 415"/>
                <a:gd name="T5" fmla="*/ 422 h 422"/>
                <a:gd name="T6" fmla="*/ 332 w 415"/>
                <a:gd name="T7" fmla="*/ 189 h 422"/>
                <a:gd name="T8" fmla="*/ 0 w 415"/>
                <a:gd name="T9" fmla="*/ 0 h 422"/>
              </a:gdLst>
              <a:ahLst/>
              <a:cxnLst>
                <a:cxn ang="0">
                  <a:pos x="T0" y="T1"/>
                </a:cxn>
                <a:cxn ang="0">
                  <a:pos x="T2" y="T3"/>
                </a:cxn>
                <a:cxn ang="0">
                  <a:pos x="T4" y="T5"/>
                </a:cxn>
                <a:cxn ang="0">
                  <a:pos x="T6" y="T7"/>
                </a:cxn>
                <a:cxn ang="0">
                  <a:pos x="T8" y="T9"/>
                </a:cxn>
              </a:cxnLst>
              <a:rect l="0" t="0" r="r" b="b"/>
              <a:pathLst>
                <a:path w="415" h="422">
                  <a:moveTo>
                    <a:pt x="0" y="0"/>
                  </a:moveTo>
                  <a:cubicBezTo>
                    <a:pt x="10" y="82"/>
                    <a:pt x="28" y="162"/>
                    <a:pt x="51" y="239"/>
                  </a:cubicBezTo>
                  <a:cubicBezTo>
                    <a:pt x="162" y="315"/>
                    <a:pt x="284" y="377"/>
                    <a:pt x="415" y="422"/>
                  </a:cubicBezTo>
                  <a:cubicBezTo>
                    <a:pt x="381" y="347"/>
                    <a:pt x="353" y="269"/>
                    <a:pt x="332" y="189"/>
                  </a:cubicBezTo>
                  <a:cubicBezTo>
                    <a:pt x="213" y="140"/>
                    <a:pt x="101" y="7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8" name="Freeform 34">
              <a:extLst>
                <a:ext uri="{FF2B5EF4-FFF2-40B4-BE49-F238E27FC236}">
                  <a16:creationId xmlns:a16="http://schemas.microsoft.com/office/drawing/2014/main" id="{8656F24D-25B0-47F7-94C7-BBA9107488A5}"/>
                </a:ext>
              </a:extLst>
            </p:cNvPr>
            <p:cNvSpPr>
              <a:spLocks/>
            </p:cNvSpPr>
            <p:nvPr/>
          </p:nvSpPr>
          <p:spPr bwMode="auto">
            <a:xfrm>
              <a:off x="327343" y="4270058"/>
              <a:ext cx="666750" cy="771525"/>
            </a:xfrm>
            <a:custGeom>
              <a:avLst/>
              <a:gdLst>
                <a:gd name="T0" fmla="*/ 305 w 345"/>
                <a:gd name="T1" fmla="*/ 181 h 401"/>
                <a:gd name="T2" fmla="*/ 0 w 345"/>
                <a:gd name="T3" fmla="*/ 0 h 401"/>
                <a:gd name="T4" fmla="*/ 0 w 345"/>
                <a:gd name="T5" fmla="*/ 16 h 401"/>
                <a:gd name="T6" fmla="*/ 13 w 345"/>
                <a:gd name="T7" fmla="*/ 212 h 401"/>
                <a:gd name="T8" fmla="*/ 345 w 345"/>
                <a:gd name="T9" fmla="*/ 401 h 401"/>
                <a:gd name="T10" fmla="*/ 305 w 345"/>
                <a:gd name="T11" fmla="*/ 181 h 401"/>
              </a:gdLst>
              <a:ahLst/>
              <a:cxnLst>
                <a:cxn ang="0">
                  <a:pos x="T0" y="T1"/>
                </a:cxn>
                <a:cxn ang="0">
                  <a:pos x="T2" y="T3"/>
                </a:cxn>
                <a:cxn ang="0">
                  <a:pos x="T4" y="T5"/>
                </a:cxn>
                <a:cxn ang="0">
                  <a:pos x="T6" y="T7"/>
                </a:cxn>
                <a:cxn ang="0">
                  <a:pos x="T8" y="T9"/>
                </a:cxn>
                <a:cxn ang="0">
                  <a:pos x="T10" y="T11"/>
                </a:cxn>
              </a:cxnLst>
              <a:rect l="0" t="0" r="r" b="b"/>
              <a:pathLst>
                <a:path w="345" h="401">
                  <a:moveTo>
                    <a:pt x="305" y="181"/>
                  </a:moveTo>
                  <a:cubicBezTo>
                    <a:pt x="196" y="133"/>
                    <a:pt x="94" y="72"/>
                    <a:pt x="0" y="0"/>
                  </a:cubicBezTo>
                  <a:cubicBezTo>
                    <a:pt x="0" y="5"/>
                    <a:pt x="0" y="11"/>
                    <a:pt x="0" y="16"/>
                  </a:cubicBezTo>
                  <a:cubicBezTo>
                    <a:pt x="0" y="83"/>
                    <a:pt x="4" y="148"/>
                    <a:pt x="13" y="212"/>
                  </a:cubicBezTo>
                  <a:cubicBezTo>
                    <a:pt x="114" y="288"/>
                    <a:pt x="226" y="352"/>
                    <a:pt x="345" y="401"/>
                  </a:cubicBezTo>
                  <a:cubicBezTo>
                    <a:pt x="327" y="330"/>
                    <a:pt x="313" y="256"/>
                    <a:pt x="305" y="18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9" name="Freeform 35">
              <a:extLst>
                <a:ext uri="{FF2B5EF4-FFF2-40B4-BE49-F238E27FC236}">
                  <a16:creationId xmlns:a16="http://schemas.microsoft.com/office/drawing/2014/main" id="{F621C4FA-D20A-48E8-B1B4-092BEDF86690}"/>
                </a:ext>
              </a:extLst>
            </p:cNvPr>
            <p:cNvSpPr>
              <a:spLocks/>
            </p:cNvSpPr>
            <p:nvPr/>
          </p:nvSpPr>
          <p:spPr bwMode="auto">
            <a:xfrm>
              <a:off x="327343" y="3901758"/>
              <a:ext cx="588962" cy="715963"/>
            </a:xfrm>
            <a:custGeom>
              <a:avLst/>
              <a:gdLst>
                <a:gd name="T0" fmla="*/ 296 w 305"/>
                <a:gd name="T1" fmla="*/ 166 h 372"/>
                <a:gd name="T2" fmla="*/ 14 w 305"/>
                <a:gd name="T3" fmla="*/ 0 h 372"/>
                <a:gd name="T4" fmla="*/ 0 w 305"/>
                <a:gd name="T5" fmla="*/ 191 h 372"/>
                <a:gd name="T6" fmla="*/ 305 w 305"/>
                <a:gd name="T7" fmla="*/ 372 h 372"/>
                <a:gd name="T8" fmla="*/ 296 w 305"/>
                <a:gd name="T9" fmla="*/ 207 h 372"/>
                <a:gd name="T10" fmla="*/ 296 w 305"/>
                <a:gd name="T11" fmla="*/ 166 h 372"/>
              </a:gdLst>
              <a:ahLst/>
              <a:cxnLst>
                <a:cxn ang="0">
                  <a:pos x="T0" y="T1"/>
                </a:cxn>
                <a:cxn ang="0">
                  <a:pos x="T2" y="T3"/>
                </a:cxn>
                <a:cxn ang="0">
                  <a:pos x="T4" y="T5"/>
                </a:cxn>
                <a:cxn ang="0">
                  <a:pos x="T6" y="T7"/>
                </a:cxn>
                <a:cxn ang="0">
                  <a:pos x="T8" y="T9"/>
                </a:cxn>
                <a:cxn ang="0">
                  <a:pos x="T10" y="T11"/>
                </a:cxn>
              </a:cxnLst>
              <a:rect l="0" t="0" r="r" b="b"/>
              <a:pathLst>
                <a:path w="305" h="372">
                  <a:moveTo>
                    <a:pt x="296" y="166"/>
                  </a:moveTo>
                  <a:cubicBezTo>
                    <a:pt x="196" y="121"/>
                    <a:pt x="102" y="65"/>
                    <a:pt x="14" y="0"/>
                  </a:cubicBezTo>
                  <a:cubicBezTo>
                    <a:pt x="6" y="62"/>
                    <a:pt x="1" y="126"/>
                    <a:pt x="0" y="191"/>
                  </a:cubicBezTo>
                  <a:cubicBezTo>
                    <a:pt x="94" y="263"/>
                    <a:pt x="196" y="324"/>
                    <a:pt x="305" y="372"/>
                  </a:cubicBezTo>
                  <a:cubicBezTo>
                    <a:pt x="299" y="318"/>
                    <a:pt x="296" y="263"/>
                    <a:pt x="296" y="207"/>
                  </a:cubicBezTo>
                  <a:cubicBezTo>
                    <a:pt x="296" y="193"/>
                    <a:pt x="296" y="180"/>
                    <a:pt x="296" y="1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0" name="Freeform 36">
              <a:extLst>
                <a:ext uri="{FF2B5EF4-FFF2-40B4-BE49-F238E27FC236}">
                  <a16:creationId xmlns:a16="http://schemas.microsoft.com/office/drawing/2014/main" id="{740D76C9-A00A-40F3-9804-7BDFAAB648EC}"/>
                </a:ext>
              </a:extLst>
            </p:cNvPr>
            <p:cNvSpPr>
              <a:spLocks/>
            </p:cNvSpPr>
            <p:nvPr/>
          </p:nvSpPr>
          <p:spPr bwMode="auto">
            <a:xfrm>
              <a:off x="2338705" y="6730683"/>
              <a:ext cx="904875" cy="344488"/>
            </a:xfrm>
            <a:custGeom>
              <a:avLst/>
              <a:gdLst>
                <a:gd name="T0" fmla="*/ 235 w 468"/>
                <a:gd name="T1" fmla="*/ 0 h 179"/>
                <a:gd name="T2" fmla="*/ 0 w 468"/>
                <a:gd name="T3" fmla="*/ 38 h 179"/>
                <a:gd name="T4" fmla="*/ 321 w 468"/>
                <a:gd name="T5" fmla="*/ 179 h 179"/>
                <a:gd name="T6" fmla="*/ 468 w 468"/>
                <a:gd name="T7" fmla="*/ 125 h 179"/>
                <a:gd name="T8" fmla="*/ 235 w 468"/>
                <a:gd name="T9" fmla="*/ 0 h 179"/>
              </a:gdLst>
              <a:ahLst/>
              <a:cxnLst>
                <a:cxn ang="0">
                  <a:pos x="T0" y="T1"/>
                </a:cxn>
                <a:cxn ang="0">
                  <a:pos x="T2" y="T3"/>
                </a:cxn>
                <a:cxn ang="0">
                  <a:pos x="T4" y="T5"/>
                </a:cxn>
                <a:cxn ang="0">
                  <a:pos x="T6" y="T7"/>
                </a:cxn>
                <a:cxn ang="0">
                  <a:pos x="T8" y="T9"/>
                </a:cxn>
              </a:cxnLst>
              <a:rect l="0" t="0" r="r" b="b"/>
              <a:pathLst>
                <a:path w="468" h="179">
                  <a:moveTo>
                    <a:pt x="235" y="0"/>
                  </a:moveTo>
                  <a:cubicBezTo>
                    <a:pt x="159" y="19"/>
                    <a:pt x="81" y="32"/>
                    <a:pt x="0" y="38"/>
                  </a:cubicBezTo>
                  <a:cubicBezTo>
                    <a:pt x="100" y="97"/>
                    <a:pt x="208" y="144"/>
                    <a:pt x="321" y="179"/>
                  </a:cubicBezTo>
                  <a:cubicBezTo>
                    <a:pt x="371" y="164"/>
                    <a:pt x="420" y="146"/>
                    <a:pt x="468" y="125"/>
                  </a:cubicBezTo>
                  <a:cubicBezTo>
                    <a:pt x="387" y="90"/>
                    <a:pt x="309" y="48"/>
                    <a:pt x="235"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1" name="Freeform 37">
              <a:extLst>
                <a:ext uri="{FF2B5EF4-FFF2-40B4-BE49-F238E27FC236}">
                  <a16:creationId xmlns:a16="http://schemas.microsoft.com/office/drawing/2014/main" id="{521368D7-BEEC-4EC7-9021-2A4009FC0E81}"/>
                </a:ext>
              </a:extLst>
            </p:cNvPr>
            <p:cNvSpPr>
              <a:spLocks/>
            </p:cNvSpPr>
            <p:nvPr/>
          </p:nvSpPr>
          <p:spPr bwMode="auto">
            <a:xfrm>
              <a:off x="1811655" y="6411596"/>
              <a:ext cx="981075" cy="392113"/>
            </a:xfrm>
            <a:custGeom>
              <a:avLst/>
              <a:gdLst>
                <a:gd name="T0" fmla="*/ 149 w 507"/>
                <a:gd name="T1" fmla="*/ 7 h 204"/>
                <a:gd name="T2" fmla="*/ 0 w 507"/>
                <a:gd name="T3" fmla="*/ 0 h 204"/>
                <a:gd name="T4" fmla="*/ 272 w 507"/>
                <a:gd name="T5" fmla="*/ 204 h 204"/>
                <a:gd name="T6" fmla="*/ 507 w 507"/>
                <a:gd name="T7" fmla="*/ 166 h 204"/>
                <a:gd name="T8" fmla="*/ 296 w 507"/>
                <a:gd name="T9" fmla="*/ 0 h 204"/>
                <a:gd name="T10" fmla="*/ 149 w 507"/>
                <a:gd name="T11" fmla="*/ 7 h 204"/>
              </a:gdLst>
              <a:ahLst/>
              <a:cxnLst>
                <a:cxn ang="0">
                  <a:pos x="T0" y="T1"/>
                </a:cxn>
                <a:cxn ang="0">
                  <a:pos x="T2" y="T3"/>
                </a:cxn>
                <a:cxn ang="0">
                  <a:pos x="T4" y="T5"/>
                </a:cxn>
                <a:cxn ang="0">
                  <a:pos x="T6" y="T7"/>
                </a:cxn>
                <a:cxn ang="0">
                  <a:pos x="T8" y="T9"/>
                </a:cxn>
                <a:cxn ang="0">
                  <a:pos x="T10" y="T11"/>
                </a:cxn>
              </a:cxnLst>
              <a:rect l="0" t="0" r="r" b="b"/>
              <a:pathLst>
                <a:path w="507" h="204">
                  <a:moveTo>
                    <a:pt x="149" y="7"/>
                  </a:moveTo>
                  <a:cubicBezTo>
                    <a:pt x="99" y="7"/>
                    <a:pt x="49" y="4"/>
                    <a:pt x="0" y="0"/>
                  </a:cubicBezTo>
                  <a:cubicBezTo>
                    <a:pt x="83" y="78"/>
                    <a:pt x="174" y="146"/>
                    <a:pt x="272" y="204"/>
                  </a:cubicBezTo>
                  <a:cubicBezTo>
                    <a:pt x="353" y="198"/>
                    <a:pt x="431" y="185"/>
                    <a:pt x="507" y="166"/>
                  </a:cubicBezTo>
                  <a:cubicBezTo>
                    <a:pt x="432" y="117"/>
                    <a:pt x="361" y="61"/>
                    <a:pt x="296" y="0"/>
                  </a:cubicBezTo>
                  <a:cubicBezTo>
                    <a:pt x="248" y="4"/>
                    <a:pt x="199" y="7"/>
                    <a:pt x="149" y="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2" name="Freeform 38">
              <a:extLst>
                <a:ext uri="{FF2B5EF4-FFF2-40B4-BE49-F238E27FC236}">
                  <a16:creationId xmlns:a16="http://schemas.microsoft.com/office/drawing/2014/main" id="{48559331-0C63-464B-ADE1-183BE4C9048B}"/>
                </a:ext>
              </a:extLst>
            </p:cNvPr>
            <p:cNvSpPr>
              <a:spLocks/>
            </p:cNvSpPr>
            <p:nvPr/>
          </p:nvSpPr>
          <p:spPr bwMode="auto">
            <a:xfrm>
              <a:off x="1419543" y="5955983"/>
              <a:ext cx="965200" cy="469900"/>
            </a:xfrm>
            <a:custGeom>
              <a:avLst/>
              <a:gdLst>
                <a:gd name="T0" fmla="*/ 499 w 499"/>
                <a:gd name="T1" fmla="*/ 237 h 244"/>
                <a:gd name="T2" fmla="*/ 325 w 499"/>
                <a:gd name="T3" fmla="*/ 41 h 244"/>
                <a:gd name="T4" fmla="*/ 0 w 499"/>
                <a:gd name="T5" fmla="*/ 0 h 244"/>
                <a:gd name="T6" fmla="*/ 203 w 499"/>
                <a:gd name="T7" fmla="*/ 237 h 244"/>
                <a:gd name="T8" fmla="*/ 352 w 499"/>
                <a:gd name="T9" fmla="*/ 244 h 244"/>
                <a:gd name="T10" fmla="*/ 499 w 499"/>
                <a:gd name="T11" fmla="*/ 237 h 244"/>
              </a:gdLst>
              <a:ahLst/>
              <a:cxnLst>
                <a:cxn ang="0">
                  <a:pos x="T0" y="T1"/>
                </a:cxn>
                <a:cxn ang="0">
                  <a:pos x="T2" y="T3"/>
                </a:cxn>
                <a:cxn ang="0">
                  <a:pos x="T4" y="T5"/>
                </a:cxn>
                <a:cxn ang="0">
                  <a:pos x="T6" y="T7"/>
                </a:cxn>
                <a:cxn ang="0">
                  <a:pos x="T8" y="T9"/>
                </a:cxn>
                <a:cxn ang="0">
                  <a:pos x="T10" y="T11"/>
                </a:cxn>
              </a:cxnLst>
              <a:rect l="0" t="0" r="r" b="b"/>
              <a:pathLst>
                <a:path w="499" h="244">
                  <a:moveTo>
                    <a:pt x="499" y="237"/>
                  </a:moveTo>
                  <a:cubicBezTo>
                    <a:pt x="436" y="177"/>
                    <a:pt x="377" y="111"/>
                    <a:pt x="325" y="41"/>
                  </a:cubicBezTo>
                  <a:cubicBezTo>
                    <a:pt x="213" y="39"/>
                    <a:pt x="104" y="25"/>
                    <a:pt x="0" y="0"/>
                  </a:cubicBezTo>
                  <a:cubicBezTo>
                    <a:pt x="59" y="86"/>
                    <a:pt x="128" y="165"/>
                    <a:pt x="203" y="237"/>
                  </a:cubicBezTo>
                  <a:cubicBezTo>
                    <a:pt x="252" y="241"/>
                    <a:pt x="302" y="244"/>
                    <a:pt x="352" y="244"/>
                  </a:cubicBezTo>
                  <a:cubicBezTo>
                    <a:pt x="402" y="244"/>
                    <a:pt x="451" y="241"/>
                    <a:pt x="499" y="23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3" name="Freeform 39">
              <a:extLst>
                <a:ext uri="{FF2B5EF4-FFF2-40B4-BE49-F238E27FC236}">
                  <a16:creationId xmlns:a16="http://schemas.microsoft.com/office/drawing/2014/main" id="{9AE71E2B-7714-4246-8075-4AFFE7866098}"/>
                </a:ext>
              </a:extLst>
            </p:cNvPr>
            <p:cNvSpPr>
              <a:spLocks/>
            </p:cNvSpPr>
            <p:nvPr/>
          </p:nvSpPr>
          <p:spPr bwMode="auto">
            <a:xfrm>
              <a:off x="1154430" y="5489258"/>
              <a:ext cx="893762" cy="544513"/>
            </a:xfrm>
            <a:custGeom>
              <a:avLst/>
              <a:gdLst>
                <a:gd name="T0" fmla="*/ 0 w 462"/>
                <a:gd name="T1" fmla="*/ 0 h 283"/>
                <a:gd name="T2" fmla="*/ 137 w 462"/>
                <a:gd name="T3" fmla="*/ 242 h 283"/>
                <a:gd name="T4" fmla="*/ 462 w 462"/>
                <a:gd name="T5" fmla="*/ 283 h 283"/>
                <a:gd name="T6" fmla="*/ 331 w 462"/>
                <a:gd name="T7" fmla="*/ 73 h 283"/>
                <a:gd name="T8" fmla="*/ 0 w 462"/>
                <a:gd name="T9" fmla="*/ 0 h 283"/>
              </a:gdLst>
              <a:ahLst/>
              <a:cxnLst>
                <a:cxn ang="0">
                  <a:pos x="T0" y="T1"/>
                </a:cxn>
                <a:cxn ang="0">
                  <a:pos x="T2" y="T3"/>
                </a:cxn>
                <a:cxn ang="0">
                  <a:pos x="T4" y="T5"/>
                </a:cxn>
                <a:cxn ang="0">
                  <a:pos x="T6" y="T7"/>
                </a:cxn>
                <a:cxn ang="0">
                  <a:pos x="T8" y="T9"/>
                </a:cxn>
              </a:cxnLst>
              <a:rect l="0" t="0" r="r" b="b"/>
              <a:pathLst>
                <a:path w="462" h="283">
                  <a:moveTo>
                    <a:pt x="0" y="0"/>
                  </a:moveTo>
                  <a:cubicBezTo>
                    <a:pt x="38" y="85"/>
                    <a:pt x="84" y="166"/>
                    <a:pt x="137" y="242"/>
                  </a:cubicBezTo>
                  <a:cubicBezTo>
                    <a:pt x="241" y="267"/>
                    <a:pt x="350" y="281"/>
                    <a:pt x="462" y="283"/>
                  </a:cubicBezTo>
                  <a:cubicBezTo>
                    <a:pt x="413" y="217"/>
                    <a:pt x="369" y="147"/>
                    <a:pt x="331" y="73"/>
                  </a:cubicBezTo>
                  <a:cubicBezTo>
                    <a:pt x="216" y="61"/>
                    <a:pt x="105" y="3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4" name="Freeform 40">
              <a:extLst>
                <a:ext uri="{FF2B5EF4-FFF2-40B4-BE49-F238E27FC236}">
                  <a16:creationId xmlns:a16="http://schemas.microsoft.com/office/drawing/2014/main" id="{64761AAC-7B51-42EE-AD2A-376B8D43ED3C}"/>
                </a:ext>
              </a:extLst>
            </p:cNvPr>
            <p:cNvSpPr>
              <a:spLocks/>
            </p:cNvSpPr>
            <p:nvPr/>
          </p:nvSpPr>
          <p:spPr bwMode="auto">
            <a:xfrm>
              <a:off x="2792730" y="6605271"/>
              <a:ext cx="736600" cy="366713"/>
            </a:xfrm>
            <a:custGeom>
              <a:avLst/>
              <a:gdLst>
                <a:gd name="T0" fmla="*/ 0 w 381"/>
                <a:gd name="T1" fmla="*/ 65 h 190"/>
                <a:gd name="T2" fmla="*/ 233 w 381"/>
                <a:gd name="T3" fmla="*/ 190 h 190"/>
                <a:gd name="T4" fmla="*/ 381 w 381"/>
                <a:gd name="T5" fmla="*/ 117 h 190"/>
                <a:gd name="T6" fmla="*/ 204 w 381"/>
                <a:gd name="T7" fmla="*/ 0 h 190"/>
                <a:gd name="T8" fmla="*/ 0 w 381"/>
                <a:gd name="T9" fmla="*/ 65 h 190"/>
              </a:gdLst>
              <a:ahLst/>
              <a:cxnLst>
                <a:cxn ang="0">
                  <a:pos x="T0" y="T1"/>
                </a:cxn>
                <a:cxn ang="0">
                  <a:pos x="T2" y="T3"/>
                </a:cxn>
                <a:cxn ang="0">
                  <a:pos x="T4" y="T5"/>
                </a:cxn>
                <a:cxn ang="0">
                  <a:pos x="T6" y="T7"/>
                </a:cxn>
                <a:cxn ang="0">
                  <a:pos x="T8" y="T9"/>
                </a:cxn>
              </a:cxnLst>
              <a:rect l="0" t="0" r="r" b="b"/>
              <a:pathLst>
                <a:path w="381" h="190">
                  <a:moveTo>
                    <a:pt x="0" y="65"/>
                  </a:moveTo>
                  <a:cubicBezTo>
                    <a:pt x="74" y="113"/>
                    <a:pt x="152" y="155"/>
                    <a:pt x="233" y="190"/>
                  </a:cubicBezTo>
                  <a:cubicBezTo>
                    <a:pt x="284" y="168"/>
                    <a:pt x="333" y="144"/>
                    <a:pt x="381" y="117"/>
                  </a:cubicBezTo>
                  <a:cubicBezTo>
                    <a:pt x="319" y="82"/>
                    <a:pt x="260" y="43"/>
                    <a:pt x="204" y="0"/>
                  </a:cubicBezTo>
                  <a:cubicBezTo>
                    <a:pt x="138" y="26"/>
                    <a:pt x="70" y="48"/>
                    <a:pt x="0" y="6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5" name="Freeform 41">
              <a:extLst>
                <a:ext uri="{FF2B5EF4-FFF2-40B4-BE49-F238E27FC236}">
                  <a16:creationId xmlns:a16="http://schemas.microsoft.com/office/drawing/2014/main" id="{08021086-4C59-4BF1-B24A-B3CC210009EE}"/>
                </a:ext>
              </a:extLst>
            </p:cNvPr>
            <p:cNvSpPr>
              <a:spLocks/>
            </p:cNvSpPr>
            <p:nvPr/>
          </p:nvSpPr>
          <p:spPr bwMode="auto">
            <a:xfrm>
              <a:off x="2384743" y="6322696"/>
              <a:ext cx="803275" cy="407988"/>
            </a:xfrm>
            <a:custGeom>
              <a:avLst/>
              <a:gdLst>
                <a:gd name="T0" fmla="*/ 250 w 415"/>
                <a:gd name="T1" fmla="*/ 0 h 212"/>
                <a:gd name="T2" fmla="*/ 0 w 415"/>
                <a:gd name="T3" fmla="*/ 46 h 212"/>
                <a:gd name="T4" fmla="*/ 211 w 415"/>
                <a:gd name="T5" fmla="*/ 212 h 212"/>
                <a:gd name="T6" fmla="*/ 415 w 415"/>
                <a:gd name="T7" fmla="*/ 147 h 212"/>
                <a:gd name="T8" fmla="*/ 250 w 415"/>
                <a:gd name="T9" fmla="*/ 0 h 212"/>
              </a:gdLst>
              <a:ahLst/>
              <a:cxnLst>
                <a:cxn ang="0">
                  <a:pos x="T0" y="T1"/>
                </a:cxn>
                <a:cxn ang="0">
                  <a:pos x="T2" y="T3"/>
                </a:cxn>
                <a:cxn ang="0">
                  <a:pos x="T4" y="T5"/>
                </a:cxn>
                <a:cxn ang="0">
                  <a:pos x="T6" y="T7"/>
                </a:cxn>
                <a:cxn ang="0">
                  <a:pos x="T8" y="T9"/>
                </a:cxn>
              </a:cxnLst>
              <a:rect l="0" t="0" r="r" b="b"/>
              <a:pathLst>
                <a:path w="415" h="212">
                  <a:moveTo>
                    <a:pt x="250" y="0"/>
                  </a:moveTo>
                  <a:cubicBezTo>
                    <a:pt x="169" y="22"/>
                    <a:pt x="86" y="37"/>
                    <a:pt x="0" y="46"/>
                  </a:cubicBezTo>
                  <a:cubicBezTo>
                    <a:pt x="65" y="107"/>
                    <a:pt x="136" y="163"/>
                    <a:pt x="211" y="212"/>
                  </a:cubicBezTo>
                  <a:cubicBezTo>
                    <a:pt x="281" y="195"/>
                    <a:pt x="349" y="173"/>
                    <a:pt x="415" y="147"/>
                  </a:cubicBezTo>
                  <a:cubicBezTo>
                    <a:pt x="356" y="102"/>
                    <a:pt x="301" y="53"/>
                    <a:pt x="25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6" name="Freeform 42">
              <a:extLst>
                <a:ext uri="{FF2B5EF4-FFF2-40B4-BE49-F238E27FC236}">
                  <a16:creationId xmlns:a16="http://schemas.microsoft.com/office/drawing/2014/main" id="{CF65D83A-9BD0-40CD-9FDF-F182AB834EF5}"/>
                </a:ext>
              </a:extLst>
            </p:cNvPr>
            <p:cNvSpPr>
              <a:spLocks/>
            </p:cNvSpPr>
            <p:nvPr/>
          </p:nvSpPr>
          <p:spPr bwMode="auto">
            <a:xfrm>
              <a:off x="2048193" y="5994083"/>
              <a:ext cx="820737" cy="417513"/>
            </a:xfrm>
            <a:custGeom>
              <a:avLst/>
              <a:gdLst>
                <a:gd name="T0" fmla="*/ 27 w 424"/>
                <a:gd name="T1" fmla="*/ 22 h 217"/>
                <a:gd name="T2" fmla="*/ 0 w 424"/>
                <a:gd name="T3" fmla="*/ 21 h 217"/>
                <a:gd name="T4" fmla="*/ 174 w 424"/>
                <a:gd name="T5" fmla="*/ 217 h 217"/>
                <a:gd name="T6" fmla="*/ 424 w 424"/>
                <a:gd name="T7" fmla="*/ 171 h 217"/>
                <a:gd name="T8" fmla="*/ 280 w 424"/>
                <a:gd name="T9" fmla="*/ 0 h 217"/>
                <a:gd name="T10" fmla="*/ 27 w 424"/>
                <a:gd name="T11" fmla="*/ 22 h 217"/>
              </a:gdLst>
              <a:ahLst/>
              <a:cxnLst>
                <a:cxn ang="0">
                  <a:pos x="T0" y="T1"/>
                </a:cxn>
                <a:cxn ang="0">
                  <a:pos x="T2" y="T3"/>
                </a:cxn>
                <a:cxn ang="0">
                  <a:pos x="T4" y="T5"/>
                </a:cxn>
                <a:cxn ang="0">
                  <a:pos x="T6" y="T7"/>
                </a:cxn>
                <a:cxn ang="0">
                  <a:pos x="T8" y="T9"/>
                </a:cxn>
                <a:cxn ang="0">
                  <a:pos x="T10" y="T11"/>
                </a:cxn>
              </a:cxnLst>
              <a:rect l="0" t="0" r="r" b="b"/>
              <a:pathLst>
                <a:path w="424" h="217">
                  <a:moveTo>
                    <a:pt x="27" y="22"/>
                  </a:moveTo>
                  <a:cubicBezTo>
                    <a:pt x="18" y="22"/>
                    <a:pt x="9" y="21"/>
                    <a:pt x="0" y="21"/>
                  </a:cubicBezTo>
                  <a:cubicBezTo>
                    <a:pt x="52" y="91"/>
                    <a:pt x="111" y="157"/>
                    <a:pt x="174" y="217"/>
                  </a:cubicBezTo>
                  <a:cubicBezTo>
                    <a:pt x="260" y="208"/>
                    <a:pt x="343" y="193"/>
                    <a:pt x="424" y="171"/>
                  </a:cubicBezTo>
                  <a:cubicBezTo>
                    <a:pt x="372" y="118"/>
                    <a:pt x="324" y="61"/>
                    <a:pt x="280" y="0"/>
                  </a:cubicBezTo>
                  <a:cubicBezTo>
                    <a:pt x="198" y="14"/>
                    <a:pt x="113" y="22"/>
                    <a:pt x="27" y="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7" name="Freeform 43">
              <a:extLst>
                <a:ext uri="{FF2B5EF4-FFF2-40B4-BE49-F238E27FC236}">
                  <a16:creationId xmlns:a16="http://schemas.microsoft.com/office/drawing/2014/main" id="{2C306551-9F50-487F-9ECF-14DED291D544}"/>
                </a:ext>
              </a:extLst>
            </p:cNvPr>
            <p:cNvSpPr>
              <a:spLocks/>
            </p:cNvSpPr>
            <p:nvPr/>
          </p:nvSpPr>
          <p:spPr bwMode="auto">
            <a:xfrm>
              <a:off x="1794193" y="5630546"/>
              <a:ext cx="795337" cy="406400"/>
            </a:xfrm>
            <a:custGeom>
              <a:avLst/>
              <a:gdLst>
                <a:gd name="T0" fmla="*/ 411 w 411"/>
                <a:gd name="T1" fmla="*/ 189 h 211"/>
                <a:gd name="T2" fmla="*/ 296 w 411"/>
                <a:gd name="T3" fmla="*/ 2 h 211"/>
                <a:gd name="T4" fmla="*/ 158 w 411"/>
                <a:gd name="T5" fmla="*/ 8 h 211"/>
                <a:gd name="T6" fmla="*/ 0 w 411"/>
                <a:gd name="T7" fmla="*/ 0 h 211"/>
                <a:gd name="T8" fmla="*/ 131 w 411"/>
                <a:gd name="T9" fmla="*/ 210 h 211"/>
                <a:gd name="T10" fmla="*/ 158 w 411"/>
                <a:gd name="T11" fmla="*/ 211 h 211"/>
                <a:gd name="T12" fmla="*/ 411 w 411"/>
                <a:gd name="T13" fmla="*/ 189 h 211"/>
              </a:gdLst>
              <a:ahLst/>
              <a:cxnLst>
                <a:cxn ang="0">
                  <a:pos x="T0" y="T1"/>
                </a:cxn>
                <a:cxn ang="0">
                  <a:pos x="T2" y="T3"/>
                </a:cxn>
                <a:cxn ang="0">
                  <a:pos x="T4" y="T5"/>
                </a:cxn>
                <a:cxn ang="0">
                  <a:pos x="T6" y="T7"/>
                </a:cxn>
                <a:cxn ang="0">
                  <a:pos x="T8" y="T9"/>
                </a:cxn>
                <a:cxn ang="0">
                  <a:pos x="T10" y="T11"/>
                </a:cxn>
                <a:cxn ang="0">
                  <a:pos x="T12" y="T13"/>
                </a:cxn>
              </a:cxnLst>
              <a:rect l="0" t="0" r="r" b="b"/>
              <a:pathLst>
                <a:path w="411" h="211">
                  <a:moveTo>
                    <a:pt x="411" y="189"/>
                  </a:moveTo>
                  <a:cubicBezTo>
                    <a:pt x="369" y="130"/>
                    <a:pt x="330" y="67"/>
                    <a:pt x="296" y="2"/>
                  </a:cubicBezTo>
                  <a:cubicBezTo>
                    <a:pt x="251" y="6"/>
                    <a:pt x="205" y="8"/>
                    <a:pt x="158" y="8"/>
                  </a:cubicBezTo>
                  <a:cubicBezTo>
                    <a:pt x="105" y="8"/>
                    <a:pt x="52" y="5"/>
                    <a:pt x="0" y="0"/>
                  </a:cubicBezTo>
                  <a:cubicBezTo>
                    <a:pt x="38" y="74"/>
                    <a:pt x="82" y="144"/>
                    <a:pt x="131" y="210"/>
                  </a:cubicBezTo>
                  <a:cubicBezTo>
                    <a:pt x="140" y="210"/>
                    <a:pt x="149" y="211"/>
                    <a:pt x="158" y="211"/>
                  </a:cubicBezTo>
                  <a:cubicBezTo>
                    <a:pt x="244" y="211"/>
                    <a:pt x="329" y="203"/>
                    <a:pt x="411" y="18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8" name="Freeform 44">
              <a:extLst>
                <a:ext uri="{FF2B5EF4-FFF2-40B4-BE49-F238E27FC236}">
                  <a16:creationId xmlns:a16="http://schemas.microsoft.com/office/drawing/2014/main" id="{4427C620-5B36-405C-8A21-3A5C6FD8A5D7}"/>
                </a:ext>
              </a:extLst>
            </p:cNvPr>
            <p:cNvSpPr>
              <a:spLocks/>
            </p:cNvSpPr>
            <p:nvPr/>
          </p:nvSpPr>
          <p:spPr bwMode="auto">
            <a:xfrm>
              <a:off x="3188018" y="6430646"/>
              <a:ext cx="627062" cy="400050"/>
            </a:xfrm>
            <a:custGeom>
              <a:avLst/>
              <a:gdLst>
                <a:gd name="T0" fmla="*/ 187 w 325"/>
                <a:gd name="T1" fmla="*/ 0 h 208"/>
                <a:gd name="T2" fmla="*/ 0 w 325"/>
                <a:gd name="T3" fmla="*/ 91 h 208"/>
                <a:gd name="T4" fmla="*/ 177 w 325"/>
                <a:gd name="T5" fmla="*/ 208 h 208"/>
                <a:gd name="T6" fmla="*/ 325 w 325"/>
                <a:gd name="T7" fmla="*/ 113 h 208"/>
                <a:gd name="T8" fmla="*/ 187 w 325"/>
                <a:gd name="T9" fmla="*/ 0 h 208"/>
              </a:gdLst>
              <a:ahLst/>
              <a:cxnLst>
                <a:cxn ang="0">
                  <a:pos x="T0" y="T1"/>
                </a:cxn>
                <a:cxn ang="0">
                  <a:pos x="T2" y="T3"/>
                </a:cxn>
                <a:cxn ang="0">
                  <a:pos x="T4" y="T5"/>
                </a:cxn>
                <a:cxn ang="0">
                  <a:pos x="T6" y="T7"/>
                </a:cxn>
                <a:cxn ang="0">
                  <a:pos x="T8" y="T9"/>
                </a:cxn>
              </a:cxnLst>
              <a:rect l="0" t="0" r="r" b="b"/>
              <a:pathLst>
                <a:path w="325" h="208">
                  <a:moveTo>
                    <a:pt x="187" y="0"/>
                  </a:moveTo>
                  <a:cubicBezTo>
                    <a:pt x="127" y="35"/>
                    <a:pt x="65" y="65"/>
                    <a:pt x="0" y="91"/>
                  </a:cubicBezTo>
                  <a:cubicBezTo>
                    <a:pt x="56" y="134"/>
                    <a:pt x="115" y="173"/>
                    <a:pt x="177" y="208"/>
                  </a:cubicBezTo>
                  <a:cubicBezTo>
                    <a:pt x="228" y="179"/>
                    <a:pt x="278" y="148"/>
                    <a:pt x="325" y="113"/>
                  </a:cubicBezTo>
                  <a:cubicBezTo>
                    <a:pt x="277" y="78"/>
                    <a:pt x="231" y="40"/>
                    <a:pt x="18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9" name="Freeform 45">
              <a:extLst>
                <a:ext uri="{FF2B5EF4-FFF2-40B4-BE49-F238E27FC236}">
                  <a16:creationId xmlns:a16="http://schemas.microsoft.com/office/drawing/2014/main" id="{808EC40D-4BCB-4D0B-9BB8-4E0245A8857B}"/>
                </a:ext>
              </a:extLst>
            </p:cNvPr>
            <p:cNvSpPr>
              <a:spLocks/>
            </p:cNvSpPr>
            <p:nvPr/>
          </p:nvSpPr>
          <p:spPr bwMode="auto">
            <a:xfrm>
              <a:off x="2868930" y="6168708"/>
              <a:ext cx="679450" cy="436563"/>
            </a:xfrm>
            <a:custGeom>
              <a:avLst/>
              <a:gdLst>
                <a:gd name="T0" fmla="*/ 223 w 352"/>
                <a:gd name="T1" fmla="*/ 0 h 227"/>
                <a:gd name="T2" fmla="*/ 0 w 352"/>
                <a:gd name="T3" fmla="*/ 80 h 227"/>
                <a:gd name="T4" fmla="*/ 165 w 352"/>
                <a:gd name="T5" fmla="*/ 227 h 227"/>
                <a:gd name="T6" fmla="*/ 352 w 352"/>
                <a:gd name="T7" fmla="*/ 136 h 227"/>
                <a:gd name="T8" fmla="*/ 223 w 352"/>
                <a:gd name="T9" fmla="*/ 0 h 227"/>
              </a:gdLst>
              <a:ahLst/>
              <a:cxnLst>
                <a:cxn ang="0">
                  <a:pos x="T0" y="T1"/>
                </a:cxn>
                <a:cxn ang="0">
                  <a:pos x="T2" y="T3"/>
                </a:cxn>
                <a:cxn ang="0">
                  <a:pos x="T4" y="T5"/>
                </a:cxn>
                <a:cxn ang="0">
                  <a:pos x="T6" y="T7"/>
                </a:cxn>
                <a:cxn ang="0">
                  <a:pos x="T8" y="T9"/>
                </a:cxn>
              </a:cxnLst>
              <a:rect l="0" t="0" r="r" b="b"/>
              <a:pathLst>
                <a:path w="352" h="227">
                  <a:moveTo>
                    <a:pt x="223" y="0"/>
                  </a:moveTo>
                  <a:cubicBezTo>
                    <a:pt x="151" y="32"/>
                    <a:pt x="77" y="59"/>
                    <a:pt x="0" y="80"/>
                  </a:cubicBezTo>
                  <a:cubicBezTo>
                    <a:pt x="51" y="133"/>
                    <a:pt x="106" y="182"/>
                    <a:pt x="165" y="227"/>
                  </a:cubicBezTo>
                  <a:cubicBezTo>
                    <a:pt x="230" y="201"/>
                    <a:pt x="292" y="171"/>
                    <a:pt x="352" y="136"/>
                  </a:cubicBezTo>
                  <a:cubicBezTo>
                    <a:pt x="306" y="94"/>
                    <a:pt x="263" y="48"/>
                    <a:pt x="22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0" name="Freeform 46">
              <a:extLst>
                <a:ext uri="{FF2B5EF4-FFF2-40B4-BE49-F238E27FC236}">
                  <a16:creationId xmlns:a16="http://schemas.microsoft.com/office/drawing/2014/main" id="{BEC067BB-836C-4127-8A38-A7CACB257AC3}"/>
                </a:ext>
              </a:extLst>
            </p:cNvPr>
            <p:cNvSpPr>
              <a:spLocks/>
            </p:cNvSpPr>
            <p:nvPr/>
          </p:nvSpPr>
          <p:spPr bwMode="auto">
            <a:xfrm>
              <a:off x="3548380" y="6200458"/>
              <a:ext cx="554037" cy="447675"/>
            </a:xfrm>
            <a:custGeom>
              <a:avLst/>
              <a:gdLst>
                <a:gd name="T0" fmla="*/ 180 w 286"/>
                <a:gd name="T1" fmla="*/ 0 h 233"/>
                <a:gd name="T2" fmla="*/ 0 w 286"/>
                <a:gd name="T3" fmla="*/ 120 h 233"/>
                <a:gd name="T4" fmla="*/ 138 w 286"/>
                <a:gd name="T5" fmla="*/ 233 h 233"/>
                <a:gd name="T6" fmla="*/ 286 w 286"/>
                <a:gd name="T7" fmla="*/ 110 h 233"/>
                <a:gd name="T8" fmla="*/ 180 w 286"/>
                <a:gd name="T9" fmla="*/ 0 h 233"/>
              </a:gdLst>
              <a:ahLst/>
              <a:cxnLst>
                <a:cxn ang="0">
                  <a:pos x="T0" y="T1"/>
                </a:cxn>
                <a:cxn ang="0">
                  <a:pos x="T2" y="T3"/>
                </a:cxn>
                <a:cxn ang="0">
                  <a:pos x="T4" y="T5"/>
                </a:cxn>
                <a:cxn ang="0">
                  <a:pos x="T6" y="T7"/>
                </a:cxn>
                <a:cxn ang="0">
                  <a:pos x="T8" y="T9"/>
                </a:cxn>
              </a:cxnLst>
              <a:rect l="0" t="0" r="r" b="b"/>
              <a:pathLst>
                <a:path w="286" h="233">
                  <a:moveTo>
                    <a:pt x="180" y="0"/>
                  </a:moveTo>
                  <a:cubicBezTo>
                    <a:pt x="123" y="44"/>
                    <a:pt x="63" y="84"/>
                    <a:pt x="0" y="120"/>
                  </a:cubicBezTo>
                  <a:cubicBezTo>
                    <a:pt x="44" y="160"/>
                    <a:pt x="90" y="198"/>
                    <a:pt x="138" y="233"/>
                  </a:cubicBezTo>
                  <a:cubicBezTo>
                    <a:pt x="190" y="195"/>
                    <a:pt x="239" y="154"/>
                    <a:pt x="286" y="110"/>
                  </a:cubicBezTo>
                  <a:cubicBezTo>
                    <a:pt x="249" y="75"/>
                    <a:pt x="213" y="38"/>
                    <a:pt x="18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grpSp>
      <p:sp>
        <p:nvSpPr>
          <p:cNvPr id="44" name="TextBox 43">
            <a:extLst>
              <a:ext uri="{FF2B5EF4-FFF2-40B4-BE49-F238E27FC236}">
                <a16:creationId xmlns:a16="http://schemas.microsoft.com/office/drawing/2014/main" id="{E7EAA009-B203-4014-85A6-D0FF2DF9ACCB}"/>
              </a:ext>
            </a:extLst>
          </p:cNvPr>
          <p:cNvSpPr txBox="1"/>
          <p:nvPr/>
        </p:nvSpPr>
        <p:spPr>
          <a:xfrm>
            <a:off x="11145947" y="6156805"/>
            <a:ext cx="488731" cy="276999"/>
          </a:xfrm>
          <a:prstGeom prst="rect">
            <a:avLst/>
          </a:prstGeom>
          <a:noFill/>
        </p:spPr>
        <p:txBody>
          <a:bodyPr wrap="square" rtlCol="0">
            <a:spAutoFit/>
          </a:bodyPr>
          <a:lstStyle/>
          <a:p>
            <a:pPr algn="ctr"/>
            <a:fld id="{691AF18D-0852-4468-85C6-A271F63CD70E}" type="slidenum">
              <a:rPr lang="en-US" sz="1200" b="1" smtClean="0">
                <a:solidFill>
                  <a:schemeClr val="accent1"/>
                </a:solidFill>
                <a:latin typeface="+mj-lt"/>
              </a:rPr>
              <a:pPr algn="ctr"/>
              <a:t>4</a:t>
            </a:fld>
            <a:endParaRPr lang="en-US" sz="1200" b="1" dirty="0">
              <a:solidFill>
                <a:schemeClr val="accent1"/>
              </a:solidFill>
              <a:latin typeface="+mj-lt"/>
              <a:ea typeface="Open Sans Light" panose="020B0306030504020204" pitchFamily="34" charset="0"/>
              <a:cs typeface="Open Sans Light" panose="020B0306030504020204" pitchFamily="34" charset="0"/>
            </a:endParaRPr>
          </a:p>
        </p:txBody>
      </p:sp>
      <p:sp>
        <p:nvSpPr>
          <p:cNvPr id="65" name="Text Placeholder 64">
            <a:extLst>
              <a:ext uri="{FF2B5EF4-FFF2-40B4-BE49-F238E27FC236}">
                <a16:creationId xmlns:a16="http://schemas.microsoft.com/office/drawing/2014/main" id="{3A8D5ED6-13CB-40AF-87A2-FC756DF8AEC5}"/>
              </a:ext>
            </a:extLst>
          </p:cNvPr>
          <p:cNvSpPr>
            <a:spLocks noGrp="1"/>
          </p:cNvSpPr>
          <p:nvPr>
            <p:ph type="body" sz="quarter" idx="11"/>
          </p:nvPr>
        </p:nvSpPr>
        <p:spPr/>
        <p:txBody>
          <a:bodyPr/>
          <a:lstStyle/>
          <a:p>
            <a:r>
              <a:rPr lang="en-US" dirty="0"/>
              <a:t>Welcome Message</a:t>
            </a:r>
            <a:endParaRPr lang="en-ID" dirty="0"/>
          </a:p>
        </p:txBody>
      </p:sp>
      <p:sp>
        <p:nvSpPr>
          <p:cNvPr id="59" name="Freeform 5">
            <a:extLst>
              <a:ext uri="{FF2B5EF4-FFF2-40B4-BE49-F238E27FC236}">
                <a16:creationId xmlns:a16="http://schemas.microsoft.com/office/drawing/2014/main" id="{83659C35-80D1-40C3-B35E-85526AE793B5}"/>
              </a:ext>
            </a:extLst>
          </p:cNvPr>
          <p:cNvSpPr>
            <a:spLocks/>
          </p:cNvSpPr>
          <p:nvPr/>
        </p:nvSpPr>
        <p:spPr bwMode="auto">
          <a:xfrm>
            <a:off x="546442" y="1792295"/>
            <a:ext cx="5011848" cy="4706843"/>
          </a:xfrm>
          <a:custGeom>
            <a:avLst/>
            <a:gdLst>
              <a:gd name="T0" fmla="*/ 842 w 2779"/>
              <a:gd name="T1" fmla="*/ 229 h 2623"/>
              <a:gd name="T2" fmla="*/ 394 w 2779"/>
              <a:gd name="T3" fmla="*/ 1679 h 2623"/>
              <a:gd name="T4" fmla="*/ 2437 w 2779"/>
              <a:gd name="T5" fmla="*/ 1872 h 2623"/>
              <a:gd name="T6" fmla="*/ 1741 w 2779"/>
              <a:gd name="T7" fmla="*/ 1348 h 2623"/>
              <a:gd name="T8" fmla="*/ 1042 w 2779"/>
              <a:gd name="T9" fmla="*/ 448 h 2623"/>
              <a:gd name="T10" fmla="*/ 842 w 2779"/>
              <a:gd name="T11" fmla="*/ 229 h 2623"/>
            </a:gdLst>
            <a:ahLst/>
            <a:cxnLst>
              <a:cxn ang="0">
                <a:pos x="T0" y="T1"/>
              </a:cxn>
              <a:cxn ang="0">
                <a:pos x="T2" y="T3"/>
              </a:cxn>
              <a:cxn ang="0">
                <a:pos x="T4" y="T5"/>
              </a:cxn>
              <a:cxn ang="0">
                <a:pos x="T6" y="T7"/>
              </a:cxn>
              <a:cxn ang="0">
                <a:pos x="T8" y="T9"/>
              </a:cxn>
              <a:cxn ang="0">
                <a:pos x="T10" y="T11"/>
              </a:cxn>
            </a:cxnLst>
            <a:rect l="0" t="0" r="r" b="b"/>
            <a:pathLst>
              <a:path w="2779" h="2623">
                <a:moveTo>
                  <a:pt x="842" y="229"/>
                </a:moveTo>
                <a:cubicBezTo>
                  <a:pt x="842" y="229"/>
                  <a:pt x="0" y="787"/>
                  <a:pt x="394" y="1679"/>
                </a:cubicBezTo>
                <a:cubicBezTo>
                  <a:pt x="787" y="2571"/>
                  <a:pt x="2044" y="2623"/>
                  <a:pt x="2437" y="1872"/>
                </a:cubicBezTo>
                <a:cubicBezTo>
                  <a:pt x="2779" y="1217"/>
                  <a:pt x="2018" y="1031"/>
                  <a:pt x="1741" y="1348"/>
                </a:cubicBezTo>
                <a:cubicBezTo>
                  <a:pt x="1464" y="1664"/>
                  <a:pt x="632" y="1568"/>
                  <a:pt x="1042" y="448"/>
                </a:cubicBezTo>
                <a:cubicBezTo>
                  <a:pt x="1206" y="0"/>
                  <a:pt x="842" y="229"/>
                  <a:pt x="842" y="229"/>
                </a:cubicBezTo>
                <a:close/>
              </a:path>
            </a:pathLst>
          </a:custGeom>
          <a:gradFill>
            <a:gsLst>
              <a:gs pos="0">
                <a:schemeClr val="accent1"/>
              </a:gs>
              <a:gs pos="83000">
                <a:schemeClr val="accent2"/>
              </a:gs>
              <a:gs pos="100000">
                <a:schemeClr val="accent3"/>
              </a:gs>
            </a:gsLst>
            <a:lin ang="42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70" name="TextBox 69">
            <a:extLst>
              <a:ext uri="{FF2B5EF4-FFF2-40B4-BE49-F238E27FC236}">
                <a16:creationId xmlns:a16="http://schemas.microsoft.com/office/drawing/2014/main" id="{F58BF4F0-6F2A-4084-BBD1-F6A8CBAF1758}"/>
              </a:ext>
            </a:extLst>
          </p:cNvPr>
          <p:cNvSpPr txBox="1"/>
          <p:nvPr/>
        </p:nvSpPr>
        <p:spPr>
          <a:xfrm>
            <a:off x="6096001" y="2292409"/>
            <a:ext cx="2650919" cy="523220"/>
          </a:xfrm>
          <a:prstGeom prst="rect">
            <a:avLst/>
          </a:prstGeom>
          <a:noFill/>
        </p:spPr>
        <p:txBody>
          <a:bodyPr wrap="none" rtlCol="0">
            <a:spAutoFit/>
          </a:bodyPr>
          <a:lstStyle/>
          <a:p>
            <a:r>
              <a:rPr lang="en-US" sz="2800" b="1" dirty="0"/>
              <a:t>Microsoft SDL</a:t>
            </a:r>
          </a:p>
        </p:txBody>
      </p:sp>
      <p:sp>
        <p:nvSpPr>
          <p:cNvPr id="72" name="Rectangle 71">
            <a:extLst>
              <a:ext uri="{FF2B5EF4-FFF2-40B4-BE49-F238E27FC236}">
                <a16:creationId xmlns:a16="http://schemas.microsoft.com/office/drawing/2014/main" id="{0AEB8576-4A99-48C7-9265-22BF51FAC232}"/>
              </a:ext>
            </a:extLst>
          </p:cNvPr>
          <p:cNvSpPr/>
          <p:nvPr/>
        </p:nvSpPr>
        <p:spPr>
          <a:xfrm>
            <a:off x="6179821" y="1924904"/>
            <a:ext cx="1174157" cy="3346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3" name="TextBox 72">
            <a:extLst>
              <a:ext uri="{FF2B5EF4-FFF2-40B4-BE49-F238E27FC236}">
                <a16:creationId xmlns:a16="http://schemas.microsoft.com/office/drawing/2014/main" id="{BD1364D4-AD82-4134-8418-40D3D094B640}"/>
              </a:ext>
            </a:extLst>
          </p:cNvPr>
          <p:cNvSpPr txBox="1"/>
          <p:nvPr/>
        </p:nvSpPr>
        <p:spPr>
          <a:xfrm>
            <a:off x="6179821" y="1946910"/>
            <a:ext cx="1174156" cy="276999"/>
          </a:xfrm>
          <a:prstGeom prst="rect">
            <a:avLst/>
          </a:prstGeom>
          <a:noFill/>
        </p:spPr>
        <p:txBody>
          <a:bodyPr wrap="square" rtlCol="0">
            <a:spAutoFit/>
          </a:bodyPr>
          <a:lstStyle/>
          <a:p>
            <a:pPr algn="ctr"/>
            <a:r>
              <a:rPr lang="en-US" sz="1200" b="1" dirty="0">
                <a:solidFill>
                  <a:schemeClr val="bg2"/>
                </a:solidFill>
                <a:latin typeface="+mj-lt"/>
              </a:rPr>
              <a:t>Introducing</a:t>
            </a:r>
            <a:endParaRPr lang="en-ID" sz="1200" b="1" dirty="0">
              <a:solidFill>
                <a:schemeClr val="bg2"/>
              </a:solidFill>
              <a:latin typeface="+mj-lt"/>
            </a:endParaRPr>
          </a:p>
        </p:txBody>
      </p:sp>
      <p:sp>
        <p:nvSpPr>
          <p:cNvPr id="74" name="TextBox 73">
            <a:extLst>
              <a:ext uri="{FF2B5EF4-FFF2-40B4-BE49-F238E27FC236}">
                <a16:creationId xmlns:a16="http://schemas.microsoft.com/office/drawing/2014/main" id="{DF5519AD-0B1A-4920-9F49-CFCA2790D00D}"/>
              </a:ext>
            </a:extLst>
          </p:cNvPr>
          <p:cNvSpPr txBox="1"/>
          <p:nvPr/>
        </p:nvSpPr>
        <p:spPr>
          <a:xfrm>
            <a:off x="6096001" y="2745629"/>
            <a:ext cx="3209533" cy="276999"/>
          </a:xfrm>
          <a:prstGeom prst="rect">
            <a:avLst/>
          </a:prstGeom>
          <a:noFill/>
        </p:spPr>
        <p:txBody>
          <a:bodyPr wrap="none" rtlCol="0">
            <a:spAutoFit/>
          </a:bodyPr>
          <a:lstStyle/>
          <a:p>
            <a:r>
              <a:rPr lang="en-US" sz="1200" dirty="0">
                <a:solidFill>
                  <a:schemeClr val="tx2">
                    <a:lumMod val="40000"/>
                    <a:lumOff val="60000"/>
                  </a:schemeClr>
                </a:solidFill>
              </a:rPr>
              <a:t>The Security Development Lifecycle (SDL)</a:t>
            </a:r>
            <a:endParaRPr lang="en-ID" sz="1200" dirty="0">
              <a:solidFill>
                <a:schemeClr val="tx2">
                  <a:lumMod val="40000"/>
                  <a:lumOff val="60000"/>
                </a:schemeClr>
              </a:solidFill>
            </a:endParaRPr>
          </a:p>
        </p:txBody>
      </p:sp>
      <p:sp>
        <p:nvSpPr>
          <p:cNvPr id="75" name="TextBox 74">
            <a:extLst>
              <a:ext uri="{FF2B5EF4-FFF2-40B4-BE49-F238E27FC236}">
                <a16:creationId xmlns:a16="http://schemas.microsoft.com/office/drawing/2014/main" id="{A5346F9A-DEDB-4C90-BBB2-C521108DCC77}"/>
              </a:ext>
            </a:extLst>
          </p:cNvPr>
          <p:cNvSpPr txBox="1"/>
          <p:nvPr/>
        </p:nvSpPr>
        <p:spPr>
          <a:xfrm>
            <a:off x="6096000" y="3139757"/>
            <a:ext cx="5011848" cy="1217000"/>
          </a:xfrm>
          <a:prstGeom prst="rect">
            <a:avLst/>
          </a:prstGeom>
          <a:noFill/>
        </p:spPr>
        <p:txBody>
          <a:bodyPr wrap="square" rtlCol="0">
            <a:spAutoFit/>
          </a:bodyPr>
          <a:lstStyle/>
          <a:p>
            <a:pPr>
              <a:lnSpc>
                <a:spcPct val="150000"/>
              </a:lnSpc>
            </a:pPr>
            <a:r>
              <a:rPr lang="en-US" sz="1200" dirty="0"/>
              <a:t>Consists of a set of </a:t>
            </a:r>
            <a:r>
              <a:rPr lang="en-US" sz="1200" b="1" dirty="0"/>
              <a:t>practices</a:t>
            </a:r>
            <a:r>
              <a:rPr lang="en-US" sz="1200" dirty="0"/>
              <a:t> that support </a:t>
            </a:r>
            <a:r>
              <a:rPr lang="en-US" sz="1200" b="1" dirty="0"/>
              <a:t>security assurance</a:t>
            </a:r>
            <a:r>
              <a:rPr lang="en-US" sz="1200" dirty="0"/>
              <a:t> and compliance requirements. The SDL helps </a:t>
            </a:r>
            <a:r>
              <a:rPr lang="en-US" sz="1200" b="1" dirty="0"/>
              <a:t>developers</a:t>
            </a:r>
            <a:r>
              <a:rPr lang="en-US" sz="1200" dirty="0"/>
              <a:t> build more </a:t>
            </a:r>
            <a:r>
              <a:rPr lang="en-US" sz="1200" b="1" dirty="0"/>
              <a:t>secure software</a:t>
            </a:r>
            <a:r>
              <a:rPr lang="en-US" sz="1200" dirty="0"/>
              <a:t> by </a:t>
            </a:r>
            <a:r>
              <a:rPr lang="en-US" sz="1200" b="1" dirty="0"/>
              <a:t>reducing</a:t>
            </a:r>
            <a:r>
              <a:rPr lang="en-US" sz="1200" dirty="0"/>
              <a:t> the number and severity of </a:t>
            </a:r>
            <a:r>
              <a:rPr lang="en-US" sz="1200" b="1" dirty="0"/>
              <a:t>vulnerabilities</a:t>
            </a:r>
            <a:r>
              <a:rPr lang="en-US" sz="1200" dirty="0"/>
              <a:t> in software, while reducing development cost.</a:t>
            </a:r>
          </a:p>
        </p:txBody>
      </p:sp>
      <p:sp>
        <p:nvSpPr>
          <p:cNvPr id="76" name="TextBox 75">
            <a:extLst>
              <a:ext uri="{FF2B5EF4-FFF2-40B4-BE49-F238E27FC236}">
                <a16:creationId xmlns:a16="http://schemas.microsoft.com/office/drawing/2014/main" id="{49F110EF-DB82-4512-9456-2C903D365F0D}"/>
              </a:ext>
            </a:extLst>
          </p:cNvPr>
          <p:cNvSpPr txBox="1"/>
          <p:nvPr/>
        </p:nvSpPr>
        <p:spPr>
          <a:xfrm>
            <a:off x="6096000" y="5132679"/>
            <a:ext cx="1128760" cy="830997"/>
          </a:xfrm>
          <a:prstGeom prst="rect">
            <a:avLst/>
          </a:prstGeom>
          <a:noFill/>
        </p:spPr>
        <p:txBody>
          <a:bodyPr wrap="square" rtlCol="0">
            <a:spAutoFit/>
          </a:bodyPr>
          <a:lstStyle/>
          <a:p>
            <a:r>
              <a:rPr lang="en-US" sz="4800" b="1" dirty="0">
                <a:solidFill>
                  <a:schemeClr val="accent2"/>
                </a:solidFill>
              </a:rPr>
              <a:t>5</a:t>
            </a:r>
            <a:r>
              <a:rPr lang="en-US" sz="4800" b="1" baseline="30000" dirty="0">
                <a:solidFill>
                  <a:schemeClr val="accent2"/>
                </a:solidFill>
              </a:rPr>
              <a:t>.2</a:t>
            </a:r>
            <a:r>
              <a:rPr lang="en-US" sz="4800" b="1" dirty="0">
                <a:solidFill>
                  <a:schemeClr val="accent2"/>
                </a:solidFill>
              </a:rPr>
              <a:t> </a:t>
            </a:r>
          </a:p>
        </p:txBody>
      </p:sp>
      <p:sp>
        <p:nvSpPr>
          <p:cNvPr id="77" name="TextBox 76">
            <a:extLst>
              <a:ext uri="{FF2B5EF4-FFF2-40B4-BE49-F238E27FC236}">
                <a16:creationId xmlns:a16="http://schemas.microsoft.com/office/drawing/2014/main" id="{4216EF6B-EBFB-4F76-A3BF-A7C83079AF9F}"/>
              </a:ext>
            </a:extLst>
          </p:cNvPr>
          <p:cNvSpPr txBox="1"/>
          <p:nvPr/>
        </p:nvSpPr>
        <p:spPr>
          <a:xfrm>
            <a:off x="7171420" y="5277465"/>
            <a:ext cx="1339971" cy="276999"/>
          </a:xfrm>
          <a:prstGeom prst="rect">
            <a:avLst/>
          </a:prstGeom>
          <a:noFill/>
        </p:spPr>
        <p:txBody>
          <a:bodyPr wrap="square" rtlCol="0">
            <a:spAutoFit/>
          </a:bodyPr>
          <a:lstStyle/>
          <a:p>
            <a:r>
              <a:rPr lang="en-US" sz="1200" dirty="0"/>
              <a:t>Since 2004	</a:t>
            </a:r>
          </a:p>
        </p:txBody>
      </p:sp>
      <p:cxnSp>
        <p:nvCxnSpPr>
          <p:cNvPr id="79" name="Straight Connector 78">
            <a:extLst>
              <a:ext uri="{FF2B5EF4-FFF2-40B4-BE49-F238E27FC236}">
                <a16:creationId xmlns:a16="http://schemas.microsoft.com/office/drawing/2014/main" id="{0AE55BE5-C743-4ABC-AB39-93B19ADE4C8E}"/>
              </a:ext>
            </a:extLst>
          </p:cNvPr>
          <p:cNvCxnSpPr>
            <a:cxnSpLocks/>
          </p:cNvCxnSpPr>
          <p:nvPr/>
        </p:nvCxnSpPr>
        <p:spPr>
          <a:xfrm>
            <a:off x="6202510" y="4980459"/>
            <a:ext cx="1245448" cy="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3" name="Freeform 9">
            <a:extLst>
              <a:ext uri="{FF2B5EF4-FFF2-40B4-BE49-F238E27FC236}">
                <a16:creationId xmlns:a16="http://schemas.microsoft.com/office/drawing/2014/main" id="{6C3F520F-7CEA-4FF3-B9AF-7AF26526A454}"/>
              </a:ext>
            </a:extLst>
          </p:cNvPr>
          <p:cNvSpPr>
            <a:spLocks/>
          </p:cNvSpPr>
          <p:nvPr/>
        </p:nvSpPr>
        <p:spPr bwMode="auto">
          <a:xfrm>
            <a:off x="11573969" y="6193534"/>
            <a:ext cx="188118" cy="230382"/>
          </a:xfrm>
          <a:custGeom>
            <a:avLst/>
            <a:gdLst>
              <a:gd name="T0" fmla="*/ 1580 w 1676"/>
              <a:gd name="T1" fmla="*/ 862 h 2064"/>
              <a:gd name="T2" fmla="*/ 1580 w 1676"/>
              <a:gd name="T3" fmla="*/ 862 h 2064"/>
              <a:gd name="T4" fmla="*/ 325 w 1676"/>
              <a:gd name="T5" fmla="*/ 45 h 2064"/>
              <a:gd name="T6" fmla="*/ 110 w 1676"/>
              <a:gd name="T7" fmla="*/ 37 h 2064"/>
              <a:gd name="T8" fmla="*/ 0 w 1676"/>
              <a:gd name="T9" fmla="*/ 222 h 2064"/>
              <a:gd name="T10" fmla="*/ 0 w 1676"/>
              <a:gd name="T11" fmla="*/ 702 h 2064"/>
              <a:gd name="T12" fmla="*/ 38 w 1676"/>
              <a:gd name="T13" fmla="*/ 769 h 2064"/>
              <a:gd name="T14" fmla="*/ 115 w 1676"/>
              <a:gd name="T15" fmla="*/ 774 h 2064"/>
              <a:gd name="T16" fmla="*/ 240 w 1676"/>
              <a:gd name="T17" fmla="*/ 746 h 2064"/>
              <a:gd name="T18" fmla="*/ 531 w 1676"/>
              <a:gd name="T19" fmla="*/ 1038 h 2064"/>
              <a:gd name="T20" fmla="*/ 240 w 1676"/>
              <a:gd name="T21" fmla="*/ 1329 h 2064"/>
              <a:gd name="T22" fmla="*/ 115 w 1676"/>
              <a:gd name="T23" fmla="*/ 1301 h 2064"/>
              <a:gd name="T24" fmla="*/ 38 w 1676"/>
              <a:gd name="T25" fmla="*/ 1306 h 2064"/>
              <a:gd name="T26" fmla="*/ 0 w 1676"/>
              <a:gd name="T27" fmla="*/ 1374 h 2064"/>
              <a:gd name="T28" fmla="*/ 0 w 1676"/>
              <a:gd name="T29" fmla="*/ 1854 h 2064"/>
              <a:gd name="T30" fmla="*/ 110 w 1676"/>
              <a:gd name="T31" fmla="*/ 2038 h 2064"/>
              <a:gd name="T32" fmla="*/ 210 w 1676"/>
              <a:gd name="T33" fmla="*/ 2064 h 2064"/>
              <a:gd name="T34" fmla="*/ 325 w 1676"/>
              <a:gd name="T35" fmla="*/ 2030 h 2064"/>
              <a:gd name="T36" fmla="*/ 1580 w 1676"/>
              <a:gd name="T37" fmla="*/ 1214 h 2064"/>
              <a:gd name="T38" fmla="*/ 1676 w 1676"/>
              <a:gd name="T39" fmla="*/ 1038 h 2064"/>
              <a:gd name="T40" fmla="*/ 1580 w 1676"/>
              <a:gd name="T41" fmla="*/ 86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6" h="2064">
                <a:moveTo>
                  <a:pt x="1580" y="862"/>
                </a:moveTo>
                <a:cubicBezTo>
                  <a:pt x="1580" y="862"/>
                  <a:pt x="1580" y="862"/>
                  <a:pt x="1580" y="862"/>
                </a:cubicBezTo>
                <a:cubicBezTo>
                  <a:pt x="325" y="45"/>
                  <a:pt x="325" y="45"/>
                  <a:pt x="325" y="45"/>
                </a:cubicBezTo>
                <a:cubicBezTo>
                  <a:pt x="260" y="3"/>
                  <a:pt x="178" y="0"/>
                  <a:pt x="110" y="37"/>
                </a:cubicBezTo>
                <a:cubicBezTo>
                  <a:pt x="42" y="74"/>
                  <a:pt x="0" y="144"/>
                  <a:pt x="0" y="222"/>
                </a:cubicBezTo>
                <a:cubicBezTo>
                  <a:pt x="0" y="702"/>
                  <a:pt x="0" y="702"/>
                  <a:pt x="0" y="702"/>
                </a:cubicBezTo>
                <a:cubicBezTo>
                  <a:pt x="0" y="729"/>
                  <a:pt x="14" y="755"/>
                  <a:pt x="38" y="769"/>
                </a:cubicBezTo>
                <a:cubicBezTo>
                  <a:pt x="61" y="784"/>
                  <a:pt x="90" y="786"/>
                  <a:pt x="115" y="774"/>
                </a:cubicBezTo>
                <a:cubicBezTo>
                  <a:pt x="154" y="755"/>
                  <a:pt x="196" y="746"/>
                  <a:pt x="240" y="746"/>
                </a:cubicBezTo>
                <a:cubicBezTo>
                  <a:pt x="401" y="746"/>
                  <a:pt x="531" y="877"/>
                  <a:pt x="531" y="1038"/>
                </a:cubicBezTo>
                <a:cubicBezTo>
                  <a:pt x="531" y="1199"/>
                  <a:pt x="401" y="1329"/>
                  <a:pt x="240" y="1329"/>
                </a:cubicBezTo>
                <a:cubicBezTo>
                  <a:pt x="196" y="1329"/>
                  <a:pt x="154" y="1320"/>
                  <a:pt x="115" y="1301"/>
                </a:cubicBezTo>
                <a:cubicBezTo>
                  <a:pt x="90" y="1290"/>
                  <a:pt x="61" y="1291"/>
                  <a:pt x="38" y="1306"/>
                </a:cubicBezTo>
                <a:cubicBezTo>
                  <a:pt x="14" y="1321"/>
                  <a:pt x="0" y="1346"/>
                  <a:pt x="0" y="1374"/>
                </a:cubicBezTo>
                <a:cubicBezTo>
                  <a:pt x="0" y="1854"/>
                  <a:pt x="0" y="1854"/>
                  <a:pt x="0" y="1854"/>
                </a:cubicBezTo>
                <a:cubicBezTo>
                  <a:pt x="0" y="1931"/>
                  <a:pt x="42" y="2002"/>
                  <a:pt x="110" y="2038"/>
                </a:cubicBezTo>
                <a:cubicBezTo>
                  <a:pt x="141" y="2055"/>
                  <a:pt x="175" y="2064"/>
                  <a:pt x="210" y="2064"/>
                </a:cubicBezTo>
                <a:cubicBezTo>
                  <a:pt x="251" y="2064"/>
                  <a:pt x="291" y="2052"/>
                  <a:pt x="325" y="2030"/>
                </a:cubicBezTo>
                <a:cubicBezTo>
                  <a:pt x="1580" y="1214"/>
                  <a:pt x="1580" y="1214"/>
                  <a:pt x="1580" y="1214"/>
                </a:cubicBezTo>
                <a:cubicBezTo>
                  <a:pt x="1640" y="1175"/>
                  <a:pt x="1676" y="1109"/>
                  <a:pt x="1676" y="1038"/>
                </a:cubicBezTo>
                <a:cubicBezTo>
                  <a:pt x="1676" y="966"/>
                  <a:pt x="1640" y="901"/>
                  <a:pt x="1580" y="862"/>
                </a:cubicBezTo>
                <a:close/>
              </a:path>
            </a:pathLst>
          </a:custGeom>
          <a:gradFill>
            <a:gsLst>
              <a:gs pos="0">
                <a:schemeClr val="accent1"/>
              </a:gs>
              <a:gs pos="83000">
                <a:schemeClr val="accent2"/>
              </a:gs>
              <a:gs pos="100000">
                <a:schemeClr val="accent3"/>
              </a:gs>
            </a:gsLst>
            <a:lin ang="42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84" name="Rectangle 83">
            <a:extLst>
              <a:ext uri="{FF2B5EF4-FFF2-40B4-BE49-F238E27FC236}">
                <a16:creationId xmlns:a16="http://schemas.microsoft.com/office/drawing/2014/main" id="{37B315E5-5F7D-4441-BBD0-9B090329B3F5}"/>
              </a:ext>
            </a:extLst>
          </p:cNvPr>
          <p:cNvSpPr/>
          <p:nvPr/>
        </p:nvSpPr>
        <p:spPr>
          <a:xfrm>
            <a:off x="6179821" y="4360547"/>
            <a:ext cx="3421379" cy="4616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5" name="TextBox 84">
            <a:extLst>
              <a:ext uri="{FF2B5EF4-FFF2-40B4-BE49-F238E27FC236}">
                <a16:creationId xmlns:a16="http://schemas.microsoft.com/office/drawing/2014/main" id="{F4B15E40-7B54-4CE1-B23E-04E2D679B330}"/>
              </a:ext>
            </a:extLst>
          </p:cNvPr>
          <p:cNvSpPr txBox="1"/>
          <p:nvPr/>
        </p:nvSpPr>
        <p:spPr>
          <a:xfrm>
            <a:off x="5918331" y="4463540"/>
            <a:ext cx="3886978" cy="261610"/>
          </a:xfrm>
          <a:prstGeom prst="rect">
            <a:avLst/>
          </a:prstGeom>
          <a:noFill/>
        </p:spPr>
        <p:txBody>
          <a:bodyPr wrap="square" rtlCol="0">
            <a:spAutoFit/>
          </a:bodyPr>
          <a:lstStyle/>
          <a:p>
            <a:pPr algn="ctr"/>
            <a:r>
              <a:rPr lang="en-US" sz="1050" b="1" dirty="0">
                <a:solidFill>
                  <a:schemeClr val="bg2"/>
                </a:solidFill>
                <a:latin typeface="+mj-lt"/>
              </a:rPr>
              <a:t>microsoft.com/</a:t>
            </a:r>
            <a:r>
              <a:rPr lang="en-US" sz="1050" b="1" dirty="0" err="1">
                <a:solidFill>
                  <a:schemeClr val="bg2"/>
                </a:solidFill>
                <a:latin typeface="+mj-lt"/>
              </a:rPr>
              <a:t>en</a:t>
            </a:r>
            <a:r>
              <a:rPr lang="en-US" sz="1050" b="1" dirty="0">
                <a:solidFill>
                  <a:schemeClr val="bg2"/>
                </a:solidFill>
                <a:latin typeface="+mj-lt"/>
              </a:rPr>
              <a:t>-us/</a:t>
            </a:r>
            <a:r>
              <a:rPr lang="en-US" sz="1050" b="1" dirty="0" err="1">
                <a:solidFill>
                  <a:schemeClr val="bg2"/>
                </a:solidFill>
                <a:latin typeface="+mj-lt"/>
              </a:rPr>
              <a:t>securityengineering</a:t>
            </a:r>
            <a:r>
              <a:rPr lang="en-US" sz="1050" b="1" dirty="0">
                <a:solidFill>
                  <a:schemeClr val="bg2"/>
                </a:solidFill>
                <a:latin typeface="+mj-lt"/>
              </a:rPr>
              <a:t>/</a:t>
            </a:r>
            <a:r>
              <a:rPr lang="en-US" sz="1050" b="1" dirty="0" err="1">
                <a:solidFill>
                  <a:schemeClr val="bg2"/>
                </a:solidFill>
                <a:latin typeface="+mj-lt"/>
              </a:rPr>
              <a:t>sdl</a:t>
            </a:r>
            <a:r>
              <a:rPr lang="en-US" sz="1050" b="1" dirty="0">
                <a:solidFill>
                  <a:schemeClr val="bg2"/>
                </a:solidFill>
                <a:latin typeface="+mj-lt"/>
              </a:rPr>
              <a:t>/practices</a:t>
            </a:r>
            <a:endParaRPr lang="en-ID" sz="1050" b="1" dirty="0">
              <a:solidFill>
                <a:schemeClr val="bg2"/>
              </a:solidFill>
              <a:latin typeface="+mj-lt"/>
            </a:endParaRPr>
          </a:p>
        </p:txBody>
      </p:sp>
      <p:pic>
        <p:nvPicPr>
          <p:cNvPr id="55" name="Picture Placeholder 54">
            <a:extLst>
              <a:ext uri="{FF2B5EF4-FFF2-40B4-BE49-F238E27FC236}">
                <a16:creationId xmlns:a16="http://schemas.microsoft.com/office/drawing/2014/main" id="{3C4183DF-D2FD-423B-8A09-7C74D6D687A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2500" r="12500"/>
          <a:stretch>
            <a:fillRect/>
          </a:stretch>
        </p:blipFill>
        <p:spPr/>
      </p:pic>
      <p:grpSp>
        <p:nvGrpSpPr>
          <p:cNvPr id="80" name="Group 79">
            <a:extLst>
              <a:ext uri="{FF2B5EF4-FFF2-40B4-BE49-F238E27FC236}">
                <a16:creationId xmlns:a16="http://schemas.microsoft.com/office/drawing/2014/main" id="{114C5187-973D-4EA0-A9C9-255D4632866E}"/>
              </a:ext>
            </a:extLst>
          </p:cNvPr>
          <p:cNvGrpSpPr/>
          <p:nvPr/>
        </p:nvGrpSpPr>
        <p:grpSpPr>
          <a:xfrm>
            <a:off x="294649" y="366739"/>
            <a:ext cx="1383702" cy="364849"/>
            <a:chOff x="341547" y="1035241"/>
            <a:chExt cx="1383702" cy="364849"/>
          </a:xfrm>
        </p:grpSpPr>
        <p:pic>
          <p:nvPicPr>
            <p:cNvPr id="81" name="Picture 80">
              <a:extLst>
                <a:ext uri="{FF2B5EF4-FFF2-40B4-BE49-F238E27FC236}">
                  <a16:creationId xmlns:a16="http://schemas.microsoft.com/office/drawing/2014/main" id="{08039B8F-AE98-460A-9BBD-AFDA7450970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547" y="1035241"/>
              <a:ext cx="364849" cy="364849"/>
            </a:xfrm>
            <a:prstGeom prst="rect">
              <a:avLst/>
            </a:prstGeom>
          </p:spPr>
        </p:pic>
        <p:sp>
          <p:nvSpPr>
            <p:cNvPr id="82" name="TextBox 81">
              <a:extLst>
                <a:ext uri="{FF2B5EF4-FFF2-40B4-BE49-F238E27FC236}">
                  <a16:creationId xmlns:a16="http://schemas.microsoft.com/office/drawing/2014/main" id="{2A082408-1CD3-4D9D-A067-9EFD351349C6}"/>
                </a:ext>
              </a:extLst>
            </p:cNvPr>
            <p:cNvSpPr txBox="1"/>
            <p:nvPr/>
          </p:nvSpPr>
          <p:spPr>
            <a:xfrm>
              <a:off x="614047" y="1099526"/>
              <a:ext cx="1111202" cy="253916"/>
            </a:xfrm>
            <a:prstGeom prst="rect">
              <a:avLst/>
            </a:prstGeom>
            <a:noFill/>
          </p:spPr>
          <p:txBody>
            <a:bodyPr wrap="none" rtlCol="0">
              <a:spAutoFit/>
            </a:bodyPr>
            <a:lstStyle/>
            <a:p>
              <a:r>
                <a:rPr lang="en-US" sz="1050"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rPr>
                <a:t>Microsoft SDL</a:t>
              </a:r>
              <a:endParaRPr lang="en-US"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endParaRPr>
            </a:p>
          </p:txBody>
        </p:sp>
      </p:grpSp>
    </p:spTree>
    <p:extLst>
      <p:ext uri="{BB962C8B-B14F-4D97-AF65-F5344CB8AC3E}">
        <p14:creationId xmlns:p14="http://schemas.microsoft.com/office/powerpoint/2010/main" val="76070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animEffect transition="in" filter="fade">
                                      <p:cBhvr>
                                        <p:cTn id="7" dur="500"/>
                                        <p:tgtEl>
                                          <p:spTgt spid="65">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76"/>
                                        </p:tgtEl>
                                        <p:attrNameLst>
                                          <p:attrName>style.visibility</p:attrName>
                                        </p:attrNameLst>
                                      </p:cBhvr>
                                      <p:to>
                                        <p:strVal val="visible"/>
                                      </p:to>
                                    </p:set>
                                    <p:animEffect transition="in" filter="fade">
                                      <p:cBhvr>
                                        <p:cTn id="25" dur="500"/>
                                        <p:tgtEl>
                                          <p:spTgt spid="7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500"/>
                                        <p:tgtEl>
                                          <p:spTgt spid="77"/>
                                        </p:tgtEl>
                                      </p:cBhvr>
                                    </p:animEffect>
                                  </p:childTnLst>
                                </p:cTn>
                              </p:par>
                              <p:par>
                                <p:cTn id="29" presetID="10" presetClass="entr" presetSubtype="0" fill="hold" nodeType="withEffect">
                                  <p:stCondLst>
                                    <p:cond delay="50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84"/>
                                        </p:tgtEl>
                                        <p:attrNameLst>
                                          <p:attrName>style.visibility</p:attrName>
                                        </p:attrNameLst>
                                      </p:cBhvr>
                                      <p:to>
                                        <p:strVal val="visible"/>
                                      </p:to>
                                    </p:set>
                                    <p:animEffect transition="in" filter="fade">
                                      <p:cBhvr>
                                        <p:cTn id="34" dur="500"/>
                                        <p:tgtEl>
                                          <p:spTgt spid="84"/>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500"/>
                                        <p:tgtEl>
                                          <p:spTgt spid="85"/>
                                        </p:tgtEl>
                                      </p:cBhvr>
                                    </p:animEffect>
                                  </p:childTnLst>
                                </p:cTn>
                              </p:par>
                              <p:par>
                                <p:cTn id="38" presetID="49" presetClass="entr" presetSubtype="0" decel="100000" fill="hold" grpId="0" nodeType="withEffect">
                                  <p:stCondLst>
                                    <p:cond delay="500"/>
                                  </p:stCondLst>
                                  <p:childTnLst>
                                    <p:set>
                                      <p:cBhvr>
                                        <p:cTn id="39" dur="1" fill="hold">
                                          <p:stCondLst>
                                            <p:cond delay="0"/>
                                          </p:stCondLst>
                                        </p:cTn>
                                        <p:tgtEl>
                                          <p:spTgt spid="59"/>
                                        </p:tgtEl>
                                        <p:attrNameLst>
                                          <p:attrName>style.visibility</p:attrName>
                                        </p:attrNameLst>
                                      </p:cBhvr>
                                      <p:to>
                                        <p:strVal val="visible"/>
                                      </p:to>
                                    </p:set>
                                    <p:anim calcmode="lin" valueType="num">
                                      <p:cBhvr>
                                        <p:cTn id="40" dur="750" fill="hold"/>
                                        <p:tgtEl>
                                          <p:spTgt spid="59"/>
                                        </p:tgtEl>
                                        <p:attrNameLst>
                                          <p:attrName>ppt_w</p:attrName>
                                        </p:attrNameLst>
                                      </p:cBhvr>
                                      <p:tavLst>
                                        <p:tav tm="0">
                                          <p:val>
                                            <p:fltVal val="0"/>
                                          </p:val>
                                        </p:tav>
                                        <p:tav tm="100000">
                                          <p:val>
                                            <p:strVal val="#ppt_w"/>
                                          </p:val>
                                        </p:tav>
                                      </p:tavLst>
                                    </p:anim>
                                    <p:anim calcmode="lin" valueType="num">
                                      <p:cBhvr>
                                        <p:cTn id="41" dur="750" fill="hold"/>
                                        <p:tgtEl>
                                          <p:spTgt spid="59"/>
                                        </p:tgtEl>
                                        <p:attrNameLst>
                                          <p:attrName>ppt_h</p:attrName>
                                        </p:attrNameLst>
                                      </p:cBhvr>
                                      <p:tavLst>
                                        <p:tav tm="0">
                                          <p:val>
                                            <p:fltVal val="0"/>
                                          </p:val>
                                        </p:tav>
                                        <p:tav tm="100000">
                                          <p:val>
                                            <p:strVal val="#ppt_h"/>
                                          </p:val>
                                        </p:tav>
                                      </p:tavLst>
                                    </p:anim>
                                    <p:anim calcmode="lin" valueType="num">
                                      <p:cBhvr>
                                        <p:cTn id="42" dur="750" fill="hold"/>
                                        <p:tgtEl>
                                          <p:spTgt spid="59"/>
                                        </p:tgtEl>
                                        <p:attrNameLst>
                                          <p:attrName>style.rotation</p:attrName>
                                        </p:attrNameLst>
                                      </p:cBhvr>
                                      <p:tavLst>
                                        <p:tav tm="0">
                                          <p:val>
                                            <p:fltVal val="360"/>
                                          </p:val>
                                        </p:tav>
                                        <p:tav tm="100000">
                                          <p:val>
                                            <p:fltVal val="0"/>
                                          </p:val>
                                        </p:tav>
                                      </p:tavLst>
                                    </p:anim>
                                    <p:animEffect transition="in" filter="fade">
                                      <p:cBhvr>
                                        <p:cTn id="43" dur="75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uild="p"/>
      <p:bldP spid="59" grpId="0" animBg="1"/>
      <p:bldP spid="70" grpId="0"/>
      <p:bldP spid="72" grpId="0" animBg="1"/>
      <p:bldP spid="73" grpId="0"/>
      <p:bldP spid="74" grpId="0"/>
      <p:bldP spid="75" grpId="0"/>
      <p:bldP spid="76" grpId="0"/>
      <p:bldP spid="77" grpId="0"/>
      <p:bldP spid="84" grpId="0" animBg="1"/>
      <p:bldP spid="8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B5EE69D-B0FD-4A81-87DE-00D146ACCC74}"/>
              </a:ext>
            </a:extLst>
          </p:cNvPr>
          <p:cNvSpPr>
            <a:spLocks noGrp="1"/>
          </p:cNvSpPr>
          <p:nvPr>
            <p:ph type="pic" sz="quarter" idx="10"/>
          </p:nvPr>
        </p:nvSpPr>
        <p:spPr/>
      </p:sp>
      <p:sp>
        <p:nvSpPr>
          <p:cNvPr id="66" name="Rectangle 65">
            <a:extLst>
              <a:ext uri="{FF2B5EF4-FFF2-40B4-BE49-F238E27FC236}">
                <a16:creationId xmlns:a16="http://schemas.microsoft.com/office/drawing/2014/main" id="{FF9C42AA-E295-4337-B870-7719732EA07A}"/>
              </a:ext>
            </a:extLst>
          </p:cNvPr>
          <p:cNvSpPr/>
          <p:nvPr/>
        </p:nvSpPr>
        <p:spPr>
          <a:xfrm>
            <a:off x="0" y="0"/>
            <a:ext cx="12192000" cy="6858000"/>
          </a:xfrm>
          <a:prstGeom prst="rect">
            <a:avLst/>
          </a:prstGeom>
          <a:solidFill>
            <a:schemeClr val="tx2">
              <a:lumMod val="75000"/>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8" name="Freeform 5">
            <a:extLst>
              <a:ext uri="{FF2B5EF4-FFF2-40B4-BE49-F238E27FC236}">
                <a16:creationId xmlns:a16="http://schemas.microsoft.com/office/drawing/2014/main" id="{2C02BB78-9F84-4BF8-B412-B218B996819A}"/>
              </a:ext>
            </a:extLst>
          </p:cNvPr>
          <p:cNvSpPr>
            <a:spLocks noEditPoints="1"/>
          </p:cNvSpPr>
          <p:nvPr/>
        </p:nvSpPr>
        <p:spPr bwMode="auto">
          <a:xfrm>
            <a:off x="1401777" y="1265272"/>
            <a:ext cx="4694223" cy="4670606"/>
          </a:xfrm>
          <a:custGeom>
            <a:avLst/>
            <a:gdLst>
              <a:gd name="T0" fmla="*/ 127 w 3029"/>
              <a:gd name="T1" fmla="*/ 908 h 3029"/>
              <a:gd name="T2" fmla="*/ 1211 w 3029"/>
              <a:gd name="T3" fmla="*/ 293 h 3029"/>
              <a:gd name="T4" fmla="*/ 1284 w 3029"/>
              <a:gd name="T5" fmla="*/ 572 h 3029"/>
              <a:gd name="T6" fmla="*/ 2309 w 3029"/>
              <a:gd name="T7" fmla="*/ 1171 h 3029"/>
              <a:gd name="T8" fmla="*/ 2832 w 3029"/>
              <a:gd name="T9" fmla="*/ 1391 h 3029"/>
              <a:gd name="T10" fmla="*/ 1306 w 3029"/>
              <a:gd name="T11" fmla="*/ 777 h 3029"/>
              <a:gd name="T12" fmla="*/ 1571 w 3029"/>
              <a:gd name="T13" fmla="*/ 1027 h 3029"/>
              <a:gd name="T14" fmla="*/ 2092 w 3029"/>
              <a:gd name="T15" fmla="*/ 1688 h 3029"/>
              <a:gd name="T16" fmla="*/ 2658 w 3029"/>
              <a:gd name="T17" fmla="*/ 1697 h 3029"/>
              <a:gd name="T18" fmla="*/ 1336 w 3029"/>
              <a:gd name="T19" fmla="*/ 851 h 3029"/>
              <a:gd name="T20" fmla="*/ 1501 w 3029"/>
              <a:gd name="T21" fmla="*/ 1337 h 3029"/>
              <a:gd name="T22" fmla="*/ 1777 w 3029"/>
              <a:gd name="T23" fmla="*/ 1416 h 3029"/>
              <a:gd name="T24" fmla="*/ 1398 w 3029"/>
              <a:gd name="T25" fmla="*/ 1798 h 3029"/>
              <a:gd name="T26" fmla="*/ 1286 w 3029"/>
              <a:gd name="T27" fmla="*/ 2000 h 3029"/>
              <a:gd name="T28" fmla="*/ 2056 w 3029"/>
              <a:gd name="T29" fmla="*/ 1918 h 3029"/>
              <a:gd name="T30" fmla="*/ 1778 w 3029"/>
              <a:gd name="T31" fmla="*/ 1625 h 3029"/>
              <a:gd name="T32" fmla="*/ 1185 w 3029"/>
              <a:gd name="T33" fmla="*/ 1429 h 3029"/>
              <a:gd name="T34" fmla="*/ 960 w 3029"/>
              <a:gd name="T35" fmla="*/ 1710 h 3029"/>
              <a:gd name="T36" fmla="*/ 1135 w 3029"/>
              <a:gd name="T37" fmla="*/ 2159 h 3029"/>
              <a:gd name="T38" fmla="*/ 1706 w 3029"/>
              <a:gd name="T39" fmla="*/ 2314 h 3029"/>
              <a:gd name="T40" fmla="*/ 2288 w 3029"/>
              <a:gd name="T41" fmla="*/ 1993 h 3029"/>
              <a:gd name="T42" fmla="*/ 1787 w 3029"/>
              <a:gd name="T43" fmla="*/ 1470 h 3029"/>
              <a:gd name="T44" fmla="*/ 902 w 3029"/>
              <a:gd name="T45" fmla="*/ 615 h 3029"/>
              <a:gd name="T46" fmla="*/ 936 w 3029"/>
              <a:gd name="T47" fmla="*/ 1131 h 3029"/>
              <a:gd name="T48" fmla="*/ 887 w 3029"/>
              <a:gd name="T49" fmla="*/ 1488 h 3029"/>
              <a:gd name="T50" fmla="*/ 604 w 3029"/>
              <a:gd name="T51" fmla="*/ 1514 h 3029"/>
              <a:gd name="T52" fmla="*/ 997 w 3029"/>
              <a:gd name="T53" fmla="*/ 2318 h 3029"/>
              <a:gd name="T54" fmla="*/ 1194 w 3029"/>
              <a:gd name="T55" fmla="*/ 2408 h 3029"/>
              <a:gd name="T56" fmla="*/ 2001 w 3029"/>
              <a:gd name="T57" fmla="*/ 2342 h 3029"/>
              <a:gd name="T58" fmla="*/ 2476 w 3029"/>
              <a:gd name="T59" fmla="*/ 2077 h 3029"/>
              <a:gd name="T60" fmla="*/ 2581 w 3029"/>
              <a:gd name="T61" fmla="*/ 1578 h 3029"/>
              <a:gd name="T62" fmla="*/ 1861 w 3029"/>
              <a:gd name="T63" fmla="*/ 764 h 3029"/>
              <a:gd name="T64" fmla="*/ 1576 w 3029"/>
              <a:gd name="T65" fmla="*/ 588 h 3029"/>
              <a:gd name="T66" fmla="*/ 921 w 3029"/>
              <a:gd name="T67" fmla="*/ 572 h 3029"/>
              <a:gd name="T68" fmla="*/ 586 w 3029"/>
              <a:gd name="T69" fmla="*/ 890 h 3029"/>
              <a:gd name="T70" fmla="*/ 448 w 3029"/>
              <a:gd name="T71" fmla="*/ 1359 h 3029"/>
              <a:gd name="T72" fmla="*/ 605 w 3029"/>
              <a:gd name="T73" fmla="*/ 1713 h 3029"/>
              <a:gd name="T74" fmla="*/ 389 w 3029"/>
              <a:gd name="T75" fmla="*/ 1921 h 3029"/>
              <a:gd name="T76" fmla="*/ 1127 w 3029"/>
              <a:gd name="T77" fmla="*/ 2670 h 3029"/>
              <a:gd name="T78" fmla="*/ 1523 w 3029"/>
              <a:gd name="T79" fmla="*/ 2748 h 3029"/>
              <a:gd name="T80" fmla="*/ 2015 w 3029"/>
              <a:gd name="T81" fmla="*/ 2671 h 3029"/>
              <a:gd name="T82" fmla="*/ 2462 w 3029"/>
              <a:gd name="T83" fmla="*/ 2291 h 3029"/>
              <a:gd name="T84" fmla="*/ 2899 w 3029"/>
              <a:gd name="T85" fmla="*/ 1694 h 3029"/>
              <a:gd name="T86" fmla="*/ 2847 w 3029"/>
              <a:gd name="T87" fmla="*/ 1357 h 3029"/>
              <a:gd name="T88" fmla="*/ 2693 w 3029"/>
              <a:gd name="T89" fmla="*/ 1232 h 3029"/>
              <a:gd name="T90" fmla="*/ 2541 w 3029"/>
              <a:gd name="T91" fmla="*/ 1195 h 3029"/>
              <a:gd name="T92" fmla="*/ 2613 w 3029"/>
              <a:gd name="T93" fmla="*/ 719 h 3029"/>
              <a:gd name="T94" fmla="*/ 2536 w 3029"/>
              <a:gd name="T95" fmla="*/ 593 h 3029"/>
              <a:gd name="T96" fmla="*/ 2477 w 3029"/>
              <a:gd name="T97" fmla="*/ 459 h 3029"/>
              <a:gd name="T98" fmla="*/ 2127 w 3029"/>
              <a:gd name="T99" fmla="*/ 257 h 3029"/>
              <a:gd name="T100" fmla="*/ 1899 w 3029"/>
              <a:gd name="T101" fmla="*/ 147 h 3029"/>
              <a:gd name="T102" fmla="*/ 1244 w 3029"/>
              <a:gd name="T103" fmla="*/ 160 h 3029"/>
              <a:gd name="T104" fmla="*/ 843 w 3029"/>
              <a:gd name="T105" fmla="*/ 349 h 3029"/>
              <a:gd name="T106" fmla="*/ 312 w 3029"/>
              <a:gd name="T107" fmla="*/ 614 h 3029"/>
              <a:gd name="T108" fmla="*/ 236 w 3029"/>
              <a:gd name="T109" fmla="*/ 1090 h 3029"/>
              <a:gd name="T110" fmla="*/ 178 w 3029"/>
              <a:gd name="T111" fmla="*/ 1393 h 3029"/>
              <a:gd name="T112" fmla="*/ 157 w 3029"/>
              <a:gd name="T113" fmla="*/ 1578 h 3029"/>
              <a:gd name="T114" fmla="*/ 230 w 3029"/>
              <a:gd name="T115" fmla="*/ 1913 h 3029"/>
              <a:gd name="T116" fmla="*/ 28 w 3029"/>
              <a:gd name="T117" fmla="*/ 1532 h 3029"/>
              <a:gd name="T118" fmla="*/ 1131 w 3029"/>
              <a:gd name="T119" fmla="*/ 2868 h 3029"/>
              <a:gd name="T120" fmla="*/ 1775 w 3029"/>
              <a:gd name="T121" fmla="*/ 2980 h 3029"/>
              <a:gd name="T122" fmla="*/ 1936 w 3029"/>
              <a:gd name="T123" fmla="*/ 2810 h 3029"/>
              <a:gd name="T124" fmla="*/ 2640 w 3029"/>
              <a:gd name="T125" fmla="*/ 2414 h 30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29" h="3029">
                <a:moveTo>
                  <a:pt x="3029" y="1514"/>
                </a:moveTo>
                <a:cubicBezTo>
                  <a:pt x="3029" y="1481"/>
                  <a:pt x="3028" y="1447"/>
                  <a:pt x="3025" y="1413"/>
                </a:cubicBezTo>
                <a:cubicBezTo>
                  <a:pt x="3025" y="1413"/>
                  <a:pt x="3025" y="1413"/>
                  <a:pt x="3025" y="1413"/>
                </a:cubicBezTo>
                <a:cubicBezTo>
                  <a:pt x="3025" y="1413"/>
                  <a:pt x="3025" y="1413"/>
                  <a:pt x="3025" y="1413"/>
                </a:cubicBezTo>
                <a:cubicBezTo>
                  <a:pt x="3023" y="1379"/>
                  <a:pt x="3020" y="1346"/>
                  <a:pt x="3015" y="1312"/>
                </a:cubicBezTo>
                <a:cubicBezTo>
                  <a:pt x="3015" y="1312"/>
                  <a:pt x="3015" y="1312"/>
                  <a:pt x="3015" y="1312"/>
                </a:cubicBezTo>
                <a:cubicBezTo>
                  <a:pt x="3015" y="1311"/>
                  <a:pt x="3015" y="1311"/>
                  <a:pt x="3015" y="1311"/>
                </a:cubicBezTo>
                <a:cubicBezTo>
                  <a:pt x="3009" y="1267"/>
                  <a:pt x="3009" y="1267"/>
                  <a:pt x="3009" y="1267"/>
                </a:cubicBezTo>
                <a:cubicBezTo>
                  <a:pt x="3009" y="1269"/>
                  <a:pt x="3009" y="1269"/>
                  <a:pt x="3009" y="1269"/>
                </a:cubicBezTo>
                <a:cubicBezTo>
                  <a:pt x="3006" y="1250"/>
                  <a:pt x="3002" y="1230"/>
                  <a:pt x="2998" y="1211"/>
                </a:cubicBezTo>
                <a:cubicBezTo>
                  <a:pt x="2998" y="1211"/>
                  <a:pt x="2998" y="1211"/>
                  <a:pt x="2998" y="1211"/>
                </a:cubicBezTo>
                <a:cubicBezTo>
                  <a:pt x="2998" y="1210"/>
                  <a:pt x="2998" y="1210"/>
                  <a:pt x="2998" y="1210"/>
                </a:cubicBezTo>
                <a:cubicBezTo>
                  <a:pt x="2992" y="1181"/>
                  <a:pt x="2992" y="1181"/>
                  <a:pt x="2992" y="1181"/>
                </a:cubicBezTo>
                <a:cubicBezTo>
                  <a:pt x="2992" y="1182"/>
                  <a:pt x="2992" y="1182"/>
                  <a:pt x="2992" y="1182"/>
                </a:cubicBezTo>
                <a:cubicBezTo>
                  <a:pt x="2987" y="1158"/>
                  <a:pt x="2981" y="1134"/>
                  <a:pt x="2974" y="1110"/>
                </a:cubicBezTo>
                <a:cubicBezTo>
                  <a:pt x="2974" y="1110"/>
                  <a:pt x="2974" y="1110"/>
                  <a:pt x="2974" y="1110"/>
                </a:cubicBezTo>
                <a:cubicBezTo>
                  <a:pt x="2974" y="1108"/>
                  <a:pt x="2974" y="1108"/>
                  <a:pt x="2974" y="1108"/>
                </a:cubicBezTo>
                <a:cubicBezTo>
                  <a:pt x="2968" y="1088"/>
                  <a:pt x="2968" y="1088"/>
                  <a:pt x="2968" y="1088"/>
                </a:cubicBezTo>
                <a:cubicBezTo>
                  <a:pt x="2968" y="1088"/>
                  <a:pt x="2968" y="1088"/>
                  <a:pt x="2968" y="1088"/>
                </a:cubicBezTo>
                <a:cubicBezTo>
                  <a:pt x="2960" y="1061"/>
                  <a:pt x="2951" y="1035"/>
                  <a:pt x="2942" y="1009"/>
                </a:cubicBezTo>
                <a:cubicBezTo>
                  <a:pt x="2942" y="1009"/>
                  <a:pt x="2942" y="1009"/>
                  <a:pt x="2942" y="1009"/>
                </a:cubicBezTo>
                <a:cubicBezTo>
                  <a:pt x="2941" y="1007"/>
                  <a:pt x="2941" y="1007"/>
                  <a:pt x="2941" y="1007"/>
                </a:cubicBezTo>
                <a:cubicBezTo>
                  <a:pt x="2936" y="991"/>
                  <a:pt x="2936" y="991"/>
                  <a:pt x="2936" y="991"/>
                </a:cubicBezTo>
                <a:cubicBezTo>
                  <a:pt x="2936" y="991"/>
                  <a:pt x="2936" y="991"/>
                  <a:pt x="2936" y="991"/>
                </a:cubicBezTo>
                <a:cubicBezTo>
                  <a:pt x="2935" y="988"/>
                  <a:pt x="2933" y="985"/>
                  <a:pt x="2932" y="981"/>
                </a:cubicBezTo>
                <a:cubicBezTo>
                  <a:pt x="2932" y="981"/>
                  <a:pt x="2932" y="981"/>
                  <a:pt x="2932" y="981"/>
                </a:cubicBezTo>
                <a:cubicBezTo>
                  <a:pt x="2931" y="979"/>
                  <a:pt x="2931" y="979"/>
                  <a:pt x="2931" y="979"/>
                </a:cubicBezTo>
                <a:cubicBezTo>
                  <a:pt x="2926" y="964"/>
                  <a:pt x="2926" y="964"/>
                  <a:pt x="2926" y="964"/>
                </a:cubicBezTo>
                <a:cubicBezTo>
                  <a:pt x="2926" y="964"/>
                  <a:pt x="2926" y="964"/>
                  <a:pt x="2926" y="964"/>
                </a:cubicBezTo>
                <a:cubicBezTo>
                  <a:pt x="2918" y="945"/>
                  <a:pt x="2910" y="926"/>
                  <a:pt x="2902" y="908"/>
                </a:cubicBezTo>
                <a:cubicBezTo>
                  <a:pt x="2902" y="908"/>
                  <a:pt x="2902" y="908"/>
                  <a:pt x="2902" y="908"/>
                </a:cubicBezTo>
                <a:cubicBezTo>
                  <a:pt x="2901" y="905"/>
                  <a:pt x="2901" y="905"/>
                  <a:pt x="2901" y="905"/>
                </a:cubicBezTo>
                <a:cubicBezTo>
                  <a:pt x="2896" y="893"/>
                  <a:pt x="2896" y="893"/>
                  <a:pt x="2896" y="893"/>
                </a:cubicBezTo>
                <a:cubicBezTo>
                  <a:pt x="2896" y="893"/>
                  <a:pt x="2896" y="893"/>
                  <a:pt x="2896" y="893"/>
                </a:cubicBezTo>
                <a:cubicBezTo>
                  <a:pt x="2882" y="864"/>
                  <a:pt x="2868" y="835"/>
                  <a:pt x="2853" y="807"/>
                </a:cubicBezTo>
                <a:cubicBezTo>
                  <a:pt x="2853" y="806"/>
                  <a:pt x="2853" y="806"/>
                  <a:pt x="2853" y="806"/>
                </a:cubicBezTo>
                <a:cubicBezTo>
                  <a:pt x="2852" y="804"/>
                  <a:pt x="2852" y="804"/>
                  <a:pt x="2852" y="804"/>
                </a:cubicBezTo>
                <a:cubicBezTo>
                  <a:pt x="2847" y="794"/>
                  <a:pt x="2847" y="794"/>
                  <a:pt x="2847" y="794"/>
                </a:cubicBezTo>
                <a:cubicBezTo>
                  <a:pt x="2846" y="794"/>
                  <a:pt x="2846" y="794"/>
                  <a:pt x="2846" y="794"/>
                </a:cubicBezTo>
                <a:cubicBezTo>
                  <a:pt x="2834" y="771"/>
                  <a:pt x="2821" y="748"/>
                  <a:pt x="2807" y="725"/>
                </a:cubicBezTo>
                <a:cubicBezTo>
                  <a:pt x="2807" y="725"/>
                  <a:pt x="2807" y="725"/>
                  <a:pt x="2807" y="725"/>
                </a:cubicBezTo>
                <a:cubicBezTo>
                  <a:pt x="2805" y="722"/>
                  <a:pt x="2805" y="722"/>
                  <a:pt x="2805" y="722"/>
                </a:cubicBezTo>
                <a:cubicBezTo>
                  <a:pt x="2800" y="713"/>
                  <a:pt x="2800" y="713"/>
                  <a:pt x="2800" y="713"/>
                </a:cubicBezTo>
                <a:cubicBezTo>
                  <a:pt x="2800" y="714"/>
                  <a:pt x="2800" y="714"/>
                  <a:pt x="2800" y="714"/>
                </a:cubicBezTo>
                <a:cubicBezTo>
                  <a:pt x="2798" y="711"/>
                  <a:pt x="2796" y="708"/>
                  <a:pt x="2795" y="705"/>
                </a:cubicBezTo>
                <a:cubicBezTo>
                  <a:pt x="2795" y="705"/>
                  <a:pt x="2795" y="705"/>
                  <a:pt x="2795" y="705"/>
                </a:cubicBezTo>
                <a:cubicBezTo>
                  <a:pt x="2793" y="702"/>
                  <a:pt x="2793" y="702"/>
                  <a:pt x="2793" y="702"/>
                </a:cubicBezTo>
                <a:cubicBezTo>
                  <a:pt x="2787" y="694"/>
                  <a:pt x="2787" y="694"/>
                  <a:pt x="2787" y="694"/>
                </a:cubicBezTo>
                <a:cubicBezTo>
                  <a:pt x="2787" y="694"/>
                  <a:pt x="2787" y="694"/>
                  <a:pt x="2787" y="694"/>
                </a:cubicBezTo>
                <a:cubicBezTo>
                  <a:pt x="2768" y="664"/>
                  <a:pt x="2747" y="633"/>
                  <a:pt x="2725" y="604"/>
                </a:cubicBezTo>
                <a:cubicBezTo>
                  <a:pt x="2725" y="604"/>
                  <a:pt x="2725" y="604"/>
                  <a:pt x="2725" y="604"/>
                </a:cubicBezTo>
                <a:cubicBezTo>
                  <a:pt x="2722" y="601"/>
                  <a:pt x="2722" y="601"/>
                  <a:pt x="2722" y="601"/>
                </a:cubicBezTo>
                <a:cubicBezTo>
                  <a:pt x="2717" y="594"/>
                  <a:pt x="2717" y="594"/>
                  <a:pt x="2717" y="594"/>
                </a:cubicBezTo>
                <a:cubicBezTo>
                  <a:pt x="2717" y="594"/>
                  <a:pt x="2717" y="594"/>
                  <a:pt x="2717" y="594"/>
                </a:cubicBezTo>
                <a:cubicBezTo>
                  <a:pt x="2706" y="580"/>
                  <a:pt x="2694" y="565"/>
                  <a:pt x="2682" y="550"/>
                </a:cubicBezTo>
                <a:cubicBezTo>
                  <a:pt x="2682" y="550"/>
                  <a:pt x="2682" y="550"/>
                  <a:pt x="2682" y="550"/>
                </a:cubicBezTo>
                <a:cubicBezTo>
                  <a:pt x="2679" y="546"/>
                  <a:pt x="2679" y="546"/>
                  <a:pt x="2679" y="546"/>
                </a:cubicBezTo>
                <a:cubicBezTo>
                  <a:pt x="2679" y="546"/>
                  <a:pt x="2678" y="546"/>
                  <a:pt x="2678" y="546"/>
                </a:cubicBezTo>
                <a:cubicBezTo>
                  <a:pt x="2674" y="541"/>
                  <a:pt x="2674" y="541"/>
                  <a:pt x="2674" y="541"/>
                </a:cubicBezTo>
                <a:cubicBezTo>
                  <a:pt x="2674" y="541"/>
                  <a:pt x="2674" y="541"/>
                  <a:pt x="2674" y="541"/>
                </a:cubicBezTo>
                <a:cubicBezTo>
                  <a:pt x="2663" y="528"/>
                  <a:pt x="2652" y="515"/>
                  <a:pt x="2641" y="503"/>
                </a:cubicBezTo>
                <a:cubicBezTo>
                  <a:pt x="2641" y="503"/>
                  <a:pt x="2641" y="503"/>
                  <a:pt x="2641" y="503"/>
                </a:cubicBezTo>
                <a:cubicBezTo>
                  <a:pt x="2638" y="499"/>
                  <a:pt x="2638" y="499"/>
                  <a:pt x="2638" y="499"/>
                </a:cubicBezTo>
                <a:cubicBezTo>
                  <a:pt x="2633" y="494"/>
                  <a:pt x="2633" y="494"/>
                  <a:pt x="2633" y="494"/>
                </a:cubicBezTo>
                <a:cubicBezTo>
                  <a:pt x="2633" y="494"/>
                  <a:pt x="2633" y="494"/>
                  <a:pt x="2633" y="494"/>
                </a:cubicBezTo>
                <a:cubicBezTo>
                  <a:pt x="2609" y="468"/>
                  <a:pt x="2584" y="442"/>
                  <a:pt x="2558" y="417"/>
                </a:cubicBezTo>
                <a:cubicBezTo>
                  <a:pt x="2558" y="417"/>
                  <a:pt x="2558" y="417"/>
                  <a:pt x="2558" y="417"/>
                </a:cubicBezTo>
                <a:cubicBezTo>
                  <a:pt x="2553" y="413"/>
                  <a:pt x="2553" y="413"/>
                  <a:pt x="2553" y="413"/>
                </a:cubicBezTo>
                <a:cubicBezTo>
                  <a:pt x="2549" y="409"/>
                  <a:pt x="2549" y="409"/>
                  <a:pt x="2549" y="409"/>
                </a:cubicBezTo>
                <a:cubicBezTo>
                  <a:pt x="2549" y="409"/>
                  <a:pt x="2549" y="409"/>
                  <a:pt x="2549" y="409"/>
                </a:cubicBezTo>
                <a:cubicBezTo>
                  <a:pt x="2547" y="407"/>
                  <a:pt x="2544" y="404"/>
                  <a:pt x="2542" y="402"/>
                </a:cubicBezTo>
                <a:cubicBezTo>
                  <a:pt x="2542" y="402"/>
                  <a:pt x="2542" y="402"/>
                  <a:pt x="2542" y="402"/>
                </a:cubicBezTo>
                <a:cubicBezTo>
                  <a:pt x="2537" y="397"/>
                  <a:pt x="2537" y="397"/>
                  <a:pt x="2537" y="397"/>
                </a:cubicBezTo>
                <a:cubicBezTo>
                  <a:pt x="2533" y="394"/>
                  <a:pt x="2533" y="394"/>
                  <a:pt x="2533" y="394"/>
                </a:cubicBezTo>
                <a:cubicBezTo>
                  <a:pt x="2533" y="394"/>
                  <a:pt x="2533" y="394"/>
                  <a:pt x="2533" y="394"/>
                </a:cubicBezTo>
                <a:cubicBezTo>
                  <a:pt x="2497" y="361"/>
                  <a:pt x="2459" y="330"/>
                  <a:pt x="2420" y="301"/>
                </a:cubicBezTo>
                <a:cubicBezTo>
                  <a:pt x="2420" y="301"/>
                  <a:pt x="2420" y="301"/>
                  <a:pt x="2420" y="301"/>
                </a:cubicBezTo>
                <a:cubicBezTo>
                  <a:pt x="2412" y="295"/>
                  <a:pt x="2412" y="295"/>
                  <a:pt x="2412" y="295"/>
                </a:cubicBezTo>
                <a:cubicBezTo>
                  <a:pt x="2412" y="295"/>
                  <a:pt x="2412" y="295"/>
                  <a:pt x="2412" y="295"/>
                </a:cubicBezTo>
                <a:cubicBezTo>
                  <a:pt x="2412" y="294"/>
                  <a:pt x="2412" y="294"/>
                  <a:pt x="2412" y="294"/>
                </a:cubicBezTo>
                <a:cubicBezTo>
                  <a:pt x="2405" y="290"/>
                  <a:pt x="2405" y="290"/>
                  <a:pt x="2405" y="290"/>
                </a:cubicBezTo>
                <a:cubicBezTo>
                  <a:pt x="2401" y="287"/>
                  <a:pt x="2401" y="287"/>
                  <a:pt x="2401" y="287"/>
                </a:cubicBezTo>
                <a:cubicBezTo>
                  <a:pt x="2401" y="287"/>
                  <a:pt x="2401" y="287"/>
                  <a:pt x="2401" y="287"/>
                </a:cubicBezTo>
                <a:cubicBezTo>
                  <a:pt x="2358" y="256"/>
                  <a:pt x="2312" y="226"/>
                  <a:pt x="2266" y="200"/>
                </a:cubicBezTo>
                <a:cubicBezTo>
                  <a:pt x="2268" y="198"/>
                  <a:pt x="2271" y="197"/>
                  <a:pt x="2273" y="195"/>
                </a:cubicBezTo>
                <a:cubicBezTo>
                  <a:pt x="2268" y="185"/>
                  <a:pt x="2268" y="185"/>
                  <a:pt x="2268" y="185"/>
                </a:cubicBezTo>
                <a:cubicBezTo>
                  <a:pt x="2263" y="187"/>
                  <a:pt x="2258" y="190"/>
                  <a:pt x="2254" y="193"/>
                </a:cubicBezTo>
                <a:cubicBezTo>
                  <a:pt x="2254" y="193"/>
                  <a:pt x="2254" y="193"/>
                  <a:pt x="2254" y="193"/>
                </a:cubicBezTo>
                <a:cubicBezTo>
                  <a:pt x="2254" y="193"/>
                  <a:pt x="2254" y="193"/>
                  <a:pt x="2254" y="193"/>
                </a:cubicBezTo>
                <a:cubicBezTo>
                  <a:pt x="2211" y="169"/>
                  <a:pt x="2166" y="146"/>
                  <a:pt x="2121" y="127"/>
                </a:cubicBezTo>
                <a:cubicBezTo>
                  <a:pt x="2121" y="127"/>
                  <a:pt x="2121" y="127"/>
                  <a:pt x="2121" y="127"/>
                </a:cubicBezTo>
                <a:cubicBezTo>
                  <a:pt x="2108" y="121"/>
                  <a:pt x="2108" y="121"/>
                  <a:pt x="2108" y="121"/>
                </a:cubicBezTo>
                <a:cubicBezTo>
                  <a:pt x="2106" y="120"/>
                  <a:pt x="2106" y="120"/>
                  <a:pt x="2106" y="120"/>
                </a:cubicBezTo>
                <a:cubicBezTo>
                  <a:pt x="2106" y="120"/>
                  <a:pt x="2106" y="120"/>
                  <a:pt x="2106" y="120"/>
                </a:cubicBezTo>
                <a:cubicBezTo>
                  <a:pt x="2088" y="113"/>
                  <a:pt x="2070" y="105"/>
                  <a:pt x="2052" y="99"/>
                </a:cubicBezTo>
                <a:cubicBezTo>
                  <a:pt x="2052" y="98"/>
                  <a:pt x="2052" y="98"/>
                  <a:pt x="2052" y="98"/>
                </a:cubicBezTo>
                <a:cubicBezTo>
                  <a:pt x="2037" y="93"/>
                  <a:pt x="2037" y="93"/>
                  <a:pt x="2037" y="93"/>
                </a:cubicBezTo>
                <a:cubicBezTo>
                  <a:pt x="2035" y="92"/>
                  <a:pt x="2035" y="92"/>
                  <a:pt x="2035" y="92"/>
                </a:cubicBezTo>
                <a:cubicBezTo>
                  <a:pt x="2035" y="92"/>
                  <a:pt x="2035" y="92"/>
                  <a:pt x="2035" y="92"/>
                </a:cubicBezTo>
                <a:cubicBezTo>
                  <a:pt x="2016" y="85"/>
                  <a:pt x="1997" y="79"/>
                  <a:pt x="1978" y="73"/>
                </a:cubicBezTo>
                <a:cubicBezTo>
                  <a:pt x="1978" y="73"/>
                  <a:pt x="1978" y="73"/>
                  <a:pt x="1978" y="73"/>
                </a:cubicBezTo>
                <a:cubicBezTo>
                  <a:pt x="1960" y="67"/>
                  <a:pt x="1960" y="67"/>
                  <a:pt x="1960" y="67"/>
                </a:cubicBezTo>
                <a:cubicBezTo>
                  <a:pt x="1958" y="66"/>
                  <a:pt x="1958" y="66"/>
                  <a:pt x="1958" y="66"/>
                </a:cubicBezTo>
                <a:cubicBezTo>
                  <a:pt x="1958" y="66"/>
                  <a:pt x="1958" y="66"/>
                  <a:pt x="1958" y="66"/>
                </a:cubicBezTo>
                <a:cubicBezTo>
                  <a:pt x="1919" y="54"/>
                  <a:pt x="1880" y="44"/>
                  <a:pt x="1840" y="35"/>
                </a:cubicBezTo>
                <a:cubicBezTo>
                  <a:pt x="1841" y="35"/>
                  <a:pt x="1841" y="35"/>
                  <a:pt x="1841" y="35"/>
                </a:cubicBezTo>
                <a:cubicBezTo>
                  <a:pt x="1811" y="29"/>
                  <a:pt x="1811" y="29"/>
                  <a:pt x="1811" y="29"/>
                </a:cubicBezTo>
                <a:cubicBezTo>
                  <a:pt x="1810" y="29"/>
                  <a:pt x="1810" y="29"/>
                  <a:pt x="1810" y="29"/>
                </a:cubicBezTo>
                <a:cubicBezTo>
                  <a:pt x="1810" y="29"/>
                  <a:pt x="1810" y="29"/>
                  <a:pt x="1810" y="29"/>
                </a:cubicBezTo>
                <a:cubicBezTo>
                  <a:pt x="1762" y="20"/>
                  <a:pt x="1712" y="12"/>
                  <a:pt x="1663" y="7"/>
                </a:cubicBezTo>
                <a:cubicBezTo>
                  <a:pt x="1662" y="7"/>
                  <a:pt x="1662" y="7"/>
                  <a:pt x="1662" y="7"/>
                </a:cubicBezTo>
                <a:cubicBezTo>
                  <a:pt x="1662" y="7"/>
                  <a:pt x="1662" y="7"/>
                  <a:pt x="1662" y="7"/>
                </a:cubicBezTo>
                <a:cubicBezTo>
                  <a:pt x="1613" y="3"/>
                  <a:pt x="1564" y="0"/>
                  <a:pt x="1515" y="0"/>
                </a:cubicBezTo>
                <a:cubicBezTo>
                  <a:pt x="1336" y="0"/>
                  <a:pt x="1161" y="31"/>
                  <a:pt x="994" y="92"/>
                </a:cubicBezTo>
                <a:cubicBezTo>
                  <a:pt x="994" y="92"/>
                  <a:pt x="994" y="92"/>
                  <a:pt x="994" y="92"/>
                </a:cubicBezTo>
                <a:cubicBezTo>
                  <a:pt x="992" y="93"/>
                  <a:pt x="992" y="93"/>
                  <a:pt x="992" y="93"/>
                </a:cubicBezTo>
                <a:cubicBezTo>
                  <a:pt x="977" y="98"/>
                  <a:pt x="977" y="98"/>
                  <a:pt x="977" y="98"/>
                </a:cubicBezTo>
                <a:cubicBezTo>
                  <a:pt x="977" y="99"/>
                  <a:pt x="977" y="99"/>
                  <a:pt x="977" y="99"/>
                </a:cubicBezTo>
                <a:cubicBezTo>
                  <a:pt x="908" y="125"/>
                  <a:pt x="840" y="156"/>
                  <a:pt x="775" y="193"/>
                </a:cubicBezTo>
                <a:cubicBezTo>
                  <a:pt x="775" y="193"/>
                  <a:pt x="775" y="193"/>
                  <a:pt x="775" y="193"/>
                </a:cubicBezTo>
                <a:cubicBezTo>
                  <a:pt x="772" y="194"/>
                  <a:pt x="772" y="194"/>
                  <a:pt x="772" y="194"/>
                </a:cubicBezTo>
                <a:cubicBezTo>
                  <a:pt x="763" y="200"/>
                  <a:pt x="763" y="200"/>
                  <a:pt x="763" y="200"/>
                </a:cubicBezTo>
                <a:cubicBezTo>
                  <a:pt x="763" y="200"/>
                  <a:pt x="763" y="200"/>
                  <a:pt x="763" y="200"/>
                </a:cubicBezTo>
                <a:cubicBezTo>
                  <a:pt x="714" y="228"/>
                  <a:pt x="665" y="260"/>
                  <a:pt x="619" y="293"/>
                </a:cubicBezTo>
                <a:cubicBezTo>
                  <a:pt x="619" y="293"/>
                  <a:pt x="619" y="293"/>
                  <a:pt x="619" y="293"/>
                </a:cubicBezTo>
                <a:cubicBezTo>
                  <a:pt x="616" y="296"/>
                  <a:pt x="616" y="296"/>
                  <a:pt x="616" y="296"/>
                </a:cubicBezTo>
                <a:cubicBezTo>
                  <a:pt x="609" y="301"/>
                  <a:pt x="609" y="301"/>
                  <a:pt x="609" y="301"/>
                </a:cubicBezTo>
                <a:cubicBezTo>
                  <a:pt x="609" y="301"/>
                  <a:pt x="609" y="301"/>
                  <a:pt x="609" y="301"/>
                </a:cubicBezTo>
                <a:cubicBezTo>
                  <a:pt x="570" y="330"/>
                  <a:pt x="532" y="361"/>
                  <a:pt x="496" y="394"/>
                </a:cubicBezTo>
                <a:cubicBezTo>
                  <a:pt x="496" y="394"/>
                  <a:pt x="496" y="394"/>
                  <a:pt x="496" y="394"/>
                </a:cubicBezTo>
                <a:cubicBezTo>
                  <a:pt x="492" y="397"/>
                  <a:pt x="492" y="397"/>
                  <a:pt x="492" y="397"/>
                </a:cubicBezTo>
                <a:cubicBezTo>
                  <a:pt x="487" y="402"/>
                  <a:pt x="487" y="402"/>
                  <a:pt x="487" y="402"/>
                </a:cubicBezTo>
                <a:cubicBezTo>
                  <a:pt x="487" y="402"/>
                  <a:pt x="487" y="402"/>
                  <a:pt x="487" y="402"/>
                </a:cubicBezTo>
                <a:cubicBezTo>
                  <a:pt x="456" y="431"/>
                  <a:pt x="425" y="462"/>
                  <a:pt x="396" y="494"/>
                </a:cubicBezTo>
                <a:cubicBezTo>
                  <a:pt x="396" y="494"/>
                  <a:pt x="396" y="494"/>
                  <a:pt x="396" y="494"/>
                </a:cubicBezTo>
                <a:cubicBezTo>
                  <a:pt x="391" y="499"/>
                  <a:pt x="391" y="499"/>
                  <a:pt x="391" y="499"/>
                </a:cubicBezTo>
                <a:cubicBezTo>
                  <a:pt x="388" y="503"/>
                  <a:pt x="388" y="503"/>
                  <a:pt x="388" y="503"/>
                </a:cubicBezTo>
                <a:cubicBezTo>
                  <a:pt x="388" y="503"/>
                  <a:pt x="388" y="503"/>
                  <a:pt x="388" y="503"/>
                </a:cubicBezTo>
                <a:cubicBezTo>
                  <a:pt x="361" y="532"/>
                  <a:pt x="336" y="563"/>
                  <a:pt x="312" y="594"/>
                </a:cubicBezTo>
                <a:cubicBezTo>
                  <a:pt x="312" y="594"/>
                  <a:pt x="312" y="594"/>
                  <a:pt x="312" y="594"/>
                </a:cubicBezTo>
                <a:cubicBezTo>
                  <a:pt x="307" y="601"/>
                  <a:pt x="307" y="601"/>
                  <a:pt x="307" y="601"/>
                </a:cubicBezTo>
                <a:cubicBezTo>
                  <a:pt x="304" y="604"/>
                  <a:pt x="304" y="604"/>
                  <a:pt x="304" y="604"/>
                </a:cubicBezTo>
                <a:cubicBezTo>
                  <a:pt x="304" y="604"/>
                  <a:pt x="304" y="604"/>
                  <a:pt x="304" y="604"/>
                </a:cubicBezTo>
                <a:cubicBezTo>
                  <a:pt x="282" y="633"/>
                  <a:pt x="261" y="664"/>
                  <a:pt x="242" y="694"/>
                </a:cubicBezTo>
                <a:cubicBezTo>
                  <a:pt x="242" y="694"/>
                  <a:pt x="242" y="694"/>
                  <a:pt x="242" y="694"/>
                </a:cubicBezTo>
                <a:cubicBezTo>
                  <a:pt x="236" y="702"/>
                  <a:pt x="236" y="702"/>
                  <a:pt x="236" y="702"/>
                </a:cubicBezTo>
                <a:cubicBezTo>
                  <a:pt x="234" y="705"/>
                  <a:pt x="234" y="705"/>
                  <a:pt x="234" y="705"/>
                </a:cubicBezTo>
                <a:cubicBezTo>
                  <a:pt x="234" y="705"/>
                  <a:pt x="234" y="705"/>
                  <a:pt x="234" y="705"/>
                </a:cubicBezTo>
                <a:cubicBezTo>
                  <a:pt x="216" y="734"/>
                  <a:pt x="199" y="764"/>
                  <a:pt x="183" y="794"/>
                </a:cubicBezTo>
                <a:cubicBezTo>
                  <a:pt x="183" y="794"/>
                  <a:pt x="183" y="794"/>
                  <a:pt x="183" y="794"/>
                </a:cubicBezTo>
                <a:cubicBezTo>
                  <a:pt x="177" y="804"/>
                  <a:pt x="177" y="804"/>
                  <a:pt x="177" y="804"/>
                </a:cubicBezTo>
                <a:cubicBezTo>
                  <a:pt x="176" y="806"/>
                  <a:pt x="176" y="806"/>
                  <a:pt x="176" y="806"/>
                </a:cubicBezTo>
                <a:cubicBezTo>
                  <a:pt x="176" y="807"/>
                  <a:pt x="176" y="807"/>
                  <a:pt x="176" y="807"/>
                </a:cubicBezTo>
                <a:cubicBezTo>
                  <a:pt x="161" y="835"/>
                  <a:pt x="147" y="864"/>
                  <a:pt x="133" y="893"/>
                </a:cubicBezTo>
                <a:cubicBezTo>
                  <a:pt x="133" y="893"/>
                  <a:pt x="133" y="893"/>
                  <a:pt x="133" y="893"/>
                </a:cubicBezTo>
                <a:cubicBezTo>
                  <a:pt x="128" y="905"/>
                  <a:pt x="128" y="905"/>
                  <a:pt x="128" y="905"/>
                </a:cubicBezTo>
                <a:cubicBezTo>
                  <a:pt x="127" y="908"/>
                  <a:pt x="127" y="908"/>
                  <a:pt x="127" y="908"/>
                </a:cubicBezTo>
                <a:cubicBezTo>
                  <a:pt x="127" y="908"/>
                  <a:pt x="127" y="908"/>
                  <a:pt x="127" y="908"/>
                </a:cubicBezTo>
                <a:cubicBezTo>
                  <a:pt x="115" y="935"/>
                  <a:pt x="104" y="963"/>
                  <a:pt x="93" y="991"/>
                </a:cubicBezTo>
                <a:cubicBezTo>
                  <a:pt x="93" y="991"/>
                  <a:pt x="93" y="991"/>
                  <a:pt x="93" y="991"/>
                </a:cubicBezTo>
                <a:cubicBezTo>
                  <a:pt x="88" y="1007"/>
                  <a:pt x="88" y="1007"/>
                  <a:pt x="88" y="1007"/>
                </a:cubicBezTo>
                <a:cubicBezTo>
                  <a:pt x="87" y="1009"/>
                  <a:pt x="87" y="1009"/>
                  <a:pt x="87" y="1009"/>
                </a:cubicBezTo>
                <a:cubicBezTo>
                  <a:pt x="87" y="1009"/>
                  <a:pt x="87" y="1009"/>
                  <a:pt x="87" y="1009"/>
                </a:cubicBezTo>
                <a:cubicBezTo>
                  <a:pt x="78" y="1035"/>
                  <a:pt x="69" y="1061"/>
                  <a:pt x="61" y="1088"/>
                </a:cubicBezTo>
                <a:cubicBezTo>
                  <a:pt x="61" y="1088"/>
                  <a:pt x="61" y="1088"/>
                  <a:pt x="61" y="1088"/>
                </a:cubicBezTo>
                <a:cubicBezTo>
                  <a:pt x="55" y="1108"/>
                  <a:pt x="55" y="1108"/>
                  <a:pt x="55" y="1108"/>
                </a:cubicBezTo>
                <a:cubicBezTo>
                  <a:pt x="55" y="1110"/>
                  <a:pt x="55" y="1110"/>
                  <a:pt x="55" y="1110"/>
                </a:cubicBezTo>
                <a:cubicBezTo>
                  <a:pt x="55" y="1110"/>
                  <a:pt x="55" y="1110"/>
                  <a:pt x="55" y="1110"/>
                </a:cubicBezTo>
                <a:cubicBezTo>
                  <a:pt x="48" y="1134"/>
                  <a:pt x="42" y="1158"/>
                  <a:pt x="37" y="1182"/>
                </a:cubicBezTo>
                <a:cubicBezTo>
                  <a:pt x="37" y="1181"/>
                  <a:pt x="37" y="1181"/>
                  <a:pt x="37" y="1181"/>
                </a:cubicBezTo>
                <a:cubicBezTo>
                  <a:pt x="31" y="1210"/>
                  <a:pt x="31" y="1210"/>
                  <a:pt x="31" y="1210"/>
                </a:cubicBezTo>
                <a:cubicBezTo>
                  <a:pt x="31" y="1211"/>
                  <a:pt x="31" y="1211"/>
                  <a:pt x="31" y="1211"/>
                </a:cubicBezTo>
                <a:cubicBezTo>
                  <a:pt x="31" y="1211"/>
                  <a:pt x="31" y="1211"/>
                  <a:pt x="31" y="1211"/>
                </a:cubicBezTo>
                <a:cubicBezTo>
                  <a:pt x="27" y="1230"/>
                  <a:pt x="23" y="1250"/>
                  <a:pt x="20" y="1269"/>
                </a:cubicBezTo>
                <a:cubicBezTo>
                  <a:pt x="20" y="1267"/>
                  <a:pt x="20" y="1267"/>
                  <a:pt x="20" y="1267"/>
                </a:cubicBezTo>
                <a:cubicBezTo>
                  <a:pt x="14" y="1311"/>
                  <a:pt x="14" y="1311"/>
                  <a:pt x="14" y="1311"/>
                </a:cubicBezTo>
                <a:cubicBezTo>
                  <a:pt x="14" y="1312"/>
                  <a:pt x="14" y="1312"/>
                  <a:pt x="14" y="1312"/>
                </a:cubicBezTo>
                <a:cubicBezTo>
                  <a:pt x="14" y="1312"/>
                  <a:pt x="14" y="1312"/>
                  <a:pt x="14" y="1312"/>
                </a:cubicBezTo>
                <a:cubicBezTo>
                  <a:pt x="9" y="1346"/>
                  <a:pt x="6" y="1379"/>
                  <a:pt x="4" y="1413"/>
                </a:cubicBezTo>
                <a:cubicBezTo>
                  <a:pt x="4" y="1413"/>
                  <a:pt x="4" y="1413"/>
                  <a:pt x="4" y="1413"/>
                </a:cubicBezTo>
                <a:cubicBezTo>
                  <a:pt x="4" y="1413"/>
                  <a:pt x="4" y="1413"/>
                  <a:pt x="4" y="1413"/>
                </a:cubicBezTo>
                <a:cubicBezTo>
                  <a:pt x="1" y="1447"/>
                  <a:pt x="0" y="1481"/>
                  <a:pt x="0" y="1514"/>
                </a:cubicBezTo>
                <a:cubicBezTo>
                  <a:pt x="0" y="1719"/>
                  <a:pt x="40" y="1917"/>
                  <a:pt x="119" y="2104"/>
                </a:cubicBezTo>
                <a:cubicBezTo>
                  <a:pt x="196" y="2284"/>
                  <a:pt x="305" y="2446"/>
                  <a:pt x="444" y="2585"/>
                </a:cubicBezTo>
                <a:cubicBezTo>
                  <a:pt x="583" y="2724"/>
                  <a:pt x="745" y="2833"/>
                  <a:pt x="925" y="2910"/>
                </a:cubicBezTo>
                <a:cubicBezTo>
                  <a:pt x="1112" y="2989"/>
                  <a:pt x="1310" y="3029"/>
                  <a:pt x="1515" y="3029"/>
                </a:cubicBezTo>
                <a:cubicBezTo>
                  <a:pt x="1564" y="3029"/>
                  <a:pt x="1613" y="3026"/>
                  <a:pt x="1662" y="3022"/>
                </a:cubicBezTo>
                <a:cubicBezTo>
                  <a:pt x="1662" y="3022"/>
                  <a:pt x="1662" y="3022"/>
                  <a:pt x="1662" y="3022"/>
                </a:cubicBezTo>
                <a:cubicBezTo>
                  <a:pt x="1663" y="3021"/>
                  <a:pt x="1663" y="3021"/>
                  <a:pt x="1663" y="3021"/>
                </a:cubicBezTo>
                <a:cubicBezTo>
                  <a:pt x="1712" y="3017"/>
                  <a:pt x="1762" y="3009"/>
                  <a:pt x="1810" y="3000"/>
                </a:cubicBezTo>
                <a:cubicBezTo>
                  <a:pt x="1810" y="3000"/>
                  <a:pt x="1810" y="3000"/>
                  <a:pt x="1810" y="3000"/>
                </a:cubicBezTo>
                <a:cubicBezTo>
                  <a:pt x="1811" y="3000"/>
                  <a:pt x="1811" y="3000"/>
                  <a:pt x="1811" y="3000"/>
                </a:cubicBezTo>
                <a:cubicBezTo>
                  <a:pt x="1841" y="2994"/>
                  <a:pt x="1841" y="2994"/>
                  <a:pt x="1841" y="2994"/>
                </a:cubicBezTo>
                <a:cubicBezTo>
                  <a:pt x="1840" y="2994"/>
                  <a:pt x="1840" y="2994"/>
                  <a:pt x="1840" y="2994"/>
                </a:cubicBezTo>
                <a:cubicBezTo>
                  <a:pt x="1880" y="2985"/>
                  <a:pt x="1919" y="2975"/>
                  <a:pt x="1958" y="2963"/>
                </a:cubicBezTo>
                <a:cubicBezTo>
                  <a:pt x="1958" y="2963"/>
                  <a:pt x="1958" y="2963"/>
                  <a:pt x="1958" y="2963"/>
                </a:cubicBezTo>
                <a:cubicBezTo>
                  <a:pt x="1960" y="2962"/>
                  <a:pt x="1960" y="2962"/>
                  <a:pt x="1960" y="2962"/>
                </a:cubicBezTo>
                <a:cubicBezTo>
                  <a:pt x="1978" y="2956"/>
                  <a:pt x="1978" y="2956"/>
                  <a:pt x="1978" y="2956"/>
                </a:cubicBezTo>
                <a:cubicBezTo>
                  <a:pt x="1978" y="2956"/>
                  <a:pt x="1978" y="2956"/>
                  <a:pt x="1978" y="2956"/>
                </a:cubicBezTo>
                <a:cubicBezTo>
                  <a:pt x="2021" y="2942"/>
                  <a:pt x="2064" y="2927"/>
                  <a:pt x="2106" y="2909"/>
                </a:cubicBezTo>
                <a:cubicBezTo>
                  <a:pt x="2106" y="2909"/>
                  <a:pt x="2106" y="2909"/>
                  <a:pt x="2106" y="2909"/>
                </a:cubicBezTo>
                <a:cubicBezTo>
                  <a:pt x="2108" y="2908"/>
                  <a:pt x="2108" y="2908"/>
                  <a:pt x="2108" y="2908"/>
                </a:cubicBezTo>
                <a:cubicBezTo>
                  <a:pt x="2121" y="2902"/>
                  <a:pt x="2121" y="2902"/>
                  <a:pt x="2121" y="2902"/>
                </a:cubicBezTo>
                <a:cubicBezTo>
                  <a:pt x="2121" y="2902"/>
                  <a:pt x="2121" y="2902"/>
                  <a:pt x="2121" y="2902"/>
                </a:cubicBezTo>
                <a:cubicBezTo>
                  <a:pt x="2166" y="2883"/>
                  <a:pt x="2211" y="2860"/>
                  <a:pt x="2254" y="2836"/>
                </a:cubicBezTo>
                <a:cubicBezTo>
                  <a:pt x="2254" y="2836"/>
                  <a:pt x="2254" y="2836"/>
                  <a:pt x="2254" y="2836"/>
                </a:cubicBezTo>
                <a:cubicBezTo>
                  <a:pt x="2257" y="2835"/>
                  <a:pt x="2257" y="2835"/>
                  <a:pt x="2257" y="2835"/>
                </a:cubicBezTo>
                <a:cubicBezTo>
                  <a:pt x="2266" y="2829"/>
                  <a:pt x="2266" y="2829"/>
                  <a:pt x="2266" y="2829"/>
                </a:cubicBezTo>
                <a:cubicBezTo>
                  <a:pt x="2266" y="2829"/>
                  <a:pt x="2266" y="2829"/>
                  <a:pt x="2266" y="2829"/>
                </a:cubicBezTo>
                <a:cubicBezTo>
                  <a:pt x="2312" y="2803"/>
                  <a:pt x="2358" y="2773"/>
                  <a:pt x="2401" y="2742"/>
                </a:cubicBezTo>
                <a:cubicBezTo>
                  <a:pt x="2401" y="2742"/>
                  <a:pt x="2401" y="2742"/>
                  <a:pt x="2401" y="2742"/>
                </a:cubicBezTo>
                <a:cubicBezTo>
                  <a:pt x="2405" y="2739"/>
                  <a:pt x="2405" y="2739"/>
                  <a:pt x="2405" y="2739"/>
                </a:cubicBezTo>
                <a:cubicBezTo>
                  <a:pt x="2412" y="2734"/>
                  <a:pt x="2412" y="2734"/>
                  <a:pt x="2412" y="2734"/>
                </a:cubicBezTo>
                <a:cubicBezTo>
                  <a:pt x="2412" y="2734"/>
                  <a:pt x="2412" y="2734"/>
                  <a:pt x="2412" y="2734"/>
                </a:cubicBezTo>
                <a:cubicBezTo>
                  <a:pt x="2459" y="2699"/>
                  <a:pt x="2506" y="2661"/>
                  <a:pt x="2549" y="2620"/>
                </a:cubicBezTo>
                <a:cubicBezTo>
                  <a:pt x="2549" y="2620"/>
                  <a:pt x="2549" y="2620"/>
                  <a:pt x="2549" y="2620"/>
                </a:cubicBezTo>
                <a:cubicBezTo>
                  <a:pt x="2553" y="2616"/>
                  <a:pt x="2553" y="2616"/>
                  <a:pt x="2553" y="2616"/>
                </a:cubicBezTo>
                <a:cubicBezTo>
                  <a:pt x="2558" y="2612"/>
                  <a:pt x="2558" y="2612"/>
                  <a:pt x="2558" y="2612"/>
                </a:cubicBezTo>
                <a:cubicBezTo>
                  <a:pt x="2558" y="2612"/>
                  <a:pt x="2558" y="2612"/>
                  <a:pt x="2558" y="2612"/>
                </a:cubicBezTo>
                <a:cubicBezTo>
                  <a:pt x="2604" y="2568"/>
                  <a:pt x="2647" y="2521"/>
                  <a:pt x="2687" y="2473"/>
                </a:cubicBezTo>
                <a:cubicBezTo>
                  <a:pt x="2687" y="2473"/>
                  <a:pt x="2687" y="2473"/>
                  <a:pt x="2687" y="2473"/>
                </a:cubicBezTo>
                <a:cubicBezTo>
                  <a:pt x="2692" y="2467"/>
                  <a:pt x="2692" y="2467"/>
                  <a:pt x="2692" y="2467"/>
                </a:cubicBezTo>
                <a:cubicBezTo>
                  <a:pt x="2695" y="2463"/>
                  <a:pt x="2695" y="2463"/>
                  <a:pt x="2695" y="2463"/>
                </a:cubicBezTo>
                <a:cubicBezTo>
                  <a:pt x="2695" y="2463"/>
                  <a:pt x="2695" y="2463"/>
                  <a:pt x="2695" y="2463"/>
                </a:cubicBezTo>
                <a:cubicBezTo>
                  <a:pt x="2736" y="2411"/>
                  <a:pt x="2775" y="2356"/>
                  <a:pt x="2809" y="2300"/>
                </a:cubicBezTo>
                <a:cubicBezTo>
                  <a:pt x="2809" y="2300"/>
                  <a:pt x="2809" y="2300"/>
                  <a:pt x="2809" y="2300"/>
                </a:cubicBezTo>
                <a:cubicBezTo>
                  <a:pt x="2814" y="2291"/>
                  <a:pt x="2814" y="2291"/>
                  <a:pt x="2814" y="2291"/>
                </a:cubicBezTo>
                <a:cubicBezTo>
                  <a:pt x="2816" y="2288"/>
                  <a:pt x="2816" y="2288"/>
                  <a:pt x="2816" y="2288"/>
                </a:cubicBezTo>
                <a:cubicBezTo>
                  <a:pt x="2816" y="2288"/>
                  <a:pt x="2816" y="2288"/>
                  <a:pt x="2816" y="2288"/>
                </a:cubicBezTo>
                <a:cubicBezTo>
                  <a:pt x="2862" y="2212"/>
                  <a:pt x="2900" y="2132"/>
                  <a:pt x="2932" y="2049"/>
                </a:cubicBezTo>
                <a:cubicBezTo>
                  <a:pt x="2932" y="2049"/>
                  <a:pt x="2932" y="2049"/>
                  <a:pt x="2932" y="2049"/>
                </a:cubicBezTo>
                <a:cubicBezTo>
                  <a:pt x="2937" y="2034"/>
                  <a:pt x="2937" y="2034"/>
                  <a:pt x="2937" y="2034"/>
                </a:cubicBezTo>
                <a:cubicBezTo>
                  <a:pt x="2938" y="2032"/>
                  <a:pt x="2938" y="2032"/>
                  <a:pt x="2938" y="2032"/>
                </a:cubicBezTo>
                <a:cubicBezTo>
                  <a:pt x="2938" y="2032"/>
                  <a:pt x="2938" y="2032"/>
                  <a:pt x="2938" y="2032"/>
                </a:cubicBezTo>
                <a:cubicBezTo>
                  <a:pt x="2998" y="1866"/>
                  <a:pt x="3029" y="1692"/>
                  <a:pt x="3029" y="1514"/>
                </a:cubicBezTo>
                <a:close/>
                <a:moveTo>
                  <a:pt x="3007" y="1368"/>
                </a:moveTo>
                <a:cubicBezTo>
                  <a:pt x="3007" y="1364"/>
                  <a:pt x="3008" y="1361"/>
                  <a:pt x="3009" y="1357"/>
                </a:cubicBezTo>
                <a:cubicBezTo>
                  <a:pt x="3011" y="1376"/>
                  <a:pt x="3012" y="1395"/>
                  <a:pt x="3013" y="1413"/>
                </a:cubicBezTo>
                <a:cubicBezTo>
                  <a:pt x="3013" y="1424"/>
                  <a:pt x="3012" y="1435"/>
                  <a:pt x="3011" y="1446"/>
                </a:cubicBezTo>
                <a:cubicBezTo>
                  <a:pt x="3011" y="1447"/>
                  <a:pt x="3010" y="1449"/>
                  <a:pt x="3010" y="1451"/>
                </a:cubicBezTo>
                <a:cubicBezTo>
                  <a:pt x="3009" y="1460"/>
                  <a:pt x="3009" y="1469"/>
                  <a:pt x="3008" y="1478"/>
                </a:cubicBezTo>
                <a:cubicBezTo>
                  <a:pt x="3007" y="1481"/>
                  <a:pt x="3007" y="1485"/>
                  <a:pt x="3006" y="1488"/>
                </a:cubicBezTo>
                <a:cubicBezTo>
                  <a:pt x="3006" y="1495"/>
                  <a:pt x="3005" y="1503"/>
                  <a:pt x="3004" y="1510"/>
                </a:cubicBezTo>
                <a:cubicBezTo>
                  <a:pt x="3003" y="1514"/>
                  <a:pt x="3003" y="1518"/>
                  <a:pt x="3002" y="1522"/>
                </a:cubicBezTo>
                <a:cubicBezTo>
                  <a:pt x="3001" y="1529"/>
                  <a:pt x="3000" y="1535"/>
                  <a:pt x="2999" y="1542"/>
                </a:cubicBezTo>
                <a:cubicBezTo>
                  <a:pt x="2999" y="1546"/>
                  <a:pt x="2998" y="1551"/>
                  <a:pt x="2997" y="1555"/>
                </a:cubicBezTo>
                <a:cubicBezTo>
                  <a:pt x="2996" y="1561"/>
                  <a:pt x="2995" y="1567"/>
                  <a:pt x="2994" y="1574"/>
                </a:cubicBezTo>
                <a:cubicBezTo>
                  <a:pt x="2993" y="1578"/>
                  <a:pt x="2992" y="1583"/>
                  <a:pt x="2992" y="1587"/>
                </a:cubicBezTo>
                <a:cubicBezTo>
                  <a:pt x="2990" y="1593"/>
                  <a:pt x="2989" y="1599"/>
                  <a:pt x="2988" y="1605"/>
                </a:cubicBezTo>
                <a:cubicBezTo>
                  <a:pt x="2987" y="1610"/>
                  <a:pt x="2986" y="1614"/>
                  <a:pt x="2985" y="1619"/>
                </a:cubicBezTo>
                <a:cubicBezTo>
                  <a:pt x="2984" y="1625"/>
                  <a:pt x="2983" y="1631"/>
                  <a:pt x="2982" y="1637"/>
                </a:cubicBezTo>
                <a:cubicBezTo>
                  <a:pt x="2981" y="1641"/>
                  <a:pt x="2979" y="1646"/>
                  <a:pt x="2978" y="1651"/>
                </a:cubicBezTo>
                <a:cubicBezTo>
                  <a:pt x="2977" y="1657"/>
                  <a:pt x="2976" y="1662"/>
                  <a:pt x="2974" y="1668"/>
                </a:cubicBezTo>
                <a:cubicBezTo>
                  <a:pt x="2973" y="1673"/>
                  <a:pt x="2972" y="1677"/>
                  <a:pt x="2971" y="1682"/>
                </a:cubicBezTo>
                <a:cubicBezTo>
                  <a:pt x="2969" y="1688"/>
                  <a:pt x="2968" y="1694"/>
                  <a:pt x="2966" y="1699"/>
                </a:cubicBezTo>
                <a:cubicBezTo>
                  <a:pt x="2965" y="1704"/>
                  <a:pt x="2964" y="1709"/>
                  <a:pt x="2962" y="1713"/>
                </a:cubicBezTo>
                <a:cubicBezTo>
                  <a:pt x="2961" y="1719"/>
                  <a:pt x="2959" y="1725"/>
                  <a:pt x="2958" y="1730"/>
                </a:cubicBezTo>
                <a:cubicBezTo>
                  <a:pt x="2956" y="1735"/>
                  <a:pt x="2955" y="1740"/>
                  <a:pt x="2954" y="1744"/>
                </a:cubicBezTo>
                <a:cubicBezTo>
                  <a:pt x="2952" y="1750"/>
                  <a:pt x="2950" y="1755"/>
                  <a:pt x="2949" y="1761"/>
                </a:cubicBezTo>
                <a:cubicBezTo>
                  <a:pt x="2947" y="1766"/>
                  <a:pt x="2945" y="1770"/>
                  <a:pt x="2944" y="1775"/>
                </a:cubicBezTo>
                <a:cubicBezTo>
                  <a:pt x="2942" y="1781"/>
                  <a:pt x="2940" y="1786"/>
                  <a:pt x="2939" y="1791"/>
                </a:cubicBezTo>
                <a:cubicBezTo>
                  <a:pt x="2937" y="1796"/>
                  <a:pt x="2935" y="1801"/>
                  <a:pt x="2934" y="1806"/>
                </a:cubicBezTo>
                <a:cubicBezTo>
                  <a:pt x="2932" y="1811"/>
                  <a:pt x="2930" y="1816"/>
                  <a:pt x="2928" y="1822"/>
                </a:cubicBezTo>
                <a:cubicBezTo>
                  <a:pt x="2926" y="1827"/>
                  <a:pt x="2925" y="1831"/>
                  <a:pt x="2923" y="1836"/>
                </a:cubicBezTo>
                <a:cubicBezTo>
                  <a:pt x="2921" y="1841"/>
                  <a:pt x="2919" y="1847"/>
                  <a:pt x="2917" y="1852"/>
                </a:cubicBezTo>
                <a:cubicBezTo>
                  <a:pt x="2915" y="1857"/>
                  <a:pt x="2913" y="1862"/>
                  <a:pt x="2911" y="1866"/>
                </a:cubicBezTo>
                <a:cubicBezTo>
                  <a:pt x="2909" y="1872"/>
                  <a:pt x="2907" y="1877"/>
                  <a:pt x="2905" y="1882"/>
                </a:cubicBezTo>
                <a:cubicBezTo>
                  <a:pt x="2903" y="1887"/>
                  <a:pt x="2901" y="1891"/>
                  <a:pt x="2899" y="1896"/>
                </a:cubicBezTo>
                <a:cubicBezTo>
                  <a:pt x="2898" y="1899"/>
                  <a:pt x="2897" y="1901"/>
                  <a:pt x="2896" y="1904"/>
                </a:cubicBezTo>
                <a:cubicBezTo>
                  <a:pt x="2895" y="1900"/>
                  <a:pt x="2894" y="1897"/>
                  <a:pt x="2893" y="1894"/>
                </a:cubicBezTo>
                <a:cubicBezTo>
                  <a:pt x="2892" y="1890"/>
                  <a:pt x="2891" y="1886"/>
                  <a:pt x="2890" y="1882"/>
                </a:cubicBezTo>
                <a:cubicBezTo>
                  <a:pt x="2888" y="1875"/>
                  <a:pt x="2886" y="1869"/>
                  <a:pt x="2885" y="1862"/>
                </a:cubicBezTo>
                <a:cubicBezTo>
                  <a:pt x="2884" y="1858"/>
                  <a:pt x="2883" y="1854"/>
                  <a:pt x="2882" y="1850"/>
                </a:cubicBezTo>
                <a:cubicBezTo>
                  <a:pt x="2880" y="1843"/>
                  <a:pt x="2878" y="1835"/>
                  <a:pt x="2877" y="1828"/>
                </a:cubicBezTo>
                <a:cubicBezTo>
                  <a:pt x="2876" y="1825"/>
                  <a:pt x="2875" y="1822"/>
                  <a:pt x="2875" y="1819"/>
                </a:cubicBezTo>
                <a:cubicBezTo>
                  <a:pt x="2872" y="1809"/>
                  <a:pt x="2870" y="1799"/>
                  <a:pt x="2868" y="1789"/>
                </a:cubicBezTo>
                <a:cubicBezTo>
                  <a:pt x="2873" y="1780"/>
                  <a:pt x="2877" y="1772"/>
                  <a:pt x="2881" y="1763"/>
                </a:cubicBezTo>
                <a:cubicBezTo>
                  <a:pt x="2882" y="1761"/>
                  <a:pt x="2883" y="1759"/>
                  <a:pt x="2883" y="1758"/>
                </a:cubicBezTo>
                <a:cubicBezTo>
                  <a:pt x="2887" y="1750"/>
                  <a:pt x="2890" y="1743"/>
                  <a:pt x="2894" y="1736"/>
                </a:cubicBezTo>
                <a:cubicBezTo>
                  <a:pt x="2895" y="1732"/>
                  <a:pt x="2897" y="1729"/>
                  <a:pt x="2898" y="1726"/>
                </a:cubicBezTo>
                <a:cubicBezTo>
                  <a:pt x="2901" y="1720"/>
                  <a:pt x="2903" y="1714"/>
                  <a:pt x="2906" y="1708"/>
                </a:cubicBezTo>
                <a:cubicBezTo>
                  <a:pt x="2908" y="1704"/>
                  <a:pt x="2909" y="1701"/>
                  <a:pt x="2911" y="1697"/>
                </a:cubicBezTo>
                <a:cubicBezTo>
                  <a:pt x="2913" y="1691"/>
                  <a:pt x="2915" y="1686"/>
                  <a:pt x="2918" y="1680"/>
                </a:cubicBezTo>
                <a:cubicBezTo>
                  <a:pt x="2919" y="1676"/>
                  <a:pt x="2921" y="1672"/>
                  <a:pt x="2922" y="1668"/>
                </a:cubicBezTo>
                <a:cubicBezTo>
                  <a:pt x="2924" y="1663"/>
                  <a:pt x="2927" y="1658"/>
                  <a:pt x="2929" y="1652"/>
                </a:cubicBezTo>
                <a:cubicBezTo>
                  <a:pt x="2930" y="1648"/>
                  <a:pt x="2932" y="1644"/>
                  <a:pt x="2933" y="1640"/>
                </a:cubicBezTo>
                <a:cubicBezTo>
                  <a:pt x="2935" y="1635"/>
                  <a:pt x="2937" y="1630"/>
                  <a:pt x="2939" y="1624"/>
                </a:cubicBezTo>
                <a:cubicBezTo>
                  <a:pt x="2941" y="1620"/>
                  <a:pt x="2942" y="1616"/>
                  <a:pt x="2943" y="1612"/>
                </a:cubicBezTo>
                <a:cubicBezTo>
                  <a:pt x="2945" y="1606"/>
                  <a:pt x="2947" y="1601"/>
                  <a:pt x="2949" y="1596"/>
                </a:cubicBezTo>
                <a:cubicBezTo>
                  <a:pt x="2950" y="1592"/>
                  <a:pt x="2952" y="1587"/>
                  <a:pt x="2953" y="1583"/>
                </a:cubicBezTo>
                <a:cubicBezTo>
                  <a:pt x="2955" y="1578"/>
                  <a:pt x="2957" y="1572"/>
                  <a:pt x="2958" y="1567"/>
                </a:cubicBezTo>
                <a:cubicBezTo>
                  <a:pt x="2960" y="1563"/>
                  <a:pt x="2961" y="1559"/>
                  <a:pt x="2962" y="1555"/>
                </a:cubicBezTo>
                <a:cubicBezTo>
                  <a:pt x="2964" y="1549"/>
                  <a:pt x="2966" y="1543"/>
                  <a:pt x="2968" y="1537"/>
                </a:cubicBezTo>
                <a:cubicBezTo>
                  <a:pt x="2969" y="1533"/>
                  <a:pt x="2970" y="1530"/>
                  <a:pt x="2971" y="1526"/>
                </a:cubicBezTo>
                <a:cubicBezTo>
                  <a:pt x="2973" y="1519"/>
                  <a:pt x="2975" y="1512"/>
                  <a:pt x="2977" y="1505"/>
                </a:cubicBezTo>
                <a:cubicBezTo>
                  <a:pt x="2977" y="1502"/>
                  <a:pt x="2978" y="1500"/>
                  <a:pt x="2979" y="1497"/>
                </a:cubicBezTo>
                <a:cubicBezTo>
                  <a:pt x="2981" y="1488"/>
                  <a:pt x="2984" y="1478"/>
                  <a:pt x="2986" y="1468"/>
                </a:cubicBezTo>
                <a:cubicBezTo>
                  <a:pt x="2987" y="1466"/>
                  <a:pt x="2987" y="1463"/>
                  <a:pt x="2988" y="1460"/>
                </a:cubicBezTo>
                <a:cubicBezTo>
                  <a:pt x="2990" y="1453"/>
                  <a:pt x="2991" y="1446"/>
                  <a:pt x="2993" y="1439"/>
                </a:cubicBezTo>
                <a:cubicBezTo>
                  <a:pt x="2994" y="1435"/>
                  <a:pt x="2994" y="1432"/>
                  <a:pt x="2995" y="1428"/>
                </a:cubicBezTo>
                <a:cubicBezTo>
                  <a:pt x="2996" y="1422"/>
                  <a:pt x="2998" y="1416"/>
                  <a:pt x="2999" y="1410"/>
                </a:cubicBezTo>
                <a:cubicBezTo>
                  <a:pt x="3000" y="1406"/>
                  <a:pt x="3001" y="1402"/>
                  <a:pt x="3001" y="1398"/>
                </a:cubicBezTo>
                <a:cubicBezTo>
                  <a:pt x="3002" y="1392"/>
                  <a:pt x="3004" y="1386"/>
                  <a:pt x="3005" y="1380"/>
                </a:cubicBezTo>
                <a:cubicBezTo>
                  <a:pt x="3005" y="1376"/>
                  <a:pt x="3006" y="1372"/>
                  <a:pt x="3007" y="1368"/>
                </a:cubicBezTo>
                <a:close/>
                <a:moveTo>
                  <a:pt x="1371" y="190"/>
                </a:moveTo>
                <a:cubicBezTo>
                  <a:pt x="1369" y="192"/>
                  <a:pt x="1366" y="193"/>
                  <a:pt x="1364" y="194"/>
                </a:cubicBezTo>
                <a:cubicBezTo>
                  <a:pt x="1359" y="197"/>
                  <a:pt x="1354" y="200"/>
                  <a:pt x="1350" y="202"/>
                </a:cubicBezTo>
                <a:cubicBezTo>
                  <a:pt x="1344" y="206"/>
                  <a:pt x="1339" y="209"/>
                  <a:pt x="1333" y="212"/>
                </a:cubicBezTo>
                <a:cubicBezTo>
                  <a:pt x="1328" y="215"/>
                  <a:pt x="1324" y="218"/>
                  <a:pt x="1320" y="220"/>
                </a:cubicBezTo>
                <a:cubicBezTo>
                  <a:pt x="1314" y="224"/>
                  <a:pt x="1308" y="227"/>
                  <a:pt x="1302" y="231"/>
                </a:cubicBezTo>
                <a:cubicBezTo>
                  <a:pt x="1298" y="234"/>
                  <a:pt x="1294" y="236"/>
                  <a:pt x="1289" y="239"/>
                </a:cubicBezTo>
                <a:cubicBezTo>
                  <a:pt x="1284" y="243"/>
                  <a:pt x="1278" y="246"/>
                  <a:pt x="1272" y="250"/>
                </a:cubicBezTo>
                <a:cubicBezTo>
                  <a:pt x="1268" y="253"/>
                  <a:pt x="1264" y="256"/>
                  <a:pt x="1260" y="258"/>
                </a:cubicBezTo>
                <a:cubicBezTo>
                  <a:pt x="1254" y="262"/>
                  <a:pt x="1248" y="267"/>
                  <a:pt x="1242" y="271"/>
                </a:cubicBezTo>
                <a:cubicBezTo>
                  <a:pt x="1238" y="273"/>
                  <a:pt x="1235" y="276"/>
                  <a:pt x="1231" y="279"/>
                </a:cubicBezTo>
                <a:cubicBezTo>
                  <a:pt x="1224" y="283"/>
                  <a:pt x="1218" y="288"/>
                  <a:pt x="1211" y="293"/>
                </a:cubicBezTo>
                <a:cubicBezTo>
                  <a:pt x="1208" y="295"/>
                  <a:pt x="1205" y="297"/>
                  <a:pt x="1202" y="299"/>
                </a:cubicBezTo>
                <a:cubicBezTo>
                  <a:pt x="1193" y="306"/>
                  <a:pt x="1183" y="314"/>
                  <a:pt x="1174" y="321"/>
                </a:cubicBezTo>
                <a:cubicBezTo>
                  <a:pt x="1174" y="321"/>
                  <a:pt x="1174" y="321"/>
                  <a:pt x="1173" y="321"/>
                </a:cubicBezTo>
                <a:cubicBezTo>
                  <a:pt x="1165" y="328"/>
                  <a:pt x="1156" y="335"/>
                  <a:pt x="1148" y="342"/>
                </a:cubicBezTo>
                <a:cubicBezTo>
                  <a:pt x="1142" y="340"/>
                  <a:pt x="1137" y="339"/>
                  <a:pt x="1131" y="338"/>
                </a:cubicBezTo>
                <a:cubicBezTo>
                  <a:pt x="1129" y="337"/>
                  <a:pt x="1126" y="336"/>
                  <a:pt x="1124" y="336"/>
                </a:cubicBezTo>
                <a:cubicBezTo>
                  <a:pt x="1115" y="333"/>
                  <a:pt x="1107" y="331"/>
                  <a:pt x="1099" y="329"/>
                </a:cubicBezTo>
                <a:cubicBezTo>
                  <a:pt x="1097" y="328"/>
                  <a:pt x="1095" y="328"/>
                  <a:pt x="1094" y="327"/>
                </a:cubicBezTo>
                <a:cubicBezTo>
                  <a:pt x="1087" y="325"/>
                  <a:pt x="1080" y="323"/>
                  <a:pt x="1073" y="321"/>
                </a:cubicBezTo>
                <a:cubicBezTo>
                  <a:pt x="1070" y="320"/>
                  <a:pt x="1067" y="319"/>
                  <a:pt x="1064" y="318"/>
                </a:cubicBezTo>
                <a:cubicBezTo>
                  <a:pt x="1059" y="317"/>
                  <a:pt x="1054" y="315"/>
                  <a:pt x="1048" y="313"/>
                </a:cubicBezTo>
                <a:cubicBezTo>
                  <a:pt x="1045" y="312"/>
                  <a:pt x="1041" y="311"/>
                  <a:pt x="1038" y="310"/>
                </a:cubicBezTo>
                <a:cubicBezTo>
                  <a:pt x="1033" y="308"/>
                  <a:pt x="1028" y="307"/>
                  <a:pt x="1023" y="305"/>
                </a:cubicBezTo>
                <a:cubicBezTo>
                  <a:pt x="1020" y="304"/>
                  <a:pt x="1016" y="302"/>
                  <a:pt x="1013" y="301"/>
                </a:cubicBezTo>
                <a:cubicBezTo>
                  <a:pt x="1008" y="299"/>
                  <a:pt x="1003" y="298"/>
                  <a:pt x="999" y="296"/>
                </a:cubicBezTo>
                <a:cubicBezTo>
                  <a:pt x="995" y="295"/>
                  <a:pt x="991" y="293"/>
                  <a:pt x="988" y="292"/>
                </a:cubicBezTo>
                <a:cubicBezTo>
                  <a:pt x="983" y="290"/>
                  <a:pt x="979" y="289"/>
                  <a:pt x="974" y="287"/>
                </a:cubicBezTo>
                <a:cubicBezTo>
                  <a:pt x="970" y="285"/>
                  <a:pt x="967" y="284"/>
                  <a:pt x="963" y="282"/>
                </a:cubicBezTo>
                <a:cubicBezTo>
                  <a:pt x="960" y="281"/>
                  <a:pt x="958" y="280"/>
                  <a:pt x="955" y="279"/>
                </a:cubicBezTo>
                <a:cubicBezTo>
                  <a:pt x="958" y="277"/>
                  <a:pt x="961" y="275"/>
                  <a:pt x="965" y="273"/>
                </a:cubicBezTo>
                <a:cubicBezTo>
                  <a:pt x="969" y="270"/>
                  <a:pt x="972" y="267"/>
                  <a:pt x="976" y="265"/>
                </a:cubicBezTo>
                <a:cubicBezTo>
                  <a:pt x="981" y="262"/>
                  <a:pt x="986" y="258"/>
                  <a:pt x="991" y="255"/>
                </a:cubicBezTo>
                <a:cubicBezTo>
                  <a:pt x="995" y="253"/>
                  <a:pt x="999" y="250"/>
                  <a:pt x="1003" y="248"/>
                </a:cubicBezTo>
                <a:cubicBezTo>
                  <a:pt x="1008" y="244"/>
                  <a:pt x="1013" y="241"/>
                  <a:pt x="1018" y="238"/>
                </a:cubicBezTo>
                <a:cubicBezTo>
                  <a:pt x="1022" y="236"/>
                  <a:pt x="1026" y="233"/>
                  <a:pt x="1029" y="231"/>
                </a:cubicBezTo>
                <a:cubicBezTo>
                  <a:pt x="1035" y="228"/>
                  <a:pt x="1040" y="225"/>
                  <a:pt x="1045" y="221"/>
                </a:cubicBezTo>
                <a:cubicBezTo>
                  <a:pt x="1049" y="219"/>
                  <a:pt x="1053" y="217"/>
                  <a:pt x="1056" y="215"/>
                </a:cubicBezTo>
                <a:cubicBezTo>
                  <a:pt x="1062" y="211"/>
                  <a:pt x="1068" y="208"/>
                  <a:pt x="1074" y="205"/>
                </a:cubicBezTo>
                <a:cubicBezTo>
                  <a:pt x="1077" y="203"/>
                  <a:pt x="1080" y="201"/>
                  <a:pt x="1084" y="199"/>
                </a:cubicBezTo>
                <a:cubicBezTo>
                  <a:pt x="1091" y="196"/>
                  <a:pt x="1097" y="192"/>
                  <a:pt x="1104" y="188"/>
                </a:cubicBezTo>
                <a:cubicBezTo>
                  <a:pt x="1107" y="187"/>
                  <a:pt x="1109" y="186"/>
                  <a:pt x="1112" y="184"/>
                </a:cubicBezTo>
                <a:cubicBezTo>
                  <a:pt x="1121" y="179"/>
                  <a:pt x="1130" y="175"/>
                  <a:pt x="1140" y="170"/>
                </a:cubicBezTo>
                <a:cubicBezTo>
                  <a:pt x="1141" y="169"/>
                  <a:pt x="1143" y="168"/>
                  <a:pt x="1144" y="168"/>
                </a:cubicBezTo>
                <a:cubicBezTo>
                  <a:pt x="1152" y="164"/>
                  <a:pt x="1159" y="160"/>
                  <a:pt x="1167" y="157"/>
                </a:cubicBezTo>
                <a:cubicBezTo>
                  <a:pt x="1175" y="159"/>
                  <a:pt x="1184" y="161"/>
                  <a:pt x="1192" y="162"/>
                </a:cubicBezTo>
                <a:cubicBezTo>
                  <a:pt x="1194" y="163"/>
                  <a:pt x="1195" y="163"/>
                  <a:pt x="1196" y="163"/>
                </a:cubicBezTo>
                <a:cubicBezTo>
                  <a:pt x="1204" y="165"/>
                  <a:pt x="1212" y="166"/>
                  <a:pt x="1219" y="168"/>
                </a:cubicBezTo>
                <a:cubicBezTo>
                  <a:pt x="1222" y="168"/>
                  <a:pt x="1225" y="169"/>
                  <a:pt x="1228" y="170"/>
                </a:cubicBezTo>
                <a:cubicBezTo>
                  <a:pt x="1234" y="171"/>
                  <a:pt x="1240" y="172"/>
                  <a:pt x="1246" y="173"/>
                </a:cubicBezTo>
                <a:cubicBezTo>
                  <a:pt x="1250" y="174"/>
                  <a:pt x="1253" y="174"/>
                  <a:pt x="1257" y="175"/>
                </a:cubicBezTo>
                <a:cubicBezTo>
                  <a:pt x="1262" y="176"/>
                  <a:pt x="1268" y="177"/>
                  <a:pt x="1273" y="178"/>
                </a:cubicBezTo>
                <a:cubicBezTo>
                  <a:pt x="1277" y="178"/>
                  <a:pt x="1281" y="179"/>
                  <a:pt x="1284" y="179"/>
                </a:cubicBezTo>
                <a:cubicBezTo>
                  <a:pt x="1290" y="180"/>
                  <a:pt x="1295" y="181"/>
                  <a:pt x="1300" y="182"/>
                </a:cubicBezTo>
                <a:cubicBezTo>
                  <a:pt x="1304" y="182"/>
                  <a:pt x="1308" y="183"/>
                  <a:pt x="1312" y="183"/>
                </a:cubicBezTo>
                <a:cubicBezTo>
                  <a:pt x="1317" y="184"/>
                  <a:pt x="1323" y="185"/>
                  <a:pt x="1328" y="185"/>
                </a:cubicBezTo>
                <a:cubicBezTo>
                  <a:pt x="1332" y="186"/>
                  <a:pt x="1335" y="186"/>
                  <a:pt x="1339" y="187"/>
                </a:cubicBezTo>
                <a:cubicBezTo>
                  <a:pt x="1345" y="187"/>
                  <a:pt x="1350" y="188"/>
                  <a:pt x="1355" y="188"/>
                </a:cubicBezTo>
                <a:cubicBezTo>
                  <a:pt x="1359" y="189"/>
                  <a:pt x="1363" y="189"/>
                  <a:pt x="1367" y="190"/>
                </a:cubicBezTo>
                <a:cubicBezTo>
                  <a:pt x="1368" y="190"/>
                  <a:pt x="1370" y="190"/>
                  <a:pt x="1371" y="190"/>
                </a:cubicBezTo>
                <a:cubicBezTo>
                  <a:pt x="1371" y="190"/>
                  <a:pt x="1371" y="190"/>
                  <a:pt x="1371" y="190"/>
                </a:cubicBezTo>
                <a:close/>
                <a:moveTo>
                  <a:pt x="1668" y="189"/>
                </a:moveTo>
                <a:cubicBezTo>
                  <a:pt x="1666" y="191"/>
                  <a:pt x="1664" y="192"/>
                  <a:pt x="1661" y="193"/>
                </a:cubicBezTo>
                <a:cubicBezTo>
                  <a:pt x="1659" y="195"/>
                  <a:pt x="1656" y="196"/>
                  <a:pt x="1653" y="198"/>
                </a:cubicBezTo>
                <a:cubicBezTo>
                  <a:pt x="1649" y="200"/>
                  <a:pt x="1646" y="202"/>
                  <a:pt x="1642" y="204"/>
                </a:cubicBezTo>
                <a:cubicBezTo>
                  <a:pt x="1639" y="206"/>
                  <a:pt x="1637" y="207"/>
                  <a:pt x="1634" y="209"/>
                </a:cubicBezTo>
                <a:cubicBezTo>
                  <a:pt x="1630" y="211"/>
                  <a:pt x="1625" y="214"/>
                  <a:pt x="1621" y="217"/>
                </a:cubicBezTo>
                <a:cubicBezTo>
                  <a:pt x="1619" y="218"/>
                  <a:pt x="1617" y="219"/>
                  <a:pt x="1615" y="220"/>
                </a:cubicBezTo>
                <a:cubicBezTo>
                  <a:pt x="1609" y="224"/>
                  <a:pt x="1603" y="228"/>
                  <a:pt x="1597" y="232"/>
                </a:cubicBezTo>
                <a:cubicBezTo>
                  <a:pt x="1596" y="232"/>
                  <a:pt x="1595" y="233"/>
                  <a:pt x="1594" y="233"/>
                </a:cubicBezTo>
                <a:cubicBezTo>
                  <a:pt x="1589" y="237"/>
                  <a:pt x="1583" y="240"/>
                  <a:pt x="1578" y="244"/>
                </a:cubicBezTo>
                <a:cubicBezTo>
                  <a:pt x="1576" y="245"/>
                  <a:pt x="1574" y="246"/>
                  <a:pt x="1572" y="248"/>
                </a:cubicBezTo>
                <a:cubicBezTo>
                  <a:pt x="1568" y="250"/>
                  <a:pt x="1564" y="253"/>
                  <a:pt x="1560" y="256"/>
                </a:cubicBezTo>
                <a:cubicBezTo>
                  <a:pt x="1557" y="257"/>
                  <a:pt x="1555" y="259"/>
                  <a:pt x="1553" y="260"/>
                </a:cubicBezTo>
                <a:cubicBezTo>
                  <a:pt x="1549" y="263"/>
                  <a:pt x="1545" y="266"/>
                  <a:pt x="1541" y="268"/>
                </a:cubicBezTo>
                <a:cubicBezTo>
                  <a:pt x="1539" y="270"/>
                  <a:pt x="1536" y="272"/>
                  <a:pt x="1534" y="273"/>
                </a:cubicBezTo>
                <a:cubicBezTo>
                  <a:pt x="1530" y="276"/>
                  <a:pt x="1527" y="278"/>
                  <a:pt x="1523" y="281"/>
                </a:cubicBezTo>
                <a:cubicBezTo>
                  <a:pt x="1521" y="283"/>
                  <a:pt x="1518" y="284"/>
                  <a:pt x="1516" y="286"/>
                </a:cubicBezTo>
                <a:cubicBezTo>
                  <a:pt x="1512" y="289"/>
                  <a:pt x="1509" y="291"/>
                  <a:pt x="1505" y="294"/>
                </a:cubicBezTo>
                <a:cubicBezTo>
                  <a:pt x="1503" y="296"/>
                  <a:pt x="1500" y="298"/>
                  <a:pt x="1498" y="299"/>
                </a:cubicBezTo>
                <a:cubicBezTo>
                  <a:pt x="1494" y="302"/>
                  <a:pt x="1491" y="305"/>
                  <a:pt x="1487" y="307"/>
                </a:cubicBezTo>
                <a:cubicBezTo>
                  <a:pt x="1485" y="309"/>
                  <a:pt x="1483" y="311"/>
                  <a:pt x="1480" y="313"/>
                </a:cubicBezTo>
                <a:cubicBezTo>
                  <a:pt x="1477" y="315"/>
                  <a:pt x="1473" y="318"/>
                  <a:pt x="1470" y="321"/>
                </a:cubicBezTo>
                <a:cubicBezTo>
                  <a:pt x="1467" y="323"/>
                  <a:pt x="1465" y="325"/>
                  <a:pt x="1463" y="326"/>
                </a:cubicBezTo>
                <a:cubicBezTo>
                  <a:pt x="1459" y="329"/>
                  <a:pt x="1455" y="332"/>
                  <a:pt x="1452" y="335"/>
                </a:cubicBezTo>
                <a:cubicBezTo>
                  <a:pt x="1450" y="337"/>
                  <a:pt x="1447" y="339"/>
                  <a:pt x="1445" y="340"/>
                </a:cubicBezTo>
                <a:cubicBezTo>
                  <a:pt x="1441" y="344"/>
                  <a:pt x="1437" y="347"/>
                  <a:pt x="1433" y="350"/>
                </a:cubicBezTo>
                <a:cubicBezTo>
                  <a:pt x="1432" y="352"/>
                  <a:pt x="1430" y="353"/>
                  <a:pt x="1428" y="354"/>
                </a:cubicBezTo>
                <a:cubicBezTo>
                  <a:pt x="1423" y="359"/>
                  <a:pt x="1417" y="364"/>
                  <a:pt x="1411" y="369"/>
                </a:cubicBezTo>
                <a:cubicBezTo>
                  <a:pt x="1411" y="369"/>
                  <a:pt x="1410" y="370"/>
                  <a:pt x="1409" y="371"/>
                </a:cubicBezTo>
                <a:cubicBezTo>
                  <a:pt x="1405" y="375"/>
                  <a:pt x="1400" y="378"/>
                  <a:pt x="1396" y="382"/>
                </a:cubicBezTo>
                <a:cubicBezTo>
                  <a:pt x="1389" y="382"/>
                  <a:pt x="1381" y="381"/>
                  <a:pt x="1374" y="380"/>
                </a:cubicBezTo>
                <a:cubicBezTo>
                  <a:pt x="1372" y="380"/>
                  <a:pt x="1369" y="380"/>
                  <a:pt x="1367" y="380"/>
                </a:cubicBezTo>
                <a:cubicBezTo>
                  <a:pt x="1357" y="379"/>
                  <a:pt x="1347" y="378"/>
                  <a:pt x="1336" y="377"/>
                </a:cubicBezTo>
                <a:cubicBezTo>
                  <a:pt x="1334" y="376"/>
                  <a:pt x="1331" y="376"/>
                  <a:pt x="1328" y="375"/>
                </a:cubicBezTo>
                <a:cubicBezTo>
                  <a:pt x="1320" y="375"/>
                  <a:pt x="1313" y="374"/>
                  <a:pt x="1306" y="373"/>
                </a:cubicBezTo>
                <a:cubicBezTo>
                  <a:pt x="1302" y="372"/>
                  <a:pt x="1298" y="371"/>
                  <a:pt x="1294" y="371"/>
                </a:cubicBezTo>
                <a:cubicBezTo>
                  <a:pt x="1288" y="370"/>
                  <a:pt x="1282" y="369"/>
                  <a:pt x="1276" y="368"/>
                </a:cubicBezTo>
                <a:cubicBezTo>
                  <a:pt x="1272" y="367"/>
                  <a:pt x="1267" y="367"/>
                  <a:pt x="1263" y="366"/>
                </a:cubicBezTo>
                <a:cubicBezTo>
                  <a:pt x="1257" y="365"/>
                  <a:pt x="1252" y="364"/>
                  <a:pt x="1246" y="363"/>
                </a:cubicBezTo>
                <a:cubicBezTo>
                  <a:pt x="1241" y="362"/>
                  <a:pt x="1237" y="361"/>
                  <a:pt x="1233" y="360"/>
                </a:cubicBezTo>
                <a:cubicBezTo>
                  <a:pt x="1227" y="359"/>
                  <a:pt x="1221" y="358"/>
                  <a:pt x="1216" y="357"/>
                </a:cubicBezTo>
                <a:cubicBezTo>
                  <a:pt x="1211" y="356"/>
                  <a:pt x="1207" y="355"/>
                  <a:pt x="1202" y="354"/>
                </a:cubicBezTo>
                <a:cubicBezTo>
                  <a:pt x="1197" y="353"/>
                  <a:pt x="1191" y="352"/>
                  <a:pt x="1186" y="351"/>
                </a:cubicBezTo>
                <a:cubicBezTo>
                  <a:pt x="1181" y="350"/>
                  <a:pt x="1177" y="349"/>
                  <a:pt x="1172" y="348"/>
                </a:cubicBezTo>
                <a:cubicBezTo>
                  <a:pt x="1169" y="347"/>
                  <a:pt x="1166" y="346"/>
                  <a:pt x="1163" y="345"/>
                </a:cubicBezTo>
                <a:cubicBezTo>
                  <a:pt x="1166" y="343"/>
                  <a:pt x="1169" y="340"/>
                  <a:pt x="1173" y="337"/>
                </a:cubicBezTo>
                <a:cubicBezTo>
                  <a:pt x="1177" y="334"/>
                  <a:pt x="1181" y="331"/>
                  <a:pt x="1185" y="327"/>
                </a:cubicBezTo>
                <a:cubicBezTo>
                  <a:pt x="1191" y="323"/>
                  <a:pt x="1196" y="319"/>
                  <a:pt x="1201" y="315"/>
                </a:cubicBezTo>
                <a:cubicBezTo>
                  <a:pt x="1205" y="312"/>
                  <a:pt x="1209" y="309"/>
                  <a:pt x="1214" y="306"/>
                </a:cubicBezTo>
                <a:cubicBezTo>
                  <a:pt x="1219" y="302"/>
                  <a:pt x="1225" y="298"/>
                  <a:pt x="1230" y="294"/>
                </a:cubicBezTo>
                <a:cubicBezTo>
                  <a:pt x="1234" y="291"/>
                  <a:pt x="1238" y="288"/>
                  <a:pt x="1243" y="285"/>
                </a:cubicBezTo>
                <a:cubicBezTo>
                  <a:pt x="1248" y="281"/>
                  <a:pt x="1254" y="277"/>
                  <a:pt x="1260" y="273"/>
                </a:cubicBezTo>
                <a:cubicBezTo>
                  <a:pt x="1264" y="270"/>
                  <a:pt x="1268" y="268"/>
                  <a:pt x="1272" y="265"/>
                </a:cubicBezTo>
                <a:cubicBezTo>
                  <a:pt x="1278" y="261"/>
                  <a:pt x="1284" y="257"/>
                  <a:pt x="1290" y="253"/>
                </a:cubicBezTo>
                <a:cubicBezTo>
                  <a:pt x="1294" y="250"/>
                  <a:pt x="1298" y="248"/>
                  <a:pt x="1302" y="245"/>
                </a:cubicBezTo>
                <a:cubicBezTo>
                  <a:pt x="1309" y="241"/>
                  <a:pt x="1315" y="237"/>
                  <a:pt x="1322" y="233"/>
                </a:cubicBezTo>
                <a:cubicBezTo>
                  <a:pt x="1325" y="231"/>
                  <a:pt x="1329" y="229"/>
                  <a:pt x="1332" y="227"/>
                </a:cubicBezTo>
                <a:cubicBezTo>
                  <a:pt x="1342" y="221"/>
                  <a:pt x="1352" y="215"/>
                  <a:pt x="1363" y="209"/>
                </a:cubicBezTo>
                <a:cubicBezTo>
                  <a:pt x="1363" y="208"/>
                  <a:pt x="1364" y="208"/>
                  <a:pt x="1364" y="208"/>
                </a:cubicBezTo>
                <a:cubicBezTo>
                  <a:pt x="1374" y="202"/>
                  <a:pt x="1383" y="197"/>
                  <a:pt x="1393" y="192"/>
                </a:cubicBezTo>
                <a:cubicBezTo>
                  <a:pt x="1399" y="192"/>
                  <a:pt x="1405" y="193"/>
                  <a:pt x="1410" y="193"/>
                </a:cubicBezTo>
                <a:cubicBezTo>
                  <a:pt x="1414" y="193"/>
                  <a:pt x="1419" y="194"/>
                  <a:pt x="1423" y="194"/>
                </a:cubicBezTo>
                <a:cubicBezTo>
                  <a:pt x="1429" y="194"/>
                  <a:pt x="1435" y="195"/>
                  <a:pt x="1442" y="195"/>
                </a:cubicBezTo>
                <a:cubicBezTo>
                  <a:pt x="1446" y="195"/>
                  <a:pt x="1449" y="195"/>
                  <a:pt x="1453" y="195"/>
                </a:cubicBezTo>
                <a:cubicBezTo>
                  <a:pt x="1460" y="196"/>
                  <a:pt x="1467" y="196"/>
                  <a:pt x="1474" y="196"/>
                </a:cubicBezTo>
                <a:cubicBezTo>
                  <a:pt x="1477" y="196"/>
                  <a:pt x="1481" y="196"/>
                  <a:pt x="1484" y="196"/>
                </a:cubicBezTo>
                <a:cubicBezTo>
                  <a:pt x="1494" y="197"/>
                  <a:pt x="1504" y="197"/>
                  <a:pt x="1515" y="197"/>
                </a:cubicBezTo>
                <a:cubicBezTo>
                  <a:pt x="1522" y="197"/>
                  <a:pt x="1529" y="197"/>
                  <a:pt x="1536" y="197"/>
                </a:cubicBezTo>
                <a:cubicBezTo>
                  <a:pt x="1538" y="197"/>
                  <a:pt x="1541" y="196"/>
                  <a:pt x="1543" y="196"/>
                </a:cubicBezTo>
                <a:cubicBezTo>
                  <a:pt x="1548" y="196"/>
                  <a:pt x="1553" y="196"/>
                  <a:pt x="1558" y="196"/>
                </a:cubicBezTo>
                <a:cubicBezTo>
                  <a:pt x="1560" y="196"/>
                  <a:pt x="1563" y="196"/>
                  <a:pt x="1566" y="196"/>
                </a:cubicBezTo>
                <a:cubicBezTo>
                  <a:pt x="1570" y="196"/>
                  <a:pt x="1575" y="195"/>
                  <a:pt x="1579" y="195"/>
                </a:cubicBezTo>
                <a:cubicBezTo>
                  <a:pt x="1582" y="195"/>
                  <a:pt x="1585" y="195"/>
                  <a:pt x="1587" y="195"/>
                </a:cubicBezTo>
                <a:cubicBezTo>
                  <a:pt x="1592" y="195"/>
                  <a:pt x="1597" y="194"/>
                  <a:pt x="1602" y="194"/>
                </a:cubicBezTo>
                <a:cubicBezTo>
                  <a:pt x="1604" y="194"/>
                  <a:pt x="1607" y="194"/>
                  <a:pt x="1609" y="194"/>
                </a:cubicBezTo>
                <a:cubicBezTo>
                  <a:pt x="1623" y="193"/>
                  <a:pt x="1638" y="192"/>
                  <a:pt x="1652" y="191"/>
                </a:cubicBezTo>
                <a:cubicBezTo>
                  <a:pt x="1654" y="190"/>
                  <a:pt x="1656" y="190"/>
                  <a:pt x="1659" y="190"/>
                </a:cubicBezTo>
                <a:cubicBezTo>
                  <a:pt x="1662" y="190"/>
                  <a:pt x="1665" y="189"/>
                  <a:pt x="1668" y="189"/>
                </a:cubicBezTo>
                <a:cubicBezTo>
                  <a:pt x="1667" y="189"/>
                  <a:pt x="1667" y="189"/>
                  <a:pt x="1667" y="189"/>
                </a:cubicBezTo>
                <a:lnTo>
                  <a:pt x="1668" y="189"/>
                </a:lnTo>
                <a:close/>
                <a:moveTo>
                  <a:pt x="1683" y="390"/>
                </a:moveTo>
                <a:cubicBezTo>
                  <a:pt x="1681" y="392"/>
                  <a:pt x="1679" y="394"/>
                  <a:pt x="1676" y="396"/>
                </a:cubicBezTo>
                <a:cubicBezTo>
                  <a:pt x="1672" y="400"/>
                  <a:pt x="1669" y="403"/>
                  <a:pt x="1665" y="407"/>
                </a:cubicBezTo>
                <a:cubicBezTo>
                  <a:pt x="1660" y="411"/>
                  <a:pt x="1655" y="416"/>
                  <a:pt x="1650" y="421"/>
                </a:cubicBezTo>
                <a:cubicBezTo>
                  <a:pt x="1646" y="424"/>
                  <a:pt x="1643" y="428"/>
                  <a:pt x="1639" y="431"/>
                </a:cubicBezTo>
                <a:cubicBezTo>
                  <a:pt x="1634" y="436"/>
                  <a:pt x="1629" y="441"/>
                  <a:pt x="1625" y="446"/>
                </a:cubicBezTo>
                <a:cubicBezTo>
                  <a:pt x="1621" y="449"/>
                  <a:pt x="1617" y="453"/>
                  <a:pt x="1614" y="457"/>
                </a:cubicBezTo>
                <a:cubicBezTo>
                  <a:pt x="1609" y="461"/>
                  <a:pt x="1604" y="466"/>
                  <a:pt x="1599" y="472"/>
                </a:cubicBezTo>
                <a:cubicBezTo>
                  <a:pt x="1596" y="475"/>
                  <a:pt x="1593" y="479"/>
                  <a:pt x="1589" y="482"/>
                </a:cubicBezTo>
                <a:cubicBezTo>
                  <a:pt x="1584" y="488"/>
                  <a:pt x="1579" y="493"/>
                  <a:pt x="1575" y="498"/>
                </a:cubicBezTo>
                <a:cubicBezTo>
                  <a:pt x="1572" y="502"/>
                  <a:pt x="1568" y="505"/>
                  <a:pt x="1565" y="509"/>
                </a:cubicBezTo>
                <a:cubicBezTo>
                  <a:pt x="1560" y="515"/>
                  <a:pt x="1555" y="521"/>
                  <a:pt x="1549" y="527"/>
                </a:cubicBezTo>
                <a:cubicBezTo>
                  <a:pt x="1547" y="530"/>
                  <a:pt x="1544" y="532"/>
                  <a:pt x="1542" y="535"/>
                </a:cubicBezTo>
                <a:cubicBezTo>
                  <a:pt x="1534" y="544"/>
                  <a:pt x="1527" y="553"/>
                  <a:pt x="1519" y="563"/>
                </a:cubicBezTo>
                <a:cubicBezTo>
                  <a:pt x="1519" y="563"/>
                  <a:pt x="1518" y="564"/>
                  <a:pt x="1517" y="565"/>
                </a:cubicBezTo>
                <a:cubicBezTo>
                  <a:pt x="1511" y="573"/>
                  <a:pt x="1505" y="581"/>
                  <a:pt x="1498" y="589"/>
                </a:cubicBezTo>
                <a:cubicBezTo>
                  <a:pt x="1491" y="589"/>
                  <a:pt x="1483" y="589"/>
                  <a:pt x="1476" y="589"/>
                </a:cubicBezTo>
                <a:cubicBezTo>
                  <a:pt x="1473" y="589"/>
                  <a:pt x="1470" y="589"/>
                  <a:pt x="1466" y="588"/>
                </a:cubicBezTo>
                <a:cubicBezTo>
                  <a:pt x="1455" y="588"/>
                  <a:pt x="1444" y="588"/>
                  <a:pt x="1433" y="587"/>
                </a:cubicBezTo>
                <a:cubicBezTo>
                  <a:pt x="1432" y="587"/>
                  <a:pt x="1430" y="587"/>
                  <a:pt x="1429" y="587"/>
                </a:cubicBezTo>
                <a:cubicBezTo>
                  <a:pt x="1419" y="586"/>
                  <a:pt x="1409" y="586"/>
                  <a:pt x="1399" y="585"/>
                </a:cubicBezTo>
                <a:cubicBezTo>
                  <a:pt x="1395" y="585"/>
                  <a:pt x="1392" y="584"/>
                  <a:pt x="1388" y="584"/>
                </a:cubicBezTo>
                <a:cubicBezTo>
                  <a:pt x="1380" y="583"/>
                  <a:pt x="1373" y="583"/>
                  <a:pt x="1366" y="582"/>
                </a:cubicBezTo>
                <a:cubicBezTo>
                  <a:pt x="1361" y="581"/>
                  <a:pt x="1357" y="581"/>
                  <a:pt x="1352" y="580"/>
                </a:cubicBezTo>
                <a:cubicBezTo>
                  <a:pt x="1346" y="580"/>
                  <a:pt x="1339" y="579"/>
                  <a:pt x="1332" y="578"/>
                </a:cubicBezTo>
                <a:cubicBezTo>
                  <a:pt x="1327" y="578"/>
                  <a:pt x="1323" y="577"/>
                  <a:pt x="1318" y="576"/>
                </a:cubicBezTo>
                <a:cubicBezTo>
                  <a:pt x="1312" y="576"/>
                  <a:pt x="1305" y="575"/>
                  <a:pt x="1299" y="574"/>
                </a:cubicBezTo>
                <a:cubicBezTo>
                  <a:pt x="1294" y="573"/>
                  <a:pt x="1289" y="572"/>
                  <a:pt x="1284" y="572"/>
                </a:cubicBezTo>
                <a:cubicBezTo>
                  <a:pt x="1278" y="571"/>
                  <a:pt x="1272" y="570"/>
                  <a:pt x="1266" y="569"/>
                </a:cubicBezTo>
                <a:cubicBezTo>
                  <a:pt x="1261" y="568"/>
                  <a:pt x="1256" y="567"/>
                  <a:pt x="1251" y="566"/>
                </a:cubicBezTo>
                <a:cubicBezTo>
                  <a:pt x="1247" y="565"/>
                  <a:pt x="1243" y="565"/>
                  <a:pt x="1238" y="564"/>
                </a:cubicBezTo>
                <a:cubicBezTo>
                  <a:pt x="1241" y="561"/>
                  <a:pt x="1243" y="558"/>
                  <a:pt x="1245" y="555"/>
                </a:cubicBezTo>
                <a:cubicBezTo>
                  <a:pt x="1248" y="552"/>
                  <a:pt x="1251" y="548"/>
                  <a:pt x="1254" y="545"/>
                </a:cubicBezTo>
                <a:cubicBezTo>
                  <a:pt x="1258" y="541"/>
                  <a:pt x="1261" y="536"/>
                  <a:pt x="1265" y="532"/>
                </a:cubicBezTo>
                <a:cubicBezTo>
                  <a:pt x="1268" y="529"/>
                  <a:pt x="1271" y="525"/>
                  <a:pt x="1274" y="522"/>
                </a:cubicBezTo>
                <a:cubicBezTo>
                  <a:pt x="1278" y="518"/>
                  <a:pt x="1281" y="514"/>
                  <a:pt x="1285" y="509"/>
                </a:cubicBezTo>
                <a:cubicBezTo>
                  <a:pt x="1288" y="506"/>
                  <a:pt x="1291" y="503"/>
                  <a:pt x="1294" y="500"/>
                </a:cubicBezTo>
                <a:cubicBezTo>
                  <a:pt x="1298" y="495"/>
                  <a:pt x="1302" y="491"/>
                  <a:pt x="1306" y="487"/>
                </a:cubicBezTo>
                <a:cubicBezTo>
                  <a:pt x="1309" y="484"/>
                  <a:pt x="1312" y="481"/>
                  <a:pt x="1315" y="478"/>
                </a:cubicBezTo>
                <a:cubicBezTo>
                  <a:pt x="1319" y="473"/>
                  <a:pt x="1323" y="469"/>
                  <a:pt x="1328" y="464"/>
                </a:cubicBezTo>
                <a:cubicBezTo>
                  <a:pt x="1330" y="461"/>
                  <a:pt x="1333" y="459"/>
                  <a:pt x="1336" y="456"/>
                </a:cubicBezTo>
                <a:cubicBezTo>
                  <a:pt x="1341" y="451"/>
                  <a:pt x="1346" y="445"/>
                  <a:pt x="1352" y="440"/>
                </a:cubicBezTo>
                <a:cubicBezTo>
                  <a:pt x="1354" y="438"/>
                  <a:pt x="1355" y="436"/>
                  <a:pt x="1357" y="435"/>
                </a:cubicBezTo>
                <a:cubicBezTo>
                  <a:pt x="1364" y="428"/>
                  <a:pt x="1371" y="421"/>
                  <a:pt x="1379" y="414"/>
                </a:cubicBezTo>
                <a:cubicBezTo>
                  <a:pt x="1381" y="412"/>
                  <a:pt x="1383" y="410"/>
                  <a:pt x="1385" y="408"/>
                </a:cubicBezTo>
                <a:cubicBezTo>
                  <a:pt x="1390" y="404"/>
                  <a:pt x="1395" y="399"/>
                  <a:pt x="1400" y="395"/>
                </a:cubicBezTo>
                <a:cubicBezTo>
                  <a:pt x="1405" y="395"/>
                  <a:pt x="1410" y="395"/>
                  <a:pt x="1415" y="396"/>
                </a:cubicBezTo>
                <a:cubicBezTo>
                  <a:pt x="1419" y="396"/>
                  <a:pt x="1424" y="396"/>
                  <a:pt x="1428" y="397"/>
                </a:cubicBezTo>
                <a:cubicBezTo>
                  <a:pt x="1433" y="397"/>
                  <a:pt x="1439" y="397"/>
                  <a:pt x="1445" y="397"/>
                </a:cubicBezTo>
                <a:cubicBezTo>
                  <a:pt x="1449" y="398"/>
                  <a:pt x="1453" y="398"/>
                  <a:pt x="1457" y="398"/>
                </a:cubicBezTo>
                <a:cubicBezTo>
                  <a:pt x="1463" y="398"/>
                  <a:pt x="1469" y="398"/>
                  <a:pt x="1476" y="398"/>
                </a:cubicBezTo>
                <a:cubicBezTo>
                  <a:pt x="1479" y="399"/>
                  <a:pt x="1482" y="399"/>
                  <a:pt x="1486" y="399"/>
                </a:cubicBezTo>
                <a:cubicBezTo>
                  <a:pt x="1495" y="399"/>
                  <a:pt x="1505" y="399"/>
                  <a:pt x="1515" y="399"/>
                </a:cubicBezTo>
                <a:cubicBezTo>
                  <a:pt x="1522" y="399"/>
                  <a:pt x="1529" y="399"/>
                  <a:pt x="1537" y="399"/>
                </a:cubicBezTo>
                <a:cubicBezTo>
                  <a:pt x="1539" y="399"/>
                  <a:pt x="1542" y="399"/>
                  <a:pt x="1544" y="399"/>
                </a:cubicBezTo>
                <a:cubicBezTo>
                  <a:pt x="1549" y="399"/>
                  <a:pt x="1554" y="398"/>
                  <a:pt x="1559" y="398"/>
                </a:cubicBezTo>
                <a:cubicBezTo>
                  <a:pt x="1562" y="398"/>
                  <a:pt x="1565" y="398"/>
                  <a:pt x="1568" y="398"/>
                </a:cubicBezTo>
                <a:cubicBezTo>
                  <a:pt x="1573" y="398"/>
                  <a:pt x="1577" y="398"/>
                  <a:pt x="1582" y="397"/>
                </a:cubicBezTo>
                <a:cubicBezTo>
                  <a:pt x="1585" y="397"/>
                  <a:pt x="1588" y="397"/>
                  <a:pt x="1591" y="397"/>
                </a:cubicBezTo>
                <a:cubicBezTo>
                  <a:pt x="1595" y="397"/>
                  <a:pt x="1600" y="397"/>
                  <a:pt x="1604" y="396"/>
                </a:cubicBezTo>
                <a:cubicBezTo>
                  <a:pt x="1607" y="396"/>
                  <a:pt x="1611" y="396"/>
                  <a:pt x="1614" y="396"/>
                </a:cubicBezTo>
                <a:cubicBezTo>
                  <a:pt x="1618" y="395"/>
                  <a:pt x="1622" y="395"/>
                  <a:pt x="1627" y="395"/>
                </a:cubicBezTo>
                <a:cubicBezTo>
                  <a:pt x="1630" y="395"/>
                  <a:pt x="1633" y="394"/>
                  <a:pt x="1636" y="394"/>
                </a:cubicBezTo>
                <a:cubicBezTo>
                  <a:pt x="1641" y="394"/>
                  <a:pt x="1645" y="393"/>
                  <a:pt x="1649" y="393"/>
                </a:cubicBezTo>
                <a:cubicBezTo>
                  <a:pt x="1653" y="393"/>
                  <a:pt x="1656" y="392"/>
                  <a:pt x="1659" y="392"/>
                </a:cubicBezTo>
                <a:cubicBezTo>
                  <a:pt x="1663" y="392"/>
                  <a:pt x="1668" y="391"/>
                  <a:pt x="1672" y="391"/>
                </a:cubicBezTo>
                <a:cubicBezTo>
                  <a:pt x="1675" y="391"/>
                  <a:pt x="1678" y="390"/>
                  <a:pt x="1681" y="390"/>
                </a:cubicBezTo>
                <a:cubicBezTo>
                  <a:pt x="1682" y="390"/>
                  <a:pt x="1682" y="390"/>
                  <a:pt x="1683" y="390"/>
                </a:cubicBezTo>
                <a:cubicBezTo>
                  <a:pt x="1683" y="390"/>
                  <a:pt x="1683" y="390"/>
                  <a:pt x="1683" y="390"/>
                </a:cubicBezTo>
                <a:close/>
                <a:moveTo>
                  <a:pt x="2236" y="823"/>
                </a:moveTo>
                <a:cubicBezTo>
                  <a:pt x="2235" y="825"/>
                  <a:pt x="2234" y="828"/>
                  <a:pt x="2233" y="830"/>
                </a:cubicBezTo>
                <a:cubicBezTo>
                  <a:pt x="2231" y="835"/>
                  <a:pt x="2228" y="839"/>
                  <a:pt x="2226" y="844"/>
                </a:cubicBezTo>
                <a:cubicBezTo>
                  <a:pt x="2223" y="849"/>
                  <a:pt x="2221" y="855"/>
                  <a:pt x="2218" y="860"/>
                </a:cubicBezTo>
                <a:cubicBezTo>
                  <a:pt x="2216" y="865"/>
                  <a:pt x="2214" y="869"/>
                  <a:pt x="2212" y="874"/>
                </a:cubicBezTo>
                <a:cubicBezTo>
                  <a:pt x="2209" y="880"/>
                  <a:pt x="2206" y="885"/>
                  <a:pt x="2204" y="891"/>
                </a:cubicBezTo>
                <a:cubicBezTo>
                  <a:pt x="2202" y="896"/>
                  <a:pt x="2200" y="900"/>
                  <a:pt x="2198" y="905"/>
                </a:cubicBezTo>
                <a:cubicBezTo>
                  <a:pt x="2195" y="911"/>
                  <a:pt x="2192" y="916"/>
                  <a:pt x="2190" y="922"/>
                </a:cubicBezTo>
                <a:cubicBezTo>
                  <a:pt x="2188" y="927"/>
                  <a:pt x="2186" y="931"/>
                  <a:pt x="2184" y="936"/>
                </a:cubicBezTo>
                <a:cubicBezTo>
                  <a:pt x="2182" y="942"/>
                  <a:pt x="2179" y="948"/>
                  <a:pt x="2177" y="954"/>
                </a:cubicBezTo>
                <a:cubicBezTo>
                  <a:pt x="2175" y="959"/>
                  <a:pt x="2173" y="963"/>
                  <a:pt x="2172" y="967"/>
                </a:cubicBezTo>
                <a:cubicBezTo>
                  <a:pt x="2169" y="974"/>
                  <a:pt x="2167" y="981"/>
                  <a:pt x="2164" y="988"/>
                </a:cubicBezTo>
                <a:cubicBezTo>
                  <a:pt x="2163" y="991"/>
                  <a:pt x="2161" y="995"/>
                  <a:pt x="2160" y="998"/>
                </a:cubicBezTo>
                <a:cubicBezTo>
                  <a:pt x="2156" y="1009"/>
                  <a:pt x="2153" y="1019"/>
                  <a:pt x="2149" y="1029"/>
                </a:cubicBezTo>
                <a:cubicBezTo>
                  <a:pt x="2149" y="1029"/>
                  <a:pt x="2149" y="1030"/>
                  <a:pt x="2149" y="1030"/>
                </a:cubicBezTo>
                <a:cubicBezTo>
                  <a:pt x="2145" y="1040"/>
                  <a:pt x="2142" y="1050"/>
                  <a:pt x="2139" y="1061"/>
                </a:cubicBezTo>
                <a:cubicBezTo>
                  <a:pt x="2136" y="1062"/>
                  <a:pt x="2132" y="1064"/>
                  <a:pt x="2129" y="1065"/>
                </a:cubicBezTo>
                <a:cubicBezTo>
                  <a:pt x="2126" y="1066"/>
                  <a:pt x="2124" y="1067"/>
                  <a:pt x="2121" y="1069"/>
                </a:cubicBezTo>
                <a:cubicBezTo>
                  <a:pt x="2117" y="1070"/>
                  <a:pt x="2113" y="1072"/>
                  <a:pt x="2109" y="1074"/>
                </a:cubicBezTo>
                <a:cubicBezTo>
                  <a:pt x="2106" y="1075"/>
                  <a:pt x="2104" y="1076"/>
                  <a:pt x="2102" y="1077"/>
                </a:cubicBezTo>
                <a:cubicBezTo>
                  <a:pt x="2097" y="1079"/>
                  <a:pt x="2092" y="1081"/>
                  <a:pt x="2087" y="1083"/>
                </a:cubicBezTo>
                <a:cubicBezTo>
                  <a:pt x="2085" y="1084"/>
                  <a:pt x="2084" y="1084"/>
                  <a:pt x="2083" y="1085"/>
                </a:cubicBezTo>
                <a:cubicBezTo>
                  <a:pt x="2076" y="1088"/>
                  <a:pt x="2070" y="1090"/>
                  <a:pt x="2063" y="1093"/>
                </a:cubicBezTo>
                <a:cubicBezTo>
                  <a:pt x="2062" y="1093"/>
                  <a:pt x="2060" y="1094"/>
                  <a:pt x="2059" y="1094"/>
                </a:cubicBezTo>
                <a:cubicBezTo>
                  <a:pt x="2054" y="1096"/>
                  <a:pt x="2049" y="1098"/>
                  <a:pt x="2043" y="1100"/>
                </a:cubicBezTo>
                <a:cubicBezTo>
                  <a:pt x="2041" y="1101"/>
                  <a:pt x="2039" y="1102"/>
                  <a:pt x="2036" y="1103"/>
                </a:cubicBezTo>
                <a:cubicBezTo>
                  <a:pt x="2032" y="1104"/>
                  <a:pt x="2028" y="1106"/>
                  <a:pt x="2024" y="1108"/>
                </a:cubicBezTo>
                <a:cubicBezTo>
                  <a:pt x="2021" y="1109"/>
                  <a:pt x="2018" y="1109"/>
                  <a:pt x="2016" y="1110"/>
                </a:cubicBezTo>
                <a:cubicBezTo>
                  <a:pt x="2012" y="1112"/>
                  <a:pt x="2008" y="1113"/>
                  <a:pt x="2004" y="1114"/>
                </a:cubicBezTo>
                <a:cubicBezTo>
                  <a:pt x="2001" y="1115"/>
                  <a:pt x="1998" y="1116"/>
                  <a:pt x="1995" y="1117"/>
                </a:cubicBezTo>
                <a:cubicBezTo>
                  <a:pt x="1992" y="1119"/>
                  <a:pt x="1988" y="1120"/>
                  <a:pt x="1984" y="1121"/>
                </a:cubicBezTo>
                <a:cubicBezTo>
                  <a:pt x="1981" y="1122"/>
                  <a:pt x="1978" y="1123"/>
                  <a:pt x="1975" y="1124"/>
                </a:cubicBezTo>
                <a:cubicBezTo>
                  <a:pt x="1972" y="1125"/>
                  <a:pt x="1968" y="1126"/>
                  <a:pt x="1964" y="1128"/>
                </a:cubicBezTo>
                <a:cubicBezTo>
                  <a:pt x="1961" y="1129"/>
                  <a:pt x="1958" y="1129"/>
                  <a:pt x="1955" y="1130"/>
                </a:cubicBezTo>
                <a:cubicBezTo>
                  <a:pt x="1952" y="1132"/>
                  <a:pt x="1948" y="1133"/>
                  <a:pt x="1944" y="1134"/>
                </a:cubicBezTo>
                <a:cubicBezTo>
                  <a:pt x="1941" y="1135"/>
                  <a:pt x="1938" y="1136"/>
                  <a:pt x="1935" y="1136"/>
                </a:cubicBezTo>
                <a:cubicBezTo>
                  <a:pt x="1931" y="1137"/>
                  <a:pt x="1928" y="1139"/>
                  <a:pt x="1924" y="1140"/>
                </a:cubicBezTo>
                <a:cubicBezTo>
                  <a:pt x="1921" y="1140"/>
                  <a:pt x="1918" y="1141"/>
                  <a:pt x="1915" y="1142"/>
                </a:cubicBezTo>
                <a:cubicBezTo>
                  <a:pt x="1911" y="1143"/>
                  <a:pt x="1908" y="1144"/>
                  <a:pt x="1904" y="1145"/>
                </a:cubicBezTo>
                <a:cubicBezTo>
                  <a:pt x="1901" y="1146"/>
                  <a:pt x="1898" y="1147"/>
                  <a:pt x="1894" y="1148"/>
                </a:cubicBezTo>
                <a:cubicBezTo>
                  <a:pt x="1891" y="1149"/>
                  <a:pt x="1887" y="1149"/>
                  <a:pt x="1884" y="1150"/>
                </a:cubicBezTo>
                <a:cubicBezTo>
                  <a:pt x="1881" y="1151"/>
                  <a:pt x="1877" y="1152"/>
                  <a:pt x="1874" y="1153"/>
                </a:cubicBezTo>
                <a:cubicBezTo>
                  <a:pt x="1871" y="1154"/>
                  <a:pt x="1867" y="1155"/>
                  <a:pt x="1863" y="1155"/>
                </a:cubicBezTo>
                <a:cubicBezTo>
                  <a:pt x="1860" y="1156"/>
                  <a:pt x="1857" y="1157"/>
                  <a:pt x="1854" y="1158"/>
                </a:cubicBezTo>
                <a:cubicBezTo>
                  <a:pt x="1850" y="1158"/>
                  <a:pt x="1847" y="1159"/>
                  <a:pt x="1843" y="1160"/>
                </a:cubicBezTo>
                <a:cubicBezTo>
                  <a:pt x="1840" y="1161"/>
                  <a:pt x="1837" y="1162"/>
                  <a:pt x="1833" y="1162"/>
                </a:cubicBezTo>
                <a:cubicBezTo>
                  <a:pt x="1831" y="1163"/>
                  <a:pt x="1829" y="1163"/>
                  <a:pt x="1827" y="1163"/>
                </a:cubicBezTo>
                <a:cubicBezTo>
                  <a:pt x="1828" y="1160"/>
                  <a:pt x="1829" y="1157"/>
                  <a:pt x="1830" y="1153"/>
                </a:cubicBezTo>
                <a:cubicBezTo>
                  <a:pt x="1831" y="1149"/>
                  <a:pt x="1832" y="1145"/>
                  <a:pt x="1833" y="1141"/>
                </a:cubicBezTo>
                <a:cubicBezTo>
                  <a:pt x="1834" y="1136"/>
                  <a:pt x="1835" y="1131"/>
                  <a:pt x="1837" y="1126"/>
                </a:cubicBezTo>
                <a:cubicBezTo>
                  <a:pt x="1838" y="1122"/>
                  <a:pt x="1839" y="1118"/>
                  <a:pt x="1840" y="1115"/>
                </a:cubicBezTo>
                <a:cubicBezTo>
                  <a:pt x="1841" y="1109"/>
                  <a:pt x="1843" y="1104"/>
                  <a:pt x="1844" y="1099"/>
                </a:cubicBezTo>
                <a:cubicBezTo>
                  <a:pt x="1845" y="1095"/>
                  <a:pt x="1846" y="1092"/>
                  <a:pt x="1848" y="1088"/>
                </a:cubicBezTo>
                <a:cubicBezTo>
                  <a:pt x="1849" y="1083"/>
                  <a:pt x="1851" y="1077"/>
                  <a:pt x="1852" y="1072"/>
                </a:cubicBezTo>
                <a:cubicBezTo>
                  <a:pt x="1854" y="1068"/>
                  <a:pt x="1855" y="1065"/>
                  <a:pt x="1856" y="1061"/>
                </a:cubicBezTo>
                <a:cubicBezTo>
                  <a:pt x="1858" y="1055"/>
                  <a:pt x="1860" y="1049"/>
                  <a:pt x="1861" y="1043"/>
                </a:cubicBezTo>
                <a:cubicBezTo>
                  <a:pt x="1862" y="1041"/>
                  <a:pt x="1863" y="1038"/>
                  <a:pt x="1864" y="1035"/>
                </a:cubicBezTo>
                <a:cubicBezTo>
                  <a:pt x="1870" y="1017"/>
                  <a:pt x="1876" y="1000"/>
                  <a:pt x="1883" y="983"/>
                </a:cubicBezTo>
                <a:cubicBezTo>
                  <a:pt x="1884" y="980"/>
                  <a:pt x="1885" y="978"/>
                  <a:pt x="1886" y="976"/>
                </a:cubicBezTo>
                <a:cubicBezTo>
                  <a:pt x="1888" y="970"/>
                  <a:pt x="1890" y="964"/>
                  <a:pt x="1892" y="958"/>
                </a:cubicBezTo>
                <a:cubicBezTo>
                  <a:pt x="1897" y="957"/>
                  <a:pt x="1901" y="956"/>
                  <a:pt x="1905" y="955"/>
                </a:cubicBezTo>
                <a:cubicBezTo>
                  <a:pt x="1908" y="954"/>
                  <a:pt x="1911" y="953"/>
                  <a:pt x="1914" y="953"/>
                </a:cubicBezTo>
                <a:cubicBezTo>
                  <a:pt x="1920" y="951"/>
                  <a:pt x="1927" y="949"/>
                  <a:pt x="1933" y="947"/>
                </a:cubicBezTo>
                <a:cubicBezTo>
                  <a:pt x="1934" y="947"/>
                  <a:pt x="1936" y="946"/>
                  <a:pt x="1937" y="946"/>
                </a:cubicBezTo>
                <a:cubicBezTo>
                  <a:pt x="1945" y="944"/>
                  <a:pt x="1952" y="942"/>
                  <a:pt x="1960" y="939"/>
                </a:cubicBezTo>
                <a:cubicBezTo>
                  <a:pt x="1963" y="938"/>
                  <a:pt x="1965" y="938"/>
                  <a:pt x="1968" y="937"/>
                </a:cubicBezTo>
                <a:cubicBezTo>
                  <a:pt x="1973" y="935"/>
                  <a:pt x="1978" y="934"/>
                  <a:pt x="1983" y="932"/>
                </a:cubicBezTo>
                <a:cubicBezTo>
                  <a:pt x="1986" y="931"/>
                  <a:pt x="1989" y="930"/>
                  <a:pt x="1992" y="929"/>
                </a:cubicBezTo>
                <a:cubicBezTo>
                  <a:pt x="1997" y="927"/>
                  <a:pt x="2001" y="926"/>
                  <a:pt x="2005" y="925"/>
                </a:cubicBezTo>
                <a:cubicBezTo>
                  <a:pt x="2009" y="923"/>
                  <a:pt x="2012" y="922"/>
                  <a:pt x="2015" y="921"/>
                </a:cubicBezTo>
                <a:cubicBezTo>
                  <a:pt x="2020" y="920"/>
                  <a:pt x="2024" y="918"/>
                  <a:pt x="2028" y="917"/>
                </a:cubicBezTo>
                <a:cubicBezTo>
                  <a:pt x="2031" y="915"/>
                  <a:pt x="2035" y="914"/>
                  <a:pt x="2038" y="913"/>
                </a:cubicBezTo>
                <a:cubicBezTo>
                  <a:pt x="2042" y="911"/>
                  <a:pt x="2046" y="910"/>
                  <a:pt x="2050" y="908"/>
                </a:cubicBezTo>
                <a:cubicBezTo>
                  <a:pt x="2054" y="907"/>
                  <a:pt x="2057" y="906"/>
                  <a:pt x="2061" y="904"/>
                </a:cubicBezTo>
                <a:cubicBezTo>
                  <a:pt x="2065" y="903"/>
                  <a:pt x="2069" y="901"/>
                  <a:pt x="2073" y="900"/>
                </a:cubicBezTo>
                <a:cubicBezTo>
                  <a:pt x="2076" y="898"/>
                  <a:pt x="2079" y="897"/>
                  <a:pt x="2083" y="895"/>
                </a:cubicBezTo>
                <a:cubicBezTo>
                  <a:pt x="2087" y="894"/>
                  <a:pt x="2091" y="892"/>
                  <a:pt x="2095" y="891"/>
                </a:cubicBezTo>
                <a:cubicBezTo>
                  <a:pt x="2098" y="889"/>
                  <a:pt x="2102" y="888"/>
                  <a:pt x="2105" y="886"/>
                </a:cubicBezTo>
                <a:cubicBezTo>
                  <a:pt x="2109" y="885"/>
                  <a:pt x="2113" y="883"/>
                  <a:pt x="2117" y="881"/>
                </a:cubicBezTo>
                <a:cubicBezTo>
                  <a:pt x="2120" y="880"/>
                  <a:pt x="2124" y="878"/>
                  <a:pt x="2127" y="877"/>
                </a:cubicBezTo>
                <a:cubicBezTo>
                  <a:pt x="2131" y="875"/>
                  <a:pt x="2135" y="873"/>
                  <a:pt x="2139" y="872"/>
                </a:cubicBezTo>
                <a:cubicBezTo>
                  <a:pt x="2142" y="870"/>
                  <a:pt x="2145" y="868"/>
                  <a:pt x="2149" y="867"/>
                </a:cubicBezTo>
                <a:cubicBezTo>
                  <a:pt x="2153" y="865"/>
                  <a:pt x="2157" y="863"/>
                  <a:pt x="2160" y="862"/>
                </a:cubicBezTo>
                <a:cubicBezTo>
                  <a:pt x="2164" y="860"/>
                  <a:pt x="2167" y="858"/>
                  <a:pt x="2170" y="857"/>
                </a:cubicBezTo>
                <a:cubicBezTo>
                  <a:pt x="2174" y="855"/>
                  <a:pt x="2178" y="853"/>
                  <a:pt x="2182" y="851"/>
                </a:cubicBezTo>
                <a:cubicBezTo>
                  <a:pt x="2185" y="849"/>
                  <a:pt x="2189" y="848"/>
                  <a:pt x="2192" y="846"/>
                </a:cubicBezTo>
                <a:cubicBezTo>
                  <a:pt x="2196" y="844"/>
                  <a:pt x="2200" y="842"/>
                  <a:pt x="2204" y="840"/>
                </a:cubicBezTo>
                <a:cubicBezTo>
                  <a:pt x="2207" y="839"/>
                  <a:pt x="2210" y="837"/>
                  <a:pt x="2213" y="835"/>
                </a:cubicBezTo>
                <a:cubicBezTo>
                  <a:pt x="2217" y="833"/>
                  <a:pt x="2221" y="831"/>
                  <a:pt x="2225" y="829"/>
                </a:cubicBezTo>
                <a:cubicBezTo>
                  <a:pt x="2228" y="827"/>
                  <a:pt x="2231" y="826"/>
                  <a:pt x="2234" y="824"/>
                </a:cubicBezTo>
                <a:cubicBezTo>
                  <a:pt x="2235" y="824"/>
                  <a:pt x="2236" y="823"/>
                  <a:pt x="2236" y="823"/>
                </a:cubicBezTo>
                <a:cubicBezTo>
                  <a:pt x="2236" y="823"/>
                  <a:pt x="2236" y="823"/>
                  <a:pt x="2236" y="823"/>
                </a:cubicBezTo>
                <a:close/>
                <a:moveTo>
                  <a:pt x="2466" y="872"/>
                </a:moveTo>
                <a:cubicBezTo>
                  <a:pt x="2466" y="873"/>
                  <a:pt x="2465" y="874"/>
                  <a:pt x="2465" y="874"/>
                </a:cubicBezTo>
                <a:cubicBezTo>
                  <a:pt x="2461" y="883"/>
                  <a:pt x="2457" y="892"/>
                  <a:pt x="2453" y="901"/>
                </a:cubicBezTo>
                <a:cubicBezTo>
                  <a:pt x="2452" y="903"/>
                  <a:pt x="2452" y="904"/>
                  <a:pt x="2451" y="905"/>
                </a:cubicBezTo>
                <a:cubicBezTo>
                  <a:pt x="2447" y="915"/>
                  <a:pt x="2443" y="924"/>
                  <a:pt x="2439" y="934"/>
                </a:cubicBezTo>
                <a:cubicBezTo>
                  <a:pt x="2439" y="934"/>
                  <a:pt x="2439" y="934"/>
                  <a:pt x="2439" y="935"/>
                </a:cubicBezTo>
                <a:cubicBezTo>
                  <a:pt x="2435" y="944"/>
                  <a:pt x="2431" y="954"/>
                  <a:pt x="2428" y="964"/>
                </a:cubicBezTo>
                <a:cubicBezTo>
                  <a:pt x="2427" y="964"/>
                  <a:pt x="2427" y="965"/>
                  <a:pt x="2427" y="966"/>
                </a:cubicBezTo>
                <a:cubicBezTo>
                  <a:pt x="2423" y="976"/>
                  <a:pt x="2420" y="985"/>
                  <a:pt x="2416" y="995"/>
                </a:cubicBezTo>
                <a:cubicBezTo>
                  <a:pt x="2416" y="996"/>
                  <a:pt x="2415" y="998"/>
                  <a:pt x="2415" y="999"/>
                </a:cubicBezTo>
                <a:cubicBezTo>
                  <a:pt x="2411" y="1008"/>
                  <a:pt x="2408" y="1018"/>
                  <a:pt x="2405" y="1027"/>
                </a:cubicBezTo>
                <a:cubicBezTo>
                  <a:pt x="2405" y="1029"/>
                  <a:pt x="2404" y="1030"/>
                  <a:pt x="2404" y="1032"/>
                </a:cubicBezTo>
                <a:cubicBezTo>
                  <a:pt x="2400" y="1041"/>
                  <a:pt x="2397" y="1051"/>
                  <a:pt x="2395" y="1060"/>
                </a:cubicBezTo>
                <a:cubicBezTo>
                  <a:pt x="2394" y="1062"/>
                  <a:pt x="2394" y="1063"/>
                  <a:pt x="2393" y="1064"/>
                </a:cubicBezTo>
                <a:cubicBezTo>
                  <a:pt x="2390" y="1074"/>
                  <a:pt x="2388" y="1084"/>
                  <a:pt x="2385" y="1094"/>
                </a:cubicBezTo>
                <a:cubicBezTo>
                  <a:pt x="2385" y="1094"/>
                  <a:pt x="2384" y="1095"/>
                  <a:pt x="2384" y="1096"/>
                </a:cubicBezTo>
                <a:cubicBezTo>
                  <a:pt x="2382" y="1105"/>
                  <a:pt x="2379" y="1115"/>
                  <a:pt x="2376" y="1125"/>
                </a:cubicBezTo>
                <a:cubicBezTo>
                  <a:pt x="2376" y="1126"/>
                  <a:pt x="2376" y="1126"/>
                  <a:pt x="2376" y="1127"/>
                </a:cubicBezTo>
                <a:cubicBezTo>
                  <a:pt x="2373" y="1129"/>
                  <a:pt x="2369" y="1132"/>
                  <a:pt x="2366" y="1134"/>
                </a:cubicBezTo>
                <a:cubicBezTo>
                  <a:pt x="2364" y="1135"/>
                  <a:pt x="2362" y="1136"/>
                  <a:pt x="2360" y="1138"/>
                </a:cubicBezTo>
                <a:cubicBezTo>
                  <a:pt x="2356" y="1141"/>
                  <a:pt x="2351" y="1144"/>
                  <a:pt x="2347" y="1147"/>
                </a:cubicBezTo>
                <a:cubicBezTo>
                  <a:pt x="2346" y="1148"/>
                  <a:pt x="2345" y="1148"/>
                  <a:pt x="2344" y="1149"/>
                </a:cubicBezTo>
                <a:cubicBezTo>
                  <a:pt x="2338" y="1153"/>
                  <a:pt x="2332" y="1156"/>
                  <a:pt x="2326" y="1160"/>
                </a:cubicBezTo>
                <a:cubicBezTo>
                  <a:pt x="2326" y="1160"/>
                  <a:pt x="2326" y="1160"/>
                  <a:pt x="2326" y="1160"/>
                </a:cubicBezTo>
                <a:cubicBezTo>
                  <a:pt x="2321" y="1164"/>
                  <a:pt x="2315" y="1167"/>
                  <a:pt x="2309" y="1171"/>
                </a:cubicBezTo>
                <a:cubicBezTo>
                  <a:pt x="2308" y="1172"/>
                  <a:pt x="2306" y="1173"/>
                  <a:pt x="2304" y="1174"/>
                </a:cubicBezTo>
                <a:cubicBezTo>
                  <a:pt x="2300" y="1177"/>
                  <a:pt x="2296" y="1179"/>
                  <a:pt x="2292" y="1182"/>
                </a:cubicBezTo>
                <a:cubicBezTo>
                  <a:pt x="2290" y="1183"/>
                  <a:pt x="2288" y="1184"/>
                  <a:pt x="2286" y="1185"/>
                </a:cubicBezTo>
                <a:cubicBezTo>
                  <a:pt x="2282" y="1188"/>
                  <a:pt x="2279" y="1190"/>
                  <a:pt x="2275" y="1192"/>
                </a:cubicBezTo>
                <a:cubicBezTo>
                  <a:pt x="2273" y="1193"/>
                  <a:pt x="2270" y="1195"/>
                  <a:pt x="2268" y="1196"/>
                </a:cubicBezTo>
                <a:cubicBezTo>
                  <a:pt x="2264" y="1198"/>
                  <a:pt x="2261" y="1200"/>
                  <a:pt x="2257" y="1202"/>
                </a:cubicBezTo>
                <a:cubicBezTo>
                  <a:pt x="2255" y="1203"/>
                  <a:pt x="2252" y="1205"/>
                  <a:pt x="2250" y="1206"/>
                </a:cubicBezTo>
                <a:cubicBezTo>
                  <a:pt x="2247" y="1208"/>
                  <a:pt x="2243" y="1210"/>
                  <a:pt x="2240" y="1212"/>
                </a:cubicBezTo>
                <a:cubicBezTo>
                  <a:pt x="2237" y="1213"/>
                  <a:pt x="2235" y="1215"/>
                  <a:pt x="2232" y="1216"/>
                </a:cubicBezTo>
                <a:cubicBezTo>
                  <a:pt x="2229" y="1218"/>
                  <a:pt x="2225" y="1220"/>
                  <a:pt x="2222" y="1222"/>
                </a:cubicBezTo>
                <a:cubicBezTo>
                  <a:pt x="2219" y="1223"/>
                  <a:pt x="2217" y="1224"/>
                  <a:pt x="2214" y="1226"/>
                </a:cubicBezTo>
                <a:cubicBezTo>
                  <a:pt x="2211" y="1228"/>
                  <a:pt x="2208" y="1229"/>
                  <a:pt x="2204" y="1231"/>
                </a:cubicBezTo>
                <a:cubicBezTo>
                  <a:pt x="2201" y="1232"/>
                  <a:pt x="2199" y="1234"/>
                  <a:pt x="2196" y="1235"/>
                </a:cubicBezTo>
                <a:cubicBezTo>
                  <a:pt x="2193" y="1237"/>
                  <a:pt x="2190" y="1239"/>
                  <a:pt x="2186" y="1240"/>
                </a:cubicBezTo>
                <a:cubicBezTo>
                  <a:pt x="2183" y="1242"/>
                  <a:pt x="2181" y="1243"/>
                  <a:pt x="2178" y="1244"/>
                </a:cubicBezTo>
                <a:cubicBezTo>
                  <a:pt x="2175" y="1246"/>
                  <a:pt x="2171" y="1247"/>
                  <a:pt x="2168" y="1249"/>
                </a:cubicBezTo>
                <a:cubicBezTo>
                  <a:pt x="2165" y="1250"/>
                  <a:pt x="2163" y="1252"/>
                  <a:pt x="2160" y="1253"/>
                </a:cubicBezTo>
                <a:cubicBezTo>
                  <a:pt x="2156" y="1255"/>
                  <a:pt x="2153" y="1256"/>
                  <a:pt x="2150" y="1258"/>
                </a:cubicBezTo>
                <a:cubicBezTo>
                  <a:pt x="2147" y="1259"/>
                  <a:pt x="2144" y="1260"/>
                  <a:pt x="2141" y="1262"/>
                </a:cubicBezTo>
                <a:cubicBezTo>
                  <a:pt x="2138" y="1263"/>
                  <a:pt x="2135" y="1265"/>
                  <a:pt x="2132" y="1266"/>
                </a:cubicBezTo>
                <a:cubicBezTo>
                  <a:pt x="2129" y="1267"/>
                  <a:pt x="2126" y="1269"/>
                  <a:pt x="2123" y="1270"/>
                </a:cubicBezTo>
                <a:cubicBezTo>
                  <a:pt x="2120" y="1271"/>
                  <a:pt x="2117" y="1273"/>
                  <a:pt x="2113" y="1274"/>
                </a:cubicBezTo>
                <a:cubicBezTo>
                  <a:pt x="2110" y="1276"/>
                  <a:pt x="2107" y="1277"/>
                  <a:pt x="2104" y="1278"/>
                </a:cubicBezTo>
                <a:cubicBezTo>
                  <a:pt x="2103" y="1279"/>
                  <a:pt x="2101" y="1279"/>
                  <a:pt x="2100" y="1280"/>
                </a:cubicBezTo>
                <a:cubicBezTo>
                  <a:pt x="2100" y="1277"/>
                  <a:pt x="2101" y="1274"/>
                  <a:pt x="2102" y="1270"/>
                </a:cubicBezTo>
                <a:cubicBezTo>
                  <a:pt x="2102" y="1266"/>
                  <a:pt x="2103" y="1262"/>
                  <a:pt x="2104" y="1258"/>
                </a:cubicBezTo>
                <a:cubicBezTo>
                  <a:pt x="2104" y="1253"/>
                  <a:pt x="2105" y="1248"/>
                  <a:pt x="2106" y="1243"/>
                </a:cubicBezTo>
                <a:cubicBezTo>
                  <a:pt x="2107" y="1239"/>
                  <a:pt x="2108" y="1235"/>
                  <a:pt x="2109" y="1230"/>
                </a:cubicBezTo>
                <a:cubicBezTo>
                  <a:pt x="2110" y="1225"/>
                  <a:pt x="2111" y="1220"/>
                  <a:pt x="2112" y="1215"/>
                </a:cubicBezTo>
                <a:cubicBezTo>
                  <a:pt x="2112" y="1211"/>
                  <a:pt x="2113" y="1207"/>
                  <a:pt x="2114" y="1203"/>
                </a:cubicBezTo>
                <a:cubicBezTo>
                  <a:pt x="2115" y="1198"/>
                  <a:pt x="2116" y="1192"/>
                  <a:pt x="2118" y="1187"/>
                </a:cubicBezTo>
                <a:cubicBezTo>
                  <a:pt x="2118" y="1183"/>
                  <a:pt x="2119" y="1179"/>
                  <a:pt x="2120" y="1176"/>
                </a:cubicBezTo>
                <a:cubicBezTo>
                  <a:pt x="2121" y="1170"/>
                  <a:pt x="2123" y="1164"/>
                  <a:pt x="2124" y="1159"/>
                </a:cubicBezTo>
                <a:cubicBezTo>
                  <a:pt x="2125" y="1155"/>
                  <a:pt x="2126" y="1152"/>
                  <a:pt x="2127" y="1148"/>
                </a:cubicBezTo>
                <a:cubicBezTo>
                  <a:pt x="2128" y="1142"/>
                  <a:pt x="2130" y="1135"/>
                  <a:pt x="2132" y="1128"/>
                </a:cubicBezTo>
                <a:cubicBezTo>
                  <a:pt x="2133" y="1126"/>
                  <a:pt x="2133" y="1124"/>
                  <a:pt x="2134" y="1121"/>
                </a:cubicBezTo>
                <a:cubicBezTo>
                  <a:pt x="2136" y="1112"/>
                  <a:pt x="2139" y="1104"/>
                  <a:pt x="2141" y="1095"/>
                </a:cubicBezTo>
                <a:cubicBezTo>
                  <a:pt x="2142" y="1092"/>
                  <a:pt x="2143" y="1089"/>
                  <a:pt x="2144" y="1086"/>
                </a:cubicBezTo>
                <a:cubicBezTo>
                  <a:pt x="2145" y="1081"/>
                  <a:pt x="2147" y="1075"/>
                  <a:pt x="2149" y="1069"/>
                </a:cubicBezTo>
                <a:cubicBezTo>
                  <a:pt x="2154" y="1067"/>
                  <a:pt x="2159" y="1064"/>
                  <a:pt x="2164" y="1062"/>
                </a:cubicBezTo>
                <a:cubicBezTo>
                  <a:pt x="2166" y="1061"/>
                  <a:pt x="2168" y="1060"/>
                  <a:pt x="2170" y="1059"/>
                </a:cubicBezTo>
                <a:cubicBezTo>
                  <a:pt x="2177" y="1056"/>
                  <a:pt x="2184" y="1052"/>
                  <a:pt x="2191" y="1049"/>
                </a:cubicBezTo>
                <a:cubicBezTo>
                  <a:pt x="2193" y="1048"/>
                  <a:pt x="2195" y="1047"/>
                  <a:pt x="2197" y="1046"/>
                </a:cubicBezTo>
                <a:cubicBezTo>
                  <a:pt x="2202" y="1043"/>
                  <a:pt x="2208" y="1040"/>
                  <a:pt x="2213" y="1038"/>
                </a:cubicBezTo>
                <a:cubicBezTo>
                  <a:pt x="2216" y="1036"/>
                  <a:pt x="2219" y="1035"/>
                  <a:pt x="2221" y="1033"/>
                </a:cubicBezTo>
                <a:cubicBezTo>
                  <a:pt x="2226" y="1031"/>
                  <a:pt x="2230" y="1029"/>
                  <a:pt x="2235" y="1026"/>
                </a:cubicBezTo>
                <a:cubicBezTo>
                  <a:pt x="2238" y="1025"/>
                  <a:pt x="2241" y="1023"/>
                  <a:pt x="2244" y="1021"/>
                </a:cubicBezTo>
                <a:cubicBezTo>
                  <a:pt x="2248" y="1019"/>
                  <a:pt x="2252" y="1017"/>
                  <a:pt x="2256" y="1014"/>
                </a:cubicBezTo>
                <a:cubicBezTo>
                  <a:pt x="2259" y="1013"/>
                  <a:pt x="2262" y="1011"/>
                  <a:pt x="2265" y="1009"/>
                </a:cubicBezTo>
                <a:cubicBezTo>
                  <a:pt x="2269" y="1007"/>
                  <a:pt x="2273" y="1005"/>
                  <a:pt x="2277" y="1002"/>
                </a:cubicBezTo>
                <a:cubicBezTo>
                  <a:pt x="2280" y="1001"/>
                  <a:pt x="2283" y="999"/>
                  <a:pt x="2286" y="997"/>
                </a:cubicBezTo>
                <a:cubicBezTo>
                  <a:pt x="2290" y="995"/>
                  <a:pt x="2294" y="992"/>
                  <a:pt x="2298" y="990"/>
                </a:cubicBezTo>
                <a:cubicBezTo>
                  <a:pt x="2301" y="988"/>
                  <a:pt x="2304" y="986"/>
                  <a:pt x="2307" y="984"/>
                </a:cubicBezTo>
                <a:cubicBezTo>
                  <a:pt x="2311" y="982"/>
                  <a:pt x="2315" y="979"/>
                  <a:pt x="2319" y="977"/>
                </a:cubicBezTo>
                <a:cubicBezTo>
                  <a:pt x="2322" y="975"/>
                  <a:pt x="2325" y="973"/>
                  <a:pt x="2328" y="971"/>
                </a:cubicBezTo>
                <a:cubicBezTo>
                  <a:pt x="2332" y="969"/>
                  <a:pt x="2336" y="966"/>
                  <a:pt x="2339" y="964"/>
                </a:cubicBezTo>
                <a:cubicBezTo>
                  <a:pt x="2342" y="962"/>
                  <a:pt x="2345" y="960"/>
                  <a:pt x="2349" y="958"/>
                </a:cubicBezTo>
                <a:cubicBezTo>
                  <a:pt x="2352" y="955"/>
                  <a:pt x="2356" y="953"/>
                  <a:pt x="2360" y="950"/>
                </a:cubicBezTo>
                <a:cubicBezTo>
                  <a:pt x="2363" y="948"/>
                  <a:pt x="2366" y="946"/>
                  <a:pt x="2369" y="944"/>
                </a:cubicBezTo>
                <a:cubicBezTo>
                  <a:pt x="2373" y="942"/>
                  <a:pt x="2376" y="939"/>
                  <a:pt x="2380" y="936"/>
                </a:cubicBezTo>
                <a:cubicBezTo>
                  <a:pt x="2383" y="934"/>
                  <a:pt x="2386" y="932"/>
                  <a:pt x="2389" y="930"/>
                </a:cubicBezTo>
                <a:cubicBezTo>
                  <a:pt x="2393" y="927"/>
                  <a:pt x="2397" y="925"/>
                  <a:pt x="2401" y="922"/>
                </a:cubicBezTo>
                <a:cubicBezTo>
                  <a:pt x="2403" y="920"/>
                  <a:pt x="2406" y="918"/>
                  <a:pt x="2409" y="916"/>
                </a:cubicBezTo>
                <a:cubicBezTo>
                  <a:pt x="2413" y="913"/>
                  <a:pt x="2417" y="910"/>
                  <a:pt x="2421" y="906"/>
                </a:cubicBezTo>
                <a:cubicBezTo>
                  <a:pt x="2424" y="905"/>
                  <a:pt x="2426" y="903"/>
                  <a:pt x="2428" y="901"/>
                </a:cubicBezTo>
                <a:cubicBezTo>
                  <a:pt x="2434" y="897"/>
                  <a:pt x="2439" y="893"/>
                  <a:pt x="2445" y="889"/>
                </a:cubicBezTo>
                <a:cubicBezTo>
                  <a:pt x="2446" y="888"/>
                  <a:pt x="2447" y="887"/>
                  <a:pt x="2447" y="887"/>
                </a:cubicBezTo>
                <a:cubicBezTo>
                  <a:pt x="2454" y="882"/>
                  <a:pt x="2460" y="877"/>
                  <a:pt x="2466" y="872"/>
                </a:cubicBezTo>
                <a:cubicBezTo>
                  <a:pt x="2465" y="873"/>
                  <a:pt x="2465" y="873"/>
                  <a:pt x="2465" y="873"/>
                </a:cubicBezTo>
                <a:lnTo>
                  <a:pt x="2466" y="872"/>
                </a:lnTo>
                <a:close/>
                <a:moveTo>
                  <a:pt x="2625" y="1128"/>
                </a:moveTo>
                <a:cubicBezTo>
                  <a:pt x="2625" y="1129"/>
                  <a:pt x="2624" y="1131"/>
                  <a:pt x="2624" y="1132"/>
                </a:cubicBezTo>
                <a:cubicBezTo>
                  <a:pt x="2623" y="1136"/>
                  <a:pt x="2622" y="1140"/>
                  <a:pt x="2621" y="1144"/>
                </a:cubicBezTo>
                <a:cubicBezTo>
                  <a:pt x="2620" y="1150"/>
                  <a:pt x="2618" y="1156"/>
                  <a:pt x="2617" y="1161"/>
                </a:cubicBezTo>
                <a:cubicBezTo>
                  <a:pt x="2616" y="1166"/>
                  <a:pt x="2615" y="1170"/>
                  <a:pt x="2614" y="1174"/>
                </a:cubicBezTo>
                <a:cubicBezTo>
                  <a:pt x="2613" y="1180"/>
                  <a:pt x="2612" y="1185"/>
                  <a:pt x="2610" y="1191"/>
                </a:cubicBezTo>
                <a:cubicBezTo>
                  <a:pt x="2610" y="1196"/>
                  <a:pt x="2609" y="1200"/>
                  <a:pt x="2608" y="1204"/>
                </a:cubicBezTo>
                <a:cubicBezTo>
                  <a:pt x="2607" y="1210"/>
                  <a:pt x="2606" y="1216"/>
                  <a:pt x="2604" y="1222"/>
                </a:cubicBezTo>
                <a:cubicBezTo>
                  <a:pt x="2604" y="1226"/>
                  <a:pt x="2603" y="1230"/>
                  <a:pt x="2602" y="1234"/>
                </a:cubicBezTo>
                <a:cubicBezTo>
                  <a:pt x="2601" y="1240"/>
                  <a:pt x="2600" y="1246"/>
                  <a:pt x="2599" y="1252"/>
                </a:cubicBezTo>
                <a:cubicBezTo>
                  <a:pt x="2598" y="1256"/>
                  <a:pt x="2598" y="1260"/>
                  <a:pt x="2597" y="1264"/>
                </a:cubicBezTo>
                <a:cubicBezTo>
                  <a:pt x="2596" y="1271"/>
                  <a:pt x="2595" y="1277"/>
                  <a:pt x="2594" y="1284"/>
                </a:cubicBezTo>
                <a:cubicBezTo>
                  <a:pt x="2594" y="1287"/>
                  <a:pt x="2593" y="1291"/>
                  <a:pt x="2593" y="1294"/>
                </a:cubicBezTo>
                <a:cubicBezTo>
                  <a:pt x="2592" y="1302"/>
                  <a:pt x="2591" y="1311"/>
                  <a:pt x="2590" y="1319"/>
                </a:cubicBezTo>
                <a:cubicBezTo>
                  <a:pt x="2589" y="1321"/>
                  <a:pt x="2589" y="1323"/>
                  <a:pt x="2589" y="1325"/>
                </a:cubicBezTo>
                <a:cubicBezTo>
                  <a:pt x="2588" y="1334"/>
                  <a:pt x="2587" y="1344"/>
                  <a:pt x="2586" y="1354"/>
                </a:cubicBezTo>
                <a:cubicBezTo>
                  <a:pt x="2585" y="1354"/>
                  <a:pt x="2585" y="1355"/>
                  <a:pt x="2585" y="1355"/>
                </a:cubicBezTo>
                <a:cubicBezTo>
                  <a:pt x="2576" y="1364"/>
                  <a:pt x="2567" y="1373"/>
                  <a:pt x="2558" y="1381"/>
                </a:cubicBezTo>
                <a:cubicBezTo>
                  <a:pt x="2558" y="1382"/>
                  <a:pt x="2558" y="1382"/>
                  <a:pt x="2557" y="1382"/>
                </a:cubicBezTo>
                <a:cubicBezTo>
                  <a:pt x="2548" y="1391"/>
                  <a:pt x="2539" y="1399"/>
                  <a:pt x="2530" y="1408"/>
                </a:cubicBezTo>
                <a:cubicBezTo>
                  <a:pt x="2530" y="1408"/>
                  <a:pt x="2529" y="1408"/>
                  <a:pt x="2529" y="1409"/>
                </a:cubicBezTo>
                <a:cubicBezTo>
                  <a:pt x="2520" y="1417"/>
                  <a:pt x="2510" y="1425"/>
                  <a:pt x="2501" y="1433"/>
                </a:cubicBezTo>
                <a:cubicBezTo>
                  <a:pt x="2500" y="1434"/>
                  <a:pt x="2500" y="1435"/>
                  <a:pt x="2499" y="1435"/>
                </a:cubicBezTo>
                <a:cubicBezTo>
                  <a:pt x="2490" y="1443"/>
                  <a:pt x="2481" y="1451"/>
                  <a:pt x="2472" y="1459"/>
                </a:cubicBezTo>
                <a:cubicBezTo>
                  <a:pt x="2470" y="1459"/>
                  <a:pt x="2469" y="1460"/>
                  <a:pt x="2468" y="1461"/>
                </a:cubicBezTo>
                <a:cubicBezTo>
                  <a:pt x="2459" y="1469"/>
                  <a:pt x="2450" y="1476"/>
                  <a:pt x="2441" y="1483"/>
                </a:cubicBezTo>
                <a:cubicBezTo>
                  <a:pt x="2440" y="1484"/>
                  <a:pt x="2439" y="1485"/>
                  <a:pt x="2437" y="1486"/>
                </a:cubicBezTo>
                <a:cubicBezTo>
                  <a:pt x="2428" y="1493"/>
                  <a:pt x="2419" y="1500"/>
                  <a:pt x="2410" y="1507"/>
                </a:cubicBezTo>
                <a:cubicBezTo>
                  <a:pt x="2408" y="1508"/>
                  <a:pt x="2407" y="1509"/>
                  <a:pt x="2406" y="1510"/>
                </a:cubicBezTo>
                <a:cubicBezTo>
                  <a:pt x="2396" y="1517"/>
                  <a:pt x="2387" y="1524"/>
                  <a:pt x="2378" y="1530"/>
                </a:cubicBezTo>
                <a:cubicBezTo>
                  <a:pt x="2376" y="1531"/>
                  <a:pt x="2375" y="1532"/>
                  <a:pt x="2373" y="1533"/>
                </a:cubicBezTo>
                <a:cubicBezTo>
                  <a:pt x="2364" y="1540"/>
                  <a:pt x="2354" y="1546"/>
                  <a:pt x="2345" y="1553"/>
                </a:cubicBezTo>
                <a:cubicBezTo>
                  <a:pt x="2344" y="1553"/>
                  <a:pt x="2343" y="1554"/>
                  <a:pt x="2343" y="1554"/>
                </a:cubicBezTo>
                <a:cubicBezTo>
                  <a:pt x="2343" y="1553"/>
                  <a:pt x="2343" y="1553"/>
                  <a:pt x="2343" y="1552"/>
                </a:cubicBezTo>
                <a:cubicBezTo>
                  <a:pt x="2342" y="1544"/>
                  <a:pt x="2342" y="1536"/>
                  <a:pt x="2342" y="1528"/>
                </a:cubicBezTo>
                <a:cubicBezTo>
                  <a:pt x="2342" y="1527"/>
                  <a:pt x="2342" y="1525"/>
                  <a:pt x="2342" y="1524"/>
                </a:cubicBezTo>
                <a:cubicBezTo>
                  <a:pt x="2342" y="1515"/>
                  <a:pt x="2342" y="1507"/>
                  <a:pt x="2342" y="1499"/>
                </a:cubicBezTo>
                <a:cubicBezTo>
                  <a:pt x="2342" y="1487"/>
                  <a:pt x="2342" y="1476"/>
                  <a:pt x="2342" y="1464"/>
                </a:cubicBezTo>
                <a:cubicBezTo>
                  <a:pt x="2342" y="1461"/>
                  <a:pt x="2342" y="1457"/>
                  <a:pt x="2342" y="1453"/>
                </a:cubicBezTo>
                <a:cubicBezTo>
                  <a:pt x="2343" y="1446"/>
                  <a:pt x="2343" y="1438"/>
                  <a:pt x="2343" y="1430"/>
                </a:cubicBezTo>
                <a:cubicBezTo>
                  <a:pt x="2343" y="1426"/>
                  <a:pt x="2344" y="1421"/>
                  <a:pt x="2344" y="1417"/>
                </a:cubicBezTo>
                <a:cubicBezTo>
                  <a:pt x="2344" y="1410"/>
                  <a:pt x="2345" y="1403"/>
                  <a:pt x="2345" y="1396"/>
                </a:cubicBezTo>
                <a:cubicBezTo>
                  <a:pt x="2346" y="1391"/>
                  <a:pt x="2346" y="1386"/>
                  <a:pt x="2346" y="1381"/>
                </a:cubicBezTo>
                <a:cubicBezTo>
                  <a:pt x="2347" y="1375"/>
                  <a:pt x="2347" y="1369"/>
                  <a:pt x="2348" y="1363"/>
                </a:cubicBezTo>
                <a:cubicBezTo>
                  <a:pt x="2352" y="1360"/>
                  <a:pt x="2356" y="1357"/>
                  <a:pt x="2360" y="1355"/>
                </a:cubicBezTo>
                <a:cubicBezTo>
                  <a:pt x="2362" y="1353"/>
                  <a:pt x="2364" y="1352"/>
                  <a:pt x="2366" y="1351"/>
                </a:cubicBezTo>
                <a:cubicBezTo>
                  <a:pt x="2373" y="1346"/>
                  <a:pt x="2379" y="1342"/>
                  <a:pt x="2386" y="1337"/>
                </a:cubicBezTo>
                <a:cubicBezTo>
                  <a:pt x="2387" y="1336"/>
                  <a:pt x="2388" y="1335"/>
                  <a:pt x="2389" y="1334"/>
                </a:cubicBezTo>
                <a:cubicBezTo>
                  <a:pt x="2395" y="1331"/>
                  <a:pt x="2400" y="1327"/>
                  <a:pt x="2405" y="1323"/>
                </a:cubicBezTo>
                <a:cubicBezTo>
                  <a:pt x="2407" y="1322"/>
                  <a:pt x="2409" y="1320"/>
                  <a:pt x="2412" y="1318"/>
                </a:cubicBezTo>
                <a:cubicBezTo>
                  <a:pt x="2416" y="1315"/>
                  <a:pt x="2420" y="1312"/>
                  <a:pt x="2424" y="1309"/>
                </a:cubicBezTo>
                <a:cubicBezTo>
                  <a:pt x="2426" y="1307"/>
                  <a:pt x="2429" y="1305"/>
                  <a:pt x="2432" y="1303"/>
                </a:cubicBezTo>
                <a:cubicBezTo>
                  <a:pt x="2435" y="1301"/>
                  <a:pt x="2439" y="1298"/>
                  <a:pt x="2443" y="1295"/>
                </a:cubicBezTo>
                <a:cubicBezTo>
                  <a:pt x="2445" y="1293"/>
                  <a:pt x="2448" y="1291"/>
                  <a:pt x="2451" y="1289"/>
                </a:cubicBezTo>
                <a:cubicBezTo>
                  <a:pt x="2454" y="1286"/>
                  <a:pt x="2458" y="1283"/>
                  <a:pt x="2461" y="1280"/>
                </a:cubicBezTo>
                <a:cubicBezTo>
                  <a:pt x="2464" y="1278"/>
                  <a:pt x="2467" y="1276"/>
                  <a:pt x="2469" y="1274"/>
                </a:cubicBezTo>
                <a:cubicBezTo>
                  <a:pt x="2473" y="1271"/>
                  <a:pt x="2476" y="1268"/>
                  <a:pt x="2479" y="1265"/>
                </a:cubicBezTo>
                <a:cubicBezTo>
                  <a:pt x="2482" y="1263"/>
                  <a:pt x="2485" y="1261"/>
                  <a:pt x="2488" y="1259"/>
                </a:cubicBezTo>
                <a:cubicBezTo>
                  <a:pt x="2491" y="1256"/>
                  <a:pt x="2494" y="1253"/>
                  <a:pt x="2498" y="1250"/>
                </a:cubicBezTo>
                <a:cubicBezTo>
                  <a:pt x="2500" y="1248"/>
                  <a:pt x="2503" y="1245"/>
                  <a:pt x="2506" y="1243"/>
                </a:cubicBezTo>
                <a:cubicBezTo>
                  <a:pt x="2509" y="1240"/>
                  <a:pt x="2512" y="1237"/>
                  <a:pt x="2516" y="1235"/>
                </a:cubicBezTo>
                <a:cubicBezTo>
                  <a:pt x="2518" y="1232"/>
                  <a:pt x="2521" y="1230"/>
                  <a:pt x="2524" y="1227"/>
                </a:cubicBezTo>
                <a:cubicBezTo>
                  <a:pt x="2527" y="1225"/>
                  <a:pt x="2530" y="1222"/>
                  <a:pt x="2533" y="1219"/>
                </a:cubicBezTo>
                <a:cubicBezTo>
                  <a:pt x="2536" y="1216"/>
                  <a:pt x="2538" y="1214"/>
                  <a:pt x="2541" y="1212"/>
                </a:cubicBezTo>
                <a:cubicBezTo>
                  <a:pt x="2544" y="1209"/>
                  <a:pt x="2548" y="1205"/>
                  <a:pt x="2551" y="1202"/>
                </a:cubicBezTo>
                <a:cubicBezTo>
                  <a:pt x="2553" y="1200"/>
                  <a:pt x="2556" y="1198"/>
                  <a:pt x="2558" y="1195"/>
                </a:cubicBezTo>
                <a:cubicBezTo>
                  <a:pt x="2562" y="1192"/>
                  <a:pt x="2565" y="1189"/>
                  <a:pt x="2568" y="1186"/>
                </a:cubicBezTo>
                <a:cubicBezTo>
                  <a:pt x="2571" y="1184"/>
                  <a:pt x="2573" y="1181"/>
                  <a:pt x="2575" y="1179"/>
                </a:cubicBezTo>
                <a:cubicBezTo>
                  <a:pt x="2579" y="1176"/>
                  <a:pt x="2582" y="1172"/>
                  <a:pt x="2585" y="1169"/>
                </a:cubicBezTo>
                <a:cubicBezTo>
                  <a:pt x="2588" y="1167"/>
                  <a:pt x="2590" y="1164"/>
                  <a:pt x="2592" y="1162"/>
                </a:cubicBezTo>
                <a:cubicBezTo>
                  <a:pt x="2596" y="1158"/>
                  <a:pt x="2599" y="1155"/>
                  <a:pt x="2603" y="1151"/>
                </a:cubicBezTo>
                <a:cubicBezTo>
                  <a:pt x="2605" y="1149"/>
                  <a:pt x="2607" y="1147"/>
                  <a:pt x="2609" y="1145"/>
                </a:cubicBezTo>
                <a:cubicBezTo>
                  <a:pt x="2614" y="1140"/>
                  <a:pt x="2619" y="1135"/>
                  <a:pt x="2624" y="1129"/>
                </a:cubicBezTo>
                <a:cubicBezTo>
                  <a:pt x="2624" y="1129"/>
                  <a:pt x="2624" y="1129"/>
                  <a:pt x="2625" y="1128"/>
                </a:cubicBezTo>
                <a:cubicBezTo>
                  <a:pt x="2624" y="1129"/>
                  <a:pt x="2624" y="1129"/>
                  <a:pt x="2624" y="1129"/>
                </a:cubicBezTo>
                <a:lnTo>
                  <a:pt x="2625" y="1128"/>
                </a:lnTo>
                <a:close/>
                <a:moveTo>
                  <a:pt x="2856" y="1207"/>
                </a:moveTo>
                <a:cubicBezTo>
                  <a:pt x="2856" y="1211"/>
                  <a:pt x="2855" y="1215"/>
                  <a:pt x="2854" y="1219"/>
                </a:cubicBezTo>
                <a:cubicBezTo>
                  <a:pt x="2854" y="1222"/>
                  <a:pt x="2853" y="1226"/>
                  <a:pt x="2852" y="1229"/>
                </a:cubicBezTo>
                <a:cubicBezTo>
                  <a:pt x="2850" y="1239"/>
                  <a:pt x="2849" y="1249"/>
                  <a:pt x="2847" y="1259"/>
                </a:cubicBezTo>
                <a:cubicBezTo>
                  <a:pt x="2847" y="1259"/>
                  <a:pt x="2847" y="1260"/>
                  <a:pt x="2847" y="1261"/>
                </a:cubicBezTo>
                <a:cubicBezTo>
                  <a:pt x="2845" y="1271"/>
                  <a:pt x="2844" y="1282"/>
                  <a:pt x="2842" y="1292"/>
                </a:cubicBezTo>
                <a:cubicBezTo>
                  <a:pt x="2842" y="1296"/>
                  <a:pt x="2841" y="1299"/>
                  <a:pt x="2841" y="1302"/>
                </a:cubicBezTo>
                <a:cubicBezTo>
                  <a:pt x="2840" y="1310"/>
                  <a:pt x="2839" y="1317"/>
                  <a:pt x="2838" y="1324"/>
                </a:cubicBezTo>
                <a:cubicBezTo>
                  <a:pt x="2838" y="1328"/>
                  <a:pt x="2837" y="1332"/>
                  <a:pt x="2837" y="1336"/>
                </a:cubicBezTo>
                <a:cubicBezTo>
                  <a:pt x="2836" y="1343"/>
                  <a:pt x="2835" y="1350"/>
                  <a:pt x="2835" y="1357"/>
                </a:cubicBezTo>
                <a:cubicBezTo>
                  <a:pt x="2834" y="1361"/>
                  <a:pt x="2834" y="1365"/>
                  <a:pt x="2834" y="1369"/>
                </a:cubicBezTo>
                <a:cubicBezTo>
                  <a:pt x="2833" y="1376"/>
                  <a:pt x="2832" y="1384"/>
                  <a:pt x="2832" y="1391"/>
                </a:cubicBezTo>
                <a:cubicBezTo>
                  <a:pt x="2832" y="1394"/>
                  <a:pt x="2831" y="1398"/>
                  <a:pt x="2831" y="1401"/>
                </a:cubicBezTo>
                <a:cubicBezTo>
                  <a:pt x="2831" y="1411"/>
                  <a:pt x="2830" y="1422"/>
                  <a:pt x="2830" y="1432"/>
                </a:cubicBezTo>
                <a:cubicBezTo>
                  <a:pt x="2827" y="1436"/>
                  <a:pt x="2825" y="1440"/>
                  <a:pt x="2823" y="1444"/>
                </a:cubicBezTo>
                <a:cubicBezTo>
                  <a:pt x="2821" y="1447"/>
                  <a:pt x="2820" y="1450"/>
                  <a:pt x="2818" y="1452"/>
                </a:cubicBezTo>
                <a:cubicBezTo>
                  <a:pt x="2814" y="1459"/>
                  <a:pt x="2810" y="1466"/>
                  <a:pt x="2806" y="1473"/>
                </a:cubicBezTo>
                <a:cubicBezTo>
                  <a:pt x="2805" y="1474"/>
                  <a:pt x="2804" y="1476"/>
                  <a:pt x="2803" y="1478"/>
                </a:cubicBezTo>
                <a:cubicBezTo>
                  <a:pt x="2800" y="1483"/>
                  <a:pt x="2797" y="1488"/>
                  <a:pt x="2794" y="1493"/>
                </a:cubicBezTo>
                <a:cubicBezTo>
                  <a:pt x="2792" y="1496"/>
                  <a:pt x="2791" y="1498"/>
                  <a:pt x="2789" y="1501"/>
                </a:cubicBezTo>
                <a:cubicBezTo>
                  <a:pt x="2786" y="1505"/>
                  <a:pt x="2784" y="1509"/>
                  <a:pt x="2781" y="1513"/>
                </a:cubicBezTo>
                <a:cubicBezTo>
                  <a:pt x="2779" y="1516"/>
                  <a:pt x="2778" y="1519"/>
                  <a:pt x="2776" y="1522"/>
                </a:cubicBezTo>
                <a:cubicBezTo>
                  <a:pt x="2773" y="1525"/>
                  <a:pt x="2771" y="1529"/>
                  <a:pt x="2768" y="1533"/>
                </a:cubicBezTo>
                <a:cubicBezTo>
                  <a:pt x="2766" y="1536"/>
                  <a:pt x="2764" y="1539"/>
                  <a:pt x="2762" y="1542"/>
                </a:cubicBezTo>
                <a:cubicBezTo>
                  <a:pt x="2760" y="1546"/>
                  <a:pt x="2757" y="1549"/>
                  <a:pt x="2755" y="1553"/>
                </a:cubicBezTo>
                <a:cubicBezTo>
                  <a:pt x="2753" y="1556"/>
                  <a:pt x="2751" y="1559"/>
                  <a:pt x="2749" y="1562"/>
                </a:cubicBezTo>
                <a:cubicBezTo>
                  <a:pt x="2746" y="1565"/>
                  <a:pt x="2744" y="1569"/>
                  <a:pt x="2741" y="1573"/>
                </a:cubicBezTo>
                <a:cubicBezTo>
                  <a:pt x="2739" y="1576"/>
                  <a:pt x="2737" y="1578"/>
                  <a:pt x="2735" y="1581"/>
                </a:cubicBezTo>
                <a:cubicBezTo>
                  <a:pt x="2732" y="1585"/>
                  <a:pt x="2730" y="1588"/>
                  <a:pt x="2727" y="1592"/>
                </a:cubicBezTo>
                <a:cubicBezTo>
                  <a:pt x="2725" y="1595"/>
                  <a:pt x="2723" y="1598"/>
                  <a:pt x="2721" y="1601"/>
                </a:cubicBezTo>
                <a:cubicBezTo>
                  <a:pt x="2718" y="1604"/>
                  <a:pt x="2716" y="1608"/>
                  <a:pt x="2713" y="1611"/>
                </a:cubicBezTo>
                <a:cubicBezTo>
                  <a:pt x="2711" y="1614"/>
                  <a:pt x="2708" y="1617"/>
                  <a:pt x="2706" y="1620"/>
                </a:cubicBezTo>
                <a:cubicBezTo>
                  <a:pt x="2704" y="1623"/>
                  <a:pt x="2701" y="1627"/>
                  <a:pt x="2698" y="1630"/>
                </a:cubicBezTo>
                <a:cubicBezTo>
                  <a:pt x="2696" y="1633"/>
                  <a:pt x="2694" y="1636"/>
                  <a:pt x="2692" y="1639"/>
                </a:cubicBezTo>
                <a:cubicBezTo>
                  <a:pt x="2689" y="1642"/>
                  <a:pt x="2686" y="1645"/>
                  <a:pt x="2684" y="1649"/>
                </a:cubicBezTo>
                <a:cubicBezTo>
                  <a:pt x="2681" y="1652"/>
                  <a:pt x="2679" y="1654"/>
                  <a:pt x="2676" y="1657"/>
                </a:cubicBezTo>
                <a:cubicBezTo>
                  <a:pt x="2674" y="1661"/>
                  <a:pt x="2671" y="1664"/>
                  <a:pt x="2668" y="1667"/>
                </a:cubicBezTo>
                <a:cubicBezTo>
                  <a:pt x="2666" y="1670"/>
                  <a:pt x="2664" y="1673"/>
                  <a:pt x="2661" y="1676"/>
                </a:cubicBezTo>
                <a:cubicBezTo>
                  <a:pt x="2658" y="1679"/>
                  <a:pt x="2656" y="1682"/>
                  <a:pt x="2653" y="1685"/>
                </a:cubicBezTo>
                <a:cubicBezTo>
                  <a:pt x="2651" y="1688"/>
                  <a:pt x="2648" y="1691"/>
                  <a:pt x="2646" y="1694"/>
                </a:cubicBezTo>
                <a:cubicBezTo>
                  <a:pt x="2643" y="1697"/>
                  <a:pt x="2640" y="1700"/>
                  <a:pt x="2637" y="1703"/>
                </a:cubicBezTo>
                <a:cubicBezTo>
                  <a:pt x="2635" y="1706"/>
                  <a:pt x="2632" y="1709"/>
                  <a:pt x="2630" y="1712"/>
                </a:cubicBezTo>
                <a:cubicBezTo>
                  <a:pt x="2627" y="1715"/>
                  <a:pt x="2624" y="1718"/>
                  <a:pt x="2621" y="1721"/>
                </a:cubicBezTo>
                <a:cubicBezTo>
                  <a:pt x="2619" y="1724"/>
                  <a:pt x="2616" y="1727"/>
                  <a:pt x="2614" y="1729"/>
                </a:cubicBezTo>
                <a:cubicBezTo>
                  <a:pt x="2612" y="1731"/>
                  <a:pt x="2611" y="1732"/>
                  <a:pt x="2609" y="1734"/>
                </a:cubicBezTo>
                <a:cubicBezTo>
                  <a:pt x="2609" y="1732"/>
                  <a:pt x="2609" y="1730"/>
                  <a:pt x="2608" y="1728"/>
                </a:cubicBezTo>
                <a:cubicBezTo>
                  <a:pt x="2608" y="1725"/>
                  <a:pt x="2607" y="1722"/>
                  <a:pt x="2607" y="1719"/>
                </a:cubicBezTo>
                <a:cubicBezTo>
                  <a:pt x="2606" y="1715"/>
                  <a:pt x="2606" y="1711"/>
                  <a:pt x="2605" y="1706"/>
                </a:cubicBezTo>
                <a:cubicBezTo>
                  <a:pt x="2605" y="1703"/>
                  <a:pt x="2604" y="1700"/>
                  <a:pt x="2604" y="1697"/>
                </a:cubicBezTo>
                <a:cubicBezTo>
                  <a:pt x="2603" y="1693"/>
                  <a:pt x="2603" y="1689"/>
                  <a:pt x="2602" y="1685"/>
                </a:cubicBezTo>
                <a:cubicBezTo>
                  <a:pt x="2602" y="1681"/>
                  <a:pt x="2602" y="1678"/>
                  <a:pt x="2601" y="1675"/>
                </a:cubicBezTo>
                <a:cubicBezTo>
                  <a:pt x="2601" y="1671"/>
                  <a:pt x="2600" y="1667"/>
                  <a:pt x="2600" y="1662"/>
                </a:cubicBezTo>
                <a:cubicBezTo>
                  <a:pt x="2599" y="1659"/>
                  <a:pt x="2599" y="1656"/>
                  <a:pt x="2599" y="1653"/>
                </a:cubicBezTo>
                <a:cubicBezTo>
                  <a:pt x="2598" y="1649"/>
                  <a:pt x="2598" y="1644"/>
                  <a:pt x="2598" y="1640"/>
                </a:cubicBezTo>
                <a:cubicBezTo>
                  <a:pt x="2597" y="1637"/>
                  <a:pt x="2597" y="1634"/>
                  <a:pt x="2597" y="1631"/>
                </a:cubicBezTo>
                <a:cubicBezTo>
                  <a:pt x="2596" y="1626"/>
                  <a:pt x="2596" y="1621"/>
                  <a:pt x="2595" y="1616"/>
                </a:cubicBezTo>
                <a:cubicBezTo>
                  <a:pt x="2595" y="1613"/>
                  <a:pt x="2595" y="1611"/>
                  <a:pt x="2595" y="1609"/>
                </a:cubicBezTo>
                <a:cubicBezTo>
                  <a:pt x="2594" y="1602"/>
                  <a:pt x="2594" y="1594"/>
                  <a:pt x="2593" y="1587"/>
                </a:cubicBezTo>
                <a:cubicBezTo>
                  <a:pt x="2593" y="1586"/>
                  <a:pt x="2593" y="1584"/>
                  <a:pt x="2593" y="1582"/>
                </a:cubicBezTo>
                <a:cubicBezTo>
                  <a:pt x="2593" y="1577"/>
                  <a:pt x="2593" y="1572"/>
                  <a:pt x="2592" y="1566"/>
                </a:cubicBezTo>
                <a:cubicBezTo>
                  <a:pt x="2599" y="1560"/>
                  <a:pt x="2606" y="1553"/>
                  <a:pt x="2612" y="1546"/>
                </a:cubicBezTo>
                <a:cubicBezTo>
                  <a:pt x="2613" y="1545"/>
                  <a:pt x="2614" y="1544"/>
                  <a:pt x="2615" y="1543"/>
                </a:cubicBezTo>
                <a:cubicBezTo>
                  <a:pt x="2621" y="1537"/>
                  <a:pt x="2627" y="1531"/>
                  <a:pt x="2633" y="1524"/>
                </a:cubicBezTo>
                <a:cubicBezTo>
                  <a:pt x="2635" y="1522"/>
                  <a:pt x="2637" y="1519"/>
                  <a:pt x="2640" y="1516"/>
                </a:cubicBezTo>
                <a:cubicBezTo>
                  <a:pt x="2644" y="1512"/>
                  <a:pt x="2648" y="1507"/>
                  <a:pt x="2653" y="1502"/>
                </a:cubicBezTo>
                <a:cubicBezTo>
                  <a:pt x="2655" y="1499"/>
                  <a:pt x="2658" y="1496"/>
                  <a:pt x="2660" y="1493"/>
                </a:cubicBezTo>
                <a:cubicBezTo>
                  <a:pt x="2664" y="1488"/>
                  <a:pt x="2668" y="1484"/>
                  <a:pt x="2672" y="1479"/>
                </a:cubicBezTo>
                <a:cubicBezTo>
                  <a:pt x="2675" y="1476"/>
                  <a:pt x="2677" y="1473"/>
                  <a:pt x="2680" y="1470"/>
                </a:cubicBezTo>
                <a:cubicBezTo>
                  <a:pt x="2684" y="1465"/>
                  <a:pt x="2687" y="1461"/>
                  <a:pt x="2691" y="1456"/>
                </a:cubicBezTo>
                <a:cubicBezTo>
                  <a:pt x="2694" y="1453"/>
                  <a:pt x="2696" y="1450"/>
                  <a:pt x="2699" y="1446"/>
                </a:cubicBezTo>
                <a:cubicBezTo>
                  <a:pt x="2703" y="1442"/>
                  <a:pt x="2706" y="1437"/>
                  <a:pt x="2710" y="1433"/>
                </a:cubicBezTo>
                <a:cubicBezTo>
                  <a:pt x="2712" y="1429"/>
                  <a:pt x="2715" y="1426"/>
                  <a:pt x="2718" y="1423"/>
                </a:cubicBezTo>
                <a:cubicBezTo>
                  <a:pt x="2721" y="1418"/>
                  <a:pt x="2724" y="1413"/>
                  <a:pt x="2728" y="1409"/>
                </a:cubicBezTo>
                <a:cubicBezTo>
                  <a:pt x="2730" y="1406"/>
                  <a:pt x="2733" y="1402"/>
                  <a:pt x="2735" y="1399"/>
                </a:cubicBezTo>
                <a:cubicBezTo>
                  <a:pt x="2739" y="1394"/>
                  <a:pt x="2742" y="1389"/>
                  <a:pt x="2746" y="1384"/>
                </a:cubicBezTo>
                <a:cubicBezTo>
                  <a:pt x="2748" y="1381"/>
                  <a:pt x="2751" y="1378"/>
                  <a:pt x="2753" y="1375"/>
                </a:cubicBezTo>
                <a:cubicBezTo>
                  <a:pt x="2757" y="1369"/>
                  <a:pt x="2760" y="1364"/>
                  <a:pt x="2764" y="1358"/>
                </a:cubicBezTo>
                <a:cubicBezTo>
                  <a:pt x="2766" y="1356"/>
                  <a:pt x="2768" y="1353"/>
                  <a:pt x="2770" y="1350"/>
                </a:cubicBezTo>
                <a:cubicBezTo>
                  <a:pt x="2775" y="1342"/>
                  <a:pt x="2781" y="1334"/>
                  <a:pt x="2786" y="1326"/>
                </a:cubicBezTo>
                <a:cubicBezTo>
                  <a:pt x="2786" y="1325"/>
                  <a:pt x="2787" y="1325"/>
                  <a:pt x="2787" y="1324"/>
                </a:cubicBezTo>
                <a:cubicBezTo>
                  <a:pt x="2792" y="1316"/>
                  <a:pt x="2797" y="1308"/>
                  <a:pt x="2802" y="1300"/>
                </a:cubicBezTo>
                <a:cubicBezTo>
                  <a:pt x="2804" y="1298"/>
                  <a:pt x="2805" y="1295"/>
                  <a:pt x="2807" y="1292"/>
                </a:cubicBezTo>
                <a:cubicBezTo>
                  <a:pt x="2811" y="1286"/>
                  <a:pt x="2814" y="1281"/>
                  <a:pt x="2817" y="1275"/>
                </a:cubicBezTo>
                <a:cubicBezTo>
                  <a:pt x="2819" y="1272"/>
                  <a:pt x="2821" y="1268"/>
                  <a:pt x="2823" y="1265"/>
                </a:cubicBezTo>
                <a:cubicBezTo>
                  <a:pt x="2826" y="1260"/>
                  <a:pt x="2829" y="1254"/>
                  <a:pt x="2832" y="1249"/>
                </a:cubicBezTo>
                <a:cubicBezTo>
                  <a:pt x="2834" y="1246"/>
                  <a:pt x="2836" y="1242"/>
                  <a:pt x="2838" y="1238"/>
                </a:cubicBezTo>
                <a:cubicBezTo>
                  <a:pt x="2841" y="1233"/>
                  <a:pt x="2844" y="1228"/>
                  <a:pt x="2847" y="1223"/>
                </a:cubicBezTo>
                <a:cubicBezTo>
                  <a:pt x="2849" y="1219"/>
                  <a:pt x="2851" y="1216"/>
                  <a:pt x="2853" y="1212"/>
                </a:cubicBezTo>
                <a:cubicBezTo>
                  <a:pt x="2854" y="1210"/>
                  <a:pt x="2855" y="1209"/>
                  <a:pt x="2856" y="1207"/>
                </a:cubicBezTo>
                <a:cubicBezTo>
                  <a:pt x="2855" y="1210"/>
                  <a:pt x="2855" y="1210"/>
                  <a:pt x="2855" y="1210"/>
                </a:cubicBezTo>
                <a:lnTo>
                  <a:pt x="2856" y="1207"/>
                </a:lnTo>
                <a:close/>
                <a:moveTo>
                  <a:pt x="1384" y="393"/>
                </a:moveTo>
                <a:cubicBezTo>
                  <a:pt x="1381" y="396"/>
                  <a:pt x="1379" y="398"/>
                  <a:pt x="1377" y="400"/>
                </a:cubicBezTo>
                <a:cubicBezTo>
                  <a:pt x="1374" y="403"/>
                  <a:pt x="1370" y="406"/>
                  <a:pt x="1367" y="409"/>
                </a:cubicBezTo>
                <a:cubicBezTo>
                  <a:pt x="1363" y="413"/>
                  <a:pt x="1359" y="417"/>
                  <a:pt x="1355" y="420"/>
                </a:cubicBezTo>
                <a:cubicBezTo>
                  <a:pt x="1352" y="423"/>
                  <a:pt x="1348" y="427"/>
                  <a:pt x="1345" y="430"/>
                </a:cubicBezTo>
                <a:cubicBezTo>
                  <a:pt x="1341" y="434"/>
                  <a:pt x="1337" y="438"/>
                  <a:pt x="1333" y="442"/>
                </a:cubicBezTo>
                <a:cubicBezTo>
                  <a:pt x="1330" y="445"/>
                  <a:pt x="1327" y="448"/>
                  <a:pt x="1324" y="451"/>
                </a:cubicBezTo>
                <a:cubicBezTo>
                  <a:pt x="1320" y="455"/>
                  <a:pt x="1316" y="459"/>
                  <a:pt x="1311" y="464"/>
                </a:cubicBezTo>
                <a:cubicBezTo>
                  <a:pt x="1309" y="467"/>
                  <a:pt x="1306" y="469"/>
                  <a:pt x="1303" y="472"/>
                </a:cubicBezTo>
                <a:cubicBezTo>
                  <a:pt x="1298" y="477"/>
                  <a:pt x="1294" y="482"/>
                  <a:pt x="1290" y="487"/>
                </a:cubicBezTo>
                <a:cubicBezTo>
                  <a:pt x="1287" y="489"/>
                  <a:pt x="1285" y="492"/>
                  <a:pt x="1282" y="494"/>
                </a:cubicBezTo>
                <a:cubicBezTo>
                  <a:pt x="1277" y="500"/>
                  <a:pt x="1272" y="506"/>
                  <a:pt x="1266" y="513"/>
                </a:cubicBezTo>
                <a:cubicBezTo>
                  <a:pt x="1265" y="514"/>
                  <a:pt x="1264" y="515"/>
                  <a:pt x="1262" y="517"/>
                </a:cubicBezTo>
                <a:cubicBezTo>
                  <a:pt x="1256" y="524"/>
                  <a:pt x="1249" y="532"/>
                  <a:pt x="1243" y="540"/>
                </a:cubicBezTo>
                <a:cubicBezTo>
                  <a:pt x="1241" y="542"/>
                  <a:pt x="1239" y="544"/>
                  <a:pt x="1238" y="546"/>
                </a:cubicBezTo>
                <a:cubicBezTo>
                  <a:pt x="1233" y="551"/>
                  <a:pt x="1229" y="556"/>
                  <a:pt x="1225" y="561"/>
                </a:cubicBezTo>
                <a:cubicBezTo>
                  <a:pt x="1219" y="560"/>
                  <a:pt x="1214" y="559"/>
                  <a:pt x="1209" y="558"/>
                </a:cubicBezTo>
                <a:cubicBezTo>
                  <a:pt x="1205" y="557"/>
                  <a:pt x="1201" y="556"/>
                  <a:pt x="1197" y="556"/>
                </a:cubicBezTo>
                <a:cubicBezTo>
                  <a:pt x="1189" y="554"/>
                  <a:pt x="1182" y="552"/>
                  <a:pt x="1174" y="551"/>
                </a:cubicBezTo>
                <a:cubicBezTo>
                  <a:pt x="1172" y="550"/>
                  <a:pt x="1170" y="550"/>
                  <a:pt x="1168" y="549"/>
                </a:cubicBezTo>
                <a:cubicBezTo>
                  <a:pt x="1158" y="547"/>
                  <a:pt x="1148" y="544"/>
                  <a:pt x="1139" y="542"/>
                </a:cubicBezTo>
                <a:cubicBezTo>
                  <a:pt x="1136" y="541"/>
                  <a:pt x="1133" y="540"/>
                  <a:pt x="1130" y="539"/>
                </a:cubicBezTo>
                <a:cubicBezTo>
                  <a:pt x="1123" y="538"/>
                  <a:pt x="1116" y="536"/>
                  <a:pt x="1109" y="534"/>
                </a:cubicBezTo>
                <a:cubicBezTo>
                  <a:pt x="1106" y="533"/>
                  <a:pt x="1102" y="532"/>
                  <a:pt x="1098" y="531"/>
                </a:cubicBezTo>
                <a:cubicBezTo>
                  <a:pt x="1092" y="529"/>
                  <a:pt x="1086" y="527"/>
                  <a:pt x="1081" y="526"/>
                </a:cubicBezTo>
                <a:cubicBezTo>
                  <a:pt x="1077" y="524"/>
                  <a:pt x="1072" y="523"/>
                  <a:pt x="1068" y="522"/>
                </a:cubicBezTo>
                <a:cubicBezTo>
                  <a:pt x="1063" y="520"/>
                  <a:pt x="1057" y="518"/>
                  <a:pt x="1052" y="517"/>
                </a:cubicBezTo>
                <a:cubicBezTo>
                  <a:pt x="1048" y="515"/>
                  <a:pt x="1043" y="514"/>
                  <a:pt x="1039" y="512"/>
                </a:cubicBezTo>
                <a:cubicBezTo>
                  <a:pt x="1034" y="511"/>
                  <a:pt x="1029" y="509"/>
                  <a:pt x="1023" y="507"/>
                </a:cubicBezTo>
                <a:cubicBezTo>
                  <a:pt x="1019" y="506"/>
                  <a:pt x="1015" y="504"/>
                  <a:pt x="1011" y="503"/>
                </a:cubicBezTo>
                <a:cubicBezTo>
                  <a:pt x="1007" y="501"/>
                  <a:pt x="1003" y="500"/>
                  <a:pt x="999" y="499"/>
                </a:cubicBezTo>
                <a:cubicBezTo>
                  <a:pt x="1002" y="496"/>
                  <a:pt x="1004" y="494"/>
                  <a:pt x="1006" y="491"/>
                </a:cubicBezTo>
                <a:cubicBezTo>
                  <a:pt x="1009" y="488"/>
                  <a:pt x="1012" y="485"/>
                  <a:pt x="1014" y="482"/>
                </a:cubicBezTo>
                <a:cubicBezTo>
                  <a:pt x="1018" y="479"/>
                  <a:pt x="1021" y="475"/>
                  <a:pt x="1025" y="471"/>
                </a:cubicBezTo>
                <a:cubicBezTo>
                  <a:pt x="1028" y="469"/>
                  <a:pt x="1030" y="466"/>
                  <a:pt x="1033" y="463"/>
                </a:cubicBezTo>
                <a:cubicBezTo>
                  <a:pt x="1037" y="459"/>
                  <a:pt x="1040" y="456"/>
                  <a:pt x="1044" y="452"/>
                </a:cubicBezTo>
                <a:cubicBezTo>
                  <a:pt x="1047" y="449"/>
                  <a:pt x="1049" y="447"/>
                  <a:pt x="1052" y="444"/>
                </a:cubicBezTo>
                <a:cubicBezTo>
                  <a:pt x="1056" y="440"/>
                  <a:pt x="1060" y="436"/>
                  <a:pt x="1064" y="433"/>
                </a:cubicBezTo>
                <a:cubicBezTo>
                  <a:pt x="1066" y="430"/>
                  <a:pt x="1069" y="428"/>
                  <a:pt x="1071" y="425"/>
                </a:cubicBezTo>
                <a:cubicBezTo>
                  <a:pt x="1076" y="421"/>
                  <a:pt x="1080" y="417"/>
                  <a:pt x="1085" y="413"/>
                </a:cubicBezTo>
                <a:cubicBezTo>
                  <a:pt x="1087" y="411"/>
                  <a:pt x="1089" y="409"/>
                  <a:pt x="1091" y="407"/>
                </a:cubicBezTo>
                <a:cubicBezTo>
                  <a:pt x="1104" y="395"/>
                  <a:pt x="1118" y="383"/>
                  <a:pt x="1131" y="371"/>
                </a:cubicBezTo>
                <a:cubicBezTo>
                  <a:pt x="1133" y="369"/>
                  <a:pt x="1136" y="368"/>
                  <a:pt x="1138" y="366"/>
                </a:cubicBezTo>
                <a:cubicBezTo>
                  <a:pt x="1142" y="362"/>
                  <a:pt x="1146" y="359"/>
                  <a:pt x="1151" y="355"/>
                </a:cubicBezTo>
                <a:cubicBezTo>
                  <a:pt x="1158" y="357"/>
                  <a:pt x="1165" y="358"/>
                  <a:pt x="1172" y="360"/>
                </a:cubicBezTo>
                <a:cubicBezTo>
                  <a:pt x="1174" y="361"/>
                  <a:pt x="1177" y="361"/>
                  <a:pt x="1179" y="362"/>
                </a:cubicBezTo>
                <a:cubicBezTo>
                  <a:pt x="1189" y="364"/>
                  <a:pt x="1199" y="366"/>
                  <a:pt x="1209" y="368"/>
                </a:cubicBezTo>
                <a:cubicBezTo>
                  <a:pt x="1211" y="369"/>
                  <a:pt x="1214" y="369"/>
                  <a:pt x="1217" y="370"/>
                </a:cubicBezTo>
                <a:cubicBezTo>
                  <a:pt x="1224" y="371"/>
                  <a:pt x="1231" y="373"/>
                  <a:pt x="1239" y="374"/>
                </a:cubicBezTo>
                <a:cubicBezTo>
                  <a:pt x="1243" y="375"/>
                  <a:pt x="1246" y="375"/>
                  <a:pt x="1250" y="376"/>
                </a:cubicBezTo>
                <a:cubicBezTo>
                  <a:pt x="1257" y="377"/>
                  <a:pt x="1263" y="378"/>
                  <a:pt x="1269" y="379"/>
                </a:cubicBezTo>
                <a:cubicBezTo>
                  <a:pt x="1273" y="380"/>
                  <a:pt x="1277" y="380"/>
                  <a:pt x="1282" y="381"/>
                </a:cubicBezTo>
                <a:cubicBezTo>
                  <a:pt x="1288" y="382"/>
                  <a:pt x="1294" y="383"/>
                  <a:pt x="1299" y="384"/>
                </a:cubicBezTo>
                <a:cubicBezTo>
                  <a:pt x="1304" y="384"/>
                  <a:pt x="1308" y="385"/>
                  <a:pt x="1313" y="386"/>
                </a:cubicBezTo>
                <a:cubicBezTo>
                  <a:pt x="1318" y="386"/>
                  <a:pt x="1324" y="387"/>
                  <a:pt x="1330" y="388"/>
                </a:cubicBezTo>
                <a:cubicBezTo>
                  <a:pt x="1334" y="388"/>
                  <a:pt x="1339" y="389"/>
                  <a:pt x="1343" y="389"/>
                </a:cubicBezTo>
                <a:cubicBezTo>
                  <a:pt x="1349" y="390"/>
                  <a:pt x="1355" y="391"/>
                  <a:pt x="1360" y="391"/>
                </a:cubicBezTo>
                <a:cubicBezTo>
                  <a:pt x="1365" y="392"/>
                  <a:pt x="1369" y="392"/>
                  <a:pt x="1374" y="392"/>
                </a:cubicBezTo>
                <a:cubicBezTo>
                  <a:pt x="1377" y="393"/>
                  <a:pt x="1380" y="393"/>
                  <a:pt x="1383" y="393"/>
                </a:cubicBezTo>
                <a:cubicBezTo>
                  <a:pt x="1383" y="393"/>
                  <a:pt x="1383" y="393"/>
                  <a:pt x="1383" y="393"/>
                </a:cubicBezTo>
                <a:lnTo>
                  <a:pt x="1384" y="393"/>
                </a:lnTo>
                <a:close/>
                <a:moveTo>
                  <a:pt x="1489" y="601"/>
                </a:moveTo>
                <a:cubicBezTo>
                  <a:pt x="1487" y="604"/>
                  <a:pt x="1486" y="606"/>
                  <a:pt x="1484" y="609"/>
                </a:cubicBezTo>
                <a:cubicBezTo>
                  <a:pt x="1481" y="612"/>
                  <a:pt x="1479" y="615"/>
                  <a:pt x="1476" y="619"/>
                </a:cubicBezTo>
                <a:cubicBezTo>
                  <a:pt x="1473" y="623"/>
                  <a:pt x="1470" y="627"/>
                  <a:pt x="1467" y="632"/>
                </a:cubicBezTo>
                <a:cubicBezTo>
                  <a:pt x="1464" y="635"/>
                  <a:pt x="1462" y="639"/>
                  <a:pt x="1459" y="642"/>
                </a:cubicBezTo>
                <a:cubicBezTo>
                  <a:pt x="1456" y="646"/>
                  <a:pt x="1453" y="651"/>
                  <a:pt x="1450" y="656"/>
                </a:cubicBezTo>
                <a:cubicBezTo>
                  <a:pt x="1448" y="659"/>
                  <a:pt x="1445" y="662"/>
                  <a:pt x="1443" y="665"/>
                </a:cubicBezTo>
                <a:cubicBezTo>
                  <a:pt x="1440" y="670"/>
                  <a:pt x="1437" y="675"/>
                  <a:pt x="1434" y="680"/>
                </a:cubicBezTo>
                <a:cubicBezTo>
                  <a:pt x="1432" y="683"/>
                  <a:pt x="1429" y="686"/>
                  <a:pt x="1427" y="689"/>
                </a:cubicBezTo>
                <a:cubicBezTo>
                  <a:pt x="1424" y="694"/>
                  <a:pt x="1420" y="700"/>
                  <a:pt x="1417" y="705"/>
                </a:cubicBezTo>
                <a:cubicBezTo>
                  <a:pt x="1415" y="708"/>
                  <a:pt x="1414" y="710"/>
                  <a:pt x="1412" y="713"/>
                </a:cubicBezTo>
                <a:cubicBezTo>
                  <a:pt x="1402" y="729"/>
                  <a:pt x="1392" y="745"/>
                  <a:pt x="1383" y="762"/>
                </a:cubicBezTo>
                <a:cubicBezTo>
                  <a:pt x="1381" y="764"/>
                  <a:pt x="1380" y="767"/>
                  <a:pt x="1378" y="770"/>
                </a:cubicBezTo>
                <a:cubicBezTo>
                  <a:pt x="1376" y="775"/>
                  <a:pt x="1373" y="780"/>
                  <a:pt x="1370" y="785"/>
                </a:cubicBezTo>
                <a:cubicBezTo>
                  <a:pt x="1364" y="784"/>
                  <a:pt x="1358" y="783"/>
                  <a:pt x="1352" y="783"/>
                </a:cubicBezTo>
                <a:cubicBezTo>
                  <a:pt x="1348" y="782"/>
                  <a:pt x="1343" y="782"/>
                  <a:pt x="1339" y="781"/>
                </a:cubicBezTo>
                <a:cubicBezTo>
                  <a:pt x="1331" y="780"/>
                  <a:pt x="1324" y="779"/>
                  <a:pt x="1316" y="778"/>
                </a:cubicBezTo>
                <a:cubicBezTo>
                  <a:pt x="1313" y="778"/>
                  <a:pt x="1309" y="778"/>
                  <a:pt x="1306" y="777"/>
                </a:cubicBezTo>
                <a:cubicBezTo>
                  <a:pt x="1295" y="776"/>
                  <a:pt x="1284" y="774"/>
                  <a:pt x="1273" y="772"/>
                </a:cubicBezTo>
                <a:cubicBezTo>
                  <a:pt x="1271" y="772"/>
                  <a:pt x="1268" y="771"/>
                  <a:pt x="1265" y="771"/>
                </a:cubicBezTo>
                <a:cubicBezTo>
                  <a:pt x="1257" y="770"/>
                  <a:pt x="1249" y="768"/>
                  <a:pt x="1241" y="767"/>
                </a:cubicBezTo>
                <a:cubicBezTo>
                  <a:pt x="1236" y="766"/>
                  <a:pt x="1232" y="765"/>
                  <a:pt x="1228" y="764"/>
                </a:cubicBezTo>
                <a:cubicBezTo>
                  <a:pt x="1221" y="763"/>
                  <a:pt x="1215" y="762"/>
                  <a:pt x="1208" y="760"/>
                </a:cubicBezTo>
                <a:cubicBezTo>
                  <a:pt x="1203" y="759"/>
                  <a:pt x="1199" y="758"/>
                  <a:pt x="1194" y="757"/>
                </a:cubicBezTo>
                <a:cubicBezTo>
                  <a:pt x="1188" y="756"/>
                  <a:pt x="1182" y="755"/>
                  <a:pt x="1176" y="753"/>
                </a:cubicBezTo>
                <a:cubicBezTo>
                  <a:pt x="1171" y="752"/>
                  <a:pt x="1166" y="751"/>
                  <a:pt x="1162" y="750"/>
                </a:cubicBezTo>
                <a:cubicBezTo>
                  <a:pt x="1156" y="748"/>
                  <a:pt x="1149" y="747"/>
                  <a:pt x="1143" y="745"/>
                </a:cubicBezTo>
                <a:cubicBezTo>
                  <a:pt x="1139" y="744"/>
                  <a:pt x="1134" y="743"/>
                  <a:pt x="1129" y="742"/>
                </a:cubicBezTo>
                <a:cubicBezTo>
                  <a:pt x="1125" y="740"/>
                  <a:pt x="1120" y="739"/>
                  <a:pt x="1115" y="738"/>
                </a:cubicBezTo>
                <a:cubicBezTo>
                  <a:pt x="1117" y="735"/>
                  <a:pt x="1119" y="732"/>
                  <a:pt x="1120" y="730"/>
                </a:cubicBezTo>
                <a:cubicBezTo>
                  <a:pt x="1122" y="726"/>
                  <a:pt x="1125" y="723"/>
                  <a:pt x="1127" y="719"/>
                </a:cubicBezTo>
                <a:cubicBezTo>
                  <a:pt x="1129" y="715"/>
                  <a:pt x="1132" y="712"/>
                  <a:pt x="1134" y="708"/>
                </a:cubicBezTo>
                <a:cubicBezTo>
                  <a:pt x="1136" y="704"/>
                  <a:pt x="1138" y="701"/>
                  <a:pt x="1140" y="698"/>
                </a:cubicBezTo>
                <a:cubicBezTo>
                  <a:pt x="1143" y="694"/>
                  <a:pt x="1146" y="690"/>
                  <a:pt x="1148" y="686"/>
                </a:cubicBezTo>
                <a:cubicBezTo>
                  <a:pt x="1151" y="683"/>
                  <a:pt x="1153" y="679"/>
                  <a:pt x="1155" y="676"/>
                </a:cubicBezTo>
                <a:cubicBezTo>
                  <a:pt x="1158" y="672"/>
                  <a:pt x="1160" y="668"/>
                  <a:pt x="1163" y="664"/>
                </a:cubicBezTo>
                <a:cubicBezTo>
                  <a:pt x="1165" y="661"/>
                  <a:pt x="1167" y="658"/>
                  <a:pt x="1169" y="655"/>
                </a:cubicBezTo>
                <a:cubicBezTo>
                  <a:pt x="1173" y="650"/>
                  <a:pt x="1176" y="645"/>
                  <a:pt x="1180" y="640"/>
                </a:cubicBezTo>
                <a:cubicBezTo>
                  <a:pt x="1181" y="638"/>
                  <a:pt x="1183" y="636"/>
                  <a:pt x="1184" y="634"/>
                </a:cubicBezTo>
                <a:cubicBezTo>
                  <a:pt x="1189" y="627"/>
                  <a:pt x="1194" y="620"/>
                  <a:pt x="1199" y="614"/>
                </a:cubicBezTo>
                <a:cubicBezTo>
                  <a:pt x="1201" y="612"/>
                  <a:pt x="1202" y="610"/>
                  <a:pt x="1204" y="608"/>
                </a:cubicBezTo>
                <a:cubicBezTo>
                  <a:pt x="1207" y="603"/>
                  <a:pt x="1211" y="598"/>
                  <a:pt x="1215" y="593"/>
                </a:cubicBezTo>
                <a:cubicBezTo>
                  <a:pt x="1217" y="591"/>
                  <a:pt x="1219" y="588"/>
                  <a:pt x="1221" y="586"/>
                </a:cubicBezTo>
                <a:cubicBezTo>
                  <a:pt x="1224" y="582"/>
                  <a:pt x="1227" y="578"/>
                  <a:pt x="1230" y="575"/>
                </a:cubicBezTo>
                <a:cubicBezTo>
                  <a:pt x="1237" y="576"/>
                  <a:pt x="1244" y="577"/>
                  <a:pt x="1251" y="578"/>
                </a:cubicBezTo>
                <a:cubicBezTo>
                  <a:pt x="1254" y="579"/>
                  <a:pt x="1257" y="580"/>
                  <a:pt x="1261" y="580"/>
                </a:cubicBezTo>
                <a:cubicBezTo>
                  <a:pt x="1272" y="582"/>
                  <a:pt x="1283" y="584"/>
                  <a:pt x="1294" y="585"/>
                </a:cubicBezTo>
                <a:cubicBezTo>
                  <a:pt x="1295" y="585"/>
                  <a:pt x="1296" y="586"/>
                  <a:pt x="1297" y="586"/>
                </a:cubicBezTo>
                <a:cubicBezTo>
                  <a:pt x="1307" y="587"/>
                  <a:pt x="1317" y="589"/>
                  <a:pt x="1327" y="590"/>
                </a:cubicBezTo>
                <a:cubicBezTo>
                  <a:pt x="1331" y="590"/>
                  <a:pt x="1335" y="591"/>
                  <a:pt x="1339" y="591"/>
                </a:cubicBezTo>
                <a:cubicBezTo>
                  <a:pt x="1346" y="592"/>
                  <a:pt x="1353" y="593"/>
                  <a:pt x="1361" y="594"/>
                </a:cubicBezTo>
                <a:cubicBezTo>
                  <a:pt x="1365" y="594"/>
                  <a:pt x="1370" y="594"/>
                  <a:pt x="1374" y="595"/>
                </a:cubicBezTo>
                <a:cubicBezTo>
                  <a:pt x="1381" y="595"/>
                  <a:pt x="1388" y="596"/>
                  <a:pt x="1394" y="597"/>
                </a:cubicBezTo>
                <a:cubicBezTo>
                  <a:pt x="1399" y="597"/>
                  <a:pt x="1404" y="597"/>
                  <a:pt x="1409" y="598"/>
                </a:cubicBezTo>
                <a:cubicBezTo>
                  <a:pt x="1415" y="598"/>
                  <a:pt x="1422" y="598"/>
                  <a:pt x="1428" y="599"/>
                </a:cubicBezTo>
                <a:cubicBezTo>
                  <a:pt x="1433" y="599"/>
                  <a:pt x="1438" y="599"/>
                  <a:pt x="1443" y="600"/>
                </a:cubicBezTo>
                <a:cubicBezTo>
                  <a:pt x="1449" y="600"/>
                  <a:pt x="1455" y="600"/>
                  <a:pt x="1462" y="600"/>
                </a:cubicBezTo>
                <a:cubicBezTo>
                  <a:pt x="1467" y="600"/>
                  <a:pt x="1472" y="601"/>
                  <a:pt x="1477" y="601"/>
                </a:cubicBezTo>
                <a:cubicBezTo>
                  <a:pt x="1481" y="601"/>
                  <a:pt x="1485" y="601"/>
                  <a:pt x="1489" y="601"/>
                </a:cubicBezTo>
                <a:cubicBezTo>
                  <a:pt x="1489" y="601"/>
                  <a:pt x="1489" y="601"/>
                  <a:pt x="1489" y="601"/>
                </a:cubicBezTo>
                <a:close/>
                <a:moveTo>
                  <a:pt x="1807" y="573"/>
                </a:moveTo>
                <a:cubicBezTo>
                  <a:pt x="1805" y="576"/>
                  <a:pt x="1803" y="578"/>
                  <a:pt x="1801" y="581"/>
                </a:cubicBezTo>
                <a:cubicBezTo>
                  <a:pt x="1798" y="584"/>
                  <a:pt x="1795" y="588"/>
                  <a:pt x="1792" y="592"/>
                </a:cubicBezTo>
                <a:cubicBezTo>
                  <a:pt x="1788" y="597"/>
                  <a:pt x="1784" y="602"/>
                  <a:pt x="1781" y="607"/>
                </a:cubicBezTo>
                <a:cubicBezTo>
                  <a:pt x="1778" y="611"/>
                  <a:pt x="1775" y="615"/>
                  <a:pt x="1772" y="619"/>
                </a:cubicBezTo>
                <a:cubicBezTo>
                  <a:pt x="1768" y="624"/>
                  <a:pt x="1765" y="629"/>
                  <a:pt x="1761" y="634"/>
                </a:cubicBezTo>
                <a:cubicBezTo>
                  <a:pt x="1758" y="638"/>
                  <a:pt x="1755" y="642"/>
                  <a:pt x="1753" y="646"/>
                </a:cubicBezTo>
                <a:cubicBezTo>
                  <a:pt x="1749" y="651"/>
                  <a:pt x="1745" y="656"/>
                  <a:pt x="1742" y="661"/>
                </a:cubicBezTo>
                <a:cubicBezTo>
                  <a:pt x="1739" y="665"/>
                  <a:pt x="1736" y="669"/>
                  <a:pt x="1734" y="673"/>
                </a:cubicBezTo>
                <a:cubicBezTo>
                  <a:pt x="1730" y="678"/>
                  <a:pt x="1726" y="684"/>
                  <a:pt x="1723" y="690"/>
                </a:cubicBezTo>
                <a:cubicBezTo>
                  <a:pt x="1720" y="693"/>
                  <a:pt x="1718" y="697"/>
                  <a:pt x="1716" y="700"/>
                </a:cubicBezTo>
                <a:cubicBezTo>
                  <a:pt x="1712" y="707"/>
                  <a:pt x="1707" y="714"/>
                  <a:pt x="1703" y="720"/>
                </a:cubicBezTo>
                <a:cubicBezTo>
                  <a:pt x="1702" y="723"/>
                  <a:pt x="1700" y="726"/>
                  <a:pt x="1698" y="728"/>
                </a:cubicBezTo>
                <a:cubicBezTo>
                  <a:pt x="1693" y="738"/>
                  <a:pt x="1687" y="747"/>
                  <a:pt x="1681" y="757"/>
                </a:cubicBezTo>
                <a:cubicBezTo>
                  <a:pt x="1681" y="758"/>
                  <a:pt x="1680" y="760"/>
                  <a:pt x="1679" y="761"/>
                </a:cubicBezTo>
                <a:cubicBezTo>
                  <a:pt x="1675" y="769"/>
                  <a:pt x="1670" y="776"/>
                  <a:pt x="1666" y="784"/>
                </a:cubicBezTo>
                <a:cubicBezTo>
                  <a:pt x="1663" y="784"/>
                  <a:pt x="1660" y="785"/>
                  <a:pt x="1657" y="785"/>
                </a:cubicBezTo>
                <a:cubicBezTo>
                  <a:pt x="1655" y="785"/>
                  <a:pt x="1652" y="785"/>
                  <a:pt x="1649" y="786"/>
                </a:cubicBezTo>
                <a:cubicBezTo>
                  <a:pt x="1645" y="786"/>
                  <a:pt x="1642" y="786"/>
                  <a:pt x="1638" y="787"/>
                </a:cubicBezTo>
                <a:cubicBezTo>
                  <a:pt x="1635" y="787"/>
                  <a:pt x="1632" y="787"/>
                  <a:pt x="1630" y="787"/>
                </a:cubicBezTo>
                <a:cubicBezTo>
                  <a:pt x="1626" y="787"/>
                  <a:pt x="1622" y="788"/>
                  <a:pt x="1619" y="788"/>
                </a:cubicBezTo>
                <a:cubicBezTo>
                  <a:pt x="1616" y="788"/>
                  <a:pt x="1613" y="788"/>
                  <a:pt x="1610" y="789"/>
                </a:cubicBezTo>
                <a:cubicBezTo>
                  <a:pt x="1607" y="789"/>
                  <a:pt x="1603" y="789"/>
                  <a:pt x="1600" y="789"/>
                </a:cubicBezTo>
                <a:cubicBezTo>
                  <a:pt x="1597" y="789"/>
                  <a:pt x="1594" y="789"/>
                  <a:pt x="1591" y="790"/>
                </a:cubicBezTo>
                <a:cubicBezTo>
                  <a:pt x="1588" y="790"/>
                  <a:pt x="1584" y="790"/>
                  <a:pt x="1580" y="790"/>
                </a:cubicBezTo>
                <a:cubicBezTo>
                  <a:pt x="1577" y="790"/>
                  <a:pt x="1575" y="790"/>
                  <a:pt x="1572" y="790"/>
                </a:cubicBezTo>
                <a:cubicBezTo>
                  <a:pt x="1568" y="791"/>
                  <a:pt x="1564" y="791"/>
                  <a:pt x="1560" y="791"/>
                </a:cubicBezTo>
                <a:cubicBezTo>
                  <a:pt x="1558" y="791"/>
                  <a:pt x="1555" y="791"/>
                  <a:pt x="1553" y="791"/>
                </a:cubicBezTo>
                <a:cubicBezTo>
                  <a:pt x="1549" y="791"/>
                  <a:pt x="1544" y="791"/>
                  <a:pt x="1540" y="791"/>
                </a:cubicBezTo>
                <a:cubicBezTo>
                  <a:pt x="1538" y="791"/>
                  <a:pt x="1536" y="791"/>
                  <a:pt x="1534" y="791"/>
                </a:cubicBezTo>
                <a:cubicBezTo>
                  <a:pt x="1527" y="792"/>
                  <a:pt x="1521" y="792"/>
                  <a:pt x="1515" y="792"/>
                </a:cubicBezTo>
                <a:cubicBezTo>
                  <a:pt x="1503" y="792"/>
                  <a:pt x="1492" y="791"/>
                  <a:pt x="1480" y="791"/>
                </a:cubicBezTo>
                <a:cubicBezTo>
                  <a:pt x="1477" y="791"/>
                  <a:pt x="1473" y="791"/>
                  <a:pt x="1469" y="791"/>
                </a:cubicBezTo>
                <a:cubicBezTo>
                  <a:pt x="1462" y="791"/>
                  <a:pt x="1454" y="790"/>
                  <a:pt x="1446" y="790"/>
                </a:cubicBezTo>
                <a:cubicBezTo>
                  <a:pt x="1442" y="790"/>
                  <a:pt x="1437" y="790"/>
                  <a:pt x="1433" y="789"/>
                </a:cubicBezTo>
                <a:cubicBezTo>
                  <a:pt x="1426" y="789"/>
                  <a:pt x="1419" y="789"/>
                  <a:pt x="1412" y="788"/>
                </a:cubicBezTo>
                <a:cubicBezTo>
                  <a:pt x="1407" y="788"/>
                  <a:pt x="1403" y="787"/>
                  <a:pt x="1398" y="787"/>
                </a:cubicBezTo>
                <a:cubicBezTo>
                  <a:pt x="1393" y="787"/>
                  <a:pt x="1388" y="786"/>
                  <a:pt x="1383" y="786"/>
                </a:cubicBezTo>
                <a:cubicBezTo>
                  <a:pt x="1385" y="783"/>
                  <a:pt x="1387" y="779"/>
                  <a:pt x="1388" y="776"/>
                </a:cubicBezTo>
                <a:cubicBezTo>
                  <a:pt x="1391" y="773"/>
                  <a:pt x="1393" y="769"/>
                  <a:pt x="1395" y="765"/>
                </a:cubicBezTo>
                <a:cubicBezTo>
                  <a:pt x="1397" y="761"/>
                  <a:pt x="1400" y="756"/>
                  <a:pt x="1403" y="752"/>
                </a:cubicBezTo>
                <a:cubicBezTo>
                  <a:pt x="1405" y="748"/>
                  <a:pt x="1407" y="744"/>
                  <a:pt x="1409" y="741"/>
                </a:cubicBezTo>
                <a:cubicBezTo>
                  <a:pt x="1412" y="736"/>
                  <a:pt x="1415" y="732"/>
                  <a:pt x="1418" y="727"/>
                </a:cubicBezTo>
                <a:cubicBezTo>
                  <a:pt x="1420" y="723"/>
                  <a:pt x="1422" y="720"/>
                  <a:pt x="1424" y="717"/>
                </a:cubicBezTo>
                <a:cubicBezTo>
                  <a:pt x="1427" y="712"/>
                  <a:pt x="1430" y="707"/>
                  <a:pt x="1433" y="702"/>
                </a:cubicBezTo>
                <a:cubicBezTo>
                  <a:pt x="1435" y="699"/>
                  <a:pt x="1437" y="696"/>
                  <a:pt x="1439" y="693"/>
                </a:cubicBezTo>
                <a:cubicBezTo>
                  <a:pt x="1443" y="687"/>
                  <a:pt x="1446" y="682"/>
                  <a:pt x="1450" y="677"/>
                </a:cubicBezTo>
                <a:cubicBezTo>
                  <a:pt x="1452" y="674"/>
                  <a:pt x="1453" y="672"/>
                  <a:pt x="1455" y="669"/>
                </a:cubicBezTo>
                <a:cubicBezTo>
                  <a:pt x="1460" y="661"/>
                  <a:pt x="1466" y="654"/>
                  <a:pt x="1471" y="646"/>
                </a:cubicBezTo>
                <a:cubicBezTo>
                  <a:pt x="1471" y="646"/>
                  <a:pt x="1471" y="646"/>
                  <a:pt x="1471" y="646"/>
                </a:cubicBezTo>
                <a:cubicBezTo>
                  <a:pt x="1477" y="638"/>
                  <a:pt x="1482" y="630"/>
                  <a:pt x="1488" y="623"/>
                </a:cubicBezTo>
                <a:cubicBezTo>
                  <a:pt x="1490" y="620"/>
                  <a:pt x="1492" y="618"/>
                  <a:pt x="1494" y="615"/>
                </a:cubicBezTo>
                <a:cubicBezTo>
                  <a:pt x="1497" y="610"/>
                  <a:pt x="1501" y="606"/>
                  <a:pt x="1504" y="601"/>
                </a:cubicBezTo>
                <a:cubicBezTo>
                  <a:pt x="1508" y="601"/>
                  <a:pt x="1511" y="601"/>
                  <a:pt x="1515" y="601"/>
                </a:cubicBezTo>
                <a:cubicBezTo>
                  <a:pt x="1526" y="601"/>
                  <a:pt x="1538" y="601"/>
                  <a:pt x="1550" y="601"/>
                </a:cubicBezTo>
                <a:cubicBezTo>
                  <a:pt x="1550" y="601"/>
                  <a:pt x="1551" y="601"/>
                  <a:pt x="1552" y="601"/>
                </a:cubicBezTo>
                <a:cubicBezTo>
                  <a:pt x="1563" y="601"/>
                  <a:pt x="1574" y="600"/>
                  <a:pt x="1586" y="600"/>
                </a:cubicBezTo>
                <a:cubicBezTo>
                  <a:pt x="1587" y="600"/>
                  <a:pt x="1588" y="599"/>
                  <a:pt x="1589" y="599"/>
                </a:cubicBezTo>
                <a:cubicBezTo>
                  <a:pt x="1600" y="599"/>
                  <a:pt x="1611" y="598"/>
                  <a:pt x="1622" y="597"/>
                </a:cubicBezTo>
                <a:cubicBezTo>
                  <a:pt x="1624" y="597"/>
                  <a:pt x="1625" y="597"/>
                  <a:pt x="1627" y="597"/>
                </a:cubicBezTo>
                <a:cubicBezTo>
                  <a:pt x="1637" y="596"/>
                  <a:pt x="1648" y="595"/>
                  <a:pt x="1659" y="594"/>
                </a:cubicBezTo>
                <a:cubicBezTo>
                  <a:pt x="1660" y="594"/>
                  <a:pt x="1662" y="594"/>
                  <a:pt x="1664" y="594"/>
                </a:cubicBezTo>
                <a:cubicBezTo>
                  <a:pt x="1674" y="593"/>
                  <a:pt x="1685" y="592"/>
                  <a:pt x="1696" y="591"/>
                </a:cubicBezTo>
                <a:cubicBezTo>
                  <a:pt x="1697" y="590"/>
                  <a:pt x="1699" y="590"/>
                  <a:pt x="1701" y="590"/>
                </a:cubicBezTo>
                <a:cubicBezTo>
                  <a:pt x="1711" y="589"/>
                  <a:pt x="1722" y="587"/>
                  <a:pt x="1732" y="586"/>
                </a:cubicBezTo>
                <a:cubicBezTo>
                  <a:pt x="1734" y="585"/>
                  <a:pt x="1736" y="585"/>
                  <a:pt x="1737" y="585"/>
                </a:cubicBezTo>
                <a:cubicBezTo>
                  <a:pt x="1748" y="583"/>
                  <a:pt x="1758" y="582"/>
                  <a:pt x="1769" y="580"/>
                </a:cubicBezTo>
                <a:cubicBezTo>
                  <a:pt x="1770" y="580"/>
                  <a:pt x="1772" y="579"/>
                  <a:pt x="1773" y="579"/>
                </a:cubicBezTo>
                <a:cubicBezTo>
                  <a:pt x="1784" y="577"/>
                  <a:pt x="1795" y="575"/>
                  <a:pt x="1806" y="573"/>
                </a:cubicBezTo>
                <a:cubicBezTo>
                  <a:pt x="1806" y="573"/>
                  <a:pt x="1806" y="573"/>
                  <a:pt x="1806" y="573"/>
                </a:cubicBezTo>
                <a:cubicBezTo>
                  <a:pt x="1806" y="573"/>
                  <a:pt x="1806" y="573"/>
                  <a:pt x="1806" y="573"/>
                </a:cubicBezTo>
                <a:lnTo>
                  <a:pt x="1807" y="573"/>
                </a:lnTo>
                <a:close/>
                <a:moveTo>
                  <a:pt x="1878" y="962"/>
                </a:moveTo>
                <a:cubicBezTo>
                  <a:pt x="1877" y="965"/>
                  <a:pt x="1876" y="968"/>
                  <a:pt x="1875" y="970"/>
                </a:cubicBezTo>
                <a:cubicBezTo>
                  <a:pt x="1873" y="974"/>
                  <a:pt x="1872" y="978"/>
                  <a:pt x="1870" y="982"/>
                </a:cubicBezTo>
                <a:cubicBezTo>
                  <a:pt x="1869" y="987"/>
                  <a:pt x="1867" y="992"/>
                  <a:pt x="1865" y="997"/>
                </a:cubicBezTo>
                <a:cubicBezTo>
                  <a:pt x="1864" y="1001"/>
                  <a:pt x="1862" y="1004"/>
                  <a:pt x="1861" y="1008"/>
                </a:cubicBezTo>
                <a:cubicBezTo>
                  <a:pt x="1859" y="1013"/>
                  <a:pt x="1857" y="1018"/>
                  <a:pt x="1856" y="1023"/>
                </a:cubicBezTo>
                <a:cubicBezTo>
                  <a:pt x="1854" y="1027"/>
                  <a:pt x="1853" y="1031"/>
                  <a:pt x="1852" y="1035"/>
                </a:cubicBezTo>
                <a:cubicBezTo>
                  <a:pt x="1850" y="1040"/>
                  <a:pt x="1848" y="1045"/>
                  <a:pt x="1847" y="1051"/>
                </a:cubicBezTo>
                <a:cubicBezTo>
                  <a:pt x="1845" y="1054"/>
                  <a:pt x="1844" y="1058"/>
                  <a:pt x="1843" y="1061"/>
                </a:cubicBezTo>
                <a:cubicBezTo>
                  <a:pt x="1841" y="1067"/>
                  <a:pt x="1839" y="1073"/>
                  <a:pt x="1838" y="1079"/>
                </a:cubicBezTo>
                <a:cubicBezTo>
                  <a:pt x="1837" y="1082"/>
                  <a:pt x="1836" y="1085"/>
                  <a:pt x="1835" y="1088"/>
                </a:cubicBezTo>
                <a:cubicBezTo>
                  <a:pt x="1830" y="1105"/>
                  <a:pt x="1825" y="1123"/>
                  <a:pt x="1820" y="1141"/>
                </a:cubicBezTo>
                <a:cubicBezTo>
                  <a:pt x="1820" y="1144"/>
                  <a:pt x="1819" y="1147"/>
                  <a:pt x="1818" y="1150"/>
                </a:cubicBezTo>
                <a:cubicBezTo>
                  <a:pt x="1817" y="1156"/>
                  <a:pt x="1816" y="1161"/>
                  <a:pt x="1814" y="1166"/>
                </a:cubicBezTo>
                <a:cubicBezTo>
                  <a:pt x="1814" y="1166"/>
                  <a:pt x="1813" y="1166"/>
                  <a:pt x="1812" y="1167"/>
                </a:cubicBezTo>
                <a:cubicBezTo>
                  <a:pt x="1801" y="1169"/>
                  <a:pt x="1790" y="1171"/>
                  <a:pt x="1779" y="1173"/>
                </a:cubicBezTo>
                <a:cubicBezTo>
                  <a:pt x="1779" y="1173"/>
                  <a:pt x="1778" y="1173"/>
                  <a:pt x="1777" y="1173"/>
                </a:cubicBezTo>
                <a:cubicBezTo>
                  <a:pt x="1766" y="1175"/>
                  <a:pt x="1754" y="1177"/>
                  <a:pt x="1743" y="1179"/>
                </a:cubicBezTo>
                <a:cubicBezTo>
                  <a:pt x="1743" y="1179"/>
                  <a:pt x="1742" y="1179"/>
                  <a:pt x="1742" y="1179"/>
                </a:cubicBezTo>
                <a:cubicBezTo>
                  <a:pt x="1730" y="1181"/>
                  <a:pt x="1719" y="1182"/>
                  <a:pt x="1707" y="1184"/>
                </a:cubicBezTo>
                <a:cubicBezTo>
                  <a:pt x="1707" y="1184"/>
                  <a:pt x="1707" y="1184"/>
                  <a:pt x="1706" y="1184"/>
                </a:cubicBezTo>
                <a:cubicBezTo>
                  <a:pt x="1695" y="1185"/>
                  <a:pt x="1683" y="1187"/>
                  <a:pt x="1672" y="1188"/>
                </a:cubicBezTo>
                <a:cubicBezTo>
                  <a:pt x="1671" y="1188"/>
                  <a:pt x="1670" y="1188"/>
                  <a:pt x="1670" y="1188"/>
                </a:cubicBezTo>
                <a:cubicBezTo>
                  <a:pt x="1659" y="1189"/>
                  <a:pt x="1647" y="1190"/>
                  <a:pt x="1636" y="1191"/>
                </a:cubicBezTo>
                <a:cubicBezTo>
                  <a:pt x="1635" y="1191"/>
                  <a:pt x="1634" y="1191"/>
                  <a:pt x="1633" y="1191"/>
                </a:cubicBezTo>
                <a:cubicBezTo>
                  <a:pt x="1622" y="1192"/>
                  <a:pt x="1611" y="1193"/>
                  <a:pt x="1600" y="1194"/>
                </a:cubicBezTo>
                <a:cubicBezTo>
                  <a:pt x="1599" y="1194"/>
                  <a:pt x="1597" y="1194"/>
                  <a:pt x="1596" y="1194"/>
                </a:cubicBezTo>
                <a:cubicBezTo>
                  <a:pt x="1585" y="1194"/>
                  <a:pt x="1574" y="1195"/>
                  <a:pt x="1564" y="1195"/>
                </a:cubicBezTo>
                <a:cubicBezTo>
                  <a:pt x="1562" y="1195"/>
                  <a:pt x="1561" y="1195"/>
                  <a:pt x="1559" y="1195"/>
                </a:cubicBezTo>
                <a:cubicBezTo>
                  <a:pt x="1548" y="1196"/>
                  <a:pt x="1538" y="1196"/>
                  <a:pt x="1527" y="1196"/>
                </a:cubicBezTo>
                <a:cubicBezTo>
                  <a:pt x="1526" y="1196"/>
                  <a:pt x="1525" y="1196"/>
                  <a:pt x="1524" y="1196"/>
                </a:cubicBezTo>
                <a:cubicBezTo>
                  <a:pt x="1525" y="1193"/>
                  <a:pt x="1526" y="1189"/>
                  <a:pt x="1527" y="1186"/>
                </a:cubicBezTo>
                <a:cubicBezTo>
                  <a:pt x="1527" y="1182"/>
                  <a:pt x="1528" y="1179"/>
                  <a:pt x="1529" y="1175"/>
                </a:cubicBezTo>
                <a:cubicBezTo>
                  <a:pt x="1530" y="1170"/>
                  <a:pt x="1531" y="1165"/>
                  <a:pt x="1532" y="1161"/>
                </a:cubicBezTo>
                <a:cubicBezTo>
                  <a:pt x="1533" y="1157"/>
                  <a:pt x="1534" y="1153"/>
                  <a:pt x="1535" y="1150"/>
                </a:cubicBezTo>
                <a:cubicBezTo>
                  <a:pt x="1536" y="1145"/>
                  <a:pt x="1538" y="1140"/>
                  <a:pt x="1539" y="1135"/>
                </a:cubicBezTo>
                <a:cubicBezTo>
                  <a:pt x="1540" y="1132"/>
                  <a:pt x="1541" y="1128"/>
                  <a:pt x="1541" y="1125"/>
                </a:cubicBezTo>
                <a:cubicBezTo>
                  <a:pt x="1543" y="1119"/>
                  <a:pt x="1545" y="1114"/>
                  <a:pt x="1546" y="1108"/>
                </a:cubicBezTo>
                <a:cubicBezTo>
                  <a:pt x="1547" y="1106"/>
                  <a:pt x="1548" y="1103"/>
                  <a:pt x="1548" y="1100"/>
                </a:cubicBezTo>
                <a:cubicBezTo>
                  <a:pt x="1550" y="1093"/>
                  <a:pt x="1553" y="1085"/>
                  <a:pt x="1555" y="1078"/>
                </a:cubicBezTo>
                <a:cubicBezTo>
                  <a:pt x="1555" y="1077"/>
                  <a:pt x="1555" y="1076"/>
                  <a:pt x="1556" y="1076"/>
                </a:cubicBezTo>
                <a:cubicBezTo>
                  <a:pt x="1558" y="1067"/>
                  <a:pt x="1561" y="1059"/>
                  <a:pt x="1563" y="1051"/>
                </a:cubicBezTo>
                <a:cubicBezTo>
                  <a:pt x="1564" y="1048"/>
                  <a:pt x="1565" y="1046"/>
                  <a:pt x="1566" y="1043"/>
                </a:cubicBezTo>
                <a:cubicBezTo>
                  <a:pt x="1568" y="1038"/>
                  <a:pt x="1570" y="1032"/>
                  <a:pt x="1571" y="1027"/>
                </a:cubicBezTo>
                <a:cubicBezTo>
                  <a:pt x="1573" y="1023"/>
                  <a:pt x="1574" y="1020"/>
                  <a:pt x="1575" y="1017"/>
                </a:cubicBezTo>
                <a:cubicBezTo>
                  <a:pt x="1576" y="1013"/>
                  <a:pt x="1578" y="1009"/>
                  <a:pt x="1579" y="1004"/>
                </a:cubicBezTo>
                <a:cubicBezTo>
                  <a:pt x="1582" y="1004"/>
                  <a:pt x="1585" y="1004"/>
                  <a:pt x="1588" y="1004"/>
                </a:cubicBezTo>
                <a:cubicBezTo>
                  <a:pt x="1591" y="1004"/>
                  <a:pt x="1594" y="1004"/>
                  <a:pt x="1597" y="1004"/>
                </a:cubicBezTo>
                <a:cubicBezTo>
                  <a:pt x="1600" y="1003"/>
                  <a:pt x="1604" y="1003"/>
                  <a:pt x="1608" y="1003"/>
                </a:cubicBezTo>
                <a:cubicBezTo>
                  <a:pt x="1610" y="1003"/>
                  <a:pt x="1613" y="1003"/>
                  <a:pt x="1616" y="1002"/>
                </a:cubicBezTo>
                <a:cubicBezTo>
                  <a:pt x="1620" y="1002"/>
                  <a:pt x="1624" y="1002"/>
                  <a:pt x="1628" y="1002"/>
                </a:cubicBezTo>
                <a:cubicBezTo>
                  <a:pt x="1631" y="1001"/>
                  <a:pt x="1633" y="1001"/>
                  <a:pt x="1635" y="1001"/>
                </a:cubicBezTo>
                <a:cubicBezTo>
                  <a:pt x="1641" y="1001"/>
                  <a:pt x="1647" y="1000"/>
                  <a:pt x="1653" y="1000"/>
                </a:cubicBezTo>
                <a:cubicBezTo>
                  <a:pt x="1654" y="1000"/>
                  <a:pt x="1654" y="999"/>
                  <a:pt x="1655" y="999"/>
                </a:cubicBezTo>
                <a:cubicBezTo>
                  <a:pt x="1661" y="999"/>
                  <a:pt x="1668" y="998"/>
                  <a:pt x="1674" y="998"/>
                </a:cubicBezTo>
                <a:cubicBezTo>
                  <a:pt x="1676" y="997"/>
                  <a:pt x="1678" y="997"/>
                  <a:pt x="1680" y="997"/>
                </a:cubicBezTo>
                <a:cubicBezTo>
                  <a:pt x="1685" y="996"/>
                  <a:pt x="1689" y="996"/>
                  <a:pt x="1693" y="995"/>
                </a:cubicBezTo>
                <a:cubicBezTo>
                  <a:pt x="1696" y="995"/>
                  <a:pt x="1698" y="995"/>
                  <a:pt x="1701" y="994"/>
                </a:cubicBezTo>
                <a:cubicBezTo>
                  <a:pt x="1705" y="994"/>
                  <a:pt x="1709" y="993"/>
                  <a:pt x="1713" y="993"/>
                </a:cubicBezTo>
                <a:cubicBezTo>
                  <a:pt x="1715" y="993"/>
                  <a:pt x="1718" y="992"/>
                  <a:pt x="1720" y="992"/>
                </a:cubicBezTo>
                <a:cubicBezTo>
                  <a:pt x="1724" y="991"/>
                  <a:pt x="1728" y="991"/>
                  <a:pt x="1732" y="990"/>
                </a:cubicBezTo>
                <a:cubicBezTo>
                  <a:pt x="1735" y="990"/>
                  <a:pt x="1737" y="989"/>
                  <a:pt x="1740" y="989"/>
                </a:cubicBezTo>
                <a:cubicBezTo>
                  <a:pt x="1744" y="989"/>
                  <a:pt x="1748" y="988"/>
                  <a:pt x="1751" y="987"/>
                </a:cubicBezTo>
                <a:cubicBezTo>
                  <a:pt x="1754" y="987"/>
                  <a:pt x="1757" y="987"/>
                  <a:pt x="1759" y="986"/>
                </a:cubicBezTo>
                <a:cubicBezTo>
                  <a:pt x="1763" y="985"/>
                  <a:pt x="1767" y="985"/>
                  <a:pt x="1770" y="984"/>
                </a:cubicBezTo>
                <a:cubicBezTo>
                  <a:pt x="1773" y="984"/>
                  <a:pt x="1776" y="983"/>
                  <a:pt x="1779" y="983"/>
                </a:cubicBezTo>
                <a:cubicBezTo>
                  <a:pt x="1782" y="982"/>
                  <a:pt x="1786" y="982"/>
                  <a:pt x="1790" y="981"/>
                </a:cubicBezTo>
                <a:cubicBezTo>
                  <a:pt x="1792" y="980"/>
                  <a:pt x="1795" y="980"/>
                  <a:pt x="1798" y="979"/>
                </a:cubicBezTo>
                <a:cubicBezTo>
                  <a:pt x="1801" y="979"/>
                  <a:pt x="1805" y="978"/>
                  <a:pt x="1809" y="977"/>
                </a:cubicBezTo>
                <a:cubicBezTo>
                  <a:pt x="1811" y="977"/>
                  <a:pt x="1814" y="976"/>
                  <a:pt x="1817" y="976"/>
                </a:cubicBezTo>
                <a:cubicBezTo>
                  <a:pt x="1821" y="975"/>
                  <a:pt x="1824" y="974"/>
                  <a:pt x="1828" y="973"/>
                </a:cubicBezTo>
                <a:cubicBezTo>
                  <a:pt x="1830" y="973"/>
                  <a:pt x="1833" y="972"/>
                  <a:pt x="1836" y="972"/>
                </a:cubicBezTo>
                <a:cubicBezTo>
                  <a:pt x="1840" y="971"/>
                  <a:pt x="1843" y="970"/>
                  <a:pt x="1847" y="969"/>
                </a:cubicBezTo>
                <a:cubicBezTo>
                  <a:pt x="1849" y="969"/>
                  <a:pt x="1852" y="968"/>
                  <a:pt x="1855" y="967"/>
                </a:cubicBezTo>
                <a:cubicBezTo>
                  <a:pt x="1859" y="967"/>
                  <a:pt x="1862" y="966"/>
                  <a:pt x="1865" y="965"/>
                </a:cubicBezTo>
                <a:cubicBezTo>
                  <a:pt x="1868" y="964"/>
                  <a:pt x="1871" y="964"/>
                  <a:pt x="1874" y="963"/>
                </a:cubicBezTo>
                <a:cubicBezTo>
                  <a:pt x="1875" y="963"/>
                  <a:pt x="1877" y="962"/>
                  <a:pt x="1878" y="962"/>
                </a:cubicBezTo>
                <a:cubicBezTo>
                  <a:pt x="1878" y="962"/>
                  <a:pt x="1878" y="962"/>
                  <a:pt x="1878" y="962"/>
                </a:cubicBezTo>
                <a:close/>
                <a:moveTo>
                  <a:pt x="2134" y="1076"/>
                </a:moveTo>
                <a:cubicBezTo>
                  <a:pt x="2133" y="1079"/>
                  <a:pt x="2133" y="1081"/>
                  <a:pt x="2132" y="1084"/>
                </a:cubicBezTo>
                <a:cubicBezTo>
                  <a:pt x="2131" y="1088"/>
                  <a:pt x="2130" y="1092"/>
                  <a:pt x="2128" y="1096"/>
                </a:cubicBezTo>
                <a:cubicBezTo>
                  <a:pt x="2127" y="1101"/>
                  <a:pt x="2126" y="1106"/>
                  <a:pt x="2124" y="1111"/>
                </a:cubicBezTo>
                <a:cubicBezTo>
                  <a:pt x="2123" y="1115"/>
                  <a:pt x="2122" y="1119"/>
                  <a:pt x="2121" y="1123"/>
                </a:cubicBezTo>
                <a:cubicBezTo>
                  <a:pt x="2120" y="1128"/>
                  <a:pt x="2118" y="1133"/>
                  <a:pt x="2117" y="1138"/>
                </a:cubicBezTo>
                <a:cubicBezTo>
                  <a:pt x="2116" y="1142"/>
                  <a:pt x="2115" y="1146"/>
                  <a:pt x="2114" y="1150"/>
                </a:cubicBezTo>
                <a:cubicBezTo>
                  <a:pt x="2113" y="1155"/>
                  <a:pt x="2111" y="1161"/>
                  <a:pt x="2110" y="1166"/>
                </a:cubicBezTo>
                <a:cubicBezTo>
                  <a:pt x="2109" y="1170"/>
                  <a:pt x="2108" y="1174"/>
                  <a:pt x="2107" y="1177"/>
                </a:cubicBezTo>
                <a:cubicBezTo>
                  <a:pt x="2106" y="1183"/>
                  <a:pt x="2105" y="1189"/>
                  <a:pt x="2104" y="1195"/>
                </a:cubicBezTo>
                <a:cubicBezTo>
                  <a:pt x="2103" y="1198"/>
                  <a:pt x="2102" y="1201"/>
                  <a:pt x="2102" y="1205"/>
                </a:cubicBezTo>
                <a:cubicBezTo>
                  <a:pt x="2100" y="1212"/>
                  <a:pt x="2098" y="1220"/>
                  <a:pt x="2097" y="1228"/>
                </a:cubicBezTo>
                <a:cubicBezTo>
                  <a:pt x="2097" y="1229"/>
                  <a:pt x="2096" y="1230"/>
                  <a:pt x="2096" y="1232"/>
                </a:cubicBezTo>
                <a:cubicBezTo>
                  <a:pt x="2094" y="1241"/>
                  <a:pt x="2093" y="1250"/>
                  <a:pt x="2091" y="1260"/>
                </a:cubicBezTo>
                <a:cubicBezTo>
                  <a:pt x="2091" y="1262"/>
                  <a:pt x="2090" y="1264"/>
                  <a:pt x="2090" y="1266"/>
                </a:cubicBezTo>
                <a:cubicBezTo>
                  <a:pt x="2089" y="1272"/>
                  <a:pt x="2088" y="1279"/>
                  <a:pt x="2087" y="1285"/>
                </a:cubicBezTo>
                <a:cubicBezTo>
                  <a:pt x="2084" y="1287"/>
                  <a:pt x="2082" y="1288"/>
                  <a:pt x="2079" y="1289"/>
                </a:cubicBezTo>
                <a:cubicBezTo>
                  <a:pt x="2076" y="1290"/>
                  <a:pt x="2073" y="1291"/>
                  <a:pt x="2070" y="1292"/>
                </a:cubicBezTo>
                <a:cubicBezTo>
                  <a:pt x="2067" y="1293"/>
                  <a:pt x="2064" y="1295"/>
                  <a:pt x="2061" y="1296"/>
                </a:cubicBezTo>
                <a:cubicBezTo>
                  <a:pt x="2058" y="1297"/>
                  <a:pt x="2055" y="1298"/>
                  <a:pt x="2052" y="1299"/>
                </a:cubicBezTo>
                <a:cubicBezTo>
                  <a:pt x="2049" y="1301"/>
                  <a:pt x="2046" y="1302"/>
                  <a:pt x="2042" y="1303"/>
                </a:cubicBezTo>
                <a:cubicBezTo>
                  <a:pt x="2039" y="1304"/>
                  <a:pt x="2037" y="1305"/>
                  <a:pt x="2034" y="1306"/>
                </a:cubicBezTo>
                <a:cubicBezTo>
                  <a:pt x="2030" y="1308"/>
                  <a:pt x="2027" y="1309"/>
                  <a:pt x="2023" y="1310"/>
                </a:cubicBezTo>
                <a:cubicBezTo>
                  <a:pt x="2020" y="1311"/>
                  <a:pt x="2018" y="1312"/>
                  <a:pt x="2015" y="1313"/>
                </a:cubicBezTo>
                <a:cubicBezTo>
                  <a:pt x="2009" y="1315"/>
                  <a:pt x="2003" y="1317"/>
                  <a:pt x="1997" y="1319"/>
                </a:cubicBezTo>
                <a:cubicBezTo>
                  <a:pt x="1995" y="1320"/>
                  <a:pt x="1994" y="1320"/>
                  <a:pt x="1992" y="1321"/>
                </a:cubicBezTo>
                <a:cubicBezTo>
                  <a:pt x="1988" y="1322"/>
                  <a:pt x="1983" y="1324"/>
                  <a:pt x="1978" y="1325"/>
                </a:cubicBezTo>
                <a:cubicBezTo>
                  <a:pt x="1976" y="1326"/>
                  <a:pt x="1974" y="1327"/>
                  <a:pt x="1971" y="1328"/>
                </a:cubicBezTo>
                <a:cubicBezTo>
                  <a:pt x="1967" y="1329"/>
                  <a:pt x="1964" y="1330"/>
                  <a:pt x="1960" y="1331"/>
                </a:cubicBezTo>
                <a:cubicBezTo>
                  <a:pt x="1957" y="1332"/>
                  <a:pt x="1954" y="1333"/>
                  <a:pt x="1952" y="1334"/>
                </a:cubicBezTo>
                <a:cubicBezTo>
                  <a:pt x="1948" y="1335"/>
                  <a:pt x="1945" y="1336"/>
                  <a:pt x="1941" y="1337"/>
                </a:cubicBezTo>
                <a:cubicBezTo>
                  <a:pt x="1938" y="1338"/>
                  <a:pt x="1935" y="1339"/>
                  <a:pt x="1933" y="1339"/>
                </a:cubicBezTo>
                <a:cubicBezTo>
                  <a:pt x="1929" y="1340"/>
                  <a:pt x="1926" y="1341"/>
                  <a:pt x="1922" y="1342"/>
                </a:cubicBezTo>
                <a:cubicBezTo>
                  <a:pt x="1919" y="1343"/>
                  <a:pt x="1916" y="1344"/>
                  <a:pt x="1914" y="1345"/>
                </a:cubicBezTo>
                <a:cubicBezTo>
                  <a:pt x="1910" y="1346"/>
                  <a:pt x="1907" y="1347"/>
                  <a:pt x="1903" y="1348"/>
                </a:cubicBezTo>
                <a:cubicBezTo>
                  <a:pt x="1900" y="1348"/>
                  <a:pt x="1897" y="1349"/>
                  <a:pt x="1895" y="1350"/>
                </a:cubicBezTo>
                <a:cubicBezTo>
                  <a:pt x="1891" y="1351"/>
                  <a:pt x="1888" y="1352"/>
                  <a:pt x="1884" y="1353"/>
                </a:cubicBezTo>
                <a:cubicBezTo>
                  <a:pt x="1881" y="1353"/>
                  <a:pt x="1878" y="1354"/>
                  <a:pt x="1876" y="1355"/>
                </a:cubicBezTo>
                <a:cubicBezTo>
                  <a:pt x="1872" y="1356"/>
                  <a:pt x="1869" y="1356"/>
                  <a:pt x="1865" y="1357"/>
                </a:cubicBezTo>
                <a:cubicBezTo>
                  <a:pt x="1862" y="1358"/>
                  <a:pt x="1859" y="1359"/>
                  <a:pt x="1856" y="1359"/>
                </a:cubicBezTo>
                <a:cubicBezTo>
                  <a:pt x="1853" y="1360"/>
                  <a:pt x="1850" y="1361"/>
                  <a:pt x="1846" y="1362"/>
                </a:cubicBezTo>
                <a:cubicBezTo>
                  <a:pt x="1843" y="1362"/>
                  <a:pt x="1840" y="1363"/>
                  <a:pt x="1837" y="1364"/>
                </a:cubicBezTo>
                <a:cubicBezTo>
                  <a:pt x="1834" y="1364"/>
                  <a:pt x="1831" y="1365"/>
                  <a:pt x="1827" y="1366"/>
                </a:cubicBezTo>
                <a:cubicBezTo>
                  <a:pt x="1824" y="1366"/>
                  <a:pt x="1821" y="1367"/>
                  <a:pt x="1818" y="1368"/>
                </a:cubicBezTo>
                <a:cubicBezTo>
                  <a:pt x="1815" y="1368"/>
                  <a:pt x="1811" y="1369"/>
                  <a:pt x="1808" y="1370"/>
                </a:cubicBezTo>
                <a:cubicBezTo>
                  <a:pt x="1805" y="1370"/>
                  <a:pt x="1802" y="1371"/>
                  <a:pt x="1799" y="1372"/>
                </a:cubicBezTo>
                <a:cubicBezTo>
                  <a:pt x="1797" y="1372"/>
                  <a:pt x="1795" y="1372"/>
                  <a:pt x="1793" y="1373"/>
                </a:cubicBezTo>
                <a:cubicBezTo>
                  <a:pt x="1793" y="1369"/>
                  <a:pt x="1793" y="1366"/>
                  <a:pt x="1794" y="1362"/>
                </a:cubicBezTo>
                <a:cubicBezTo>
                  <a:pt x="1794" y="1359"/>
                  <a:pt x="1794" y="1355"/>
                  <a:pt x="1795" y="1351"/>
                </a:cubicBezTo>
                <a:cubicBezTo>
                  <a:pt x="1795" y="1346"/>
                  <a:pt x="1796" y="1341"/>
                  <a:pt x="1797" y="1336"/>
                </a:cubicBezTo>
                <a:cubicBezTo>
                  <a:pt x="1797" y="1333"/>
                  <a:pt x="1797" y="1329"/>
                  <a:pt x="1798" y="1326"/>
                </a:cubicBezTo>
                <a:cubicBezTo>
                  <a:pt x="1798" y="1321"/>
                  <a:pt x="1799" y="1315"/>
                  <a:pt x="1800" y="1310"/>
                </a:cubicBezTo>
                <a:cubicBezTo>
                  <a:pt x="1800" y="1307"/>
                  <a:pt x="1801" y="1304"/>
                  <a:pt x="1801" y="1300"/>
                </a:cubicBezTo>
                <a:cubicBezTo>
                  <a:pt x="1802" y="1295"/>
                  <a:pt x="1803" y="1289"/>
                  <a:pt x="1804" y="1283"/>
                </a:cubicBezTo>
                <a:cubicBezTo>
                  <a:pt x="1804" y="1281"/>
                  <a:pt x="1805" y="1278"/>
                  <a:pt x="1805" y="1275"/>
                </a:cubicBezTo>
                <a:cubicBezTo>
                  <a:pt x="1806" y="1268"/>
                  <a:pt x="1807" y="1261"/>
                  <a:pt x="1809" y="1254"/>
                </a:cubicBezTo>
                <a:cubicBezTo>
                  <a:pt x="1809" y="1252"/>
                  <a:pt x="1809" y="1251"/>
                  <a:pt x="1809" y="1250"/>
                </a:cubicBezTo>
                <a:cubicBezTo>
                  <a:pt x="1811" y="1241"/>
                  <a:pt x="1812" y="1233"/>
                  <a:pt x="1814" y="1224"/>
                </a:cubicBezTo>
                <a:cubicBezTo>
                  <a:pt x="1815" y="1222"/>
                  <a:pt x="1815" y="1220"/>
                  <a:pt x="1815" y="1218"/>
                </a:cubicBezTo>
                <a:cubicBezTo>
                  <a:pt x="1817" y="1212"/>
                  <a:pt x="1818" y="1206"/>
                  <a:pt x="1819" y="1199"/>
                </a:cubicBezTo>
                <a:cubicBezTo>
                  <a:pt x="1820" y="1196"/>
                  <a:pt x="1821" y="1193"/>
                  <a:pt x="1821" y="1190"/>
                </a:cubicBezTo>
                <a:cubicBezTo>
                  <a:pt x="1822" y="1185"/>
                  <a:pt x="1823" y="1181"/>
                  <a:pt x="1824" y="1176"/>
                </a:cubicBezTo>
                <a:cubicBezTo>
                  <a:pt x="1828" y="1176"/>
                  <a:pt x="1831" y="1175"/>
                  <a:pt x="1834" y="1174"/>
                </a:cubicBezTo>
                <a:cubicBezTo>
                  <a:pt x="1837" y="1174"/>
                  <a:pt x="1840" y="1173"/>
                  <a:pt x="1843" y="1172"/>
                </a:cubicBezTo>
                <a:cubicBezTo>
                  <a:pt x="1847" y="1171"/>
                  <a:pt x="1851" y="1171"/>
                  <a:pt x="1855" y="1170"/>
                </a:cubicBezTo>
                <a:cubicBezTo>
                  <a:pt x="1858" y="1169"/>
                  <a:pt x="1861" y="1168"/>
                  <a:pt x="1863" y="1168"/>
                </a:cubicBezTo>
                <a:cubicBezTo>
                  <a:pt x="1868" y="1167"/>
                  <a:pt x="1873" y="1165"/>
                  <a:pt x="1878" y="1164"/>
                </a:cubicBezTo>
                <a:cubicBezTo>
                  <a:pt x="1880" y="1164"/>
                  <a:pt x="1882" y="1163"/>
                  <a:pt x="1884" y="1163"/>
                </a:cubicBezTo>
                <a:cubicBezTo>
                  <a:pt x="1890" y="1161"/>
                  <a:pt x="1897" y="1159"/>
                  <a:pt x="1904" y="1158"/>
                </a:cubicBezTo>
                <a:cubicBezTo>
                  <a:pt x="1905" y="1157"/>
                  <a:pt x="1907" y="1157"/>
                  <a:pt x="1909" y="1156"/>
                </a:cubicBezTo>
                <a:cubicBezTo>
                  <a:pt x="1914" y="1155"/>
                  <a:pt x="1919" y="1154"/>
                  <a:pt x="1924" y="1152"/>
                </a:cubicBezTo>
                <a:cubicBezTo>
                  <a:pt x="1927" y="1151"/>
                  <a:pt x="1929" y="1151"/>
                  <a:pt x="1932" y="1150"/>
                </a:cubicBezTo>
                <a:cubicBezTo>
                  <a:pt x="1936" y="1149"/>
                  <a:pt x="1940" y="1148"/>
                  <a:pt x="1944" y="1146"/>
                </a:cubicBezTo>
                <a:cubicBezTo>
                  <a:pt x="1947" y="1145"/>
                  <a:pt x="1950" y="1145"/>
                  <a:pt x="1953" y="1144"/>
                </a:cubicBezTo>
                <a:cubicBezTo>
                  <a:pt x="1956" y="1143"/>
                  <a:pt x="1960" y="1141"/>
                  <a:pt x="1964" y="1140"/>
                </a:cubicBezTo>
                <a:cubicBezTo>
                  <a:pt x="1967" y="1139"/>
                  <a:pt x="1970" y="1138"/>
                  <a:pt x="1973" y="1137"/>
                </a:cubicBezTo>
                <a:cubicBezTo>
                  <a:pt x="1977" y="1136"/>
                  <a:pt x="1980" y="1135"/>
                  <a:pt x="1984" y="1134"/>
                </a:cubicBezTo>
                <a:cubicBezTo>
                  <a:pt x="1987" y="1133"/>
                  <a:pt x="1990" y="1132"/>
                  <a:pt x="1993" y="1131"/>
                </a:cubicBezTo>
                <a:cubicBezTo>
                  <a:pt x="1997" y="1130"/>
                  <a:pt x="2000" y="1128"/>
                  <a:pt x="2004" y="1127"/>
                </a:cubicBezTo>
                <a:cubicBezTo>
                  <a:pt x="2007" y="1126"/>
                  <a:pt x="2010" y="1125"/>
                  <a:pt x="2013" y="1124"/>
                </a:cubicBezTo>
                <a:cubicBezTo>
                  <a:pt x="2017" y="1123"/>
                  <a:pt x="2020" y="1122"/>
                  <a:pt x="2024" y="1120"/>
                </a:cubicBezTo>
                <a:cubicBezTo>
                  <a:pt x="2027" y="1119"/>
                  <a:pt x="2030" y="1118"/>
                  <a:pt x="2033" y="1117"/>
                </a:cubicBezTo>
                <a:cubicBezTo>
                  <a:pt x="2037" y="1116"/>
                  <a:pt x="2040" y="1114"/>
                  <a:pt x="2044" y="1113"/>
                </a:cubicBezTo>
                <a:cubicBezTo>
                  <a:pt x="2047" y="1112"/>
                  <a:pt x="2050" y="1111"/>
                  <a:pt x="2053" y="1110"/>
                </a:cubicBezTo>
                <a:cubicBezTo>
                  <a:pt x="2056" y="1108"/>
                  <a:pt x="2060" y="1107"/>
                  <a:pt x="2063" y="1106"/>
                </a:cubicBezTo>
                <a:cubicBezTo>
                  <a:pt x="2066" y="1104"/>
                  <a:pt x="2069" y="1103"/>
                  <a:pt x="2072" y="1102"/>
                </a:cubicBezTo>
                <a:cubicBezTo>
                  <a:pt x="2076" y="1101"/>
                  <a:pt x="2079" y="1099"/>
                  <a:pt x="2083" y="1098"/>
                </a:cubicBezTo>
                <a:cubicBezTo>
                  <a:pt x="2086" y="1097"/>
                  <a:pt x="2089" y="1095"/>
                  <a:pt x="2092" y="1094"/>
                </a:cubicBezTo>
                <a:cubicBezTo>
                  <a:pt x="2095" y="1093"/>
                  <a:pt x="2099" y="1091"/>
                  <a:pt x="2102" y="1090"/>
                </a:cubicBezTo>
                <a:cubicBezTo>
                  <a:pt x="2105" y="1089"/>
                  <a:pt x="2108" y="1087"/>
                  <a:pt x="2111" y="1086"/>
                </a:cubicBezTo>
                <a:cubicBezTo>
                  <a:pt x="2115" y="1085"/>
                  <a:pt x="2118" y="1083"/>
                  <a:pt x="2121" y="1082"/>
                </a:cubicBezTo>
                <a:cubicBezTo>
                  <a:pt x="2124" y="1080"/>
                  <a:pt x="2127" y="1079"/>
                  <a:pt x="2130" y="1078"/>
                </a:cubicBezTo>
                <a:cubicBezTo>
                  <a:pt x="2132" y="1077"/>
                  <a:pt x="2133" y="1076"/>
                  <a:pt x="2134" y="1076"/>
                </a:cubicBezTo>
                <a:cubicBezTo>
                  <a:pt x="2134" y="1076"/>
                  <a:pt x="2134" y="1076"/>
                  <a:pt x="2134" y="1076"/>
                </a:cubicBezTo>
                <a:close/>
                <a:moveTo>
                  <a:pt x="2335" y="1371"/>
                </a:moveTo>
                <a:cubicBezTo>
                  <a:pt x="2335" y="1376"/>
                  <a:pt x="2334" y="1380"/>
                  <a:pt x="2334" y="1384"/>
                </a:cubicBezTo>
                <a:cubicBezTo>
                  <a:pt x="2334" y="1389"/>
                  <a:pt x="2333" y="1394"/>
                  <a:pt x="2333" y="1398"/>
                </a:cubicBezTo>
                <a:cubicBezTo>
                  <a:pt x="2333" y="1405"/>
                  <a:pt x="2332" y="1412"/>
                  <a:pt x="2332" y="1419"/>
                </a:cubicBezTo>
                <a:cubicBezTo>
                  <a:pt x="2332" y="1423"/>
                  <a:pt x="2331" y="1427"/>
                  <a:pt x="2331" y="1432"/>
                </a:cubicBezTo>
                <a:cubicBezTo>
                  <a:pt x="2331" y="1439"/>
                  <a:pt x="2331" y="1447"/>
                  <a:pt x="2330" y="1454"/>
                </a:cubicBezTo>
                <a:cubicBezTo>
                  <a:pt x="2330" y="1458"/>
                  <a:pt x="2330" y="1462"/>
                  <a:pt x="2330" y="1465"/>
                </a:cubicBezTo>
                <a:cubicBezTo>
                  <a:pt x="2330" y="1476"/>
                  <a:pt x="2330" y="1488"/>
                  <a:pt x="2330" y="1499"/>
                </a:cubicBezTo>
                <a:cubicBezTo>
                  <a:pt x="2330" y="1504"/>
                  <a:pt x="2330" y="1509"/>
                  <a:pt x="2330" y="1515"/>
                </a:cubicBezTo>
                <a:cubicBezTo>
                  <a:pt x="2330" y="1516"/>
                  <a:pt x="2330" y="1518"/>
                  <a:pt x="2330" y="1520"/>
                </a:cubicBezTo>
                <a:cubicBezTo>
                  <a:pt x="2330" y="1524"/>
                  <a:pt x="2330" y="1527"/>
                  <a:pt x="2330" y="1531"/>
                </a:cubicBezTo>
                <a:cubicBezTo>
                  <a:pt x="2330" y="1533"/>
                  <a:pt x="2330" y="1535"/>
                  <a:pt x="2330" y="1537"/>
                </a:cubicBezTo>
                <a:cubicBezTo>
                  <a:pt x="2330" y="1540"/>
                  <a:pt x="2330" y="1544"/>
                  <a:pt x="2330" y="1547"/>
                </a:cubicBezTo>
                <a:cubicBezTo>
                  <a:pt x="2331" y="1550"/>
                  <a:pt x="2331" y="1552"/>
                  <a:pt x="2331" y="1554"/>
                </a:cubicBezTo>
                <a:cubicBezTo>
                  <a:pt x="2331" y="1557"/>
                  <a:pt x="2331" y="1559"/>
                  <a:pt x="2331" y="1562"/>
                </a:cubicBezTo>
                <a:cubicBezTo>
                  <a:pt x="2325" y="1565"/>
                  <a:pt x="2320" y="1569"/>
                  <a:pt x="2314" y="1572"/>
                </a:cubicBezTo>
                <a:cubicBezTo>
                  <a:pt x="2311" y="1575"/>
                  <a:pt x="2307" y="1577"/>
                  <a:pt x="2303" y="1579"/>
                </a:cubicBezTo>
                <a:cubicBezTo>
                  <a:pt x="2296" y="1584"/>
                  <a:pt x="2288" y="1589"/>
                  <a:pt x="2280" y="1593"/>
                </a:cubicBezTo>
                <a:cubicBezTo>
                  <a:pt x="2278" y="1595"/>
                  <a:pt x="2276" y="1596"/>
                  <a:pt x="2273" y="1597"/>
                </a:cubicBezTo>
                <a:cubicBezTo>
                  <a:pt x="2264" y="1603"/>
                  <a:pt x="2253" y="1609"/>
                  <a:pt x="2243" y="1615"/>
                </a:cubicBezTo>
                <a:cubicBezTo>
                  <a:pt x="2241" y="1616"/>
                  <a:pt x="2238" y="1618"/>
                  <a:pt x="2235" y="1619"/>
                </a:cubicBezTo>
                <a:cubicBezTo>
                  <a:pt x="2228" y="1623"/>
                  <a:pt x="2220" y="1627"/>
                  <a:pt x="2213" y="1631"/>
                </a:cubicBezTo>
                <a:cubicBezTo>
                  <a:pt x="2209" y="1633"/>
                  <a:pt x="2205" y="1635"/>
                  <a:pt x="2201" y="1637"/>
                </a:cubicBezTo>
                <a:cubicBezTo>
                  <a:pt x="2195" y="1640"/>
                  <a:pt x="2188" y="1644"/>
                  <a:pt x="2182" y="1647"/>
                </a:cubicBezTo>
                <a:cubicBezTo>
                  <a:pt x="2178" y="1649"/>
                  <a:pt x="2173" y="1651"/>
                  <a:pt x="2169" y="1653"/>
                </a:cubicBezTo>
                <a:cubicBezTo>
                  <a:pt x="2163" y="1656"/>
                  <a:pt x="2157" y="1659"/>
                  <a:pt x="2151" y="1662"/>
                </a:cubicBezTo>
                <a:cubicBezTo>
                  <a:pt x="2146" y="1664"/>
                  <a:pt x="2142" y="1666"/>
                  <a:pt x="2137" y="1668"/>
                </a:cubicBezTo>
                <a:cubicBezTo>
                  <a:pt x="2131" y="1671"/>
                  <a:pt x="2125" y="1673"/>
                  <a:pt x="2120" y="1676"/>
                </a:cubicBezTo>
                <a:cubicBezTo>
                  <a:pt x="2115" y="1678"/>
                  <a:pt x="2110" y="1680"/>
                  <a:pt x="2105" y="1682"/>
                </a:cubicBezTo>
                <a:cubicBezTo>
                  <a:pt x="2101" y="1684"/>
                  <a:pt x="2096" y="1686"/>
                  <a:pt x="2092" y="1688"/>
                </a:cubicBezTo>
                <a:cubicBezTo>
                  <a:pt x="2091" y="1685"/>
                  <a:pt x="2091" y="1683"/>
                  <a:pt x="2091" y="1680"/>
                </a:cubicBezTo>
                <a:cubicBezTo>
                  <a:pt x="2090" y="1677"/>
                  <a:pt x="2090" y="1673"/>
                  <a:pt x="2090" y="1670"/>
                </a:cubicBezTo>
                <a:cubicBezTo>
                  <a:pt x="2089" y="1666"/>
                  <a:pt x="2089" y="1662"/>
                  <a:pt x="2089" y="1658"/>
                </a:cubicBezTo>
                <a:cubicBezTo>
                  <a:pt x="2088" y="1655"/>
                  <a:pt x="2088" y="1651"/>
                  <a:pt x="2088" y="1648"/>
                </a:cubicBezTo>
                <a:cubicBezTo>
                  <a:pt x="2087" y="1644"/>
                  <a:pt x="2087" y="1640"/>
                  <a:pt x="2087" y="1636"/>
                </a:cubicBezTo>
                <a:cubicBezTo>
                  <a:pt x="2086" y="1632"/>
                  <a:pt x="2086" y="1629"/>
                  <a:pt x="2086" y="1626"/>
                </a:cubicBezTo>
                <a:cubicBezTo>
                  <a:pt x="2086" y="1622"/>
                  <a:pt x="2085" y="1617"/>
                  <a:pt x="2085" y="1613"/>
                </a:cubicBezTo>
                <a:cubicBezTo>
                  <a:pt x="2085" y="1610"/>
                  <a:pt x="2085" y="1607"/>
                  <a:pt x="2084" y="1603"/>
                </a:cubicBezTo>
                <a:cubicBezTo>
                  <a:pt x="2084" y="1599"/>
                  <a:pt x="2084" y="1595"/>
                  <a:pt x="2084" y="1591"/>
                </a:cubicBezTo>
                <a:cubicBezTo>
                  <a:pt x="2084" y="1588"/>
                  <a:pt x="2083" y="1584"/>
                  <a:pt x="2083" y="1581"/>
                </a:cubicBezTo>
                <a:cubicBezTo>
                  <a:pt x="2083" y="1577"/>
                  <a:pt x="2083" y="1572"/>
                  <a:pt x="2083" y="1568"/>
                </a:cubicBezTo>
                <a:cubicBezTo>
                  <a:pt x="2083" y="1565"/>
                  <a:pt x="2082" y="1562"/>
                  <a:pt x="2082" y="1559"/>
                </a:cubicBezTo>
                <a:cubicBezTo>
                  <a:pt x="2082" y="1554"/>
                  <a:pt x="2082" y="1549"/>
                  <a:pt x="2082" y="1544"/>
                </a:cubicBezTo>
                <a:cubicBezTo>
                  <a:pt x="2082" y="1542"/>
                  <a:pt x="2082" y="1539"/>
                  <a:pt x="2082" y="1537"/>
                </a:cubicBezTo>
                <a:cubicBezTo>
                  <a:pt x="2082" y="1529"/>
                  <a:pt x="2082" y="1522"/>
                  <a:pt x="2082" y="1514"/>
                </a:cubicBezTo>
                <a:cubicBezTo>
                  <a:pt x="2082" y="1511"/>
                  <a:pt x="2082" y="1507"/>
                  <a:pt x="2082" y="1503"/>
                </a:cubicBezTo>
                <a:cubicBezTo>
                  <a:pt x="2089" y="1500"/>
                  <a:pt x="2095" y="1497"/>
                  <a:pt x="2102" y="1494"/>
                </a:cubicBezTo>
                <a:cubicBezTo>
                  <a:pt x="2106" y="1493"/>
                  <a:pt x="2110" y="1491"/>
                  <a:pt x="2114" y="1489"/>
                </a:cubicBezTo>
                <a:cubicBezTo>
                  <a:pt x="2125" y="1485"/>
                  <a:pt x="2136" y="1480"/>
                  <a:pt x="2147" y="1475"/>
                </a:cubicBezTo>
                <a:cubicBezTo>
                  <a:pt x="2148" y="1474"/>
                  <a:pt x="2148" y="1474"/>
                  <a:pt x="2149" y="1474"/>
                </a:cubicBezTo>
                <a:cubicBezTo>
                  <a:pt x="2159" y="1469"/>
                  <a:pt x="2170" y="1464"/>
                  <a:pt x="2180" y="1459"/>
                </a:cubicBezTo>
                <a:cubicBezTo>
                  <a:pt x="2184" y="1457"/>
                  <a:pt x="2188" y="1455"/>
                  <a:pt x="2192" y="1453"/>
                </a:cubicBezTo>
                <a:cubicBezTo>
                  <a:pt x="2199" y="1449"/>
                  <a:pt x="2206" y="1446"/>
                  <a:pt x="2213" y="1442"/>
                </a:cubicBezTo>
                <a:cubicBezTo>
                  <a:pt x="2218" y="1440"/>
                  <a:pt x="2222" y="1437"/>
                  <a:pt x="2226" y="1435"/>
                </a:cubicBezTo>
                <a:cubicBezTo>
                  <a:pt x="2233" y="1432"/>
                  <a:pt x="2239" y="1428"/>
                  <a:pt x="2246" y="1425"/>
                </a:cubicBezTo>
                <a:cubicBezTo>
                  <a:pt x="2250" y="1422"/>
                  <a:pt x="2255" y="1419"/>
                  <a:pt x="2260" y="1417"/>
                </a:cubicBezTo>
                <a:cubicBezTo>
                  <a:pt x="2266" y="1413"/>
                  <a:pt x="2272" y="1410"/>
                  <a:pt x="2278" y="1406"/>
                </a:cubicBezTo>
                <a:cubicBezTo>
                  <a:pt x="2282" y="1404"/>
                  <a:pt x="2287" y="1401"/>
                  <a:pt x="2292" y="1398"/>
                </a:cubicBezTo>
                <a:cubicBezTo>
                  <a:pt x="2298" y="1395"/>
                  <a:pt x="2303" y="1391"/>
                  <a:pt x="2309" y="1388"/>
                </a:cubicBezTo>
                <a:cubicBezTo>
                  <a:pt x="2314" y="1385"/>
                  <a:pt x="2319" y="1382"/>
                  <a:pt x="2323" y="1379"/>
                </a:cubicBezTo>
                <a:cubicBezTo>
                  <a:pt x="2327" y="1376"/>
                  <a:pt x="2331" y="1374"/>
                  <a:pt x="2335" y="1371"/>
                </a:cubicBezTo>
                <a:cubicBezTo>
                  <a:pt x="2335" y="1371"/>
                  <a:pt x="2335" y="1371"/>
                  <a:pt x="2335" y="1371"/>
                </a:cubicBezTo>
                <a:close/>
                <a:moveTo>
                  <a:pt x="2584" y="1373"/>
                </a:moveTo>
                <a:cubicBezTo>
                  <a:pt x="2584" y="1376"/>
                  <a:pt x="2584" y="1380"/>
                  <a:pt x="2583" y="1384"/>
                </a:cubicBezTo>
                <a:cubicBezTo>
                  <a:pt x="2583" y="1388"/>
                  <a:pt x="2583" y="1393"/>
                  <a:pt x="2582" y="1397"/>
                </a:cubicBezTo>
                <a:cubicBezTo>
                  <a:pt x="2582" y="1404"/>
                  <a:pt x="2581" y="1411"/>
                  <a:pt x="2581" y="1418"/>
                </a:cubicBezTo>
                <a:cubicBezTo>
                  <a:pt x="2581" y="1422"/>
                  <a:pt x="2581" y="1427"/>
                  <a:pt x="2580" y="1431"/>
                </a:cubicBezTo>
                <a:cubicBezTo>
                  <a:pt x="2580" y="1439"/>
                  <a:pt x="2580" y="1446"/>
                  <a:pt x="2580" y="1454"/>
                </a:cubicBezTo>
                <a:cubicBezTo>
                  <a:pt x="2580" y="1458"/>
                  <a:pt x="2579" y="1461"/>
                  <a:pt x="2579" y="1465"/>
                </a:cubicBezTo>
                <a:cubicBezTo>
                  <a:pt x="2579" y="1476"/>
                  <a:pt x="2579" y="1488"/>
                  <a:pt x="2579" y="1499"/>
                </a:cubicBezTo>
                <a:cubicBezTo>
                  <a:pt x="2579" y="1504"/>
                  <a:pt x="2579" y="1509"/>
                  <a:pt x="2579" y="1515"/>
                </a:cubicBezTo>
                <a:cubicBezTo>
                  <a:pt x="2579" y="1516"/>
                  <a:pt x="2579" y="1518"/>
                  <a:pt x="2579" y="1519"/>
                </a:cubicBezTo>
                <a:cubicBezTo>
                  <a:pt x="2579" y="1523"/>
                  <a:pt x="2579" y="1527"/>
                  <a:pt x="2579" y="1531"/>
                </a:cubicBezTo>
                <a:cubicBezTo>
                  <a:pt x="2579" y="1533"/>
                  <a:pt x="2579" y="1535"/>
                  <a:pt x="2579" y="1537"/>
                </a:cubicBezTo>
                <a:cubicBezTo>
                  <a:pt x="2579" y="1540"/>
                  <a:pt x="2580" y="1543"/>
                  <a:pt x="2580" y="1547"/>
                </a:cubicBezTo>
                <a:cubicBezTo>
                  <a:pt x="2580" y="1549"/>
                  <a:pt x="2580" y="1552"/>
                  <a:pt x="2580" y="1554"/>
                </a:cubicBezTo>
                <a:cubicBezTo>
                  <a:pt x="2580" y="1556"/>
                  <a:pt x="2580" y="1559"/>
                  <a:pt x="2580" y="1562"/>
                </a:cubicBezTo>
                <a:cubicBezTo>
                  <a:pt x="2574" y="1568"/>
                  <a:pt x="2569" y="1573"/>
                  <a:pt x="2563" y="1579"/>
                </a:cubicBezTo>
                <a:cubicBezTo>
                  <a:pt x="2560" y="1581"/>
                  <a:pt x="2558" y="1584"/>
                  <a:pt x="2555" y="1586"/>
                </a:cubicBezTo>
                <a:cubicBezTo>
                  <a:pt x="2546" y="1595"/>
                  <a:pt x="2538" y="1603"/>
                  <a:pt x="2529" y="1611"/>
                </a:cubicBezTo>
                <a:cubicBezTo>
                  <a:pt x="2527" y="1613"/>
                  <a:pt x="2526" y="1614"/>
                  <a:pt x="2524" y="1615"/>
                </a:cubicBezTo>
                <a:cubicBezTo>
                  <a:pt x="2517" y="1622"/>
                  <a:pt x="2509" y="1629"/>
                  <a:pt x="2502" y="1635"/>
                </a:cubicBezTo>
                <a:cubicBezTo>
                  <a:pt x="2498" y="1638"/>
                  <a:pt x="2495" y="1641"/>
                  <a:pt x="2492" y="1644"/>
                </a:cubicBezTo>
                <a:cubicBezTo>
                  <a:pt x="2486" y="1649"/>
                  <a:pt x="2480" y="1654"/>
                  <a:pt x="2474" y="1659"/>
                </a:cubicBezTo>
                <a:cubicBezTo>
                  <a:pt x="2470" y="1662"/>
                  <a:pt x="2466" y="1665"/>
                  <a:pt x="2462" y="1668"/>
                </a:cubicBezTo>
                <a:cubicBezTo>
                  <a:pt x="2457" y="1673"/>
                  <a:pt x="2451" y="1678"/>
                  <a:pt x="2446" y="1682"/>
                </a:cubicBezTo>
                <a:cubicBezTo>
                  <a:pt x="2441" y="1685"/>
                  <a:pt x="2437" y="1688"/>
                  <a:pt x="2433" y="1692"/>
                </a:cubicBezTo>
                <a:cubicBezTo>
                  <a:pt x="2428" y="1696"/>
                  <a:pt x="2422" y="1700"/>
                  <a:pt x="2417" y="1704"/>
                </a:cubicBezTo>
                <a:cubicBezTo>
                  <a:pt x="2412" y="1707"/>
                  <a:pt x="2408" y="1711"/>
                  <a:pt x="2404" y="1714"/>
                </a:cubicBezTo>
                <a:cubicBezTo>
                  <a:pt x="2398" y="1718"/>
                  <a:pt x="2393" y="1722"/>
                  <a:pt x="2388" y="1726"/>
                </a:cubicBezTo>
                <a:cubicBezTo>
                  <a:pt x="2383" y="1729"/>
                  <a:pt x="2378" y="1732"/>
                  <a:pt x="2374" y="1735"/>
                </a:cubicBezTo>
                <a:cubicBezTo>
                  <a:pt x="2370" y="1738"/>
                  <a:pt x="2366" y="1741"/>
                  <a:pt x="2362" y="1744"/>
                </a:cubicBezTo>
                <a:cubicBezTo>
                  <a:pt x="2361" y="1741"/>
                  <a:pt x="2361" y="1738"/>
                  <a:pt x="2360" y="1736"/>
                </a:cubicBezTo>
                <a:cubicBezTo>
                  <a:pt x="2360" y="1733"/>
                  <a:pt x="2359" y="1729"/>
                  <a:pt x="2359" y="1726"/>
                </a:cubicBezTo>
                <a:cubicBezTo>
                  <a:pt x="2358" y="1722"/>
                  <a:pt x="2358" y="1717"/>
                  <a:pt x="2357" y="1713"/>
                </a:cubicBezTo>
                <a:cubicBezTo>
                  <a:pt x="2357" y="1710"/>
                  <a:pt x="2356" y="1707"/>
                  <a:pt x="2356" y="1703"/>
                </a:cubicBezTo>
                <a:cubicBezTo>
                  <a:pt x="2355" y="1699"/>
                  <a:pt x="2354" y="1695"/>
                  <a:pt x="2354" y="1690"/>
                </a:cubicBezTo>
                <a:cubicBezTo>
                  <a:pt x="2353" y="1687"/>
                  <a:pt x="2353" y="1684"/>
                  <a:pt x="2353" y="1681"/>
                </a:cubicBezTo>
                <a:cubicBezTo>
                  <a:pt x="2352" y="1676"/>
                  <a:pt x="2352" y="1671"/>
                  <a:pt x="2351" y="1667"/>
                </a:cubicBezTo>
                <a:cubicBezTo>
                  <a:pt x="2351" y="1664"/>
                  <a:pt x="2350" y="1661"/>
                  <a:pt x="2350" y="1658"/>
                </a:cubicBezTo>
                <a:cubicBezTo>
                  <a:pt x="2350" y="1653"/>
                  <a:pt x="2349" y="1647"/>
                  <a:pt x="2349" y="1642"/>
                </a:cubicBezTo>
                <a:cubicBezTo>
                  <a:pt x="2348" y="1640"/>
                  <a:pt x="2348" y="1637"/>
                  <a:pt x="2348" y="1635"/>
                </a:cubicBezTo>
                <a:cubicBezTo>
                  <a:pt x="2347" y="1627"/>
                  <a:pt x="2347" y="1620"/>
                  <a:pt x="2346" y="1612"/>
                </a:cubicBezTo>
                <a:cubicBezTo>
                  <a:pt x="2346" y="1612"/>
                  <a:pt x="2346" y="1611"/>
                  <a:pt x="2346" y="1610"/>
                </a:cubicBezTo>
                <a:cubicBezTo>
                  <a:pt x="2345" y="1603"/>
                  <a:pt x="2345" y="1596"/>
                  <a:pt x="2344" y="1589"/>
                </a:cubicBezTo>
                <a:cubicBezTo>
                  <a:pt x="2344" y="1587"/>
                  <a:pt x="2344" y="1585"/>
                  <a:pt x="2344" y="1583"/>
                </a:cubicBezTo>
                <a:cubicBezTo>
                  <a:pt x="2344" y="1578"/>
                  <a:pt x="2344" y="1573"/>
                  <a:pt x="2343" y="1568"/>
                </a:cubicBezTo>
                <a:cubicBezTo>
                  <a:pt x="2344" y="1568"/>
                  <a:pt x="2345" y="1567"/>
                  <a:pt x="2345" y="1567"/>
                </a:cubicBezTo>
                <a:cubicBezTo>
                  <a:pt x="2355" y="1560"/>
                  <a:pt x="2365" y="1554"/>
                  <a:pt x="2375" y="1547"/>
                </a:cubicBezTo>
                <a:cubicBezTo>
                  <a:pt x="2376" y="1546"/>
                  <a:pt x="2376" y="1546"/>
                  <a:pt x="2376" y="1546"/>
                </a:cubicBezTo>
                <a:cubicBezTo>
                  <a:pt x="2386" y="1539"/>
                  <a:pt x="2396" y="1532"/>
                  <a:pt x="2406" y="1525"/>
                </a:cubicBezTo>
                <a:cubicBezTo>
                  <a:pt x="2407" y="1524"/>
                  <a:pt x="2407" y="1524"/>
                  <a:pt x="2408" y="1524"/>
                </a:cubicBezTo>
                <a:cubicBezTo>
                  <a:pt x="2417" y="1517"/>
                  <a:pt x="2427" y="1509"/>
                  <a:pt x="2436" y="1502"/>
                </a:cubicBezTo>
                <a:cubicBezTo>
                  <a:pt x="2437" y="1501"/>
                  <a:pt x="2438" y="1501"/>
                  <a:pt x="2439" y="1500"/>
                </a:cubicBezTo>
                <a:cubicBezTo>
                  <a:pt x="2448" y="1493"/>
                  <a:pt x="2457" y="1486"/>
                  <a:pt x="2466" y="1478"/>
                </a:cubicBezTo>
                <a:cubicBezTo>
                  <a:pt x="2468" y="1477"/>
                  <a:pt x="2469" y="1476"/>
                  <a:pt x="2470" y="1475"/>
                </a:cubicBezTo>
                <a:cubicBezTo>
                  <a:pt x="2479" y="1468"/>
                  <a:pt x="2488" y="1461"/>
                  <a:pt x="2496" y="1453"/>
                </a:cubicBezTo>
                <a:cubicBezTo>
                  <a:pt x="2498" y="1452"/>
                  <a:pt x="2499" y="1451"/>
                  <a:pt x="2500" y="1450"/>
                </a:cubicBezTo>
                <a:cubicBezTo>
                  <a:pt x="2509" y="1443"/>
                  <a:pt x="2517" y="1435"/>
                  <a:pt x="2526" y="1428"/>
                </a:cubicBezTo>
                <a:cubicBezTo>
                  <a:pt x="2527" y="1426"/>
                  <a:pt x="2529" y="1425"/>
                  <a:pt x="2530" y="1424"/>
                </a:cubicBezTo>
                <a:cubicBezTo>
                  <a:pt x="2538" y="1416"/>
                  <a:pt x="2547" y="1409"/>
                  <a:pt x="2555" y="1401"/>
                </a:cubicBezTo>
                <a:cubicBezTo>
                  <a:pt x="2556" y="1400"/>
                  <a:pt x="2557" y="1399"/>
                  <a:pt x="2558" y="1398"/>
                </a:cubicBezTo>
                <a:cubicBezTo>
                  <a:pt x="2567" y="1390"/>
                  <a:pt x="2575" y="1382"/>
                  <a:pt x="2583" y="1373"/>
                </a:cubicBezTo>
                <a:cubicBezTo>
                  <a:pt x="2583" y="1373"/>
                  <a:pt x="2584" y="1373"/>
                  <a:pt x="2584" y="1373"/>
                </a:cubicBezTo>
                <a:cubicBezTo>
                  <a:pt x="2584" y="1373"/>
                  <a:pt x="2584" y="1373"/>
                  <a:pt x="2584" y="1373"/>
                </a:cubicBezTo>
                <a:close/>
                <a:moveTo>
                  <a:pt x="2829" y="1458"/>
                </a:moveTo>
                <a:cubicBezTo>
                  <a:pt x="2829" y="1460"/>
                  <a:pt x="2829" y="1461"/>
                  <a:pt x="2829" y="1462"/>
                </a:cubicBezTo>
                <a:cubicBezTo>
                  <a:pt x="2828" y="1466"/>
                  <a:pt x="2828" y="1470"/>
                  <a:pt x="2828" y="1474"/>
                </a:cubicBezTo>
                <a:cubicBezTo>
                  <a:pt x="2828" y="1476"/>
                  <a:pt x="2828" y="1478"/>
                  <a:pt x="2828" y="1480"/>
                </a:cubicBezTo>
                <a:cubicBezTo>
                  <a:pt x="2828" y="1487"/>
                  <a:pt x="2828" y="1493"/>
                  <a:pt x="2828" y="1499"/>
                </a:cubicBezTo>
                <a:cubicBezTo>
                  <a:pt x="2828" y="1509"/>
                  <a:pt x="2828" y="1520"/>
                  <a:pt x="2828" y="1531"/>
                </a:cubicBezTo>
                <a:cubicBezTo>
                  <a:pt x="2828" y="1535"/>
                  <a:pt x="2829" y="1538"/>
                  <a:pt x="2829" y="1542"/>
                </a:cubicBezTo>
                <a:cubicBezTo>
                  <a:pt x="2829" y="1549"/>
                  <a:pt x="2829" y="1556"/>
                  <a:pt x="2829" y="1563"/>
                </a:cubicBezTo>
                <a:cubicBezTo>
                  <a:pt x="2830" y="1568"/>
                  <a:pt x="2830" y="1572"/>
                  <a:pt x="2830" y="1576"/>
                </a:cubicBezTo>
                <a:cubicBezTo>
                  <a:pt x="2830" y="1583"/>
                  <a:pt x="2831" y="1589"/>
                  <a:pt x="2831" y="1596"/>
                </a:cubicBezTo>
                <a:cubicBezTo>
                  <a:pt x="2831" y="1600"/>
                  <a:pt x="2832" y="1604"/>
                  <a:pt x="2832" y="1608"/>
                </a:cubicBezTo>
                <a:cubicBezTo>
                  <a:pt x="2833" y="1614"/>
                  <a:pt x="2833" y="1621"/>
                  <a:pt x="2833" y="1627"/>
                </a:cubicBezTo>
                <a:cubicBezTo>
                  <a:pt x="2832" y="1631"/>
                  <a:pt x="2830" y="1634"/>
                  <a:pt x="2828" y="1638"/>
                </a:cubicBezTo>
                <a:cubicBezTo>
                  <a:pt x="2826" y="1640"/>
                  <a:pt x="2825" y="1642"/>
                  <a:pt x="2824" y="1645"/>
                </a:cubicBezTo>
                <a:cubicBezTo>
                  <a:pt x="2821" y="1650"/>
                  <a:pt x="2818" y="1655"/>
                  <a:pt x="2815" y="1660"/>
                </a:cubicBezTo>
                <a:cubicBezTo>
                  <a:pt x="2814" y="1661"/>
                  <a:pt x="2814" y="1662"/>
                  <a:pt x="2813" y="1663"/>
                </a:cubicBezTo>
                <a:cubicBezTo>
                  <a:pt x="2810" y="1669"/>
                  <a:pt x="2806" y="1675"/>
                  <a:pt x="2803" y="1681"/>
                </a:cubicBezTo>
                <a:cubicBezTo>
                  <a:pt x="2802" y="1683"/>
                  <a:pt x="2801" y="1684"/>
                  <a:pt x="2800" y="1686"/>
                </a:cubicBezTo>
                <a:cubicBezTo>
                  <a:pt x="2797" y="1690"/>
                  <a:pt x="2794" y="1695"/>
                  <a:pt x="2792" y="1699"/>
                </a:cubicBezTo>
                <a:cubicBezTo>
                  <a:pt x="2790" y="1701"/>
                  <a:pt x="2789" y="1703"/>
                  <a:pt x="2788" y="1705"/>
                </a:cubicBezTo>
                <a:cubicBezTo>
                  <a:pt x="2785" y="1709"/>
                  <a:pt x="2783" y="1713"/>
                  <a:pt x="2780" y="1717"/>
                </a:cubicBezTo>
                <a:cubicBezTo>
                  <a:pt x="2779" y="1719"/>
                  <a:pt x="2777" y="1722"/>
                  <a:pt x="2776" y="1724"/>
                </a:cubicBezTo>
                <a:cubicBezTo>
                  <a:pt x="2773" y="1727"/>
                  <a:pt x="2771" y="1731"/>
                  <a:pt x="2769" y="1734"/>
                </a:cubicBezTo>
                <a:cubicBezTo>
                  <a:pt x="2767" y="1737"/>
                  <a:pt x="2766" y="1739"/>
                  <a:pt x="2764" y="1742"/>
                </a:cubicBezTo>
                <a:cubicBezTo>
                  <a:pt x="2762" y="1745"/>
                  <a:pt x="2759" y="1749"/>
                  <a:pt x="2757" y="1752"/>
                </a:cubicBezTo>
                <a:cubicBezTo>
                  <a:pt x="2755" y="1754"/>
                  <a:pt x="2754" y="1757"/>
                  <a:pt x="2752" y="1759"/>
                </a:cubicBezTo>
                <a:cubicBezTo>
                  <a:pt x="2750" y="1763"/>
                  <a:pt x="2747" y="1766"/>
                  <a:pt x="2745" y="1769"/>
                </a:cubicBezTo>
                <a:cubicBezTo>
                  <a:pt x="2743" y="1772"/>
                  <a:pt x="2742" y="1774"/>
                  <a:pt x="2740" y="1777"/>
                </a:cubicBezTo>
                <a:cubicBezTo>
                  <a:pt x="2737" y="1780"/>
                  <a:pt x="2735" y="1783"/>
                  <a:pt x="2733" y="1786"/>
                </a:cubicBezTo>
                <a:cubicBezTo>
                  <a:pt x="2731" y="1789"/>
                  <a:pt x="2729" y="1792"/>
                  <a:pt x="2727" y="1794"/>
                </a:cubicBezTo>
                <a:cubicBezTo>
                  <a:pt x="2725" y="1797"/>
                  <a:pt x="2723" y="1800"/>
                  <a:pt x="2720" y="1803"/>
                </a:cubicBezTo>
                <a:cubicBezTo>
                  <a:pt x="2719" y="1806"/>
                  <a:pt x="2717" y="1809"/>
                  <a:pt x="2715" y="1811"/>
                </a:cubicBezTo>
                <a:cubicBezTo>
                  <a:pt x="2712" y="1814"/>
                  <a:pt x="2710" y="1817"/>
                  <a:pt x="2708" y="1820"/>
                </a:cubicBezTo>
                <a:cubicBezTo>
                  <a:pt x="2706" y="1823"/>
                  <a:pt x="2704" y="1825"/>
                  <a:pt x="2702" y="1828"/>
                </a:cubicBezTo>
                <a:cubicBezTo>
                  <a:pt x="2700" y="1831"/>
                  <a:pt x="2697" y="1834"/>
                  <a:pt x="2695" y="1837"/>
                </a:cubicBezTo>
                <a:cubicBezTo>
                  <a:pt x="2693" y="1839"/>
                  <a:pt x="2691" y="1842"/>
                  <a:pt x="2689" y="1844"/>
                </a:cubicBezTo>
                <a:cubicBezTo>
                  <a:pt x="2686" y="1847"/>
                  <a:pt x="2684" y="1850"/>
                  <a:pt x="2682" y="1853"/>
                </a:cubicBezTo>
                <a:cubicBezTo>
                  <a:pt x="2680" y="1856"/>
                  <a:pt x="2678" y="1858"/>
                  <a:pt x="2676" y="1861"/>
                </a:cubicBezTo>
                <a:cubicBezTo>
                  <a:pt x="2673" y="1864"/>
                  <a:pt x="2671" y="1867"/>
                  <a:pt x="2668" y="1870"/>
                </a:cubicBezTo>
                <a:cubicBezTo>
                  <a:pt x="2666" y="1872"/>
                  <a:pt x="2664" y="1875"/>
                  <a:pt x="2662" y="1877"/>
                </a:cubicBezTo>
                <a:cubicBezTo>
                  <a:pt x="2660" y="1880"/>
                  <a:pt x="2657" y="1883"/>
                  <a:pt x="2655" y="1886"/>
                </a:cubicBezTo>
                <a:cubicBezTo>
                  <a:pt x="2653" y="1888"/>
                  <a:pt x="2650" y="1891"/>
                  <a:pt x="2648" y="1893"/>
                </a:cubicBezTo>
                <a:cubicBezTo>
                  <a:pt x="2647" y="1894"/>
                  <a:pt x="2646" y="1896"/>
                  <a:pt x="2645" y="1897"/>
                </a:cubicBezTo>
                <a:cubicBezTo>
                  <a:pt x="2644" y="1896"/>
                  <a:pt x="2644" y="1894"/>
                  <a:pt x="2643" y="1892"/>
                </a:cubicBezTo>
                <a:cubicBezTo>
                  <a:pt x="2643" y="1889"/>
                  <a:pt x="2642" y="1887"/>
                  <a:pt x="2641" y="1884"/>
                </a:cubicBezTo>
                <a:cubicBezTo>
                  <a:pt x="2640" y="1880"/>
                  <a:pt x="2639" y="1876"/>
                  <a:pt x="2638" y="1873"/>
                </a:cubicBezTo>
                <a:cubicBezTo>
                  <a:pt x="2637" y="1870"/>
                  <a:pt x="2637" y="1867"/>
                  <a:pt x="2636" y="1865"/>
                </a:cubicBezTo>
                <a:cubicBezTo>
                  <a:pt x="2635" y="1861"/>
                  <a:pt x="2634" y="1857"/>
                  <a:pt x="2633" y="1853"/>
                </a:cubicBezTo>
                <a:cubicBezTo>
                  <a:pt x="2633" y="1850"/>
                  <a:pt x="2632" y="1848"/>
                  <a:pt x="2631" y="1845"/>
                </a:cubicBezTo>
                <a:cubicBezTo>
                  <a:pt x="2630" y="1841"/>
                  <a:pt x="2629" y="1837"/>
                  <a:pt x="2629" y="1833"/>
                </a:cubicBezTo>
                <a:cubicBezTo>
                  <a:pt x="2628" y="1831"/>
                  <a:pt x="2627" y="1828"/>
                  <a:pt x="2627" y="1826"/>
                </a:cubicBezTo>
                <a:cubicBezTo>
                  <a:pt x="2626" y="1821"/>
                  <a:pt x="2625" y="1817"/>
                  <a:pt x="2624" y="1813"/>
                </a:cubicBezTo>
                <a:cubicBezTo>
                  <a:pt x="2624" y="1811"/>
                  <a:pt x="2623" y="1808"/>
                  <a:pt x="2623" y="1806"/>
                </a:cubicBezTo>
                <a:cubicBezTo>
                  <a:pt x="2621" y="1801"/>
                  <a:pt x="2620" y="1795"/>
                  <a:pt x="2619" y="1790"/>
                </a:cubicBezTo>
                <a:cubicBezTo>
                  <a:pt x="2619" y="1789"/>
                  <a:pt x="2619" y="1788"/>
                  <a:pt x="2619" y="1786"/>
                </a:cubicBezTo>
                <a:cubicBezTo>
                  <a:pt x="2617" y="1780"/>
                  <a:pt x="2616" y="1773"/>
                  <a:pt x="2615" y="1767"/>
                </a:cubicBezTo>
                <a:cubicBezTo>
                  <a:pt x="2615" y="1765"/>
                  <a:pt x="2614" y="1763"/>
                  <a:pt x="2614" y="1761"/>
                </a:cubicBezTo>
                <a:cubicBezTo>
                  <a:pt x="2613" y="1757"/>
                  <a:pt x="2612" y="1753"/>
                  <a:pt x="2612" y="1749"/>
                </a:cubicBezTo>
                <a:cubicBezTo>
                  <a:pt x="2615" y="1745"/>
                  <a:pt x="2619" y="1741"/>
                  <a:pt x="2622" y="1738"/>
                </a:cubicBezTo>
                <a:cubicBezTo>
                  <a:pt x="2624" y="1736"/>
                  <a:pt x="2625" y="1734"/>
                  <a:pt x="2627" y="1733"/>
                </a:cubicBezTo>
                <a:cubicBezTo>
                  <a:pt x="2632" y="1727"/>
                  <a:pt x="2637" y="1721"/>
                  <a:pt x="2643" y="1715"/>
                </a:cubicBezTo>
                <a:cubicBezTo>
                  <a:pt x="2644" y="1714"/>
                  <a:pt x="2644" y="1713"/>
                  <a:pt x="2645" y="1712"/>
                </a:cubicBezTo>
                <a:cubicBezTo>
                  <a:pt x="2650" y="1707"/>
                  <a:pt x="2654" y="1702"/>
                  <a:pt x="2658" y="1697"/>
                </a:cubicBezTo>
                <a:cubicBezTo>
                  <a:pt x="2660" y="1695"/>
                  <a:pt x="2662" y="1693"/>
                  <a:pt x="2664" y="1691"/>
                </a:cubicBezTo>
                <a:cubicBezTo>
                  <a:pt x="2667" y="1687"/>
                  <a:pt x="2670" y="1683"/>
                  <a:pt x="2674" y="1679"/>
                </a:cubicBezTo>
                <a:cubicBezTo>
                  <a:pt x="2676" y="1677"/>
                  <a:pt x="2678" y="1675"/>
                  <a:pt x="2680" y="1672"/>
                </a:cubicBezTo>
                <a:cubicBezTo>
                  <a:pt x="2683" y="1669"/>
                  <a:pt x="2686" y="1665"/>
                  <a:pt x="2689" y="1661"/>
                </a:cubicBezTo>
                <a:cubicBezTo>
                  <a:pt x="2691" y="1659"/>
                  <a:pt x="2693" y="1656"/>
                  <a:pt x="2695" y="1654"/>
                </a:cubicBezTo>
                <a:cubicBezTo>
                  <a:pt x="2698" y="1650"/>
                  <a:pt x="2701" y="1646"/>
                  <a:pt x="2704" y="1643"/>
                </a:cubicBezTo>
                <a:cubicBezTo>
                  <a:pt x="2706" y="1640"/>
                  <a:pt x="2708" y="1637"/>
                  <a:pt x="2710" y="1635"/>
                </a:cubicBezTo>
                <a:cubicBezTo>
                  <a:pt x="2713" y="1631"/>
                  <a:pt x="2715" y="1628"/>
                  <a:pt x="2718" y="1624"/>
                </a:cubicBezTo>
                <a:cubicBezTo>
                  <a:pt x="2720" y="1621"/>
                  <a:pt x="2722" y="1619"/>
                  <a:pt x="2724" y="1616"/>
                </a:cubicBezTo>
                <a:cubicBezTo>
                  <a:pt x="2727" y="1612"/>
                  <a:pt x="2730" y="1609"/>
                  <a:pt x="2732" y="1605"/>
                </a:cubicBezTo>
                <a:cubicBezTo>
                  <a:pt x="2734" y="1602"/>
                  <a:pt x="2736" y="1600"/>
                  <a:pt x="2739" y="1597"/>
                </a:cubicBezTo>
                <a:cubicBezTo>
                  <a:pt x="2741" y="1593"/>
                  <a:pt x="2744" y="1590"/>
                  <a:pt x="2746" y="1586"/>
                </a:cubicBezTo>
                <a:cubicBezTo>
                  <a:pt x="2748" y="1583"/>
                  <a:pt x="2750" y="1580"/>
                  <a:pt x="2752" y="1578"/>
                </a:cubicBezTo>
                <a:cubicBezTo>
                  <a:pt x="2755" y="1574"/>
                  <a:pt x="2758" y="1570"/>
                  <a:pt x="2760" y="1566"/>
                </a:cubicBezTo>
                <a:cubicBezTo>
                  <a:pt x="2762" y="1564"/>
                  <a:pt x="2764" y="1561"/>
                  <a:pt x="2766" y="1558"/>
                </a:cubicBezTo>
                <a:cubicBezTo>
                  <a:pt x="2768" y="1554"/>
                  <a:pt x="2771" y="1551"/>
                  <a:pt x="2774" y="1547"/>
                </a:cubicBezTo>
                <a:cubicBezTo>
                  <a:pt x="2775" y="1544"/>
                  <a:pt x="2777" y="1541"/>
                  <a:pt x="2779" y="1538"/>
                </a:cubicBezTo>
                <a:cubicBezTo>
                  <a:pt x="2782" y="1535"/>
                  <a:pt x="2784" y="1531"/>
                  <a:pt x="2787" y="1527"/>
                </a:cubicBezTo>
                <a:cubicBezTo>
                  <a:pt x="2788" y="1524"/>
                  <a:pt x="2790" y="1521"/>
                  <a:pt x="2792" y="1519"/>
                </a:cubicBezTo>
                <a:cubicBezTo>
                  <a:pt x="2795" y="1514"/>
                  <a:pt x="2797" y="1510"/>
                  <a:pt x="2800" y="1506"/>
                </a:cubicBezTo>
                <a:cubicBezTo>
                  <a:pt x="2801" y="1504"/>
                  <a:pt x="2803" y="1501"/>
                  <a:pt x="2804" y="1499"/>
                </a:cubicBezTo>
                <a:cubicBezTo>
                  <a:pt x="2807" y="1494"/>
                  <a:pt x="2810" y="1489"/>
                  <a:pt x="2813" y="1485"/>
                </a:cubicBezTo>
                <a:cubicBezTo>
                  <a:pt x="2814" y="1482"/>
                  <a:pt x="2816" y="1480"/>
                  <a:pt x="2817" y="1478"/>
                </a:cubicBezTo>
                <a:cubicBezTo>
                  <a:pt x="2821" y="1472"/>
                  <a:pt x="2825" y="1465"/>
                  <a:pt x="2828" y="1458"/>
                </a:cubicBezTo>
                <a:cubicBezTo>
                  <a:pt x="2828" y="1459"/>
                  <a:pt x="2828" y="1459"/>
                  <a:pt x="2828" y="1459"/>
                </a:cubicBezTo>
                <a:lnTo>
                  <a:pt x="2829" y="1458"/>
                </a:lnTo>
                <a:close/>
                <a:moveTo>
                  <a:pt x="2614" y="1824"/>
                </a:moveTo>
                <a:cubicBezTo>
                  <a:pt x="2615" y="1827"/>
                  <a:pt x="2615" y="1829"/>
                  <a:pt x="2616" y="1832"/>
                </a:cubicBezTo>
                <a:cubicBezTo>
                  <a:pt x="2617" y="1836"/>
                  <a:pt x="2618" y="1841"/>
                  <a:pt x="2619" y="1846"/>
                </a:cubicBezTo>
                <a:cubicBezTo>
                  <a:pt x="2620" y="1848"/>
                  <a:pt x="2620" y="1849"/>
                  <a:pt x="2620" y="1851"/>
                </a:cubicBezTo>
                <a:cubicBezTo>
                  <a:pt x="2622" y="1858"/>
                  <a:pt x="2624" y="1864"/>
                  <a:pt x="2625" y="1871"/>
                </a:cubicBezTo>
                <a:cubicBezTo>
                  <a:pt x="2625" y="1871"/>
                  <a:pt x="2625" y="1871"/>
                  <a:pt x="2625" y="1871"/>
                </a:cubicBezTo>
                <a:cubicBezTo>
                  <a:pt x="2627" y="1877"/>
                  <a:pt x="2629" y="1884"/>
                  <a:pt x="2630" y="1891"/>
                </a:cubicBezTo>
                <a:cubicBezTo>
                  <a:pt x="2631" y="1892"/>
                  <a:pt x="2631" y="1893"/>
                  <a:pt x="2631" y="1894"/>
                </a:cubicBezTo>
                <a:cubicBezTo>
                  <a:pt x="2633" y="1899"/>
                  <a:pt x="2634" y="1903"/>
                  <a:pt x="2635" y="1908"/>
                </a:cubicBezTo>
                <a:cubicBezTo>
                  <a:pt x="2631" y="1912"/>
                  <a:pt x="2627" y="1917"/>
                  <a:pt x="2623" y="1921"/>
                </a:cubicBezTo>
                <a:cubicBezTo>
                  <a:pt x="2621" y="1924"/>
                  <a:pt x="2618" y="1927"/>
                  <a:pt x="2615" y="1930"/>
                </a:cubicBezTo>
                <a:cubicBezTo>
                  <a:pt x="2610" y="1936"/>
                  <a:pt x="2605" y="1941"/>
                  <a:pt x="2599" y="1947"/>
                </a:cubicBezTo>
                <a:cubicBezTo>
                  <a:pt x="2597" y="1949"/>
                  <a:pt x="2595" y="1951"/>
                  <a:pt x="2594" y="1953"/>
                </a:cubicBezTo>
                <a:cubicBezTo>
                  <a:pt x="2586" y="1960"/>
                  <a:pt x="2579" y="1968"/>
                  <a:pt x="2572" y="1975"/>
                </a:cubicBezTo>
                <a:cubicBezTo>
                  <a:pt x="2569" y="1977"/>
                  <a:pt x="2567" y="1979"/>
                  <a:pt x="2565" y="1982"/>
                </a:cubicBezTo>
                <a:cubicBezTo>
                  <a:pt x="2559" y="1987"/>
                  <a:pt x="2554" y="1992"/>
                  <a:pt x="2549" y="1997"/>
                </a:cubicBezTo>
                <a:cubicBezTo>
                  <a:pt x="2546" y="2000"/>
                  <a:pt x="2543" y="2002"/>
                  <a:pt x="2540" y="2005"/>
                </a:cubicBezTo>
                <a:cubicBezTo>
                  <a:pt x="2535" y="2010"/>
                  <a:pt x="2531" y="2014"/>
                  <a:pt x="2526" y="2018"/>
                </a:cubicBezTo>
                <a:cubicBezTo>
                  <a:pt x="2523" y="2021"/>
                  <a:pt x="2519" y="2024"/>
                  <a:pt x="2516" y="2027"/>
                </a:cubicBezTo>
                <a:cubicBezTo>
                  <a:pt x="2512" y="2031"/>
                  <a:pt x="2507" y="2035"/>
                  <a:pt x="2503" y="2039"/>
                </a:cubicBezTo>
                <a:cubicBezTo>
                  <a:pt x="2499" y="2042"/>
                  <a:pt x="2496" y="2045"/>
                  <a:pt x="2492" y="2048"/>
                </a:cubicBezTo>
                <a:cubicBezTo>
                  <a:pt x="2488" y="2052"/>
                  <a:pt x="2483" y="2056"/>
                  <a:pt x="2479" y="2060"/>
                </a:cubicBezTo>
                <a:cubicBezTo>
                  <a:pt x="2475" y="2062"/>
                  <a:pt x="2472" y="2065"/>
                  <a:pt x="2468" y="2068"/>
                </a:cubicBezTo>
                <a:cubicBezTo>
                  <a:pt x="2465" y="2071"/>
                  <a:pt x="2461" y="2074"/>
                  <a:pt x="2458" y="2077"/>
                </a:cubicBezTo>
                <a:cubicBezTo>
                  <a:pt x="2457" y="2075"/>
                  <a:pt x="2456" y="2072"/>
                  <a:pt x="2455" y="2070"/>
                </a:cubicBezTo>
                <a:cubicBezTo>
                  <a:pt x="2454" y="2067"/>
                  <a:pt x="2453" y="2065"/>
                  <a:pt x="2452" y="2062"/>
                </a:cubicBezTo>
                <a:cubicBezTo>
                  <a:pt x="2450" y="2058"/>
                  <a:pt x="2449" y="2055"/>
                  <a:pt x="2447" y="2051"/>
                </a:cubicBezTo>
                <a:cubicBezTo>
                  <a:pt x="2446" y="2048"/>
                  <a:pt x="2445" y="2046"/>
                  <a:pt x="2444" y="2043"/>
                </a:cubicBezTo>
                <a:cubicBezTo>
                  <a:pt x="2443" y="2039"/>
                  <a:pt x="2441" y="2035"/>
                  <a:pt x="2440" y="2032"/>
                </a:cubicBezTo>
                <a:cubicBezTo>
                  <a:pt x="2439" y="2029"/>
                  <a:pt x="2438" y="2027"/>
                  <a:pt x="2437" y="2024"/>
                </a:cubicBezTo>
                <a:cubicBezTo>
                  <a:pt x="2435" y="2020"/>
                  <a:pt x="2434" y="2016"/>
                  <a:pt x="2432" y="2012"/>
                </a:cubicBezTo>
                <a:cubicBezTo>
                  <a:pt x="2431" y="2009"/>
                  <a:pt x="2431" y="2007"/>
                  <a:pt x="2430" y="2005"/>
                </a:cubicBezTo>
                <a:cubicBezTo>
                  <a:pt x="2428" y="2000"/>
                  <a:pt x="2426" y="1994"/>
                  <a:pt x="2424" y="1989"/>
                </a:cubicBezTo>
                <a:cubicBezTo>
                  <a:pt x="2424" y="1988"/>
                  <a:pt x="2423" y="1987"/>
                  <a:pt x="2423" y="1986"/>
                </a:cubicBezTo>
                <a:cubicBezTo>
                  <a:pt x="2421" y="1979"/>
                  <a:pt x="2419" y="1973"/>
                  <a:pt x="2416" y="1967"/>
                </a:cubicBezTo>
                <a:cubicBezTo>
                  <a:pt x="2416" y="1965"/>
                  <a:pt x="2415" y="1963"/>
                  <a:pt x="2415" y="1961"/>
                </a:cubicBezTo>
                <a:cubicBezTo>
                  <a:pt x="2413" y="1956"/>
                  <a:pt x="2412" y="1952"/>
                  <a:pt x="2410" y="1947"/>
                </a:cubicBezTo>
                <a:cubicBezTo>
                  <a:pt x="2409" y="1945"/>
                  <a:pt x="2409" y="1942"/>
                  <a:pt x="2408" y="1940"/>
                </a:cubicBezTo>
                <a:cubicBezTo>
                  <a:pt x="2407" y="1937"/>
                  <a:pt x="2406" y="1933"/>
                  <a:pt x="2405" y="1930"/>
                </a:cubicBezTo>
                <a:cubicBezTo>
                  <a:pt x="2410" y="1926"/>
                  <a:pt x="2415" y="1922"/>
                  <a:pt x="2420" y="1919"/>
                </a:cubicBezTo>
                <a:cubicBezTo>
                  <a:pt x="2424" y="1916"/>
                  <a:pt x="2427" y="1914"/>
                  <a:pt x="2430" y="1911"/>
                </a:cubicBezTo>
                <a:cubicBezTo>
                  <a:pt x="2438" y="1906"/>
                  <a:pt x="2445" y="1900"/>
                  <a:pt x="2453" y="1894"/>
                </a:cubicBezTo>
                <a:cubicBezTo>
                  <a:pt x="2454" y="1893"/>
                  <a:pt x="2455" y="1892"/>
                  <a:pt x="2457" y="1891"/>
                </a:cubicBezTo>
                <a:cubicBezTo>
                  <a:pt x="2465" y="1884"/>
                  <a:pt x="2474" y="1877"/>
                  <a:pt x="2483" y="1870"/>
                </a:cubicBezTo>
                <a:cubicBezTo>
                  <a:pt x="2486" y="1867"/>
                  <a:pt x="2488" y="1865"/>
                  <a:pt x="2491" y="1862"/>
                </a:cubicBezTo>
                <a:cubicBezTo>
                  <a:pt x="2497" y="1857"/>
                  <a:pt x="2503" y="1853"/>
                  <a:pt x="2508" y="1848"/>
                </a:cubicBezTo>
                <a:cubicBezTo>
                  <a:pt x="2512" y="1845"/>
                  <a:pt x="2515" y="1842"/>
                  <a:pt x="2518" y="1839"/>
                </a:cubicBezTo>
                <a:cubicBezTo>
                  <a:pt x="2523" y="1834"/>
                  <a:pt x="2528" y="1830"/>
                  <a:pt x="2533" y="1825"/>
                </a:cubicBezTo>
                <a:cubicBezTo>
                  <a:pt x="2537" y="1822"/>
                  <a:pt x="2540" y="1819"/>
                  <a:pt x="2544" y="1816"/>
                </a:cubicBezTo>
                <a:cubicBezTo>
                  <a:pt x="2549" y="1811"/>
                  <a:pt x="2553" y="1807"/>
                  <a:pt x="2558" y="1803"/>
                </a:cubicBezTo>
                <a:cubicBezTo>
                  <a:pt x="2562" y="1799"/>
                  <a:pt x="2565" y="1796"/>
                  <a:pt x="2569" y="1792"/>
                </a:cubicBezTo>
                <a:cubicBezTo>
                  <a:pt x="2573" y="1788"/>
                  <a:pt x="2578" y="1783"/>
                  <a:pt x="2582" y="1779"/>
                </a:cubicBezTo>
                <a:cubicBezTo>
                  <a:pt x="2586" y="1776"/>
                  <a:pt x="2589" y="1772"/>
                  <a:pt x="2593" y="1768"/>
                </a:cubicBezTo>
                <a:cubicBezTo>
                  <a:pt x="2596" y="1765"/>
                  <a:pt x="2598" y="1763"/>
                  <a:pt x="2601" y="1760"/>
                </a:cubicBezTo>
                <a:cubicBezTo>
                  <a:pt x="2601" y="1760"/>
                  <a:pt x="2601" y="1760"/>
                  <a:pt x="2601" y="1760"/>
                </a:cubicBezTo>
                <a:cubicBezTo>
                  <a:pt x="2601" y="1760"/>
                  <a:pt x="2601" y="1760"/>
                  <a:pt x="2601" y="1760"/>
                </a:cubicBezTo>
                <a:cubicBezTo>
                  <a:pt x="2602" y="1761"/>
                  <a:pt x="2602" y="1763"/>
                  <a:pt x="2602" y="1764"/>
                </a:cubicBezTo>
                <a:cubicBezTo>
                  <a:pt x="2603" y="1767"/>
                  <a:pt x="2603" y="1770"/>
                  <a:pt x="2604" y="1773"/>
                </a:cubicBezTo>
                <a:cubicBezTo>
                  <a:pt x="2605" y="1777"/>
                  <a:pt x="2605" y="1780"/>
                  <a:pt x="2606" y="1784"/>
                </a:cubicBezTo>
                <a:cubicBezTo>
                  <a:pt x="2606" y="1787"/>
                  <a:pt x="2607" y="1790"/>
                  <a:pt x="2608" y="1793"/>
                </a:cubicBezTo>
                <a:cubicBezTo>
                  <a:pt x="2608" y="1797"/>
                  <a:pt x="2609" y="1800"/>
                  <a:pt x="2610" y="1804"/>
                </a:cubicBezTo>
                <a:cubicBezTo>
                  <a:pt x="2610" y="1807"/>
                  <a:pt x="2611" y="1810"/>
                  <a:pt x="2612" y="1812"/>
                </a:cubicBezTo>
                <a:cubicBezTo>
                  <a:pt x="2612" y="1816"/>
                  <a:pt x="2613" y="1820"/>
                  <a:pt x="2614" y="1824"/>
                </a:cubicBezTo>
                <a:close/>
                <a:moveTo>
                  <a:pt x="2406" y="1972"/>
                </a:moveTo>
                <a:cubicBezTo>
                  <a:pt x="2407" y="1976"/>
                  <a:pt x="2408" y="1980"/>
                  <a:pt x="2410" y="1984"/>
                </a:cubicBezTo>
                <a:cubicBezTo>
                  <a:pt x="2410" y="1986"/>
                  <a:pt x="2411" y="1989"/>
                  <a:pt x="2412" y="1992"/>
                </a:cubicBezTo>
                <a:cubicBezTo>
                  <a:pt x="2414" y="1996"/>
                  <a:pt x="2415" y="2000"/>
                  <a:pt x="2417" y="2004"/>
                </a:cubicBezTo>
                <a:cubicBezTo>
                  <a:pt x="2417" y="2006"/>
                  <a:pt x="2418" y="2009"/>
                  <a:pt x="2419" y="2011"/>
                </a:cubicBezTo>
                <a:cubicBezTo>
                  <a:pt x="2421" y="2016"/>
                  <a:pt x="2423" y="2021"/>
                  <a:pt x="2425" y="2026"/>
                </a:cubicBezTo>
                <a:cubicBezTo>
                  <a:pt x="2425" y="2028"/>
                  <a:pt x="2426" y="2029"/>
                  <a:pt x="2426" y="2030"/>
                </a:cubicBezTo>
                <a:cubicBezTo>
                  <a:pt x="2429" y="2036"/>
                  <a:pt x="2431" y="2043"/>
                  <a:pt x="2433" y="2049"/>
                </a:cubicBezTo>
                <a:cubicBezTo>
                  <a:pt x="2434" y="2051"/>
                  <a:pt x="2435" y="2053"/>
                  <a:pt x="2436" y="2055"/>
                </a:cubicBezTo>
                <a:cubicBezTo>
                  <a:pt x="2438" y="2060"/>
                  <a:pt x="2439" y="2064"/>
                  <a:pt x="2441" y="2068"/>
                </a:cubicBezTo>
                <a:cubicBezTo>
                  <a:pt x="2442" y="2071"/>
                  <a:pt x="2443" y="2073"/>
                  <a:pt x="2444" y="2076"/>
                </a:cubicBezTo>
                <a:cubicBezTo>
                  <a:pt x="2445" y="2079"/>
                  <a:pt x="2447" y="2082"/>
                  <a:pt x="2448" y="2085"/>
                </a:cubicBezTo>
                <a:cubicBezTo>
                  <a:pt x="2444" y="2088"/>
                  <a:pt x="2440" y="2091"/>
                  <a:pt x="2436" y="2094"/>
                </a:cubicBezTo>
                <a:cubicBezTo>
                  <a:pt x="2433" y="2097"/>
                  <a:pt x="2429" y="2099"/>
                  <a:pt x="2426" y="2102"/>
                </a:cubicBezTo>
                <a:cubicBezTo>
                  <a:pt x="2421" y="2105"/>
                  <a:pt x="2416" y="2109"/>
                  <a:pt x="2411" y="2113"/>
                </a:cubicBezTo>
                <a:cubicBezTo>
                  <a:pt x="2408" y="2115"/>
                  <a:pt x="2405" y="2117"/>
                  <a:pt x="2402" y="2119"/>
                </a:cubicBezTo>
                <a:cubicBezTo>
                  <a:pt x="2396" y="2124"/>
                  <a:pt x="2390" y="2128"/>
                  <a:pt x="2384" y="2133"/>
                </a:cubicBezTo>
                <a:cubicBezTo>
                  <a:pt x="2382" y="2134"/>
                  <a:pt x="2380" y="2136"/>
                  <a:pt x="2378" y="2137"/>
                </a:cubicBezTo>
                <a:cubicBezTo>
                  <a:pt x="2370" y="2143"/>
                  <a:pt x="2362" y="2148"/>
                  <a:pt x="2354" y="2154"/>
                </a:cubicBezTo>
                <a:cubicBezTo>
                  <a:pt x="2351" y="2156"/>
                  <a:pt x="2348" y="2157"/>
                  <a:pt x="2346" y="2159"/>
                </a:cubicBezTo>
                <a:cubicBezTo>
                  <a:pt x="2340" y="2163"/>
                  <a:pt x="2334" y="2167"/>
                  <a:pt x="2329" y="2170"/>
                </a:cubicBezTo>
                <a:cubicBezTo>
                  <a:pt x="2325" y="2173"/>
                  <a:pt x="2322" y="2175"/>
                  <a:pt x="2318" y="2177"/>
                </a:cubicBezTo>
                <a:cubicBezTo>
                  <a:pt x="2313" y="2180"/>
                  <a:pt x="2308" y="2183"/>
                  <a:pt x="2303" y="2186"/>
                </a:cubicBezTo>
                <a:cubicBezTo>
                  <a:pt x="2300" y="2189"/>
                  <a:pt x="2296" y="2191"/>
                  <a:pt x="2292" y="2193"/>
                </a:cubicBezTo>
                <a:cubicBezTo>
                  <a:pt x="2287" y="2196"/>
                  <a:pt x="2283" y="2199"/>
                  <a:pt x="2278" y="2202"/>
                </a:cubicBezTo>
                <a:cubicBezTo>
                  <a:pt x="2274" y="2204"/>
                  <a:pt x="2270" y="2206"/>
                  <a:pt x="2266" y="2208"/>
                </a:cubicBezTo>
                <a:cubicBezTo>
                  <a:pt x="2262" y="2211"/>
                  <a:pt x="2259" y="2213"/>
                  <a:pt x="2255" y="2215"/>
                </a:cubicBezTo>
                <a:cubicBezTo>
                  <a:pt x="2253" y="2212"/>
                  <a:pt x="2252" y="2210"/>
                  <a:pt x="2250" y="2207"/>
                </a:cubicBezTo>
                <a:cubicBezTo>
                  <a:pt x="2249" y="2204"/>
                  <a:pt x="2248" y="2201"/>
                  <a:pt x="2246" y="2199"/>
                </a:cubicBezTo>
                <a:cubicBezTo>
                  <a:pt x="2244" y="2195"/>
                  <a:pt x="2242" y="2191"/>
                  <a:pt x="2240" y="2187"/>
                </a:cubicBezTo>
                <a:cubicBezTo>
                  <a:pt x="2239" y="2185"/>
                  <a:pt x="2238" y="2182"/>
                  <a:pt x="2237" y="2179"/>
                </a:cubicBezTo>
                <a:cubicBezTo>
                  <a:pt x="2234" y="2175"/>
                  <a:pt x="2232" y="2171"/>
                  <a:pt x="2230" y="2167"/>
                </a:cubicBezTo>
                <a:cubicBezTo>
                  <a:pt x="2229" y="2164"/>
                  <a:pt x="2228" y="2162"/>
                  <a:pt x="2227" y="2160"/>
                </a:cubicBezTo>
                <a:cubicBezTo>
                  <a:pt x="2224" y="2154"/>
                  <a:pt x="2222" y="2149"/>
                  <a:pt x="2219" y="2143"/>
                </a:cubicBezTo>
                <a:cubicBezTo>
                  <a:pt x="2219" y="2142"/>
                  <a:pt x="2218" y="2141"/>
                  <a:pt x="2218" y="2140"/>
                </a:cubicBezTo>
                <a:cubicBezTo>
                  <a:pt x="2215" y="2134"/>
                  <a:pt x="2212" y="2127"/>
                  <a:pt x="2209" y="2121"/>
                </a:cubicBezTo>
                <a:cubicBezTo>
                  <a:pt x="2208" y="2119"/>
                  <a:pt x="2207" y="2117"/>
                  <a:pt x="2206" y="2115"/>
                </a:cubicBezTo>
                <a:cubicBezTo>
                  <a:pt x="2204" y="2110"/>
                  <a:pt x="2202" y="2105"/>
                  <a:pt x="2200" y="2101"/>
                </a:cubicBezTo>
                <a:cubicBezTo>
                  <a:pt x="2199" y="2098"/>
                  <a:pt x="2198" y="2096"/>
                  <a:pt x="2197" y="2093"/>
                </a:cubicBezTo>
                <a:cubicBezTo>
                  <a:pt x="2195" y="2089"/>
                  <a:pt x="2194" y="2085"/>
                  <a:pt x="2192" y="2081"/>
                </a:cubicBezTo>
                <a:cubicBezTo>
                  <a:pt x="2191" y="2078"/>
                  <a:pt x="2190" y="2075"/>
                  <a:pt x="2189" y="2072"/>
                </a:cubicBezTo>
                <a:cubicBezTo>
                  <a:pt x="2188" y="2069"/>
                  <a:pt x="2186" y="2066"/>
                  <a:pt x="2185" y="2063"/>
                </a:cubicBezTo>
                <a:cubicBezTo>
                  <a:pt x="2190" y="2061"/>
                  <a:pt x="2195" y="2058"/>
                  <a:pt x="2200" y="2056"/>
                </a:cubicBezTo>
                <a:cubicBezTo>
                  <a:pt x="2203" y="2054"/>
                  <a:pt x="2207" y="2052"/>
                  <a:pt x="2211" y="2050"/>
                </a:cubicBezTo>
                <a:cubicBezTo>
                  <a:pt x="2217" y="2047"/>
                  <a:pt x="2223" y="2044"/>
                  <a:pt x="2229" y="2040"/>
                </a:cubicBezTo>
                <a:cubicBezTo>
                  <a:pt x="2232" y="2039"/>
                  <a:pt x="2235" y="2037"/>
                  <a:pt x="2238" y="2036"/>
                </a:cubicBezTo>
                <a:cubicBezTo>
                  <a:pt x="2247" y="2031"/>
                  <a:pt x="2255" y="2026"/>
                  <a:pt x="2263" y="2022"/>
                </a:cubicBezTo>
                <a:cubicBezTo>
                  <a:pt x="2264" y="2021"/>
                  <a:pt x="2265" y="2021"/>
                  <a:pt x="2266" y="2020"/>
                </a:cubicBezTo>
                <a:cubicBezTo>
                  <a:pt x="2275" y="2015"/>
                  <a:pt x="2284" y="2010"/>
                  <a:pt x="2293" y="2004"/>
                </a:cubicBezTo>
                <a:cubicBezTo>
                  <a:pt x="2296" y="2003"/>
                  <a:pt x="2298" y="2001"/>
                  <a:pt x="2301" y="2000"/>
                </a:cubicBezTo>
                <a:cubicBezTo>
                  <a:pt x="2307" y="1996"/>
                  <a:pt x="2314" y="1992"/>
                  <a:pt x="2320" y="1988"/>
                </a:cubicBezTo>
                <a:cubicBezTo>
                  <a:pt x="2323" y="1986"/>
                  <a:pt x="2327" y="1984"/>
                  <a:pt x="2330" y="1981"/>
                </a:cubicBezTo>
                <a:cubicBezTo>
                  <a:pt x="2335" y="1978"/>
                  <a:pt x="2341" y="1974"/>
                  <a:pt x="2346" y="1971"/>
                </a:cubicBezTo>
                <a:cubicBezTo>
                  <a:pt x="2350" y="1968"/>
                  <a:pt x="2354" y="1966"/>
                  <a:pt x="2357" y="1963"/>
                </a:cubicBezTo>
                <a:cubicBezTo>
                  <a:pt x="2362" y="1960"/>
                  <a:pt x="2367" y="1957"/>
                  <a:pt x="2372" y="1953"/>
                </a:cubicBezTo>
                <a:cubicBezTo>
                  <a:pt x="2376" y="1951"/>
                  <a:pt x="2380" y="1948"/>
                  <a:pt x="2384" y="1945"/>
                </a:cubicBezTo>
                <a:cubicBezTo>
                  <a:pt x="2387" y="1943"/>
                  <a:pt x="2391" y="1940"/>
                  <a:pt x="2395" y="1938"/>
                </a:cubicBezTo>
                <a:cubicBezTo>
                  <a:pt x="2395" y="1938"/>
                  <a:pt x="2395" y="1938"/>
                  <a:pt x="2395" y="1938"/>
                </a:cubicBezTo>
                <a:cubicBezTo>
                  <a:pt x="2395" y="1938"/>
                  <a:pt x="2395" y="1938"/>
                  <a:pt x="2395" y="1938"/>
                </a:cubicBezTo>
                <a:cubicBezTo>
                  <a:pt x="2395" y="1940"/>
                  <a:pt x="2396" y="1942"/>
                  <a:pt x="2397" y="1944"/>
                </a:cubicBezTo>
                <a:cubicBezTo>
                  <a:pt x="2398" y="1947"/>
                  <a:pt x="2398" y="1950"/>
                  <a:pt x="2399" y="1953"/>
                </a:cubicBezTo>
                <a:cubicBezTo>
                  <a:pt x="2401" y="1956"/>
                  <a:pt x="2402" y="1960"/>
                  <a:pt x="2403" y="1964"/>
                </a:cubicBezTo>
                <a:cubicBezTo>
                  <a:pt x="2404" y="1967"/>
                  <a:pt x="2405" y="1969"/>
                  <a:pt x="2406" y="1972"/>
                </a:cubicBezTo>
                <a:close/>
                <a:moveTo>
                  <a:pt x="1364" y="796"/>
                </a:moveTo>
                <a:cubicBezTo>
                  <a:pt x="1362" y="799"/>
                  <a:pt x="1361" y="802"/>
                  <a:pt x="1359" y="805"/>
                </a:cubicBezTo>
                <a:cubicBezTo>
                  <a:pt x="1358" y="808"/>
                  <a:pt x="1356" y="811"/>
                  <a:pt x="1354" y="815"/>
                </a:cubicBezTo>
                <a:cubicBezTo>
                  <a:pt x="1352" y="819"/>
                  <a:pt x="1350" y="823"/>
                  <a:pt x="1347" y="828"/>
                </a:cubicBezTo>
                <a:cubicBezTo>
                  <a:pt x="1346" y="831"/>
                  <a:pt x="1344" y="834"/>
                  <a:pt x="1342" y="837"/>
                </a:cubicBezTo>
                <a:cubicBezTo>
                  <a:pt x="1340" y="842"/>
                  <a:pt x="1338" y="847"/>
                  <a:pt x="1336" y="851"/>
                </a:cubicBezTo>
                <a:cubicBezTo>
                  <a:pt x="1334" y="854"/>
                  <a:pt x="1333" y="857"/>
                  <a:pt x="1331" y="860"/>
                </a:cubicBezTo>
                <a:cubicBezTo>
                  <a:pt x="1329" y="866"/>
                  <a:pt x="1326" y="871"/>
                  <a:pt x="1324" y="876"/>
                </a:cubicBezTo>
                <a:cubicBezTo>
                  <a:pt x="1323" y="878"/>
                  <a:pt x="1321" y="881"/>
                  <a:pt x="1320" y="884"/>
                </a:cubicBezTo>
                <a:cubicBezTo>
                  <a:pt x="1317" y="891"/>
                  <a:pt x="1314" y="898"/>
                  <a:pt x="1311" y="905"/>
                </a:cubicBezTo>
                <a:cubicBezTo>
                  <a:pt x="1310" y="905"/>
                  <a:pt x="1310" y="906"/>
                  <a:pt x="1310" y="907"/>
                </a:cubicBezTo>
                <a:cubicBezTo>
                  <a:pt x="1306" y="915"/>
                  <a:pt x="1303" y="923"/>
                  <a:pt x="1299" y="931"/>
                </a:cubicBezTo>
                <a:cubicBezTo>
                  <a:pt x="1299" y="933"/>
                  <a:pt x="1298" y="935"/>
                  <a:pt x="1297" y="937"/>
                </a:cubicBezTo>
                <a:cubicBezTo>
                  <a:pt x="1294" y="943"/>
                  <a:pt x="1292" y="949"/>
                  <a:pt x="1290" y="955"/>
                </a:cubicBezTo>
                <a:cubicBezTo>
                  <a:pt x="1289" y="957"/>
                  <a:pt x="1288" y="960"/>
                  <a:pt x="1286" y="963"/>
                </a:cubicBezTo>
                <a:cubicBezTo>
                  <a:pt x="1285" y="967"/>
                  <a:pt x="1283" y="972"/>
                  <a:pt x="1281" y="976"/>
                </a:cubicBezTo>
                <a:cubicBezTo>
                  <a:pt x="1276" y="975"/>
                  <a:pt x="1270" y="974"/>
                  <a:pt x="1264" y="973"/>
                </a:cubicBezTo>
                <a:cubicBezTo>
                  <a:pt x="1260" y="972"/>
                  <a:pt x="1255" y="972"/>
                  <a:pt x="1251" y="971"/>
                </a:cubicBezTo>
                <a:cubicBezTo>
                  <a:pt x="1243" y="969"/>
                  <a:pt x="1236" y="968"/>
                  <a:pt x="1229" y="967"/>
                </a:cubicBezTo>
                <a:cubicBezTo>
                  <a:pt x="1225" y="966"/>
                  <a:pt x="1221" y="965"/>
                  <a:pt x="1217" y="964"/>
                </a:cubicBezTo>
                <a:cubicBezTo>
                  <a:pt x="1209" y="963"/>
                  <a:pt x="1200" y="961"/>
                  <a:pt x="1191" y="959"/>
                </a:cubicBezTo>
                <a:cubicBezTo>
                  <a:pt x="1189" y="958"/>
                  <a:pt x="1187" y="958"/>
                  <a:pt x="1184" y="957"/>
                </a:cubicBezTo>
                <a:cubicBezTo>
                  <a:pt x="1173" y="955"/>
                  <a:pt x="1162" y="952"/>
                  <a:pt x="1151" y="950"/>
                </a:cubicBezTo>
                <a:cubicBezTo>
                  <a:pt x="1148" y="949"/>
                  <a:pt x="1146" y="948"/>
                  <a:pt x="1143" y="947"/>
                </a:cubicBezTo>
                <a:cubicBezTo>
                  <a:pt x="1135" y="945"/>
                  <a:pt x="1127" y="943"/>
                  <a:pt x="1119" y="941"/>
                </a:cubicBezTo>
                <a:cubicBezTo>
                  <a:pt x="1114" y="940"/>
                  <a:pt x="1110" y="939"/>
                  <a:pt x="1106" y="938"/>
                </a:cubicBezTo>
                <a:cubicBezTo>
                  <a:pt x="1100" y="936"/>
                  <a:pt x="1093" y="934"/>
                  <a:pt x="1086" y="932"/>
                </a:cubicBezTo>
                <a:cubicBezTo>
                  <a:pt x="1082" y="930"/>
                  <a:pt x="1077" y="929"/>
                  <a:pt x="1073" y="928"/>
                </a:cubicBezTo>
                <a:cubicBezTo>
                  <a:pt x="1066" y="926"/>
                  <a:pt x="1060" y="924"/>
                  <a:pt x="1054" y="922"/>
                </a:cubicBezTo>
                <a:cubicBezTo>
                  <a:pt x="1049" y="920"/>
                  <a:pt x="1044" y="919"/>
                  <a:pt x="1040" y="917"/>
                </a:cubicBezTo>
                <a:cubicBezTo>
                  <a:pt x="1035" y="916"/>
                  <a:pt x="1030" y="914"/>
                  <a:pt x="1025" y="912"/>
                </a:cubicBezTo>
                <a:cubicBezTo>
                  <a:pt x="1026" y="909"/>
                  <a:pt x="1028" y="906"/>
                  <a:pt x="1029" y="903"/>
                </a:cubicBezTo>
                <a:cubicBezTo>
                  <a:pt x="1030" y="900"/>
                  <a:pt x="1032" y="897"/>
                  <a:pt x="1033" y="894"/>
                </a:cubicBezTo>
                <a:cubicBezTo>
                  <a:pt x="1035" y="890"/>
                  <a:pt x="1037" y="885"/>
                  <a:pt x="1039" y="881"/>
                </a:cubicBezTo>
                <a:cubicBezTo>
                  <a:pt x="1040" y="878"/>
                  <a:pt x="1042" y="875"/>
                  <a:pt x="1043" y="872"/>
                </a:cubicBezTo>
                <a:cubicBezTo>
                  <a:pt x="1045" y="868"/>
                  <a:pt x="1047" y="864"/>
                  <a:pt x="1049" y="859"/>
                </a:cubicBezTo>
                <a:cubicBezTo>
                  <a:pt x="1051" y="857"/>
                  <a:pt x="1052" y="854"/>
                  <a:pt x="1053" y="851"/>
                </a:cubicBezTo>
                <a:cubicBezTo>
                  <a:pt x="1056" y="846"/>
                  <a:pt x="1058" y="841"/>
                  <a:pt x="1061" y="837"/>
                </a:cubicBezTo>
                <a:cubicBezTo>
                  <a:pt x="1062" y="834"/>
                  <a:pt x="1063" y="832"/>
                  <a:pt x="1064" y="830"/>
                </a:cubicBezTo>
                <a:cubicBezTo>
                  <a:pt x="1068" y="823"/>
                  <a:pt x="1071" y="816"/>
                  <a:pt x="1075" y="809"/>
                </a:cubicBezTo>
                <a:cubicBezTo>
                  <a:pt x="1076" y="807"/>
                  <a:pt x="1077" y="805"/>
                  <a:pt x="1078" y="804"/>
                </a:cubicBezTo>
                <a:cubicBezTo>
                  <a:pt x="1081" y="798"/>
                  <a:pt x="1083" y="793"/>
                  <a:pt x="1086" y="788"/>
                </a:cubicBezTo>
                <a:cubicBezTo>
                  <a:pt x="1088" y="785"/>
                  <a:pt x="1089" y="783"/>
                  <a:pt x="1091" y="780"/>
                </a:cubicBezTo>
                <a:cubicBezTo>
                  <a:pt x="1093" y="776"/>
                  <a:pt x="1096" y="771"/>
                  <a:pt x="1098" y="767"/>
                </a:cubicBezTo>
                <a:cubicBezTo>
                  <a:pt x="1100" y="764"/>
                  <a:pt x="1101" y="762"/>
                  <a:pt x="1103" y="759"/>
                </a:cubicBezTo>
                <a:cubicBezTo>
                  <a:pt x="1105" y="755"/>
                  <a:pt x="1107" y="752"/>
                  <a:pt x="1109" y="749"/>
                </a:cubicBezTo>
                <a:cubicBezTo>
                  <a:pt x="1115" y="750"/>
                  <a:pt x="1120" y="752"/>
                  <a:pt x="1126" y="753"/>
                </a:cubicBezTo>
                <a:cubicBezTo>
                  <a:pt x="1130" y="754"/>
                  <a:pt x="1135" y="755"/>
                  <a:pt x="1139" y="757"/>
                </a:cubicBezTo>
                <a:cubicBezTo>
                  <a:pt x="1146" y="758"/>
                  <a:pt x="1154" y="760"/>
                  <a:pt x="1161" y="762"/>
                </a:cubicBezTo>
                <a:cubicBezTo>
                  <a:pt x="1164" y="763"/>
                  <a:pt x="1168" y="764"/>
                  <a:pt x="1171" y="764"/>
                </a:cubicBezTo>
                <a:cubicBezTo>
                  <a:pt x="1182" y="767"/>
                  <a:pt x="1193" y="769"/>
                  <a:pt x="1204" y="772"/>
                </a:cubicBezTo>
                <a:cubicBezTo>
                  <a:pt x="1206" y="772"/>
                  <a:pt x="1208" y="772"/>
                  <a:pt x="1210" y="773"/>
                </a:cubicBezTo>
                <a:cubicBezTo>
                  <a:pt x="1219" y="775"/>
                  <a:pt x="1228" y="776"/>
                  <a:pt x="1236" y="778"/>
                </a:cubicBezTo>
                <a:cubicBezTo>
                  <a:pt x="1240" y="779"/>
                  <a:pt x="1244" y="779"/>
                  <a:pt x="1248" y="780"/>
                </a:cubicBezTo>
                <a:cubicBezTo>
                  <a:pt x="1255" y="781"/>
                  <a:pt x="1262" y="783"/>
                  <a:pt x="1269" y="784"/>
                </a:cubicBezTo>
                <a:cubicBezTo>
                  <a:pt x="1274" y="784"/>
                  <a:pt x="1278" y="785"/>
                  <a:pt x="1283" y="786"/>
                </a:cubicBezTo>
                <a:cubicBezTo>
                  <a:pt x="1289" y="787"/>
                  <a:pt x="1296" y="788"/>
                  <a:pt x="1302" y="789"/>
                </a:cubicBezTo>
                <a:cubicBezTo>
                  <a:pt x="1307" y="789"/>
                  <a:pt x="1312" y="790"/>
                  <a:pt x="1316" y="791"/>
                </a:cubicBezTo>
                <a:cubicBezTo>
                  <a:pt x="1323" y="791"/>
                  <a:pt x="1329" y="792"/>
                  <a:pt x="1335" y="793"/>
                </a:cubicBezTo>
                <a:cubicBezTo>
                  <a:pt x="1340" y="794"/>
                  <a:pt x="1345" y="794"/>
                  <a:pt x="1350" y="795"/>
                </a:cubicBezTo>
                <a:cubicBezTo>
                  <a:pt x="1355" y="795"/>
                  <a:pt x="1359" y="796"/>
                  <a:pt x="1364" y="796"/>
                </a:cubicBezTo>
                <a:cubicBezTo>
                  <a:pt x="1364" y="796"/>
                  <a:pt x="1364" y="796"/>
                  <a:pt x="1364" y="796"/>
                </a:cubicBezTo>
                <a:close/>
                <a:moveTo>
                  <a:pt x="1566" y="1005"/>
                </a:moveTo>
                <a:cubicBezTo>
                  <a:pt x="1565" y="1008"/>
                  <a:pt x="1564" y="1011"/>
                  <a:pt x="1563" y="1014"/>
                </a:cubicBezTo>
                <a:cubicBezTo>
                  <a:pt x="1562" y="1018"/>
                  <a:pt x="1561" y="1021"/>
                  <a:pt x="1559" y="1025"/>
                </a:cubicBezTo>
                <a:cubicBezTo>
                  <a:pt x="1558" y="1029"/>
                  <a:pt x="1556" y="1034"/>
                  <a:pt x="1555" y="1039"/>
                </a:cubicBezTo>
                <a:cubicBezTo>
                  <a:pt x="1554" y="1042"/>
                  <a:pt x="1552" y="1046"/>
                  <a:pt x="1551" y="1049"/>
                </a:cubicBezTo>
                <a:cubicBezTo>
                  <a:pt x="1550" y="1054"/>
                  <a:pt x="1548" y="1059"/>
                  <a:pt x="1547" y="1064"/>
                </a:cubicBezTo>
                <a:cubicBezTo>
                  <a:pt x="1546" y="1067"/>
                  <a:pt x="1545" y="1070"/>
                  <a:pt x="1544" y="1074"/>
                </a:cubicBezTo>
                <a:cubicBezTo>
                  <a:pt x="1542" y="1079"/>
                  <a:pt x="1541" y="1084"/>
                  <a:pt x="1539" y="1089"/>
                </a:cubicBezTo>
                <a:cubicBezTo>
                  <a:pt x="1538" y="1092"/>
                  <a:pt x="1537" y="1096"/>
                  <a:pt x="1536" y="1099"/>
                </a:cubicBezTo>
                <a:cubicBezTo>
                  <a:pt x="1534" y="1105"/>
                  <a:pt x="1533" y="1112"/>
                  <a:pt x="1531" y="1119"/>
                </a:cubicBezTo>
                <a:cubicBezTo>
                  <a:pt x="1530" y="1120"/>
                  <a:pt x="1530" y="1122"/>
                  <a:pt x="1529" y="1124"/>
                </a:cubicBezTo>
                <a:cubicBezTo>
                  <a:pt x="1527" y="1132"/>
                  <a:pt x="1525" y="1140"/>
                  <a:pt x="1523" y="1148"/>
                </a:cubicBezTo>
                <a:cubicBezTo>
                  <a:pt x="1522" y="1151"/>
                  <a:pt x="1522" y="1154"/>
                  <a:pt x="1521" y="1156"/>
                </a:cubicBezTo>
                <a:cubicBezTo>
                  <a:pt x="1520" y="1162"/>
                  <a:pt x="1518" y="1168"/>
                  <a:pt x="1517" y="1173"/>
                </a:cubicBezTo>
                <a:cubicBezTo>
                  <a:pt x="1516" y="1177"/>
                  <a:pt x="1516" y="1180"/>
                  <a:pt x="1515" y="1183"/>
                </a:cubicBezTo>
                <a:cubicBezTo>
                  <a:pt x="1514" y="1187"/>
                  <a:pt x="1513" y="1192"/>
                  <a:pt x="1512" y="1196"/>
                </a:cubicBezTo>
                <a:cubicBezTo>
                  <a:pt x="1505" y="1196"/>
                  <a:pt x="1498" y="1196"/>
                  <a:pt x="1490" y="1196"/>
                </a:cubicBezTo>
                <a:cubicBezTo>
                  <a:pt x="1486" y="1196"/>
                  <a:pt x="1482" y="1196"/>
                  <a:pt x="1478" y="1196"/>
                </a:cubicBezTo>
                <a:cubicBezTo>
                  <a:pt x="1468" y="1195"/>
                  <a:pt x="1458" y="1195"/>
                  <a:pt x="1448" y="1195"/>
                </a:cubicBezTo>
                <a:cubicBezTo>
                  <a:pt x="1446" y="1195"/>
                  <a:pt x="1444" y="1195"/>
                  <a:pt x="1442" y="1194"/>
                </a:cubicBezTo>
                <a:cubicBezTo>
                  <a:pt x="1430" y="1194"/>
                  <a:pt x="1419" y="1193"/>
                  <a:pt x="1407" y="1192"/>
                </a:cubicBezTo>
                <a:cubicBezTo>
                  <a:pt x="1403" y="1192"/>
                  <a:pt x="1400" y="1192"/>
                  <a:pt x="1396" y="1191"/>
                </a:cubicBezTo>
                <a:cubicBezTo>
                  <a:pt x="1388" y="1191"/>
                  <a:pt x="1380" y="1190"/>
                  <a:pt x="1371" y="1189"/>
                </a:cubicBezTo>
                <a:cubicBezTo>
                  <a:pt x="1367" y="1189"/>
                  <a:pt x="1362" y="1188"/>
                  <a:pt x="1358" y="1188"/>
                </a:cubicBezTo>
                <a:cubicBezTo>
                  <a:pt x="1350" y="1187"/>
                  <a:pt x="1343" y="1186"/>
                  <a:pt x="1336" y="1186"/>
                </a:cubicBezTo>
                <a:cubicBezTo>
                  <a:pt x="1331" y="1185"/>
                  <a:pt x="1326" y="1184"/>
                  <a:pt x="1321" y="1184"/>
                </a:cubicBezTo>
                <a:cubicBezTo>
                  <a:pt x="1314" y="1183"/>
                  <a:pt x="1308" y="1182"/>
                  <a:pt x="1301" y="1181"/>
                </a:cubicBezTo>
                <a:cubicBezTo>
                  <a:pt x="1296" y="1180"/>
                  <a:pt x="1291" y="1179"/>
                  <a:pt x="1286" y="1179"/>
                </a:cubicBezTo>
                <a:cubicBezTo>
                  <a:pt x="1279" y="1178"/>
                  <a:pt x="1273" y="1177"/>
                  <a:pt x="1266" y="1176"/>
                </a:cubicBezTo>
                <a:cubicBezTo>
                  <a:pt x="1261" y="1175"/>
                  <a:pt x="1256" y="1174"/>
                  <a:pt x="1250" y="1173"/>
                </a:cubicBezTo>
                <a:cubicBezTo>
                  <a:pt x="1245" y="1172"/>
                  <a:pt x="1240" y="1171"/>
                  <a:pt x="1235" y="1170"/>
                </a:cubicBezTo>
                <a:cubicBezTo>
                  <a:pt x="1235" y="1167"/>
                  <a:pt x="1236" y="1163"/>
                  <a:pt x="1237" y="1160"/>
                </a:cubicBezTo>
                <a:cubicBezTo>
                  <a:pt x="1238" y="1156"/>
                  <a:pt x="1239" y="1153"/>
                  <a:pt x="1239" y="1150"/>
                </a:cubicBezTo>
                <a:cubicBezTo>
                  <a:pt x="1241" y="1145"/>
                  <a:pt x="1242" y="1140"/>
                  <a:pt x="1243" y="1136"/>
                </a:cubicBezTo>
                <a:cubicBezTo>
                  <a:pt x="1244" y="1133"/>
                  <a:pt x="1245" y="1129"/>
                  <a:pt x="1246" y="1126"/>
                </a:cubicBezTo>
                <a:cubicBezTo>
                  <a:pt x="1247" y="1121"/>
                  <a:pt x="1248" y="1116"/>
                  <a:pt x="1250" y="1111"/>
                </a:cubicBezTo>
                <a:cubicBezTo>
                  <a:pt x="1250" y="1108"/>
                  <a:pt x="1251" y="1106"/>
                  <a:pt x="1252" y="1103"/>
                </a:cubicBezTo>
                <a:cubicBezTo>
                  <a:pt x="1254" y="1097"/>
                  <a:pt x="1255" y="1091"/>
                  <a:pt x="1257" y="1086"/>
                </a:cubicBezTo>
                <a:cubicBezTo>
                  <a:pt x="1258" y="1084"/>
                  <a:pt x="1258" y="1081"/>
                  <a:pt x="1259" y="1079"/>
                </a:cubicBezTo>
                <a:cubicBezTo>
                  <a:pt x="1261" y="1071"/>
                  <a:pt x="1264" y="1064"/>
                  <a:pt x="1266" y="1056"/>
                </a:cubicBezTo>
                <a:cubicBezTo>
                  <a:pt x="1267" y="1054"/>
                  <a:pt x="1268" y="1051"/>
                  <a:pt x="1268" y="1049"/>
                </a:cubicBezTo>
                <a:cubicBezTo>
                  <a:pt x="1270" y="1043"/>
                  <a:pt x="1272" y="1038"/>
                  <a:pt x="1274" y="1033"/>
                </a:cubicBezTo>
                <a:cubicBezTo>
                  <a:pt x="1275" y="1030"/>
                  <a:pt x="1276" y="1027"/>
                  <a:pt x="1277" y="1023"/>
                </a:cubicBezTo>
                <a:cubicBezTo>
                  <a:pt x="1279" y="1019"/>
                  <a:pt x="1280" y="1014"/>
                  <a:pt x="1282" y="1010"/>
                </a:cubicBezTo>
                <a:cubicBezTo>
                  <a:pt x="1283" y="1007"/>
                  <a:pt x="1284" y="1003"/>
                  <a:pt x="1285" y="1000"/>
                </a:cubicBezTo>
                <a:cubicBezTo>
                  <a:pt x="1287" y="996"/>
                  <a:pt x="1288" y="993"/>
                  <a:pt x="1289" y="989"/>
                </a:cubicBezTo>
                <a:cubicBezTo>
                  <a:pt x="1293" y="990"/>
                  <a:pt x="1298" y="990"/>
                  <a:pt x="1302" y="991"/>
                </a:cubicBezTo>
                <a:cubicBezTo>
                  <a:pt x="1306" y="992"/>
                  <a:pt x="1311" y="992"/>
                  <a:pt x="1315" y="993"/>
                </a:cubicBezTo>
                <a:cubicBezTo>
                  <a:pt x="1320" y="993"/>
                  <a:pt x="1325" y="994"/>
                  <a:pt x="1330" y="995"/>
                </a:cubicBezTo>
                <a:cubicBezTo>
                  <a:pt x="1335" y="995"/>
                  <a:pt x="1339" y="996"/>
                  <a:pt x="1343" y="996"/>
                </a:cubicBezTo>
                <a:cubicBezTo>
                  <a:pt x="1348" y="997"/>
                  <a:pt x="1354" y="997"/>
                  <a:pt x="1359" y="998"/>
                </a:cubicBezTo>
                <a:cubicBezTo>
                  <a:pt x="1363" y="998"/>
                  <a:pt x="1367" y="999"/>
                  <a:pt x="1372" y="999"/>
                </a:cubicBezTo>
                <a:cubicBezTo>
                  <a:pt x="1377" y="1000"/>
                  <a:pt x="1382" y="1000"/>
                  <a:pt x="1388" y="1001"/>
                </a:cubicBezTo>
                <a:cubicBezTo>
                  <a:pt x="1392" y="1001"/>
                  <a:pt x="1396" y="1001"/>
                  <a:pt x="1400" y="1002"/>
                </a:cubicBezTo>
                <a:cubicBezTo>
                  <a:pt x="1406" y="1002"/>
                  <a:pt x="1411" y="1002"/>
                  <a:pt x="1417" y="1003"/>
                </a:cubicBezTo>
                <a:cubicBezTo>
                  <a:pt x="1421" y="1003"/>
                  <a:pt x="1425" y="1003"/>
                  <a:pt x="1429" y="1003"/>
                </a:cubicBezTo>
                <a:cubicBezTo>
                  <a:pt x="1434" y="1004"/>
                  <a:pt x="1440" y="1004"/>
                  <a:pt x="1446" y="1004"/>
                </a:cubicBezTo>
                <a:cubicBezTo>
                  <a:pt x="1450" y="1004"/>
                  <a:pt x="1454" y="1005"/>
                  <a:pt x="1457" y="1005"/>
                </a:cubicBezTo>
                <a:cubicBezTo>
                  <a:pt x="1464" y="1005"/>
                  <a:pt x="1470" y="1005"/>
                  <a:pt x="1476" y="1005"/>
                </a:cubicBezTo>
                <a:cubicBezTo>
                  <a:pt x="1480" y="1005"/>
                  <a:pt x="1483" y="1006"/>
                  <a:pt x="1486" y="1006"/>
                </a:cubicBezTo>
                <a:cubicBezTo>
                  <a:pt x="1495" y="1006"/>
                  <a:pt x="1505" y="1006"/>
                  <a:pt x="1515" y="1006"/>
                </a:cubicBezTo>
                <a:cubicBezTo>
                  <a:pt x="1524" y="1006"/>
                  <a:pt x="1533" y="1006"/>
                  <a:pt x="1543" y="1006"/>
                </a:cubicBezTo>
                <a:cubicBezTo>
                  <a:pt x="1546" y="1006"/>
                  <a:pt x="1549" y="1005"/>
                  <a:pt x="1552" y="1005"/>
                </a:cubicBezTo>
                <a:cubicBezTo>
                  <a:pt x="1557" y="1005"/>
                  <a:pt x="1562" y="1005"/>
                  <a:pt x="1566" y="1005"/>
                </a:cubicBezTo>
                <a:cubicBezTo>
                  <a:pt x="1566" y="1005"/>
                  <a:pt x="1566" y="1005"/>
                  <a:pt x="1566" y="1005"/>
                </a:cubicBezTo>
                <a:close/>
                <a:moveTo>
                  <a:pt x="1811" y="1179"/>
                </a:moveTo>
                <a:cubicBezTo>
                  <a:pt x="1811" y="1182"/>
                  <a:pt x="1810" y="1185"/>
                  <a:pt x="1809" y="1188"/>
                </a:cubicBezTo>
                <a:cubicBezTo>
                  <a:pt x="1809" y="1192"/>
                  <a:pt x="1808" y="1196"/>
                  <a:pt x="1807" y="1199"/>
                </a:cubicBezTo>
                <a:cubicBezTo>
                  <a:pt x="1806" y="1204"/>
                  <a:pt x="1805" y="1209"/>
                  <a:pt x="1804" y="1213"/>
                </a:cubicBezTo>
                <a:cubicBezTo>
                  <a:pt x="1803" y="1217"/>
                  <a:pt x="1803" y="1221"/>
                  <a:pt x="1802" y="1225"/>
                </a:cubicBezTo>
                <a:cubicBezTo>
                  <a:pt x="1801" y="1229"/>
                  <a:pt x="1800" y="1234"/>
                  <a:pt x="1799" y="1239"/>
                </a:cubicBezTo>
                <a:cubicBezTo>
                  <a:pt x="1798" y="1243"/>
                  <a:pt x="1798" y="1246"/>
                  <a:pt x="1797" y="1250"/>
                </a:cubicBezTo>
                <a:cubicBezTo>
                  <a:pt x="1796" y="1255"/>
                  <a:pt x="1795" y="1260"/>
                  <a:pt x="1795" y="1265"/>
                </a:cubicBezTo>
                <a:cubicBezTo>
                  <a:pt x="1794" y="1269"/>
                  <a:pt x="1793" y="1272"/>
                  <a:pt x="1793" y="1275"/>
                </a:cubicBezTo>
                <a:cubicBezTo>
                  <a:pt x="1792" y="1282"/>
                  <a:pt x="1791" y="1288"/>
                  <a:pt x="1790" y="1294"/>
                </a:cubicBezTo>
                <a:cubicBezTo>
                  <a:pt x="1790" y="1296"/>
                  <a:pt x="1789" y="1299"/>
                  <a:pt x="1789" y="1301"/>
                </a:cubicBezTo>
                <a:cubicBezTo>
                  <a:pt x="1788" y="1309"/>
                  <a:pt x="1787" y="1318"/>
                  <a:pt x="1786" y="1326"/>
                </a:cubicBezTo>
                <a:cubicBezTo>
                  <a:pt x="1785" y="1329"/>
                  <a:pt x="1785" y="1331"/>
                  <a:pt x="1785" y="1334"/>
                </a:cubicBezTo>
                <a:cubicBezTo>
                  <a:pt x="1784" y="1340"/>
                  <a:pt x="1783" y="1346"/>
                  <a:pt x="1783" y="1352"/>
                </a:cubicBezTo>
                <a:cubicBezTo>
                  <a:pt x="1782" y="1355"/>
                  <a:pt x="1782" y="1358"/>
                  <a:pt x="1782" y="1362"/>
                </a:cubicBezTo>
                <a:cubicBezTo>
                  <a:pt x="1781" y="1366"/>
                  <a:pt x="1781" y="1370"/>
                  <a:pt x="1780" y="1375"/>
                </a:cubicBezTo>
                <a:cubicBezTo>
                  <a:pt x="1775" y="1376"/>
                  <a:pt x="1770" y="1377"/>
                  <a:pt x="1765" y="1377"/>
                </a:cubicBezTo>
                <a:cubicBezTo>
                  <a:pt x="1760" y="1378"/>
                  <a:pt x="1755" y="1379"/>
                  <a:pt x="1750" y="1380"/>
                </a:cubicBezTo>
                <a:cubicBezTo>
                  <a:pt x="1744" y="1381"/>
                  <a:pt x="1738" y="1382"/>
                  <a:pt x="1732" y="1383"/>
                </a:cubicBezTo>
                <a:cubicBezTo>
                  <a:pt x="1727" y="1383"/>
                  <a:pt x="1722" y="1384"/>
                  <a:pt x="1716" y="1385"/>
                </a:cubicBezTo>
                <a:cubicBezTo>
                  <a:pt x="1710" y="1386"/>
                  <a:pt x="1704" y="1386"/>
                  <a:pt x="1698" y="1387"/>
                </a:cubicBezTo>
                <a:cubicBezTo>
                  <a:pt x="1693" y="1388"/>
                  <a:pt x="1688" y="1388"/>
                  <a:pt x="1683" y="1389"/>
                </a:cubicBezTo>
                <a:cubicBezTo>
                  <a:pt x="1677" y="1390"/>
                  <a:pt x="1671" y="1390"/>
                  <a:pt x="1664" y="1391"/>
                </a:cubicBezTo>
                <a:cubicBezTo>
                  <a:pt x="1659" y="1391"/>
                  <a:pt x="1654" y="1392"/>
                  <a:pt x="1649" y="1392"/>
                </a:cubicBezTo>
                <a:cubicBezTo>
                  <a:pt x="1643" y="1393"/>
                  <a:pt x="1637" y="1393"/>
                  <a:pt x="1630" y="1394"/>
                </a:cubicBezTo>
                <a:cubicBezTo>
                  <a:pt x="1625" y="1394"/>
                  <a:pt x="1621" y="1395"/>
                  <a:pt x="1616" y="1395"/>
                </a:cubicBezTo>
                <a:cubicBezTo>
                  <a:pt x="1609" y="1395"/>
                  <a:pt x="1602" y="1396"/>
                  <a:pt x="1596" y="1396"/>
                </a:cubicBezTo>
                <a:cubicBezTo>
                  <a:pt x="1591" y="1396"/>
                  <a:pt x="1587" y="1397"/>
                  <a:pt x="1582" y="1397"/>
                </a:cubicBezTo>
                <a:cubicBezTo>
                  <a:pt x="1574" y="1397"/>
                  <a:pt x="1567" y="1397"/>
                  <a:pt x="1559" y="1398"/>
                </a:cubicBezTo>
                <a:cubicBezTo>
                  <a:pt x="1556" y="1398"/>
                  <a:pt x="1552" y="1398"/>
                  <a:pt x="1548" y="1398"/>
                </a:cubicBezTo>
                <a:cubicBezTo>
                  <a:pt x="1537" y="1398"/>
                  <a:pt x="1526" y="1398"/>
                  <a:pt x="1515" y="1398"/>
                </a:cubicBezTo>
                <a:cubicBezTo>
                  <a:pt x="1508" y="1398"/>
                  <a:pt x="1501" y="1398"/>
                  <a:pt x="1495" y="1398"/>
                </a:cubicBezTo>
                <a:cubicBezTo>
                  <a:pt x="1495" y="1395"/>
                  <a:pt x="1495" y="1391"/>
                  <a:pt x="1496" y="1388"/>
                </a:cubicBezTo>
                <a:cubicBezTo>
                  <a:pt x="1496" y="1384"/>
                  <a:pt x="1496" y="1381"/>
                  <a:pt x="1497" y="1377"/>
                </a:cubicBezTo>
                <a:cubicBezTo>
                  <a:pt x="1497" y="1372"/>
                  <a:pt x="1498" y="1367"/>
                  <a:pt x="1498" y="1363"/>
                </a:cubicBezTo>
                <a:cubicBezTo>
                  <a:pt x="1498" y="1359"/>
                  <a:pt x="1499" y="1356"/>
                  <a:pt x="1499" y="1352"/>
                </a:cubicBezTo>
                <a:cubicBezTo>
                  <a:pt x="1500" y="1347"/>
                  <a:pt x="1500" y="1342"/>
                  <a:pt x="1501" y="1337"/>
                </a:cubicBezTo>
                <a:cubicBezTo>
                  <a:pt x="1501" y="1334"/>
                  <a:pt x="1502" y="1331"/>
                  <a:pt x="1502" y="1328"/>
                </a:cubicBezTo>
                <a:cubicBezTo>
                  <a:pt x="1503" y="1322"/>
                  <a:pt x="1504" y="1315"/>
                  <a:pt x="1504" y="1309"/>
                </a:cubicBezTo>
                <a:cubicBezTo>
                  <a:pt x="1505" y="1307"/>
                  <a:pt x="1505" y="1305"/>
                  <a:pt x="1505" y="1303"/>
                </a:cubicBezTo>
                <a:cubicBezTo>
                  <a:pt x="1506" y="1295"/>
                  <a:pt x="1508" y="1287"/>
                  <a:pt x="1509" y="1279"/>
                </a:cubicBezTo>
                <a:cubicBezTo>
                  <a:pt x="1509" y="1277"/>
                  <a:pt x="1510" y="1275"/>
                  <a:pt x="1510" y="1273"/>
                </a:cubicBezTo>
                <a:cubicBezTo>
                  <a:pt x="1511" y="1267"/>
                  <a:pt x="1512" y="1260"/>
                  <a:pt x="1513" y="1254"/>
                </a:cubicBezTo>
                <a:cubicBezTo>
                  <a:pt x="1513" y="1251"/>
                  <a:pt x="1514" y="1248"/>
                  <a:pt x="1515" y="1246"/>
                </a:cubicBezTo>
                <a:cubicBezTo>
                  <a:pt x="1515" y="1240"/>
                  <a:pt x="1516" y="1235"/>
                  <a:pt x="1517" y="1230"/>
                </a:cubicBezTo>
                <a:cubicBezTo>
                  <a:pt x="1518" y="1227"/>
                  <a:pt x="1519" y="1223"/>
                  <a:pt x="1519" y="1220"/>
                </a:cubicBezTo>
                <a:cubicBezTo>
                  <a:pt x="1520" y="1216"/>
                  <a:pt x="1521" y="1212"/>
                  <a:pt x="1522" y="1208"/>
                </a:cubicBezTo>
                <a:cubicBezTo>
                  <a:pt x="1523" y="1208"/>
                  <a:pt x="1523" y="1208"/>
                  <a:pt x="1524" y="1208"/>
                </a:cubicBezTo>
                <a:cubicBezTo>
                  <a:pt x="1535" y="1208"/>
                  <a:pt x="1546" y="1208"/>
                  <a:pt x="1557" y="1208"/>
                </a:cubicBezTo>
                <a:cubicBezTo>
                  <a:pt x="1558" y="1207"/>
                  <a:pt x="1559" y="1207"/>
                  <a:pt x="1560" y="1207"/>
                </a:cubicBezTo>
                <a:cubicBezTo>
                  <a:pt x="1572" y="1207"/>
                  <a:pt x="1583" y="1207"/>
                  <a:pt x="1594" y="1206"/>
                </a:cubicBezTo>
                <a:cubicBezTo>
                  <a:pt x="1595" y="1206"/>
                  <a:pt x="1595" y="1206"/>
                  <a:pt x="1596" y="1206"/>
                </a:cubicBezTo>
                <a:cubicBezTo>
                  <a:pt x="1608" y="1205"/>
                  <a:pt x="1619" y="1205"/>
                  <a:pt x="1631" y="1204"/>
                </a:cubicBezTo>
                <a:cubicBezTo>
                  <a:pt x="1631" y="1204"/>
                  <a:pt x="1631" y="1204"/>
                  <a:pt x="1631" y="1204"/>
                </a:cubicBezTo>
                <a:cubicBezTo>
                  <a:pt x="1643" y="1203"/>
                  <a:pt x="1654" y="1202"/>
                  <a:pt x="1666" y="1201"/>
                </a:cubicBezTo>
                <a:cubicBezTo>
                  <a:pt x="1667" y="1201"/>
                  <a:pt x="1667" y="1200"/>
                  <a:pt x="1668" y="1200"/>
                </a:cubicBezTo>
                <a:cubicBezTo>
                  <a:pt x="1679" y="1199"/>
                  <a:pt x="1690" y="1198"/>
                  <a:pt x="1701" y="1197"/>
                </a:cubicBezTo>
                <a:cubicBezTo>
                  <a:pt x="1703" y="1197"/>
                  <a:pt x="1704" y="1196"/>
                  <a:pt x="1705" y="1196"/>
                </a:cubicBezTo>
                <a:cubicBezTo>
                  <a:pt x="1716" y="1195"/>
                  <a:pt x="1726" y="1193"/>
                  <a:pt x="1737" y="1192"/>
                </a:cubicBezTo>
                <a:cubicBezTo>
                  <a:pt x="1739" y="1192"/>
                  <a:pt x="1740" y="1191"/>
                  <a:pt x="1742" y="1191"/>
                </a:cubicBezTo>
                <a:cubicBezTo>
                  <a:pt x="1752" y="1190"/>
                  <a:pt x="1763" y="1188"/>
                  <a:pt x="1773" y="1186"/>
                </a:cubicBezTo>
                <a:cubicBezTo>
                  <a:pt x="1775" y="1186"/>
                  <a:pt x="1776" y="1186"/>
                  <a:pt x="1778" y="1185"/>
                </a:cubicBezTo>
                <a:cubicBezTo>
                  <a:pt x="1788" y="1183"/>
                  <a:pt x="1799" y="1182"/>
                  <a:pt x="1809" y="1180"/>
                </a:cubicBezTo>
                <a:cubicBezTo>
                  <a:pt x="1810" y="1179"/>
                  <a:pt x="1811" y="1179"/>
                  <a:pt x="1811" y="1179"/>
                </a:cubicBezTo>
                <a:cubicBezTo>
                  <a:pt x="1811" y="1179"/>
                  <a:pt x="1811" y="1179"/>
                  <a:pt x="1811" y="1179"/>
                </a:cubicBezTo>
                <a:close/>
                <a:moveTo>
                  <a:pt x="2070" y="1508"/>
                </a:moveTo>
                <a:cubicBezTo>
                  <a:pt x="2070" y="1510"/>
                  <a:pt x="2070" y="1512"/>
                  <a:pt x="2070" y="1514"/>
                </a:cubicBezTo>
                <a:cubicBezTo>
                  <a:pt x="2070" y="1522"/>
                  <a:pt x="2070" y="1530"/>
                  <a:pt x="2070" y="1537"/>
                </a:cubicBezTo>
                <a:cubicBezTo>
                  <a:pt x="2070" y="1540"/>
                  <a:pt x="2070" y="1542"/>
                  <a:pt x="2070" y="1545"/>
                </a:cubicBezTo>
                <a:cubicBezTo>
                  <a:pt x="2070" y="1550"/>
                  <a:pt x="2070" y="1555"/>
                  <a:pt x="2070" y="1560"/>
                </a:cubicBezTo>
                <a:cubicBezTo>
                  <a:pt x="2070" y="1563"/>
                  <a:pt x="2071" y="1566"/>
                  <a:pt x="2071" y="1569"/>
                </a:cubicBezTo>
                <a:cubicBezTo>
                  <a:pt x="2071" y="1574"/>
                  <a:pt x="2071" y="1578"/>
                  <a:pt x="2071" y="1582"/>
                </a:cubicBezTo>
                <a:cubicBezTo>
                  <a:pt x="2071" y="1586"/>
                  <a:pt x="2072" y="1589"/>
                  <a:pt x="2072" y="1593"/>
                </a:cubicBezTo>
                <a:cubicBezTo>
                  <a:pt x="2072" y="1597"/>
                  <a:pt x="2072" y="1601"/>
                  <a:pt x="2072" y="1605"/>
                </a:cubicBezTo>
                <a:cubicBezTo>
                  <a:pt x="2073" y="1609"/>
                  <a:pt x="2073" y="1612"/>
                  <a:pt x="2073" y="1616"/>
                </a:cubicBezTo>
                <a:cubicBezTo>
                  <a:pt x="2073" y="1620"/>
                  <a:pt x="2074" y="1624"/>
                  <a:pt x="2074" y="1627"/>
                </a:cubicBezTo>
                <a:cubicBezTo>
                  <a:pt x="2074" y="1631"/>
                  <a:pt x="2074" y="1635"/>
                  <a:pt x="2075" y="1639"/>
                </a:cubicBezTo>
                <a:cubicBezTo>
                  <a:pt x="2075" y="1642"/>
                  <a:pt x="2075" y="1646"/>
                  <a:pt x="2076" y="1650"/>
                </a:cubicBezTo>
                <a:cubicBezTo>
                  <a:pt x="2076" y="1654"/>
                  <a:pt x="2076" y="1658"/>
                  <a:pt x="2077" y="1661"/>
                </a:cubicBezTo>
                <a:cubicBezTo>
                  <a:pt x="2077" y="1665"/>
                  <a:pt x="2078" y="1669"/>
                  <a:pt x="2078" y="1673"/>
                </a:cubicBezTo>
                <a:cubicBezTo>
                  <a:pt x="2078" y="1676"/>
                  <a:pt x="2079" y="1680"/>
                  <a:pt x="2079" y="1684"/>
                </a:cubicBezTo>
                <a:cubicBezTo>
                  <a:pt x="2079" y="1687"/>
                  <a:pt x="2080" y="1690"/>
                  <a:pt x="2080" y="1693"/>
                </a:cubicBezTo>
                <a:cubicBezTo>
                  <a:pt x="2074" y="1695"/>
                  <a:pt x="2069" y="1697"/>
                  <a:pt x="2063" y="1700"/>
                </a:cubicBezTo>
                <a:cubicBezTo>
                  <a:pt x="2058" y="1702"/>
                  <a:pt x="2053" y="1703"/>
                  <a:pt x="2049" y="1705"/>
                </a:cubicBezTo>
                <a:cubicBezTo>
                  <a:pt x="2042" y="1708"/>
                  <a:pt x="2035" y="1710"/>
                  <a:pt x="2028" y="1713"/>
                </a:cubicBezTo>
                <a:cubicBezTo>
                  <a:pt x="2023" y="1715"/>
                  <a:pt x="2019" y="1716"/>
                  <a:pt x="2015" y="1718"/>
                </a:cubicBezTo>
                <a:cubicBezTo>
                  <a:pt x="2006" y="1721"/>
                  <a:pt x="1998" y="1724"/>
                  <a:pt x="1989" y="1726"/>
                </a:cubicBezTo>
                <a:cubicBezTo>
                  <a:pt x="1986" y="1727"/>
                  <a:pt x="1983" y="1728"/>
                  <a:pt x="1980" y="1729"/>
                </a:cubicBezTo>
                <a:cubicBezTo>
                  <a:pt x="1969" y="1733"/>
                  <a:pt x="1957" y="1737"/>
                  <a:pt x="1946" y="1740"/>
                </a:cubicBezTo>
                <a:cubicBezTo>
                  <a:pt x="1943" y="1741"/>
                  <a:pt x="1939" y="1742"/>
                  <a:pt x="1936" y="1743"/>
                </a:cubicBezTo>
                <a:cubicBezTo>
                  <a:pt x="1928" y="1745"/>
                  <a:pt x="1919" y="1748"/>
                  <a:pt x="1911" y="1750"/>
                </a:cubicBezTo>
                <a:cubicBezTo>
                  <a:pt x="1907" y="1751"/>
                  <a:pt x="1902" y="1752"/>
                  <a:pt x="1898" y="1754"/>
                </a:cubicBezTo>
                <a:cubicBezTo>
                  <a:pt x="1890" y="1755"/>
                  <a:pt x="1883" y="1757"/>
                  <a:pt x="1876" y="1759"/>
                </a:cubicBezTo>
                <a:cubicBezTo>
                  <a:pt x="1871" y="1760"/>
                  <a:pt x="1866" y="1761"/>
                  <a:pt x="1861" y="1763"/>
                </a:cubicBezTo>
                <a:cubicBezTo>
                  <a:pt x="1854" y="1764"/>
                  <a:pt x="1848" y="1766"/>
                  <a:pt x="1841" y="1767"/>
                </a:cubicBezTo>
                <a:cubicBezTo>
                  <a:pt x="1836" y="1769"/>
                  <a:pt x="1831" y="1770"/>
                  <a:pt x="1825" y="1771"/>
                </a:cubicBezTo>
                <a:cubicBezTo>
                  <a:pt x="1820" y="1772"/>
                  <a:pt x="1814" y="1773"/>
                  <a:pt x="1808" y="1774"/>
                </a:cubicBezTo>
                <a:cubicBezTo>
                  <a:pt x="1808" y="1771"/>
                  <a:pt x="1807" y="1768"/>
                  <a:pt x="1807" y="1764"/>
                </a:cubicBezTo>
                <a:cubicBezTo>
                  <a:pt x="1806" y="1761"/>
                  <a:pt x="1806" y="1757"/>
                  <a:pt x="1805" y="1754"/>
                </a:cubicBezTo>
                <a:cubicBezTo>
                  <a:pt x="1804" y="1749"/>
                  <a:pt x="1804" y="1745"/>
                  <a:pt x="1803" y="1740"/>
                </a:cubicBezTo>
                <a:cubicBezTo>
                  <a:pt x="1802" y="1737"/>
                  <a:pt x="1802" y="1733"/>
                  <a:pt x="1801" y="1730"/>
                </a:cubicBezTo>
                <a:cubicBezTo>
                  <a:pt x="1801" y="1725"/>
                  <a:pt x="1800" y="1720"/>
                  <a:pt x="1799" y="1716"/>
                </a:cubicBezTo>
                <a:cubicBezTo>
                  <a:pt x="1799" y="1712"/>
                  <a:pt x="1799" y="1709"/>
                  <a:pt x="1798" y="1706"/>
                </a:cubicBezTo>
                <a:cubicBezTo>
                  <a:pt x="1797" y="1700"/>
                  <a:pt x="1797" y="1695"/>
                  <a:pt x="1796" y="1689"/>
                </a:cubicBezTo>
                <a:cubicBezTo>
                  <a:pt x="1796" y="1687"/>
                  <a:pt x="1796" y="1684"/>
                  <a:pt x="1795" y="1682"/>
                </a:cubicBezTo>
                <a:cubicBezTo>
                  <a:pt x="1794" y="1674"/>
                  <a:pt x="1794" y="1666"/>
                  <a:pt x="1793" y="1658"/>
                </a:cubicBezTo>
                <a:cubicBezTo>
                  <a:pt x="1793" y="1655"/>
                  <a:pt x="1792" y="1652"/>
                  <a:pt x="1792" y="1649"/>
                </a:cubicBezTo>
                <a:cubicBezTo>
                  <a:pt x="1792" y="1644"/>
                  <a:pt x="1791" y="1639"/>
                  <a:pt x="1791" y="1634"/>
                </a:cubicBezTo>
                <a:cubicBezTo>
                  <a:pt x="1791" y="1630"/>
                  <a:pt x="1790" y="1627"/>
                  <a:pt x="1790" y="1624"/>
                </a:cubicBezTo>
                <a:cubicBezTo>
                  <a:pt x="1790" y="1619"/>
                  <a:pt x="1789" y="1614"/>
                  <a:pt x="1789" y="1610"/>
                </a:cubicBezTo>
                <a:cubicBezTo>
                  <a:pt x="1789" y="1606"/>
                  <a:pt x="1789" y="1602"/>
                  <a:pt x="1788" y="1599"/>
                </a:cubicBezTo>
                <a:cubicBezTo>
                  <a:pt x="1788" y="1595"/>
                  <a:pt x="1788" y="1592"/>
                  <a:pt x="1788" y="1588"/>
                </a:cubicBezTo>
                <a:cubicBezTo>
                  <a:pt x="1789" y="1588"/>
                  <a:pt x="1790" y="1588"/>
                  <a:pt x="1790" y="1588"/>
                </a:cubicBezTo>
                <a:cubicBezTo>
                  <a:pt x="1801" y="1586"/>
                  <a:pt x="1812" y="1584"/>
                  <a:pt x="1823" y="1581"/>
                </a:cubicBezTo>
                <a:cubicBezTo>
                  <a:pt x="1824" y="1581"/>
                  <a:pt x="1825" y="1581"/>
                  <a:pt x="1826" y="1581"/>
                </a:cubicBezTo>
                <a:cubicBezTo>
                  <a:pt x="1837" y="1578"/>
                  <a:pt x="1848" y="1576"/>
                  <a:pt x="1859" y="1573"/>
                </a:cubicBezTo>
                <a:cubicBezTo>
                  <a:pt x="1860" y="1573"/>
                  <a:pt x="1860" y="1573"/>
                  <a:pt x="1861" y="1573"/>
                </a:cubicBezTo>
                <a:cubicBezTo>
                  <a:pt x="1872" y="1570"/>
                  <a:pt x="1884" y="1567"/>
                  <a:pt x="1895" y="1564"/>
                </a:cubicBezTo>
                <a:cubicBezTo>
                  <a:pt x="1895" y="1564"/>
                  <a:pt x="1895" y="1564"/>
                  <a:pt x="1895" y="1564"/>
                </a:cubicBezTo>
                <a:cubicBezTo>
                  <a:pt x="1907" y="1561"/>
                  <a:pt x="1918" y="1558"/>
                  <a:pt x="1929" y="1555"/>
                </a:cubicBezTo>
                <a:cubicBezTo>
                  <a:pt x="1930" y="1555"/>
                  <a:pt x="1931" y="1555"/>
                  <a:pt x="1931" y="1555"/>
                </a:cubicBezTo>
                <a:cubicBezTo>
                  <a:pt x="1942" y="1551"/>
                  <a:pt x="1953" y="1548"/>
                  <a:pt x="1964" y="1545"/>
                </a:cubicBezTo>
                <a:cubicBezTo>
                  <a:pt x="1965" y="1545"/>
                  <a:pt x="1966" y="1544"/>
                  <a:pt x="1967" y="1544"/>
                </a:cubicBezTo>
                <a:cubicBezTo>
                  <a:pt x="1977" y="1541"/>
                  <a:pt x="1988" y="1537"/>
                  <a:pt x="1998" y="1534"/>
                </a:cubicBezTo>
                <a:cubicBezTo>
                  <a:pt x="2000" y="1533"/>
                  <a:pt x="2001" y="1533"/>
                  <a:pt x="2002" y="1532"/>
                </a:cubicBezTo>
                <a:cubicBezTo>
                  <a:pt x="2013" y="1529"/>
                  <a:pt x="2023" y="1525"/>
                  <a:pt x="2033" y="1522"/>
                </a:cubicBezTo>
                <a:cubicBezTo>
                  <a:pt x="2034" y="1521"/>
                  <a:pt x="2036" y="1520"/>
                  <a:pt x="2037" y="1520"/>
                </a:cubicBezTo>
                <a:cubicBezTo>
                  <a:pt x="2047" y="1516"/>
                  <a:pt x="2057" y="1512"/>
                  <a:pt x="2067" y="1509"/>
                </a:cubicBezTo>
                <a:cubicBezTo>
                  <a:pt x="2068" y="1508"/>
                  <a:pt x="2069" y="1508"/>
                  <a:pt x="2070" y="1508"/>
                </a:cubicBezTo>
                <a:cubicBezTo>
                  <a:pt x="2070" y="1508"/>
                  <a:pt x="2070" y="1508"/>
                  <a:pt x="2070" y="1508"/>
                </a:cubicBezTo>
                <a:close/>
                <a:moveTo>
                  <a:pt x="1509" y="1208"/>
                </a:moveTo>
                <a:cubicBezTo>
                  <a:pt x="1509" y="1212"/>
                  <a:pt x="1508" y="1215"/>
                  <a:pt x="1507" y="1218"/>
                </a:cubicBezTo>
                <a:cubicBezTo>
                  <a:pt x="1507" y="1222"/>
                  <a:pt x="1506" y="1225"/>
                  <a:pt x="1505" y="1229"/>
                </a:cubicBezTo>
                <a:cubicBezTo>
                  <a:pt x="1505" y="1233"/>
                  <a:pt x="1504" y="1238"/>
                  <a:pt x="1503" y="1243"/>
                </a:cubicBezTo>
                <a:cubicBezTo>
                  <a:pt x="1502" y="1246"/>
                  <a:pt x="1502" y="1250"/>
                  <a:pt x="1501" y="1253"/>
                </a:cubicBezTo>
                <a:cubicBezTo>
                  <a:pt x="1500" y="1258"/>
                  <a:pt x="1499" y="1263"/>
                  <a:pt x="1498" y="1268"/>
                </a:cubicBezTo>
                <a:cubicBezTo>
                  <a:pt x="1498" y="1272"/>
                  <a:pt x="1497" y="1275"/>
                  <a:pt x="1497" y="1278"/>
                </a:cubicBezTo>
                <a:cubicBezTo>
                  <a:pt x="1496" y="1284"/>
                  <a:pt x="1495" y="1290"/>
                  <a:pt x="1494" y="1296"/>
                </a:cubicBezTo>
                <a:cubicBezTo>
                  <a:pt x="1494" y="1298"/>
                  <a:pt x="1494" y="1300"/>
                  <a:pt x="1493" y="1302"/>
                </a:cubicBezTo>
                <a:cubicBezTo>
                  <a:pt x="1492" y="1310"/>
                  <a:pt x="1491" y="1319"/>
                  <a:pt x="1490" y="1327"/>
                </a:cubicBezTo>
                <a:cubicBezTo>
                  <a:pt x="1490" y="1329"/>
                  <a:pt x="1490" y="1331"/>
                  <a:pt x="1489" y="1333"/>
                </a:cubicBezTo>
                <a:cubicBezTo>
                  <a:pt x="1489" y="1339"/>
                  <a:pt x="1488" y="1345"/>
                  <a:pt x="1487" y="1352"/>
                </a:cubicBezTo>
                <a:cubicBezTo>
                  <a:pt x="1487" y="1355"/>
                  <a:pt x="1487" y="1358"/>
                  <a:pt x="1486" y="1361"/>
                </a:cubicBezTo>
                <a:cubicBezTo>
                  <a:pt x="1486" y="1366"/>
                  <a:pt x="1485" y="1371"/>
                  <a:pt x="1485" y="1376"/>
                </a:cubicBezTo>
                <a:cubicBezTo>
                  <a:pt x="1484" y="1380"/>
                  <a:pt x="1484" y="1383"/>
                  <a:pt x="1484" y="1387"/>
                </a:cubicBezTo>
                <a:cubicBezTo>
                  <a:pt x="1484" y="1390"/>
                  <a:pt x="1483" y="1394"/>
                  <a:pt x="1483" y="1398"/>
                </a:cubicBezTo>
                <a:cubicBezTo>
                  <a:pt x="1477" y="1398"/>
                  <a:pt x="1471" y="1398"/>
                  <a:pt x="1465" y="1397"/>
                </a:cubicBezTo>
                <a:cubicBezTo>
                  <a:pt x="1460" y="1397"/>
                  <a:pt x="1455" y="1397"/>
                  <a:pt x="1450" y="1397"/>
                </a:cubicBezTo>
                <a:cubicBezTo>
                  <a:pt x="1442" y="1397"/>
                  <a:pt x="1435" y="1396"/>
                  <a:pt x="1428" y="1396"/>
                </a:cubicBezTo>
                <a:cubicBezTo>
                  <a:pt x="1423" y="1396"/>
                  <a:pt x="1418" y="1395"/>
                  <a:pt x="1414" y="1395"/>
                </a:cubicBezTo>
                <a:cubicBezTo>
                  <a:pt x="1405" y="1394"/>
                  <a:pt x="1397" y="1394"/>
                  <a:pt x="1389" y="1393"/>
                </a:cubicBezTo>
                <a:cubicBezTo>
                  <a:pt x="1385" y="1393"/>
                  <a:pt x="1381" y="1393"/>
                  <a:pt x="1377" y="1392"/>
                </a:cubicBezTo>
                <a:cubicBezTo>
                  <a:pt x="1366" y="1391"/>
                  <a:pt x="1355" y="1390"/>
                  <a:pt x="1344" y="1389"/>
                </a:cubicBezTo>
                <a:cubicBezTo>
                  <a:pt x="1343" y="1389"/>
                  <a:pt x="1342" y="1389"/>
                  <a:pt x="1342" y="1389"/>
                </a:cubicBezTo>
                <a:cubicBezTo>
                  <a:pt x="1330" y="1387"/>
                  <a:pt x="1318" y="1386"/>
                  <a:pt x="1306" y="1384"/>
                </a:cubicBezTo>
                <a:cubicBezTo>
                  <a:pt x="1302" y="1383"/>
                  <a:pt x="1298" y="1383"/>
                  <a:pt x="1295" y="1382"/>
                </a:cubicBezTo>
                <a:cubicBezTo>
                  <a:pt x="1286" y="1381"/>
                  <a:pt x="1278" y="1380"/>
                  <a:pt x="1270" y="1379"/>
                </a:cubicBezTo>
                <a:cubicBezTo>
                  <a:pt x="1265" y="1378"/>
                  <a:pt x="1261" y="1377"/>
                  <a:pt x="1256" y="1376"/>
                </a:cubicBezTo>
                <a:cubicBezTo>
                  <a:pt x="1249" y="1375"/>
                  <a:pt x="1242" y="1374"/>
                  <a:pt x="1235" y="1372"/>
                </a:cubicBezTo>
                <a:cubicBezTo>
                  <a:pt x="1230" y="1371"/>
                  <a:pt x="1225" y="1370"/>
                  <a:pt x="1219" y="1369"/>
                </a:cubicBezTo>
                <a:cubicBezTo>
                  <a:pt x="1214" y="1368"/>
                  <a:pt x="1208" y="1367"/>
                  <a:pt x="1202" y="1366"/>
                </a:cubicBezTo>
                <a:cubicBezTo>
                  <a:pt x="1203" y="1362"/>
                  <a:pt x="1203" y="1358"/>
                  <a:pt x="1203" y="1355"/>
                </a:cubicBezTo>
                <a:cubicBezTo>
                  <a:pt x="1204" y="1351"/>
                  <a:pt x="1204" y="1348"/>
                  <a:pt x="1204" y="1345"/>
                </a:cubicBezTo>
                <a:cubicBezTo>
                  <a:pt x="1205" y="1340"/>
                  <a:pt x="1206" y="1335"/>
                  <a:pt x="1206" y="1330"/>
                </a:cubicBezTo>
                <a:cubicBezTo>
                  <a:pt x="1206" y="1327"/>
                  <a:pt x="1207" y="1324"/>
                  <a:pt x="1207" y="1321"/>
                </a:cubicBezTo>
                <a:cubicBezTo>
                  <a:pt x="1208" y="1315"/>
                  <a:pt x="1209" y="1310"/>
                  <a:pt x="1209" y="1304"/>
                </a:cubicBezTo>
                <a:cubicBezTo>
                  <a:pt x="1210" y="1302"/>
                  <a:pt x="1210" y="1299"/>
                  <a:pt x="1211" y="1297"/>
                </a:cubicBezTo>
                <a:cubicBezTo>
                  <a:pt x="1212" y="1289"/>
                  <a:pt x="1213" y="1281"/>
                  <a:pt x="1214" y="1273"/>
                </a:cubicBezTo>
                <a:cubicBezTo>
                  <a:pt x="1214" y="1272"/>
                  <a:pt x="1214" y="1271"/>
                  <a:pt x="1215" y="1270"/>
                </a:cubicBezTo>
                <a:cubicBezTo>
                  <a:pt x="1216" y="1263"/>
                  <a:pt x="1217" y="1256"/>
                  <a:pt x="1218" y="1249"/>
                </a:cubicBezTo>
                <a:cubicBezTo>
                  <a:pt x="1219" y="1247"/>
                  <a:pt x="1219" y="1244"/>
                  <a:pt x="1220" y="1241"/>
                </a:cubicBezTo>
                <a:cubicBezTo>
                  <a:pt x="1221" y="1236"/>
                  <a:pt x="1222" y="1231"/>
                  <a:pt x="1223" y="1226"/>
                </a:cubicBezTo>
                <a:cubicBezTo>
                  <a:pt x="1223" y="1223"/>
                  <a:pt x="1224" y="1219"/>
                  <a:pt x="1224" y="1216"/>
                </a:cubicBezTo>
                <a:cubicBezTo>
                  <a:pt x="1225" y="1212"/>
                  <a:pt x="1226" y="1207"/>
                  <a:pt x="1227" y="1202"/>
                </a:cubicBezTo>
                <a:cubicBezTo>
                  <a:pt x="1228" y="1199"/>
                  <a:pt x="1229" y="1196"/>
                  <a:pt x="1230" y="1192"/>
                </a:cubicBezTo>
                <a:cubicBezTo>
                  <a:pt x="1230" y="1189"/>
                  <a:pt x="1231" y="1185"/>
                  <a:pt x="1232" y="1182"/>
                </a:cubicBezTo>
                <a:cubicBezTo>
                  <a:pt x="1237" y="1183"/>
                  <a:pt x="1243" y="1184"/>
                  <a:pt x="1249" y="1185"/>
                </a:cubicBezTo>
                <a:cubicBezTo>
                  <a:pt x="1254" y="1186"/>
                  <a:pt x="1259" y="1187"/>
                  <a:pt x="1264" y="1187"/>
                </a:cubicBezTo>
                <a:cubicBezTo>
                  <a:pt x="1271" y="1189"/>
                  <a:pt x="1278" y="1190"/>
                  <a:pt x="1285" y="1191"/>
                </a:cubicBezTo>
                <a:cubicBezTo>
                  <a:pt x="1289" y="1191"/>
                  <a:pt x="1294" y="1192"/>
                  <a:pt x="1299" y="1193"/>
                </a:cubicBezTo>
                <a:cubicBezTo>
                  <a:pt x="1307" y="1194"/>
                  <a:pt x="1314" y="1195"/>
                  <a:pt x="1322" y="1196"/>
                </a:cubicBezTo>
                <a:cubicBezTo>
                  <a:pt x="1326" y="1196"/>
                  <a:pt x="1330" y="1197"/>
                  <a:pt x="1334" y="1197"/>
                </a:cubicBezTo>
                <a:cubicBezTo>
                  <a:pt x="1344" y="1199"/>
                  <a:pt x="1354" y="1200"/>
                  <a:pt x="1364" y="1201"/>
                </a:cubicBezTo>
                <a:cubicBezTo>
                  <a:pt x="1366" y="1201"/>
                  <a:pt x="1368" y="1201"/>
                  <a:pt x="1370" y="1201"/>
                </a:cubicBezTo>
                <a:cubicBezTo>
                  <a:pt x="1381" y="1202"/>
                  <a:pt x="1393" y="1203"/>
                  <a:pt x="1405" y="1204"/>
                </a:cubicBezTo>
                <a:cubicBezTo>
                  <a:pt x="1408" y="1204"/>
                  <a:pt x="1411" y="1205"/>
                  <a:pt x="1414" y="1205"/>
                </a:cubicBezTo>
                <a:cubicBezTo>
                  <a:pt x="1423" y="1205"/>
                  <a:pt x="1432" y="1206"/>
                  <a:pt x="1441" y="1206"/>
                </a:cubicBezTo>
                <a:cubicBezTo>
                  <a:pt x="1445" y="1207"/>
                  <a:pt x="1450" y="1207"/>
                  <a:pt x="1454" y="1207"/>
                </a:cubicBezTo>
                <a:cubicBezTo>
                  <a:pt x="1461" y="1207"/>
                  <a:pt x="1469" y="1207"/>
                  <a:pt x="1476" y="1208"/>
                </a:cubicBezTo>
                <a:cubicBezTo>
                  <a:pt x="1481" y="1208"/>
                  <a:pt x="1486" y="1208"/>
                  <a:pt x="1491" y="1208"/>
                </a:cubicBezTo>
                <a:cubicBezTo>
                  <a:pt x="1497" y="1208"/>
                  <a:pt x="1503" y="1208"/>
                  <a:pt x="1509" y="1208"/>
                </a:cubicBezTo>
                <a:cubicBezTo>
                  <a:pt x="1509" y="1208"/>
                  <a:pt x="1509" y="1208"/>
                  <a:pt x="1509" y="1208"/>
                </a:cubicBezTo>
                <a:close/>
                <a:moveTo>
                  <a:pt x="1779" y="1387"/>
                </a:moveTo>
                <a:cubicBezTo>
                  <a:pt x="1779" y="1392"/>
                  <a:pt x="1779" y="1397"/>
                  <a:pt x="1778" y="1402"/>
                </a:cubicBezTo>
                <a:cubicBezTo>
                  <a:pt x="1778" y="1407"/>
                  <a:pt x="1778" y="1411"/>
                  <a:pt x="1777" y="1416"/>
                </a:cubicBezTo>
                <a:cubicBezTo>
                  <a:pt x="1777" y="1423"/>
                  <a:pt x="1777" y="1429"/>
                  <a:pt x="1776" y="1436"/>
                </a:cubicBezTo>
                <a:cubicBezTo>
                  <a:pt x="1776" y="1440"/>
                  <a:pt x="1776" y="1444"/>
                  <a:pt x="1776" y="1449"/>
                </a:cubicBezTo>
                <a:cubicBezTo>
                  <a:pt x="1775" y="1456"/>
                  <a:pt x="1775" y="1463"/>
                  <a:pt x="1775" y="1471"/>
                </a:cubicBezTo>
                <a:cubicBezTo>
                  <a:pt x="1775" y="1474"/>
                  <a:pt x="1775" y="1478"/>
                  <a:pt x="1774" y="1482"/>
                </a:cubicBezTo>
                <a:cubicBezTo>
                  <a:pt x="1774" y="1493"/>
                  <a:pt x="1774" y="1504"/>
                  <a:pt x="1774" y="1514"/>
                </a:cubicBezTo>
                <a:cubicBezTo>
                  <a:pt x="1774" y="1520"/>
                  <a:pt x="1774" y="1525"/>
                  <a:pt x="1774" y="1531"/>
                </a:cubicBezTo>
                <a:cubicBezTo>
                  <a:pt x="1774" y="1533"/>
                  <a:pt x="1774" y="1535"/>
                  <a:pt x="1774" y="1537"/>
                </a:cubicBezTo>
                <a:cubicBezTo>
                  <a:pt x="1774" y="1540"/>
                  <a:pt x="1774" y="1544"/>
                  <a:pt x="1774" y="1547"/>
                </a:cubicBezTo>
                <a:cubicBezTo>
                  <a:pt x="1775" y="1550"/>
                  <a:pt x="1775" y="1552"/>
                  <a:pt x="1775" y="1554"/>
                </a:cubicBezTo>
                <a:cubicBezTo>
                  <a:pt x="1775" y="1558"/>
                  <a:pt x="1775" y="1561"/>
                  <a:pt x="1775" y="1564"/>
                </a:cubicBezTo>
                <a:cubicBezTo>
                  <a:pt x="1775" y="1566"/>
                  <a:pt x="1775" y="1569"/>
                  <a:pt x="1775" y="1571"/>
                </a:cubicBezTo>
                <a:cubicBezTo>
                  <a:pt x="1775" y="1574"/>
                  <a:pt x="1775" y="1576"/>
                  <a:pt x="1775" y="1578"/>
                </a:cubicBezTo>
                <a:cubicBezTo>
                  <a:pt x="1770" y="1579"/>
                  <a:pt x="1766" y="1580"/>
                  <a:pt x="1761" y="1581"/>
                </a:cubicBezTo>
                <a:cubicBezTo>
                  <a:pt x="1756" y="1581"/>
                  <a:pt x="1751" y="1582"/>
                  <a:pt x="1746" y="1583"/>
                </a:cubicBezTo>
                <a:cubicBezTo>
                  <a:pt x="1740" y="1584"/>
                  <a:pt x="1734" y="1585"/>
                  <a:pt x="1728" y="1586"/>
                </a:cubicBezTo>
                <a:cubicBezTo>
                  <a:pt x="1723" y="1586"/>
                  <a:pt x="1718" y="1587"/>
                  <a:pt x="1713" y="1588"/>
                </a:cubicBezTo>
                <a:cubicBezTo>
                  <a:pt x="1707" y="1588"/>
                  <a:pt x="1701" y="1589"/>
                  <a:pt x="1695" y="1590"/>
                </a:cubicBezTo>
                <a:cubicBezTo>
                  <a:pt x="1690" y="1590"/>
                  <a:pt x="1685" y="1591"/>
                  <a:pt x="1680" y="1592"/>
                </a:cubicBezTo>
                <a:cubicBezTo>
                  <a:pt x="1674" y="1592"/>
                  <a:pt x="1668" y="1593"/>
                  <a:pt x="1662" y="1593"/>
                </a:cubicBezTo>
                <a:cubicBezTo>
                  <a:pt x="1657" y="1594"/>
                  <a:pt x="1652" y="1594"/>
                  <a:pt x="1647" y="1595"/>
                </a:cubicBezTo>
                <a:cubicBezTo>
                  <a:pt x="1641" y="1595"/>
                  <a:pt x="1634" y="1596"/>
                  <a:pt x="1628" y="1596"/>
                </a:cubicBezTo>
                <a:cubicBezTo>
                  <a:pt x="1623" y="1597"/>
                  <a:pt x="1619" y="1597"/>
                  <a:pt x="1614" y="1597"/>
                </a:cubicBezTo>
                <a:cubicBezTo>
                  <a:pt x="1607" y="1598"/>
                  <a:pt x="1601" y="1598"/>
                  <a:pt x="1594" y="1599"/>
                </a:cubicBezTo>
                <a:cubicBezTo>
                  <a:pt x="1590" y="1599"/>
                  <a:pt x="1585" y="1599"/>
                  <a:pt x="1581" y="1599"/>
                </a:cubicBezTo>
                <a:cubicBezTo>
                  <a:pt x="1573" y="1600"/>
                  <a:pt x="1566" y="1600"/>
                  <a:pt x="1559" y="1600"/>
                </a:cubicBezTo>
                <a:cubicBezTo>
                  <a:pt x="1555" y="1600"/>
                  <a:pt x="1551" y="1600"/>
                  <a:pt x="1548" y="1600"/>
                </a:cubicBezTo>
                <a:cubicBezTo>
                  <a:pt x="1537" y="1601"/>
                  <a:pt x="1526" y="1601"/>
                  <a:pt x="1515" y="1601"/>
                </a:cubicBezTo>
                <a:cubicBezTo>
                  <a:pt x="1507" y="1601"/>
                  <a:pt x="1500" y="1601"/>
                  <a:pt x="1493" y="1600"/>
                </a:cubicBezTo>
                <a:cubicBezTo>
                  <a:pt x="1493" y="1597"/>
                  <a:pt x="1493" y="1594"/>
                  <a:pt x="1492" y="1590"/>
                </a:cubicBezTo>
                <a:cubicBezTo>
                  <a:pt x="1492" y="1587"/>
                  <a:pt x="1492" y="1584"/>
                  <a:pt x="1492" y="1581"/>
                </a:cubicBezTo>
                <a:cubicBezTo>
                  <a:pt x="1492" y="1577"/>
                  <a:pt x="1492" y="1572"/>
                  <a:pt x="1491" y="1568"/>
                </a:cubicBezTo>
                <a:cubicBezTo>
                  <a:pt x="1491" y="1565"/>
                  <a:pt x="1491" y="1562"/>
                  <a:pt x="1491" y="1559"/>
                </a:cubicBezTo>
                <a:cubicBezTo>
                  <a:pt x="1491" y="1554"/>
                  <a:pt x="1491" y="1549"/>
                  <a:pt x="1491" y="1544"/>
                </a:cubicBezTo>
                <a:cubicBezTo>
                  <a:pt x="1491" y="1541"/>
                  <a:pt x="1491" y="1539"/>
                  <a:pt x="1491" y="1537"/>
                </a:cubicBezTo>
                <a:cubicBezTo>
                  <a:pt x="1491" y="1529"/>
                  <a:pt x="1490" y="1522"/>
                  <a:pt x="1490" y="1514"/>
                </a:cubicBezTo>
                <a:cubicBezTo>
                  <a:pt x="1490" y="1506"/>
                  <a:pt x="1491" y="1497"/>
                  <a:pt x="1491" y="1488"/>
                </a:cubicBezTo>
                <a:cubicBezTo>
                  <a:pt x="1491" y="1485"/>
                  <a:pt x="1491" y="1482"/>
                  <a:pt x="1491" y="1479"/>
                </a:cubicBezTo>
                <a:cubicBezTo>
                  <a:pt x="1491" y="1473"/>
                  <a:pt x="1491" y="1467"/>
                  <a:pt x="1491" y="1461"/>
                </a:cubicBezTo>
                <a:cubicBezTo>
                  <a:pt x="1492" y="1457"/>
                  <a:pt x="1492" y="1454"/>
                  <a:pt x="1492" y="1450"/>
                </a:cubicBezTo>
                <a:cubicBezTo>
                  <a:pt x="1492" y="1445"/>
                  <a:pt x="1492" y="1439"/>
                  <a:pt x="1493" y="1434"/>
                </a:cubicBezTo>
                <a:cubicBezTo>
                  <a:pt x="1493" y="1430"/>
                  <a:pt x="1493" y="1427"/>
                  <a:pt x="1493" y="1423"/>
                </a:cubicBezTo>
                <a:cubicBezTo>
                  <a:pt x="1494" y="1419"/>
                  <a:pt x="1494" y="1414"/>
                  <a:pt x="1494" y="1410"/>
                </a:cubicBezTo>
                <a:cubicBezTo>
                  <a:pt x="1501" y="1410"/>
                  <a:pt x="1508" y="1410"/>
                  <a:pt x="1515" y="1410"/>
                </a:cubicBezTo>
                <a:cubicBezTo>
                  <a:pt x="1526" y="1410"/>
                  <a:pt x="1537" y="1410"/>
                  <a:pt x="1548" y="1410"/>
                </a:cubicBezTo>
                <a:cubicBezTo>
                  <a:pt x="1552" y="1410"/>
                  <a:pt x="1556" y="1410"/>
                  <a:pt x="1559" y="1410"/>
                </a:cubicBezTo>
                <a:cubicBezTo>
                  <a:pt x="1567" y="1409"/>
                  <a:pt x="1575" y="1409"/>
                  <a:pt x="1582" y="1409"/>
                </a:cubicBezTo>
                <a:cubicBezTo>
                  <a:pt x="1587" y="1409"/>
                  <a:pt x="1591" y="1408"/>
                  <a:pt x="1595" y="1408"/>
                </a:cubicBezTo>
                <a:cubicBezTo>
                  <a:pt x="1602" y="1408"/>
                  <a:pt x="1609" y="1407"/>
                  <a:pt x="1616" y="1407"/>
                </a:cubicBezTo>
                <a:cubicBezTo>
                  <a:pt x="1621" y="1407"/>
                  <a:pt x="1625" y="1406"/>
                  <a:pt x="1630" y="1406"/>
                </a:cubicBezTo>
                <a:cubicBezTo>
                  <a:pt x="1637" y="1405"/>
                  <a:pt x="1643" y="1405"/>
                  <a:pt x="1650" y="1404"/>
                </a:cubicBezTo>
                <a:cubicBezTo>
                  <a:pt x="1655" y="1404"/>
                  <a:pt x="1659" y="1403"/>
                  <a:pt x="1664" y="1403"/>
                </a:cubicBezTo>
                <a:cubicBezTo>
                  <a:pt x="1671" y="1402"/>
                  <a:pt x="1677" y="1402"/>
                  <a:pt x="1683" y="1401"/>
                </a:cubicBezTo>
                <a:cubicBezTo>
                  <a:pt x="1688" y="1401"/>
                  <a:pt x="1693" y="1400"/>
                  <a:pt x="1698" y="1399"/>
                </a:cubicBezTo>
                <a:cubicBezTo>
                  <a:pt x="1704" y="1399"/>
                  <a:pt x="1711" y="1398"/>
                  <a:pt x="1717" y="1397"/>
                </a:cubicBezTo>
                <a:cubicBezTo>
                  <a:pt x="1722" y="1396"/>
                  <a:pt x="1727" y="1396"/>
                  <a:pt x="1732" y="1395"/>
                </a:cubicBezTo>
                <a:cubicBezTo>
                  <a:pt x="1738" y="1394"/>
                  <a:pt x="1744" y="1393"/>
                  <a:pt x="1750" y="1392"/>
                </a:cubicBezTo>
                <a:cubicBezTo>
                  <a:pt x="1755" y="1391"/>
                  <a:pt x="1760" y="1390"/>
                  <a:pt x="1765" y="1390"/>
                </a:cubicBezTo>
                <a:cubicBezTo>
                  <a:pt x="1770" y="1389"/>
                  <a:pt x="1775" y="1388"/>
                  <a:pt x="1779" y="1387"/>
                </a:cubicBezTo>
                <a:cubicBezTo>
                  <a:pt x="1779" y="1387"/>
                  <a:pt x="1779" y="1387"/>
                  <a:pt x="1779" y="1387"/>
                </a:cubicBezTo>
                <a:close/>
                <a:moveTo>
                  <a:pt x="1218" y="1381"/>
                </a:moveTo>
                <a:cubicBezTo>
                  <a:pt x="1223" y="1382"/>
                  <a:pt x="1228" y="1383"/>
                  <a:pt x="1233" y="1384"/>
                </a:cubicBezTo>
                <a:cubicBezTo>
                  <a:pt x="1240" y="1386"/>
                  <a:pt x="1247" y="1387"/>
                  <a:pt x="1254" y="1388"/>
                </a:cubicBezTo>
                <a:cubicBezTo>
                  <a:pt x="1259" y="1389"/>
                  <a:pt x="1264" y="1390"/>
                  <a:pt x="1269" y="1390"/>
                </a:cubicBezTo>
                <a:cubicBezTo>
                  <a:pt x="1276" y="1392"/>
                  <a:pt x="1284" y="1393"/>
                  <a:pt x="1292" y="1394"/>
                </a:cubicBezTo>
                <a:cubicBezTo>
                  <a:pt x="1296" y="1395"/>
                  <a:pt x="1300" y="1395"/>
                  <a:pt x="1304" y="1396"/>
                </a:cubicBezTo>
                <a:cubicBezTo>
                  <a:pt x="1315" y="1397"/>
                  <a:pt x="1326" y="1399"/>
                  <a:pt x="1336" y="1400"/>
                </a:cubicBezTo>
                <a:cubicBezTo>
                  <a:pt x="1338" y="1400"/>
                  <a:pt x="1339" y="1400"/>
                  <a:pt x="1340" y="1400"/>
                </a:cubicBezTo>
                <a:cubicBezTo>
                  <a:pt x="1352" y="1402"/>
                  <a:pt x="1364" y="1403"/>
                  <a:pt x="1376" y="1404"/>
                </a:cubicBezTo>
                <a:cubicBezTo>
                  <a:pt x="1380" y="1404"/>
                  <a:pt x="1384" y="1405"/>
                  <a:pt x="1388" y="1405"/>
                </a:cubicBezTo>
                <a:cubicBezTo>
                  <a:pt x="1396" y="1406"/>
                  <a:pt x="1404" y="1406"/>
                  <a:pt x="1413" y="1407"/>
                </a:cubicBezTo>
                <a:cubicBezTo>
                  <a:pt x="1417" y="1407"/>
                  <a:pt x="1422" y="1408"/>
                  <a:pt x="1427" y="1408"/>
                </a:cubicBezTo>
                <a:cubicBezTo>
                  <a:pt x="1434" y="1408"/>
                  <a:pt x="1442" y="1409"/>
                  <a:pt x="1449" y="1409"/>
                </a:cubicBezTo>
                <a:cubicBezTo>
                  <a:pt x="1454" y="1409"/>
                  <a:pt x="1459" y="1409"/>
                  <a:pt x="1464" y="1409"/>
                </a:cubicBezTo>
                <a:cubicBezTo>
                  <a:pt x="1470" y="1410"/>
                  <a:pt x="1476" y="1410"/>
                  <a:pt x="1482" y="1410"/>
                </a:cubicBezTo>
                <a:cubicBezTo>
                  <a:pt x="1482" y="1410"/>
                  <a:pt x="1482" y="1410"/>
                  <a:pt x="1482" y="1410"/>
                </a:cubicBezTo>
                <a:cubicBezTo>
                  <a:pt x="1482" y="1410"/>
                  <a:pt x="1482" y="1410"/>
                  <a:pt x="1482" y="1410"/>
                </a:cubicBezTo>
                <a:cubicBezTo>
                  <a:pt x="1482" y="1414"/>
                  <a:pt x="1482" y="1418"/>
                  <a:pt x="1481" y="1422"/>
                </a:cubicBezTo>
                <a:cubicBezTo>
                  <a:pt x="1481" y="1426"/>
                  <a:pt x="1481" y="1430"/>
                  <a:pt x="1481" y="1434"/>
                </a:cubicBezTo>
                <a:cubicBezTo>
                  <a:pt x="1480" y="1439"/>
                  <a:pt x="1480" y="1444"/>
                  <a:pt x="1480" y="1450"/>
                </a:cubicBezTo>
                <a:cubicBezTo>
                  <a:pt x="1480" y="1453"/>
                  <a:pt x="1480" y="1457"/>
                  <a:pt x="1479" y="1461"/>
                </a:cubicBezTo>
                <a:cubicBezTo>
                  <a:pt x="1479" y="1467"/>
                  <a:pt x="1479" y="1473"/>
                  <a:pt x="1479" y="1479"/>
                </a:cubicBezTo>
                <a:cubicBezTo>
                  <a:pt x="1479" y="1482"/>
                  <a:pt x="1479" y="1485"/>
                  <a:pt x="1479" y="1488"/>
                </a:cubicBezTo>
                <a:cubicBezTo>
                  <a:pt x="1479" y="1497"/>
                  <a:pt x="1478" y="1506"/>
                  <a:pt x="1478" y="1514"/>
                </a:cubicBezTo>
                <a:cubicBezTo>
                  <a:pt x="1478" y="1522"/>
                  <a:pt x="1479" y="1529"/>
                  <a:pt x="1479" y="1537"/>
                </a:cubicBezTo>
                <a:cubicBezTo>
                  <a:pt x="1479" y="1539"/>
                  <a:pt x="1479" y="1542"/>
                  <a:pt x="1479" y="1544"/>
                </a:cubicBezTo>
                <a:cubicBezTo>
                  <a:pt x="1479" y="1549"/>
                  <a:pt x="1479" y="1554"/>
                  <a:pt x="1479" y="1559"/>
                </a:cubicBezTo>
                <a:cubicBezTo>
                  <a:pt x="1479" y="1562"/>
                  <a:pt x="1479" y="1565"/>
                  <a:pt x="1479" y="1568"/>
                </a:cubicBezTo>
                <a:cubicBezTo>
                  <a:pt x="1480" y="1572"/>
                  <a:pt x="1480" y="1577"/>
                  <a:pt x="1480" y="1581"/>
                </a:cubicBezTo>
                <a:cubicBezTo>
                  <a:pt x="1480" y="1584"/>
                  <a:pt x="1480" y="1587"/>
                  <a:pt x="1480" y="1590"/>
                </a:cubicBezTo>
                <a:cubicBezTo>
                  <a:pt x="1481" y="1594"/>
                  <a:pt x="1481" y="1597"/>
                  <a:pt x="1481" y="1600"/>
                </a:cubicBezTo>
                <a:cubicBezTo>
                  <a:pt x="1480" y="1600"/>
                  <a:pt x="1479" y="1600"/>
                  <a:pt x="1478" y="1600"/>
                </a:cubicBezTo>
                <a:cubicBezTo>
                  <a:pt x="1468" y="1600"/>
                  <a:pt x="1457" y="1600"/>
                  <a:pt x="1446" y="1599"/>
                </a:cubicBezTo>
                <a:cubicBezTo>
                  <a:pt x="1445" y="1599"/>
                  <a:pt x="1444" y="1599"/>
                  <a:pt x="1442" y="1599"/>
                </a:cubicBezTo>
                <a:cubicBezTo>
                  <a:pt x="1431" y="1598"/>
                  <a:pt x="1421" y="1598"/>
                  <a:pt x="1410" y="1597"/>
                </a:cubicBezTo>
                <a:cubicBezTo>
                  <a:pt x="1409" y="1597"/>
                  <a:pt x="1408" y="1597"/>
                  <a:pt x="1407" y="1597"/>
                </a:cubicBezTo>
                <a:cubicBezTo>
                  <a:pt x="1396" y="1596"/>
                  <a:pt x="1385" y="1595"/>
                  <a:pt x="1374" y="1594"/>
                </a:cubicBezTo>
                <a:cubicBezTo>
                  <a:pt x="1373" y="1594"/>
                  <a:pt x="1372" y="1594"/>
                  <a:pt x="1371" y="1594"/>
                </a:cubicBezTo>
                <a:cubicBezTo>
                  <a:pt x="1360" y="1593"/>
                  <a:pt x="1349" y="1592"/>
                  <a:pt x="1338" y="1590"/>
                </a:cubicBezTo>
                <a:cubicBezTo>
                  <a:pt x="1337" y="1590"/>
                  <a:pt x="1337" y="1590"/>
                  <a:pt x="1336" y="1590"/>
                </a:cubicBezTo>
                <a:cubicBezTo>
                  <a:pt x="1325" y="1589"/>
                  <a:pt x="1313" y="1587"/>
                  <a:pt x="1302" y="1586"/>
                </a:cubicBezTo>
                <a:cubicBezTo>
                  <a:pt x="1302" y="1586"/>
                  <a:pt x="1302" y="1586"/>
                  <a:pt x="1301" y="1586"/>
                </a:cubicBezTo>
                <a:cubicBezTo>
                  <a:pt x="1290" y="1584"/>
                  <a:pt x="1279" y="1582"/>
                  <a:pt x="1268" y="1580"/>
                </a:cubicBezTo>
                <a:cubicBezTo>
                  <a:pt x="1267" y="1580"/>
                  <a:pt x="1266" y="1580"/>
                  <a:pt x="1265" y="1580"/>
                </a:cubicBezTo>
                <a:cubicBezTo>
                  <a:pt x="1255" y="1578"/>
                  <a:pt x="1244" y="1576"/>
                  <a:pt x="1233" y="1574"/>
                </a:cubicBezTo>
                <a:cubicBezTo>
                  <a:pt x="1232" y="1574"/>
                  <a:pt x="1231" y="1574"/>
                  <a:pt x="1230" y="1574"/>
                </a:cubicBezTo>
                <a:cubicBezTo>
                  <a:pt x="1219" y="1572"/>
                  <a:pt x="1209" y="1570"/>
                  <a:pt x="1198" y="1567"/>
                </a:cubicBezTo>
                <a:cubicBezTo>
                  <a:pt x="1197" y="1567"/>
                  <a:pt x="1197" y="1567"/>
                  <a:pt x="1196" y="1567"/>
                </a:cubicBezTo>
                <a:cubicBezTo>
                  <a:pt x="1196" y="1561"/>
                  <a:pt x="1195" y="1556"/>
                  <a:pt x="1195" y="1551"/>
                </a:cubicBezTo>
                <a:cubicBezTo>
                  <a:pt x="1195" y="1548"/>
                  <a:pt x="1195" y="1545"/>
                  <a:pt x="1195" y="1542"/>
                </a:cubicBezTo>
                <a:cubicBezTo>
                  <a:pt x="1195" y="1533"/>
                  <a:pt x="1195" y="1524"/>
                  <a:pt x="1195" y="1514"/>
                </a:cubicBezTo>
                <a:cubicBezTo>
                  <a:pt x="1195" y="1503"/>
                  <a:pt x="1195" y="1491"/>
                  <a:pt x="1195" y="1480"/>
                </a:cubicBezTo>
                <a:cubicBezTo>
                  <a:pt x="1195" y="1476"/>
                  <a:pt x="1196" y="1472"/>
                  <a:pt x="1196" y="1468"/>
                </a:cubicBezTo>
                <a:cubicBezTo>
                  <a:pt x="1196" y="1460"/>
                  <a:pt x="1196" y="1452"/>
                  <a:pt x="1196" y="1444"/>
                </a:cubicBezTo>
                <a:cubicBezTo>
                  <a:pt x="1197" y="1440"/>
                  <a:pt x="1197" y="1435"/>
                  <a:pt x="1197" y="1431"/>
                </a:cubicBezTo>
                <a:cubicBezTo>
                  <a:pt x="1198" y="1423"/>
                  <a:pt x="1198" y="1416"/>
                  <a:pt x="1198" y="1409"/>
                </a:cubicBezTo>
                <a:cubicBezTo>
                  <a:pt x="1199" y="1404"/>
                  <a:pt x="1199" y="1399"/>
                  <a:pt x="1200" y="1394"/>
                </a:cubicBezTo>
                <a:cubicBezTo>
                  <a:pt x="1200" y="1389"/>
                  <a:pt x="1201" y="1383"/>
                  <a:pt x="1201" y="1378"/>
                </a:cubicBezTo>
                <a:cubicBezTo>
                  <a:pt x="1207" y="1379"/>
                  <a:pt x="1212" y="1380"/>
                  <a:pt x="1218" y="1381"/>
                </a:cubicBezTo>
                <a:close/>
                <a:moveTo>
                  <a:pt x="1199" y="1580"/>
                </a:moveTo>
                <a:cubicBezTo>
                  <a:pt x="1209" y="1582"/>
                  <a:pt x="1219" y="1584"/>
                  <a:pt x="1230" y="1586"/>
                </a:cubicBezTo>
                <a:cubicBezTo>
                  <a:pt x="1231" y="1586"/>
                  <a:pt x="1232" y="1586"/>
                  <a:pt x="1234" y="1587"/>
                </a:cubicBezTo>
                <a:cubicBezTo>
                  <a:pt x="1244" y="1589"/>
                  <a:pt x="1255" y="1591"/>
                  <a:pt x="1265" y="1592"/>
                </a:cubicBezTo>
                <a:cubicBezTo>
                  <a:pt x="1267" y="1592"/>
                  <a:pt x="1268" y="1593"/>
                  <a:pt x="1269" y="1593"/>
                </a:cubicBezTo>
                <a:cubicBezTo>
                  <a:pt x="1280" y="1595"/>
                  <a:pt x="1290" y="1596"/>
                  <a:pt x="1301" y="1598"/>
                </a:cubicBezTo>
                <a:cubicBezTo>
                  <a:pt x="1302" y="1598"/>
                  <a:pt x="1303" y="1598"/>
                  <a:pt x="1304" y="1598"/>
                </a:cubicBezTo>
                <a:cubicBezTo>
                  <a:pt x="1315" y="1600"/>
                  <a:pt x="1326" y="1601"/>
                  <a:pt x="1337" y="1602"/>
                </a:cubicBezTo>
                <a:cubicBezTo>
                  <a:pt x="1338" y="1602"/>
                  <a:pt x="1338" y="1603"/>
                  <a:pt x="1339" y="1603"/>
                </a:cubicBezTo>
                <a:cubicBezTo>
                  <a:pt x="1350" y="1604"/>
                  <a:pt x="1362" y="1605"/>
                  <a:pt x="1373" y="1606"/>
                </a:cubicBezTo>
                <a:cubicBezTo>
                  <a:pt x="1373" y="1606"/>
                  <a:pt x="1374" y="1606"/>
                  <a:pt x="1374" y="1606"/>
                </a:cubicBezTo>
                <a:cubicBezTo>
                  <a:pt x="1385" y="1607"/>
                  <a:pt x="1397" y="1608"/>
                  <a:pt x="1408" y="1609"/>
                </a:cubicBezTo>
                <a:cubicBezTo>
                  <a:pt x="1409" y="1609"/>
                  <a:pt x="1409" y="1609"/>
                  <a:pt x="1410" y="1609"/>
                </a:cubicBezTo>
                <a:cubicBezTo>
                  <a:pt x="1421" y="1610"/>
                  <a:pt x="1432" y="1610"/>
                  <a:pt x="1443" y="1611"/>
                </a:cubicBezTo>
                <a:cubicBezTo>
                  <a:pt x="1444" y="1611"/>
                  <a:pt x="1446" y="1611"/>
                  <a:pt x="1447" y="1611"/>
                </a:cubicBezTo>
                <a:cubicBezTo>
                  <a:pt x="1457" y="1612"/>
                  <a:pt x="1468" y="1612"/>
                  <a:pt x="1479" y="1612"/>
                </a:cubicBezTo>
                <a:cubicBezTo>
                  <a:pt x="1480" y="1612"/>
                  <a:pt x="1481" y="1612"/>
                  <a:pt x="1482" y="1612"/>
                </a:cubicBezTo>
                <a:cubicBezTo>
                  <a:pt x="1482" y="1612"/>
                  <a:pt x="1482" y="1612"/>
                  <a:pt x="1482" y="1612"/>
                </a:cubicBezTo>
                <a:cubicBezTo>
                  <a:pt x="1482" y="1612"/>
                  <a:pt x="1482" y="1612"/>
                  <a:pt x="1482" y="1612"/>
                </a:cubicBezTo>
                <a:cubicBezTo>
                  <a:pt x="1482" y="1616"/>
                  <a:pt x="1482" y="1620"/>
                  <a:pt x="1482" y="1624"/>
                </a:cubicBezTo>
                <a:cubicBezTo>
                  <a:pt x="1483" y="1627"/>
                  <a:pt x="1483" y="1631"/>
                  <a:pt x="1483" y="1634"/>
                </a:cubicBezTo>
                <a:cubicBezTo>
                  <a:pt x="1484" y="1639"/>
                  <a:pt x="1484" y="1645"/>
                  <a:pt x="1484" y="1650"/>
                </a:cubicBezTo>
                <a:cubicBezTo>
                  <a:pt x="1485" y="1653"/>
                  <a:pt x="1485" y="1656"/>
                  <a:pt x="1485" y="1659"/>
                </a:cubicBezTo>
                <a:cubicBezTo>
                  <a:pt x="1486" y="1665"/>
                  <a:pt x="1487" y="1672"/>
                  <a:pt x="1487" y="1678"/>
                </a:cubicBezTo>
                <a:cubicBezTo>
                  <a:pt x="1487" y="1680"/>
                  <a:pt x="1488" y="1682"/>
                  <a:pt x="1488" y="1684"/>
                </a:cubicBezTo>
                <a:cubicBezTo>
                  <a:pt x="1489" y="1692"/>
                  <a:pt x="1490" y="1700"/>
                  <a:pt x="1491" y="1709"/>
                </a:cubicBezTo>
                <a:cubicBezTo>
                  <a:pt x="1491" y="1711"/>
                  <a:pt x="1491" y="1713"/>
                  <a:pt x="1492" y="1715"/>
                </a:cubicBezTo>
                <a:cubicBezTo>
                  <a:pt x="1493" y="1721"/>
                  <a:pt x="1493" y="1727"/>
                  <a:pt x="1494" y="1733"/>
                </a:cubicBezTo>
                <a:cubicBezTo>
                  <a:pt x="1495" y="1736"/>
                  <a:pt x="1495" y="1740"/>
                  <a:pt x="1496" y="1743"/>
                </a:cubicBezTo>
                <a:cubicBezTo>
                  <a:pt x="1496" y="1748"/>
                  <a:pt x="1497" y="1753"/>
                  <a:pt x="1498" y="1758"/>
                </a:cubicBezTo>
                <a:cubicBezTo>
                  <a:pt x="1499" y="1761"/>
                  <a:pt x="1499" y="1765"/>
                  <a:pt x="1500" y="1768"/>
                </a:cubicBezTo>
                <a:cubicBezTo>
                  <a:pt x="1501" y="1773"/>
                  <a:pt x="1501" y="1778"/>
                  <a:pt x="1502" y="1782"/>
                </a:cubicBezTo>
                <a:cubicBezTo>
                  <a:pt x="1503" y="1786"/>
                  <a:pt x="1503" y="1790"/>
                  <a:pt x="1504" y="1793"/>
                </a:cubicBezTo>
                <a:cubicBezTo>
                  <a:pt x="1505" y="1796"/>
                  <a:pt x="1505" y="1800"/>
                  <a:pt x="1506" y="1803"/>
                </a:cubicBezTo>
                <a:cubicBezTo>
                  <a:pt x="1505" y="1803"/>
                  <a:pt x="1504" y="1803"/>
                  <a:pt x="1503" y="1803"/>
                </a:cubicBezTo>
                <a:cubicBezTo>
                  <a:pt x="1493" y="1803"/>
                  <a:pt x="1482" y="1803"/>
                  <a:pt x="1471" y="1802"/>
                </a:cubicBezTo>
                <a:cubicBezTo>
                  <a:pt x="1470" y="1802"/>
                  <a:pt x="1468" y="1802"/>
                  <a:pt x="1467" y="1802"/>
                </a:cubicBezTo>
                <a:cubicBezTo>
                  <a:pt x="1456" y="1802"/>
                  <a:pt x="1445" y="1801"/>
                  <a:pt x="1434" y="1801"/>
                </a:cubicBezTo>
                <a:cubicBezTo>
                  <a:pt x="1433" y="1801"/>
                  <a:pt x="1432" y="1801"/>
                  <a:pt x="1431" y="1801"/>
                </a:cubicBezTo>
                <a:cubicBezTo>
                  <a:pt x="1420" y="1800"/>
                  <a:pt x="1409" y="1799"/>
                  <a:pt x="1398" y="1798"/>
                </a:cubicBezTo>
                <a:cubicBezTo>
                  <a:pt x="1397" y="1798"/>
                  <a:pt x="1396" y="1798"/>
                  <a:pt x="1395" y="1798"/>
                </a:cubicBezTo>
                <a:cubicBezTo>
                  <a:pt x="1383" y="1797"/>
                  <a:pt x="1372" y="1796"/>
                  <a:pt x="1361" y="1795"/>
                </a:cubicBezTo>
                <a:cubicBezTo>
                  <a:pt x="1360" y="1795"/>
                  <a:pt x="1360" y="1795"/>
                  <a:pt x="1359" y="1795"/>
                </a:cubicBezTo>
                <a:cubicBezTo>
                  <a:pt x="1348" y="1794"/>
                  <a:pt x="1336" y="1793"/>
                  <a:pt x="1324" y="1791"/>
                </a:cubicBezTo>
                <a:cubicBezTo>
                  <a:pt x="1324" y="1791"/>
                  <a:pt x="1324" y="1791"/>
                  <a:pt x="1324" y="1791"/>
                </a:cubicBezTo>
                <a:cubicBezTo>
                  <a:pt x="1313" y="1790"/>
                  <a:pt x="1301" y="1788"/>
                  <a:pt x="1290" y="1786"/>
                </a:cubicBezTo>
                <a:cubicBezTo>
                  <a:pt x="1289" y="1786"/>
                  <a:pt x="1289" y="1786"/>
                  <a:pt x="1288" y="1786"/>
                </a:cubicBezTo>
                <a:cubicBezTo>
                  <a:pt x="1277" y="1784"/>
                  <a:pt x="1266" y="1782"/>
                  <a:pt x="1255" y="1781"/>
                </a:cubicBezTo>
                <a:cubicBezTo>
                  <a:pt x="1254" y="1780"/>
                  <a:pt x="1253" y="1780"/>
                  <a:pt x="1252" y="1780"/>
                </a:cubicBezTo>
                <a:cubicBezTo>
                  <a:pt x="1241" y="1778"/>
                  <a:pt x="1230" y="1776"/>
                  <a:pt x="1219" y="1774"/>
                </a:cubicBezTo>
                <a:cubicBezTo>
                  <a:pt x="1219" y="1774"/>
                  <a:pt x="1218" y="1774"/>
                  <a:pt x="1217" y="1774"/>
                </a:cubicBezTo>
                <a:cubicBezTo>
                  <a:pt x="1216" y="1769"/>
                  <a:pt x="1216" y="1764"/>
                  <a:pt x="1215" y="1760"/>
                </a:cubicBezTo>
                <a:cubicBezTo>
                  <a:pt x="1214" y="1757"/>
                  <a:pt x="1214" y="1754"/>
                  <a:pt x="1213" y="1751"/>
                </a:cubicBezTo>
                <a:cubicBezTo>
                  <a:pt x="1212" y="1745"/>
                  <a:pt x="1211" y="1739"/>
                  <a:pt x="1211" y="1732"/>
                </a:cubicBezTo>
                <a:cubicBezTo>
                  <a:pt x="1210" y="1730"/>
                  <a:pt x="1210" y="1728"/>
                  <a:pt x="1210" y="1726"/>
                </a:cubicBezTo>
                <a:cubicBezTo>
                  <a:pt x="1208" y="1718"/>
                  <a:pt x="1207" y="1709"/>
                  <a:pt x="1206" y="1701"/>
                </a:cubicBezTo>
                <a:cubicBezTo>
                  <a:pt x="1206" y="1700"/>
                  <a:pt x="1206" y="1700"/>
                  <a:pt x="1206" y="1699"/>
                </a:cubicBezTo>
                <a:cubicBezTo>
                  <a:pt x="1205" y="1691"/>
                  <a:pt x="1204" y="1684"/>
                  <a:pt x="1203" y="1676"/>
                </a:cubicBezTo>
                <a:cubicBezTo>
                  <a:pt x="1203" y="1673"/>
                  <a:pt x="1203" y="1670"/>
                  <a:pt x="1203" y="1668"/>
                </a:cubicBezTo>
                <a:cubicBezTo>
                  <a:pt x="1202" y="1662"/>
                  <a:pt x="1201" y="1656"/>
                  <a:pt x="1201" y="1651"/>
                </a:cubicBezTo>
                <a:cubicBezTo>
                  <a:pt x="1201" y="1647"/>
                  <a:pt x="1200" y="1644"/>
                  <a:pt x="1200" y="1641"/>
                </a:cubicBezTo>
                <a:cubicBezTo>
                  <a:pt x="1200" y="1636"/>
                  <a:pt x="1199" y="1631"/>
                  <a:pt x="1199" y="1625"/>
                </a:cubicBezTo>
                <a:cubicBezTo>
                  <a:pt x="1199" y="1622"/>
                  <a:pt x="1198" y="1618"/>
                  <a:pt x="1198" y="1615"/>
                </a:cubicBezTo>
                <a:cubicBezTo>
                  <a:pt x="1198" y="1610"/>
                  <a:pt x="1198" y="1605"/>
                  <a:pt x="1197" y="1600"/>
                </a:cubicBezTo>
                <a:cubicBezTo>
                  <a:pt x="1197" y="1597"/>
                  <a:pt x="1197" y="1593"/>
                  <a:pt x="1197" y="1589"/>
                </a:cubicBezTo>
                <a:cubicBezTo>
                  <a:pt x="1197" y="1586"/>
                  <a:pt x="1196" y="1582"/>
                  <a:pt x="1196" y="1579"/>
                </a:cubicBezTo>
                <a:cubicBezTo>
                  <a:pt x="1197" y="1579"/>
                  <a:pt x="1198" y="1579"/>
                  <a:pt x="1199" y="1580"/>
                </a:cubicBezTo>
                <a:close/>
                <a:moveTo>
                  <a:pt x="1222" y="1787"/>
                </a:moveTo>
                <a:cubicBezTo>
                  <a:pt x="1232" y="1789"/>
                  <a:pt x="1243" y="1791"/>
                  <a:pt x="1253" y="1792"/>
                </a:cubicBezTo>
                <a:cubicBezTo>
                  <a:pt x="1254" y="1793"/>
                  <a:pt x="1256" y="1793"/>
                  <a:pt x="1258" y="1793"/>
                </a:cubicBezTo>
                <a:cubicBezTo>
                  <a:pt x="1268" y="1795"/>
                  <a:pt x="1279" y="1797"/>
                  <a:pt x="1289" y="1798"/>
                </a:cubicBezTo>
                <a:cubicBezTo>
                  <a:pt x="1291" y="1798"/>
                  <a:pt x="1292" y="1799"/>
                  <a:pt x="1293" y="1799"/>
                </a:cubicBezTo>
                <a:cubicBezTo>
                  <a:pt x="1304" y="1800"/>
                  <a:pt x="1315" y="1802"/>
                  <a:pt x="1326" y="1803"/>
                </a:cubicBezTo>
                <a:cubicBezTo>
                  <a:pt x="1327" y="1803"/>
                  <a:pt x="1328" y="1804"/>
                  <a:pt x="1329" y="1804"/>
                </a:cubicBezTo>
                <a:cubicBezTo>
                  <a:pt x="1340" y="1805"/>
                  <a:pt x="1351" y="1806"/>
                  <a:pt x="1362" y="1807"/>
                </a:cubicBezTo>
                <a:cubicBezTo>
                  <a:pt x="1363" y="1807"/>
                  <a:pt x="1364" y="1808"/>
                  <a:pt x="1364" y="1808"/>
                </a:cubicBezTo>
                <a:cubicBezTo>
                  <a:pt x="1376" y="1809"/>
                  <a:pt x="1387" y="1810"/>
                  <a:pt x="1399" y="1811"/>
                </a:cubicBezTo>
                <a:cubicBezTo>
                  <a:pt x="1399" y="1811"/>
                  <a:pt x="1399" y="1811"/>
                  <a:pt x="1399" y="1811"/>
                </a:cubicBezTo>
                <a:cubicBezTo>
                  <a:pt x="1411" y="1812"/>
                  <a:pt x="1423" y="1812"/>
                  <a:pt x="1434" y="1813"/>
                </a:cubicBezTo>
                <a:cubicBezTo>
                  <a:pt x="1435" y="1813"/>
                  <a:pt x="1435" y="1813"/>
                  <a:pt x="1436" y="1813"/>
                </a:cubicBezTo>
                <a:cubicBezTo>
                  <a:pt x="1447" y="1814"/>
                  <a:pt x="1458" y="1814"/>
                  <a:pt x="1470" y="1814"/>
                </a:cubicBezTo>
                <a:cubicBezTo>
                  <a:pt x="1471" y="1814"/>
                  <a:pt x="1472" y="1814"/>
                  <a:pt x="1473" y="1814"/>
                </a:cubicBezTo>
                <a:cubicBezTo>
                  <a:pt x="1484" y="1815"/>
                  <a:pt x="1495" y="1815"/>
                  <a:pt x="1506" y="1815"/>
                </a:cubicBezTo>
                <a:cubicBezTo>
                  <a:pt x="1507" y="1815"/>
                  <a:pt x="1507" y="1815"/>
                  <a:pt x="1508" y="1815"/>
                </a:cubicBezTo>
                <a:cubicBezTo>
                  <a:pt x="1508" y="1815"/>
                  <a:pt x="1508" y="1815"/>
                  <a:pt x="1508" y="1815"/>
                </a:cubicBezTo>
                <a:cubicBezTo>
                  <a:pt x="1508" y="1815"/>
                  <a:pt x="1508" y="1815"/>
                  <a:pt x="1508" y="1815"/>
                </a:cubicBezTo>
                <a:cubicBezTo>
                  <a:pt x="1509" y="1819"/>
                  <a:pt x="1510" y="1823"/>
                  <a:pt x="1511" y="1827"/>
                </a:cubicBezTo>
                <a:cubicBezTo>
                  <a:pt x="1512" y="1830"/>
                  <a:pt x="1512" y="1834"/>
                  <a:pt x="1513" y="1837"/>
                </a:cubicBezTo>
                <a:cubicBezTo>
                  <a:pt x="1514" y="1843"/>
                  <a:pt x="1515" y="1848"/>
                  <a:pt x="1517" y="1854"/>
                </a:cubicBezTo>
                <a:cubicBezTo>
                  <a:pt x="1517" y="1856"/>
                  <a:pt x="1518" y="1859"/>
                  <a:pt x="1519" y="1862"/>
                </a:cubicBezTo>
                <a:cubicBezTo>
                  <a:pt x="1520" y="1870"/>
                  <a:pt x="1522" y="1878"/>
                  <a:pt x="1524" y="1886"/>
                </a:cubicBezTo>
                <a:cubicBezTo>
                  <a:pt x="1524" y="1886"/>
                  <a:pt x="1525" y="1887"/>
                  <a:pt x="1525" y="1888"/>
                </a:cubicBezTo>
                <a:cubicBezTo>
                  <a:pt x="1527" y="1896"/>
                  <a:pt x="1529" y="1904"/>
                  <a:pt x="1531" y="1911"/>
                </a:cubicBezTo>
                <a:cubicBezTo>
                  <a:pt x="1532" y="1914"/>
                  <a:pt x="1533" y="1917"/>
                  <a:pt x="1533" y="1920"/>
                </a:cubicBezTo>
                <a:cubicBezTo>
                  <a:pt x="1535" y="1925"/>
                  <a:pt x="1536" y="1931"/>
                  <a:pt x="1538" y="1936"/>
                </a:cubicBezTo>
                <a:cubicBezTo>
                  <a:pt x="1539" y="1939"/>
                  <a:pt x="1540" y="1943"/>
                  <a:pt x="1541" y="1946"/>
                </a:cubicBezTo>
                <a:cubicBezTo>
                  <a:pt x="1542" y="1951"/>
                  <a:pt x="1544" y="1956"/>
                  <a:pt x="1545" y="1960"/>
                </a:cubicBezTo>
                <a:cubicBezTo>
                  <a:pt x="1546" y="1964"/>
                  <a:pt x="1547" y="1967"/>
                  <a:pt x="1549" y="1971"/>
                </a:cubicBezTo>
                <a:cubicBezTo>
                  <a:pt x="1550" y="1975"/>
                  <a:pt x="1551" y="1980"/>
                  <a:pt x="1553" y="1984"/>
                </a:cubicBezTo>
                <a:cubicBezTo>
                  <a:pt x="1554" y="1988"/>
                  <a:pt x="1555" y="1992"/>
                  <a:pt x="1556" y="1995"/>
                </a:cubicBezTo>
                <a:cubicBezTo>
                  <a:pt x="1558" y="1998"/>
                  <a:pt x="1558" y="2002"/>
                  <a:pt x="1560" y="2005"/>
                </a:cubicBezTo>
                <a:cubicBezTo>
                  <a:pt x="1559" y="2005"/>
                  <a:pt x="1558" y="2005"/>
                  <a:pt x="1558" y="2005"/>
                </a:cubicBezTo>
                <a:cubicBezTo>
                  <a:pt x="1551" y="2005"/>
                  <a:pt x="1545" y="2005"/>
                  <a:pt x="1538" y="2005"/>
                </a:cubicBezTo>
                <a:cubicBezTo>
                  <a:pt x="1537" y="2005"/>
                  <a:pt x="1536" y="2005"/>
                  <a:pt x="1535" y="2005"/>
                </a:cubicBezTo>
                <a:cubicBezTo>
                  <a:pt x="1528" y="2005"/>
                  <a:pt x="1521" y="2005"/>
                  <a:pt x="1515" y="2005"/>
                </a:cubicBezTo>
                <a:cubicBezTo>
                  <a:pt x="1504" y="2005"/>
                  <a:pt x="1494" y="2005"/>
                  <a:pt x="1484" y="2005"/>
                </a:cubicBezTo>
                <a:cubicBezTo>
                  <a:pt x="1480" y="2005"/>
                  <a:pt x="1477" y="2005"/>
                  <a:pt x="1473" y="2005"/>
                </a:cubicBezTo>
                <a:cubicBezTo>
                  <a:pt x="1466" y="2004"/>
                  <a:pt x="1460" y="2004"/>
                  <a:pt x="1453" y="2004"/>
                </a:cubicBezTo>
                <a:cubicBezTo>
                  <a:pt x="1449" y="2004"/>
                  <a:pt x="1444" y="2004"/>
                  <a:pt x="1440" y="2003"/>
                </a:cubicBezTo>
                <a:cubicBezTo>
                  <a:pt x="1434" y="2003"/>
                  <a:pt x="1428" y="2003"/>
                  <a:pt x="1422" y="2002"/>
                </a:cubicBezTo>
                <a:cubicBezTo>
                  <a:pt x="1417" y="2002"/>
                  <a:pt x="1413" y="2002"/>
                  <a:pt x="1409" y="2001"/>
                </a:cubicBezTo>
                <a:cubicBezTo>
                  <a:pt x="1403" y="2001"/>
                  <a:pt x="1397" y="2001"/>
                  <a:pt x="1391" y="2000"/>
                </a:cubicBezTo>
                <a:cubicBezTo>
                  <a:pt x="1386" y="2000"/>
                  <a:pt x="1382" y="1999"/>
                  <a:pt x="1377" y="1999"/>
                </a:cubicBezTo>
                <a:cubicBezTo>
                  <a:pt x="1371" y="1998"/>
                  <a:pt x="1366" y="1998"/>
                  <a:pt x="1360" y="1997"/>
                </a:cubicBezTo>
                <a:cubicBezTo>
                  <a:pt x="1355" y="1997"/>
                  <a:pt x="1351" y="1996"/>
                  <a:pt x="1346" y="1996"/>
                </a:cubicBezTo>
                <a:cubicBezTo>
                  <a:pt x="1340" y="1995"/>
                  <a:pt x="1335" y="1995"/>
                  <a:pt x="1329" y="1994"/>
                </a:cubicBezTo>
                <a:cubicBezTo>
                  <a:pt x="1325" y="1993"/>
                  <a:pt x="1320" y="1993"/>
                  <a:pt x="1315" y="1992"/>
                </a:cubicBezTo>
                <a:cubicBezTo>
                  <a:pt x="1310" y="1991"/>
                  <a:pt x="1304" y="1991"/>
                  <a:pt x="1299" y="1990"/>
                </a:cubicBezTo>
                <a:cubicBezTo>
                  <a:pt x="1294" y="1989"/>
                  <a:pt x="1289" y="1988"/>
                  <a:pt x="1284" y="1988"/>
                </a:cubicBezTo>
                <a:cubicBezTo>
                  <a:pt x="1280" y="1987"/>
                  <a:pt x="1275" y="1986"/>
                  <a:pt x="1270" y="1985"/>
                </a:cubicBezTo>
                <a:cubicBezTo>
                  <a:pt x="1269" y="1981"/>
                  <a:pt x="1267" y="1976"/>
                  <a:pt x="1266" y="1972"/>
                </a:cubicBezTo>
                <a:cubicBezTo>
                  <a:pt x="1265" y="1969"/>
                  <a:pt x="1264" y="1965"/>
                  <a:pt x="1263" y="1962"/>
                </a:cubicBezTo>
                <a:cubicBezTo>
                  <a:pt x="1261" y="1956"/>
                  <a:pt x="1259" y="1950"/>
                  <a:pt x="1257" y="1943"/>
                </a:cubicBezTo>
                <a:cubicBezTo>
                  <a:pt x="1256" y="1941"/>
                  <a:pt x="1256" y="1939"/>
                  <a:pt x="1255" y="1937"/>
                </a:cubicBezTo>
                <a:cubicBezTo>
                  <a:pt x="1253" y="1928"/>
                  <a:pt x="1250" y="1920"/>
                  <a:pt x="1248" y="1911"/>
                </a:cubicBezTo>
                <a:cubicBezTo>
                  <a:pt x="1247" y="1908"/>
                  <a:pt x="1246" y="1906"/>
                  <a:pt x="1246" y="1903"/>
                </a:cubicBezTo>
                <a:cubicBezTo>
                  <a:pt x="1244" y="1897"/>
                  <a:pt x="1243" y="1891"/>
                  <a:pt x="1241" y="1885"/>
                </a:cubicBezTo>
                <a:cubicBezTo>
                  <a:pt x="1240" y="1882"/>
                  <a:pt x="1239" y="1879"/>
                  <a:pt x="1239" y="1875"/>
                </a:cubicBezTo>
                <a:cubicBezTo>
                  <a:pt x="1237" y="1870"/>
                  <a:pt x="1236" y="1865"/>
                  <a:pt x="1235" y="1860"/>
                </a:cubicBezTo>
                <a:cubicBezTo>
                  <a:pt x="1234" y="1856"/>
                  <a:pt x="1233" y="1852"/>
                  <a:pt x="1232" y="1849"/>
                </a:cubicBezTo>
                <a:cubicBezTo>
                  <a:pt x="1231" y="1844"/>
                  <a:pt x="1230" y="1839"/>
                  <a:pt x="1229" y="1834"/>
                </a:cubicBezTo>
                <a:cubicBezTo>
                  <a:pt x="1228" y="1830"/>
                  <a:pt x="1227" y="1826"/>
                  <a:pt x="1227" y="1823"/>
                </a:cubicBezTo>
                <a:cubicBezTo>
                  <a:pt x="1225" y="1818"/>
                  <a:pt x="1224" y="1813"/>
                  <a:pt x="1223" y="1808"/>
                </a:cubicBezTo>
                <a:cubicBezTo>
                  <a:pt x="1223" y="1804"/>
                  <a:pt x="1222" y="1800"/>
                  <a:pt x="1221" y="1796"/>
                </a:cubicBezTo>
                <a:cubicBezTo>
                  <a:pt x="1221" y="1793"/>
                  <a:pt x="1220" y="1790"/>
                  <a:pt x="1219" y="1786"/>
                </a:cubicBezTo>
                <a:cubicBezTo>
                  <a:pt x="1220" y="1786"/>
                  <a:pt x="1221" y="1787"/>
                  <a:pt x="1222" y="1787"/>
                </a:cubicBezTo>
                <a:close/>
                <a:moveTo>
                  <a:pt x="1521" y="1815"/>
                </a:moveTo>
                <a:cubicBezTo>
                  <a:pt x="1526" y="1815"/>
                  <a:pt x="1532" y="1815"/>
                  <a:pt x="1538" y="1815"/>
                </a:cubicBezTo>
                <a:cubicBezTo>
                  <a:pt x="1543" y="1815"/>
                  <a:pt x="1548" y="1815"/>
                  <a:pt x="1553" y="1814"/>
                </a:cubicBezTo>
                <a:cubicBezTo>
                  <a:pt x="1560" y="1814"/>
                  <a:pt x="1568" y="1814"/>
                  <a:pt x="1575" y="1814"/>
                </a:cubicBezTo>
                <a:cubicBezTo>
                  <a:pt x="1580" y="1814"/>
                  <a:pt x="1584" y="1813"/>
                  <a:pt x="1589" y="1813"/>
                </a:cubicBezTo>
                <a:cubicBezTo>
                  <a:pt x="1597" y="1813"/>
                  <a:pt x="1605" y="1812"/>
                  <a:pt x="1613" y="1812"/>
                </a:cubicBezTo>
                <a:cubicBezTo>
                  <a:pt x="1617" y="1811"/>
                  <a:pt x="1621" y="1811"/>
                  <a:pt x="1625" y="1811"/>
                </a:cubicBezTo>
                <a:cubicBezTo>
                  <a:pt x="1637" y="1810"/>
                  <a:pt x="1649" y="1809"/>
                  <a:pt x="1661" y="1808"/>
                </a:cubicBezTo>
                <a:cubicBezTo>
                  <a:pt x="1661" y="1808"/>
                  <a:pt x="1661" y="1808"/>
                  <a:pt x="1662" y="1808"/>
                </a:cubicBezTo>
                <a:cubicBezTo>
                  <a:pt x="1673" y="1807"/>
                  <a:pt x="1685" y="1806"/>
                  <a:pt x="1696" y="1804"/>
                </a:cubicBezTo>
                <a:cubicBezTo>
                  <a:pt x="1700" y="1804"/>
                  <a:pt x="1704" y="1803"/>
                  <a:pt x="1708" y="1803"/>
                </a:cubicBezTo>
                <a:cubicBezTo>
                  <a:pt x="1716" y="1802"/>
                  <a:pt x="1724" y="1801"/>
                  <a:pt x="1732" y="1800"/>
                </a:cubicBezTo>
                <a:cubicBezTo>
                  <a:pt x="1736" y="1799"/>
                  <a:pt x="1741" y="1798"/>
                  <a:pt x="1746" y="1797"/>
                </a:cubicBezTo>
                <a:cubicBezTo>
                  <a:pt x="1753" y="1796"/>
                  <a:pt x="1760" y="1795"/>
                  <a:pt x="1767" y="1794"/>
                </a:cubicBezTo>
                <a:cubicBezTo>
                  <a:pt x="1772" y="1793"/>
                  <a:pt x="1777" y="1792"/>
                  <a:pt x="1782" y="1791"/>
                </a:cubicBezTo>
                <a:cubicBezTo>
                  <a:pt x="1787" y="1790"/>
                  <a:pt x="1793" y="1789"/>
                  <a:pt x="1799" y="1788"/>
                </a:cubicBezTo>
                <a:cubicBezTo>
                  <a:pt x="1799" y="1788"/>
                  <a:pt x="1799" y="1788"/>
                  <a:pt x="1799" y="1788"/>
                </a:cubicBezTo>
                <a:cubicBezTo>
                  <a:pt x="1799" y="1788"/>
                  <a:pt x="1799" y="1788"/>
                  <a:pt x="1799" y="1788"/>
                </a:cubicBezTo>
                <a:cubicBezTo>
                  <a:pt x="1799" y="1792"/>
                  <a:pt x="1800" y="1795"/>
                  <a:pt x="1801" y="1799"/>
                </a:cubicBezTo>
                <a:cubicBezTo>
                  <a:pt x="1801" y="1802"/>
                  <a:pt x="1802" y="1805"/>
                  <a:pt x="1803" y="1809"/>
                </a:cubicBezTo>
                <a:cubicBezTo>
                  <a:pt x="1804" y="1814"/>
                  <a:pt x="1805" y="1818"/>
                  <a:pt x="1806" y="1823"/>
                </a:cubicBezTo>
                <a:cubicBezTo>
                  <a:pt x="1806" y="1826"/>
                  <a:pt x="1807" y="1829"/>
                  <a:pt x="1808" y="1832"/>
                </a:cubicBezTo>
                <a:cubicBezTo>
                  <a:pt x="1809" y="1838"/>
                  <a:pt x="1810" y="1843"/>
                  <a:pt x="1811" y="1848"/>
                </a:cubicBezTo>
                <a:cubicBezTo>
                  <a:pt x="1812" y="1851"/>
                  <a:pt x="1812" y="1853"/>
                  <a:pt x="1813" y="1856"/>
                </a:cubicBezTo>
                <a:cubicBezTo>
                  <a:pt x="1815" y="1864"/>
                  <a:pt x="1816" y="1872"/>
                  <a:pt x="1818" y="1879"/>
                </a:cubicBezTo>
                <a:cubicBezTo>
                  <a:pt x="1819" y="1881"/>
                  <a:pt x="1819" y="1882"/>
                  <a:pt x="1819" y="1883"/>
                </a:cubicBezTo>
                <a:cubicBezTo>
                  <a:pt x="1821" y="1890"/>
                  <a:pt x="1823" y="1896"/>
                  <a:pt x="1824" y="1903"/>
                </a:cubicBezTo>
                <a:cubicBezTo>
                  <a:pt x="1825" y="1906"/>
                  <a:pt x="1826" y="1909"/>
                  <a:pt x="1827" y="1911"/>
                </a:cubicBezTo>
                <a:cubicBezTo>
                  <a:pt x="1828" y="1916"/>
                  <a:pt x="1829" y="1921"/>
                  <a:pt x="1831" y="1926"/>
                </a:cubicBezTo>
                <a:cubicBezTo>
                  <a:pt x="1832" y="1929"/>
                  <a:pt x="1833" y="1932"/>
                  <a:pt x="1834" y="1936"/>
                </a:cubicBezTo>
                <a:cubicBezTo>
                  <a:pt x="1835" y="1940"/>
                  <a:pt x="1836" y="1945"/>
                  <a:pt x="1837" y="1949"/>
                </a:cubicBezTo>
                <a:cubicBezTo>
                  <a:pt x="1838" y="1953"/>
                  <a:pt x="1839" y="1956"/>
                  <a:pt x="1840" y="1959"/>
                </a:cubicBezTo>
                <a:cubicBezTo>
                  <a:pt x="1842" y="1962"/>
                  <a:pt x="1842" y="1966"/>
                  <a:pt x="1844" y="1969"/>
                </a:cubicBezTo>
                <a:cubicBezTo>
                  <a:pt x="1838" y="1970"/>
                  <a:pt x="1833" y="1971"/>
                  <a:pt x="1828" y="1972"/>
                </a:cubicBezTo>
                <a:cubicBezTo>
                  <a:pt x="1823" y="1974"/>
                  <a:pt x="1818" y="1975"/>
                  <a:pt x="1813" y="1976"/>
                </a:cubicBezTo>
                <a:cubicBezTo>
                  <a:pt x="1806" y="1977"/>
                  <a:pt x="1799" y="1978"/>
                  <a:pt x="1793" y="1979"/>
                </a:cubicBezTo>
                <a:cubicBezTo>
                  <a:pt x="1788" y="1980"/>
                  <a:pt x="1783" y="1981"/>
                  <a:pt x="1778" y="1982"/>
                </a:cubicBezTo>
                <a:cubicBezTo>
                  <a:pt x="1771" y="1983"/>
                  <a:pt x="1764" y="1984"/>
                  <a:pt x="1757" y="1986"/>
                </a:cubicBezTo>
                <a:cubicBezTo>
                  <a:pt x="1753" y="1986"/>
                  <a:pt x="1748" y="1987"/>
                  <a:pt x="1744" y="1988"/>
                </a:cubicBezTo>
                <a:cubicBezTo>
                  <a:pt x="1736" y="1989"/>
                  <a:pt x="1728" y="1990"/>
                  <a:pt x="1719" y="1991"/>
                </a:cubicBezTo>
                <a:cubicBezTo>
                  <a:pt x="1716" y="1992"/>
                  <a:pt x="1713" y="1992"/>
                  <a:pt x="1709" y="1993"/>
                </a:cubicBezTo>
                <a:cubicBezTo>
                  <a:pt x="1698" y="1994"/>
                  <a:pt x="1686" y="1996"/>
                  <a:pt x="1675" y="1997"/>
                </a:cubicBezTo>
                <a:cubicBezTo>
                  <a:pt x="1673" y="1997"/>
                  <a:pt x="1672" y="1997"/>
                  <a:pt x="1670" y="1997"/>
                </a:cubicBezTo>
                <a:cubicBezTo>
                  <a:pt x="1660" y="1998"/>
                  <a:pt x="1650" y="1999"/>
                  <a:pt x="1640" y="2000"/>
                </a:cubicBezTo>
                <a:cubicBezTo>
                  <a:pt x="1636" y="2000"/>
                  <a:pt x="1632" y="2001"/>
                  <a:pt x="1628" y="2001"/>
                </a:cubicBezTo>
                <a:cubicBezTo>
                  <a:pt x="1620" y="2002"/>
                  <a:pt x="1612" y="2002"/>
                  <a:pt x="1605" y="2003"/>
                </a:cubicBezTo>
                <a:cubicBezTo>
                  <a:pt x="1600" y="2003"/>
                  <a:pt x="1595" y="2003"/>
                  <a:pt x="1591" y="2003"/>
                </a:cubicBezTo>
                <a:cubicBezTo>
                  <a:pt x="1585" y="2004"/>
                  <a:pt x="1578" y="2004"/>
                  <a:pt x="1572" y="2004"/>
                </a:cubicBezTo>
                <a:cubicBezTo>
                  <a:pt x="1571" y="2000"/>
                  <a:pt x="1569" y="1996"/>
                  <a:pt x="1568" y="1992"/>
                </a:cubicBezTo>
                <a:cubicBezTo>
                  <a:pt x="1567" y="1989"/>
                  <a:pt x="1566" y="1986"/>
                  <a:pt x="1565" y="1982"/>
                </a:cubicBezTo>
                <a:cubicBezTo>
                  <a:pt x="1563" y="1977"/>
                  <a:pt x="1561" y="1971"/>
                  <a:pt x="1559" y="1965"/>
                </a:cubicBezTo>
                <a:cubicBezTo>
                  <a:pt x="1559" y="1963"/>
                  <a:pt x="1558" y="1961"/>
                  <a:pt x="1557" y="1958"/>
                </a:cubicBezTo>
                <a:cubicBezTo>
                  <a:pt x="1552" y="1942"/>
                  <a:pt x="1547" y="1926"/>
                  <a:pt x="1543" y="1910"/>
                </a:cubicBezTo>
                <a:cubicBezTo>
                  <a:pt x="1542" y="1907"/>
                  <a:pt x="1542" y="1905"/>
                  <a:pt x="1541" y="1903"/>
                </a:cubicBezTo>
                <a:cubicBezTo>
                  <a:pt x="1540" y="1897"/>
                  <a:pt x="1538" y="1891"/>
                  <a:pt x="1537" y="1885"/>
                </a:cubicBezTo>
                <a:cubicBezTo>
                  <a:pt x="1536" y="1882"/>
                  <a:pt x="1535" y="1879"/>
                  <a:pt x="1534" y="1876"/>
                </a:cubicBezTo>
                <a:cubicBezTo>
                  <a:pt x="1533" y="1871"/>
                  <a:pt x="1532" y="1866"/>
                  <a:pt x="1531" y="1861"/>
                </a:cubicBezTo>
                <a:cubicBezTo>
                  <a:pt x="1530" y="1857"/>
                  <a:pt x="1529" y="1854"/>
                  <a:pt x="1528" y="1851"/>
                </a:cubicBezTo>
                <a:cubicBezTo>
                  <a:pt x="1527" y="1846"/>
                  <a:pt x="1526" y="1841"/>
                  <a:pt x="1525" y="1836"/>
                </a:cubicBezTo>
                <a:cubicBezTo>
                  <a:pt x="1524" y="1832"/>
                  <a:pt x="1524" y="1829"/>
                  <a:pt x="1523" y="1826"/>
                </a:cubicBezTo>
                <a:cubicBezTo>
                  <a:pt x="1522" y="1822"/>
                  <a:pt x="1521" y="1819"/>
                  <a:pt x="1521" y="1815"/>
                </a:cubicBezTo>
                <a:close/>
                <a:moveTo>
                  <a:pt x="1286" y="2000"/>
                </a:moveTo>
                <a:cubicBezTo>
                  <a:pt x="1290" y="2001"/>
                  <a:pt x="1295" y="2001"/>
                  <a:pt x="1300" y="2002"/>
                </a:cubicBezTo>
                <a:cubicBezTo>
                  <a:pt x="1305" y="2003"/>
                  <a:pt x="1311" y="2004"/>
                  <a:pt x="1316" y="2004"/>
                </a:cubicBezTo>
                <a:cubicBezTo>
                  <a:pt x="1321" y="2005"/>
                  <a:pt x="1325" y="2006"/>
                  <a:pt x="1330" y="2006"/>
                </a:cubicBezTo>
                <a:cubicBezTo>
                  <a:pt x="1336" y="2007"/>
                  <a:pt x="1341" y="2007"/>
                  <a:pt x="1347" y="2008"/>
                </a:cubicBezTo>
                <a:cubicBezTo>
                  <a:pt x="1352" y="2009"/>
                  <a:pt x="1356" y="2009"/>
                  <a:pt x="1361" y="2010"/>
                </a:cubicBezTo>
                <a:cubicBezTo>
                  <a:pt x="1366" y="2010"/>
                  <a:pt x="1372" y="2011"/>
                  <a:pt x="1378" y="2011"/>
                </a:cubicBezTo>
                <a:cubicBezTo>
                  <a:pt x="1382" y="2011"/>
                  <a:pt x="1387" y="2012"/>
                  <a:pt x="1391" y="2012"/>
                </a:cubicBezTo>
                <a:cubicBezTo>
                  <a:pt x="1397" y="2013"/>
                  <a:pt x="1403" y="2013"/>
                  <a:pt x="1409" y="2014"/>
                </a:cubicBezTo>
                <a:cubicBezTo>
                  <a:pt x="1413" y="2014"/>
                  <a:pt x="1418" y="2014"/>
                  <a:pt x="1422" y="2014"/>
                </a:cubicBezTo>
                <a:cubicBezTo>
                  <a:pt x="1428" y="2015"/>
                  <a:pt x="1434" y="2015"/>
                  <a:pt x="1441" y="2015"/>
                </a:cubicBezTo>
                <a:cubicBezTo>
                  <a:pt x="1445" y="2016"/>
                  <a:pt x="1449" y="2016"/>
                  <a:pt x="1453" y="2016"/>
                </a:cubicBezTo>
                <a:cubicBezTo>
                  <a:pt x="1460" y="2016"/>
                  <a:pt x="1467" y="2016"/>
                  <a:pt x="1473" y="2017"/>
                </a:cubicBezTo>
                <a:cubicBezTo>
                  <a:pt x="1477" y="2017"/>
                  <a:pt x="1480" y="2017"/>
                  <a:pt x="1484" y="2017"/>
                </a:cubicBezTo>
                <a:cubicBezTo>
                  <a:pt x="1494" y="2017"/>
                  <a:pt x="1504" y="2017"/>
                  <a:pt x="1515" y="2017"/>
                </a:cubicBezTo>
                <a:cubicBezTo>
                  <a:pt x="1522" y="2017"/>
                  <a:pt x="1530" y="2017"/>
                  <a:pt x="1537" y="2017"/>
                </a:cubicBezTo>
                <a:cubicBezTo>
                  <a:pt x="1538" y="2017"/>
                  <a:pt x="1539" y="2017"/>
                  <a:pt x="1540" y="2017"/>
                </a:cubicBezTo>
                <a:cubicBezTo>
                  <a:pt x="1547" y="2017"/>
                  <a:pt x="1554" y="2017"/>
                  <a:pt x="1562" y="2017"/>
                </a:cubicBezTo>
                <a:cubicBezTo>
                  <a:pt x="1562" y="2016"/>
                  <a:pt x="1563" y="2016"/>
                  <a:pt x="1564" y="2016"/>
                </a:cubicBezTo>
                <a:cubicBezTo>
                  <a:pt x="1564" y="2016"/>
                  <a:pt x="1564" y="2016"/>
                  <a:pt x="1564" y="2016"/>
                </a:cubicBezTo>
                <a:cubicBezTo>
                  <a:pt x="1564" y="2016"/>
                  <a:pt x="1564" y="2016"/>
                  <a:pt x="1564" y="2016"/>
                </a:cubicBezTo>
                <a:cubicBezTo>
                  <a:pt x="1565" y="2021"/>
                  <a:pt x="1567" y="2025"/>
                  <a:pt x="1568" y="2029"/>
                </a:cubicBezTo>
                <a:cubicBezTo>
                  <a:pt x="1569" y="2032"/>
                  <a:pt x="1571" y="2036"/>
                  <a:pt x="1572" y="2039"/>
                </a:cubicBezTo>
                <a:cubicBezTo>
                  <a:pt x="1574" y="2045"/>
                  <a:pt x="1576" y="2050"/>
                  <a:pt x="1578" y="2056"/>
                </a:cubicBezTo>
                <a:cubicBezTo>
                  <a:pt x="1579" y="2058"/>
                  <a:pt x="1580" y="2061"/>
                  <a:pt x="1581" y="2063"/>
                </a:cubicBezTo>
                <a:cubicBezTo>
                  <a:pt x="1584" y="2071"/>
                  <a:pt x="1587" y="2079"/>
                  <a:pt x="1591" y="2088"/>
                </a:cubicBezTo>
                <a:cubicBezTo>
                  <a:pt x="1591" y="2089"/>
                  <a:pt x="1592" y="2091"/>
                  <a:pt x="1593" y="2093"/>
                </a:cubicBezTo>
                <a:cubicBezTo>
                  <a:pt x="1596" y="2099"/>
                  <a:pt x="1598" y="2105"/>
                  <a:pt x="1601" y="2112"/>
                </a:cubicBezTo>
                <a:cubicBezTo>
                  <a:pt x="1602" y="2115"/>
                  <a:pt x="1603" y="2118"/>
                  <a:pt x="1605" y="2121"/>
                </a:cubicBezTo>
                <a:cubicBezTo>
                  <a:pt x="1607" y="2126"/>
                  <a:pt x="1609" y="2131"/>
                  <a:pt x="1611" y="2136"/>
                </a:cubicBezTo>
                <a:cubicBezTo>
                  <a:pt x="1613" y="2139"/>
                  <a:pt x="1614" y="2142"/>
                  <a:pt x="1616" y="2146"/>
                </a:cubicBezTo>
                <a:cubicBezTo>
                  <a:pt x="1618" y="2150"/>
                  <a:pt x="1620" y="2155"/>
                  <a:pt x="1622" y="2159"/>
                </a:cubicBezTo>
                <a:cubicBezTo>
                  <a:pt x="1624" y="2163"/>
                  <a:pt x="1626" y="2166"/>
                  <a:pt x="1627" y="2170"/>
                </a:cubicBezTo>
                <a:cubicBezTo>
                  <a:pt x="1629" y="2174"/>
                  <a:pt x="1631" y="2178"/>
                  <a:pt x="1634" y="2183"/>
                </a:cubicBezTo>
                <a:cubicBezTo>
                  <a:pt x="1635" y="2186"/>
                  <a:pt x="1637" y="2190"/>
                  <a:pt x="1639" y="2193"/>
                </a:cubicBezTo>
                <a:cubicBezTo>
                  <a:pt x="1640" y="2196"/>
                  <a:pt x="1642" y="2199"/>
                  <a:pt x="1643" y="2202"/>
                </a:cubicBezTo>
                <a:cubicBezTo>
                  <a:pt x="1638" y="2202"/>
                  <a:pt x="1634" y="2203"/>
                  <a:pt x="1629" y="2203"/>
                </a:cubicBezTo>
                <a:cubicBezTo>
                  <a:pt x="1624" y="2204"/>
                  <a:pt x="1619" y="2204"/>
                  <a:pt x="1615" y="2204"/>
                </a:cubicBezTo>
                <a:cubicBezTo>
                  <a:pt x="1608" y="2205"/>
                  <a:pt x="1601" y="2205"/>
                  <a:pt x="1594" y="2205"/>
                </a:cubicBezTo>
                <a:cubicBezTo>
                  <a:pt x="1590" y="2206"/>
                  <a:pt x="1586" y="2206"/>
                  <a:pt x="1581" y="2206"/>
                </a:cubicBezTo>
                <a:cubicBezTo>
                  <a:pt x="1574" y="2206"/>
                  <a:pt x="1566" y="2207"/>
                  <a:pt x="1559" y="2207"/>
                </a:cubicBezTo>
                <a:cubicBezTo>
                  <a:pt x="1555" y="2207"/>
                  <a:pt x="1552" y="2207"/>
                  <a:pt x="1548" y="2207"/>
                </a:cubicBezTo>
                <a:cubicBezTo>
                  <a:pt x="1537" y="2207"/>
                  <a:pt x="1526" y="2208"/>
                  <a:pt x="1515" y="2208"/>
                </a:cubicBezTo>
                <a:cubicBezTo>
                  <a:pt x="1508" y="2208"/>
                  <a:pt x="1502" y="2208"/>
                  <a:pt x="1495" y="2207"/>
                </a:cubicBezTo>
                <a:cubicBezTo>
                  <a:pt x="1493" y="2207"/>
                  <a:pt x="1491" y="2207"/>
                  <a:pt x="1488" y="2207"/>
                </a:cubicBezTo>
                <a:cubicBezTo>
                  <a:pt x="1484" y="2207"/>
                  <a:pt x="1480" y="2207"/>
                  <a:pt x="1475" y="2207"/>
                </a:cubicBezTo>
                <a:cubicBezTo>
                  <a:pt x="1473" y="2207"/>
                  <a:pt x="1470" y="2207"/>
                  <a:pt x="1468" y="2207"/>
                </a:cubicBezTo>
                <a:cubicBezTo>
                  <a:pt x="1464" y="2207"/>
                  <a:pt x="1460" y="2207"/>
                  <a:pt x="1456" y="2206"/>
                </a:cubicBezTo>
                <a:cubicBezTo>
                  <a:pt x="1453" y="2206"/>
                  <a:pt x="1450" y="2206"/>
                  <a:pt x="1448" y="2206"/>
                </a:cubicBezTo>
                <a:cubicBezTo>
                  <a:pt x="1444" y="2206"/>
                  <a:pt x="1440" y="2206"/>
                  <a:pt x="1436" y="2206"/>
                </a:cubicBezTo>
                <a:cubicBezTo>
                  <a:pt x="1433" y="2205"/>
                  <a:pt x="1430" y="2205"/>
                  <a:pt x="1428" y="2205"/>
                </a:cubicBezTo>
                <a:cubicBezTo>
                  <a:pt x="1424" y="2205"/>
                  <a:pt x="1420" y="2205"/>
                  <a:pt x="1417" y="2204"/>
                </a:cubicBezTo>
                <a:cubicBezTo>
                  <a:pt x="1414" y="2204"/>
                  <a:pt x="1411" y="2204"/>
                  <a:pt x="1408" y="2204"/>
                </a:cubicBezTo>
                <a:cubicBezTo>
                  <a:pt x="1404" y="2204"/>
                  <a:pt x="1401" y="2203"/>
                  <a:pt x="1397" y="2203"/>
                </a:cubicBezTo>
                <a:cubicBezTo>
                  <a:pt x="1394" y="2203"/>
                  <a:pt x="1391" y="2203"/>
                  <a:pt x="1388" y="2202"/>
                </a:cubicBezTo>
                <a:cubicBezTo>
                  <a:pt x="1385" y="2202"/>
                  <a:pt x="1381" y="2202"/>
                  <a:pt x="1378" y="2201"/>
                </a:cubicBezTo>
                <a:cubicBezTo>
                  <a:pt x="1375" y="2201"/>
                  <a:pt x="1371" y="2201"/>
                  <a:pt x="1368" y="2200"/>
                </a:cubicBezTo>
                <a:cubicBezTo>
                  <a:pt x="1365" y="2200"/>
                  <a:pt x="1363" y="2200"/>
                  <a:pt x="1360" y="2200"/>
                </a:cubicBezTo>
                <a:cubicBezTo>
                  <a:pt x="1357" y="2194"/>
                  <a:pt x="1355" y="2189"/>
                  <a:pt x="1352" y="2184"/>
                </a:cubicBezTo>
                <a:cubicBezTo>
                  <a:pt x="1351" y="2181"/>
                  <a:pt x="1349" y="2179"/>
                  <a:pt x="1348" y="2176"/>
                </a:cubicBezTo>
                <a:cubicBezTo>
                  <a:pt x="1340" y="2159"/>
                  <a:pt x="1332" y="2142"/>
                  <a:pt x="1324" y="2125"/>
                </a:cubicBezTo>
                <a:cubicBezTo>
                  <a:pt x="1323" y="2122"/>
                  <a:pt x="1322" y="2119"/>
                  <a:pt x="1320" y="2117"/>
                </a:cubicBezTo>
                <a:cubicBezTo>
                  <a:pt x="1318" y="2111"/>
                  <a:pt x="1315" y="2105"/>
                  <a:pt x="1313" y="2099"/>
                </a:cubicBezTo>
                <a:cubicBezTo>
                  <a:pt x="1311" y="2096"/>
                  <a:pt x="1310" y="2092"/>
                  <a:pt x="1309" y="2089"/>
                </a:cubicBezTo>
                <a:cubicBezTo>
                  <a:pt x="1306" y="2083"/>
                  <a:pt x="1304" y="2078"/>
                  <a:pt x="1302" y="2073"/>
                </a:cubicBezTo>
                <a:cubicBezTo>
                  <a:pt x="1301" y="2069"/>
                  <a:pt x="1299" y="2065"/>
                  <a:pt x="1298" y="2062"/>
                </a:cubicBezTo>
                <a:cubicBezTo>
                  <a:pt x="1296" y="2057"/>
                  <a:pt x="1294" y="2052"/>
                  <a:pt x="1292" y="2047"/>
                </a:cubicBezTo>
                <a:cubicBezTo>
                  <a:pt x="1290" y="2043"/>
                  <a:pt x="1289" y="2039"/>
                  <a:pt x="1287" y="2035"/>
                </a:cubicBezTo>
                <a:cubicBezTo>
                  <a:pt x="1286" y="2030"/>
                  <a:pt x="1284" y="2025"/>
                  <a:pt x="1282" y="2020"/>
                </a:cubicBezTo>
                <a:cubicBezTo>
                  <a:pt x="1281" y="2016"/>
                  <a:pt x="1279" y="2012"/>
                  <a:pt x="1278" y="2008"/>
                </a:cubicBezTo>
                <a:cubicBezTo>
                  <a:pt x="1277" y="2005"/>
                  <a:pt x="1276" y="2002"/>
                  <a:pt x="1275" y="1998"/>
                </a:cubicBezTo>
                <a:cubicBezTo>
                  <a:pt x="1278" y="1999"/>
                  <a:pt x="1282" y="1999"/>
                  <a:pt x="1286" y="2000"/>
                </a:cubicBezTo>
                <a:close/>
                <a:moveTo>
                  <a:pt x="1638" y="2164"/>
                </a:moveTo>
                <a:cubicBezTo>
                  <a:pt x="1636" y="2161"/>
                  <a:pt x="1635" y="2159"/>
                  <a:pt x="1634" y="2156"/>
                </a:cubicBezTo>
                <a:cubicBezTo>
                  <a:pt x="1630" y="2148"/>
                  <a:pt x="1627" y="2141"/>
                  <a:pt x="1623" y="2133"/>
                </a:cubicBezTo>
                <a:cubicBezTo>
                  <a:pt x="1622" y="2131"/>
                  <a:pt x="1621" y="2129"/>
                  <a:pt x="1620" y="2126"/>
                </a:cubicBezTo>
                <a:cubicBezTo>
                  <a:pt x="1618" y="2121"/>
                  <a:pt x="1615" y="2115"/>
                  <a:pt x="1613" y="2109"/>
                </a:cubicBezTo>
                <a:cubicBezTo>
                  <a:pt x="1611" y="2106"/>
                  <a:pt x="1610" y="2103"/>
                  <a:pt x="1609" y="2100"/>
                </a:cubicBezTo>
                <a:cubicBezTo>
                  <a:pt x="1607" y="2095"/>
                  <a:pt x="1605" y="2090"/>
                  <a:pt x="1603" y="2085"/>
                </a:cubicBezTo>
                <a:cubicBezTo>
                  <a:pt x="1601" y="2082"/>
                  <a:pt x="1600" y="2078"/>
                  <a:pt x="1599" y="2075"/>
                </a:cubicBezTo>
                <a:cubicBezTo>
                  <a:pt x="1597" y="2070"/>
                  <a:pt x="1595" y="2065"/>
                  <a:pt x="1593" y="2061"/>
                </a:cubicBezTo>
                <a:cubicBezTo>
                  <a:pt x="1592" y="2057"/>
                  <a:pt x="1590" y="2054"/>
                  <a:pt x="1589" y="2051"/>
                </a:cubicBezTo>
                <a:cubicBezTo>
                  <a:pt x="1587" y="2046"/>
                  <a:pt x="1585" y="2041"/>
                  <a:pt x="1584" y="2036"/>
                </a:cubicBezTo>
                <a:cubicBezTo>
                  <a:pt x="1582" y="2033"/>
                  <a:pt x="1581" y="2029"/>
                  <a:pt x="1580" y="2026"/>
                </a:cubicBezTo>
                <a:cubicBezTo>
                  <a:pt x="1579" y="2023"/>
                  <a:pt x="1577" y="2019"/>
                  <a:pt x="1576" y="2016"/>
                </a:cubicBezTo>
                <a:cubicBezTo>
                  <a:pt x="1581" y="2016"/>
                  <a:pt x="1587" y="2015"/>
                  <a:pt x="1592" y="2015"/>
                </a:cubicBezTo>
                <a:cubicBezTo>
                  <a:pt x="1597" y="2015"/>
                  <a:pt x="1602" y="2015"/>
                  <a:pt x="1607" y="2014"/>
                </a:cubicBezTo>
                <a:cubicBezTo>
                  <a:pt x="1614" y="2014"/>
                  <a:pt x="1621" y="2013"/>
                  <a:pt x="1628" y="2013"/>
                </a:cubicBezTo>
                <a:cubicBezTo>
                  <a:pt x="1632" y="2013"/>
                  <a:pt x="1637" y="2012"/>
                  <a:pt x="1642" y="2012"/>
                </a:cubicBezTo>
                <a:cubicBezTo>
                  <a:pt x="1649" y="2011"/>
                  <a:pt x="1657" y="2011"/>
                  <a:pt x="1664" y="2010"/>
                </a:cubicBezTo>
                <a:cubicBezTo>
                  <a:pt x="1668" y="2009"/>
                  <a:pt x="1673" y="2009"/>
                  <a:pt x="1677" y="2009"/>
                </a:cubicBezTo>
                <a:cubicBezTo>
                  <a:pt x="1685" y="2008"/>
                  <a:pt x="1694" y="2007"/>
                  <a:pt x="1702" y="2006"/>
                </a:cubicBezTo>
                <a:cubicBezTo>
                  <a:pt x="1705" y="2005"/>
                  <a:pt x="1709" y="2005"/>
                  <a:pt x="1712" y="2004"/>
                </a:cubicBezTo>
                <a:cubicBezTo>
                  <a:pt x="1724" y="2003"/>
                  <a:pt x="1735" y="2001"/>
                  <a:pt x="1747" y="2000"/>
                </a:cubicBezTo>
                <a:cubicBezTo>
                  <a:pt x="1748" y="1999"/>
                  <a:pt x="1750" y="1999"/>
                  <a:pt x="1752" y="1999"/>
                </a:cubicBezTo>
                <a:cubicBezTo>
                  <a:pt x="1762" y="1997"/>
                  <a:pt x="1772" y="1996"/>
                  <a:pt x="1781" y="1994"/>
                </a:cubicBezTo>
                <a:cubicBezTo>
                  <a:pt x="1785" y="1993"/>
                  <a:pt x="1789" y="1992"/>
                  <a:pt x="1794" y="1991"/>
                </a:cubicBezTo>
                <a:cubicBezTo>
                  <a:pt x="1801" y="1990"/>
                  <a:pt x="1808" y="1989"/>
                  <a:pt x="1816" y="1987"/>
                </a:cubicBezTo>
                <a:cubicBezTo>
                  <a:pt x="1820" y="1986"/>
                  <a:pt x="1825" y="1985"/>
                  <a:pt x="1830" y="1984"/>
                </a:cubicBezTo>
                <a:cubicBezTo>
                  <a:pt x="1836" y="1983"/>
                  <a:pt x="1841" y="1982"/>
                  <a:pt x="1847" y="1981"/>
                </a:cubicBezTo>
                <a:cubicBezTo>
                  <a:pt x="1847" y="1981"/>
                  <a:pt x="1847" y="1981"/>
                  <a:pt x="1847" y="1981"/>
                </a:cubicBezTo>
                <a:cubicBezTo>
                  <a:pt x="1847" y="1981"/>
                  <a:pt x="1847" y="1981"/>
                  <a:pt x="1847" y="1981"/>
                </a:cubicBezTo>
                <a:cubicBezTo>
                  <a:pt x="1848" y="1984"/>
                  <a:pt x="1850" y="1988"/>
                  <a:pt x="1851" y="1991"/>
                </a:cubicBezTo>
                <a:cubicBezTo>
                  <a:pt x="1852" y="1994"/>
                  <a:pt x="1853" y="1997"/>
                  <a:pt x="1854" y="2001"/>
                </a:cubicBezTo>
                <a:cubicBezTo>
                  <a:pt x="1855" y="2005"/>
                  <a:pt x="1857" y="2010"/>
                  <a:pt x="1859" y="2015"/>
                </a:cubicBezTo>
                <a:cubicBezTo>
                  <a:pt x="1860" y="2018"/>
                  <a:pt x="1861" y="2021"/>
                  <a:pt x="1862" y="2023"/>
                </a:cubicBezTo>
                <a:cubicBezTo>
                  <a:pt x="1864" y="2029"/>
                  <a:pt x="1866" y="2035"/>
                  <a:pt x="1868" y="2040"/>
                </a:cubicBezTo>
                <a:cubicBezTo>
                  <a:pt x="1869" y="2042"/>
                  <a:pt x="1869" y="2044"/>
                  <a:pt x="1870" y="2046"/>
                </a:cubicBezTo>
                <a:cubicBezTo>
                  <a:pt x="1873" y="2054"/>
                  <a:pt x="1876" y="2061"/>
                  <a:pt x="1879" y="2068"/>
                </a:cubicBezTo>
                <a:cubicBezTo>
                  <a:pt x="1879" y="2070"/>
                  <a:pt x="1880" y="2072"/>
                  <a:pt x="1881" y="2074"/>
                </a:cubicBezTo>
                <a:cubicBezTo>
                  <a:pt x="1883" y="2080"/>
                  <a:pt x="1885" y="2085"/>
                  <a:pt x="1888" y="2091"/>
                </a:cubicBezTo>
                <a:cubicBezTo>
                  <a:pt x="1889" y="2094"/>
                  <a:pt x="1890" y="2096"/>
                  <a:pt x="1891" y="2099"/>
                </a:cubicBezTo>
                <a:cubicBezTo>
                  <a:pt x="1893" y="2104"/>
                  <a:pt x="1895" y="2108"/>
                  <a:pt x="1897" y="2113"/>
                </a:cubicBezTo>
                <a:cubicBezTo>
                  <a:pt x="1898" y="2116"/>
                  <a:pt x="1900" y="2119"/>
                  <a:pt x="1901" y="2122"/>
                </a:cubicBezTo>
                <a:cubicBezTo>
                  <a:pt x="1903" y="2126"/>
                  <a:pt x="1905" y="2131"/>
                  <a:pt x="1907" y="2135"/>
                </a:cubicBezTo>
                <a:cubicBezTo>
                  <a:pt x="1908" y="2138"/>
                  <a:pt x="1910" y="2141"/>
                  <a:pt x="1911" y="2144"/>
                </a:cubicBezTo>
                <a:cubicBezTo>
                  <a:pt x="1912" y="2147"/>
                  <a:pt x="1914" y="2150"/>
                  <a:pt x="1915" y="2153"/>
                </a:cubicBezTo>
                <a:cubicBezTo>
                  <a:pt x="1910" y="2155"/>
                  <a:pt x="1905" y="2156"/>
                  <a:pt x="1901" y="2157"/>
                </a:cubicBezTo>
                <a:cubicBezTo>
                  <a:pt x="1896" y="2159"/>
                  <a:pt x="1891" y="2160"/>
                  <a:pt x="1886" y="2161"/>
                </a:cubicBezTo>
                <a:cubicBezTo>
                  <a:pt x="1880" y="2163"/>
                  <a:pt x="1874" y="2164"/>
                  <a:pt x="1868" y="2166"/>
                </a:cubicBezTo>
                <a:cubicBezTo>
                  <a:pt x="1863" y="2167"/>
                  <a:pt x="1858" y="2168"/>
                  <a:pt x="1854" y="2169"/>
                </a:cubicBezTo>
                <a:cubicBezTo>
                  <a:pt x="1847" y="2171"/>
                  <a:pt x="1840" y="2172"/>
                  <a:pt x="1834" y="2173"/>
                </a:cubicBezTo>
                <a:cubicBezTo>
                  <a:pt x="1829" y="2174"/>
                  <a:pt x="1825" y="2175"/>
                  <a:pt x="1821" y="2176"/>
                </a:cubicBezTo>
                <a:cubicBezTo>
                  <a:pt x="1813" y="2178"/>
                  <a:pt x="1806" y="2179"/>
                  <a:pt x="1799" y="2181"/>
                </a:cubicBezTo>
                <a:cubicBezTo>
                  <a:pt x="1795" y="2181"/>
                  <a:pt x="1791" y="2182"/>
                  <a:pt x="1788" y="2183"/>
                </a:cubicBezTo>
                <a:cubicBezTo>
                  <a:pt x="1778" y="2185"/>
                  <a:pt x="1767" y="2186"/>
                  <a:pt x="1757" y="2188"/>
                </a:cubicBezTo>
                <a:cubicBezTo>
                  <a:pt x="1756" y="2188"/>
                  <a:pt x="1755" y="2188"/>
                  <a:pt x="1754" y="2188"/>
                </a:cubicBezTo>
                <a:cubicBezTo>
                  <a:pt x="1743" y="2190"/>
                  <a:pt x="1732" y="2192"/>
                  <a:pt x="1721" y="2193"/>
                </a:cubicBezTo>
                <a:cubicBezTo>
                  <a:pt x="1717" y="2194"/>
                  <a:pt x="1714" y="2194"/>
                  <a:pt x="1710" y="2195"/>
                </a:cubicBezTo>
                <a:cubicBezTo>
                  <a:pt x="1703" y="2196"/>
                  <a:pt x="1695" y="2197"/>
                  <a:pt x="1688" y="2198"/>
                </a:cubicBezTo>
                <a:cubicBezTo>
                  <a:pt x="1683" y="2198"/>
                  <a:pt x="1679" y="2199"/>
                  <a:pt x="1674" y="2199"/>
                </a:cubicBezTo>
                <a:cubicBezTo>
                  <a:pt x="1668" y="2200"/>
                  <a:pt x="1662" y="2200"/>
                  <a:pt x="1656" y="2201"/>
                </a:cubicBezTo>
                <a:cubicBezTo>
                  <a:pt x="1654" y="2197"/>
                  <a:pt x="1652" y="2193"/>
                  <a:pt x="1650" y="2189"/>
                </a:cubicBezTo>
                <a:cubicBezTo>
                  <a:pt x="1648" y="2186"/>
                  <a:pt x="1647" y="2183"/>
                  <a:pt x="1645" y="2180"/>
                </a:cubicBezTo>
                <a:cubicBezTo>
                  <a:pt x="1643" y="2174"/>
                  <a:pt x="1640" y="2169"/>
                  <a:pt x="1638" y="2164"/>
                </a:cubicBezTo>
                <a:close/>
                <a:moveTo>
                  <a:pt x="1912" y="2117"/>
                </a:moveTo>
                <a:cubicBezTo>
                  <a:pt x="1911" y="2114"/>
                  <a:pt x="1910" y="2112"/>
                  <a:pt x="1908" y="2109"/>
                </a:cubicBezTo>
                <a:cubicBezTo>
                  <a:pt x="1906" y="2103"/>
                  <a:pt x="1904" y="2098"/>
                  <a:pt x="1901" y="2092"/>
                </a:cubicBezTo>
                <a:cubicBezTo>
                  <a:pt x="1900" y="2090"/>
                  <a:pt x="1900" y="2089"/>
                  <a:pt x="1899" y="2087"/>
                </a:cubicBezTo>
                <a:cubicBezTo>
                  <a:pt x="1896" y="2080"/>
                  <a:pt x="1893" y="2072"/>
                  <a:pt x="1890" y="2065"/>
                </a:cubicBezTo>
                <a:cubicBezTo>
                  <a:pt x="1889" y="2063"/>
                  <a:pt x="1889" y="2062"/>
                  <a:pt x="1888" y="2060"/>
                </a:cubicBezTo>
                <a:cubicBezTo>
                  <a:pt x="1886" y="2054"/>
                  <a:pt x="1884" y="2048"/>
                  <a:pt x="1881" y="2042"/>
                </a:cubicBezTo>
                <a:cubicBezTo>
                  <a:pt x="1881" y="2040"/>
                  <a:pt x="1880" y="2037"/>
                  <a:pt x="1879" y="2034"/>
                </a:cubicBezTo>
                <a:cubicBezTo>
                  <a:pt x="1877" y="2030"/>
                  <a:pt x="1875" y="2025"/>
                  <a:pt x="1873" y="2020"/>
                </a:cubicBezTo>
                <a:cubicBezTo>
                  <a:pt x="1872" y="2017"/>
                  <a:pt x="1871" y="2014"/>
                  <a:pt x="1870" y="2011"/>
                </a:cubicBezTo>
                <a:cubicBezTo>
                  <a:pt x="1869" y="2006"/>
                  <a:pt x="1867" y="2002"/>
                  <a:pt x="1865" y="1997"/>
                </a:cubicBezTo>
                <a:cubicBezTo>
                  <a:pt x="1864" y="1994"/>
                  <a:pt x="1863" y="1991"/>
                  <a:pt x="1862" y="1988"/>
                </a:cubicBezTo>
                <a:cubicBezTo>
                  <a:pt x="1861" y="1984"/>
                  <a:pt x="1860" y="1981"/>
                  <a:pt x="1859" y="1978"/>
                </a:cubicBezTo>
                <a:cubicBezTo>
                  <a:pt x="1864" y="1977"/>
                  <a:pt x="1870" y="1975"/>
                  <a:pt x="1875" y="1974"/>
                </a:cubicBezTo>
                <a:cubicBezTo>
                  <a:pt x="1880" y="1973"/>
                  <a:pt x="1885" y="1972"/>
                  <a:pt x="1890" y="1970"/>
                </a:cubicBezTo>
                <a:cubicBezTo>
                  <a:pt x="1897" y="1969"/>
                  <a:pt x="1903" y="1967"/>
                  <a:pt x="1910" y="1965"/>
                </a:cubicBezTo>
                <a:cubicBezTo>
                  <a:pt x="1915" y="1964"/>
                  <a:pt x="1919" y="1963"/>
                  <a:pt x="1923" y="1961"/>
                </a:cubicBezTo>
                <a:cubicBezTo>
                  <a:pt x="1931" y="1959"/>
                  <a:pt x="1939" y="1957"/>
                  <a:pt x="1947" y="1955"/>
                </a:cubicBezTo>
                <a:cubicBezTo>
                  <a:pt x="1950" y="1954"/>
                  <a:pt x="1953" y="1953"/>
                  <a:pt x="1957" y="1952"/>
                </a:cubicBezTo>
                <a:cubicBezTo>
                  <a:pt x="1968" y="1948"/>
                  <a:pt x="1979" y="1945"/>
                  <a:pt x="1990" y="1941"/>
                </a:cubicBezTo>
                <a:cubicBezTo>
                  <a:pt x="1992" y="1941"/>
                  <a:pt x="1993" y="1940"/>
                  <a:pt x="1994" y="1940"/>
                </a:cubicBezTo>
                <a:cubicBezTo>
                  <a:pt x="2004" y="1936"/>
                  <a:pt x="2014" y="1933"/>
                  <a:pt x="2023" y="1930"/>
                </a:cubicBezTo>
                <a:cubicBezTo>
                  <a:pt x="2027" y="1928"/>
                  <a:pt x="2031" y="1927"/>
                  <a:pt x="2035" y="1925"/>
                </a:cubicBezTo>
                <a:cubicBezTo>
                  <a:pt x="2042" y="1923"/>
                  <a:pt x="2049" y="1920"/>
                  <a:pt x="2056" y="1918"/>
                </a:cubicBezTo>
                <a:cubicBezTo>
                  <a:pt x="2060" y="1916"/>
                  <a:pt x="2065" y="1914"/>
                  <a:pt x="2069" y="1912"/>
                </a:cubicBezTo>
                <a:cubicBezTo>
                  <a:pt x="2076" y="1910"/>
                  <a:pt x="2082" y="1907"/>
                  <a:pt x="2088" y="1905"/>
                </a:cubicBezTo>
                <a:cubicBezTo>
                  <a:pt x="2093" y="1903"/>
                  <a:pt x="2098" y="1901"/>
                  <a:pt x="2102" y="1899"/>
                </a:cubicBezTo>
                <a:cubicBezTo>
                  <a:pt x="2107" y="1897"/>
                  <a:pt x="2112" y="1895"/>
                  <a:pt x="2117" y="1893"/>
                </a:cubicBezTo>
                <a:cubicBezTo>
                  <a:pt x="2117" y="1893"/>
                  <a:pt x="2117" y="1893"/>
                  <a:pt x="2117" y="1893"/>
                </a:cubicBezTo>
                <a:cubicBezTo>
                  <a:pt x="2117" y="1893"/>
                  <a:pt x="2117" y="1893"/>
                  <a:pt x="2117" y="1893"/>
                </a:cubicBezTo>
                <a:cubicBezTo>
                  <a:pt x="2118" y="1895"/>
                  <a:pt x="2119" y="1898"/>
                  <a:pt x="2120" y="1901"/>
                </a:cubicBezTo>
                <a:cubicBezTo>
                  <a:pt x="2120" y="1904"/>
                  <a:pt x="2121" y="1908"/>
                  <a:pt x="2122" y="1911"/>
                </a:cubicBezTo>
                <a:cubicBezTo>
                  <a:pt x="2123" y="1915"/>
                  <a:pt x="2124" y="1919"/>
                  <a:pt x="2126" y="1923"/>
                </a:cubicBezTo>
                <a:cubicBezTo>
                  <a:pt x="2126" y="1926"/>
                  <a:pt x="2127" y="1929"/>
                  <a:pt x="2128" y="1932"/>
                </a:cubicBezTo>
                <a:cubicBezTo>
                  <a:pt x="2129" y="1937"/>
                  <a:pt x="2131" y="1941"/>
                  <a:pt x="2132" y="1946"/>
                </a:cubicBezTo>
                <a:cubicBezTo>
                  <a:pt x="2133" y="1948"/>
                  <a:pt x="2134" y="1951"/>
                  <a:pt x="2134" y="1954"/>
                </a:cubicBezTo>
                <a:cubicBezTo>
                  <a:pt x="2136" y="1959"/>
                  <a:pt x="2138" y="1964"/>
                  <a:pt x="2139" y="1970"/>
                </a:cubicBezTo>
                <a:cubicBezTo>
                  <a:pt x="2140" y="1971"/>
                  <a:pt x="2141" y="1973"/>
                  <a:pt x="2141" y="1975"/>
                </a:cubicBezTo>
                <a:cubicBezTo>
                  <a:pt x="2143" y="1982"/>
                  <a:pt x="2146" y="1990"/>
                  <a:pt x="2148" y="1997"/>
                </a:cubicBezTo>
                <a:cubicBezTo>
                  <a:pt x="2149" y="1999"/>
                  <a:pt x="2149" y="2000"/>
                  <a:pt x="2150" y="2002"/>
                </a:cubicBezTo>
                <a:cubicBezTo>
                  <a:pt x="2152" y="2007"/>
                  <a:pt x="2154" y="2013"/>
                  <a:pt x="2155" y="2018"/>
                </a:cubicBezTo>
                <a:cubicBezTo>
                  <a:pt x="2156" y="2021"/>
                  <a:pt x="2157" y="2023"/>
                  <a:pt x="2158" y="2026"/>
                </a:cubicBezTo>
                <a:cubicBezTo>
                  <a:pt x="2160" y="2030"/>
                  <a:pt x="2161" y="2035"/>
                  <a:pt x="2163" y="2039"/>
                </a:cubicBezTo>
                <a:cubicBezTo>
                  <a:pt x="2164" y="2042"/>
                  <a:pt x="2165" y="2045"/>
                  <a:pt x="2166" y="2048"/>
                </a:cubicBezTo>
                <a:cubicBezTo>
                  <a:pt x="2168" y="2051"/>
                  <a:pt x="2169" y="2054"/>
                  <a:pt x="2170" y="2057"/>
                </a:cubicBezTo>
                <a:cubicBezTo>
                  <a:pt x="2165" y="2060"/>
                  <a:pt x="2160" y="2062"/>
                  <a:pt x="2156" y="2064"/>
                </a:cubicBezTo>
                <a:cubicBezTo>
                  <a:pt x="2151" y="2066"/>
                  <a:pt x="2147" y="2068"/>
                  <a:pt x="2142" y="2070"/>
                </a:cubicBezTo>
                <a:cubicBezTo>
                  <a:pt x="2137" y="2073"/>
                  <a:pt x="2131" y="2076"/>
                  <a:pt x="2125" y="2078"/>
                </a:cubicBezTo>
                <a:cubicBezTo>
                  <a:pt x="2120" y="2080"/>
                  <a:pt x="2116" y="2082"/>
                  <a:pt x="2112" y="2084"/>
                </a:cubicBezTo>
                <a:cubicBezTo>
                  <a:pt x="2106" y="2087"/>
                  <a:pt x="2099" y="2090"/>
                  <a:pt x="2092" y="2092"/>
                </a:cubicBezTo>
                <a:cubicBezTo>
                  <a:pt x="2089" y="2094"/>
                  <a:pt x="2085" y="2095"/>
                  <a:pt x="2081" y="2097"/>
                </a:cubicBezTo>
                <a:cubicBezTo>
                  <a:pt x="2073" y="2100"/>
                  <a:pt x="2064" y="2104"/>
                  <a:pt x="2055" y="2107"/>
                </a:cubicBezTo>
                <a:cubicBezTo>
                  <a:pt x="2053" y="2108"/>
                  <a:pt x="2052" y="2109"/>
                  <a:pt x="2050" y="2109"/>
                </a:cubicBezTo>
                <a:cubicBezTo>
                  <a:pt x="2040" y="2113"/>
                  <a:pt x="2030" y="2117"/>
                  <a:pt x="2019" y="2121"/>
                </a:cubicBezTo>
                <a:cubicBezTo>
                  <a:pt x="2016" y="2122"/>
                  <a:pt x="2012" y="2123"/>
                  <a:pt x="2009" y="2124"/>
                </a:cubicBezTo>
                <a:cubicBezTo>
                  <a:pt x="2002" y="2127"/>
                  <a:pt x="1995" y="2129"/>
                  <a:pt x="1988" y="2131"/>
                </a:cubicBezTo>
                <a:cubicBezTo>
                  <a:pt x="1984" y="2133"/>
                  <a:pt x="1979" y="2134"/>
                  <a:pt x="1975" y="2135"/>
                </a:cubicBezTo>
                <a:cubicBezTo>
                  <a:pt x="1969" y="2138"/>
                  <a:pt x="1963" y="2140"/>
                  <a:pt x="1956" y="2142"/>
                </a:cubicBezTo>
                <a:cubicBezTo>
                  <a:pt x="1952" y="2143"/>
                  <a:pt x="1947" y="2144"/>
                  <a:pt x="1943" y="2146"/>
                </a:cubicBezTo>
                <a:cubicBezTo>
                  <a:pt x="1937" y="2147"/>
                  <a:pt x="1932" y="2149"/>
                  <a:pt x="1927" y="2150"/>
                </a:cubicBezTo>
                <a:cubicBezTo>
                  <a:pt x="1925" y="2147"/>
                  <a:pt x="1924" y="2143"/>
                  <a:pt x="1922" y="2140"/>
                </a:cubicBezTo>
                <a:cubicBezTo>
                  <a:pt x="1921" y="2137"/>
                  <a:pt x="1919" y="2134"/>
                  <a:pt x="1918" y="2131"/>
                </a:cubicBezTo>
                <a:cubicBezTo>
                  <a:pt x="1916" y="2126"/>
                  <a:pt x="1914" y="2122"/>
                  <a:pt x="1912" y="2117"/>
                </a:cubicBezTo>
                <a:close/>
                <a:moveTo>
                  <a:pt x="2098" y="1888"/>
                </a:moveTo>
                <a:cubicBezTo>
                  <a:pt x="2094" y="1889"/>
                  <a:pt x="2089" y="1891"/>
                  <a:pt x="2085" y="1893"/>
                </a:cubicBezTo>
                <a:cubicBezTo>
                  <a:pt x="2078" y="1896"/>
                  <a:pt x="2071" y="1899"/>
                  <a:pt x="2065" y="1901"/>
                </a:cubicBezTo>
                <a:cubicBezTo>
                  <a:pt x="2061" y="1903"/>
                  <a:pt x="2056" y="1904"/>
                  <a:pt x="2052" y="1906"/>
                </a:cubicBezTo>
                <a:cubicBezTo>
                  <a:pt x="2045" y="1909"/>
                  <a:pt x="2037" y="1912"/>
                  <a:pt x="2029" y="1915"/>
                </a:cubicBezTo>
                <a:cubicBezTo>
                  <a:pt x="2026" y="1916"/>
                  <a:pt x="2023" y="1917"/>
                  <a:pt x="2020" y="1918"/>
                </a:cubicBezTo>
                <a:cubicBezTo>
                  <a:pt x="2009" y="1922"/>
                  <a:pt x="1998" y="1926"/>
                  <a:pt x="1987" y="1930"/>
                </a:cubicBezTo>
                <a:cubicBezTo>
                  <a:pt x="1985" y="1930"/>
                  <a:pt x="1984" y="1930"/>
                  <a:pt x="1983" y="1931"/>
                </a:cubicBezTo>
                <a:cubicBezTo>
                  <a:pt x="1973" y="1934"/>
                  <a:pt x="1963" y="1937"/>
                  <a:pt x="1953" y="1940"/>
                </a:cubicBezTo>
                <a:cubicBezTo>
                  <a:pt x="1950" y="1941"/>
                  <a:pt x="1946" y="1942"/>
                  <a:pt x="1942" y="1943"/>
                </a:cubicBezTo>
                <a:cubicBezTo>
                  <a:pt x="1935" y="1946"/>
                  <a:pt x="1927" y="1948"/>
                  <a:pt x="1920" y="1950"/>
                </a:cubicBezTo>
                <a:cubicBezTo>
                  <a:pt x="1915" y="1951"/>
                  <a:pt x="1911" y="1952"/>
                  <a:pt x="1906" y="1954"/>
                </a:cubicBezTo>
                <a:cubicBezTo>
                  <a:pt x="1900" y="1955"/>
                  <a:pt x="1893" y="1957"/>
                  <a:pt x="1886" y="1959"/>
                </a:cubicBezTo>
                <a:cubicBezTo>
                  <a:pt x="1881" y="1960"/>
                  <a:pt x="1877" y="1961"/>
                  <a:pt x="1872" y="1962"/>
                </a:cubicBezTo>
                <a:cubicBezTo>
                  <a:pt x="1866" y="1964"/>
                  <a:pt x="1861" y="1965"/>
                  <a:pt x="1855" y="1966"/>
                </a:cubicBezTo>
                <a:cubicBezTo>
                  <a:pt x="1854" y="1963"/>
                  <a:pt x="1853" y="1960"/>
                  <a:pt x="1852" y="1956"/>
                </a:cubicBezTo>
                <a:cubicBezTo>
                  <a:pt x="1851" y="1953"/>
                  <a:pt x="1850" y="1950"/>
                  <a:pt x="1849" y="1946"/>
                </a:cubicBezTo>
                <a:cubicBezTo>
                  <a:pt x="1848" y="1942"/>
                  <a:pt x="1846" y="1937"/>
                  <a:pt x="1845" y="1933"/>
                </a:cubicBezTo>
                <a:cubicBezTo>
                  <a:pt x="1844" y="1929"/>
                  <a:pt x="1843" y="1926"/>
                  <a:pt x="1842" y="1923"/>
                </a:cubicBezTo>
                <a:cubicBezTo>
                  <a:pt x="1841" y="1918"/>
                  <a:pt x="1840" y="1913"/>
                  <a:pt x="1838" y="1908"/>
                </a:cubicBezTo>
                <a:cubicBezTo>
                  <a:pt x="1837" y="1905"/>
                  <a:pt x="1837" y="1903"/>
                  <a:pt x="1836" y="1900"/>
                </a:cubicBezTo>
                <a:cubicBezTo>
                  <a:pt x="1834" y="1892"/>
                  <a:pt x="1832" y="1885"/>
                  <a:pt x="1830" y="1877"/>
                </a:cubicBezTo>
                <a:cubicBezTo>
                  <a:pt x="1830" y="1876"/>
                  <a:pt x="1829" y="1874"/>
                  <a:pt x="1829" y="1873"/>
                </a:cubicBezTo>
                <a:cubicBezTo>
                  <a:pt x="1828" y="1866"/>
                  <a:pt x="1826" y="1860"/>
                  <a:pt x="1825" y="1853"/>
                </a:cubicBezTo>
                <a:cubicBezTo>
                  <a:pt x="1824" y="1851"/>
                  <a:pt x="1823" y="1848"/>
                  <a:pt x="1823" y="1845"/>
                </a:cubicBezTo>
                <a:cubicBezTo>
                  <a:pt x="1822" y="1840"/>
                  <a:pt x="1820" y="1835"/>
                  <a:pt x="1819" y="1830"/>
                </a:cubicBezTo>
                <a:cubicBezTo>
                  <a:pt x="1819" y="1827"/>
                  <a:pt x="1818" y="1824"/>
                  <a:pt x="1817" y="1821"/>
                </a:cubicBezTo>
                <a:cubicBezTo>
                  <a:pt x="1816" y="1816"/>
                  <a:pt x="1815" y="1811"/>
                  <a:pt x="1814" y="1806"/>
                </a:cubicBezTo>
                <a:cubicBezTo>
                  <a:pt x="1814" y="1803"/>
                  <a:pt x="1813" y="1800"/>
                  <a:pt x="1813" y="1797"/>
                </a:cubicBezTo>
                <a:cubicBezTo>
                  <a:pt x="1812" y="1793"/>
                  <a:pt x="1811" y="1790"/>
                  <a:pt x="1811" y="1786"/>
                </a:cubicBezTo>
                <a:cubicBezTo>
                  <a:pt x="1811" y="1786"/>
                  <a:pt x="1812" y="1786"/>
                  <a:pt x="1813" y="1786"/>
                </a:cubicBezTo>
                <a:cubicBezTo>
                  <a:pt x="1823" y="1783"/>
                  <a:pt x="1834" y="1781"/>
                  <a:pt x="1844" y="1779"/>
                </a:cubicBezTo>
                <a:cubicBezTo>
                  <a:pt x="1845" y="1779"/>
                  <a:pt x="1846" y="1778"/>
                  <a:pt x="1847" y="1778"/>
                </a:cubicBezTo>
                <a:cubicBezTo>
                  <a:pt x="1858" y="1776"/>
                  <a:pt x="1868" y="1773"/>
                  <a:pt x="1879" y="1771"/>
                </a:cubicBezTo>
                <a:cubicBezTo>
                  <a:pt x="1880" y="1771"/>
                  <a:pt x="1881" y="1770"/>
                  <a:pt x="1881" y="1770"/>
                </a:cubicBezTo>
                <a:cubicBezTo>
                  <a:pt x="1892" y="1768"/>
                  <a:pt x="1903" y="1765"/>
                  <a:pt x="1914" y="1762"/>
                </a:cubicBezTo>
                <a:cubicBezTo>
                  <a:pt x="1914" y="1762"/>
                  <a:pt x="1914" y="1762"/>
                  <a:pt x="1915" y="1762"/>
                </a:cubicBezTo>
                <a:cubicBezTo>
                  <a:pt x="1925" y="1759"/>
                  <a:pt x="1936" y="1755"/>
                  <a:pt x="1947" y="1752"/>
                </a:cubicBezTo>
                <a:cubicBezTo>
                  <a:pt x="1948" y="1752"/>
                  <a:pt x="1948" y="1752"/>
                  <a:pt x="1948" y="1752"/>
                </a:cubicBezTo>
                <a:cubicBezTo>
                  <a:pt x="1959" y="1749"/>
                  <a:pt x="1969" y="1745"/>
                  <a:pt x="1980" y="1742"/>
                </a:cubicBezTo>
                <a:cubicBezTo>
                  <a:pt x="1981" y="1742"/>
                  <a:pt x="1982" y="1741"/>
                  <a:pt x="1983" y="1741"/>
                </a:cubicBezTo>
                <a:cubicBezTo>
                  <a:pt x="1993" y="1738"/>
                  <a:pt x="2003" y="1734"/>
                  <a:pt x="2013" y="1731"/>
                </a:cubicBezTo>
                <a:cubicBezTo>
                  <a:pt x="2014" y="1731"/>
                  <a:pt x="2016" y="1730"/>
                  <a:pt x="2017" y="1730"/>
                </a:cubicBezTo>
                <a:cubicBezTo>
                  <a:pt x="2027" y="1726"/>
                  <a:pt x="2036" y="1723"/>
                  <a:pt x="2046" y="1719"/>
                </a:cubicBezTo>
                <a:cubicBezTo>
                  <a:pt x="2048" y="1718"/>
                  <a:pt x="2049" y="1718"/>
                  <a:pt x="2050" y="1717"/>
                </a:cubicBezTo>
                <a:cubicBezTo>
                  <a:pt x="2060" y="1714"/>
                  <a:pt x="2070" y="1710"/>
                  <a:pt x="2079" y="1706"/>
                </a:cubicBezTo>
                <a:cubicBezTo>
                  <a:pt x="2080" y="1706"/>
                  <a:pt x="2081" y="1706"/>
                  <a:pt x="2082" y="1705"/>
                </a:cubicBezTo>
                <a:cubicBezTo>
                  <a:pt x="2082" y="1705"/>
                  <a:pt x="2082" y="1705"/>
                  <a:pt x="2082" y="1705"/>
                </a:cubicBezTo>
                <a:cubicBezTo>
                  <a:pt x="2082" y="1705"/>
                  <a:pt x="2082" y="1705"/>
                  <a:pt x="2082" y="1705"/>
                </a:cubicBezTo>
                <a:cubicBezTo>
                  <a:pt x="2082" y="1708"/>
                  <a:pt x="2082" y="1711"/>
                  <a:pt x="2083" y="1714"/>
                </a:cubicBezTo>
                <a:cubicBezTo>
                  <a:pt x="2083" y="1717"/>
                  <a:pt x="2084" y="1721"/>
                  <a:pt x="2084" y="1724"/>
                </a:cubicBezTo>
                <a:cubicBezTo>
                  <a:pt x="2085" y="1729"/>
                  <a:pt x="2085" y="1733"/>
                  <a:pt x="2086" y="1737"/>
                </a:cubicBezTo>
                <a:cubicBezTo>
                  <a:pt x="2087" y="1741"/>
                  <a:pt x="2087" y="1744"/>
                  <a:pt x="2088" y="1747"/>
                </a:cubicBezTo>
                <a:cubicBezTo>
                  <a:pt x="2088" y="1752"/>
                  <a:pt x="2089" y="1756"/>
                  <a:pt x="2090" y="1761"/>
                </a:cubicBezTo>
                <a:cubicBezTo>
                  <a:pt x="2090" y="1764"/>
                  <a:pt x="2091" y="1767"/>
                  <a:pt x="2091" y="1770"/>
                </a:cubicBezTo>
                <a:cubicBezTo>
                  <a:pt x="2092" y="1775"/>
                  <a:pt x="2093" y="1781"/>
                  <a:pt x="2094" y="1786"/>
                </a:cubicBezTo>
                <a:cubicBezTo>
                  <a:pt x="2095" y="1789"/>
                  <a:pt x="2095" y="1791"/>
                  <a:pt x="2095" y="1793"/>
                </a:cubicBezTo>
                <a:cubicBezTo>
                  <a:pt x="2097" y="1800"/>
                  <a:pt x="2098" y="1808"/>
                  <a:pt x="2100" y="1816"/>
                </a:cubicBezTo>
                <a:cubicBezTo>
                  <a:pt x="2100" y="1816"/>
                  <a:pt x="2100" y="1816"/>
                  <a:pt x="2100" y="1816"/>
                </a:cubicBezTo>
                <a:cubicBezTo>
                  <a:pt x="2101" y="1823"/>
                  <a:pt x="2103" y="1831"/>
                  <a:pt x="2104" y="1838"/>
                </a:cubicBezTo>
                <a:cubicBezTo>
                  <a:pt x="2105" y="1841"/>
                  <a:pt x="2105" y="1843"/>
                  <a:pt x="2106" y="1845"/>
                </a:cubicBezTo>
                <a:cubicBezTo>
                  <a:pt x="2107" y="1850"/>
                  <a:pt x="2108" y="1856"/>
                  <a:pt x="2110" y="1861"/>
                </a:cubicBezTo>
                <a:cubicBezTo>
                  <a:pt x="2110" y="1864"/>
                  <a:pt x="2111" y="1867"/>
                  <a:pt x="2112" y="1869"/>
                </a:cubicBezTo>
                <a:cubicBezTo>
                  <a:pt x="2113" y="1873"/>
                  <a:pt x="2113" y="1877"/>
                  <a:pt x="2114" y="1881"/>
                </a:cubicBezTo>
                <a:cubicBezTo>
                  <a:pt x="2109" y="1883"/>
                  <a:pt x="2104" y="1885"/>
                  <a:pt x="2098" y="1888"/>
                </a:cubicBezTo>
                <a:close/>
                <a:moveTo>
                  <a:pt x="1790" y="1732"/>
                </a:moveTo>
                <a:cubicBezTo>
                  <a:pt x="1790" y="1735"/>
                  <a:pt x="1790" y="1738"/>
                  <a:pt x="1791" y="1741"/>
                </a:cubicBezTo>
                <a:cubicBezTo>
                  <a:pt x="1792" y="1746"/>
                  <a:pt x="1792" y="1751"/>
                  <a:pt x="1793" y="1756"/>
                </a:cubicBezTo>
                <a:cubicBezTo>
                  <a:pt x="1794" y="1759"/>
                  <a:pt x="1794" y="1762"/>
                  <a:pt x="1795" y="1765"/>
                </a:cubicBezTo>
                <a:cubicBezTo>
                  <a:pt x="1795" y="1769"/>
                  <a:pt x="1796" y="1773"/>
                  <a:pt x="1797" y="1776"/>
                </a:cubicBezTo>
                <a:cubicBezTo>
                  <a:pt x="1791" y="1778"/>
                  <a:pt x="1786" y="1778"/>
                  <a:pt x="1780" y="1779"/>
                </a:cubicBezTo>
                <a:cubicBezTo>
                  <a:pt x="1775" y="1780"/>
                  <a:pt x="1770" y="1781"/>
                  <a:pt x="1765" y="1782"/>
                </a:cubicBezTo>
                <a:cubicBezTo>
                  <a:pt x="1758" y="1783"/>
                  <a:pt x="1751" y="1784"/>
                  <a:pt x="1744" y="1785"/>
                </a:cubicBezTo>
                <a:cubicBezTo>
                  <a:pt x="1739" y="1786"/>
                  <a:pt x="1735" y="1787"/>
                  <a:pt x="1730" y="1788"/>
                </a:cubicBezTo>
                <a:cubicBezTo>
                  <a:pt x="1722" y="1789"/>
                  <a:pt x="1715" y="1790"/>
                  <a:pt x="1708" y="1791"/>
                </a:cubicBezTo>
                <a:cubicBezTo>
                  <a:pt x="1703" y="1791"/>
                  <a:pt x="1699" y="1792"/>
                  <a:pt x="1694" y="1792"/>
                </a:cubicBezTo>
                <a:cubicBezTo>
                  <a:pt x="1686" y="1793"/>
                  <a:pt x="1678" y="1794"/>
                  <a:pt x="1670" y="1795"/>
                </a:cubicBezTo>
                <a:cubicBezTo>
                  <a:pt x="1666" y="1795"/>
                  <a:pt x="1663" y="1796"/>
                  <a:pt x="1659" y="1796"/>
                </a:cubicBezTo>
                <a:cubicBezTo>
                  <a:pt x="1635" y="1798"/>
                  <a:pt x="1611" y="1800"/>
                  <a:pt x="1588" y="1801"/>
                </a:cubicBezTo>
                <a:cubicBezTo>
                  <a:pt x="1584" y="1801"/>
                  <a:pt x="1580" y="1801"/>
                  <a:pt x="1576" y="1802"/>
                </a:cubicBezTo>
                <a:cubicBezTo>
                  <a:pt x="1568" y="1802"/>
                  <a:pt x="1560" y="1802"/>
                  <a:pt x="1552" y="1803"/>
                </a:cubicBezTo>
                <a:cubicBezTo>
                  <a:pt x="1547" y="1803"/>
                  <a:pt x="1543" y="1803"/>
                  <a:pt x="1538" y="1803"/>
                </a:cubicBezTo>
                <a:cubicBezTo>
                  <a:pt x="1531" y="1803"/>
                  <a:pt x="1525" y="1803"/>
                  <a:pt x="1518" y="1803"/>
                </a:cubicBezTo>
                <a:cubicBezTo>
                  <a:pt x="1517" y="1799"/>
                  <a:pt x="1517" y="1795"/>
                  <a:pt x="1516" y="1791"/>
                </a:cubicBezTo>
                <a:cubicBezTo>
                  <a:pt x="1515" y="1788"/>
                  <a:pt x="1515" y="1785"/>
                  <a:pt x="1514" y="1781"/>
                </a:cubicBezTo>
                <a:cubicBezTo>
                  <a:pt x="1513" y="1776"/>
                  <a:pt x="1512" y="1771"/>
                  <a:pt x="1511" y="1766"/>
                </a:cubicBezTo>
                <a:cubicBezTo>
                  <a:pt x="1511" y="1763"/>
                  <a:pt x="1510" y="1760"/>
                  <a:pt x="1510" y="1757"/>
                </a:cubicBezTo>
                <a:cubicBezTo>
                  <a:pt x="1509" y="1751"/>
                  <a:pt x="1508" y="1745"/>
                  <a:pt x="1507" y="1739"/>
                </a:cubicBezTo>
                <a:cubicBezTo>
                  <a:pt x="1507" y="1737"/>
                  <a:pt x="1506" y="1734"/>
                  <a:pt x="1506" y="1732"/>
                </a:cubicBezTo>
                <a:cubicBezTo>
                  <a:pt x="1505" y="1724"/>
                  <a:pt x="1504" y="1716"/>
                  <a:pt x="1503" y="1708"/>
                </a:cubicBezTo>
                <a:cubicBezTo>
                  <a:pt x="1503" y="1706"/>
                  <a:pt x="1502" y="1703"/>
                  <a:pt x="1502" y="1701"/>
                </a:cubicBezTo>
                <a:cubicBezTo>
                  <a:pt x="1501" y="1695"/>
                  <a:pt x="1501" y="1689"/>
                  <a:pt x="1500" y="1683"/>
                </a:cubicBezTo>
                <a:cubicBezTo>
                  <a:pt x="1500" y="1680"/>
                  <a:pt x="1499" y="1677"/>
                  <a:pt x="1499" y="1674"/>
                </a:cubicBezTo>
                <a:cubicBezTo>
                  <a:pt x="1498" y="1669"/>
                  <a:pt x="1498" y="1664"/>
                  <a:pt x="1497" y="1659"/>
                </a:cubicBezTo>
                <a:cubicBezTo>
                  <a:pt x="1497" y="1655"/>
                  <a:pt x="1497" y="1652"/>
                  <a:pt x="1496" y="1648"/>
                </a:cubicBezTo>
                <a:cubicBezTo>
                  <a:pt x="1496" y="1644"/>
                  <a:pt x="1496" y="1639"/>
                  <a:pt x="1495" y="1634"/>
                </a:cubicBezTo>
                <a:cubicBezTo>
                  <a:pt x="1495" y="1630"/>
                  <a:pt x="1495" y="1627"/>
                  <a:pt x="1494" y="1623"/>
                </a:cubicBezTo>
                <a:cubicBezTo>
                  <a:pt x="1494" y="1620"/>
                  <a:pt x="1494" y="1616"/>
                  <a:pt x="1494" y="1613"/>
                </a:cubicBezTo>
                <a:cubicBezTo>
                  <a:pt x="1501" y="1613"/>
                  <a:pt x="1508" y="1613"/>
                  <a:pt x="1515" y="1613"/>
                </a:cubicBezTo>
                <a:cubicBezTo>
                  <a:pt x="1526" y="1613"/>
                  <a:pt x="1537" y="1613"/>
                  <a:pt x="1548" y="1612"/>
                </a:cubicBezTo>
                <a:cubicBezTo>
                  <a:pt x="1552" y="1612"/>
                  <a:pt x="1555" y="1612"/>
                  <a:pt x="1559" y="1612"/>
                </a:cubicBezTo>
                <a:cubicBezTo>
                  <a:pt x="1566" y="1612"/>
                  <a:pt x="1574" y="1612"/>
                  <a:pt x="1581" y="1611"/>
                </a:cubicBezTo>
                <a:cubicBezTo>
                  <a:pt x="1586" y="1611"/>
                  <a:pt x="1590" y="1611"/>
                  <a:pt x="1595" y="1611"/>
                </a:cubicBezTo>
                <a:cubicBezTo>
                  <a:pt x="1601" y="1610"/>
                  <a:pt x="1608" y="1610"/>
                  <a:pt x="1614" y="1609"/>
                </a:cubicBezTo>
                <a:cubicBezTo>
                  <a:pt x="1619" y="1609"/>
                  <a:pt x="1624" y="1609"/>
                  <a:pt x="1629" y="1608"/>
                </a:cubicBezTo>
                <a:cubicBezTo>
                  <a:pt x="1635" y="1608"/>
                  <a:pt x="1641" y="1607"/>
                  <a:pt x="1648" y="1607"/>
                </a:cubicBezTo>
                <a:cubicBezTo>
                  <a:pt x="1653" y="1606"/>
                  <a:pt x="1658" y="1606"/>
                  <a:pt x="1662" y="1605"/>
                </a:cubicBezTo>
                <a:cubicBezTo>
                  <a:pt x="1669" y="1605"/>
                  <a:pt x="1675" y="1604"/>
                  <a:pt x="1681" y="1604"/>
                </a:cubicBezTo>
                <a:cubicBezTo>
                  <a:pt x="1686" y="1603"/>
                  <a:pt x="1691" y="1602"/>
                  <a:pt x="1696" y="1602"/>
                </a:cubicBezTo>
                <a:cubicBezTo>
                  <a:pt x="1702" y="1601"/>
                  <a:pt x="1708" y="1600"/>
                  <a:pt x="1714" y="1600"/>
                </a:cubicBezTo>
                <a:cubicBezTo>
                  <a:pt x="1719" y="1599"/>
                  <a:pt x="1724" y="1598"/>
                  <a:pt x="1729" y="1598"/>
                </a:cubicBezTo>
                <a:cubicBezTo>
                  <a:pt x="1735" y="1597"/>
                  <a:pt x="1741" y="1596"/>
                  <a:pt x="1747" y="1595"/>
                </a:cubicBezTo>
                <a:cubicBezTo>
                  <a:pt x="1752" y="1594"/>
                  <a:pt x="1757" y="1593"/>
                  <a:pt x="1762" y="1593"/>
                </a:cubicBezTo>
                <a:cubicBezTo>
                  <a:pt x="1766" y="1592"/>
                  <a:pt x="1771" y="1591"/>
                  <a:pt x="1776" y="1590"/>
                </a:cubicBezTo>
                <a:cubicBezTo>
                  <a:pt x="1776" y="1590"/>
                  <a:pt x="1776" y="1590"/>
                  <a:pt x="1776" y="1590"/>
                </a:cubicBezTo>
                <a:cubicBezTo>
                  <a:pt x="1776" y="1590"/>
                  <a:pt x="1776" y="1590"/>
                  <a:pt x="1776" y="1590"/>
                </a:cubicBezTo>
                <a:cubicBezTo>
                  <a:pt x="1776" y="1594"/>
                  <a:pt x="1776" y="1597"/>
                  <a:pt x="1777" y="1601"/>
                </a:cubicBezTo>
                <a:cubicBezTo>
                  <a:pt x="1777" y="1604"/>
                  <a:pt x="1777" y="1608"/>
                  <a:pt x="1777" y="1611"/>
                </a:cubicBezTo>
                <a:cubicBezTo>
                  <a:pt x="1777" y="1616"/>
                  <a:pt x="1778" y="1620"/>
                  <a:pt x="1778" y="1625"/>
                </a:cubicBezTo>
                <a:cubicBezTo>
                  <a:pt x="1778" y="1629"/>
                  <a:pt x="1779" y="1632"/>
                  <a:pt x="1779" y="1635"/>
                </a:cubicBezTo>
                <a:cubicBezTo>
                  <a:pt x="1779" y="1640"/>
                  <a:pt x="1780" y="1645"/>
                  <a:pt x="1780" y="1650"/>
                </a:cubicBezTo>
                <a:cubicBezTo>
                  <a:pt x="1780" y="1654"/>
                  <a:pt x="1781" y="1657"/>
                  <a:pt x="1781" y="1660"/>
                </a:cubicBezTo>
                <a:cubicBezTo>
                  <a:pt x="1782" y="1666"/>
                  <a:pt x="1782" y="1672"/>
                  <a:pt x="1783" y="1679"/>
                </a:cubicBezTo>
                <a:cubicBezTo>
                  <a:pt x="1783" y="1681"/>
                  <a:pt x="1783" y="1682"/>
                  <a:pt x="1783" y="1684"/>
                </a:cubicBezTo>
                <a:cubicBezTo>
                  <a:pt x="1784" y="1692"/>
                  <a:pt x="1785" y="1700"/>
                  <a:pt x="1786" y="1708"/>
                </a:cubicBezTo>
                <a:cubicBezTo>
                  <a:pt x="1787" y="1710"/>
                  <a:pt x="1787" y="1712"/>
                  <a:pt x="1787" y="1715"/>
                </a:cubicBezTo>
                <a:cubicBezTo>
                  <a:pt x="1788" y="1720"/>
                  <a:pt x="1789" y="1726"/>
                  <a:pt x="1790" y="1732"/>
                </a:cubicBezTo>
                <a:close/>
                <a:moveTo>
                  <a:pt x="1037" y="929"/>
                </a:moveTo>
                <a:cubicBezTo>
                  <a:pt x="1041" y="930"/>
                  <a:pt x="1045" y="932"/>
                  <a:pt x="1049" y="933"/>
                </a:cubicBezTo>
                <a:cubicBezTo>
                  <a:pt x="1056" y="935"/>
                  <a:pt x="1063" y="937"/>
                  <a:pt x="1070" y="940"/>
                </a:cubicBezTo>
                <a:cubicBezTo>
                  <a:pt x="1074" y="941"/>
                  <a:pt x="1078" y="942"/>
                  <a:pt x="1082" y="943"/>
                </a:cubicBezTo>
                <a:cubicBezTo>
                  <a:pt x="1091" y="946"/>
                  <a:pt x="1099" y="948"/>
                  <a:pt x="1108" y="951"/>
                </a:cubicBezTo>
                <a:cubicBezTo>
                  <a:pt x="1110" y="951"/>
                  <a:pt x="1112" y="952"/>
                  <a:pt x="1115" y="952"/>
                </a:cubicBezTo>
                <a:cubicBezTo>
                  <a:pt x="1126" y="955"/>
                  <a:pt x="1137" y="958"/>
                  <a:pt x="1148" y="961"/>
                </a:cubicBezTo>
                <a:cubicBezTo>
                  <a:pt x="1150" y="962"/>
                  <a:pt x="1153" y="962"/>
                  <a:pt x="1155" y="963"/>
                </a:cubicBezTo>
                <a:cubicBezTo>
                  <a:pt x="1164" y="965"/>
                  <a:pt x="1172" y="967"/>
                  <a:pt x="1181" y="969"/>
                </a:cubicBezTo>
                <a:cubicBezTo>
                  <a:pt x="1185" y="970"/>
                  <a:pt x="1189" y="971"/>
                  <a:pt x="1193" y="972"/>
                </a:cubicBezTo>
                <a:cubicBezTo>
                  <a:pt x="1200" y="973"/>
                  <a:pt x="1207" y="975"/>
                  <a:pt x="1214" y="976"/>
                </a:cubicBezTo>
                <a:cubicBezTo>
                  <a:pt x="1219" y="977"/>
                  <a:pt x="1223" y="978"/>
                  <a:pt x="1228" y="979"/>
                </a:cubicBezTo>
                <a:cubicBezTo>
                  <a:pt x="1234" y="980"/>
                  <a:pt x="1241" y="981"/>
                  <a:pt x="1247" y="982"/>
                </a:cubicBezTo>
                <a:cubicBezTo>
                  <a:pt x="1252" y="983"/>
                  <a:pt x="1257" y="984"/>
                  <a:pt x="1262" y="985"/>
                </a:cubicBezTo>
                <a:cubicBezTo>
                  <a:pt x="1267" y="986"/>
                  <a:pt x="1272" y="987"/>
                  <a:pt x="1277" y="987"/>
                </a:cubicBezTo>
                <a:cubicBezTo>
                  <a:pt x="1277" y="987"/>
                  <a:pt x="1277" y="987"/>
                  <a:pt x="1277" y="987"/>
                </a:cubicBezTo>
                <a:cubicBezTo>
                  <a:pt x="1277" y="987"/>
                  <a:pt x="1277" y="987"/>
                  <a:pt x="1277" y="987"/>
                </a:cubicBezTo>
                <a:cubicBezTo>
                  <a:pt x="1276" y="991"/>
                  <a:pt x="1275" y="994"/>
                  <a:pt x="1274" y="997"/>
                </a:cubicBezTo>
                <a:cubicBezTo>
                  <a:pt x="1272" y="1000"/>
                  <a:pt x="1271" y="1003"/>
                  <a:pt x="1270" y="1007"/>
                </a:cubicBezTo>
                <a:cubicBezTo>
                  <a:pt x="1269" y="1011"/>
                  <a:pt x="1267" y="1016"/>
                  <a:pt x="1265" y="1020"/>
                </a:cubicBezTo>
                <a:cubicBezTo>
                  <a:pt x="1264" y="1024"/>
                  <a:pt x="1263" y="1027"/>
                  <a:pt x="1262" y="1030"/>
                </a:cubicBezTo>
                <a:cubicBezTo>
                  <a:pt x="1260" y="1035"/>
                  <a:pt x="1259" y="1040"/>
                  <a:pt x="1257" y="1045"/>
                </a:cubicBezTo>
                <a:cubicBezTo>
                  <a:pt x="1256" y="1047"/>
                  <a:pt x="1255" y="1050"/>
                  <a:pt x="1254" y="1053"/>
                </a:cubicBezTo>
                <a:cubicBezTo>
                  <a:pt x="1253" y="1059"/>
                  <a:pt x="1251" y="1065"/>
                  <a:pt x="1249" y="1071"/>
                </a:cubicBezTo>
                <a:cubicBezTo>
                  <a:pt x="1248" y="1073"/>
                  <a:pt x="1248" y="1075"/>
                  <a:pt x="1247" y="1076"/>
                </a:cubicBezTo>
                <a:cubicBezTo>
                  <a:pt x="1245" y="1084"/>
                  <a:pt x="1243" y="1092"/>
                  <a:pt x="1240" y="1100"/>
                </a:cubicBezTo>
                <a:cubicBezTo>
                  <a:pt x="1240" y="1102"/>
                  <a:pt x="1239" y="1104"/>
                  <a:pt x="1239" y="1106"/>
                </a:cubicBezTo>
                <a:cubicBezTo>
                  <a:pt x="1237" y="1111"/>
                  <a:pt x="1235" y="1117"/>
                  <a:pt x="1234" y="1123"/>
                </a:cubicBezTo>
                <a:cubicBezTo>
                  <a:pt x="1233" y="1126"/>
                  <a:pt x="1232" y="1129"/>
                  <a:pt x="1232" y="1132"/>
                </a:cubicBezTo>
                <a:cubicBezTo>
                  <a:pt x="1230" y="1137"/>
                  <a:pt x="1229" y="1142"/>
                  <a:pt x="1228" y="1147"/>
                </a:cubicBezTo>
                <a:cubicBezTo>
                  <a:pt x="1227" y="1150"/>
                  <a:pt x="1226" y="1154"/>
                  <a:pt x="1225" y="1157"/>
                </a:cubicBezTo>
                <a:cubicBezTo>
                  <a:pt x="1224" y="1161"/>
                  <a:pt x="1224" y="1164"/>
                  <a:pt x="1223" y="1168"/>
                </a:cubicBezTo>
                <a:cubicBezTo>
                  <a:pt x="1217" y="1167"/>
                  <a:pt x="1212" y="1165"/>
                  <a:pt x="1206" y="1164"/>
                </a:cubicBezTo>
                <a:cubicBezTo>
                  <a:pt x="1201" y="1163"/>
                  <a:pt x="1196" y="1162"/>
                  <a:pt x="1191" y="1161"/>
                </a:cubicBezTo>
                <a:cubicBezTo>
                  <a:pt x="1185" y="1160"/>
                  <a:pt x="1178" y="1158"/>
                  <a:pt x="1171" y="1157"/>
                </a:cubicBezTo>
                <a:cubicBezTo>
                  <a:pt x="1166" y="1155"/>
                  <a:pt x="1162" y="1154"/>
                  <a:pt x="1157" y="1153"/>
                </a:cubicBezTo>
                <a:cubicBezTo>
                  <a:pt x="1150" y="1152"/>
                  <a:pt x="1142" y="1150"/>
                  <a:pt x="1135" y="1148"/>
                </a:cubicBezTo>
                <a:cubicBezTo>
                  <a:pt x="1131" y="1147"/>
                  <a:pt x="1127" y="1146"/>
                  <a:pt x="1123" y="1145"/>
                </a:cubicBezTo>
                <a:cubicBezTo>
                  <a:pt x="1113" y="1142"/>
                  <a:pt x="1103" y="1139"/>
                  <a:pt x="1092" y="1136"/>
                </a:cubicBezTo>
                <a:cubicBezTo>
                  <a:pt x="1092" y="1136"/>
                  <a:pt x="1091" y="1135"/>
                  <a:pt x="1090" y="1135"/>
                </a:cubicBezTo>
                <a:cubicBezTo>
                  <a:pt x="1078" y="1132"/>
                  <a:pt x="1067" y="1128"/>
                  <a:pt x="1056" y="1125"/>
                </a:cubicBezTo>
                <a:cubicBezTo>
                  <a:pt x="1053" y="1124"/>
                  <a:pt x="1049" y="1123"/>
                  <a:pt x="1046" y="1121"/>
                </a:cubicBezTo>
                <a:cubicBezTo>
                  <a:pt x="1038" y="1119"/>
                  <a:pt x="1030" y="1116"/>
                  <a:pt x="1023" y="1114"/>
                </a:cubicBezTo>
                <a:cubicBezTo>
                  <a:pt x="1019" y="1112"/>
                  <a:pt x="1014" y="1111"/>
                  <a:pt x="1010" y="1109"/>
                </a:cubicBezTo>
                <a:cubicBezTo>
                  <a:pt x="1003" y="1107"/>
                  <a:pt x="997" y="1104"/>
                  <a:pt x="990" y="1102"/>
                </a:cubicBezTo>
                <a:cubicBezTo>
                  <a:pt x="985" y="1100"/>
                  <a:pt x="981" y="1098"/>
                  <a:pt x="976" y="1097"/>
                </a:cubicBezTo>
                <a:cubicBezTo>
                  <a:pt x="971" y="1095"/>
                  <a:pt x="965" y="1093"/>
                  <a:pt x="960" y="1090"/>
                </a:cubicBezTo>
                <a:cubicBezTo>
                  <a:pt x="961" y="1087"/>
                  <a:pt x="962" y="1084"/>
                  <a:pt x="963" y="1081"/>
                </a:cubicBezTo>
                <a:cubicBezTo>
                  <a:pt x="964" y="1077"/>
                  <a:pt x="965" y="1074"/>
                  <a:pt x="966" y="1071"/>
                </a:cubicBezTo>
                <a:cubicBezTo>
                  <a:pt x="967" y="1067"/>
                  <a:pt x="968" y="1062"/>
                  <a:pt x="970" y="1058"/>
                </a:cubicBezTo>
                <a:cubicBezTo>
                  <a:pt x="971" y="1055"/>
                  <a:pt x="972" y="1052"/>
                  <a:pt x="973" y="1049"/>
                </a:cubicBezTo>
                <a:cubicBezTo>
                  <a:pt x="974" y="1044"/>
                  <a:pt x="976" y="1040"/>
                  <a:pt x="978" y="1035"/>
                </a:cubicBezTo>
                <a:cubicBezTo>
                  <a:pt x="978" y="1032"/>
                  <a:pt x="979" y="1030"/>
                  <a:pt x="980" y="1028"/>
                </a:cubicBezTo>
                <a:cubicBezTo>
                  <a:pt x="982" y="1020"/>
                  <a:pt x="985" y="1013"/>
                  <a:pt x="988" y="1006"/>
                </a:cubicBezTo>
                <a:cubicBezTo>
                  <a:pt x="988" y="1006"/>
                  <a:pt x="988" y="1006"/>
                  <a:pt x="988" y="1006"/>
                </a:cubicBezTo>
                <a:cubicBezTo>
                  <a:pt x="990" y="998"/>
                  <a:pt x="993" y="991"/>
                  <a:pt x="995" y="984"/>
                </a:cubicBezTo>
                <a:cubicBezTo>
                  <a:pt x="996" y="982"/>
                  <a:pt x="997" y="980"/>
                  <a:pt x="998" y="978"/>
                </a:cubicBezTo>
                <a:cubicBezTo>
                  <a:pt x="1000" y="973"/>
                  <a:pt x="1002" y="968"/>
                  <a:pt x="1004" y="963"/>
                </a:cubicBezTo>
                <a:cubicBezTo>
                  <a:pt x="1005" y="960"/>
                  <a:pt x="1006" y="958"/>
                  <a:pt x="1007" y="955"/>
                </a:cubicBezTo>
                <a:cubicBezTo>
                  <a:pt x="1009" y="951"/>
                  <a:pt x="1011" y="946"/>
                  <a:pt x="1012" y="942"/>
                </a:cubicBezTo>
                <a:cubicBezTo>
                  <a:pt x="1013" y="939"/>
                  <a:pt x="1015" y="936"/>
                  <a:pt x="1016" y="933"/>
                </a:cubicBezTo>
                <a:cubicBezTo>
                  <a:pt x="1017" y="930"/>
                  <a:pt x="1019" y="927"/>
                  <a:pt x="1020" y="923"/>
                </a:cubicBezTo>
                <a:cubicBezTo>
                  <a:pt x="1026" y="925"/>
                  <a:pt x="1031" y="927"/>
                  <a:pt x="1037" y="929"/>
                </a:cubicBezTo>
                <a:close/>
                <a:moveTo>
                  <a:pt x="972" y="1108"/>
                </a:moveTo>
                <a:cubicBezTo>
                  <a:pt x="977" y="1110"/>
                  <a:pt x="981" y="1112"/>
                  <a:pt x="986" y="1113"/>
                </a:cubicBezTo>
                <a:cubicBezTo>
                  <a:pt x="993" y="1116"/>
                  <a:pt x="999" y="1118"/>
                  <a:pt x="1006" y="1120"/>
                </a:cubicBezTo>
                <a:cubicBezTo>
                  <a:pt x="1010" y="1122"/>
                  <a:pt x="1015" y="1124"/>
                  <a:pt x="1019" y="1125"/>
                </a:cubicBezTo>
                <a:cubicBezTo>
                  <a:pt x="1027" y="1128"/>
                  <a:pt x="1034" y="1130"/>
                  <a:pt x="1041" y="1133"/>
                </a:cubicBezTo>
                <a:cubicBezTo>
                  <a:pt x="1045" y="1134"/>
                  <a:pt x="1049" y="1135"/>
                  <a:pt x="1053" y="1136"/>
                </a:cubicBezTo>
                <a:cubicBezTo>
                  <a:pt x="1063" y="1140"/>
                  <a:pt x="1073" y="1143"/>
                  <a:pt x="1083" y="1146"/>
                </a:cubicBezTo>
                <a:cubicBezTo>
                  <a:pt x="1084" y="1146"/>
                  <a:pt x="1085" y="1146"/>
                  <a:pt x="1086" y="1147"/>
                </a:cubicBezTo>
                <a:cubicBezTo>
                  <a:pt x="1098" y="1150"/>
                  <a:pt x="1109" y="1153"/>
                  <a:pt x="1120" y="1156"/>
                </a:cubicBezTo>
                <a:cubicBezTo>
                  <a:pt x="1124" y="1157"/>
                  <a:pt x="1127" y="1158"/>
                  <a:pt x="1131" y="1159"/>
                </a:cubicBezTo>
                <a:cubicBezTo>
                  <a:pt x="1139" y="1161"/>
                  <a:pt x="1147" y="1163"/>
                  <a:pt x="1154" y="1165"/>
                </a:cubicBezTo>
                <a:cubicBezTo>
                  <a:pt x="1159" y="1166"/>
                  <a:pt x="1163" y="1167"/>
                  <a:pt x="1168" y="1168"/>
                </a:cubicBezTo>
                <a:cubicBezTo>
                  <a:pt x="1175" y="1170"/>
                  <a:pt x="1182" y="1171"/>
                  <a:pt x="1189" y="1173"/>
                </a:cubicBezTo>
                <a:cubicBezTo>
                  <a:pt x="1194" y="1174"/>
                  <a:pt x="1198" y="1175"/>
                  <a:pt x="1203" y="1176"/>
                </a:cubicBezTo>
                <a:cubicBezTo>
                  <a:pt x="1209" y="1177"/>
                  <a:pt x="1214" y="1178"/>
                  <a:pt x="1220" y="1179"/>
                </a:cubicBezTo>
                <a:cubicBezTo>
                  <a:pt x="1220" y="1180"/>
                  <a:pt x="1220" y="1180"/>
                  <a:pt x="1220" y="1180"/>
                </a:cubicBezTo>
                <a:cubicBezTo>
                  <a:pt x="1220" y="1180"/>
                  <a:pt x="1220" y="1180"/>
                  <a:pt x="1220" y="1180"/>
                </a:cubicBezTo>
                <a:cubicBezTo>
                  <a:pt x="1219" y="1183"/>
                  <a:pt x="1219" y="1186"/>
                  <a:pt x="1218" y="1190"/>
                </a:cubicBezTo>
                <a:cubicBezTo>
                  <a:pt x="1217" y="1193"/>
                  <a:pt x="1216" y="1197"/>
                  <a:pt x="1216" y="1200"/>
                </a:cubicBezTo>
                <a:cubicBezTo>
                  <a:pt x="1215" y="1205"/>
                  <a:pt x="1214" y="1209"/>
                  <a:pt x="1213" y="1214"/>
                </a:cubicBezTo>
                <a:cubicBezTo>
                  <a:pt x="1212" y="1217"/>
                  <a:pt x="1211" y="1220"/>
                  <a:pt x="1211" y="1223"/>
                </a:cubicBezTo>
                <a:cubicBezTo>
                  <a:pt x="1210" y="1229"/>
                  <a:pt x="1209" y="1234"/>
                  <a:pt x="1208" y="1240"/>
                </a:cubicBezTo>
                <a:cubicBezTo>
                  <a:pt x="1207" y="1242"/>
                  <a:pt x="1207" y="1245"/>
                  <a:pt x="1206" y="1247"/>
                </a:cubicBezTo>
                <a:cubicBezTo>
                  <a:pt x="1205" y="1255"/>
                  <a:pt x="1204" y="1263"/>
                  <a:pt x="1202" y="1271"/>
                </a:cubicBezTo>
                <a:cubicBezTo>
                  <a:pt x="1202" y="1272"/>
                  <a:pt x="1202" y="1273"/>
                  <a:pt x="1202" y="1274"/>
                </a:cubicBezTo>
                <a:cubicBezTo>
                  <a:pt x="1201" y="1281"/>
                  <a:pt x="1200" y="1288"/>
                  <a:pt x="1199" y="1295"/>
                </a:cubicBezTo>
                <a:cubicBezTo>
                  <a:pt x="1198" y="1298"/>
                  <a:pt x="1198" y="1300"/>
                  <a:pt x="1198" y="1303"/>
                </a:cubicBezTo>
                <a:cubicBezTo>
                  <a:pt x="1197" y="1308"/>
                  <a:pt x="1196" y="1314"/>
                  <a:pt x="1195" y="1319"/>
                </a:cubicBezTo>
                <a:cubicBezTo>
                  <a:pt x="1195" y="1322"/>
                  <a:pt x="1195" y="1325"/>
                  <a:pt x="1194" y="1328"/>
                </a:cubicBezTo>
                <a:cubicBezTo>
                  <a:pt x="1194" y="1333"/>
                  <a:pt x="1193" y="1338"/>
                  <a:pt x="1192" y="1343"/>
                </a:cubicBezTo>
                <a:cubicBezTo>
                  <a:pt x="1192" y="1346"/>
                  <a:pt x="1192" y="1350"/>
                  <a:pt x="1191" y="1353"/>
                </a:cubicBezTo>
                <a:cubicBezTo>
                  <a:pt x="1191" y="1356"/>
                  <a:pt x="1191" y="1360"/>
                  <a:pt x="1190" y="1363"/>
                </a:cubicBezTo>
                <a:cubicBezTo>
                  <a:pt x="1189" y="1363"/>
                  <a:pt x="1189" y="1363"/>
                  <a:pt x="1188" y="1363"/>
                </a:cubicBezTo>
                <a:cubicBezTo>
                  <a:pt x="1178" y="1360"/>
                  <a:pt x="1167" y="1358"/>
                  <a:pt x="1157" y="1356"/>
                </a:cubicBezTo>
                <a:cubicBezTo>
                  <a:pt x="1156" y="1355"/>
                  <a:pt x="1154" y="1355"/>
                  <a:pt x="1153" y="1355"/>
                </a:cubicBezTo>
                <a:cubicBezTo>
                  <a:pt x="1143" y="1352"/>
                  <a:pt x="1132" y="1349"/>
                  <a:pt x="1122" y="1347"/>
                </a:cubicBezTo>
                <a:cubicBezTo>
                  <a:pt x="1121" y="1346"/>
                  <a:pt x="1120" y="1346"/>
                  <a:pt x="1119" y="1346"/>
                </a:cubicBezTo>
                <a:cubicBezTo>
                  <a:pt x="1108" y="1343"/>
                  <a:pt x="1098" y="1340"/>
                  <a:pt x="1087" y="1337"/>
                </a:cubicBezTo>
                <a:cubicBezTo>
                  <a:pt x="1086" y="1336"/>
                  <a:pt x="1085" y="1336"/>
                  <a:pt x="1085" y="1336"/>
                </a:cubicBezTo>
                <a:cubicBezTo>
                  <a:pt x="1074" y="1333"/>
                  <a:pt x="1063" y="1329"/>
                  <a:pt x="1052" y="1326"/>
                </a:cubicBezTo>
                <a:cubicBezTo>
                  <a:pt x="1052" y="1326"/>
                  <a:pt x="1052" y="1326"/>
                  <a:pt x="1051" y="1326"/>
                </a:cubicBezTo>
                <a:cubicBezTo>
                  <a:pt x="1040" y="1322"/>
                  <a:pt x="1029" y="1318"/>
                  <a:pt x="1019" y="1315"/>
                </a:cubicBezTo>
                <a:cubicBezTo>
                  <a:pt x="1018" y="1315"/>
                  <a:pt x="1018" y="1314"/>
                  <a:pt x="1018" y="1314"/>
                </a:cubicBezTo>
                <a:cubicBezTo>
                  <a:pt x="1007" y="1311"/>
                  <a:pt x="997" y="1307"/>
                  <a:pt x="986" y="1303"/>
                </a:cubicBezTo>
                <a:cubicBezTo>
                  <a:pt x="985" y="1302"/>
                  <a:pt x="985" y="1302"/>
                  <a:pt x="984" y="1302"/>
                </a:cubicBezTo>
                <a:cubicBezTo>
                  <a:pt x="974" y="1298"/>
                  <a:pt x="963" y="1294"/>
                  <a:pt x="953" y="1290"/>
                </a:cubicBezTo>
                <a:cubicBezTo>
                  <a:pt x="952" y="1290"/>
                  <a:pt x="951" y="1289"/>
                  <a:pt x="950" y="1289"/>
                </a:cubicBezTo>
                <a:cubicBezTo>
                  <a:pt x="940" y="1285"/>
                  <a:pt x="930" y="1281"/>
                  <a:pt x="920" y="1276"/>
                </a:cubicBezTo>
                <a:cubicBezTo>
                  <a:pt x="920" y="1276"/>
                  <a:pt x="919" y="1276"/>
                  <a:pt x="918" y="1275"/>
                </a:cubicBezTo>
                <a:cubicBezTo>
                  <a:pt x="919" y="1272"/>
                  <a:pt x="919" y="1268"/>
                  <a:pt x="920" y="1265"/>
                </a:cubicBezTo>
                <a:cubicBezTo>
                  <a:pt x="920" y="1262"/>
                  <a:pt x="921" y="1258"/>
                  <a:pt x="922" y="1255"/>
                </a:cubicBezTo>
                <a:cubicBezTo>
                  <a:pt x="922" y="1250"/>
                  <a:pt x="923" y="1246"/>
                  <a:pt x="924" y="1241"/>
                </a:cubicBezTo>
                <a:cubicBezTo>
                  <a:pt x="925" y="1238"/>
                  <a:pt x="925" y="1235"/>
                  <a:pt x="926" y="1232"/>
                </a:cubicBezTo>
                <a:cubicBezTo>
                  <a:pt x="927" y="1227"/>
                  <a:pt x="928" y="1221"/>
                  <a:pt x="929" y="1216"/>
                </a:cubicBezTo>
                <a:cubicBezTo>
                  <a:pt x="929" y="1214"/>
                  <a:pt x="930" y="1212"/>
                  <a:pt x="930" y="1210"/>
                </a:cubicBezTo>
                <a:cubicBezTo>
                  <a:pt x="932" y="1203"/>
                  <a:pt x="933" y="1195"/>
                  <a:pt x="935" y="1188"/>
                </a:cubicBezTo>
                <a:cubicBezTo>
                  <a:pt x="935" y="1185"/>
                  <a:pt x="936" y="1182"/>
                  <a:pt x="937" y="1180"/>
                </a:cubicBezTo>
                <a:cubicBezTo>
                  <a:pt x="938" y="1175"/>
                  <a:pt x="939" y="1170"/>
                  <a:pt x="940" y="1165"/>
                </a:cubicBezTo>
                <a:cubicBezTo>
                  <a:pt x="941" y="1162"/>
                  <a:pt x="942" y="1159"/>
                  <a:pt x="942" y="1156"/>
                </a:cubicBezTo>
                <a:cubicBezTo>
                  <a:pt x="943" y="1152"/>
                  <a:pt x="944" y="1147"/>
                  <a:pt x="946" y="1143"/>
                </a:cubicBezTo>
                <a:cubicBezTo>
                  <a:pt x="946" y="1140"/>
                  <a:pt x="947" y="1137"/>
                  <a:pt x="948" y="1133"/>
                </a:cubicBezTo>
                <a:cubicBezTo>
                  <a:pt x="949" y="1129"/>
                  <a:pt x="950" y="1125"/>
                  <a:pt x="951" y="1121"/>
                </a:cubicBezTo>
                <a:cubicBezTo>
                  <a:pt x="952" y="1118"/>
                  <a:pt x="953" y="1114"/>
                  <a:pt x="954" y="1111"/>
                </a:cubicBezTo>
                <a:cubicBezTo>
                  <a:pt x="955" y="1108"/>
                  <a:pt x="956" y="1105"/>
                  <a:pt x="957" y="1102"/>
                </a:cubicBezTo>
                <a:cubicBezTo>
                  <a:pt x="962" y="1104"/>
                  <a:pt x="967" y="1106"/>
                  <a:pt x="972" y="1108"/>
                </a:cubicBezTo>
                <a:close/>
                <a:moveTo>
                  <a:pt x="919" y="1289"/>
                </a:moveTo>
                <a:cubicBezTo>
                  <a:pt x="928" y="1293"/>
                  <a:pt x="938" y="1297"/>
                  <a:pt x="948" y="1301"/>
                </a:cubicBezTo>
                <a:cubicBezTo>
                  <a:pt x="949" y="1301"/>
                  <a:pt x="950" y="1302"/>
                  <a:pt x="952" y="1302"/>
                </a:cubicBezTo>
                <a:cubicBezTo>
                  <a:pt x="962" y="1306"/>
                  <a:pt x="972" y="1310"/>
                  <a:pt x="981" y="1314"/>
                </a:cubicBezTo>
                <a:cubicBezTo>
                  <a:pt x="983" y="1314"/>
                  <a:pt x="984" y="1315"/>
                  <a:pt x="985" y="1315"/>
                </a:cubicBezTo>
                <a:cubicBezTo>
                  <a:pt x="995" y="1319"/>
                  <a:pt x="1005" y="1323"/>
                  <a:pt x="1016" y="1326"/>
                </a:cubicBezTo>
                <a:cubicBezTo>
                  <a:pt x="1017" y="1327"/>
                  <a:pt x="1017" y="1327"/>
                  <a:pt x="1018" y="1327"/>
                </a:cubicBezTo>
                <a:cubicBezTo>
                  <a:pt x="1029" y="1331"/>
                  <a:pt x="1040" y="1334"/>
                  <a:pt x="1050" y="1338"/>
                </a:cubicBezTo>
                <a:cubicBezTo>
                  <a:pt x="1051" y="1338"/>
                  <a:pt x="1051" y="1338"/>
                  <a:pt x="1052" y="1338"/>
                </a:cubicBezTo>
                <a:cubicBezTo>
                  <a:pt x="1063" y="1342"/>
                  <a:pt x="1074" y="1345"/>
                  <a:pt x="1085" y="1348"/>
                </a:cubicBezTo>
                <a:cubicBezTo>
                  <a:pt x="1085" y="1349"/>
                  <a:pt x="1085" y="1349"/>
                  <a:pt x="1085" y="1349"/>
                </a:cubicBezTo>
                <a:cubicBezTo>
                  <a:pt x="1096" y="1352"/>
                  <a:pt x="1107" y="1355"/>
                  <a:pt x="1118" y="1358"/>
                </a:cubicBezTo>
                <a:cubicBezTo>
                  <a:pt x="1119" y="1358"/>
                  <a:pt x="1119" y="1358"/>
                  <a:pt x="1120" y="1359"/>
                </a:cubicBezTo>
                <a:cubicBezTo>
                  <a:pt x="1131" y="1361"/>
                  <a:pt x="1141" y="1364"/>
                  <a:pt x="1152" y="1367"/>
                </a:cubicBezTo>
                <a:cubicBezTo>
                  <a:pt x="1153" y="1367"/>
                  <a:pt x="1154" y="1367"/>
                  <a:pt x="1155" y="1368"/>
                </a:cubicBezTo>
                <a:cubicBezTo>
                  <a:pt x="1166" y="1370"/>
                  <a:pt x="1176" y="1372"/>
                  <a:pt x="1187" y="1375"/>
                </a:cubicBezTo>
                <a:cubicBezTo>
                  <a:pt x="1187" y="1375"/>
                  <a:pt x="1188" y="1375"/>
                  <a:pt x="1189" y="1375"/>
                </a:cubicBezTo>
                <a:cubicBezTo>
                  <a:pt x="1189" y="1375"/>
                  <a:pt x="1189" y="1375"/>
                  <a:pt x="1189" y="1375"/>
                </a:cubicBezTo>
                <a:cubicBezTo>
                  <a:pt x="1189" y="1375"/>
                  <a:pt x="1189" y="1375"/>
                  <a:pt x="1189" y="1375"/>
                </a:cubicBezTo>
                <a:cubicBezTo>
                  <a:pt x="1189" y="1381"/>
                  <a:pt x="1188" y="1387"/>
                  <a:pt x="1188" y="1393"/>
                </a:cubicBezTo>
                <a:cubicBezTo>
                  <a:pt x="1187" y="1398"/>
                  <a:pt x="1187" y="1403"/>
                  <a:pt x="1187" y="1408"/>
                </a:cubicBezTo>
                <a:cubicBezTo>
                  <a:pt x="1186" y="1415"/>
                  <a:pt x="1186" y="1422"/>
                  <a:pt x="1185" y="1429"/>
                </a:cubicBezTo>
                <a:cubicBezTo>
                  <a:pt x="1185" y="1434"/>
                  <a:pt x="1185" y="1439"/>
                  <a:pt x="1184" y="1444"/>
                </a:cubicBezTo>
                <a:cubicBezTo>
                  <a:pt x="1184" y="1451"/>
                  <a:pt x="1184" y="1459"/>
                  <a:pt x="1184" y="1467"/>
                </a:cubicBezTo>
                <a:cubicBezTo>
                  <a:pt x="1184" y="1471"/>
                  <a:pt x="1183" y="1475"/>
                  <a:pt x="1183" y="1479"/>
                </a:cubicBezTo>
                <a:cubicBezTo>
                  <a:pt x="1183" y="1491"/>
                  <a:pt x="1183" y="1503"/>
                  <a:pt x="1183" y="1514"/>
                </a:cubicBezTo>
                <a:cubicBezTo>
                  <a:pt x="1183" y="1523"/>
                  <a:pt x="1183" y="1532"/>
                  <a:pt x="1183" y="1541"/>
                </a:cubicBezTo>
                <a:cubicBezTo>
                  <a:pt x="1183" y="1544"/>
                  <a:pt x="1183" y="1547"/>
                  <a:pt x="1183" y="1550"/>
                </a:cubicBezTo>
                <a:cubicBezTo>
                  <a:pt x="1183" y="1555"/>
                  <a:pt x="1183" y="1559"/>
                  <a:pt x="1184" y="1564"/>
                </a:cubicBezTo>
                <a:cubicBezTo>
                  <a:pt x="1182" y="1564"/>
                  <a:pt x="1179" y="1563"/>
                  <a:pt x="1177" y="1563"/>
                </a:cubicBezTo>
                <a:cubicBezTo>
                  <a:pt x="1175" y="1562"/>
                  <a:pt x="1172" y="1561"/>
                  <a:pt x="1169" y="1561"/>
                </a:cubicBezTo>
                <a:cubicBezTo>
                  <a:pt x="1166" y="1560"/>
                  <a:pt x="1162" y="1559"/>
                  <a:pt x="1159" y="1558"/>
                </a:cubicBezTo>
                <a:cubicBezTo>
                  <a:pt x="1156" y="1558"/>
                  <a:pt x="1153" y="1557"/>
                  <a:pt x="1150" y="1556"/>
                </a:cubicBezTo>
                <a:cubicBezTo>
                  <a:pt x="1147" y="1555"/>
                  <a:pt x="1144" y="1555"/>
                  <a:pt x="1140" y="1554"/>
                </a:cubicBezTo>
                <a:cubicBezTo>
                  <a:pt x="1137" y="1553"/>
                  <a:pt x="1135" y="1552"/>
                  <a:pt x="1132" y="1552"/>
                </a:cubicBezTo>
                <a:cubicBezTo>
                  <a:pt x="1129" y="1551"/>
                  <a:pt x="1125" y="1550"/>
                  <a:pt x="1122" y="1549"/>
                </a:cubicBezTo>
                <a:cubicBezTo>
                  <a:pt x="1119" y="1548"/>
                  <a:pt x="1116" y="1547"/>
                  <a:pt x="1113" y="1547"/>
                </a:cubicBezTo>
                <a:cubicBezTo>
                  <a:pt x="1110" y="1546"/>
                  <a:pt x="1107" y="1545"/>
                  <a:pt x="1103" y="1544"/>
                </a:cubicBezTo>
                <a:cubicBezTo>
                  <a:pt x="1100" y="1543"/>
                  <a:pt x="1098" y="1542"/>
                  <a:pt x="1095" y="1541"/>
                </a:cubicBezTo>
                <a:cubicBezTo>
                  <a:pt x="1092" y="1540"/>
                  <a:pt x="1088" y="1539"/>
                  <a:pt x="1085" y="1538"/>
                </a:cubicBezTo>
                <a:cubicBezTo>
                  <a:pt x="1082" y="1537"/>
                  <a:pt x="1079" y="1537"/>
                  <a:pt x="1077" y="1536"/>
                </a:cubicBezTo>
                <a:cubicBezTo>
                  <a:pt x="1073" y="1535"/>
                  <a:pt x="1070" y="1534"/>
                  <a:pt x="1066" y="1533"/>
                </a:cubicBezTo>
                <a:cubicBezTo>
                  <a:pt x="1064" y="1532"/>
                  <a:pt x="1061" y="1531"/>
                  <a:pt x="1058" y="1530"/>
                </a:cubicBezTo>
                <a:cubicBezTo>
                  <a:pt x="1055" y="1529"/>
                  <a:pt x="1051" y="1528"/>
                  <a:pt x="1048" y="1527"/>
                </a:cubicBezTo>
                <a:cubicBezTo>
                  <a:pt x="1045" y="1526"/>
                  <a:pt x="1043" y="1525"/>
                  <a:pt x="1040" y="1524"/>
                </a:cubicBezTo>
                <a:cubicBezTo>
                  <a:pt x="1036" y="1523"/>
                  <a:pt x="1032" y="1522"/>
                  <a:pt x="1028" y="1520"/>
                </a:cubicBezTo>
                <a:cubicBezTo>
                  <a:pt x="1026" y="1520"/>
                  <a:pt x="1024" y="1519"/>
                  <a:pt x="1022" y="1518"/>
                </a:cubicBezTo>
                <a:cubicBezTo>
                  <a:pt x="1017" y="1516"/>
                  <a:pt x="1013" y="1515"/>
                  <a:pt x="1008" y="1513"/>
                </a:cubicBezTo>
                <a:cubicBezTo>
                  <a:pt x="1007" y="1513"/>
                  <a:pt x="1005" y="1512"/>
                  <a:pt x="1004" y="1512"/>
                </a:cubicBezTo>
                <a:cubicBezTo>
                  <a:pt x="998" y="1510"/>
                  <a:pt x="992" y="1507"/>
                  <a:pt x="986" y="1505"/>
                </a:cubicBezTo>
                <a:cubicBezTo>
                  <a:pt x="985" y="1505"/>
                  <a:pt x="984" y="1504"/>
                  <a:pt x="983" y="1504"/>
                </a:cubicBezTo>
                <a:cubicBezTo>
                  <a:pt x="978" y="1502"/>
                  <a:pt x="973" y="1500"/>
                  <a:pt x="968" y="1498"/>
                </a:cubicBezTo>
                <a:cubicBezTo>
                  <a:pt x="966" y="1498"/>
                  <a:pt x="964" y="1497"/>
                  <a:pt x="962" y="1496"/>
                </a:cubicBezTo>
                <a:cubicBezTo>
                  <a:pt x="958" y="1494"/>
                  <a:pt x="954" y="1493"/>
                  <a:pt x="951" y="1491"/>
                </a:cubicBezTo>
                <a:cubicBezTo>
                  <a:pt x="948" y="1490"/>
                  <a:pt x="946" y="1489"/>
                  <a:pt x="943" y="1488"/>
                </a:cubicBezTo>
                <a:cubicBezTo>
                  <a:pt x="940" y="1487"/>
                  <a:pt x="936" y="1485"/>
                  <a:pt x="933" y="1484"/>
                </a:cubicBezTo>
                <a:cubicBezTo>
                  <a:pt x="930" y="1483"/>
                  <a:pt x="928" y="1482"/>
                  <a:pt x="925" y="1481"/>
                </a:cubicBezTo>
                <a:cubicBezTo>
                  <a:pt x="922" y="1479"/>
                  <a:pt x="919" y="1478"/>
                  <a:pt x="915" y="1476"/>
                </a:cubicBezTo>
                <a:cubicBezTo>
                  <a:pt x="913" y="1475"/>
                  <a:pt x="910" y="1474"/>
                  <a:pt x="908" y="1473"/>
                </a:cubicBezTo>
                <a:cubicBezTo>
                  <a:pt x="905" y="1472"/>
                  <a:pt x="902" y="1471"/>
                  <a:pt x="900" y="1470"/>
                </a:cubicBezTo>
                <a:cubicBezTo>
                  <a:pt x="900" y="1466"/>
                  <a:pt x="900" y="1462"/>
                  <a:pt x="900" y="1458"/>
                </a:cubicBezTo>
                <a:cubicBezTo>
                  <a:pt x="900" y="1455"/>
                  <a:pt x="901" y="1451"/>
                  <a:pt x="901" y="1448"/>
                </a:cubicBezTo>
                <a:cubicBezTo>
                  <a:pt x="901" y="1443"/>
                  <a:pt x="901" y="1438"/>
                  <a:pt x="901" y="1433"/>
                </a:cubicBezTo>
                <a:cubicBezTo>
                  <a:pt x="902" y="1430"/>
                  <a:pt x="902" y="1427"/>
                  <a:pt x="902" y="1424"/>
                </a:cubicBezTo>
                <a:cubicBezTo>
                  <a:pt x="902" y="1417"/>
                  <a:pt x="903" y="1409"/>
                  <a:pt x="903" y="1401"/>
                </a:cubicBezTo>
                <a:cubicBezTo>
                  <a:pt x="904" y="1399"/>
                  <a:pt x="904" y="1397"/>
                  <a:pt x="904" y="1395"/>
                </a:cubicBezTo>
                <a:cubicBezTo>
                  <a:pt x="904" y="1389"/>
                  <a:pt x="905" y="1383"/>
                  <a:pt x="905" y="1377"/>
                </a:cubicBezTo>
                <a:cubicBezTo>
                  <a:pt x="906" y="1374"/>
                  <a:pt x="906" y="1372"/>
                  <a:pt x="906" y="1369"/>
                </a:cubicBezTo>
                <a:cubicBezTo>
                  <a:pt x="907" y="1364"/>
                  <a:pt x="907" y="1359"/>
                  <a:pt x="908" y="1354"/>
                </a:cubicBezTo>
                <a:cubicBezTo>
                  <a:pt x="908" y="1351"/>
                  <a:pt x="908" y="1347"/>
                  <a:pt x="909" y="1344"/>
                </a:cubicBezTo>
                <a:cubicBezTo>
                  <a:pt x="909" y="1339"/>
                  <a:pt x="910" y="1335"/>
                  <a:pt x="910" y="1330"/>
                </a:cubicBezTo>
                <a:cubicBezTo>
                  <a:pt x="911" y="1327"/>
                  <a:pt x="911" y="1323"/>
                  <a:pt x="912" y="1320"/>
                </a:cubicBezTo>
                <a:cubicBezTo>
                  <a:pt x="912" y="1316"/>
                  <a:pt x="913" y="1311"/>
                  <a:pt x="913" y="1307"/>
                </a:cubicBezTo>
                <a:cubicBezTo>
                  <a:pt x="914" y="1303"/>
                  <a:pt x="914" y="1300"/>
                  <a:pt x="915" y="1296"/>
                </a:cubicBezTo>
                <a:cubicBezTo>
                  <a:pt x="915" y="1293"/>
                  <a:pt x="916" y="1291"/>
                  <a:pt x="916" y="1288"/>
                </a:cubicBezTo>
                <a:cubicBezTo>
                  <a:pt x="917" y="1288"/>
                  <a:pt x="918" y="1288"/>
                  <a:pt x="919" y="1289"/>
                </a:cubicBezTo>
                <a:close/>
                <a:moveTo>
                  <a:pt x="905" y="1485"/>
                </a:moveTo>
                <a:cubicBezTo>
                  <a:pt x="907" y="1486"/>
                  <a:pt x="910" y="1487"/>
                  <a:pt x="913" y="1488"/>
                </a:cubicBezTo>
                <a:cubicBezTo>
                  <a:pt x="916" y="1490"/>
                  <a:pt x="919" y="1491"/>
                  <a:pt x="922" y="1492"/>
                </a:cubicBezTo>
                <a:cubicBezTo>
                  <a:pt x="925" y="1494"/>
                  <a:pt x="928" y="1495"/>
                  <a:pt x="930" y="1496"/>
                </a:cubicBezTo>
                <a:cubicBezTo>
                  <a:pt x="934" y="1497"/>
                  <a:pt x="937" y="1499"/>
                  <a:pt x="940" y="1500"/>
                </a:cubicBezTo>
                <a:cubicBezTo>
                  <a:pt x="943" y="1501"/>
                  <a:pt x="945" y="1502"/>
                  <a:pt x="948" y="1503"/>
                </a:cubicBezTo>
                <a:cubicBezTo>
                  <a:pt x="951" y="1505"/>
                  <a:pt x="955" y="1506"/>
                  <a:pt x="958" y="1507"/>
                </a:cubicBezTo>
                <a:cubicBezTo>
                  <a:pt x="961" y="1508"/>
                  <a:pt x="963" y="1509"/>
                  <a:pt x="966" y="1510"/>
                </a:cubicBezTo>
                <a:cubicBezTo>
                  <a:pt x="969" y="1512"/>
                  <a:pt x="973" y="1513"/>
                  <a:pt x="976" y="1514"/>
                </a:cubicBezTo>
                <a:cubicBezTo>
                  <a:pt x="979" y="1515"/>
                  <a:pt x="981" y="1516"/>
                  <a:pt x="984" y="1517"/>
                </a:cubicBezTo>
                <a:cubicBezTo>
                  <a:pt x="987" y="1518"/>
                  <a:pt x="991" y="1520"/>
                  <a:pt x="994" y="1521"/>
                </a:cubicBezTo>
                <a:cubicBezTo>
                  <a:pt x="997" y="1522"/>
                  <a:pt x="999" y="1523"/>
                  <a:pt x="1002" y="1524"/>
                </a:cubicBezTo>
                <a:cubicBezTo>
                  <a:pt x="1005" y="1525"/>
                  <a:pt x="1009" y="1526"/>
                  <a:pt x="1012" y="1527"/>
                </a:cubicBezTo>
                <a:cubicBezTo>
                  <a:pt x="1015" y="1528"/>
                  <a:pt x="1018" y="1529"/>
                  <a:pt x="1020" y="1530"/>
                </a:cubicBezTo>
                <a:cubicBezTo>
                  <a:pt x="1024" y="1531"/>
                  <a:pt x="1027" y="1533"/>
                  <a:pt x="1031" y="1534"/>
                </a:cubicBezTo>
                <a:cubicBezTo>
                  <a:pt x="1033" y="1535"/>
                  <a:pt x="1036" y="1535"/>
                  <a:pt x="1038" y="1536"/>
                </a:cubicBezTo>
                <a:cubicBezTo>
                  <a:pt x="1042" y="1538"/>
                  <a:pt x="1046" y="1539"/>
                  <a:pt x="1050" y="1540"/>
                </a:cubicBezTo>
                <a:cubicBezTo>
                  <a:pt x="1052" y="1541"/>
                  <a:pt x="1054" y="1542"/>
                  <a:pt x="1057" y="1542"/>
                </a:cubicBezTo>
                <a:cubicBezTo>
                  <a:pt x="1061" y="1544"/>
                  <a:pt x="1066" y="1545"/>
                  <a:pt x="1071" y="1547"/>
                </a:cubicBezTo>
                <a:cubicBezTo>
                  <a:pt x="1072" y="1547"/>
                  <a:pt x="1074" y="1547"/>
                  <a:pt x="1075" y="1548"/>
                </a:cubicBezTo>
                <a:cubicBezTo>
                  <a:pt x="1081" y="1550"/>
                  <a:pt x="1087" y="1552"/>
                  <a:pt x="1093" y="1553"/>
                </a:cubicBezTo>
                <a:cubicBezTo>
                  <a:pt x="1095" y="1554"/>
                  <a:pt x="1096" y="1554"/>
                  <a:pt x="1097" y="1554"/>
                </a:cubicBezTo>
                <a:cubicBezTo>
                  <a:pt x="1102" y="1556"/>
                  <a:pt x="1107" y="1557"/>
                  <a:pt x="1112" y="1559"/>
                </a:cubicBezTo>
                <a:cubicBezTo>
                  <a:pt x="1114" y="1559"/>
                  <a:pt x="1116" y="1560"/>
                  <a:pt x="1119" y="1560"/>
                </a:cubicBezTo>
                <a:cubicBezTo>
                  <a:pt x="1123" y="1561"/>
                  <a:pt x="1127" y="1563"/>
                  <a:pt x="1130" y="1564"/>
                </a:cubicBezTo>
                <a:cubicBezTo>
                  <a:pt x="1133" y="1564"/>
                  <a:pt x="1136" y="1565"/>
                  <a:pt x="1138" y="1565"/>
                </a:cubicBezTo>
                <a:cubicBezTo>
                  <a:pt x="1142" y="1566"/>
                  <a:pt x="1145" y="1567"/>
                  <a:pt x="1149" y="1568"/>
                </a:cubicBezTo>
                <a:cubicBezTo>
                  <a:pt x="1152" y="1569"/>
                  <a:pt x="1154" y="1570"/>
                  <a:pt x="1157" y="1570"/>
                </a:cubicBezTo>
                <a:cubicBezTo>
                  <a:pt x="1161" y="1571"/>
                  <a:pt x="1164" y="1572"/>
                  <a:pt x="1168" y="1573"/>
                </a:cubicBezTo>
                <a:cubicBezTo>
                  <a:pt x="1171" y="1573"/>
                  <a:pt x="1173" y="1574"/>
                  <a:pt x="1176" y="1575"/>
                </a:cubicBezTo>
                <a:cubicBezTo>
                  <a:pt x="1179" y="1575"/>
                  <a:pt x="1181" y="1576"/>
                  <a:pt x="1184" y="1577"/>
                </a:cubicBezTo>
                <a:cubicBezTo>
                  <a:pt x="1184" y="1577"/>
                  <a:pt x="1184" y="1577"/>
                  <a:pt x="1184" y="1577"/>
                </a:cubicBezTo>
                <a:cubicBezTo>
                  <a:pt x="1184" y="1577"/>
                  <a:pt x="1184" y="1577"/>
                  <a:pt x="1184" y="1577"/>
                </a:cubicBezTo>
                <a:cubicBezTo>
                  <a:pt x="1184" y="1581"/>
                  <a:pt x="1184" y="1585"/>
                  <a:pt x="1185" y="1590"/>
                </a:cubicBezTo>
                <a:cubicBezTo>
                  <a:pt x="1185" y="1593"/>
                  <a:pt x="1185" y="1596"/>
                  <a:pt x="1185" y="1599"/>
                </a:cubicBezTo>
                <a:cubicBezTo>
                  <a:pt x="1186" y="1605"/>
                  <a:pt x="1186" y="1611"/>
                  <a:pt x="1186" y="1617"/>
                </a:cubicBezTo>
                <a:cubicBezTo>
                  <a:pt x="1186" y="1619"/>
                  <a:pt x="1187" y="1622"/>
                  <a:pt x="1187" y="1625"/>
                </a:cubicBezTo>
                <a:cubicBezTo>
                  <a:pt x="1187" y="1633"/>
                  <a:pt x="1188" y="1642"/>
                  <a:pt x="1189" y="1650"/>
                </a:cubicBezTo>
                <a:cubicBezTo>
                  <a:pt x="1189" y="1652"/>
                  <a:pt x="1189" y="1653"/>
                  <a:pt x="1189" y="1655"/>
                </a:cubicBezTo>
                <a:cubicBezTo>
                  <a:pt x="1190" y="1662"/>
                  <a:pt x="1191" y="1669"/>
                  <a:pt x="1191" y="1675"/>
                </a:cubicBezTo>
                <a:cubicBezTo>
                  <a:pt x="1192" y="1678"/>
                  <a:pt x="1192" y="1681"/>
                  <a:pt x="1192" y="1685"/>
                </a:cubicBezTo>
                <a:cubicBezTo>
                  <a:pt x="1193" y="1690"/>
                  <a:pt x="1194" y="1695"/>
                  <a:pt x="1194" y="1700"/>
                </a:cubicBezTo>
                <a:cubicBezTo>
                  <a:pt x="1195" y="1704"/>
                  <a:pt x="1195" y="1707"/>
                  <a:pt x="1196" y="1711"/>
                </a:cubicBezTo>
                <a:cubicBezTo>
                  <a:pt x="1196" y="1716"/>
                  <a:pt x="1197" y="1721"/>
                  <a:pt x="1197" y="1725"/>
                </a:cubicBezTo>
                <a:cubicBezTo>
                  <a:pt x="1198" y="1729"/>
                  <a:pt x="1199" y="1733"/>
                  <a:pt x="1199" y="1737"/>
                </a:cubicBezTo>
                <a:cubicBezTo>
                  <a:pt x="1200" y="1741"/>
                  <a:pt x="1200" y="1746"/>
                  <a:pt x="1201" y="1750"/>
                </a:cubicBezTo>
                <a:cubicBezTo>
                  <a:pt x="1202" y="1754"/>
                  <a:pt x="1202" y="1758"/>
                  <a:pt x="1203" y="1762"/>
                </a:cubicBezTo>
                <a:cubicBezTo>
                  <a:pt x="1204" y="1765"/>
                  <a:pt x="1204" y="1768"/>
                  <a:pt x="1204" y="1771"/>
                </a:cubicBezTo>
                <a:cubicBezTo>
                  <a:pt x="1203" y="1771"/>
                  <a:pt x="1201" y="1770"/>
                  <a:pt x="1199" y="1770"/>
                </a:cubicBezTo>
                <a:cubicBezTo>
                  <a:pt x="1196" y="1769"/>
                  <a:pt x="1192" y="1768"/>
                  <a:pt x="1189" y="1768"/>
                </a:cubicBezTo>
                <a:cubicBezTo>
                  <a:pt x="1186" y="1767"/>
                  <a:pt x="1183" y="1766"/>
                  <a:pt x="1179" y="1765"/>
                </a:cubicBezTo>
                <a:cubicBezTo>
                  <a:pt x="1176" y="1765"/>
                  <a:pt x="1173" y="1764"/>
                  <a:pt x="1170" y="1763"/>
                </a:cubicBezTo>
                <a:cubicBezTo>
                  <a:pt x="1167" y="1762"/>
                  <a:pt x="1163" y="1762"/>
                  <a:pt x="1160" y="1761"/>
                </a:cubicBezTo>
                <a:cubicBezTo>
                  <a:pt x="1157" y="1760"/>
                  <a:pt x="1154" y="1759"/>
                  <a:pt x="1151" y="1759"/>
                </a:cubicBezTo>
                <a:cubicBezTo>
                  <a:pt x="1147" y="1758"/>
                  <a:pt x="1144" y="1757"/>
                  <a:pt x="1140" y="1756"/>
                </a:cubicBezTo>
                <a:cubicBezTo>
                  <a:pt x="1137" y="1755"/>
                  <a:pt x="1134" y="1754"/>
                  <a:pt x="1131" y="1754"/>
                </a:cubicBezTo>
                <a:cubicBezTo>
                  <a:pt x="1128" y="1753"/>
                  <a:pt x="1125" y="1752"/>
                  <a:pt x="1121" y="1751"/>
                </a:cubicBezTo>
                <a:cubicBezTo>
                  <a:pt x="1118" y="1750"/>
                  <a:pt x="1115" y="1749"/>
                  <a:pt x="1112" y="1748"/>
                </a:cubicBezTo>
                <a:cubicBezTo>
                  <a:pt x="1109" y="1747"/>
                  <a:pt x="1105" y="1747"/>
                  <a:pt x="1102" y="1746"/>
                </a:cubicBezTo>
                <a:cubicBezTo>
                  <a:pt x="1099" y="1745"/>
                  <a:pt x="1096" y="1744"/>
                  <a:pt x="1093" y="1743"/>
                </a:cubicBezTo>
                <a:cubicBezTo>
                  <a:pt x="1089" y="1742"/>
                  <a:pt x="1086" y="1741"/>
                  <a:pt x="1082" y="1740"/>
                </a:cubicBezTo>
                <a:cubicBezTo>
                  <a:pt x="1080" y="1739"/>
                  <a:pt x="1077" y="1738"/>
                  <a:pt x="1074" y="1737"/>
                </a:cubicBezTo>
                <a:cubicBezTo>
                  <a:pt x="1070" y="1736"/>
                  <a:pt x="1067" y="1735"/>
                  <a:pt x="1063" y="1734"/>
                </a:cubicBezTo>
                <a:cubicBezTo>
                  <a:pt x="1060" y="1733"/>
                  <a:pt x="1058" y="1732"/>
                  <a:pt x="1055" y="1731"/>
                </a:cubicBezTo>
                <a:cubicBezTo>
                  <a:pt x="1051" y="1730"/>
                  <a:pt x="1047" y="1729"/>
                  <a:pt x="1044" y="1728"/>
                </a:cubicBezTo>
                <a:cubicBezTo>
                  <a:pt x="1041" y="1727"/>
                  <a:pt x="1039" y="1726"/>
                  <a:pt x="1036" y="1725"/>
                </a:cubicBezTo>
                <a:cubicBezTo>
                  <a:pt x="1032" y="1724"/>
                  <a:pt x="1028" y="1722"/>
                  <a:pt x="1024" y="1721"/>
                </a:cubicBezTo>
                <a:cubicBezTo>
                  <a:pt x="1022" y="1720"/>
                  <a:pt x="1019" y="1719"/>
                  <a:pt x="1017" y="1719"/>
                </a:cubicBezTo>
                <a:cubicBezTo>
                  <a:pt x="1012" y="1717"/>
                  <a:pt x="1007" y="1715"/>
                  <a:pt x="1002" y="1713"/>
                </a:cubicBezTo>
                <a:cubicBezTo>
                  <a:pt x="1001" y="1713"/>
                  <a:pt x="1000" y="1712"/>
                  <a:pt x="998" y="1712"/>
                </a:cubicBezTo>
                <a:cubicBezTo>
                  <a:pt x="992" y="1710"/>
                  <a:pt x="986" y="1707"/>
                  <a:pt x="980" y="1705"/>
                </a:cubicBezTo>
                <a:cubicBezTo>
                  <a:pt x="979" y="1705"/>
                  <a:pt x="978" y="1704"/>
                  <a:pt x="976" y="1704"/>
                </a:cubicBezTo>
                <a:cubicBezTo>
                  <a:pt x="971" y="1702"/>
                  <a:pt x="966" y="1700"/>
                  <a:pt x="961" y="1698"/>
                </a:cubicBezTo>
                <a:cubicBezTo>
                  <a:pt x="959" y="1697"/>
                  <a:pt x="957" y="1696"/>
                  <a:pt x="955" y="1695"/>
                </a:cubicBezTo>
                <a:cubicBezTo>
                  <a:pt x="951" y="1694"/>
                  <a:pt x="947" y="1692"/>
                  <a:pt x="943" y="1690"/>
                </a:cubicBezTo>
                <a:cubicBezTo>
                  <a:pt x="940" y="1689"/>
                  <a:pt x="938" y="1688"/>
                  <a:pt x="936" y="1687"/>
                </a:cubicBezTo>
                <a:cubicBezTo>
                  <a:pt x="932" y="1686"/>
                  <a:pt x="928" y="1684"/>
                  <a:pt x="924" y="1683"/>
                </a:cubicBezTo>
                <a:cubicBezTo>
                  <a:pt x="922" y="1681"/>
                  <a:pt x="919" y="1680"/>
                  <a:pt x="917" y="1679"/>
                </a:cubicBezTo>
                <a:cubicBezTo>
                  <a:pt x="914" y="1678"/>
                  <a:pt x="911" y="1677"/>
                  <a:pt x="908" y="1675"/>
                </a:cubicBezTo>
                <a:cubicBezTo>
                  <a:pt x="907" y="1672"/>
                  <a:pt x="907" y="1669"/>
                  <a:pt x="907" y="1666"/>
                </a:cubicBezTo>
                <a:cubicBezTo>
                  <a:pt x="906" y="1663"/>
                  <a:pt x="906" y="1660"/>
                  <a:pt x="906" y="1657"/>
                </a:cubicBezTo>
                <a:cubicBezTo>
                  <a:pt x="906" y="1653"/>
                  <a:pt x="905" y="1649"/>
                  <a:pt x="905" y="1646"/>
                </a:cubicBezTo>
                <a:cubicBezTo>
                  <a:pt x="905" y="1643"/>
                  <a:pt x="904" y="1640"/>
                  <a:pt x="904" y="1637"/>
                </a:cubicBezTo>
                <a:cubicBezTo>
                  <a:pt x="904" y="1633"/>
                  <a:pt x="904" y="1629"/>
                  <a:pt x="903" y="1625"/>
                </a:cubicBezTo>
                <a:cubicBezTo>
                  <a:pt x="903" y="1622"/>
                  <a:pt x="903" y="1619"/>
                  <a:pt x="903" y="1616"/>
                </a:cubicBezTo>
                <a:cubicBezTo>
                  <a:pt x="902" y="1612"/>
                  <a:pt x="902" y="1609"/>
                  <a:pt x="902" y="1605"/>
                </a:cubicBezTo>
                <a:cubicBezTo>
                  <a:pt x="902" y="1602"/>
                  <a:pt x="902" y="1599"/>
                  <a:pt x="901" y="1596"/>
                </a:cubicBezTo>
                <a:cubicBezTo>
                  <a:pt x="901" y="1592"/>
                  <a:pt x="901" y="1588"/>
                  <a:pt x="901" y="1584"/>
                </a:cubicBezTo>
                <a:cubicBezTo>
                  <a:pt x="901" y="1581"/>
                  <a:pt x="901" y="1578"/>
                  <a:pt x="900" y="1576"/>
                </a:cubicBezTo>
                <a:cubicBezTo>
                  <a:pt x="900" y="1571"/>
                  <a:pt x="900" y="1567"/>
                  <a:pt x="900" y="1563"/>
                </a:cubicBezTo>
                <a:cubicBezTo>
                  <a:pt x="900" y="1560"/>
                  <a:pt x="900" y="1558"/>
                  <a:pt x="900" y="1555"/>
                </a:cubicBezTo>
                <a:cubicBezTo>
                  <a:pt x="900" y="1551"/>
                  <a:pt x="900" y="1546"/>
                  <a:pt x="899" y="1541"/>
                </a:cubicBezTo>
                <a:cubicBezTo>
                  <a:pt x="899" y="1539"/>
                  <a:pt x="899" y="1537"/>
                  <a:pt x="899" y="1535"/>
                </a:cubicBezTo>
                <a:cubicBezTo>
                  <a:pt x="899" y="1528"/>
                  <a:pt x="899" y="1521"/>
                  <a:pt x="899" y="1514"/>
                </a:cubicBezTo>
                <a:cubicBezTo>
                  <a:pt x="899" y="1508"/>
                  <a:pt x="899" y="1502"/>
                  <a:pt x="899" y="1496"/>
                </a:cubicBezTo>
                <a:cubicBezTo>
                  <a:pt x="899" y="1494"/>
                  <a:pt x="899" y="1492"/>
                  <a:pt x="899" y="1491"/>
                </a:cubicBezTo>
                <a:cubicBezTo>
                  <a:pt x="899" y="1488"/>
                  <a:pt x="900" y="1485"/>
                  <a:pt x="900" y="1483"/>
                </a:cubicBezTo>
                <a:cubicBezTo>
                  <a:pt x="901" y="1483"/>
                  <a:pt x="903" y="1484"/>
                  <a:pt x="905" y="1485"/>
                </a:cubicBezTo>
                <a:close/>
                <a:moveTo>
                  <a:pt x="914" y="1691"/>
                </a:moveTo>
                <a:cubicBezTo>
                  <a:pt x="917" y="1692"/>
                  <a:pt x="920" y="1694"/>
                  <a:pt x="923" y="1695"/>
                </a:cubicBezTo>
                <a:cubicBezTo>
                  <a:pt x="926" y="1696"/>
                  <a:pt x="929" y="1698"/>
                  <a:pt x="932" y="1699"/>
                </a:cubicBezTo>
                <a:cubicBezTo>
                  <a:pt x="935" y="1700"/>
                  <a:pt x="938" y="1701"/>
                  <a:pt x="941" y="1703"/>
                </a:cubicBezTo>
                <a:cubicBezTo>
                  <a:pt x="944" y="1704"/>
                  <a:pt x="948" y="1705"/>
                  <a:pt x="951" y="1707"/>
                </a:cubicBezTo>
                <a:cubicBezTo>
                  <a:pt x="954" y="1708"/>
                  <a:pt x="957" y="1709"/>
                  <a:pt x="960" y="1710"/>
                </a:cubicBezTo>
                <a:cubicBezTo>
                  <a:pt x="963" y="1711"/>
                  <a:pt x="966" y="1713"/>
                  <a:pt x="970" y="1714"/>
                </a:cubicBezTo>
                <a:cubicBezTo>
                  <a:pt x="973" y="1715"/>
                  <a:pt x="976" y="1716"/>
                  <a:pt x="979" y="1717"/>
                </a:cubicBezTo>
                <a:cubicBezTo>
                  <a:pt x="982" y="1719"/>
                  <a:pt x="985" y="1720"/>
                  <a:pt x="988" y="1721"/>
                </a:cubicBezTo>
                <a:cubicBezTo>
                  <a:pt x="991" y="1722"/>
                  <a:pt x="994" y="1723"/>
                  <a:pt x="997" y="1724"/>
                </a:cubicBezTo>
                <a:cubicBezTo>
                  <a:pt x="1001" y="1725"/>
                  <a:pt x="1004" y="1727"/>
                  <a:pt x="1007" y="1728"/>
                </a:cubicBezTo>
                <a:cubicBezTo>
                  <a:pt x="1010" y="1729"/>
                  <a:pt x="1013" y="1730"/>
                  <a:pt x="1016" y="1731"/>
                </a:cubicBezTo>
                <a:cubicBezTo>
                  <a:pt x="1019" y="1732"/>
                  <a:pt x="1023" y="1733"/>
                  <a:pt x="1026" y="1734"/>
                </a:cubicBezTo>
                <a:cubicBezTo>
                  <a:pt x="1029" y="1735"/>
                  <a:pt x="1032" y="1736"/>
                  <a:pt x="1035" y="1737"/>
                </a:cubicBezTo>
                <a:cubicBezTo>
                  <a:pt x="1038" y="1739"/>
                  <a:pt x="1042" y="1740"/>
                  <a:pt x="1045" y="1741"/>
                </a:cubicBezTo>
                <a:cubicBezTo>
                  <a:pt x="1048" y="1742"/>
                  <a:pt x="1051" y="1743"/>
                  <a:pt x="1054" y="1744"/>
                </a:cubicBezTo>
                <a:cubicBezTo>
                  <a:pt x="1058" y="1745"/>
                  <a:pt x="1061" y="1746"/>
                  <a:pt x="1065" y="1747"/>
                </a:cubicBezTo>
                <a:cubicBezTo>
                  <a:pt x="1068" y="1748"/>
                  <a:pt x="1070" y="1749"/>
                  <a:pt x="1073" y="1750"/>
                </a:cubicBezTo>
                <a:cubicBezTo>
                  <a:pt x="1077" y="1751"/>
                  <a:pt x="1081" y="1752"/>
                  <a:pt x="1085" y="1753"/>
                </a:cubicBezTo>
                <a:cubicBezTo>
                  <a:pt x="1087" y="1754"/>
                  <a:pt x="1090" y="1755"/>
                  <a:pt x="1092" y="1755"/>
                </a:cubicBezTo>
                <a:cubicBezTo>
                  <a:pt x="1097" y="1757"/>
                  <a:pt x="1102" y="1758"/>
                  <a:pt x="1106" y="1759"/>
                </a:cubicBezTo>
                <a:cubicBezTo>
                  <a:pt x="1108" y="1760"/>
                  <a:pt x="1110" y="1760"/>
                  <a:pt x="1112" y="1761"/>
                </a:cubicBezTo>
                <a:cubicBezTo>
                  <a:pt x="1118" y="1763"/>
                  <a:pt x="1124" y="1764"/>
                  <a:pt x="1131" y="1766"/>
                </a:cubicBezTo>
                <a:cubicBezTo>
                  <a:pt x="1132" y="1766"/>
                  <a:pt x="1134" y="1767"/>
                  <a:pt x="1135" y="1767"/>
                </a:cubicBezTo>
                <a:cubicBezTo>
                  <a:pt x="1140" y="1768"/>
                  <a:pt x="1145" y="1770"/>
                  <a:pt x="1150" y="1771"/>
                </a:cubicBezTo>
                <a:cubicBezTo>
                  <a:pt x="1153" y="1771"/>
                  <a:pt x="1155" y="1772"/>
                  <a:pt x="1157" y="1773"/>
                </a:cubicBezTo>
                <a:cubicBezTo>
                  <a:pt x="1161" y="1774"/>
                  <a:pt x="1166" y="1775"/>
                  <a:pt x="1170" y="1776"/>
                </a:cubicBezTo>
                <a:cubicBezTo>
                  <a:pt x="1172" y="1776"/>
                  <a:pt x="1175" y="1777"/>
                  <a:pt x="1177" y="1777"/>
                </a:cubicBezTo>
                <a:cubicBezTo>
                  <a:pt x="1181" y="1778"/>
                  <a:pt x="1185" y="1779"/>
                  <a:pt x="1189" y="1780"/>
                </a:cubicBezTo>
                <a:cubicBezTo>
                  <a:pt x="1192" y="1781"/>
                  <a:pt x="1195" y="1781"/>
                  <a:pt x="1197" y="1782"/>
                </a:cubicBezTo>
                <a:cubicBezTo>
                  <a:pt x="1200" y="1782"/>
                  <a:pt x="1204" y="1783"/>
                  <a:pt x="1207" y="1784"/>
                </a:cubicBezTo>
                <a:cubicBezTo>
                  <a:pt x="1207" y="1784"/>
                  <a:pt x="1207" y="1784"/>
                  <a:pt x="1207" y="1784"/>
                </a:cubicBezTo>
                <a:cubicBezTo>
                  <a:pt x="1207" y="1784"/>
                  <a:pt x="1207" y="1784"/>
                  <a:pt x="1207" y="1784"/>
                </a:cubicBezTo>
                <a:cubicBezTo>
                  <a:pt x="1208" y="1789"/>
                  <a:pt x="1209" y="1794"/>
                  <a:pt x="1210" y="1799"/>
                </a:cubicBezTo>
                <a:cubicBezTo>
                  <a:pt x="1210" y="1802"/>
                  <a:pt x="1211" y="1805"/>
                  <a:pt x="1211" y="1808"/>
                </a:cubicBezTo>
                <a:cubicBezTo>
                  <a:pt x="1213" y="1815"/>
                  <a:pt x="1214" y="1822"/>
                  <a:pt x="1216" y="1829"/>
                </a:cubicBezTo>
                <a:cubicBezTo>
                  <a:pt x="1216" y="1831"/>
                  <a:pt x="1216" y="1832"/>
                  <a:pt x="1217" y="1834"/>
                </a:cubicBezTo>
                <a:cubicBezTo>
                  <a:pt x="1218" y="1843"/>
                  <a:pt x="1220" y="1851"/>
                  <a:pt x="1222" y="1860"/>
                </a:cubicBezTo>
                <a:cubicBezTo>
                  <a:pt x="1223" y="1862"/>
                  <a:pt x="1224" y="1864"/>
                  <a:pt x="1224" y="1867"/>
                </a:cubicBezTo>
                <a:cubicBezTo>
                  <a:pt x="1226" y="1873"/>
                  <a:pt x="1227" y="1879"/>
                  <a:pt x="1229" y="1886"/>
                </a:cubicBezTo>
                <a:cubicBezTo>
                  <a:pt x="1230" y="1889"/>
                  <a:pt x="1230" y="1892"/>
                  <a:pt x="1231" y="1895"/>
                </a:cubicBezTo>
                <a:cubicBezTo>
                  <a:pt x="1233" y="1901"/>
                  <a:pt x="1234" y="1906"/>
                  <a:pt x="1236" y="1912"/>
                </a:cubicBezTo>
                <a:cubicBezTo>
                  <a:pt x="1236" y="1915"/>
                  <a:pt x="1237" y="1919"/>
                  <a:pt x="1238" y="1922"/>
                </a:cubicBezTo>
                <a:cubicBezTo>
                  <a:pt x="1240" y="1927"/>
                  <a:pt x="1241" y="1932"/>
                  <a:pt x="1243" y="1937"/>
                </a:cubicBezTo>
                <a:cubicBezTo>
                  <a:pt x="1244" y="1941"/>
                  <a:pt x="1245" y="1945"/>
                  <a:pt x="1246" y="1948"/>
                </a:cubicBezTo>
                <a:cubicBezTo>
                  <a:pt x="1247" y="1953"/>
                  <a:pt x="1249" y="1958"/>
                  <a:pt x="1250" y="1963"/>
                </a:cubicBezTo>
                <a:cubicBezTo>
                  <a:pt x="1252" y="1967"/>
                  <a:pt x="1253" y="1970"/>
                  <a:pt x="1254" y="1974"/>
                </a:cubicBezTo>
                <a:cubicBezTo>
                  <a:pt x="1255" y="1977"/>
                  <a:pt x="1256" y="1980"/>
                  <a:pt x="1257" y="1983"/>
                </a:cubicBezTo>
                <a:cubicBezTo>
                  <a:pt x="1255" y="1983"/>
                  <a:pt x="1253" y="1983"/>
                  <a:pt x="1251" y="1982"/>
                </a:cubicBezTo>
                <a:cubicBezTo>
                  <a:pt x="1248" y="1982"/>
                  <a:pt x="1245" y="1981"/>
                  <a:pt x="1242" y="1981"/>
                </a:cubicBezTo>
                <a:cubicBezTo>
                  <a:pt x="1238" y="1980"/>
                  <a:pt x="1234" y="1979"/>
                  <a:pt x="1231" y="1978"/>
                </a:cubicBezTo>
                <a:cubicBezTo>
                  <a:pt x="1228" y="1978"/>
                  <a:pt x="1225" y="1977"/>
                  <a:pt x="1222" y="1977"/>
                </a:cubicBezTo>
                <a:cubicBezTo>
                  <a:pt x="1218" y="1976"/>
                  <a:pt x="1214" y="1975"/>
                  <a:pt x="1211" y="1974"/>
                </a:cubicBezTo>
                <a:cubicBezTo>
                  <a:pt x="1208" y="1974"/>
                  <a:pt x="1204" y="1973"/>
                  <a:pt x="1201" y="1973"/>
                </a:cubicBezTo>
                <a:cubicBezTo>
                  <a:pt x="1198" y="1972"/>
                  <a:pt x="1194" y="1971"/>
                  <a:pt x="1191" y="1970"/>
                </a:cubicBezTo>
                <a:cubicBezTo>
                  <a:pt x="1187" y="1970"/>
                  <a:pt x="1184" y="1969"/>
                  <a:pt x="1181" y="1968"/>
                </a:cubicBezTo>
                <a:cubicBezTo>
                  <a:pt x="1178" y="1967"/>
                  <a:pt x="1174" y="1966"/>
                  <a:pt x="1170" y="1966"/>
                </a:cubicBezTo>
                <a:cubicBezTo>
                  <a:pt x="1167" y="1965"/>
                  <a:pt x="1164" y="1964"/>
                  <a:pt x="1161" y="1963"/>
                </a:cubicBezTo>
                <a:cubicBezTo>
                  <a:pt x="1158" y="1963"/>
                  <a:pt x="1154" y="1962"/>
                  <a:pt x="1150" y="1961"/>
                </a:cubicBezTo>
                <a:cubicBezTo>
                  <a:pt x="1147" y="1960"/>
                  <a:pt x="1144" y="1959"/>
                  <a:pt x="1141" y="1958"/>
                </a:cubicBezTo>
                <a:cubicBezTo>
                  <a:pt x="1138" y="1958"/>
                  <a:pt x="1134" y="1957"/>
                  <a:pt x="1130" y="1956"/>
                </a:cubicBezTo>
                <a:cubicBezTo>
                  <a:pt x="1127" y="1955"/>
                  <a:pt x="1124" y="1954"/>
                  <a:pt x="1121" y="1953"/>
                </a:cubicBezTo>
                <a:cubicBezTo>
                  <a:pt x="1118" y="1952"/>
                  <a:pt x="1114" y="1951"/>
                  <a:pt x="1111" y="1950"/>
                </a:cubicBezTo>
                <a:cubicBezTo>
                  <a:pt x="1108" y="1949"/>
                  <a:pt x="1105" y="1949"/>
                  <a:pt x="1102" y="1948"/>
                </a:cubicBezTo>
                <a:cubicBezTo>
                  <a:pt x="1098" y="1947"/>
                  <a:pt x="1094" y="1946"/>
                  <a:pt x="1091" y="1945"/>
                </a:cubicBezTo>
                <a:cubicBezTo>
                  <a:pt x="1088" y="1944"/>
                  <a:pt x="1085" y="1943"/>
                  <a:pt x="1082" y="1942"/>
                </a:cubicBezTo>
                <a:cubicBezTo>
                  <a:pt x="1078" y="1941"/>
                  <a:pt x="1074" y="1940"/>
                  <a:pt x="1071" y="1939"/>
                </a:cubicBezTo>
                <a:cubicBezTo>
                  <a:pt x="1068" y="1938"/>
                  <a:pt x="1065" y="1937"/>
                  <a:pt x="1062" y="1936"/>
                </a:cubicBezTo>
                <a:cubicBezTo>
                  <a:pt x="1058" y="1935"/>
                  <a:pt x="1054" y="1933"/>
                  <a:pt x="1050" y="1932"/>
                </a:cubicBezTo>
                <a:cubicBezTo>
                  <a:pt x="1048" y="1931"/>
                  <a:pt x="1045" y="1930"/>
                  <a:pt x="1043" y="1930"/>
                </a:cubicBezTo>
                <a:cubicBezTo>
                  <a:pt x="1038" y="1928"/>
                  <a:pt x="1033" y="1927"/>
                  <a:pt x="1029" y="1925"/>
                </a:cubicBezTo>
                <a:cubicBezTo>
                  <a:pt x="1027" y="1924"/>
                  <a:pt x="1025" y="1924"/>
                  <a:pt x="1023" y="1923"/>
                </a:cubicBezTo>
                <a:cubicBezTo>
                  <a:pt x="1017" y="1921"/>
                  <a:pt x="1010" y="1919"/>
                  <a:pt x="1004" y="1916"/>
                </a:cubicBezTo>
                <a:cubicBezTo>
                  <a:pt x="1001" y="1915"/>
                  <a:pt x="999" y="1914"/>
                  <a:pt x="996" y="1913"/>
                </a:cubicBezTo>
                <a:cubicBezTo>
                  <a:pt x="992" y="1912"/>
                  <a:pt x="989" y="1911"/>
                  <a:pt x="985" y="1909"/>
                </a:cubicBezTo>
                <a:cubicBezTo>
                  <a:pt x="982" y="1908"/>
                  <a:pt x="979" y="1907"/>
                  <a:pt x="976" y="1906"/>
                </a:cubicBezTo>
                <a:cubicBezTo>
                  <a:pt x="973" y="1904"/>
                  <a:pt x="969" y="1903"/>
                  <a:pt x="966" y="1902"/>
                </a:cubicBezTo>
                <a:cubicBezTo>
                  <a:pt x="963" y="1901"/>
                  <a:pt x="960" y="1899"/>
                  <a:pt x="957" y="1898"/>
                </a:cubicBezTo>
                <a:cubicBezTo>
                  <a:pt x="954" y="1897"/>
                  <a:pt x="951" y="1896"/>
                  <a:pt x="948" y="1895"/>
                </a:cubicBezTo>
                <a:cubicBezTo>
                  <a:pt x="947" y="1890"/>
                  <a:pt x="945" y="1885"/>
                  <a:pt x="944" y="1880"/>
                </a:cubicBezTo>
                <a:cubicBezTo>
                  <a:pt x="943" y="1877"/>
                  <a:pt x="942" y="1873"/>
                  <a:pt x="942" y="1870"/>
                </a:cubicBezTo>
                <a:cubicBezTo>
                  <a:pt x="939" y="1861"/>
                  <a:pt x="937" y="1853"/>
                  <a:pt x="935" y="1844"/>
                </a:cubicBezTo>
                <a:cubicBezTo>
                  <a:pt x="935" y="1842"/>
                  <a:pt x="935" y="1840"/>
                  <a:pt x="934" y="1838"/>
                </a:cubicBezTo>
                <a:cubicBezTo>
                  <a:pt x="933" y="1831"/>
                  <a:pt x="931" y="1824"/>
                  <a:pt x="930" y="1817"/>
                </a:cubicBezTo>
                <a:cubicBezTo>
                  <a:pt x="929" y="1814"/>
                  <a:pt x="928" y="1811"/>
                  <a:pt x="928" y="1807"/>
                </a:cubicBezTo>
                <a:cubicBezTo>
                  <a:pt x="927" y="1802"/>
                  <a:pt x="926" y="1796"/>
                  <a:pt x="925" y="1791"/>
                </a:cubicBezTo>
                <a:cubicBezTo>
                  <a:pt x="924" y="1787"/>
                  <a:pt x="923" y="1783"/>
                  <a:pt x="923" y="1780"/>
                </a:cubicBezTo>
                <a:cubicBezTo>
                  <a:pt x="922" y="1775"/>
                  <a:pt x="921" y="1769"/>
                  <a:pt x="920" y="1764"/>
                </a:cubicBezTo>
                <a:cubicBezTo>
                  <a:pt x="919" y="1760"/>
                  <a:pt x="919" y="1756"/>
                  <a:pt x="918" y="1752"/>
                </a:cubicBezTo>
                <a:cubicBezTo>
                  <a:pt x="917" y="1747"/>
                  <a:pt x="916" y="1742"/>
                  <a:pt x="916" y="1737"/>
                </a:cubicBezTo>
                <a:cubicBezTo>
                  <a:pt x="915" y="1733"/>
                  <a:pt x="915" y="1729"/>
                  <a:pt x="914" y="1725"/>
                </a:cubicBezTo>
                <a:cubicBezTo>
                  <a:pt x="913" y="1720"/>
                  <a:pt x="913" y="1716"/>
                  <a:pt x="912" y="1711"/>
                </a:cubicBezTo>
                <a:cubicBezTo>
                  <a:pt x="911" y="1707"/>
                  <a:pt x="911" y="1702"/>
                  <a:pt x="910" y="1698"/>
                </a:cubicBezTo>
                <a:cubicBezTo>
                  <a:pt x="910" y="1695"/>
                  <a:pt x="910" y="1692"/>
                  <a:pt x="909" y="1689"/>
                </a:cubicBezTo>
                <a:cubicBezTo>
                  <a:pt x="911" y="1690"/>
                  <a:pt x="912" y="1691"/>
                  <a:pt x="914" y="1691"/>
                </a:cubicBezTo>
                <a:close/>
                <a:moveTo>
                  <a:pt x="956" y="1911"/>
                </a:moveTo>
                <a:cubicBezTo>
                  <a:pt x="959" y="1912"/>
                  <a:pt x="962" y="1913"/>
                  <a:pt x="965" y="1914"/>
                </a:cubicBezTo>
                <a:cubicBezTo>
                  <a:pt x="968" y="1916"/>
                  <a:pt x="972" y="1917"/>
                  <a:pt x="975" y="1918"/>
                </a:cubicBezTo>
                <a:cubicBezTo>
                  <a:pt x="978" y="1920"/>
                  <a:pt x="981" y="1921"/>
                  <a:pt x="984" y="1922"/>
                </a:cubicBezTo>
                <a:cubicBezTo>
                  <a:pt x="988" y="1923"/>
                  <a:pt x="991" y="1924"/>
                  <a:pt x="995" y="1926"/>
                </a:cubicBezTo>
                <a:cubicBezTo>
                  <a:pt x="998" y="1927"/>
                  <a:pt x="1001" y="1928"/>
                  <a:pt x="1004" y="1929"/>
                </a:cubicBezTo>
                <a:cubicBezTo>
                  <a:pt x="1007" y="1930"/>
                  <a:pt x="1011" y="1931"/>
                  <a:pt x="1014" y="1933"/>
                </a:cubicBezTo>
                <a:cubicBezTo>
                  <a:pt x="1017" y="1934"/>
                  <a:pt x="1020" y="1935"/>
                  <a:pt x="1023" y="1936"/>
                </a:cubicBezTo>
                <a:cubicBezTo>
                  <a:pt x="1027" y="1937"/>
                  <a:pt x="1030" y="1938"/>
                  <a:pt x="1034" y="1939"/>
                </a:cubicBezTo>
                <a:cubicBezTo>
                  <a:pt x="1037" y="1940"/>
                  <a:pt x="1040" y="1941"/>
                  <a:pt x="1043" y="1942"/>
                </a:cubicBezTo>
                <a:cubicBezTo>
                  <a:pt x="1046" y="1943"/>
                  <a:pt x="1050" y="1945"/>
                  <a:pt x="1053" y="1946"/>
                </a:cubicBezTo>
                <a:cubicBezTo>
                  <a:pt x="1056" y="1947"/>
                  <a:pt x="1059" y="1948"/>
                  <a:pt x="1062" y="1949"/>
                </a:cubicBezTo>
                <a:cubicBezTo>
                  <a:pt x="1066" y="1950"/>
                  <a:pt x="1070" y="1951"/>
                  <a:pt x="1073" y="1952"/>
                </a:cubicBezTo>
                <a:cubicBezTo>
                  <a:pt x="1076" y="1953"/>
                  <a:pt x="1079" y="1954"/>
                  <a:pt x="1082" y="1955"/>
                </a:cubicBezTo>
                <a:cubicBezTo>
                  <a:pt x="1086" y="1956"/>
                  <a:pt x="1089" y="1957"/>
                  <a:pt x="1093" y="1958"/>
                </a:cubicBezTo>
                <a:cubicBezTo>
                  <a:pt x="1096" y="1959"/>
                  <a:pt x="1099" y="1959"/>
                  <a:pt x="1102" y="1960"/>
                </a:cubicBezTo>
                <a:cubicBezTo>
                  <a:pt x="1106" y="1961"/>
                  <a:pt x="1109" y="1962"/>
                  <a:pt x="1113" y="1963"/>
                </a:cubicBezTo>
                <a:cubicBezTo>
                  <a:pt x="1116" y="1964"/>
                  <a:pt x="1119" y="1965"/>
                  <a:pt x="1122" y="1966"/>
                </a:cubicBezTo>
                <a:cubicBezTo>
                  <a:pt x="1126" y="1967"/>
                  <a:pt x="1130" y="1968"/>
                  <a:pt x="1133" y="1969"/>
                </a:cubicBezTo>
                <a:cubicBezTo>
                  <a:pt x="1136" y="1970"/>
                  <a:pt x="1139" y="1970"/>
                  <a:pt x="1142" y="1971"/>
                </a:cubicBezTo>
                <a:cubicBezTo>
                  <a:pt x="1146" y="1972"/>
                  <a:pt x="1150" y="1973"/>
                  <a:pt x="1154" y="1974"/>
                </a:cubicBezTo>
                <a:cubicBezTo>
                  <a:pt x="1157" y="1975"/>
                  <a:pt x="1159" y="1975"/>
                  <a:pt x="1162" y="1976"/>
                </a:cubicBezTo>
                <a:cubicBezTo>
                  <a:pt x="1167" y="1977"/>
                  <a:pt x="1172" y="1978"/>
                  <a:pt x="1177" y="1980"/>
                </a:cubicBezTo>
                <a:cubicBezTo>
                  <a:pt x="1179" y="1980"/>
                  <a:pt x="1180" y="1980"/>
                  <a:pt x="1182" y="1981"/>
                </a:cubicBezTo>
                <a:cubicBezTo>
                  <a:pt x="1189" y="1982"/>
                  <a:pt x="1195" y="1984"/>
                  <a:pt x="1202" y="1985"/>
                </a:cubicBezTo>
                <a:cubicBezTo>
                  <a:pt x="1204" y="1985"/>
                  <a:pt x="1207" y="1986"/>
                  <a:pt x="1209" y="1986"/>
                </a:cubicBezTo>
                <a:cubicBezTo>
                  <a:pt x="1214" y="1987"/>
                  <a:pt x="1218" y="1988"/>
                  <a:pt x="1222" y="1989"/>
                </a:cubicBezTo>
                <a:cubicBezTo>
                  <a:pt x="1225" y="1990"/>
                  <a:pt x="1228" y="1990"/>
                  <a:pt x="1231" y="1991"/>
                </a:cubicBezTo>
                <a:cubicBezTo>
                  <a:pt x="1235" y="1991"/>
                  <a:pt x="1239" y="1992"/>
                  <a:pt x="1242" y="1993"/>
                </a:cubicBezTo>
                <a:cubicBezTo>
                  <a:pt x="1246" y="1993"/>
                  <a:pt x="1249" y="1994"/>
                  <a:pt x="1252" y="1995"/>
                </a:cubicBezTo>
                <a:cubicBezTo>
                  <a:pt x="1255" y="1995"/>
                  <a:pt x="1258" y="1996"/>
                  <a:pt x="1261" y="1996"/>
                </a:cubicBezTo>
                <a:cubicBezTo>
                  <a:pt x="1261" y="1996"/>
                  <a:pt x="1261" y="1996"/>
                  <a:pt x="1261" y="1996"/>
                </a:cubicBezTo>
                <a:cubicBezTo>
                  <a:pt x="1261" y="1996"/>
                  <a:pt x="1261" y="1996"/>
                  <a:pt x="1261" y="1996"/>
                </a:cubicBezTo>
                <a:cubicBezTo>
                  <a:pt x="1263" y="2002"/>
                  <a:pt x="1265" y="2007"/>
                  <a:pt x="1267" y="2012"/>
                </a:cubicBezTo>
                <a:cubicBezTo>
                  <a:pt x="1268" y="2015"/>
                  <a:pt x="1269" y="2018"/>
                  <a:pt x="1270" y="2021"/>
                </a:cubicBezTo>
                <a:cubicBezTo>
                  <a:pt x="1273" y="2030"/>
                  <a:pt x="1276" y="2039"/>
                  <a:pt x="1279" y="2048"/>
                </a:cubicBezTo>
                <a:cubicBezTo>
                  <a:pt x="1279" y="2048"/>
                  <a:pt x="1280" y="2048"/>
                  <a:pt x="1280" y="2048"/>
                </a:cubicBezTo>
                <a:cubicBezTo>
                  <a:pt x="1283" y="2057"/>
                  <a:pt x="1286" y="2066"/>
                  <a:pt x="1290" y="2074"/>
                </a:cubicBezTo>
                <a:cubicBezTo>
                  <a:pt x="1291" y="2077"/>
                  <a:pt x="1292" y="2080"/>
                  <a:pt x="1293" y="2083"/>
                </a:cubicBezTo>
                <a:cubicBezTo>
                  <a:pt x="1296" y="2089"/>
                  <a:pt x="1298" y="2095"/>
                  <a:pt x="1300" y="2100"/>
                </a:cubicBezTo>
                <a:cubicBezTo>
                  <a:pt x="1302" y="2104"/>
                  <a:pt x="1303" y="2107"/>
                  <a:pt x="1305" y="2111"/>
                </a:cubicBezTo>
                <a:cubicBezTo>
                  <a:pt x="1307" y="2116"/>
                  <a:pt x="1309" y="2121"/>
                  <a:pt x="1312" y="2127"/>
                </a:cubicBezTo>
                <a:cubicBezTo>
                  <a:pt x="1313" y="2130"/>
                  <a:pt x="1315" y="2134"/>
                  <a:pt x="1317" y="2138"/>
                </a:cubicBezTo>
                <a:cubicBezTo>
                  <a:pt x="1319" y="2142"/>
                  <a:pt x="1321" y="2147"/>
                  <a:pt x="1323" y="2152"/>
                </a:cubicBezTo>
                <a:cubicBezTo>
                  <a:pt x="1325" y="2156"/>
                  <a:pt x="1327" y="2160"/>
                  <a:pt x="1329" y="2164"/>
                </a:cubicBezTo>
                <a:cubicBezTo>
                  <a:pt x="1331" y="2168"/>
                  <a:pt x="1333" y="2173"/>
                  <a:pt x="1336" y="2178"/>
                </a:cubicBezTo>
                <a:cubicBezTo>
                  <a:pt x="1337" y="2182"/>
                  <a:pt x="1339" y="2185"/>
                  <a:pt x="1341" y="2189"/>
                </a:cubicBezTo>
                <a:cubicBezTo>
                  <a:pt x="1343" y="2192"/>
                  <a:pt x="1344" y="2195"/>
                  <a:pt x="1346" y="2198"/>
                </a:cubicBezTo>
                <a:cubicBezTo>
                  <a:pt x="1344" y="2198"/>
                  <a:pt x="1342" y="2198"/>
                  <a:pt x="1340" y="2198"/>
                </a:cubicBezTo>
                <a:cubicBezTo>
                  <a:pt x="1337" y="2197"/>
                  <a:pt x="1334" y="2197"/>
                  <a:pt x="1331" y="2196"/>
                </a:cubicBezTo>
                <a:cubicBezTo>
                  <a:pt x="1327" y="2196"/>
                  <a:pt x="1323" y="2195"/>
                  <a:pt x="1320" y="2195"/>
                </a:cubicBezTo>
                <a:cubicBezTo>
                  <a:pt x="1317" y="2195"/>
                  <a:pt x="1313" y="2194"/>
                  <a:pt x="1310" y="2194"/>
                </a:cubicBezTo>
                <a:cubicBezTo>
                  <a:pt x="1306" y="2193"/>
                  <a:pt x="1303" y="2193"/>
                  <a:pt x="1299" y="2192"/>
                </a:cubicBezTo>
                <a:cubicBezTo>
                  <a:pt x="1296" y="2192"/>
                  <a:pt x="1293" y="2191"/>
                  <a:pt x="1290" y="2191"/>
                </a:cubicBezTo>
                <a:cubicBezTo>
                  <a:pt x="1286" y="2190"/>
                  <a:pt x="1282" y="2190"/>
                  <a:pt x="1279" y="2189"/>
                </a:cubicBezTo>
                <a:cubicBezTo>
                  <a:pt x="1275" y="2189"/>
                  <a:pt x="1272" y="2188"/>
                  <a:pt x="1269" y="2188"/>
                </a:cubicBezTo>
                <a:cubicBezTo>
                  <a:pt x="1265" y="2187"/>
                  <a:pt x="1262" y="2186"/>
                  <a:pt x="1258" y="2186"/>
                </a:cubicBezTo>
                <a:cubicBezTo>
                  <a:pt x="1255" y="2185"/>
                  <a:pt x="1252" y="2185"/>
                  <a:pt x="1249" y="2184"/>
                </a:cubicBezTo>
                <a:cubicBezTo>
                  <a:pt x="1245" y="2183"/>
                  <a:pt x="1241" y="2183"/>
                  <a:pt x="1238" y="2182"/>
                </a:cubicBezTo>
                <a:cubicBezTo>
                  <a:pt x="1235" y="2181"/>
                  <a:pt x="1231" y="2181"/>
                  <a:pt x="1228" y="2180"/>
                </a:cubicBezTo>
                <a:cubicBezTo>
                  <a:pt x="1225" y="2180"/>
                  <a:pt x="1221" y="2179"/>
                  <a:pt x="1217" y="2178"/>
                </a:cubicBezTo>
                <a:cubicBezTo>
                  <a:pt x="1214" y="2177"/>
                  <a:pt x="1211" y="2177"/>
                  <a:pt x="1208" y="2176"/>
                </a:cubicBezTo>
                <a:cubicBezTo>
                  <a:pt x="1204" y="2175"/>
                  <a:pt x="1201" y="2175"/>
                  <a:pt x="1197" y="2174"/>
                </a:cubicBezTo>
                <a:cubicBezTo>
                  <a:pt x="1194" y="2173"/>
                  <a:pt x="1191" y="2173"/>
                  <a:pt x="1188" y="2172"/>
                </a:cubicBezTo>
                <a:cubicBezTo>
                  <a:pt x="1184" y="2171"/>
                  <a:pt x="1180" y="2170"/>
                  <a:pt x="1176" y="2169"/>
                </a:cubicBezTo>
                <a:cubicBezTo>
                  <a:pt x="1173" y="2169"/>
                  <a:pt x="1170" y="2168"/>
                  <a:pt x="1167" y="2167"/>
                </a:cubicBezTo>
                <a:cubicBezTo>
                  <a:pt x="1164" y="2166"/>
                  <a:pt x="1160" y="2165"/>
                  <a:pt x="1156" y="2164"/>
                </a:cubicBezTo>
                <a:cubicBezTo>
                  <a:pt x="1153" y="2164"/>
                  <a:pt x="1150" y="2163"/>
                  <a:pt x="1147" y="2162"/>
                </a:cubicBezTo>
                <a:cubicBezTo>
                  <a:pt x="1143" y="2161"/>
                  <a:pt x="1139" y="2160"/>
                  <a:pt x="1135" y="2159"/>
                </a:cubicBezTo>
                <a:cubicBezTo>
                  <a:pt x="1133" y="2159"/>
                  <a:pt x="1130" y="2158"/>
                  <a:pt x="1127" y="2157"/>
                </a:cubicBezTo>
                <a:cubicBezTo>
                  <a:pt x="1123" y="2156"/>
                  <a:pt x="1118" y="2155"/>
                  <a:pt x="1114" y="2153"/>
                </a:cubicBezTo>
                <a:cubicBezTo>
                  <a:pt x="1112" y="2153"/>
                  <a:pt x="1110" y="2152"/>
                  <a:pt x="1107" y="2152"/>
                </a:cubicBezTo>
                <a:cubicBezTo>
                  <a:pt x="1101" y="2150"/>
                  <a:pt x="1094" y="2148"/>
                  <a:pt x="1087" y="2146"/>
                </a:cubicBezTo>
                <a:cubicBezTo>
                  <a:pt x="1087" y="2146"/>
                  <a:pt x="1087" y="2146"/>
                  <a:pt x="1087" y="2146"/>
                </a:cubicBezTo>
                <a:cubicBezTo>
                  <a:pt x="1081" y="2144"/>
                  <a:pt x="1074" y="2142"/>
                  <a:pt x="1068" y="2140"/>
                </a:cubicBezTo>
                <a:cubicBezTo>
                  <a:pt x="1066" y="2139"/>
                  <a:pt x="1063" y="2139"/>
                  <a:pt x="1061" y="2138"/>
                </a:cubicBezTo>
                <a:cubicBezTo>
                  <a:pt x="1057" y="2137"/>
                  <a:pt x="1052" y="2135"/>
                  <a:pt x="1048" y="2134"/>
                </a:cubicBezTo>
                <a:cubicBezTo>
                  <a:pt x="1045" y="2133"/>
                  <a:pt x="1043" y="2132"/>
                  <a:pt x="1040" y="2131"/>
                </a:cubicBezTo>
                <a:cubicBezTo>
                  <a:pt x="1037" y="2130"/>
                  <a:pt x="1033" y="2129"/>
                  <a:pt x="1030" y="2128"/>
                </a:cubicBezTo>
                <a:cubicBezTo>
                  <a:pt x="1027" y="2121"/>
                  <a:pt x="1024" y="2114"/>
                  <a:pt x="1021" y="2107"/>
                </a:cubicBezTo>
                <a:cubicBezTo>
                  <a:pt x="1020" y="2105"/>
                  <a:pt x="1019" y="2103"/>
                  <a:pt x="1018" y="2101"/>
                </a:cubicBezTo>
                <a:cubicBezTo>
                  <a:pt x="1014" y="2092"/>
                  <a:pt x="1010" y="2083"/>
                  <a:pt x="1007" y="2074"/>
                </a:cubicBezTo>
                <a:cubicBezTo>
                  <a:pt x="1006" y="2071"/>
                  <a:pt x="1005" y="2069"/>
                  <a:pt x="1004" y="2066"/>
                </a:cubicBezTo>
                <a:cubicBezTo>
                  <a:pt x="1001" y="2059"/>
                  <a:pt x="998" y="2053"/>
                  <a:pt x="996" y="2046"/>
                </a:cubicBezTo>
                <a:cubicBezTo>
                  <a:pt x="995" y="2042"/>
                  <a:pt x="993" y="2038"/>
                  <a:pt x="992" y="2035"/>
                </a:cubicBezTo>
                <a:cubicBezTo>
                  <a:pt x="990" y="2029"/>
                  <a:pt x="988" y="2023"/>
                  <a:pt x="986" y="2018"/>
                </a:cubicBezTo>
                <a:cubicBezTo>
                  <a:pt x="984" y="2014"/>
                  <a:pt x="983" y="2010"/>
                  <a:pt x="981" y="2006"/>
                </a:cubicBezTo>
                <a:cubicBezTo>
                  <a:pt x="980" y="2000"/>
                  <a:pt x="978" y="1995"/>
                  <a:pt x="976" y="1989"/>
                </a:cubicBezTo>
                <a:cubicBezTo>
                  <a:pt x="974" y="1985"/>
                  <a:pt x="973" y="1981"/>
                  <a:pt x="972" y="1977"/>
                </a:cubicBezTo>
                <a:cubicBezTo>
                  <a:pt x="970" y="1971"/>
                  <a:pt x="968" y="1966"/>
                  <a:pt x="967" y="1961"/>
                </a:cubicBezTo>
                <a:cubicBezTo>
                  <a:pt x="965" y="1956"/>
                  <a:pt x="964" y="1952"/>
                  <a:pt x="963" y="1948"/>
                </a:cubicBezTo>
                <a:cubicBezTo>
                  <a:pt x="961" y="1943"/>
                  <a:pt x="960" y="1937"/>
                  <a:pt x="958" y="1932"/>
                </a:cubicBezTo>
                <a:cubicBezTo>
                  <a:pt x="957" y="1928"/>
                  <a:pt x="956" y="1923"/>
                  <a:pt x="954" y="1919"/>
                </a:cubicBezTo>
                <a:cubicBezTo>
                  <a:pt x="953" y="1916"/>
                  <a:pt x="953" y="1912"/>
                  <a:pt x="952" y="1909"/>
                </a:cubicBezTo>
                <a:cubicBezTo>
                  <a:pt x="953" y="1910"/>
                  <a:pt x="955" y="1910"/>
                  <a:pt x="956" y="1911"/>
                </a:cubicBezTo>
                <a:close/>
                <a:moveTo>
                  <a:pt x="1040" y="2144"/>
                </a:moveTo>
                <a:cubicBezTo>
                  <a:pt x="1043" y="2145"/>
                  <a:pt x="1046" y="2146"/>
                  <a:pt x="1049" y="2147"/>
                </a:cubicBezTo>
                <a:cubicBezTo>
                  <a:pt x="1053" y="2148"/>
                  <a:pt x="1056" y="2149"/>
                  <a:pt x="1060" y="2150"/>
                </a:cubicBezTo>
                <a:cubicBezTo>
                  <a:pt x="1063" y="2151"/>
                  <a:pt x="1066" y="2152"/>
                  <a:pt x="1069" y="2153"/>
                </a:cubicBezTo>
                <a:cubicBezTo>
                  <a:pt x="1073" y="2154"/>
                  <a:pt x="1076" y="2155"/>
                  <a:pt x="1080" y="2156"/>
                </a:cubicBezTo>
                <a:cubicBezTo>
                  <a:pt x="1083" y="2157"/>
                  <a:pt x="1086" y="2158"/>
                  <a:pt x="1089" y="2159"/>
                </a:cubicBezTo>
                <a:cubicBezTo>
                  <a:pt x="1092" y="2160"/>
                  <a:pt x="1096" y="2161"/>
                  <a:pt x="1100" y="2162"/>
                </a:cubicBezTo>
                <a:cubicBezTo>
                  <a:pt x="1103" y="2163"/>
                  <a:pt x="1106" y="2164"/>
                  <a:pt x="1109" y="2165"/>
                </a:cubicBezTo>
                <a:cubicBezTo>
                  <a:pt x="1112" y="2166"/>
                  <a:pt x="1116" y="2167"/>
                  <a:pt x="1120" y="2167"/>
                </a:cubicBezTo>
                <a:cubicBezTo>
                  <a:pt x="1123" y="2168"/>
                  <a:pt x="1126" y="2169"/>
                  <a:pt x="1129" y="2170"/>
                </a:cubicBezTo>
                <a:cubicBezTo>
                  <a:pt x="1133" y="2171"/>
                  <a:pt x="1136" y="2172"/>
                  <a:pt x="1140" y="2173"/>
                </a:cubicBezTo>
                <a:cubicBezTo>
                  <a:pt x="1143" y="2174"/>
                  <a:pt x="1146" y="2174"/>
                  <a:pt x="1149" y="2175"/>
                </a:cubicBezTo>
                <a:cubicBezTo>
                  <a:pt x="1153" y="2176"/>
                  <a:pt x="1156" y="2177"/>
                  <a:pt x="1160" y="2178"/>
                </a:cubicBezTo>
                <a:cubicBezTo>
                  <a:pt x="1163" y="2179"/>
                  <a:pt x="1166" y="2179"/>
                  <a:pt x="1169" y="2180"/>
                </a:cubicBezTo>
                <a:cubicBezTo>
                  <a:pt x="1173" y="2181"/>
                  <a:pt x="1177" y="2182"/>
                  <a:pt x="1180" y="2183"/>
                </a:cubicBezTo>
                <a:cubicBezTo>
                  <a:pt x="1184" y="2183"/>
                  <a:pt x="1187" y="2184"/>
                  <a:pt x="1190" y="2185"/>
                </a:cubicBezTo>
                <a:cubicBezTo>
                  <a:pt x="1193" y="2185"/>
                  <a:pt x="1197" y="2186"/>
                  <a:pt x="1201" y="2187"/>
                </a:cubicBezTo>
                <a:cubicBezTo>
                  <a:pt x="1204" y="2188"/>
                  <a:pt x="1207" y="2188"/>
                  <a:pt x="1210" y="2189"/>
                </a:cubicBezTo>
                <a:cubicBezTo>
                  <a:pt x="1214" y="2190"/>
                  <a:pt x="1218" y="2190"/>
                  <a:pt x="1222" y="2191"/>
                </a:cubicBezTo>
                <a:cubicBezTo>
                  <a:pt x="1225" y="2192"/>
                  <a:pt x="1227" y="2192"/>
                  <a:pt x="1230" y="2193"/>
                </a:cubicBezTo>
                <a:cubicBezTo>
                  <a:pt x="1234" y="2194"/>
                  <a:pt x="1239" y="2194"/>
                  <a:pt x="1243" y="2195"/>
                </a:cubicBezTo>
                <a:cubicBezTo>
                  <a:pt x="1245" y="2196"/>
                  <a:pt x="1248" y="2196"/>
                  <a:pt x="1251" y="2197"/>
                </a:cubicBezTo>
                <a:cubicBezTo>
                  <a:pt x="1255" y="2197"/>
                  <a:pt x="1260" y="2198"/>
                  <a:pt x="1265" y="2199"/>
                </a:cubicBezTo>
                <a:cubicBezTo>
                  <a:pt x="1267" y="2199"/>
                  <a:pt x="1269" y="2200"/>
                  <a:pt x="1271" y="2200"/>
                </a:cubicBezTo>
                <a:cubicBezTo>
                  <a:pt x="1285" y="2202"/>
                  <a:pt x="1299" y="2204"/>
                  <a:pt x="1312" y="2206"/>
                </a:cubicBezTo>
                <a:cubicBezTo>
                  <a:pt x="1315" y="2206"/>
                  <a:pt x="1317" y="2207"/>
                  <a:pt x="1319" y="2207"/>
                </a:cubicBezTo>
                <a:cubicBezTo>
                  <a:pt x="1324" y="2208"/>
                  <a:pt x="1329" y="2208"/>
                  <a:pt x="1333" y="2209"/>
                </a:cubicBezTo>
                <a:cubicBezTo>
                  <a:pt x="1336" y="2209"/>
                  <a:pt x="1339" y="2209"/>
                  <a:pt x="1341" y="2210"/>
                </a:cubicBezTo>
                <a:cubicBezTo>
                  <a:pt x="1345" y="2210"/>
                  <a:pt x="1349" y="2211"/>
                  <a:pt x="1352" y="2211"/>
                </a:cubicBezTo>
                <a:cubicBezTo>
                  <a:pt x="1352" y="2211"/>
                  <a:pt x="1352" y="2211"/>
                  <a:pt x="1352" y="2211"/>
                </a:cubicBezTo>
                <a:cubicBezTo>
                  <a:pt x="1352" y="2211"/>
                  <a:pt x="1352" y="2211"/>
                  <a:pt x="1352" y="2211"/>
                </a:cubicBezTo>
                <a:cubicBezTo>
                  <a:pt x="1355" y="2217"/>
                  <a:pt x="1358" y="2223"/>
                  <a:pt x="1362" y="2229"/>
                </a:cubicBezTo>
                <a:cubicBezTo>
                  <a:pt x="1363" y="2231"/>
                  <a:pt x="1364" y="2234"/>
                  <a:pt x="1366" y="2236"/>
                </a:cubicBezTo>
                <a:cubicBezTo>
                  <a:pt x="1370" y="2245"/>
                  <a:pt x="1375" y="2254"/>
                  <a:pt x="1380" y="2262"/>
                </a:cubicBezTo>
                <a:cubicBezTo>
                  <a:pt x="1381" y="2264"/>
                  <a:pt x="1382" y="2266"/>
                  <a:pt x="1383" y="2267"/>
                </a:cubicBezTo>
                <a:cubicBezTo>
                  <a:pt x="1387" y="2275"/>
                  <a:pt x="1391" y="2282"/>
                  <a:pt x="1395" y="2289"/>
                </a:cubicBezTo>
                <a:cubicBezTo>
                  <a:pt x="1397" y="2292"/>
                  <a:pt x="1399" y="2295"/>
                  <a:pt x="1401" y="2298"/>
                </a:cubicBezTo>
                <a:cubicBezTo>
                  <a:pt x="1404" y="2303"/>
                  <a:pt x="1408" y="2309"/>
                  <a:pt x="1411" y="2314"/>
                </a:cubicBezTo>
                <a:cubicBezTo>
                  <a:pt x="1413" y="2318"/>
                  <a:pt x="1416" y="2321"/>
                  <a:pt x="1418" y="2325"/>
                </a:cubicBezTo>
                <a:cubicBezTo>
                  <a:pt x="1421" y="2330"/>
                  <a:pt x="1424" y="2335"/>
                  <a:pt x="1427" y="2340"/>
                </a:cubicBezTo>
                <a:cubicBezTo>
                  <a:pt x="1430" y="2344"/>
                  <a:pt x="1432" y="2347"/>
                  <a:pt x="1435" y="2351"/>
                </a:cubicBezTo>
                <a:cubicBezTo>
                  <a:pt x="1438" y="2356"/>
                  <a:pt x="1441" y="2360"/>
                  <a:pt x="1444" y="2365"/>
                </a:cubicBezTo>
                <a:cubicBezTo>
                  <a:pt x="1447" y="2369"/>
                  <a:pt x="1449" y="2372"/>
                  <a:pt x="1452" y="2376"/>
                </a:cubicBezTo>
                <a:cubicBezTo>
                  <a:pt x="1455" y="2381"/>
                  <a:pt x="1458" y="2385"/>
                  <a:pt x="1462" y="2390"/>
                </a:cubicBezTo>
                <a:cubicBezTo>
                  <a:pt x="1464" y="2394"/>
                  <a:pt x="1467" y="2397"/>
                  <a:pt x="1469" y="2401"/>
                </a:cubicBezTo>
                <a:cubicBezTo>
                  <a:pt x="1471" y="2404"/>
                  <a:pt x="1473" y="2406"/>
                  <a:pt x="1475" y="2409"/>
                </a:cubicBezTo>
                <a:cubicBezTo>
                  <a:pt x="1474" y="2409"/>
                  <a:pt x="1472" y="2409"/>
                  <a:pt x="1471" y="2409"/>
                </a:cubicBezTo>
                <a:cubicBezTo>
                  <a:pt x="1468" y="2409"/>
                  <a:pt x="1465" y="2409"/>
                  <a:pt x="1462" y="2409"/>
                </a:cubicBezTo>
                <a:cubicBezTo>
                  <a:pt x="1458" y="2409"/>
                  <a:pt x="1455" y="2409"/>
                  <a:pt x="1451" y="2408"/>
                </a:cubicBezTo>
                <a:cubicBezTo>
                  <a:pt x="1448" y="2408"/>
                  <a:pt x="1445" y="2408"/>
                  <a:pt x="1442" y="2408"/>
                </a:cubicBezTo>
                <a:cubicBezTo>
                  <a:pt x="1438" y="2408"/>
                  <a:pt x="1434" y="2408"/>
                  <a:pt x="1431" y="2407"/>
                </a:cubicBezTo>
                <a:cubicBezTo>
                  <a:pt x="1428" y="2407"/>
                  <a:pt x="1425" y="2407"/>
                  <a:pt x="1422" y="2407"/>
                </a:cubicBezTo>
                <a:cubicBezTo>
                  <a:pt x="1418" y="2407"/>
                  <a:pt x="1414" y="2406"/>
                  <a:pt x="1411" y="2406"/>
                </a:cubicBezTo>
                <a:cubicBezTo>
                  <a:pt x="1408" y="2406"/>
                  <a:pt x="1405" y="2406"/>
                  <a:pt x="1402" y="2406"/>
                </a:cubicBezTo>
                <a:cubicBezTo>
                  <a:pt x="1398" y="2405"/>
                  <a:pt x="1394" y="2405"/>
                  <a:pt x="1391" y="2405"/>
                </a:cubicBezTo>
                <a:cubicBezTo>
                  <a:pt x="1388" y="2404"/>
                  <a:pt x="1385" y="2404"/>
                  <a:pt x="1382" y="2404"/>
                </a:cubicBezTo>
                <a:cubicBezTo>
                  <a:pt x="1378" y="2404"/>
                  <a:pt x="1374" y="2403"/>
                  <a:pt x="1371" y="2403"/>
                </a:cubicBezTo>
                <a:cubicBezTo>
                  <a:pt x="1368" y="2403"/>
                  <a:pt x="1365" y="2402"/>
                  <a:pt x="1362" y="2402"/>
                </a:cubicBezTo>
                <a:cubicBezTo>
                  <a:pt x="1358" y="2402"/>
                  <a:pt x="1354" y="2401"/>
                  <a:pt x="1351" y="2401"/>
                </a:cubicBezTo>
                <a:cubicBezTo>
                  <a:pt x="1348" y="2401"/>
                  <a:pt x="1345" y="2400"/>
                  <a:pt x="1342" y="2400"/>
                </a:cubicBezTo>
                <a:cubicBezTo>
                  <a:pt x="1338" y="2400"/>
                  <a:pt x="1334" y="2399"/>
                  <a:pt x="1331" y="2399"/>
                </a:cubicBezTo>
                <a:cubicBezTo>
                  <a:pt x="1328" y="2398"/>
                  <a:pt x="1325" y="2398"/>
                  <a:pt x="1322" y="2398"/>
                </a:cubicBezTo>
                <a:cubicBezTo>
                  <a:pt x="1318" y="2397"/>
                  <a:pt x="1314" y="2397"/>
                  <a:pt x="1310" y="2396"/>
                </a:cubicBezTo>
                <a:cubicBezTo>
                  <a:pt x="1308" y="2396"/>
                  <a:pt x="1305" y="2395"/>
                  <a:pt x="1302" y="2395"/>
                </a:cubicBezTo>
                <a:cubicBezTo>
                  <a:pt x="1298" y="2394"/>
                  <a:pt x="1294" y="2394"/>
                  <a:pt x="1290" y="2393"/>
                </a:cubicBezTo>
                <a:cubicBezTo>
                  <a:pt x="1288" y="2393"/>
                  <a:pt x="1285" y="2392"/>
                  <a:pt x="1282" y="2392"/>
                </a:cubicBezTo>
                <a:cubicBezTo>
                  <a:pt x="1278" y="2391"/>
                  <a:pt x="1274" y="2391"/>
                  <a:pt x="1270" y="2390"/>
                </a:cubicBezTo>
                <a:cubicBezTo>
                  <a:pt x="1268" y="2390"/>
                  <a:pt x="1265" y="2389"/>
                  <a:pt x="1263" y="2389"/>
                </a:cubicBezTo>
                <a:cubicBezTo>
                  <a:pt x="1258" y="2388"/>
                  <a:pt x="1254" y="2387"/>
                  <a:pt x="1249" y="2386"/>
                </a:cubicBezTo>
                <a:cubicBezTo>
                  <a:pt x="1247" y="2386"/>
                  <a:pt x="1245" y="2386"/>
                  <a:pt x="1243" y="2385"/>
                </a:cubicBezTo>
                <a:cubicBezTo>
                  <a:pt x="1237" y="2384"/>
                  <a:pt x="1232" y="2383"/>
                  <a:pt x="1226" y="2382"/>
                </a:cubicBezTo>
                <a:cubicBezTo>
                  <a:pt x="1225" y="2382"/>
                  <a:pt x="1224" y="2382"/>
                  <a:pt x="1223" y="2382"/>
                </a:cubicBezTo>
                <a:cubicBezTo>
                  <a:pt x="1217" y="2380"/>
                  <a:pt x="1210" y="2379"/>
                  <a:pt x="1204" y="2378"/>
                </a:cubicBezTo>
                <a:cubicBezTo>
                  <a:pt x="1202" y="2377"/>
                  <a:pt x="1201" y="2377"/>
                  <a:pt x="1200" y="2377"/>
                </a:cubicBezTo>
                <a:cubicBezTo>
                  <a:pt x="1194" y="2376"/>
                  <a:pt x="1189" y="2375"/>
                  <a:pt x="1184" y="2373"/>
                </a:cubicBezTo>
                <a:cubicBezTo>
                  <a:pt x="1182" y="2373"/>
                  <a:pt x="1180" y="2372"/>
                  <a:pt x="1177" y="2372"/>
                </a:cubicBezTo>
                <a:cubicBezTo>
                  <a:pt x="1173" y="2371"/>
                  <a:pt x="1170" y="2370"/>
                  <a:pt x="1166" y="2369"/>
                </a:cubicBezTo>
                <a:cubicBezTo>
                  <a:pt x="1160" y="2361"/>
                  <a:pt x="1155" y="2353"/>
                  <a:pt x="1150" y="2345"/>
                </a:cubicBezTo>
                <a:cubicBezTo>
                  <a:pt x="1149" y="2344"/>
                  <a:pt x="1148" y="2343"/>
                  <a:pt x="1148" y="2342"/>
                </a:cubicBezTo>
                <a:cubicBezTo>
                  <a:pt x="1141" y="2333"/>
                  <a:pt x="1135" y="2323"/>
                  <a:pt x="1129" y="2314"/>
                </a:cubicBezTo>
                <a:cubicBezTo>
                  <a:pt x="1127" y="2311"/>
                  <a:pt x="1126" y="2308"/>
                  <a:pt x="1124" y="2305"/>
                </a:cubicBezTo>
                <a:cubicBezTo>
                  <a:pt x="1120" y="2298"/>
                  <a:pt x="1116" y="2292"/>
                  <a:pt x="1112" y="2285"/>
                </a:cubicBezTo>
                <a:cubicBezTo>
                  <a:pt x="1109" y="2281"/>
                  <a:pt x="1107" y="2277"/>
                  <a:pt x="1105" y="2274"/>
                </a:cubicBezTo>
                <a:cubicBezTo>
                  <a:pt x="1102" y="2268"/>
                  <a:pt x="1098" y="2262"/>
                  <a:pt x="1095" y="2256"/>
                </a:cubicBezTo>
                <a:cubicBezTo>
                  <a:pt x="1092" y="2252"/>
                  <a:pt x="1090" y="2248"/>
                  <a:pt x="1088" y="2244"/>
                </a:cubicBezTo>
                <a:cubicBezTo>
                  <a:pt x="1085" y="2238"/>
                  <a:pt x="1081" y="2232"/>
                  <a:pt x="1078" y="2226"/>
                </a:cubicBezTo>
                <a:cubicBezTo>
                  <a:pt x="1076" y="2222"/>
                  <a:pt x="1074" y="2218"/>
                  <a:pt x="1072" y="2213"/>
                </a:cubicBezTo>
                <a:cubicBezTo>
                  <a:pt x="1069" y="2208"/>
                  <a:pt x="1066" y="2202"/>
                  <a:pt x="1063" y="2197"/>
                </a:cubicBezTo>
                <a:cubicBezTo>
                  <a:pt x="1060" y="2192"/>
                  <a:pt x="1058" y="2188"/>
                  <a:pt x="1056" y="2183"/>
                </a:cubicBezTo>
                <a:cubicBezTo>
                  <a:pt x="1053" y="2178"/>
                  <a:pt x="1050" y="2172"/>
                  <a:pt x="1048" y="2166"/>
                </a:cubicBezTo>
                <a:cubicBezTo>
                  <a:pt x="1046" y="2162"/>
                  <a:pt x="1043" y="2157"/>
                  <a:pt x="1041" y="2153"/>
                </a:cubicBezTo>
                <a:cubicBezTo>
                  <a:pt x="1040" y="2149"/>
                  <a:pt x="1038" y="2146"/>
                  <a:pt x="1037" y="2143"/>
                </a:cubicBezTo>
                <a:cubicBezTo>
                  <a:pt x="1038" y="2143"/>
                  <a:pt x="1039" y="2143"/>
                  <a:pt x="1040" y="2144"/>
                </a:cubicBezTo>
                <a:close/>
                <a:moveTo>
                  <a:pt x="1474" y="2387"/>
                </a:moveTo>
                <a:cubicBezTo>
                  <a:pt x="1468" y="2378"/>
                  <a:pt x="1462" y="2370"/>
                  <a:pt x="1457" y="2362"/>
                </a:cubicBezTo>
                <a:cubicBezTo>
                  <a:pt x="1455" y="2360"/>
                  <a:pt x="1454" y="2358"/>
                  <a:pt x="1453" y="2357"/>
                </a:cubicBezTo>
                <a:cubicBezTo>
                  <a:pt x="1449" y="2350"/>
                  <a:pt x="1444" y="2344"/>
                  <a:pt x="1440" y="2337"/>
                </a:cubicBezTo>
                <a:cubicBezTo>
                  <a:pt x="1438" y="2334"/>
                  <a:pt x="1436" y="2331"/>
                  <a:pt x="1434" y="2328"/>
                </a:cubicBezTo>
                <a:cubicBezTo>
                  <a:pt x="1430" y="2322"/>
                  <a:pt x="1427" y="2317"/>
                  <a:pt x="1424" y="2312"/>
                </a:cubicBezTo>
                <a:cubicBezTo>
                  <a:pt x="1421" y="2308"/>
                  <a:pt x="1419" y="2304"/>
                  <a:pt x="1417" y="2301"/>
                </a:cubicBezTo>
                <a:cubicBezTo>
                  <a:pt x="1414" y="2296"/>
                  <a:pt x="1411" y="2291"/>
                  <a:pt x="1408" y="2286"/>
                </a:cubicBezTo>
                <a:cubicBezTo>
                  <a:pt x="1406" y="2282"/>
                  <a:pt x="1403" y="2278"/>
                  <a:pt x="1401" y="2275"/>
                </a:cubicBezTo>
                <a:cubicBezTo>
                  <a:pt x="1398" y="2270"/>
                  <a:pt x="1395" y="2265"/>
                  <a:pt x="1393" y="2260"/>
                </a:cubicBezTo>
                <a:cubicBezTo>
                  <a:pt x="1390" y="2256"/>
                  <a:pt x="1388" y="2252"/>
                  <a:pt x="1386" y="2248"/>
                </a:cubicBezTo>
                <a:cubicBezTo>
                  <a:pt x="1383" y="2243"/>
                  <a:pt x="1381" y="2239"/>
                  <a:pt x="1378" y="2234"/>
                </a:cubicBezTo>
                <a:cubicBezTo>
                  <a:pt x="1376" y="2230"/>
                  <a:pt x="1374" y="2226"/>
                  <a:pt x="1371" y="2222"/>
                </a:cubicBezTo>
                <a:cubicBezTo>
                  <a:pt x="1370" y="2219"/>
                  <a:pt x="1368" y="2215"/>
                  <a:pt x="1367" y="2212"/>
                </a:cubicBezTo>
                <a:cubicBezTo>
                  <a:pt x="1367" y="2212"/>
                  <a:pt x="1368" y="2213"/>
                  <a:pt x="1369" y="2213"/>
                </a:cubicBezTo>
                <a:cubicBezTo>
                  <a:pt x="1380" y="2214"/>
                  <a:pt x="1390" y="2215"/>
                  <a:pt x="1401" y="2215"/>
                </a:cubicBezTo>
                <a:cubicBezTo>
                  <a:pt x="1403" y="2215"/>
                  <a:pt x="1404" y="2216"/>
                  <a:pt x="1406" y="2216"/>
                </a:cubicBezTo>
                <a:cubicBezTo>
                  <a:pt x="1417" y="2216"/>
                  <a:pt x="1428" y="2217"/>
                  <a:pt x="1439" y="2218"/>
                </a:cubicBezTo>
                <a:cubicBezTo>
                  <a:pt x="1440" y="2218"/>
                  <a:pt x="1442" y="2218"/>
                  <a:pt x="1443" y="2218"/>
                </a:cubicBezTo>
                <a:cubicBezTo>
                  <a:pt x="1454" y="2218"/>
                  <a:pt x="1465" y="2219"/>
                  <a:pt x="1477" y="2219"/>
                </a:cubicBezTo>
                <a:cubicBezTo>
                  <a:pt x="1478" y="2219"/>
                  <a:pt x="1479" y="2219"/>
                  <a:pt x="1480" y="2219"/>
                </a:cubicBezTo>
                <a:cubicBezTo>
                  <a:pt x="1491" y="2219"/>
                  <a:pt x="1503" y="2220"/>
                  <a:pt x="1515" y="2220"/>
                </a:cubicBezTo>
                <a:cubicBezTo>
                  <a:pt x="1526" y="2220"/>
                  <a:pt x="1537" y="2219"/>
                  <a:pt x="1549" y="2219"/>
                </a:cubicBezTo>
                <a:cubicBezTo>
                  <a:pt x="1553" y="2219"/>
                  <a:pt x="1556" y="2219"/>
                  <a:pt x="1560" y="2219"/>
                </a:cubicBezTo>
                <a:cubicBezTo>
                  <a:pt x="1568" y="2219"/>
                  <a:pt x="1575" y="2218"/>
                  <a:pt x="1583" y="2218"/>
                </a:cubicBezTo>
                <a:cubicBezTo>
                  <a:pt x="1587" y="2218"/>
                  <a:pt x="1592" y="2218"/>
                  <a:pt x="1597" y="2217"/>
                </a:cubicBezTo>
                <a:cubicBezTo>
                  <a:pt x="1603" y="2217"/>
                  <a:pt x="1610" y="2217"/>
                  <a:pt x="1617" y="2216"/>
                </a:cubicBezTo>
                <a:cubicBezTo>
                  <a:pt x="1622" y="2216"/>
                  <a:pt x="1627" y="2215"/>
                  <a:pt x="1632" y="2215"/>
                </a:cubicBezTo>
                <a:cubicBezTo>
                  <a:pt x="1637" y="2215"/>
                  <a:pt x="1643" y="2214"/>
                  <a:pt x="1649" y="2214"/>
                </a:cubicBezTo>
                <a:cubicBezTo>
                  <a:pt x="1649" y="2214"/>
                  <a:pt x="1649" y="2214"/>
                  <a:pt x="1649" y="2214"/>
                </a:cubicBezTo>
                <a:cubicBezTo>
                  <a:pt x="1649" y="2214"/>
                  <a:pt x="1649" y="2214"/>
                  <a:pt x="1649" y="2214"/>
                </a:cubicBezTo>
                <a:cubicBezTo>
                  <a:pt x="1651" y="2218"/>
                  <a:pt x="1654" y="2222"/>
                  <a:pt x="1656" y="2226"/>
                </a:cubicBezTo>
                <a:cubicBezTo>
                  <a:pt x="1658" y="2229"/>
                  <a:pt x="1659" y="2232"/>
                  <a:pt x="1661" y="2235"/>
                </a:cubicBezTo>
                <a:cubicBezTo>
                  <a:pt x="1664" y="2241"/>
                  <a:pt x="1667" y="2248"/>
                  <a:pt x="1671" y="2254"/>
                </a:cubicBezTo>
                <a:cubicBezTo>
                  <a:pt x="1672" y="2255"/>
                  <a:pt x="1673" y="2257"/>
                  <a:pt x="1674" y="2259"/>
                </a:cubicBezTo>
                <a:cubicBezTo>
                  <a:pt x="1678" y="2267"/>
                  <a:pt x="1683" y="2274"/>
                  <a:pt x="1687" y="2282"/>
                </a:cubicBezTo>
                <a:cubicBezTo>
                  <a:pt x="1688" y="2284"/>
                  <a:pt x="1690" y="2286"/>
                  <a:pt x="1691" y="2288"/>
                </a:cubicBezTo>
                <a:cubicBezTo>
                  <a:pt x="1694" y="2294"/>
                  <a:pt x="1698" y="2300"/>
                  <a:pt x="1701" y="2305"/>
                </a:cubicBezTo>
                <a:cubicBezTo>
                  <a:pt x="1703" y="2308"/>
                  <a:pt x="1705" y="2311"/>
                  <a:pt x="1706" y="2314"/>
                </a:cubicBezTo>
                <a:cubicBezTo>
                  <a:pt x="1709" y="2318"/>
                  <a:pt x="1712" y="2323"/>
                  <a:pt x="1715" y="2328"/>
                </a:cubicBezTo>
                <a:cubicBezTo>
                  <a:pt x="1717" y="2331"/>
                  <a:pt x="1719" y="2334"/>
                  <a:pt x="1721" y="2337"/>
                </a:cubicBezTo>
                <a:cubicBezTo>
                  <a:pt x="1724" y="2342"/>
                  <a:pt x="1727" y="2346"/>
                  <a:pt x="1730" y="2350"/>
                </a:cubicBezTo>
                <a:cubicBezTo>
                  <a:pt x="1732" y="2354"/>
                  <a:pt x="1734" y="2357"/>
                  <a:pt x="1736" y="2360"/>
                </a:cubicBezTo>
                <a:cubicBezTo>
                  <a:pt x="1739" y="2364"/>
                  <a:pt x="1742" y="2368"/>
                  <a:pt x="1745" y="2372"/>
                </a:cubicBezTo>
                <a:cubicBezTo>
                  <a:pt x="1747" y="2376"/>
                  <a:pt x="1750" y="2379"/>
                  <a:pt x="1752" y="2382"/>
                </a:cubicBezTo>
                <a:cubicBezTo>
                  <a:pt x="1754" y="2385"/>
                  <a:pt x="1755" y="2388"/>
                  <a:pt x="1757" y="2390"/>
                </a:cubicBezTo>
                <a:cubicBezTo>
                  <a:pt x="1753" y="2391"/>
                  <a:pt x="1750" y="2391"/>
                  <a:pt x="1746" y="2392"/>
                </a:cubicBezTo>
                <a:cubicBezTo>
                  <a:pt x="1741" y="2393"/>
                  <a:pt x="1736" y="2394"/>
                  <a:pt x="1732" y="2394"/>
                </a:cubicBezTo>
                <a:cubicBezTo>
                  <a:pt x="1726" y="2395"/>
                  <a:pt x="1720" y="2396"/>
                  <a:pt x="1715" y="2396"/>
                </a:cubicBezTo>
                <a:cubicBezTo>
                  <a:pt x="1710" y="2397"/>
                  <a:pt x="1706" y="2398"/>
                  <a:pt x="1701" y="2398"/>
                </a:cubicBezTo>
                <a:cubicBezTo>
                  <a:pt x="1695" y="2399"/>
                  <a:pt x="1689" y="2400"/>
                  <a:pt x="1684" y="2400"/>
                </a:cubicBezTo>
                <a:cubicBezTo>
                  <a:pt x="1679" y="2401"/>
                  <a:pt x="1675" y="2401"/>
                  <a:pt x="1670" y="2402"/>
                </a:cubicBezTo>
                <a:cubicBezTo>
                  <a:pt x="1664" y="2402"/>
                  <a:pt x="1658" y="2403"/>
                  <a:pt x="1653" y="2403"/>
                </a:cubicBezTo>
                <a:cubicBezTo>
                  <a:pt x="1648" y="2404"/>
                  <a:pt x="1643" y="2404"/>
                  <a:pt x="1639" y="2405"/>
                </a:cubicBezTo>
                <a:cubicBezTo>
                  <a:pt x="1633" y="2405"/>
                  <a:pt x="1627" y="2406"/>
                  <a:pt x="1621" y="2406"/>
                </a:cubicBezTo>
                <a:cubicBezTo>
                  <a:pt x="1617" y="2406"/>
                  <a:pt x="1612" y="2407"/>
                  <a:pt x="1608" y="2407"/>
                </a:cubicBezTo>
                <a:cubicBezTo>
                  <a:pt x="1602" y="2407"/>
                  <a:pt x="1595" y="2408"/>
                  <a:pt x="1589" y="2408"/>
                </a:cubicBezTo>
                <a:cubicBezTo>
                  <a:pt x="1585" y="2408"/>
                  <a:pt x="1581" y="2408"/>
                  <a:pt x="1577" y="2409"/>
                </a:cubicBezTo>
                <a:cubicBezTo>
                  <a:pt x="1570" y="2409"/>
                  <a:pt x="1563" y="2409"/>
                  <a:pt x="1556" y="2409"/>
                </a:cubicBezTo>
                <a:cubicBezTo>
                  <a:pt x="1552" y="2409"/>
                  <a:pt x="1549" y="2409"/>
                  <a:pt x="1546" y="2410"/>
                </a:cubicBezTo>
                <a:cubicBezTo>
                  <a:pt x="1535" y="2410"/>
                  <a:pt x="1525" y="2410"/>
                  <a:pt x="1515" y="2410"/>
                </a:cubicBezTo>
                <a:cubicBezTo>
                  <a:pt x="1507" y="2410"/>
                  <a:pt x="1499" y="2410"/>
                  <a:pt x="1491" y="2410"/>
                </a:cubicBezTo>
                <a:cubicBezTo>
                  <a:pt x="1487" y="2404"/>
                  <a:pt x="1483" y="2399"/>
                  <a:pt x="1479" y="2394"/>
                </a:cubicBezTo>
                <a:cubicBezTo>
                  <a:pt x="1477" y="2391"/>
                  <a:pt x="1475" y="2389"/>
                  <a:pt x="1474" y="2387"/>
                </a:cubicBezTo>
                <a:close/>
                <a:moveTo>
                  <a:pt x="1756" y="2368"/>
                </a:moveTo>
                <a:cubicBezTo>
                  <a:pt x="1752" y="2362"/>
                  <a:pt x="1748" y="2356"/>
                  <a:pt x="1744" y="2350"/>
                </a:cubicBezTo>
                <a:cubicBezTo>
                  <a:pt x="1743" y="2349"/>
                  <a:pt x="1742" y="2347"/>
                  <a:pt x="1741" y="2346"/>
                </a:cubicBezTo>
                <a:cubicBezTo>
                  <a:pt x="1736" y="2338"/>
                  <a:pt x="1732" y="2331"/>
                  <a:pt x="1727" y="2324"/>
                </a:cubicBezTo>
                <a:cubicBezTo>
                  <a:pt x="1725" y="2322"/>
                  <a:pt x="1724" y="2320"/>
                  <a:pt x="1723" y="2318"/>
                </a:cubicBezTo>
                <a:cubicBezTo>
                  <a:pt x="1720" y="2312"/>
                  <a:pt x="1716" y="2306"/>
                  <a:pt x="1713" y="2301"/>
                </a:cubicBezTo>
                <a:cubicBezTo>
                  <a:pt x="1711" y="2298"/>
                  <a:pt x="1709" y="2295"/>
                  <a:pt x="1707" y="2293"/>
                </a:cubicBezTo>
                <a:cubicBezTo>
                  <a:pt x="1705" y="2288"/>
                  <a:pt x="1702" y="2283"/>
                  <a:pt x="1699" y="2278"/>
                </a:cubicBezTo>
                <a:cubicBezTo>
                  <a:pt x="1697" y="2275"/>
                  <a:pt x="1695" y="2272"/>
                  <a:pt x="1693" y="2269"/>
                </a:cubicBezTo>
                <a:cubicBezTo>
                  <a:pt x="1691" y="2264"/>
                  <a:pt x="1688" y="2260"/>
                  <a:pt x="1685" y="2255"/>
                </a:cubicBezTo>
                <a:cubicBezTo>
                  <a:pt x="1684" y="2252"/>
                  <a:pt x="1682" y="2248"/>
                  <a:pt x="1680" y="2245"/>
                </a:cubicBezTo>
                <a:cubicBezTo>
                  <a:pt x="1677" y="2241"/>
                  <a:pt x="1675" y="2236"/>
                  <a:pt x="1672" y="2232"/>
                </a:cubicBezTo>
                <a:cubicBezTo>
                  <a:pt x="1671" y="2228"/>
                  <a:pt x="1669" y="2225"/>
                  <a:pt x="1667" y="2222"/>
                </a:cubicBezTo>
                <a:cubicBezTo>
                  <a:pt x="1665" y="2219"/>
                  <a:pt x="1664" y="2215"/>
                  <a:pt x="1662" y="2212"/>
                </a:cubicBezTo>
                <a:cubicBezTo>
                  <a:pt x="1667" y="2212"/>
                  <a:pt x="1672" y="2211"/>
                  <a:pt x="1676" y="2211"/>
                </a:cubicBezTo>
                <a:cubicBezTo>
                  <a:pt x="1681" y="2210"/>
                  <a:pt x="1686" y="2210"/>
                  <a:pt x="1691" y="2209"/>
                </a:cubicBezTo>
                <a:cubicBezTo>
                  <a:pt x="1698" y="2209"/>
                  <a:pt x="1704" y="2208"/>
                  <a:pt x="1710" y="2207"/>
                </a:cubicBezTo>
                <a:cubicBezTo>
                  <a:pt x="1715" y="2206"/>
                  <a:pt x="1720" y="2206"/>
                  <a:pt x="1725" y="2205"/>
                </a:cubicBezTo>
                <a:cubicBezTo>
                  <a:pt x="1731" y="2204"/>
                  <a:pt x="1738" y="2203"/>
                  <a:pt x="1745" y="2202"/>
                </a:cubicBezTo>
                <a:cubicBezTo>
                  <a:pt x="1749" y="2201"/>
                  <a:pt x="1754" y="2201"/>
                  <a:pt x="1758" y="2200"/>
                </a:cubicBezTo>
                <a:cubicBezTo>
                  <a:pt x="1765" y="2199"/>
                  <a:pt x="1773" y="2198"/>
                  <a:pt x="1780" y="2196"/>
                </a:cubicBezTo>
                <a:cubicBezTo>
                  <a:pt x="1784" y="2196"/>
                  <a:pt x="1788" y="2195"/>
                  <a:pt x="1791" y="2194"/>
                </a:cubicBezTo>
                <a:cubicBezTo>
                  <a:pt x="1802" y="2192"/>
                  <a:pt x="1812" y="2190"/>
                  <a:pt x="1822" y="2188"/>
                </a:cubicBezTo>
                <a:cubicBezTo>
                  <a:pt x="1823" y="2188"/>
                  <a:pt x="1824" y="2188"/>
                  <a:pt x="1825" y="2188"/>
                </a:cubicBezTo>
                <a:cubicBezTo>
                  <a:pt x="1836" y="2185"/>
                  <a:pt x="1847" y="2183"/>
                  <a:pt x="1858" y="2180"/>
                </a:cubicBezTo>
                <a:cubicBezTo>
                  <a:pt x="1861" y="2180"/>
                  <a:pt x="1865" y="2179"/>
                  <a:pt x="1868" y="2178"/>
                </a:cubicBezTo>
                <a:cubicBezTo>
                  <a:pt x="1875" y="2176"/>
                  <a:pt x="1883" y="2174"/>
                  <a:pt x="1890" y="2173"/>
                </a:cubicBezTo>
                <a:cubicBezTo>
                  <a:pt x="1895" y="2171"/>
                  <a:pt x="1899" y="2170"/>
                  <a:pt x="1903" y="2169"/>
                </a:cubicBezTo>
                <a:cubicBezTo>
                  <a:pt x="1909" y="2168"/>
                  <a:pt x="1915" y="2166"/>
                  <a:pt x="1920" y="2165"/>
                </a:cubicBezTo>
                <a:cubicBezTo>
                  <a:pt x="1920" y="2165"/>
                  <a:pt x="1920" y="2165"/>
                  <a:pt x="1920" y="2165"/>
                </a:cubicBezTo>
                <a:cubicBezTo>
                  <a:pt x="1920" y="2165"/>
                  <a:pt x="1920" y="2165"/>
                  <a:pt x="1920" y="2165"/>
                </a:cubicBezTo>
                <a:cubicBezTo>
                  <a:pt x="1922" y="2168"/>
                  <a:pt x="1924" y="2172"/>
                  <a:pt x="1926" y="2175"/>
                </a:cubicBezTo>
                <a:cubicBezTo>
                  <a:pt x="1927" y="2178"/>
                  <a:pt x="1928" y="2181"/>
                  <a:pt x="1930" y="2184"/>
                </a:cubicBezTo>
                <a:cubicBezTo>
                  <a:pt x="1932" y="2188"/>
                  <a:pt x="1934" y="2193"/>
                  <a:pt x="1937" y="2197"/>
                </a:cubicBezTo>
                <a:cubicBezTo>
                  <a:pt x="1938" y="2200"/>
                  <a:pt x="1939" y="2203"/>
                  <a:pt x="1940" y="2205"/>
                </a:cubicBezTo>
                <a:cubicBezTo>
                  <a:pt x="1943" y="2211"/>
                  <a:pt x="1946" y="2217"/>
                  <a:pt x="1950" y="2223"/>
                </a:cubicBezTo>
                <a:cubicBezTo>
                  <a:pt x="1950" y="2224"/>
                  <a:pt x="1951" y="2225"/>
                  <a:pt x="1952" y="2226"/>
                </a:cubicBezTo>
                <a:cubicBezTo>
                  <a:pt x="1955" y="2233"/>
                  <a:pt x="1959" y="2240"/>
                  <a:pt x="1963" y="2247"/>
                </a:cubicBezTo>
                <a:cubicBezTo>
                  <a:pt x="1964" y="2250"/>
                  <a:pt x="1965" y="2252"/>
                  <a:pt x="1967" y="2254"/>
                </a:cubicBezTo>
                <a:cubicBezTo>
                  <a:pt x="1969" y="2259"/>
                  <a:pt x="1972" y="2263"/>
                  <a:pt x="1975" y="2268"/>
                </a:cubicBezTo>
                <a:cubicBezTo>
                  <a:pt x="1976" y="2271"/>
                  <a:pt x="1978" y="2274"/>
                  <a:pt x="1979" y="2276"/>
                </a:cubicBezTo>
                <a:cubicBezTo>
                  <a:pt x="1982" y="2280"/>
                  <a:pt x="1984" y="2285"/>
                  <a:pt x="1987" y="2289"/>
                </a:cubicBezTo>
                <a:cubicBezTo>
                  <a:pt x="1989" y="2292"/>
                  <a:pt x="1990" y="2295"/>
                  <a:pt x="1992" y="2297"/>
                </a:cubicBezTo>
                <a:cubicBezTo>
                  <a:pt x="1994" y="2301"/>
                  <a:pt x="1997" y="2305"/>
                  <a:pt x="1999" y="2309"/>
                </a:cubicBezTo>
                <a:cubicBezTo>
                  <a:pt x="2001" y="2312"/>
                  <a:pt x="2003" y="2315"/>
                  <a:pt x="2005" y="2318"/>
                </a:cubicBezTo>
                <a:cubicBezTo>
                  <a:pt x="2006" y="2321"/>
                  <a:pt x="2008" y="2324"/>
                  <a:pt x="2010" y="2326"/>
                </a:cubicBezTo>
                <a:cubicBezTo>
                  <a:pt x="2006" y="2328"/>
                  <a:pt x="2001" y="2329"/>
                  <a:pt x="1997" y="2331"/>
                </a:cubicBezTo>
                <a:cubicBezTo>
                  <a:pt x="1993" y="2332"/>
                  <a:pt x="1988" y="2334"/>
                  <a:pt x="1984" y="2335"/>
                </a:cubicBezTo>
                <a:cubicBezTo>
                  <a:pt x="1978" y="2337"/>
                  <a:pt x="1972" y="2339"/>
                  <a:pt x="1967" y="2340"/>
                </a:cubicBezTo>
                <a:cubicBezTo>
                  <a:pt x="1962" y="2342"/>
                  <a:pt x="1958" y="2343"/>
                  <a:pt x="1953" y="2345"/>
                </a:cubicBezTo>
                <a:cubicBezTo>
                  <a:pt x="1948" y="2346"/>
                  <a:pt x="1942" y="2348"/>
                  <a:pt x="1936" y="2350"/>
                </a:cubicBezTo>
                <a:cubicBezTo>
                  <a:pt x="1931" y="2351"/>
                  <a:pt x="1927" y="2352"/>
                  <a:pt x="1923" y="2354"/>
                </a:cubicBezTo>
                <a:cubicBezTo>
                  <a:pt x="1917" y="2355"/>
                  <a:pt x="1910" y="2357"/>
                  <a:pt x="1904" y="2359"/>
                </a:cubicBezTo>
                <a:cubicBezTo>
                  <a:pt x="1900" y="2360"/>
                  <a:pt x="1896" y="2361"/>
                  <a:pt x="1892" y="2362"/>
                </a:cubicBezTo>
                <a:cubicBezTo>
                  <a:pt x="1884" y="2364"/>
                  <a:pt x="1876" y="2366"/>
                  <a:pt x="1868" y="2368"/>
                </a:cubicBezTo>
                <a:cubicBezTo>
                  <a:pt x="1866" y="2368"/>
                  <a:pt x="1864" y="2369"/>
                  <a:pt x="1862" y="2369"/>
                </a:cubicBezTo>
                <a:cubicBezTo>
                  <a:pt x="1851" y="2372"/>
                  <a:pt x="1841" y="2374"/>
                  <a:pt x="1831" y="2376"/>
                </a:cubicBezTo>
                <a:cubicBezTo>
                  <a:pt x="1828" y="2377"/>
                  <a:pt x="1825" y="2378"/>
                  <a:pt x="1822" y="2378"/>
                </a:cubicBezTo>
                <a:cubicBezTo>
                  <a:pt x="1814" y="2380"/>
                  <a:pt x="1807" y="2381"/>
                  <a:pt x="1800" y="2383"/>
                </a:cubicBezTo>
                <a:cubicBezTo>
                  <a:pt x="1796" y="2384"/>
                  <a:pt x="1792" y="2384"/>
                  <a:pt x="1788" y="2385"/>
                </a:cubicBezTo>
                <a:cubicBezTo>
                  <a:pt x="1782" y="2386"/>
                  <a:pt x="1776" y="2387"/>
                  <a:pt x="1770" y="2388"/>
                </a:cubicBezTo>
                <a:cubicBezTo>
                  <a:pt x="1768" y="2384"/>
                  <a:pt x="1765" y="2380"/>
                  <a:pt x="1762" y="2376"/>
                </a:cubicBezTo>
                <a:cubicBezTo>
                  <a:pt x="1760" y="2373"/>
                  <a:pt x="1758" y="2370"/>
                  <a:pt x="1756" y="2368"/>
                </a:cubicBezTo>
                <a:close/>
                <a:moveTo>
                  <a:pt x="2002" y="2291"/>
                </a:moveTo>
                <a:cubicBezTo>
                  <a:pt x="2001" y="2289"/>
                  <a:pt x="1999" y="2286"/>
                  <a:pt x="1998" y="2284"/>
                </a:cubicBezTo>
                <a:cubicBezTo>
                  <a:pt x="1994" y="2278"/>
                  <a:pt x="1991" y="2273"/>
                  <a:pt x="1988" y="2267"/>
                </a:cubicBezTo>
                <a:cubicBezTo>
                  <a:pt x="1987" y="2266"/>
                  <a:pt x="1986" y="2264"/>
                  <a:pt x="1986" y="2263"/>
                </a:cubicBezTo>
                <a:cubicBezTo>
                  <a:pt x="1982" y="2256"/>
                  <a:pt x="1978" y="2249"/>
                  <a:pt x="1974" y="2243"/>
                </a:cubicBezTo>
                <a:cubicBezTo>
                  <a:pt x="1973" y="2240"/>
                  <a:pt x="1972" y="2238"/>
                  <a:pt x="1970" y="2236"/>
                </a:cubicBezTo>
                <a:cubicBezTo>
                  <a:pt x="1968" y="2231"/>
                  <a:pt x="1965" y="2226"/>
                  <a:pt x="1963" y="2222"/>
                </a:cubicBezTo>
                <a:cubicBezTo>
                  <a:pt x="1961" y="2219"/>
                  <a:pt x="1960" y="2216"/>
                  <a:pt x="1958" y="2213"/>
                </a:cubicBezTo>
                <a:cubicBezTo>
                  <a:pt x="1956" y="2209"/>
                  <a:pt x="1954" y="2205"/>
                  <a:pt x="1952" y="2201"/>
                </a:cubicBezTo>
                <a:cubicBezTo>
                  <a:pt x="1950" y="2197"/>
                  <a:pt x="1948" y="2194"/>
                  <a:pt x="1947" y="2191"/>
                </a:cubicBezTo>
                <a:cubicBezTo>
                  <a:pt x="1945" y="2187"/>
                  <a:pt x="1943" y="2183"/>
                  <a:pt x="1941" y="2179"/>
                </a:cubicBezTo>
                <a:cubicBezTo>
                  <a:pt x="1939" y="2176"/>
                  <a:pt x="1938" y="2173"/>
                  <a:pt x="1936" y="2170"/>
                </a:cubicBezTo>
                <a:cubicBezTo>
                  <a:pt x="1935" y="2167"/>
                  <a:pt x="1933" y="2164"/>
                  <a:pt x="1932" y="2161"/>
                </a:cubicBezTo>
                <a:cubicBezTo>
                  <a:pt x="1937" y="2160"/>
                  <a:pt x="1942" y="2158"/>
                  <a:pt x="1947" y="2157"/>
                </a:cubicBezTo>
                <a:cubicBezTo>
                  <a:pt x="1951" y="2155"/>
                  <a:pt x="1956" y="2154"/>
                  <a:pt x="1960" y="2153"/>
                </a:cubicBezTo>
                <a:cubicBezTo>
                  <a:pt x="1967" y="2151"/>
                  <a:pt x="1973" y="2149"/>
                  <a:pt x="1980" y="2147"/>
                </a:cubicBezTo>
                <a:cubicBezTo>
                  <a:pt x="1984" y="2145"/>
                  <a:pt x="1988" y="2144"/>
                  <a:pt x="1992" y="2143"/>
                </a:cubicBezTo>
                <a:cubicBezTo>
                  <a:pt x="1999" y="2140"/>
                  <a:pt x="2006" y="2138"/>
                  <a:pt x="2013" y="2135"/>
                </a:cubicBezTo>
                <a:cubicBezTo>
                  <a:pt x="2017" y="2134"/>
                  <a:pt x="2020" y="2133"/>
                  <a:pt x="2024" y="2132"/>
                </a:cubicBezTo>
                <a:cubicBezTo>
                  <a:pt x="2033" y="2128"/>
                  <a:pt x="2042" y="2125"/>
                  <a:pt x="2052" y="2121"/>
                </a:cubicBezTo>
                <a:cubicBezTo>
                  <a:pt x="2053" y="2121"/>
                  <a:pt x="2054" y="2121"/>
                  <a:pt x="2055" y="2120"/>
                </a:cubicBezTo>
                <a:cubicBezTo>
                  <a:pt x="2065" y="2116"/>
                  <a:pt x="2076" y="2112"/>
                  <a:pt x="2086" y="2108"/>
                </a:cubicBezTo>
                <a:cubicBezTo>
                  <a:pt x="2089" y="2107"/>
                  <a:pt x="2092" y="2105"/>
                  <a:pt x="2095" y="2104"/>
                </a:cubicBezTo>
                <a:cubicBezTo>
                  <a:pt x="2102" y="2101"/>
                  <a:pt x="2110" y="2098"/>
                  <a:pt x="2117" y="2095"/>
                </a:cubicBezTo>
                <a:cubicBezTo>
                  <a:pt x="2121" y="2093"/>
                  <a:pt x="2125" y="2091"/>
                  <a:pt x="2129" y="2090"/>
                </a:cubicBezTo>
                <a:cubicBezTo>
                  <a:pt x="2135" y="2087"/>
                  <a:pt x="2141" y="2084"/>
                  <a:pt x="2147" y="2081"/>
                </a:cubicBezTo>
                <a:cubicBezTo>
                  <a:pt x="2151" y="2079"/>
                  <a:pt x="2156" y="2077"/>
                  <a:pt x="2160" y="2075"/>
                </a:cubicBezTo>
                <a:cubicBezTo>
                  <a:pt x="2165" y="2073"/>
                  <a:pt x="2170" y="2071"/>
                  <a:pt x="2174" y="2069"/>
                </a:cubicBezTo>
                <a:cubicBezTo>
                  <a:pt x="2174" y="2069"/>
                  <a:pt x="2174" y="2069"/>
                  <a:pt x="2174" y="2069"/>
                </a:cubicBezTo>
                <a:cubicBezTo>
                  <a:pt x="2174" y="2069"/>
                  <a:pt x="2174" y="2069"/>
                  <a:pt x="2174" y="2069"/>
                </a:cubicBezTo>
                <a:cubicBezTo>
                  <a:pt x="2175" y="2071"/>
                  <a:pt x="2177" y="2074"/>
                  <a:pt x="2178" y="2077"/>
                </a:cubicBezTo>
                <a:cubicBezTo>
                  <a:pt x="2179" y="2080"/>
                  <a:pt x="2180" y="2083"/>
                  <a:pt x="2181" y="2086"/>
                </a:cubicBezTo>
                <a:cubicBezTo>
                  <a:pt x="2183" y="2090"/>
                  <a:pt x="2184" y="2094"/>
                  <a:pt x="2186" y="2097"/>
                </a:cubicBezTo>
                <a:cubicBezTo>
                  <a:pt x="2187" y="2100"/>
                  <a:pt x="2188" y="2103"/>
                  <a:pt x="2190" y="2106"/>
                </a:cubicBezTo>
                <a:cubicBezTo>
                  <a:pt x="2191" y="2110"/>
                  <a:pt x="2193" y="2114"/>
                  <a:pt x="2195" y="2119"/>
                </a:cubicBezTo>
                <a:cubicBezTo>
                  <a:pt x="2196" y="2121"/>
                  <a:pt x="2197" y="2123"/>
                  <a:pt x="2198" y="2126"/>
                </a:cubicBezTo>
                <a:cubicBezTo>
                  <a:pt x="2201" y="2131"/>
                  <a:pt x="2203" y="2137"/>
                  <a:pt x="2206" y="2143"/>
                </a:cubicBezTo>
                <a:cubicBezTo>
                  <a:pt x="2206" y="2144"/>
                  <a:pt x="2207" y="2145"/>
                  <a:pt x="2207" y="2146"/>
                </a:cubicBezTo>
                <a:cubicBezTo>
                  <a:pt x="2210" y="2152"/>
                  <a:pt x="2213" y="2159"/>
                  <a:pt x="2216" y="2165"/>
                </a:cubicBezTo>
                <a:cubicBezTo>
                  <a:pt x="2217" y="2167"/>
                  <a:pt x="2218" y="2169"/>
                  <a:pt x="2219" y="2171"/>
                </a:cubicBezTo>
                <a:cubicBezTo>
                  <a:pt x="2221" y="2176"/>
                  <a:pt x="2224" y="2180"/>
                  <a:pt x="2226" y="2185"/>
                </a:cubicBezTo>
                <a:cubicBezTo>
                  <a:pt x="2227" y="2187"/>
                  <a:pt x="2228" y="2190"/>
                  <a:pt x="2230" y="2193"/>
                </a:cubicBezTo>
                <a:cubicBezTo>
                  <a:pt x="2232" y="2196"/>
                  <a:pt x="2234" y="2200"/>
                  <a:pt x="2236" y="2204"/>
                </a:cubicBezTo>
                <a:cubicBezTo>
                  <a:pt x="2237" y="2207"/>
                  <a:pt x="2239" y="2210"/>
                  <a:pt x="2240" y="2213"/>
                </a:cubicBezTo>
                <a:cubicBezTo>
                  <a:pt x="2241" y="2215"/>
                  <a:pt x="2243" y="2218"/>
                  <a:pt x="2244" y="2221"/>
                </a:cubicBezTo>
                <a:cubicBezTo>
                  <a:pt x="2240" y="2223"/>
                  <a:pt x="2236" y="2226"/>
                  <a:pt x="2231" y="2228"/>
                </a:cubicBezTo>
                <a:cubicBezTo>
                  <a:pt x="2227" y="2230"/>
                  <a:pt x="2223" y="2232"/>
                  <a:pt x="2219" y="2234"/>
                </a:cubicBezTo>
                <a:cubicBezTo>
                  <a:pt x="2214" y="2237"/>
                  <a:pt x="2209" y="2240"/>
                  <a:pt x="2203" y="2243"/>
                </a:cubicBezTo>
                <a:cubicBezTo>
                  <a:pt x="2199" y="2245"/>
                  <a:pt x="2195" y="2247"/>
                  <a:pt x="2192" y="2249"/>
                </a:cubicBezTo>
                <a:cubicBezTo>
                  <a:pt x="2186" y="2252"/>
                  <a:pt x="2180" y="2255"/>
                  <a:pt x="2174" y="2258"/>
                </a:cubicBezTo>
                <a:cubicBezTo>
                  <a:pt x="2171" y="2259"/>
                  <a:pt x="2167" y="2261"/>
                  <a:pt x="2164" y="2263"/>
                </a:cubicBezTo>
                <a:cubicBezTo>
                  <a:pt x="2156" y="2266"/>
                  <a:pt x="2149" y="2270"/>
                  <a:pt x="2142" y="2273"/>
                </a:cubicBezTo>
                <a:cubicBezTo>
                  <a:pt x="2140" y="2274"/>
                  <a:pt x="2137" y="2275"/>
                  <a:pt x="2135" y="2276"/>
                </a:cubicBezTo>
                <a:cubicBezTo>
                  <a:pt x="2126" y="2280"/>
                  <a:pt x="2116" y="2285"/>
                  <a:pt x="2106" y="2289"/>
                </a:cubicBezTo>
                <a:cubicBezTo>
                  <a:pt x="2104" y="2290"/>
                  <a:pt x="2101" y="2291"/>
                  <a:pt x="2099" y="2292"/>
                </a:cubicBezTo>
                <a:cubicBezTo>
                  <a:pt x="2092" y="2295"/>
                  <a:pt x="2085" y="2298"/>
                  <a:pt x="2078" y="2301"/>
                </a:cubicBezTo>
                <a:cubicBezTo>
                  <a:pt x="2074" y="2302"/>
                  <a:pt x="2070" y="2304"/>
                  <a:pt x="2067" y="2305"/>
                </a:cubicBezTo>
                <a:cubicBezTo>
                  <a:pt x="2061" y="2307"/>
                  <a:pt x="2055" y="2310"/>
                  <a:pt x="2048" y="2312"/>
                </a:cubicBezTo>
                <a:cubicBezTo>
                  <a:pt x="2044" y="2314"/>
                  <a:pt x="2040" y="2315"/>
                  <a:pt x="2036" y="2317"/>
                </a:cubicBezTo>
                <a:cubicBezTo>
                  <a:pt x="2031" y="2318"/>
                  <a:pt x="2026" y="2320"/>
                  <a:pt x="2021" y="2322"/>
                </a:cubicBezTo>
                <a:cubicBezTo>
                  <a:pt x="2019" y="2319"/>
                  <a:pt x="2017" y="2315"/>
                  <a:pt x="2015" y="2312"/>
                </a:cubicBezTo>
                <a:cubicBezTo>
                  <a:pt x="2013" y="2309"/>
                  <a:pt x="2012" y="2307"/>
                  <a:pt x="2010" y="2304"/>
                </a:cubicBezTo>
                <a:cubicBezTo>
                  <a:pt x="2007" y="2300"/>
                  <a:pt x="2005" y="2295"/>
                  <a:pt x="2002" y="2291"/>
                </a:cubicBezTo>
                <a:close/>
                <a:moveTo>
                  <a:pt x="2377" y="1935"/>
                </a:moveTo>
                <a:cubicBezTo>
                  <a:pt x="2374" y="1937"/>
                  <a:pt x="2371" y="1940"/>
                  <a:pt x="2367" y="1942"/>
                </a:cubicBezTo>
                <a:cubicBezTo>
                  <a:pt x="2361" y="1946"/>
                  <a:pt x="2356" y="1950"/>
                  <a:pt x="2350" y="1954"/>
                </a:cubicBezTo>
                <a:cubicBezTo>
                  <a:pt x="2347" y="1956"/>
                  <a:pt x="2344" y="1958"/>
                  <a:pt x="2341" y="1960"/>
                </a:cubicBezTo>
                <a:cubicBezTo>
                  <a:pt x="2333" y="1965"/>
                  <a:pt x="2325" y="1970"/>
                  <a:pt x="2317" y="1975"/>
                </a:cubicBezTo>
                <a:cubicBezTo>
                  <a:pt x="2316" y="1976"/>
                  <a:pt x="2316" y="1976"/>
                  <a:pt x="2315" y="1977"/>
                </a:cubicBezTo>
                <a:cubicBezTo>
                  <a:pt x="2306" y="1982"/>
                  <a:pt x="2297" y="1988"/>
                  <a:pt x="2288" y="1993"/>
                </a:cubicBezTo>
                <a:cubicBezTo>
                  <a:pt x="2285" y="1995"/>
                  <a:pt x="2282" y="1997"/>
                  <a:pt x="2279" y="1998"/>
                </a:cubicBezTo>
                <a:cubicBezTo>
                  <a:pt x="2273" y="2002"/>
                  <a:pt x="2267" y="2006"/>
                  <a:pt x="2261" y="2009"/>
                </a:cubicBezTo>
                <a:cubicBezTo>
                  <a:pt x="2257" y="2011"/>
                  <a:pt x="2254" y="2013"/>
                  <a:pt x="2250" y="2015"/>
                </a:cubicBezTo>
                <a:cubicBezTo>
                  <a:pt x="2244" y="2018"/>
                  <a:pt x="2239" y="2022"/>
                  <a:pt x="2233" y="2025"/>
                </a:cubicBezTo>
                <a:cubicBezTo>
                  <a:pt x="2229" y="2027"/>
                  <a:pt x="2226" y="2029"/>
                  <a:pt x="2222" y="2031"/>
                </a:cubicBezTo>
                <a:cubicBezTo>
                  <a:pt x="2216" y="2034"/>
                  <a:pt x="2211" y="2037"/>
                  <a:pt x="2206" y="2039"/>
                </a:cubicBezTo>
                <a:cubicBezTo>
                  <a:pt x="2202" y="2042"/>
                  <a:pt x="2198" y="2044"/>
                  <a:pt x="2193" y="2046"/>
                </a:cubicBezTo>
                <a:cubicBezTo>
                  <a:pt x="2189" y="2048"/>
                  <a:pt x="2185" y="2050"/>
                  <a:pt x="2181" y="2052"/>
                </a:cubicBezTo>
                <a:cubicBezTo>
                  <a:pt x="2180" y="2049"/>
                  <a:pt x="2179" y="2046"/>
                  <a:pt x="2177" y="2043"/>
                </a:cubicBezTo>
                <a:cubicBezTo>
                  <a:pt x="2176" y="2040"/>
                  <a:pt x="2175" y="2037"/>
                  <a:pt x="2174" y="2034"/>
                </a:cubicBezTo>
                <a:cubicBezTo>
                  <a:pt x="2173" y="2030"/>
                  <a:pt x="2171" y="2026"/>
                  <a:pt x="2170" y="2022"/>
                </a:cubicBezTo>
                <a:cubicBezTo>
                  <a:pt x="2169" y="2019"/>
                  <a:pt x="2168" y="2016"/>
                  <a:pt x="2167" y="2013"/>
                </a:cubicBezTo>
                <a:cubicBezTo>
                  <a:pt x="2165" y="2009"/>
                  <a:pt x="2163" y="2004"/>
                  <a:pt x="2162" y="2000"/>
                </a:cubicBezTo>
                <a:cubicBezTo>
                  <a:pt x="2161" y="1997"/>
                  <a:pt x="2160" y="1995"/>
                  <a:pt x="2159" y="1992"/>
                </a:cubicBezTo>
                <a:cubicBezTo>
                  <a:pt x="2158" y="1987"/>
                  <a:pt x="2156" y="1982"/>
                  <a:pt x="2154" y="1976"/>
                </a:cubicBezTo>
                <a:cubicBezTo>
                  <a:pt x="2154" y="1975"/>
                  <a:pt x="2153" y="1973"/>
                  <a:pt x="2152" y="1971"/>
                </a:cubicBezTo>
                <a:cubicBezTo>
                  <a:pt x="2150" y="1964"/>
                  <a:pt x="2148" y="1957"/>
                  <a:pt x="2146" y="1950"/>
                </a:cubicBezTo>
                <a:cubicBezTo>
                  <a:pt x="2145" y="1948"/>
                  <a:pt x="2145" y="1946"/>
                  <a:pt x="2144" y="1944"/>
                </a:cubicBezTo>
                <a:cubicBezTo>
                  <a:pt x="2142" y="1939"/>
                  <a:pt x="2141" y="1933"/>
                  <a:pt x="2139" y="1928"/>
                </a:cubicBezTo>
                <a:cubicBezTo>
                  <a:pt x="2139" y="1925"/>
                  <a:pt x="2138" y="1922"/>
                  <a:pt x="2137" y="1920"/>
                </a:cubicBezTo>
                <a:cubicBezTo>
                  <a:pt x="2136" y="1915"/>
                  <a:pt x="2135" y="1911"/>
                  <a:pt x="2133" y="1907"/>
                </a:cubicBezTo>
                <a:cubicBezTo>
                  <a:pt x="2133" y="1904"/>
                  <a:pt x="2132" y="1900"/>
                  <a:pt x="2131" y="1897"/>
                </a:cubicBezTo>
                <a:cubicBezTo>
                  <a:pt x="2130" y="1894"/>
                  <a:pt x="2129" y="1891"/>
                  <a:pt x="2128" y="1888"/>
                </a:cubicBezTo>
                <a:cubicBezTo>
                  <a:pt x="2134" y="1885"/>
                  <a:pt x="2139" y="1883"/>
                  <a:pt x="2144" y="1881"/>
                </a:cubicBezTo>
                <a:cubicBezTo>
                  <a:pt x="2148" y="1879"/>
                  <a:pt x="2152" y="1877"/>
                  <a:pt x="2156" y="1875"/>
                </a:cubicBezTo>
                <a:cubicBezTo>
                  <a:pt x="2163" y="1872"/>
                  <a:pt x="2169" y="1869"/>
                  <a:pt x="2176" y="1866"/>
                </a:cubicBezTo>
                <a:cubicBezTo>
                  <a:pt x="2179" y="1864"/>
                  <a:pt x="2182" y="1862"/>
                  <a:pt x="2186" y="1861"/>
                </a:cubicBezTo>
                <a:cubicBezTo>
                  <a:pt x="2196" y="1856"/>
                  <a:pt x="2205" y="1851"/>
                  <a:pt x="2215" y="1846"/>
                </a:cubicBezTo>
                <a:cubicBezTo>
                  <a:pt x="2217" y="1845"/>
                  <a:pt x="2218" y="1844"/>
                  <a:pt x="2220" y="1843"/>
                </a:cubicBezTo>
                <a:cubicBezTo>
                  <a:pt x="2228" y="1839"/>
                  <a:pt x="2236" y="1835"/>
                  <a:pt x="2244" y="1830"/>
                </a:cubicBezTo>
                <a:cubicBezTo>
                  <a:pt x="2248" y="1828"/>
                  <a:pt x="2251" y="1826"/>
                  <a:pt x="2254" y="1824"/>
                </a:cubicBezTo>
                <a:cubicBezTo>
                  <a:pt x="2261" y="1821"/>
                  <a:pt x="2267" y="1817"/>
                  <a:pt x="2273" y="1814"/>
                </a:cubicBezTo>
                <a:cubicBezTo>
                  <a:pt x="2277" y="1812"/>
                  <a:pt x="2281" y="1809"/>
                  <a:pt x="2284" y="1807"/>
                </a:cubicBezTo>
                <a:cubicBezTo>
                  <a:pt x="2290" y="1804"/>
                  <a:pt x="2296" y="1800"/>
                  <a:pt x="2301" y="1797"/>
                </a:cubicBezTo>
                <a:cubicBezTo>
                  <a:pt x="2305" y="1795"/>
                  <a:pt x="2309" y="1792"/>
                  <a:pt x="2313" y="1790"/>
                </a:cubicBezTo>
                <a:cubicBezTo>
                  <a:pt x="2319" y="1786"/>
                  <a:pt x="2324" y="1783"/>
                  <a:pt x="2329" y="1779"/>
                </a:cubicBezTo>
                <a:cubicBezTo>
                  <a:pt x="2333" y="1777"/>
                  <a:pt x="2337" y="1774"/>
                  <a:pt x="2341" y="1772"/>
                </a:cubicBezTo>
                <a:cubicBezTo>
                  <a:pt x="2345" y="1769"/>
                  <a:pt x="2349" y="1767"/>
                  <a:pt x="2353" y="1764"/>
                </a:cubicBezTo>
                <a:cubicBezTo>
                  <a:pt x="2353" y="1764"/>
                  <a:pt x="2353" y="1764"/>
                  <a:pt x="2353" y="1764"/>
                </a:cubicBezTo>
                <a:cubicBezTo>
                  <a:pt x="2353" y="1764"/>
                  <a:pt x="2353" y="1764"/>
                  <a:pt x="2353" y="1764"/>
                </a:cubicBezTo>
                <a:cubicBezTo>
                  <a:pt x="2353" y="1766"/>
                  <a:pt x="2354" y="1769"/>
                  <a:pt x="2354" y="1771"/>
                </a:cubicBezTo>
                <a:cubicBezTo>
                  <a:pt x="2355" y="1774"/>
                  <a:pt x="2355" y="1777"/>
                  <a:pt x="2356" y="1781"/>
                </a:cubicBezTo>
                <a:cubicBezTo>
                  <a:pt x="2357" y="1785"/>
                  <a:pt x="2358" y="1788"/>
                  <a:pt x="2358" y="1792"/>
                </a:cubicBezTo>
                <a:cubicBezTo>
                  <a:pt x="2359" y="1796"/>
                  <a:pt x="2360" y="1799"/>
                  <a:pt x="2360" y="1802"/>
                </a:cubicBezTo>
                <a:cubicBezTo>
                  <a:pt x="2361" y="1806"/>
                  <a:pt x="2362" y="1810"/>
                  <a:pt x="2363" y="1814"/>
                </a:cubicBezTo>
                <a:cubicBezTo>
                  <a:pt x="2363" y="1817"/>
                  <a:pt x="2364" y="1820"/>
                  <a:pt x="2365" y="1823"/>
                </a:cubicBezTo>
                <a:cubicBezTo>
                  <a:pt x="2366" y="1827"/>
                  <a:pt x="2367" y="1832"/>
                  <a:pt x="2368" y="1836"/>
                </a:cubicBezTo>
                <a:cubicBezTo>
                  <a:pt x="2368" y="1839"/>
                  <a:pt x="2369" y="1841"/>
                  <a:pt x="2370" y="1844"/>
                </a:cubicBezTo>
                <a:cubicBezTo>
                  <a:pt x="2371" y="1849"/>
                  <a:pt x="2372" y="1854"/>
                  <a:pt x="2373" y="1859"/>
                </a:cubicBezTo>
                <a:cubicBezTo>
                  <a:pt x="2374" y="1861"/>
                  <a:pt x="2374" y="1863"/>
                  <a:pt x="2375" y="1865"/>
                </a:cubicBezTo>
                <a:cubicBezTo>
                  <a:pt x="2376" y="1872"/>
                  <a:pt x="2378" y="1879"/>
                  <a:pt x="2380" y="1886"/>
                </a:cubicBezTo>
                <a:cubicBezTo>
                  <a:pt x="2381" y="1888"/>
                  <a:pt x="2381" y="1890"/>
                  <a:pt x="2382" y="1892"/>
                </a:cubicBezTo>
                <a:cubicBezTo>
                  <a:pt x="2383" y="1897"/>
                  <a:pt x="2384" y="1902"/>
                  <a:pt x="2386" y="1907"/>
                </a:cubicBezTo>
                <a:cubicBezTo>
                  <a:pt x="2386" y="1910"/>
                  <a:pt x="2387" y="1912"/>
                  <a:pt x="2388" y="1915"/>
                </a:cubicBezTo>
                <a:cubicBezTo>
                  <a:pt x="2389" y="1919"/>
                  <a:pt x="2390" y="1922"/>
                  <a:pt x="2391" y="1925"/>
                </a:cubicBezTo>
                <a:cubicBezTo>
                  <a:pt x="2386" y="1929"/>
                  <a:pt x="2382" y="1932"/>
                  <a:pt x="2377" y="1935"/>
                </a:cubicBezTo>
                <a:close/>
                <a:moveTo>
                  <a:pt x="2344" y="1708"/>
                </a:moveTo>
                <a:cubicBezTo>
                  <a:pt x="2344" y="1709"/>
                  <a:pt x="2344" y="1709"/>
                  <a:pt x="2344" y="1710"/>
                </a:cubicBezTo>
                <a:cubicBezTo>
                  <a:pt x="2345" y="1717"/>
                  <a:pt x="2346" y="1724"/>
                  <a:pt x="2347" y="1731"/>
                </a:cubicBezTo>
                <a:cubicBezTo>
                  <a:pt x="2348" y="1733"/>
                  <a:pt x="2348" y="1736"/>
                  <a:pt x="2349" y="1738"/>
                </a:cubicBezTo>
                <a:cubicBezTo>
                  <a:pt x="2349" y="1742"/>
                  <a:pt x="2350" y="1747"/>
                  <a:pt x="2351" y="1751"/>
                </a:cubicBezTo>
                <a:cubicBezTo>
                  <a:pt x="2346" y="1754"/>
                  <a:pt x="2341" y="1757"/>
                  <a:pt x="2336" y="1761"/>
                </a:cubicBezTo>
                <a:cubicBezTo>
                  <a:pt x="2333" y="1763"/>
                  <a:pt x="2329" y="1766"/>
                  <a:pt x="2325" y="1768"/>
                </a:cubicBezTo>
                <a:cubicBezTo>
                  <a:pt x="2319" y="1772"/>
                  <a:pt x="2312" y="1776"/>
                  <a:pt x="2306" y="1780"/>
                </a:cubicBezTo>
                <a:cubicBezTo>
                  <a:pt x="2303" y="1782"/>
                  <a:pt x="2300" y="1784"/>
                  <a:pt x="2297" y="1786"/>
                </a:cubicBezTo>
                <a:cubicBezTo>
                  <a:pt x="2288" y="1791"/>
                  <a:pt x="2278" y="1797"/>
                  <a:pt x="2269" y="1803"/>
                </a:cubicBezTo>
                <a:cubicBezTo>
                  <a:pt x="2268" y="1803"/>
                  <a:pt x="2266" y="1804"/>
                  <a:pt x="2265" y="1804"/>
                </a:cubicBezTo>
                <a:cubicBezTo>
                  <a:pt x="2257" y="1809"/>
                  <a:pt x="2248" y="1814"/>
                  <a:pt x="2240" y="1819"/>
                </a:cubicBezTo>
                <a:cubicBezTo>
                  <a:pt x="2237" y="1821"/>
                  <a:pt x="2233" y="1822"/>
                  <a:pt x="2230" y="1824"/>
                </a:cubicBezTo>
                <a:cubicBezTo>
                  <a:pt x="2224" y="1827"/>
                  <a:pt x="2217" y="1831"/>
                  <a:pt x="2211" y="1834"/>
                </a:cubicBezTo>
                <a:cubicBezTo>
                  <a:pt x="2207" y="1836"/>
                  <a:pt x="2203" y="1838"/>
                  <a:pt x="2199" y="1840"/>
                </a:cubicBezTo>
                <a:cubicBezTo>
                  <a:pt x="2193" y="1843"/>
                  <a:pt x="2188" y="1846"/>
                  <a:pt x="2182" y="1849"/>
                </a:cubicBezTo>
                <a:cubicBezTo>
                  <a:pt x="2177" y="1851"/>
                  <a:pt x="2173" y="1853"/>
                  <a:pt x="2169" y="1855"/>
                </a:cubicBezTo>
                <a:cubicBezTo>
                  <a:pt x="2163" y="1858"/>
                  <a:pt x="2158" y="1861"/>
                  <a:pt x="2152" y="1864"/>
                </a:cubicBezTo>
                <a:cubicBezTo>
                  <a:pt x="2148" y="1866"/>
                  <a:pt x="2143" y="1868"/>
                  <a:pt x="2139" y="1870"/>
                </a:cubicBezTo>
                <a:cubicBezTo>
                  <a:pt x="2135" y="1872"/>
                  <a:pt x="2130" y="1874"/>
                  <a:pt x="2125" y="1876"/>
                </a:cubicBezTo>
                <a:cubicBezTo>
                  <a:pt x="2125" y="1873"/>
                  <a:pt x="2124" y="1870"/>
                  <a:pt x="2123" y="1867"/>
                </a:cubicBezTo>
                <a:cubicBezTo>
                  <a:pt x="2123" y="1864"/>
                  <a:pt x="2122" y="1860"/>
                  <a:pt x="2121" y="1857"/>
                </a:cubicBezTo>
                <a:cubicBezTo>
                  <a:pt x="2120" y="1853"/>
                  <a:pt x="2119" y="1849"/>
                  <a:pt x="2118" y="1844"/>
                </a:cubicBezTo>
                <a:cubicBezTo>
                  <a:pt x="2117" y="1841"/>
                  <a:pt x="2117" y="1838"/>
                  <a:pt x="2116" y="1834"/>
                </a:cubicBezTo>
                <a:cubicBezTo>
                  <a:pt x="2115" y="1830"/>
                  <a:pt x="2114" y="1826"/>
                  <a:pt x="2113" y="1821"/>
                </a:cubicBezTo>
                <a:cubicBezTo>
                  <a:pt x="2113" y="1818"/>
                  <a:pt x="2112" y="1815"/>
                  <a:pt x="2111" y="1812"/>
                </a:cubicBezTo>
                <a:cubicBezTo>
                  <a:pt x="2110" y="1807"/>
                  <a:pt x="2109" y="1802"/>
                  <a:pt x="2108" y="1797"/>
                </a:cubicBezTo>
                <a:cubicBezTo>
                  <a:pt x="2108" y="1795"/>
                  <a:pt x="2107" y="1792"/>
                  <a:pt x="2107" y="1789"/>
                </a:cubicBezTo>
                <a:cubicBezTo>
                  <a:pt x="2105" y="1782"/>
                  <a:pt x="2104" y="1774"/>
                  <a:pt x="2103" y="1767"/>
                </a:cubicBezTo>
                <a:cubicBezTo>
                  <a:pt x="2103" y="1766"/>
                  <a:pt x="2102" y="1764"/>
                  <a:pt x="2102" y="1763"/>
                </a:cubicBezTo>
                <a:cubicBezTo>
                  <a:pt x="2101" y="1757"/>
                  <a:pt x="2100" y="1750"/>
                  <a:pt x="2099" y="1744"/>
                </a:cubicBezTo>
                <a:cubicBezTo>
                  <a:pt x="2099" y="1741"/>
                  <a:pt x="2098" y="1739"/>
                  <a:pt x="2098" y="1736"/>
                </a:cubicBezTo>
                <a:cubicBezTo>
                  <a:pt x="2097" y="1731"/>
                  <a:pt x="2097" y="1726"/>
                  <a:pt x="2096" y="1721"/>
                </a:cubicBezTo>
                <a:cubicBezTo>
                  <a:pt x="2095" y="1718"/>
                  <a:pt x="2095" y="1715"/>
                  <a:pt x="2095" y="1712"/>
                </a:cubicBezTo>
                <a:cubicBezTo>
                  <a:pt x="2094" y="1708"/>
                  <a:pt x="2094" y="1704"/>
                  <a:pt x="2093" y="1700"/>
                </a:cubicBezTo>
                <a:cubicBezTo>
                  <a:pt x="2099" y="1698"/>
                  <a:pt x="2105" y="1695"/>
                  <a:pt x="2111" y="1693"/>
                </a:cubicBezTo>
                <a:cubicBezTo>
                  <a:pt x="2115" y="1691"/>
                  <a:pt x="2119" y="1690"/>
                  <a:pt x="2123" y="1688"/>
                </a:cubicBezTo>
                <a:cubicBezTo>
                  <a:pt x="2131" y="1684"/>
                  <a:pt x="2138" y="1681"/>
                  <a:pt x="2146" y="1677"/>
                </a:cubicBezTo>
                <a:cubicBezTo>
                  <a:pt x="2149" y="1676"/>
                  <a:pt x="2152" y="1675"/>
                  <a:pt x="2154" y="1674"/>
                </a:cubicBezTo>
                <a:cubicBezTo>
                  <a:pt x="2165" y="1669"/>
                  <a:pt x="2175" y="1664"/>
                  <a:pt x="2185" y="1659"/>
                </a:cubicBezTo>
                <a:cubicBezTo>
                  <a:pt x="2188" y="1657"/>
                  <a:pt x="2191" y="1656"/>
                  <a:pt x="2194" y="1654"/>
                </a:cubicBezTo>
                <a:cubicBezTo>
                  <a:pt x="2201" y="1650"/>
                  <a:pt x="2209" y="1647"/>
                  <a:pt x="2216" y="1643"/>
                </a:cubicBezTo>
                <a:cubicBezTo>
                  <a:pt x="2220" y="1641"/>
                  <a:pt x="2224" y="1639"/>
                  <a:pt x="2228" y="1637"/>
                </a:cubicBezTo>
                <a:cubicBezTo>
                  <a:pt x="2234" y="1633"/>
                  <a:pt x="2241" y="1630"/>
                  <a:pt x="2247" y="1626"/>
                </a:cubicBezTo>
                <a:cubicBezTo>
                  <a:pt x="2251" y="1624"/>
                  <a:pt x="2255" y="1622"/>
                  <a:pt x="2259" y="1619"/>
                </a:cubicBezTo>
                <a:cubicBezTo>
                  <a:pt x="2265" y="1616"/>
                  <a:pt x="2271" y="1613"/>
                  <a:pt x="2277" y="1609"/>
                </a:cubicBezTo>
                <a:cubicBezTo>
                  <a:pt x="2281" y="1607"/>
                  <a:pt x="2286" y="1604"/>
                  <a:pt x="2290" y="1601"/>
                </a:cubicBezTo>
                <a:cubicBezTo>
                  <a:pt x="2296" y="1598"/>
                  <a:pt x="2301" y="1595"/>
                  <a:pt x="2307" y="1591"/>
                </a:cubicBezTo>
                <a:cubicBezTo>
                  <a:pt x="2311" y="1589"/>
                  <a:pt x="2315" y="1586"/>
                  <a:pt x="2320" y="1583"/>
                </a:cubicBezTo>
                <a:cubicBezTo>
                  <a:pt x="2324" y="1581"/>
                  <a:pt x="2328" y="1578"/>
                  <a:pt x="2332" y="1576"/>
                </a:cubicBezTo>
                <a:cubicBezTo>
                  <a:pt x="2332" y="1576"/>
                  <a:pt x="2332" y="1576"/>
                  <a:pt x="2332" y="1576"/>
                </a:cubicBezTo>
                <a:cubicBezTo>
                  <a:pt x="2332" y="1576"/>
                  <a:pt x="2332" y="1576"/>
                  <a:pt x="2332" y="1576"/>
                </a:cubicBezTo>
                <a:cubicBezTo>
                  <a:pt x="2332" y="1578"/>
                  <a:pt x="2332" y="1581"/>
                  <a:pt x="2332" y="1583"/>
                </a:cubicBezTo>
                <a:cubicBezTo>
                  <a:pt x="2332" y="1586"/>
                  <a:pt x="2332" y="1590"/>
                  <a:pt x="2333" y="1593"/>
                </a:cubicBezTo>
                <a:cubicBezTo>
                  <a:pt x="2333" y="1598"/>
                  <a:pt x="2333" y="1602"/>
                  <a:pt x="2334" y="1606"/>
                </a:cubicBezTo>
                <a:cubicBezTo>
                  <a:pt x="2334" y="1610"/>
                  <a:pt x="2334" y="1613"/>
                  <a:pt x="2334" y="1616"/>
                </a:cubicBezTo>
                <a:cubicBezTo>
                  <a:pt x="2335" y="1621"/>
                  <a:pt x="2335" y="1625"/>
                  <a:pt x="2335" y="1630"/>
                </a:cubicBezTo>
                <a:cubicBezTo>
                  <a:pt x="2336" y="1633"/>
                  <a:pt x="2336" y="1636"/>
                  <a:pt x="2336" y="1639"/>
                </a:cubicBezTo>
                <a:cubicBezTo>
                  <a:pt x="2337" y="1644"/>
                  <a:pt x="2337" y="1649"/>
                  <a:pt x="2338" y="1653"/>
                </a:cubicBezTo>
                <a:cubicBezTo>
                  <a:pt x="2338" y="1656"/>
                  <a:pt x="2338" y="1659"/>
                  <a:pt x="2338" y="1662"/>
                </a:cubicBezTo>
                <a:cubicBezTo>
                  <a:pt x="2339" y="1667"/>
                  <a:pt x="2340" y="1673"/>
                  <a:pt x="2340" y="1678"/>
                </a:cubicBezTo>
                <a:cubicBezTo>
                  <a:pt x="2341" y="1681"/>
                  <a:pt x="2341" y="1683"/>
                  <a:pt x="2341" y="1685"/>
                </a:cubicBezTo>
                <a:cubicBezTo>
                  <a:pt x="2342" y="1693"/>
                  <a:pt x="2343" y="1700"/>
                  <a:pt x="2344" y="1708"/>
                </a:cubicBezTo>
                <a:close/>
                <a:moveTo>
                  <a:pt x="2081" y="1333"/>
                </a:moveTo>
                <a:cubicBezTo>
                  <a:pt x="2080" y="1337"/>
                  <a:pt x="2080" y="1341"/>
                  <a:pt x="2079" y="1344"/>
                </a:cubicBezTo>
                <a:cubicBezTo>
                  <a:pt x="2079" y="1349"/>
                  <a:pt x="2078" y="1354"/>
                  <a:pt x="2078" y="1359"/>
                </a:cubicBezTo>
                <a:cubicBezTo>
                  <a:pt x="2077" y="1362"/>
                  <a:pt x="2077" y="1366"/>
                  <a:pt x="2077" y="1369"/>
                </a:cubicBezTo>
                <a:cubicBezTo>
                  <a:pt x="2076" y="1375"/>
                  <a:pt x="2076" y="1380"/>
                  <a:pt x="2075" y="1385"/>
                </a:cubicBezTo>
                <a:cubicBezTo>
                  <a:pt x="2075" y="1388"/>
                  <a:pt x="2075" y="1392"/>
                  <a:pt x="2074" y="1395"/>
                </a:cubicBezTo>
                <a:cubicBezTo>
                  <a:pt x="2074" y="1401"/>
                  <a:pt x="2074" y="1406"/>
                  <a:pt x="2073" y="1412"/>
                </a:cubicBezTo>
                <a:cubicBezTo>
                  <a:pt x="2073" y="1415"/>
                  <a:pt x="2073" y="1418"/>
                  <a:pt x="2073" y="1420"/>
                </a:cubicBezTo>
                <a:cubicBezTo>
                  <a:pt x="2072" y="1429"/>
                  <a:pt x="2072" y="1437"/>
                  <a:pt x="2071" y="1446"/>
                </a:cubicBezTo>
                <a:cubicBezTo>
                  <a:pt x="2071" y="1447"/>
                  <a:pt x="2071" y="1449"/>
                  <a:pt x="2071" y="1451"/>
                </a:cubicBezTo>
                <a:cubicBezTo>
                  <a:pt x="2071" y="1457"/>
                  <a:pt x="2071" y="1464"/>
                  <a:pt x="2070" y="1471"/>
                </a:cubicBezTo>
                <a:cubicBezTo>
                  <a:pt x="2070" y="1474"/>
                  <a:pt x="2070" y="1477"/>
                  <a:pt x="2070" y="1481"/>
                </a:cubicBezTo>
                <a:cubicBezTo>
                  <a:pt x="2070" y="1485"/>
                  <a:pt x="2070" y="1490"/>
                  <a:pt x="2070" y="1495"/>
                </a:cubicBezTo>
                <a:cubicBezTo>
                  <a:pt x="2069" y="1495"/>
                  <a:pt x="2068" y="1495"/>
                  <a:pt x="2068" y="1496"/>
                </a:cubicBezTo>
                <a:cubicBezTo>
                  <a:pt x="2057" y="1500"/>
                  <a:pt x="2047" y="1504"/>
                  <a:pt x="2036" y="1508"/>
                </a:cubicBezTo>
                <a:cubicBezTo>
                  <a:pt x="2035" y="1508"/>
                  <a:pt x="2035" y="1508"/>
                  <a:pt x="2034" y="1509"/>
                </a:cubicBezTo>
                <a:cubicBezTo>
                  <a:pt x="2023" y="1512"/>
                  <a:pt x="2012" y="1516"/>
                  <a:pt x="2001" y="1520"/>
                </a:cubicBezTo>
                <a:cubicBezTo>
                  <a:pt x="2001" y="1520"/>
                  <a:pt x="2000" y="1520"/>
                  <a:pt x="2000" y="1521"/>
                </a:cubicBezTo>
                <a:cubicBezTo>
                  <a:pt x="1989" y="1524"/>
                  <a:pt x="1977" y="1528"/>
                  <a:pt x="1966" y="1532"/>
                </a:cubicBezTo>
                <a:cubicBezTo>
                  <a:pt x="1966" y="1532"/>
                  <a:pt x="1966" y="1532"/>
                  <a:pt x="1966" y="1532"/>
                </a:cubicBezTo>
                <a:cubicBezTo>
                  <a:pt x="1955" y="1535"/>
                  <a:pt x="1943" y="1539"/>
                  <a:pt x="1932" y="1542"/>
                </a:cubicBezTo>
                <a:cubicBezTo>
                  <a:pt x="1931" y="1542"/>
                  <a:pt x="1931" y="1542"/>
                  <a:pt x="1930" y="1542"/>
                </a:cubicBezTo>
                <a:cubicBezTo>
                  <a:pt x="1919" y="1546"/>
                  <a:pt x="1908" y="1549"/>
                  <a:pt x="1897" y="1552"/>
                </a:cubicBezTo>
                <a:cubicBezTo>
                  <a:pt x="1896" y="1552"/>
                  <a:pt x="1895" y="1552"/>
                  <a:pt x="1894" y="1552"/>
                </a:cubicBezTo>
                <a:cubicBezTo>
                  <a:pt x="1883" y="1555"/>
                  <a:pt x="1873" y="1558"/>
                  <a:pt x="1862" y="1560"/>
                </a:cubicBezTo>
                <a:cubicBezTo>
                  <a:pt x="1860" y="1561"/>
                  <a:pt x="1859" y="1561"/>
                  <a:pt x="1858" y="1561"/>
                </a:cubicBezTo>
                <a:cubicBezTo>
                  <a:pt x="1847" y="1564"/>
                  <a:pt x="1837" y="1566"/>
                  <a:pt x="1826" y="1568"/>
                </a:cubicBezTo>
                <a:cubicBezTo>
                  <a:pt x="1825" y="1569"/>
                  <a:pt x="1823" y="1569"/>
                  <a:pt x="1822" y="1569"/>
                </a:cubicBezTo>
                <a:cubicBezTo>
                  <a:pt x="1811" y="1571"/>
                  <a:pt x="1801" y="1574"/>
                  <a:pt x="1790" y="1575"/>
                </a:cubicBezTo>
                <a:cubicBezTo>
                  <a:pt x="1789" y="1576"/>
                  <a:pt x="1788" y="1576"/>
                  <a:pt x="1787" y="1576"/>
                </a:cubicBezTo>
                <a:cubicBezTo>
                  <a:pt x="1787" y="1574"/>
                  <a:pt x="1787" y="1572"/>
                  <a:pt x="1787" y="1570"/>
                </a:cubicBezTo>
                <a:cubicBezTo>
                  <a:pt x="1787" y="1568"/>
                  <a:pt x="1787" y="1565"/>
                  <a:pt x="1787" y="1563"/>
                </a:cubicBezTo>
                <a:cubicBezTo>
                  <a:pt x="1787" y="1560"/>
                  <a:pt x="1787" y="1557"/>
                  <a:pt x="1787" y="1554"/>
                </a:cubicBezTo>
                <a:cubicBezTo>
                  <a:pt x="1787" y="1551"/>
                  <a:pt x="1786" y="1549"/>
                  <a:pt x="1786" y="1547"/>
                </a:cubicBezTo>
                <a:cubicBezTo>
                  <a:pt x="1786" y="1543"/>
                  <a:pt x="1786" y="1540"/>
                  <a:pt x="1786" y="1536"/>
                </a:cubicBezTo>
                <a:cubicBezTo>
                  <a:pt x="1786" y="1534"/>
                  <a:pt x="1786" y="1532"/>
                  <a:pt x="1786" y="1530"/>
                </a:cubicBezTo>
                <a:cubicBezTo>
                  <a:pt x="1786" y="1525"/>
                  <a:pt x="1786" y="1520"/>
                  <a:pt x="1786" y="1514"/>
                </a:cubicBezTo>
                <a:cubicBezTo>
                  <a:pt x="1786" y="1504"/>
                  <a:pt x="1786" y="1493"/>
                  <a:pt x="1786" y="1482"/>
                </a:cubicBezTo>
                <a:cubicBezTo>
                  <a:pt x="1787" y="1478"/>
                  <a:pt x="1787" y="1474"/>
                  <a:pt x="1787" y="1470"/>
                </a:cubicBezTo>
                <a:cubicBezTo>
                  <a:pt x="1787" y="1463"/>
                  <a:pt x="1787" y="1456"/>
                  <a:pt x="1788" y="1449"/>
                </a:cubicBezTo>
                <a:cubicBezTo>
                  <a:pt x="1788" y="1444"/>
                  <a:pt x="1788" y="1440"/>
                  <a:pt x="1788" y="1435"/>
                </a:cubicBezTo>
                <a:cubicBezTo>
                  <a:pt x="1789" y="1429"/>
                  <a:pt x="1789" y="1422"/>
                  <a:pt x="1789" y="1416"/>
                </a:cubicBezTo>
                <a:cubicBezTo>
                  <a:pt x="1790" y="1411"/>
                  <a:pt x="1790" y="1406"/>
                  <a:pt x="1790" y="1401"/>
                </a:cubicBezTo>
                <a:cubicBezTo>
                  <a:pt x="1791" y="1396"/>
                  <a:pt x="1791" y="1391"/>
                  <a:pt x="1792" y="1385"/>
                </a:cubicBezTo>
                <a:cubicBezTo>
                  <a:pt x="1794" y="1385"/>
                  <a:pt x="1797" y="1384"/>
                  <a:pt x="1800" y="1383"/>
                </a:cubicBezTo>
                <a:cubicBezTo>
                  <a:pt x="1803" y="1383"/>
                  <a:pt x="1806" y="1382"/>
                  <a:pt x="1809" y="1382"/>
                </a:cubicBezTo>
                <a:cubicBezTo>
                  <a:pt x="1812" y="1381"/>
                  <a:pt x="1816" y="1380"/>
                  <a:pt x="1820" y="1380"/>
                </a:cubicBezTo>
                <a:cubicBezTo>
                  <a:pt x="1822" y="1379"/>
                  <a:pt x="1825" y="1379"/>
                  <a:pt x="1828" y="1378"/>
                </a:cubicBezTo>
                <a:cubicBezTo>
                  <a:pt x="1832" y="1377"/>
                  <a:pt x="1836" y="1376"/>
                  <a:pt x="1840" y="1375"/>
                </a:cubicBezTo>
                <a:cubicBezTo>
                  <a:pt x="1842" y="1375"/>
                  <a:pt x="1844" y="1374"/>
                  <a:pt x="1847" y="1374"/>
                </a:cubicBezTo>
                <a:cubicBezTo>
                  <a:pt x="1851" y="1373"/>
                  <a:pt x="1856" y="1372"/>
                  <a:pt x="1860" y="1371"/>
                </a:cubicBezTo>
                <a:cubicBezTo>
                  <a:pt x="1862" y="1370"/>
                  <a:pt x="1864" y="1370"/>
                  <a:pt x="1866" y="1369"/>
                </a:cubicBezTo>
                <a:cubicBezTo>
                  <a:pt x="1872" y="1368"/>
                  <a:pt x="1879" y="1366"/>
                  <a:pt x="1885" y="1365"/>
                </a:cubicBezTo>
                <a:cubicBezTo>
                  <a:pt x="1886" y="1365"/>
                  <a:pt x="1886" y="1364"/>
                  <a:pt x="1887" y="1364"/>
                </a:cubicBezTo>
                <a:cubicBezTo>
                  <a:pt x="1892" y="1363"/>
                  <a:pt x="1898" y="1361"/>
                  <a:pt x="1904" y="1360"/>
                </a:cubicBezTo>
                <a:cubicBezTo>
                  <a:pt x="1906" y="1359"/>
                  <a:pt x="1908" y="1359"/>
                  <a:pt x="1910" y="1358"/>
                </a:cubicBezTo>
                <a:cubicBezTo>
                  <a:pt x="1915" y="1357"/>
                  <a:pt x="1919" y="1356"/>
                  <a:pt x="1923" y="1355"/>
                </a:cubicBezTo>
                <a:cubicBezTo>
                  <a:pt x="1926" y="1354"/>
                  <a:pt x="1928" y="1353"/>
                  <a:pt x="1930" y="1353"/>
                </a:cubicBezTo>
                <a:cubicBezTo>
                  <a:pt x="1934" y="1351"/>
                  <a:pt x="1938" y="1350"/>
                  <a:pt x="1942" y="1349"/>
                </a:cubicBezTo>
                <a:cubicBezTo>
                  <a:pt x="1945" y="1348"/>
                  <a:pt x="1947" y="1348"/>
                  <a:pt x="1950" y="1347"/>
                </a:cubicBezTo>
                <a:cubicBezTo>
                  <a:pt x="1953" y="1346"/>
                  <a:pt x="1957" y="1345"/>
                  <a:pt x="1961" y="1344"/>
                </a:cubicBezTo>
                <a:cubicBezTo>
                  <a:pt x="1963" y="1343"/>
                  <a:pt x="1966" y="1342"/>
                  <a:pt x="1969" y="1341"/>
                </a:cubicBezTo>
                <a:cubicBezTo>
                  <a:pt x="1972" y="1340"/>
                  <a:pt x="1976" y="1339"/>
                  <a:pt x="1979" y="1338"/>
                </a:cubicBezTo>
                <a:cubicBezTo>
                  <a:pt x="1982" y="1337"/>
                  <a:pt x="1985" y="1336"/>
                  <a:pt x="1988" y="1335"/>
                </a:cubicBezTo>
                <a:cubicBezTo>
                  <a:pt x="1991" y="1334"/>
                  <a:pt x="1995" y="1333"/>
                  <a:pt x="1998" y="1332"/>
                </a:cubicBezTo>
                <a:cubicBezTo>
                  <a:pt x="2001" y="1331"/>
                  <a:pt x="2004" y="1330"/>
                  <a:pt x="2007" y="1329"/>
                </a:cubicBezTo>
                <a:cubicBezTo>
                  <a:pt x="2010" y="1327"/>
                  <a:pt x="2013" y="1326"/>
                  <a:pt x="2017" y="1325"/>
                </a:cubicBezTo>
                <a:cubicBezTo>
                  <a:pt x="2019" y="1324"/>
                  <a:pt x="2022" y="1323"/>
                  <a:pt x="2025" y="1322"/>
                </a:cubicBezTo>
                <a:cubicBezTo>
                  <a:pt x="2028" y="1321"/>
                  <a:pt x="2032" y="1320"/>
                  <a:pt x="2035" y="1318"/>
                </a:cubicBezTo>
                <a:cubicBezTo>
                  <a:pt x="2038" y="1317"/>
                  <a:pt x="2041" y="1316"/>
                  <a:pt x="2044" y="1315"/>
                </a:cubicBezTo>
                <a:cubicBezTo>
                  <a:pt x="2047" y="1314"/>
                  <a:pt x="2050" y="1313"/>
                  <a:pt x="2053" y="1312"/>
                </a:cubicBezTo>
                <a:cubicBezTo>
                  <a:pt x="2056" y="1311"/>
                  <a:pt x="2059" y="1309"/>
                  <a:pt x="2062" y="1308"/>
                </a:cubicBezTo>
                <a:cubicBezTo>
                  <a:pt x="2065" y="1307"/>
                  <a:pt x="2069" y="1306"/>
                  <a:pt x="2072" y="1305"/>
                </a:cubicBezTo>
                <a:cubicBezTo>
                  <a:pt x="2075" y="1303"/>
                  <a:pt x="2078" y="1302"/>
                  <a:pt x="2080" y="1301"/>
                </a:cubicBezTo>
                <a:cubicBezTo>
                  <a:pt x="2082" y="1300"/>
                  <a:pt x="2083" y="1300"/>
                  <a:pt x="2085" y="1299"/>
                </a:cubicBezTo>
                <a:cubicBezTo>
                  <a:pt x="2085" y="1299"/>
                  <a:pt x="2085" y="1299"/>
                  <a:pt x="2085" y="1299"/>
                </a:cubicBezTo>
                <a:cubicBezTo>
                  <a:pt x="2085" y="1299"/>
                  <a:pt x="2085" y="1299"/>
                  <a:pt x="2085" y="1299"/>
                </a:cubicBezTo>
                <a:cubicBezTo>
                  <a:pt x="2084" y="1302"/>
                  <a:pt x="2084" y="1305"/>
                  <a:pt x="2084" y="1308"/>
                </a:cubicBezTo>
                <a:cubicBezTo>
                  <a:pt x="2083" y="1312"/>
                  <a:pt x="2083" y="1315"/>
                  <a:pt x="2082" y="1319"/>
                </a:cubicBezTo>
                <a:cubicBezTo>
                  <a:pt x="2082" y="1324"/>
                  <a:pt x="2081" y="1328"/>
                  <a:pt x="2081" y="1333"/>
                </a:cubicBezTo>
                <a:close/>
                <a:moveTo>
                  <a:pt x="1577" y="977"/>
                </a:moveTo>
                <a:cubicBezTo>
                  <a:pt x="1575" y="982"/>
                  <a:pt x="1573" y="988"/>
                  <a:pt x="1571" y="993"/>
                </a:cubicBezTo>
                <a:cubicBezTo>
                  <a:pt x="1565" y="993"/>
                  <a:pt x="1559" y="993"/>
                  <a:pt x="1553" y="993"/>
                </a:cubicBezTo>
                <a:cubicBezTo>
                  <a:pt x="1550" y="993"/>
                  <a:pt x="1547" y="993"/>
                  <a:pt x="1544" y="994"/>
                </a:cubicBezTo>
                <a:cubicBezTo>
                  <a:pt x="1534" y="994"/>
                  <a:pt x="1524" y="994"/>
                  <a:pt x="1515" y="994"/>
                </a:cubicBezTo>
                <a:cubicBezTo>
                  <a:pt x="1505" y="994"/>
                  <a:pt x="1496" y="994"/>
                  <a:pt x="1486" y="994"/>
                </a:cubicBezTo>
                <a:cubicBezTo>
                  <a:pt x="1483" y="994"/>
                  <a:pt x="1480" y="993"/>
                  <a:pt x="1477" y="993"/>
                </a:cubicBezTo>
                <a:cubicBezTo>
                  <a:pt x="1471" y="993"/>
                  <a:pt x="1464" y="993"/>
                  <a:pt x="1458" y="993"/>
                </a:cubicBezTo>
                <a:cubicBezTo>
                  <a:pt x="1454" y="993"/>
                  <a:pt x="1450" y="992"/>
                  <a:pt x="1447" y="992"/>
                </a:cubicBezTo>
                <a:cubicBezTo>
                  <a:pt x="1441" y="992"/>
                  <a:pt x="1435" y="992"/>
                  <a:pt x="1430" y="991"/>
                </a:cubicBezTo>
                <a:cubicBezTo>
                  <a:pt x="1426" y="991"/>
                  <a:pt x="1422" y="991"/>
                  <a:pt x="1418" y="991"/>
                </a:cubicBezTo>
                <a:cubicBezTo>
                  <a:pt x="1412" y="990"/>
                  <a:pt x="1407" y="990"/>
                  <a:pt x="1402" y="990"/>
                </a:cubicBezTo>
                <a:cubicBezTo>
                  <a:pt x="1397" y="989"/>
                  <a:pt x="1393" y="989"/>
                  <a:pt x="1389" y="989"/>
                </a:cubicBezTo>
                <a:cubicBezTo>
                  <a:pt x="1384" y="988"/>
                  <a:pt x="1379" y="988"/>
                  <a:pt x="1374" y="987"/>
                </a:cubicBezTo>
                <a:cubicBezTo>
                  <a:pt x="1369" y="987"/>
                  <a:pt x="1365" y="986"/>
                  <a:pt x="1361" y="986"/>
                </a:cubicBezTo>
                <a:cubicBezTo>
                  <a:pt x="1356" y="985"/>
                  <a:pt x="1351" y="985"/>
                  <a:pt x="1346" y="984"/>
                </a:cubicBezTo>
                <a:cubicBezTo>
                  <a:pt x="1341" y="984"/>
                  <a:pt x="1337" y="983"/>
                  <a:pt x="1333" y="983"/>
                </a:cubicBezTo>
                <a:cubicBezTo>
                  <a:pt x="1328" y="982"/>
                  <a:pt x="1323" y="982"/>
                  <a:pt x="1318" y="981"/>
                </a:cubicBezTo>
                <a:cubicBezTo>
                  <a:pt x="1313" y="980"/>
                  <a:pt x="1309" y="980"/>
                  <a:pt x="1305" y="979"/>
                </a:cubicBezTo>
                <a:cubicBezTo>
                  <a:pt x="1301" y="979"/>
                  <a:pt x="1297" y="978"/>
                  <a:pt x="1294" y="978"/>
                </a:cubicBezTo>
                <a:cubicBezTo>
                  <a:pt x="1295" y="975"/>
                  <a:pt x="1296" y="971"/>
                  <a:pt x="1297" y="968"/>
                </a:cubicBezTo>
                <a:cubicBezTo>
                  <a:pt x="1299" y="965"/>
                  <a:pt x="1300" y="961"/>
                  <a:pt x="1302" y="958"/>
                </a:cubicBezTo>
                <a:cubicBezTo>
                  <a:pt x="1303" y="953"/>
                  <a:pt x="1305" y="949"/>
                  <a:pt x="1307" y="944"/>
                </a:cubicBezTo>
                <a:cubicBezTo>
                  <a:pt x="1308" y="941"/>
                  <a:pt x="1310" y="937"/>
                  <a:pt x="1311" y="934"/>
                </a:cubicBezTo>
                <a:cubicBezTo>
                  <a:pt x="1313" y="929"/>
                  <a:pt x="1315" y="924"/>
                  <a:pt x="1317" y="920"/>
                </a:cubicBezTo>
                <a:cubicBezTo>
                  <a:pt x="1319" y="917"/>
                  <a:pt x="1320" y="914"/>
                  <a:pt x="1321" y="910"/>
                </a:cubicBezTo>
                <a:cubicBezTo>
                  <a:pt x="1324" y="905"/>
                  <a:pt x="1326" y="900"/>
                  <a:pt x="1328" y="895"/>
                </a:cubicBezTo>
                <a:cubicBezTo>
                  <a:pt x="1329" y="892"/>
                  <a:pt x="1331" y="890"/>
                  <a:pt x="1332" y="887"/>
                </a:cubicBezTo>
                <a:cubicBezTo>
                  <a:pt x="1335" y="880"/>
                  <a:pt x="1338" y="874"/>
                  <a:pt x="1341" y="867"/>
                </a:cubicBezTo>
                <a:cubicBezTo>
                  <a:pt x="1342" y="866"/>
                  <a:pt x="1342" y="865"/>
                  <a:pt x="1343" y="864"/>
                </a:cubicBezTo>
                <a:cubicBezTo>
                  <a:pt x="1346" y="856"/>
                  <a:pt x="1350" y="849"/>
                  <a:pt x="1354" y="841"/>
                </a:cubicBezTo>
                <a:cubicBezTo>
                  <a:pt x="1355" y="838"/>
                  <a:pt x="1356" y="836"/>
                  <a:pt x="1358" y="834"/>
                </a:cubicBezTo>
                <a:cubicBezTo>
                  <a:pt x="1360" y="828"/>
                  <a:pt x="1363" y="823"/>
                  <a:pt x="1366" y="818"/>
                </a:cubicBezTo>
                <a:cubicBezTo>
                  <a:pt x="1367" y="815"/>
                  <a:pt x="1369" y="812"/>
                  <a:pt x="1371" y="809"/>
                </a:cubicBezTo>
                <a:cubicBezTo>
                  <a:pt x="1373" y="805"/>
                  <a:pt x="1375" y="801"/>
                  <a:pt x="1377" y="797"/>
                </a:cubicBezTo>
                <a:cubicBezTo>
                  <a:pt x="1383" y="798"/>
                  <a:pt x="1389" y="798"/>
                  <a:pt x="1394" y="799"/>
                </a:cubicBezTo>
                <a:cubicBezTo>
                  <a:pt x="1400" y="799"/>
                  <a:pt x="1405" y="800"/>
                  <a:pt x="1410" y="800"/>
                </a:cubicBezTo>
                <a:cubicBezTo>
                  <a:pt x="1417" y="800"/>
                  <a:pt x="1423" y="801"/>
                  <a:pt x="1430" y="801"/>
                </a:cubicBezTo>
                <a:cubicBezTo>
                  <a:pt x="1435" y="801"/>
                  <a:pt x="1440" y="802"/>
                  <a:pt x="1445" y="802"/>
                </a:cubicBezTo>
                <a:cubicBezTo>
                  <a:pt x="1452" y="802"/>
                  <a:pt x="1460" y="803"/>
                  <a:pt x="1468" y="803"/>
                </a:cubicBezTo>
                <a:cubicBezTo>
                  <a:pt x="1472" y="803"/>
                  <a:pt x="1476" y="803"/>
                  <a:pt x="1480" y="803"/>
                </a:cubicBezTo>
                <a:cubicBezTo>
                  <a:pt x="1491" y="803"/>
                  <a:pt x="1503" y="804"/>
                  <a:pt x="1515" y="804"/>
                </a:cubicBezTo>
                <a:cubicBezTo>
                  <a:pt x="1526" y="804"/>
                  <a:pt x="1537" y="803"/>
                  <a:pt x="1549" y="803"/>
                </a:cubicBezTo>
                <a:cubicBezTo>
                  <a:pt x="1550" y="803"/>
                  <a:pt x="1551" y="803"/>
                  <a:pt x="1552" y="803"/>
                </a:cubicBezTo>
                <a:cubicBezTo>
                  <a:pt x="1562" y="803"/>
                  <a:pt x="1573" y="802"/>
                  <a:pt x="1584" y="802"/>
                </a:cubicBezTo>
                <a:cubicBezTo>
                  <a:pt x="1586" y="802"/>
                  <a:pt x="1587" y="802"/>
                  <a:pt x="1589" y="802"/>
                </a:cubicBezTo>
                <a:cubicBezTo>
                  <a:pt x="1599" y="801"/>
                  <a:pt x="1610" y="801"/>
                  <a:pt x="1620" y="800"/>
                </a:cubicBezTo>
                <a:cubicBezTo>
                  <a:pt x="1622" y="800"/>
                  <a:pt x="1624" y="800"/>
                  <a:pt x="1626" y="800"/>
                </a:cubicBezTo>
                <a:cubicBezTo>
                  <a:pt x="1636" y="799"/>
                  <a:pt x="1646" y="798"/>
                  <a:pt x="1657" y="797"/>
                </a:cubicBezTo>
                <a:cubicBezTo>
                  <a:pt x="1657" y="797"/>
                  <a:pt x="1658" y="797"/>
                  <a:pt x="1659" y="797"/>
                </a:cubicBezTo>
                <a:cubicBezTo>
                  <a:pt x="1659" y="797"/>
                  <a:pt x="1659" y="797"/>
                  <a:pt x="1659" y="797"/>
                </a:cubicBezTo>
                <a:cubicBezTo>
                  <a:pt x="1659" y="797"/>
                  <a:pt x="1659" y="797"/>
                  <a:pt x="1659" y="797"/>
                </a:cubicBezTo>
                <a:cubicBezTo>
                  <a:pt x="1657" y="800"/>
                  <a:pt x="1656" y="803"/>
                  <a:pt x="1654" y="805"/>
                </a:cubicBezTo>
                <a:cubicBezTo>
                  <a:pt x="1653" y="809"/>
                  <a:pt x="1651" y="813"/>
                  <a:pt x="1649" y="816"/>
                </a:cubicBezTo>
                <a:cubicBezTo>
                  <a:pt x="1646" y="821"/>
                  <a:pt x="1644" y="826"/>
                  <a:pt x="1642" y="830"/>
                </a:cubicBezTo>
                <a:cubicBezTo>
                  <a:pt x="1640" y="834"/>
                  <a:pt x="1638" y="837"/>
                  <a:pt x="1636" y="841"/>
                </a:cubicBezTo>
                <a:cubicBezTo>
                  <a:pt x="1634" y="846"/>
                  <a:pt x="1631" y="851"/>
                  <a:pt x="1629" y="856"/>
                </a:cubicBezTo>
                <a:cubicBezTo>
                  <a:pt x="1627" y="859"/>
                  <a:pt x="1626" y="863"/>
                  <a:pt x="1624" y="866"/>
                </a:cubicBezTo>
                <a:cubicBezTo>
                  <a:pt x="1621" y="871"/>
                  <a:pt x="1619" y="877"/>
                  <a:pt x="1617" y="882"/>
                </a:cubicBezTo>
                <a:cubicBezTo>
                  <a:pt x="1615" y="885"/>
                  <a:pt x="1614" y="888"/>
                  <a:pt x="1612" y="892"/>
                </a:cubicBezTo>
                <a:cubicBezTo>
                  <a:pt x="1610" y="897"/>
                  <a:pt x="1607" y="903"/>
                  <a:pt x="1604" y="909"/>
                </a:cubicBezTo>
                <a:cubicBezTo>
                  <a:pt x="1603" y="912"/>
                  <a:pt x="1602" y="914"/>
                  <a:pt x="1601" y="917"/>
                </a:cubicBezTo>
                <a:cubicBezTo>
                  <a:pt x="1597" y="926"/>
                  <a:pt x="1594" y="934"/>
                  <a:pt x="1590" y="943"/>
                </a:cubicBezTo>
                <a:cubicBezTo>
                  <a:pt x="1590" y="943"/>
                  <a:pt x="1590" y="944"/>
                  <a:pt x="1589" y="945"/>
                </a:cubicBezTo>
                <a:cubicBezTo>
                  <a:pt x="1586" y="953"/>
                  <a:pt x="1583" y="961"/>
                  <a:pt x="1580" y="969"/>
                </a:cubicBezTo>
                <a:cubicBezTo>
                  <a:pt x="1579" y="972"/>
                  <a:pt x="1578" y="974"/>
                  <a:pt x="1577" y="977"/>
                </a:cubicBezTo>
                <a:close/>
                <a:moveTo>
                  <a:pt x="1007" y="514"/>
                </a:moveTo>
                <a:cubicBezTo>
                  <a:pt x="1010" y="515"/>
                  <a:pt x="1014" y="516"/>
                  <a:pt x="1017" y="518"/>
                </a:cubicBezTo>
                <a:cubicBezTo>
                  <a:pt x="1025" y="520"/>
                  <a:pt x="1032" y="523"/>
                  <a:pt x="1040" y="525"/>
                </a:cubicBezTo>
                <a:cubicBezTo>
                  <a:pt x="1042" y="526"/>
                  <a:pt x="1044" y="527"/>
                  <a:pt x="1046" y="527"/>
                </a:cubicBezTo>
                <a:cubicBezTo>
                  <a:pt x="1055" y="530"/>
                  <a:pt x="1065" y="533"/>
                  <a:pt x="1075" y="536"/>
                </a:cubicBezTo>
                <a:cubicBezTo>
                  <a:pt x="1077" y="537"/>
                  <a:pt x="1080" y="538"/>
                  <a:pt x="1083" y="539"/>
                </a:cubicBezTo>
                <a:cubicBezTo>
                  <a:pt x="1090" y="541"/>
                  <a:pt x="1097" y="543"/>
                  <a:pt x="1104" y="545"/>
                </a:cubicBezTo>
                <a:cubicBezTo>
                  <a:pt x="1107" y="546"/>
                  <a:pt x="1111" y="547"/>
                  <a:pt x="1115" y="548"/>
                </a:cubicBezTo>
                <a:cubicBezTo>
                  <a:pt x="1121" y="549"/>
                  <a:pt x="1127" y="551"/>
                  <a:pt x="1133" y="553"/>
                </a:cubicBezTo>
                <a:cubicBezTo>
                  <a:pt x="1137" y="554"/>
                  <a:pt x="1141" y="555"/>
                  <a:pt x="1145" y="556"/>
                </a:cubicBezTo>
                <a:cubicBezTo>
                  <a:pt x="1151" y="557"/>
                  <a:pt x="1157" y="559"/>
                  <a:pt x="1162" y="560"/>
                </a:cubicBezTo>
                <a:cubicBezTo>
                  <a:pt x="1167" y="561"/>
                  <a:pt x="1171" y="562"/>
                  <a:pt x="1175" y="563"/>
                </a:cubicBezTo>
                <a:cubicBezTo>
                  <a:pt x="1181" y="564"/>
                  <a:pt x="1186" y="566"/>
                  <a:pt x="1192" y="567"/>
                </a:cubicBezTo>
                <a:cubicBezTo>
                  <a:pt x="1196" y="568"/>
                  <a:pt x="1200" y="569"/>
                  <a:pt x="1205" y="570"/>
                </a:cubicBezTo>
                <a:cubicBezTo>
                  <a:pt x="1209" y="570"/>
                  <a:pt x="1212" y="571"/>
                  <a:pt x="1216" y="572"/>
                </a:cubicBezTo>
                <a:cubicBezTo>
                  <a:pt x="1216" y="572"/>
                  <a:pt x="1216" y="572"/>
                  <a:pt x="1216" y="572"/>
                </a:cubicBezTo>
                <a:cubicBezTo>
                  <a:pt x="1216" y="572"/>
                  <a:pt x="1216" y="572"/>
                  <a:pt x="1216" y="572"/>
                </a:cubicBezTo>
                <a:cubicBezTo>
                  <a:pt x="1214" y="574"/>
                  <a:pt x="1212" y="577"/>
                  <a:pt x="1211" y="579"/>
                </a:cubicBezTo>
                <a:cubicBezTo>
                  <a:pt x="1208" y="582"/>
                  <a:pt x="1206" y="585"/>
                  <a:pt x="1204" y="588"/>
                </a:cubicBezTo>
                <a:cubicBezTo>
                  <a:pt x="1201" y="592"/>
                  <a:pt x="1198" y="596"/>
                  <a:pt x="1195" y="600"/>
                </a:cubicBezTo>
                <a:cubicBezTo>
                  <a:pt x="1193" y="603"/>
                  <a:pt x="1190" y="606"/>
                  <a:pt x="1188" y="608"/>
                </a:cubicBezTo>
                <a:cubicBezTo>
                  <a:pt x="1185" y="613"/>
                  <a:pt x="1182" y="617"/>
                  <a:pt x="1179" y="621"/>
                </a:cubicBezTo>
                <a:cubicBezTo>
                  <a:pt x="1177" y="624"/>
                  <a:pt x="1175" y="626"/>
                  <a:pt x="1173" y="629"/>
                </a:cubicBezTo>
                <a:cubicBezTo>
                  <a:pt x="1170" y="634"/>
                  <a:pt x="1167" y="638"/>
                  <a:pt x="1163" y="642"/>
                </a:cubicBezTo>
                <a:cubicBezTo>
                  <a:pt x="1162" y="645"/>
                  <a:pt x="1160" y="648"/>
                  <a:pt x="1158" y="650"/>
                </a:cubicBezTo>
                <a:cubicBezTo>
                  <a:pt x="1154" y="656"/>
                  <a:pt x="1151" y="661"/>
                  <a:pt x="1147" y="666"/>
                </a:cubicBezTo>
                <a:cubicBezTo>
                  <a:pt x="1146" y="668"/>
                  <a:pt x="1145" y="670"/>
                  <a:pt x="1143" y="672"/>
                </a:cubicBezTo>
                <a:cubicBezTo>
                  <a:pt x="1139" y="679"/>
                  <a:pt x="1134" y="686"/>
                  <a:pt x="1129" y="693"/>
                </a:cubicBezTo>
                <a:cubicBezTo>
                  <a:pt x="1128" y="695"/>
                  <a:pt x="1127" y="697"/>
                  <a:pt x="1126" y="698"/>
                </a:cubicBezTo>
                <a:cubicBezTo>
                  <a:pt x="1122" y="704"/>
                  <a:pt x="1119" y="709"/>
                  <a:pt x="1115" y="715"/>
                </a:cubicBezTo>
                <a:cubicBezTo>
                  <a:pt x="1114" y="717"/>
                  <a:pt x="1112" y="720"/>
                  <a:pt x="1111" y="723"/>
                </a:cubicBezTo>
                <a:cubicBezTo>
                  <a:pt x="1108" y="727"/>
                  <a:pt x="1106" y="731"/>
                  <a:pt x="1103" y="735"/>
                </a:cubicBezTo>
                <a:cubicBezTo>
                  <a:pt x="1098" y="733"/>
                  <a:pt x="1093" y="732"/>
                  <a:pt x="1088" y="730"/>
                </a:cubicBezTo>
                <a:cubicBezTo>
                  <a:pt x="1084" y="729"/>
                  <a:pt x="1080" y="728"/>
                  <a:pt x="1076" y="726"/>
                </a:cubicBezTo>
                <a:cubicBezTo>
                  <a:pt x="1069" y="725"/>
                  <a:pt x="1063" y="722"/>
                  <a:pt x="1057" y="720"/>
                </a:cubicBezTo>
                <a:cubicBezTo>
                  <a:pt x="1053" y="719"/>
                  <a:pt x="1050" y="718"/>
                  <a:pt x="1046" y="717"/>
                </a:cubicBezTo>
                <a:cubicBezTo>
                  <a:pt x="1038" y="714"/>
                  <a:pt x="1029" y="711"/>
                  <a:pt x="1020" y="708"/>
                </a:cubicBezTo>
                <a:cubicBezTo>
                  <a:pt x="1019" y="708"/>
                  <a:pt x="1018" y="708"/>
                  <a:pt x="1017" y="707"/>
                </a:cubicBezTo>
                <a:cubicBezTo>
                  <a:pt x="1007" y="704"/>
                  <a:pt x="998" y="700"/>
                  <a:pt x="988" y="697"/>
                </a:cubicBezTo>
                <a:cubicBezTo>
                  <a:pt x="985" y="696"/>
                  <a:pt x="982" y="694"/>
                  <a:pt x="979" y="693"/>
                </a:cubicBezTo>
                <a:cubicBezTo>
                  <a:pt x="972" y="691"/>
                  <a:pt x="966" y="688"/>
                  <a:pt x="959" y="685"/>
                </a:cubicBezTo>
                <a:cubicBezTo>
                  <a:pt x="955" y="684"/>
                  <a:pt x="952" y="682"/>
                  <a:pt x="948" y="681"/>
                </a:cubicBezTo>
                <a:cubicBezTo>
                  <a:pt x="942" y="679"/>
                  <a:pt x="936" y="676"/>
                  <a:pt x="930" y="674"/>
                </a:cubicBezTo>
                <a:cubicBezTo>
                  <a:pt x="926" y="672"/>
                  <a:pt x="922" y="670"/>
                  <a:pt x="918" y="669"/>
                </a:cubicBezTo>
                <a:cubicBezTo>
                  <a:pt x="913" y="666"/>
                  <a:pt x="907" y="664"/>
                  <a:pt x="902" y="661"/>
                </a:cubicBezTo>
                <a:cubicBezTo>
                  <a:pt x="898" y="660"/>
                  <a:pt x="894" y="658"/>
                  <a:pt x="890" y="656"/>
                </a:cubicBezTo>
                <a:cubicBezTo>
                  <a:pt x="886" y="654"/>
                  <a:pt x="881" y="652"/>
                  <a:pt x="877" y="650"/>
                </a:cubicBezTo>
                <a:cubicBezTo>
                  <a:pt x="879" y="647"/>
                  <a:pt x="881" y="645"/>
                  <a:pt x="883" y="642"/>
                </a:cubicBezTo>
                <a:cubicBezTo>
                  <a:pt x="885" y="639"/>
                  <a:pt x="887" y="637"/>
                  <a:pt x="889" y="634"/>
                </a:cubicBezTo>
                <a:cubicBezTo>
                  <a:pt x="891" y="630"/>
                  <a:pt x="894" y="627"/>
                  <a:pt x="897" y="623"/>
                </a:cubicBezTo>
                <a:cubicBezTo>
                  <a:pt x="899" y="620"/>
                  <a:pt x="901" y="618"/>
                  <a:pt x="902" y="615"/>
                </a:cubicBezTo>
                <a:cubicBezTo>
                  <a:pt x="905" y="611"/>
                  <a:pt x="908" y="608"/>
                  <a:pt x="911" y="604"/>
                </a:cubicBezTo>
                <a:cubicBezTo>
                  <a:pt x="913" y="601"/>
                  <a:pt x="915" y="599"/>
                  <a:pt x="917" y="596"/>
                </a:cubicBezTo>
                <a:cubicBezTo>
                  <a:pt x="920" y="592"/>
                  <a:pt x="923" y="588"/>
                  <a:pt x="926" y="584"/>
                </a:cubicBezTo>
                <a:cubicBezTo>
                  <a:pt x="928" y="582"/>
                  <a:pt x="930" y="580"/>
                  <a:pt x="931" y="578"/>
                </a:cubicBezTo>
                <a:cubicBezTo>
                  <a:pt x="936" y="572"/>
                  <a:pt x="940" y="567"/>
                  <a:pt x="944" y="562"/>
                </a:cubicBezTo>
                <a:cubicBezTo>
                  <a:pt x="945" y="561"/>
                  <a:pt x="945" y="560"/>
                  <a:pt x="946" y="560"/>
                </a:cubicBezTo>
                <a:cubicBezTo>
                  <a:pt x="951" y="554"/>
                  <a:pt x="956" y="548"/>
                  <a:pt x="961" y="542"/>
                </a:cubicBezTo>
                <a:cubicBezTo>
                  <a:pt x="963" y="540"/>
                  <a:pt x="964" y="538"/>
                  <a:pt x="966" y="536"/>
                </a:cubicBezTo>
                <a:cubicBezTo>
                  <a:pt x="970" y="532"/>
                  <a:pt x="973" y="528"/>
                  <a:pt x="976" y="524"/>
                </a:cubicBezTo>
                <a:cubicBezTo>
                  <a:pt x="978" y="522"/>
                  <a:pt x="980" y="519"/>
                  <a:pt x="983" y="517"/>
                </a:cubicBezTo>
                <a:cubicBezTo>
                  <a:pt x="985" y="514"/>
                  <a:pt x="988" y="511"/>
                  <a:pt x="991" y="508"/>
                </a:cubicBezTo>
                <a:cubicBezTo>
                  <a:pt x="996" y="510"/>
                  <a:pt x="1002" y="512"/>
                  <a:pt x="1007" y="514"/>
                </a:cubicBezTo>
                <a:close/>
                <a:moveTo>
                  <a:pt x="884" y="667"/>
                </a:moveTo>
                <a:cubicBezTo>
                  <a:pt x="888" y="668"/>
                  <a:pt x="892" y="670"/>
                  <a:pt x="896" y="672"/>
                </a:cubicBezTo>
                <a:cubicBezTo>
                  <a:pt x="902" y="675"/>
                  <a:pt x="908" y="677"/>
                  <a:pt x="915" y="680"/>
                </a:cubicBezTo>
                <a:cubicBezTo>
                  <a:pt x="918" y="681"/>
                  <a:pt x="921" y="683"/>
                  <a:pt x="925" y="684"/>
                </a:cubicBezTo>
                <a:cubicBezTo>
                  <a:pt x="933" y="688"/>
                  <a:pt x="941" y="691"/>
                  <a:pt x="950" y="695"/>
                </a:cubicBezTo>
                <a:cubicBezTo>
                  <a:pt x="951" y="695"/>
                  <a:pt x="952" y="696"/>
                  <a:pt x="953" y="696"/>
                </a:cubicBezTo>
                <a:cubicBezTo>
                  <a:pt x="963" y="700"/>
                  <a:pt x="973" y="704"/>
                  <a:pt x="982" y="707"/>
                </a:cubicBezTo>
                <a:cubicBezTo>
                  <a:pt x="986" y="709"/>
                  <a:pt x="989" y="710"/>
                  <a:pt x="992" y="711"/>
                </a:cubicBezTo>
                <a:cubicBezTo>
                  <a:pt x="999" y="713"/>
                  <a:pt x="1005" y="716"/>
                  <a:pt x="1012" y="718"/>
                </a:cubicBezTo>
                <a:cubicBezTo>
                  <a:pt x="1016" y="719"/>
                  <a:pt x="1020" y="721"/>
                  <a:pt x="1024" y="722"/>
                </a:cubicBezTo>
                <a:cubicBezTo>
                  <a:pt x="1029" y="724"/>
                  <a:pt x="1035" y="726"/>
                  <a:pt x="1041" y="728"/>
                </a:cubicBezTo>
                <a:cubicBezTo>
                  <a:pt x="1046" y="729"/>
                  <a:pt x="1050" y="731"/>
                  <a:pt x="1054" y="732"/>
                </a:cubicBezTo>
                <a:cubicBezTo>
                  <a:pt x="1060" y="734"/>
                  <a:pt x="1065" y="736"/>
                  <a:pt x="1071" y="737"/>
                </a:cubicBezTo>
                <a:cubicBezTo>
                  <a:pt x="1075" y="739"/>
                  <a:pt x="1080" y="740"/>
                  <a:pt x="1084" y="741"/>
                </a:cubicBezTo>
                <a:cubicBezTo>
                  <a:pt x="1089" y="743"/>
                  <a:pt x="1093" y="744"/>
                  <a:pt x="1097" y="745"/>
                </a:cubicBezTo>
                <a:cubicBezTo>
                  <a:pt x="1097" y="745"/>
                  <a:pt x="1097" y="745"/>
                  <a:pt x="1097" y="745"/>
                </a:cubicBezTo>
                <a:cubicBezTo>
                  <a:pt x="1097" y="745"/>
                  <a:pt x="1097" y="745"/>
                  <a:pt x="1097" y="745"/>
                </a:cubicBezTo>
                <a:cubicBezTo>
                  <a:pt x="1095" y="748"/>
                  <a:pt x="1094" y="751"/>
                  <a:pt x="1092" y="753"/>
                </a:cubicBezTo>
                <a:cubicBezTo>
                  <a:pt x="1090" y="756"/>
                  <a:pt x="1089" y="759"/>
                  <a:pt x="1087" y="762"/>
                </a:cubicBezTo>
                <a:cubicBezTo>
                  <a:pt x="1085" y="766"/>
                  <a:pt x="1082" y="770"/>
                  <a:pt x="1080" y="774"/>
                </a:cubicBezTo>
                <a:cubicBezTo>
                  <a:pt x="1079" y="777"/>
                  <a:pt x="1077" y="780"/>
                  <a:pt x="1075" y="783"/>
                </a:cubicBezTo>
                <a:cubicBezTo>
                  <a:pt x="1073" y="787"/>
                  <a:pt x="1071" y="792"/>
                  <a:pt x="1068" y="796"/>
                </a:cubicBezTo>
                <a:cubicBezTo>
                  <a:pt x="1067" y="799"/>
                  <a:pt x="1065" y="801"/>
                  <a:pt x="1064" y="804"/>
                </a:cubicBezTo>
                <a:cubicBezTo>
                  <a:pt x="1061" y="809"/>
                  <a:pt x="1059" y="814"/>
                  <a:pt x="1056" y="819"/>
                </a:cubicBezTo>
                <a:cubicBezTo>
                  <a:pt x="1055" y="821"/>
                  <a:pt x="1054" y="823"/>
                  <a:pt x="1053" y="825"/>
                </a:cubicBezTo>
                <a:cubicBezTo>
                  <a:pt x="1049" y="832"/>
                  <a:pt x="1046" y="839"/>
                  <a:pt x="1042" y="846"/>
                </a:cubicBezTo>
                <a:cubicBezTo>
                  <a:pt x="1041" y="848"/>
                  <a:pt x="1041" y="850"/>
                  <a:pt x="1040" y="852"/>
                </a:cubicBezTo>
                <a:cubicBezTo>
                  <a:pt x="1037" y="857"/>
                  <a:pt x="1034" y="862"/>
                  <a:pt x="1032" y="868"/>
                </a:cubicBezTo>
                <a:cubicBezTo>
                  <a:pt x="1031" y="870"/>
                  <a:pt x="1029" y="873"/>
                  <a:pt x="1028" y="876"/>
                </a:cubicBezTo>
                <a:cubicBezTo>
                  <a:pt x="1026" y="881"/>
                  <a:pt x="1024" y="885"/>
                  <a:pt x="1022" y="889"/>
                </a:cubicBezTo>
                <a:cubicBezTo>
                  <a:pt x="1021" y="892"/>
                  <a:pt x="1019" y="896"/>
                  <a:pt x="1018" y="899"/>
                </a:cubicBezTo>
                <a:cubicBezTo>
                  <a:pt x="1016" y="902"/>
                  <a:pt x="1015" y="905"/>
                  <a:pt x="1013" y="908"/>
                </a:cubicBezTo>
                <a:cubicBezTo>
                  <a:pt x="1009" y="906"/>
                  <a:pt x="1004" y="905"/>
                  <a:pt x="999" y="903"/>
                </a:cubicBezTo>
                <a:cubicBezTo>
                  <a:pt x="994" y="901"/>
                  <a:pt x="990" y="900"/>
                  <a:pt x="986" y="898"/>
                </a:cubicBezTo>
                <a:cubicBezTo>
                  <a:pt x="980" y="896"/>
                  <a:pt x="973" y="893"/>
                  <a:pt x="967" y="891"/>
                </a:cubicBezTo>
                <a:cubicBezTo>
                  <a:pt x="963" y="889"/>
                  <a:pt x="959" y="888"/>
                  <a:pt x="955" y="886"/>
                </a:cubicBezTo>
                <a:cubicBezTo>
                  <a:pt x="949" y="884"/>
                  <a:pt x="942" y="881"/>
                  <a:pt x="935" y="878"/>
                </a:cubicBezTo>
                <a:cubicBezTo>
                  <a:pt x="932" y="877"/>
                  <a:pt x="929" y="875"/>
                  <a:pt x="925" y="874"/>
                </a:cubicBezTo>
                <a:cubicBezTo>
                  <a:pt x="915" y="870"/>
                  <a:pt x="905" y="865"/>
                  <a:pt x="896" y="861"/>
                </a:cubicBezTo>
                <a:cubicBezTo>
                  <a:pt x="895" y="860"/>
                  <a:pt x="894" y="860"/>
                  <a:pt x="893" y="859"/>
                </a:cubicBezTo>
                <a:cubicBezTo>
                  <a:pt x="884" y="855"/>
                  <a:pt x="875" y="851"/>
                  <a:pt x="866" y="847"/>
                </a:cubicBezTo>
                <a:cubicBezTo>
                  <a:pt x="863" y="845"/>
                  <a:pt x="859" y="844"/>
                  <a:pt x="856" y="842"/>
                </a:cubicBezTo>
                <a:cubicBezTo>
                  <a:pt x="849" y="839"/>
                  <a:pt x="843" y="836"/>
                  <a:pt x="837" y="833"/>
                </a:cubicBezTo>
                <a:cubicBezTo>
                  <a:pt x="833" y="831"/>
                  <a:pt x="829" y="829"/>
                  <a:pt x="825" y="826"/>
                </a:cubicBezTo>
                <a:cubicBezTo>
                  <a:pt x="819" y="824"/>
                  <a:pt x="814" y="821"/>
                  <a:pt x="808" y="818"/>
                </a:cubicBezTo>
                <a:cubicBezTo>
                  <a:pt x="804" y="815"/>
                  <a:pt x="800" y="813"/>
                  <a:pt x="796" y="811"/>
                </a:cubicBezTo>
                <a:cubicBezTo>
                  <a:pt x="791" y="808"/>
                  <a:pt x="787" y="806"/>
                  <a:pt x="782" y="803"/>
                </a:cubicBezTo>
                <a:cubicBezTo>
                  <a:pt x="784" y="801"/>
                  <a:pt x="785" y="798"/>
                  <a:pt x="786" y="796"/>
                </a:cubicBezTo>
                <a:cubicBezTo>
                  <a:pt x="788" y="793"/>
                  <a:pt x="790" y="790"/>
                  <a:pt x="791" y="787"/>
                </a:cubicBezTo>
                <a:cubicBezTo>
                  <a:pt x="793" y="783"/>
                  <a:pt x="795" y="780"/>
                  <a:pt x="797" y="776"/>
                </a:cubicBezTo>
                <a:cubicBezTo>
                  <a:pt x="799" y="773"/>
                  <a:pt x="800" y="771"/>
                  <a:pt x="802" y="768"/>
                </a:cubicBezTo>
                <a:cubicBezTo>
                  <a:pt x="804" y="764"/>
                  <a:pt x="807" y="760"/>
                  <a:pt x="809" y="756"/>
                </a:cubicBezTo>
                <a:cubicBezTo>
                  <a:pt x="810" y="754"/>
                  <a:pt x="811" y="752"/>
                  <a:pt x="813" y="749"/>
                </a:cubicBezTo>
                <a:cubicBezTo>
                  <a:pt x="816" y="744"/>
                  <a:pt x="819" y="739"/>
                  <a:pt x="822" y="734"/>
                </a:cubicBezTo>
                <a:cubicBezTo>
                  <a:pt x="823" y="733"/>
                  <a:pt x="823" y="732"/>
                  <a:pt x="824" y="731"/>
                </a:cubicBezTo>
                <a:cubicBezTo>
                  <a:pt x="828" y="725"/>
                  <a:pt x="832" y="718"/>
                  <a:pt x="836" y="712"/>
                </a:cubicBezTo>
                <a:cubicBezTo>
                  <a:pt x="837" y="711"/>
                  <a:pt x="838" y="709"/>
                  <a:pt x="839" y="707"/>
                </a:cubicBezTo>
                <a:cubicBezTo>
                  <a:pt x="842" y="703"/>
                  <a:pt x="844" y="698"/>
                  <a:pt x="847" y="694"/>
                </a:cubicBezTo>
                <a:cubicBezTo>
                  <a:pt x="849" y="692"/>
                  <a:pt x="850" y="689"/>
                  <a:pt x="852" y="687"/>
                </a:cubicBezTo>
                <a:cubicBezTo>
                  <a:pt x="854" y="683"/>
                  <a:pt x="857" y="679"/>
                  <a:pt x="859" y="676"/>
                </a:cubicBezTo>
                <a:cubicBezTo>
                  <a:pt x="861" y="673"/>
                  <a:pt x="863" y="671"/>
                  <a:pt x="864" y="668"/>
                </a:cubicBezTo>
                <a:cubicBezTo>
                  <a:pt x="866" y="666"/>
                  <a:pt x="868" y="663"/>
                  <a:pt x="870" y="660"/>
                </a:cubicBezTo>
                <a:cubicBezTo>
                  <a:pt x="875" y="662"/>
                  <a:pt x="880" y="664"/>
                  <a:pt x="884" y="667"/>
                </a:cubicBezTo>
                <a:close/>
                <a:moveTo>
                  <a:pt x="791" y="822"/>
                </a:moveTo>
                <a:cubicBezTo>
                  <a:pt x="794" y="824"/>
                  <a:pt x="798" y="826"/>
                  <a:pt x="802" y="828"/>
                </a:cubicBezTo>
                <a:cubicBezTo>
                  <a:pt x="808" y="831"/>
                  <a:pt x="814" y="834"/>
                  <a:pt x="820" y="837"/>
                </a:cubicBezTo>
                <a:cubicBezTo>
                  <a:pt x="824" y="839"/>
                  <a:pt x="828" y="841"/>
                  <a:pt x="831" y="843"/>
                </a:cubicBezTo>
                <a:cubicBezTo>
                  <a:pt x="838" y="847"/>
                  <a:pt x="845" y="850"/>
                  <a:pt x="851" y="853"/>
                </a:cubicBezTo>
                <a:cubicBezTo>
                  <a:pt x="855" y="855"/>
                  <a:pt x="858" y="856"/>
                  <a:pt x="861" y="858"/>
                </a:cubicBezTo>
                <a:cubicBezTo>
                  <a:pt x="871" y="863"/>
                  <a:pt x="881" y="867"/>
                  <a:pt x="891" y="872"/>
                </a:cubicBezTo>
                <a:cubicBezTo>
                  <a:pt x="891" y="872"/>
                  <a:pt x="892" y="872"/>
                  <a:pt x="893" y="873"/>
                </a:cubicBezTo>
                <a:cubicBezTo>
                  <a:pt x="902" y="877"/>
                  <a:pt x="911" y="881"/>
                  <a:pt x="920" y="885"/>
                </a:cubicBezTo>
                <a:cubicBezTo>
                  <a:pt x="924" y="886"/>
                  <a:pt x="927" y="888"/>
                  <a:pt x="931" y="889"/>
                </a:cubicBezTo>
                <a:cubicBezTo>
                  <a:pt x="938" y="892"/>
                  <a:pt x="944" y="895"/>
                  <a:pt x="951" y="897"/>
                </a:cubicBezTo>
                <a:cubicBezTo>
                  <a:pt x="955" y="899"/>
                  <a:pt x="959" y="901"/>
                  <a:pt x="963" y="902"/>
                </a:cubicBezTo>
                <a:cubicBezTo>
                  <a:pt x="969" y="905"/>
                  <a:pt x="975" y="907"/>
                  <a:pt x="981" y="909"/>
                </a:cubicBezTo>
                <a:cubicBezTo>
                  <a:pt x="986" y="911"/>
                  <a:pt x="990" y="912"/>
                  <a:pt x="994" y="914"/>
                </a:cubicBezTo>
                <a:cubicBezTo>
                  <a:pt x="999" y="916"/>
                  <a:pt x="1004" y="918"/>
                  <a:pt x="1009" y="919"/>
                </a:cubicBezTo>
                <a:cubicBezTo>
                  <a:pt x="1009" y="919"/>
                  <a:pt x="1009" y="919"/>
                  <a:pt x="1009" y="919"/>
                </a:cubicBezTo>
                <a:cubicBezTo>
                  <a:pt x="1009" y="919"/>
                  <a:pt x="1009" y="919"/>
                  <a:pt x="1009" y="919"/>
                </a:cubicBezTo>
                <a:cubicBezTo>
                  <a:pt x="1007" y="922"/>
                  <a:pt x="1006" y="925"/>
                  <a:pt x="1005" y="928"/>
                </a:cubicBezTo>
                <a:cubicBezTo>
                  <a:pt x="1004" y="931"/>
                  <a:pt x="1002" y="934"/>
                  <a:pt x="1001" y="937"/>
                </a:cubicBezTo>
                <a:cubicBezTo>
                  <a:pt x="999" y="942"/>
                  <a:pt x="998" y="946"/>
                  <a:pt x="996" y="950"/>
                </a:cubicBezTo>
                <a:cubicBezTo>
                  <a:pt x="995" y="953"/>
                  <a:pt x="994" y="956"/>
                  <a:pt x="993" y="959"/>
                </a:cubicBezTo>
                <a:cubicBezTo>
                  <a:pt x="991" y="964"/>
                  <a:pt x="989" y="968"/>
                  <a:pt x="987" y="973"/>
                </a:cubicBezTo>
                <a:cubicBezTo>
                  <a:pt x="986" y="976"/>
                  <a:pt x="985" y="978"/>
                  <a:pt x="984" y="980"/>
                </a:cubicBezTo>
                <a:cubicBezTo>
                  <a:pt x="982" y="987"/>
                  <a:pt x="979" y="995"/>
                  <a:pt x="976" y="1002"/>
                </a:cubicBezTo>
                <a:cubicBezTo>
                  <a:pt x="976" y="1002"/>
                  <a:pt x="976" y="1002"/>
                  <a:pt x="976" y="1002"/>
                </a:cubicBezTo>
                <a:cubicBezTo>
                  <a:pt x="974" y="1009"/>
                  <a:pt x="971" y="1016"/>
                  <a:pt x="969" y="1024"/>
                </a:cubicBezTo>
                <a:cubicBezTo>
                  <a:pt x="968" y="1026"/>
                  <a:pt x="967" y="1028"/>
                  <a:pt x="966" y="1030"/>
                </a:cubicBezTo>
                <a:cubicBezTo>
                  <a:pt x="965" y="1035"/>
                  <a:pt x="963" y="1040"/>
                  <a:pt x="961" y="1045"/>
                </a:cubicBezTo>
                <a:cubicBezTo>
                  <a:pt x="960" y="1048"/>
                  <a:pt x="960" y="1051"/>
                  <a:pt x="959" y="1054"/>
                </a:cubicBezTo>
                <a:cubicBezTo>
                  <a:pt x="957" y="1058"/>
                  <a:pt x="956" y="1063"/>
                  <a:pt x="954" y="1067"/>
                </a:cubicBezTo>
                <a:cubicBezTo>
                  <a:pt x="953" y="1070"/>
                  <a:pt x="953" y="1073"/>
                  <a:pt x="952" y="1076"/>
                </a:cubicBezTo>
                <a:cubicBezTo>
                  <a:pt x="951" y="1080"/>
                  <a:pt x="950" y="1083"/>
                  <a:pt x="949" y="1086"/>
                </a:cubicBezTo>
                <a:cubicBezTo>
                  <a:pt x="944" y="1084"/>
                  <a:pt x="939" y="1082"/>
                  <a:pt x="934" y="1080"/>
                </a:cubicBezTo>
                <a:cubicBezTo>
                  <a:pt x="929" y="1078"/>
                  <a:pt x="925" y="1076"/>
                  <a:pt x="920" y="1074"/>
                </a:cubicBezTo>
                <a:cubicBezTo>
                  <a:pt x="914" y="1071"/>
                  <a:pt x="908" y="1068"/>
                  <a:pt x="902" y="1066"/>
                </a:cubicBezTo>
                <a:cubicBezTo>
                  <a:pt x="897" y="1064"/>
                  <a:pt x="893" y="1062"/>
                  <a:pt x="888" y="1060"/>
                </a:cubicBezTo>
                <a:cubicBezTo>
                  <a:pt x="882" y="1057"/>
                  <a:pt x="876" y="1054"/>
                  <a:pt x="869" y="1051"/>
                </a:cubicBezTo>
                <a:cubicBezTo>
                  <a:pt x="865" y="1049"/>
                  <a:pt x="861" y="1047"/>
                  <a:pt x="857" y="1045"/>
                </a:cubicBezTo>
                <a:cubicBezTo>
                  <a:pt x="850" y="1041"/>
                  <a:pt x="842" y="1038"/>
                  <a:pt x="835" y="1034"/>
                </a:cubicBezTo>
                <a:cubicBezTo>
                  <a:pt x="832" y="1032"/>
                  <a:pt x="829" y="1031"/>
                  <a:pt x="826" y="1029"/>
                </a:cubicBezTo>
                <a:cubicBezTo>
                  <a:pt x="816" y="1024"/>
                  <a:pt x="806" y="1019"/>
                  <a:pt x="796" y="1013"/>
                </a:cubicBezTo>
                <a:cubicBezTo>
                  <a:pt x="793" y="1012"/>
                  <a:pt x="791" y="1011"/>
                  <a:pt x="789" y="1009"/>
                </a:cubicBezTo>
                <a:cubicBezTo>
                  <a:pt x="781" y="1005"/>
                  <a:pt x="773" y="1001"/>
                  <a:pt x="765" y="996"/>
                </a:cubicBezTo>
                <a:cubicBezTo>
                  <a:pt x="762" y="994"/>
                  <a:pt x="758" y="992"/>
                  <a:pt x="755" y="990"/>
                </a:cubicBezTo>
                <a:cubicBezTo>
                  <a:pt x="748" y="986"/>
                  <a:pt x="742" y="983"/>
                  <a:pt x="736" y="979"/>
                </a:cubicBezTo>
                <a:cubicBezTo>
                  <a:pt x="732" y="976"/>
                  <a:pt x="728" y="974"/>
                  <a:pt x="724" y="971"/>
                </a:cubicBezTo>
                <a:cubicBezTo>
                  <a:pt x="719" y="968"/>
                  <a:pt x="714" y="965"/>
                  <a:pt x="709" y="962"/>
                </a:cubicBezTo>
                <a:cubicBezTo>
                  <a:pt x="710" y="959"/>
                  <a:pt x="711" y="956"/>
                  <a:pt x="712" y="952"/>
                </a:cubicBezTo>
                <a:cubicBezTo>
                  <a:pt x="713" y="950"/>
                  <a:pt x="714" y="947"/>
                  <a:pt x="715" y="945"/>
                </a:cubicBezTo>
                <a:cubicBezTo>
                  <a:pt x="717" y="941"/>
                  <a:pt x="719" y="936"/>
                  <a:pt x="721" y="932"/>
                </a:cubicBezTo>
                <a:cubicBezTo>
                  <a:pt x="722" y="930"/>
                  <a:pt x="723" y="928"/>
                  <a:pt x="723" y="925"/>
                </a:cubicBezTo>
                <a:cubicBezTo>
                  <a:pt x="726" y="920"/>
                  <a:pt x="728" y="915"/>
                  <a:pt x="730" y="911"/>
                </a:cubicBezTo>
                <a:cubicBezTo>
                  <a:pt x="731" y="909"/>
                  <a:pt x="731" y="908"/>
                  <a:pt x="732" y="906"/>
                </a:cubicBezTo>
                <a:cubicBezTo>
                  <a:pt x="735" y="900"/>
                  <a:pt x="738" y="893"/>
                  <a:pt x="741" y="887"/>
                </a:cubicBezTo>
                <a:cubicBezTo>
                  <a:pt x="741" y="885"/>
                  <a:pt x="742" y="884"/>
                  <a:pt x="743" y="882"/>
                </a:cubicBezTo>
                <a:cubicBezTo>
                  <a:pt x="745" y="877"/>
                  <a:pt x="747" y="873"/>
                  <a:pt x="750" y="868"/>
                </a:cubicBezTo>
                <a:cubicBezTo>
                  <a:pt x="751" y="865"/>
                  <a:pt x="752" y="863"/>
                  <a:pt x="753" y="860"/>
                </a:cubicBezTo>
                <a:cubicBezTo>
                  <a:pt x="755" y="857"/>
                  <a:pt x="757" y="853"/>
                  <a:pt x="759" y="849"/>
                </a:cubicBezTo>
                <a:cubicBezTo>
                  <a:pt x="760" y="846"/>
                  <a:pt x="761" y="843"/>
                  <a:pt x="763" y="841"/>
                </a:cubicBezTo>
                <a:cubicBezTo>
                  <a:pt x="765" y="837"/>
                  <a:pt x="766" y="834"/>
                  <a:pt x="768" y="830"/>
                </a:cubicBezTo>
                <a:cubicBezTo>
                  <a:pt x="770" y="827"/>
                  <a:pt x="771" y="824"/>
                  <a:pt x="773" y="822"/>
                </a:cubicBezTo>
                <a:cubicBezTo>
                  <a:pt x="774" y="819"/>
                  <a:pt x="775" y="817"/>
                  <a:pt x="777" y="814"/>
                </a:cubicBezTo>
                <a:cubicBezTo>
                  <a:pt x="781" y="817"/>
                  <a:pt x="786" y="819"/>
                  <a:pt x="791" y="822"/>
                </a:cubicBezTo>
                <a:close/>
                <a:moveTo>
                  <a:pt x="717" y="981"/>
                </a:moveTo>
                <a:cubicBezTo>
                  <a:pt x="722" y="984"/>
                  <a:pt x="726" y="987"/>
                  <a:pt x="730" y="990"/>
                </a:cubicBezTo>
                <a:cubicBezTo>
                  <a:pt x="736" y="993"/>
                  <a:pt x="742" y="996"/>
                  <a:pt x="748" y="1000"/>
                </a:cubicBezTo>
                <a:cubicBezTo>
                  <a:pt x="752" y="1002"/>
                  <a:pt x="756" y="1005"/>
                  <a:pt x="760" y="1007"/>
                </a:cubicBezTo>
                <a:cubicBezTo>
                  <a:pt x="767" y="1011"/>
                  <a:pt x="773" y="1014"/>
                  <a:pt x="779" y="1018"/>
                </a:cubicBezTo>
                <a:cubicBezTo>
                  <a:pt x="783" y="1020"/>
                  <a:pt x="787" y="1022"/>
                  <a:pt x="791" y="1024"/>
                </a:cubicBezTo>
                <a:cubicBezTo>
                  <a:pt x="798" y="1028"/>
                  <a:pt x="806" y="1032"/>
                  <a:pt x="813" y="1036"/>
                </a:cubicBezTo>
                <a:cubicBezTo>
                  <a:pt x="816" y="1038"/>
                  <a:pt x="819" y="1039"/>
                  <a:pt x="822" y="1041"/>
                </a:cubicBezTo>
                <a:cubicBezTo>
                  <a:pt x="832" y="1046"/>
                  <a:pt x="842" y="1051"/>
                  <a:pt x="853" y="1056"/>
                </a:cubicBezTo>
                <a:cubicBezTo>
                  <a:pt x="855" y="1057"/>
                  <a:pt x="857" y="1058"/>
                  <a:pt x="860" y="1059"/>
                </a:cubicBezTo>
                <a:cubicBezTo>
                  <a:pt x="868" y="1063"/>
                  <a:pt x="876" y="1067"/>
                  <a:pt x="884" y="1071"/>
                </a:cubicBezTo>
                <a:cubicBezTo>
                  <a:pt x="888" y="1073"/>
                  <a:pt x="892" y="1074"/>
                  <a:pt x="896" y="1076"/>
                </a:cubicBezTo>
                <a:cubicBezTo>
                  <a:pt x="903" y="1079"/>
                  <a:pt x="909" y="1082"/>
                  <a:pt x="916" y="1085"/>
                </a:cubicBezTo>
                <a:cubicBezTo>
                  <a:pt x="920" y="1087"/>
                  <a:pt x="925" y="1089"/>
                  <a:pt x="929" y="1091"/>
                </a:cubicBezTo>
                <a:cubicBezTo>
                  <a:pt x="935" y="1093"/>
                  <a:pt x="940" y="1095"/>
                  <a:pt x="945" y="1097"/>
                </a:cubicBezTo>
                <a:cubicBezTo>
                  <a:pt x="945" y="1098"/>
                  <a:pt x="945" y="1098"/>
                  <a:pt x="945" y="1098"/>
                </a:cubicBezTo>
                <a:cubicBezTo>
                  <a:pt x="945" y="1098"/>
                  <a:pt x="945" y="1098"/>
                  <a:pt x="945" y="1098"/>
                </a:cubicBezTo>
                <a:cubicBezTo>
                  <a:pt x="944" y="1101"/>
                  <a:pt x="943" y="1105"/>
                  <a:pt x="942" y="1108"/>
                </a:cubicBezTo>
                <a:cubicBezTo>
                  <a:pt x="942" y="1111"/>
                  <a:pt x="941" y="1114"/>
                  <a:pt x="940" y="1117"/>
                </a:cubicBezTo>
                <a:cubicBezTo>
                  <a:pt x="939" y="1122"/>
                  <a:pt x="937" y="1127"/>
                  <a:pt x="936" y="1131"/>
                </a:cubicBezTo>
                <a:cubicBezTo>
                  <a:pt x="935" y="1134"/>
                  <a:pt x="935" y="1137"/>
                  <a:pt x="934" y="1139"/>
                </a:cubicBezTo>
                <a:cubicBezTo>
                  <a:pt x="933" y="1145"/>
                  <a:pt x="931" y="1152"/>
                  <a:pt x="929" y="1158"/>
                </a:cubicBezTo>
                <a:cubicBezTo>
                  <a:pt x="929" y="1159"/>
                  <a:pt x="929" y="1160"/>
                  <a:pt x="929" y="1161"/>
                </a:cubicBezTo>
                <a:cubicBezTo>
                  <a:pt x="927" y="1169"/>
                  <a:pt x="925" y="1176"/>
                  <a:pt x="923" y="1184"/>
                </a:cubicBezTo>
                <a:cubicBezTo>
                  <a:pt x="923" y="1186"/>
                  <a:pt x="923" y="1188"/>
                  <a:pt x="922" y="1190"/>
                </a:cubicBezTo>
                <a:cubicBezTo>
                  <a:pt x="921" y="1196"/>
                  <a:pt x="920" y="1201"/>
                  <a:pt x="919" y="1207"/>
                </a:cubicBezTo>
                <a:cubicBezTo>
                  <a:pt x="918" y="1209"/>
                  <a:pt x="917" y="1212"/>
                  <a:pt x="917" y="1215"/>
                </a:cubicBezTo>
                <a:cubicBezTo>
                  <a:pt x="916" y="1220"/>
                  <a:pt x="915" y="1224"/>
                  <a:pt x="914" y="1229"/>
                </a:cubicBezTo>
                <a:cubicBezTo>
                  <a:pt x="913" y="1232"/>
                  <a:pt x="913" y="1235"/>
                  <a:pt x="912" y="1239"/>
                </a:cubicBezTo>
                <a:cubicBezTo>
                  <a:pt x="912" y="1243"/>
                  <a:pt x="911" y="1247"/>
                  <a:pt x="910" y="1252"/>
                </a:cubicBezTo>
                <a:cubicBezTo>
                  <a:pt x="909" y="1255"/>
                  <a:pt x="909" y="1258"/>
                  <a:pt x="908" y="1262"/>
                </a:cubicBezTo>
                <a:cubicBezTo>
                  <a:pt x="908" y="1265"/>
                  <a:pt x="907" y="1267"/>
                  <a:pt x="907" y="1270"/>
                </a:cubicBezTo>
                <a:cubicBezTo>
                  <a:pt x="902" y="1268"/>
                  <a:pt x="897" y="1266"/>
                  <a:pt x="892" y="1264"/>
                </a:cubicBezTo>
                <a:cubicBezTo>
                  <a:pt x="887" y="1261"/>
                  <a:pt x="882" y="1259"/>
                  <a:pt x="877" y="1257"/>
                </a:cubicBezTo>
                <a:cubicBezTo>
                  <a:pt x="870" y="1254"/>
                  <a:pt x="864" y="1251"/>
                  <a:pt x="858" y="1248"/>
                </a:cubicBezTo>
                <a:cubicBezTo>
                  <a:pt x="853" y="1245"/>
                  <a:pt x="848" y="1243"/>
                  <a:pt x="843" y="1240"/>
                </a:cubicBezTo>
                <a:cubicBezTo>
                  <a:pt x="837" y="1237"/>
                  <a:pt x="830" y="1234"/>
                  <a:pt x="824" y="1230"/>
                </a:cubicBezTo>
                <a:cubicBezTo>
                  <a:pt x="819" y="1228"/>
                  <a:pt x="815" y="1226"/>
                  <a:pt x="810" y="1223"/>
                </a:cubicBezTo>
                <a:cubicBezTo>
                  <a:pt x="803" y="1220"/>
                  <a:pt x="796" y="1216"/>
                  <a:pt x="789" y="1212"/>
                </a:cubicBezTo>
                <a:cubicBezTo>
                  <a:pt x="785" y="1210"/>
                  <a:pt x="781" y="1208"/>
                  <a:pt x="778" y="1206"/>
                </a:cubicBezTo>
                <a:cubicBezTo>
                  <a:pt x="768" y="1200"/>
                  <a:pt x="758" y="1194"/>
                  <a:pt x="748" y="1189"/>
                </a:cubicBezTo>
                <a:cubicBezTo>
                  <a:pt x="748" y="1188"/>
                  <a:pt x="747" y="1188"/>
                  <a:pt x="746" y="1187"/>
                </a:cubicBezTo>
                <a:cubicBezTo>
                  <a:pt x="735" y="1181"/>
                  <a:pt x="724" y="1174"/>
                  <a:pt x="714" y="1167"/>
                </a:cubicBezTo>
                <a:cubicBezTo>
                  <a:pt x="711" y="1166"/>
                  <a:pt x="709" y="1164"/>
                  <a:pt x="706" y="1162"/>
                </a:cubicBezTo>
                <a:cubicBezTo>
                  <a:pt x="698" y="1157"/>
                  <a:pt x="690" y="1152"/>
                  <a:pt x="683" y="1147"/>
                </a:cubicBezTo>
                <a:cubicBezTo>
                  <a:pt x="679" y="1145"/>
                  <a:pt x="675" y="1142"/>
                  <a:pt x="672" y="1140"/>
                </a:cubicBezTo>
                <a:cubicBezTo>
                  <a:pt x="666" y="1136"/>
                  <a:pt x="660" y="1132"/>
                  <a:pt x="654" y="1128"/>
                </a:cubicBezTo>
                <a:cubicBezTo>
                  <a:pt x="655" y="1124"/>
                  <a:pt x="656" y="1120"/>
                  <a:pt x="657" y="1116"/>
                </a:cubicBezTo>
                <a:cubicBezTo>
                  <a:pt x="658" y="1114"/>
                  <a:pt x="658" y="1112"/>
                  <a:pt x="659" y="1110"/>
                </a:cubicBezTo>
                <a:cubicBezTo>
                  <a:pt x="660" y="1105"/>
                  <a:pt x="662" y="1099"/>
                  <a:pt x="663" y="1094"/>
                </a:cubicBezTo>
                <a:cubicBezTo>
                  <a:pt x="664" y="1093"/>
                  <a:pt x="664" y="1091"/>
                  <a:pt x="665" y="1089"/>
                </a:cubicBezTo>
                <a:cubicBezTo>
                  <a:pt x="667" y="1082"/>
                  <a:pt x="669" y="1076"/>
                  <a:pt x="671" y="1069"/>
                </a:cubicBezTo>
                <a:cubicBezTo>
                  <a:pt x="671" y="1069"/>
                  <a:pt x="671" y="1069"/>
                  <a:pt x="671" y="1068"/>
                </a:cubicBezTo>
                <a:cubicBezTo>
                  <a:pt x="673" y="1062"/>
                  <a:pt x="675" y="1055"/>
                  <a:pt x="677" y="1049"/>
                </a:cubicBezTo>
                <a:cubicBezTo>
                  <a:pt x="678" y="1047"/>
                  <a:pt x="679" y="1044"/>
                  <a:pt x="679" y="1042"/>
                </a:cubicBezTo>
                <a:cubicBezTo>
                  <a:pt x="681" y="1038"/>
                  <a:pt x="682" y="1033"/>
                  <a:pt x="684" y="1029"/>
                </a:cubicBezTo>
                <a:cubicBezTo>
                  <a:pt x="685" y="1026"/>
                  <a:pt x="686" y="1024"/>
                  <a:pt x="687" y="1021"/>
                </a:cubicBezTo>
                <a:cubicBezTo>
                  <a:pt x="688" y="1017"/>
                  <a:pt x="689" y="1013"/>
                  <a:pt x="691" y="1009"/>
                </a:cubicBezTo>
                <a:cubicBezTo>
                  <a:pt x="692" y="1006"/>
                  <a:pt x="693" y="1003"/>
                  <a:pt x="694" y="1001"/>
                </a:cubicBezTo>
                <a:cubicBezTo>
                  <a:pt x="695" y="997"/>
                  <a:pt x="697" y="993"/>
                  <a:pt x="698" y="989"/>
                </a:cubicBezTo>
                <a:cubicBezTo>
                  <a:pt x="699" y="986"/>
                  <a:pt x="700" y="984"/>
                  <a:pt x="701" y="981"/>
                </a:cubicBezTo>
                <a:cubicBezTo>
                  <a:pt x="702" y="978"/>
                  <a:pt x="703" y="976"/>
                  <a:pt x="704" y="973"/>
                </a:cubicBezTo>
                <a:cubicBezTo>
                  <a:pt x="709" y="976"/>
                  <a:pt x="713" y="979"/>
                  <a:pt x="717" y="981"/>
                </a:cubicBezTo>
                <a:close/>
                <a:moveTo>
                  <a:pt x="679" y="1159"/>
                </a:moveTo>
                <a:cubicBezTo>
                  <a:pt x="681" y="1160"/>
                  <a:pt x="682" y="1161"/>
                  <a:pt x="683" y="1162"/>
                </a:cubicBezTo>
                <a:cubicBezTo>
                  <a:pt x="692" y="1168"/>
                  <a:pt x="701" y="1174"/>
                  <a:pt x="710" y="1179"/>
                </a:cubicBezTo>
                <a:cubicBezTo>
                  <a:pt x="711" y="1180"/>
                  <a:pt x="713" y="1181"/>
                  <a:pt x="714" y="1182"/>
                </a:cubicBezTo>
                <a:cubicBezTo>
                  <a:pt x="723" y="1187"/>
                  <a:pt x="732" y="1193"/>
                  <a:pt x="742" y="1199"/>
                </a:cubicBezTo>
                <a:cubicBezTo>
                  <a:pt x="743" y="1199"/>
                  <a:pt x="744" y="1200"/>
                  <a:pt x="745" y="1200"/>
                </a:cubicBezTo>
                <a:cubicBezTo>
                  <a:pt x="754" y="1206"/>
                  <a:pt x="764" y="1212"/>
                  <a:pt x="774" y="1217"/>
                </a:cubicBezTo>
                <a:cubicBezTo>
                  <a:pt x="775" y="1218"/>
                  <a:pt x="775" y="1218"/>
                  <a:pt x="776" y="1218"/>
                </a:cubicBezTo>
                <a:cubicBezTo>
                  <a:pt x="786" y="1224"/>
                  <a:pt x="796" y="1230"/>
                  <a:pt x="806" y="1235"/>
                </a:cubicBezTo>
                <a:cubicBezTo>
                  <a:pt x="807" y="1235"/>
                  <a:pt x="807" y="1235"/>
                  <a:pt x="807" y="1235"/>
                </a:cubicBezTo>
                <a:cubicBezTo>
                  <a:pt x="817" y="1241"/>
                  <a:pt x="827" y="1246"/>
                  <a:pt x="838" y="1251"/>
                </a:cubicBezTo>
                <a:cubicBezTo>
                  <a:pt x="838" y="1251"/>
                  <a:pt x="839" y="1252"/>
                  <a:pt x="839" y="1252"/>
                </a:cubicBezTo>
                <a:cubicBezTo>
                  <a:pt x="849" y="1257"/>
                  <a:pt x="860" y="1262"/>
                  <a:pt x="870" y="1267"/>
                </a:cubicBezTo>
                <a:cubicBezTo>
                  <a:pt x="871" y="1267"/>
                  <a:pt x="872" y="1268"/>
                  <a:pt x="873" y="1268"/>
                </a:cubicBezTo>
                <a:cubicBezTo>
                  <a:pt x="883" y="1273"/>
                  <a:pt x="893" y="1277"/>
                  <a:pt x="903" y="1282"/>
                </a:cubicBezTo>
                <a:cubicBezTo>
                  <a:pt x="903" y="1282"/>
                  <a:pt x="904" y="1282"/>
                  <a:pt x="905" y="1283"/>
                </a:cubicBezTo>
                <a:cubicBezTo>
                  <a:pt x="905" y="1283"/>
                  <a:pt x="905" y="1283"/>
                  <a:pt x="905" y="1283"/>
                </a:cubicBezTo>
                <a:cubicBezTo>
                  <a:pt x="905" y="1283"/>
                  <a:pt x="905" y="1283"/>
                  <a:pt x="905" y="1283"/>
                </a:cubicBezTo>
                <a:cubicBezTo>
                  <a:pt x="904" y="1287"/>
                  <a:pt x="904" y="1291"/>
                  <a:pt x="903" y="1295"/>
                </a:cubicBezTo>
                <a:cubicBezTo>
                  <a:pt x="903" y="1298"/>
                  <a:pt x="902" y="1301"/>
                  <a:pt x="902" y="1304"/>
                </a:cubicBezTo>
                <a:cubicBezTo>
                  <a:pt x="901" y="1310"/>
                  <a:pt x="900" y="1315"/>
                  <a:pt x="899" y="1321"/>
                </a:cubicBezTo>
                <a:cubicBezTo>
                  <a:pt x="899" y="1323"/>
                  <a:pt x="899" y="1325"/>
                  <a:pt x="899" y="1327"/>
                </a:cubicBezTo>
                <a:cubicBezTo>
                  <a:pt x="898" y="1335"/>
                  <a:pt x="897" y="1343"/>
                  <a:pt x="896" y="1351"/>
                </a:cubicBezTo>
                <a:cubicBezTo>
                  <a:pt x="896" y="1352"/>
                  <a:pt x="896" y="1352"/>
                  <a:pt x="896" y="1353"/>
                </a:cubicBezTo>
                <a:cubicBezTo>
                  <a:pt x="895" y="1360"/>
                  <a:pt x="894" y="1367"/>
                  <a:pt x="894" y="1374"/>
                </a:cubicBezTo>
                <a:cubicBezTo>
                  <a:pt x="893" y="1377"/>
                  <a:pt x="893" y="1379"/>
                  <a:pt x="893" y="1382"/>
                </a:cubicBezTo>
                <a:cubicBezTo>
                  <a:pt x="893" y="1387"/>
                  <a:pt x="892" y="1393"/>
                  <a:pt x="892" y="1398"/>
                </a:cubicBezTo>
                <a:cubicBezTo>
                  <a:pt x="891" y="1401"/>
                  <a:pt x="891" y="1404"/>
                  <a:pt x="891" y="1407"/>
                </a:cubicBezTo>
                <a:cubicBezTo>
                  <a:pt x="891" y="1412"/>
                  <a:pt x="890" y="1417"/>
                  <a:pt x="890" y="1422"/>
                </a:cubicBezTo>
                <a:cubicBezTo>
                  <a:pt x="890" y="1425"/>
                  <a:pt x="890" y="1428"/>
                  <a:pt x="889" y="1431"/>
                </a:cubicBezTo>
                <a:cubicBezTo>
                  <a:pt x="889" y="1436"/>
                  <a:pt x="889" y="1441"/>
                  <a:pt x="889" y="1446"/>
                </a:cubicBezTo>
                <a:cubicBezTo>
                  <a:pt x="889" y="1449"/>
                  <a:pt x="889" y="1452"/>
                  <a:pt x="888" y="1455"/>
                </a:cubicBezTo>
                <a:cubicBezTo>
                  <a:pt x="888" y="1458"/>
                  <a:pt x="888" y="1461"/>
                  <a:pt x="888" y="1464"/>
                </a:cubicBezTo>
                <a:cubicBezTo>
                  <a:pt x="886" y="1463"/>
                  <a:pt x="884" y="1462"/>
                  <a:pt x="882" y="1462"/>
                </a:cubicBezTo>
                <a:cubicBezTo>
                  <a:pt x="880" y="1460"/>
                  <a:pt x="877" y="1459"/>
                  <a:pt x="874" y="1458"/>
                </a:cubicBezTo>
                <a:cubicBezTo>
                  <a:pt x="871" y="1456"/>
                  <a:pt x="868" y="1455"/>
                  <a:pt x="864" y="1453"/>
                </a:cubicBezTo>
                <a:cubicBezTo>
                  <a:pt x="862" y="1452"/>
                  <a:pt x="859" y="1450"/>
                  <a:pt x="856" y="1449"/>
                </a:cubicBezTo>
                <a:cubicBezTo>
                  <a:pt x="853" y="1447"/>
                  <a:pt x="850" y="1446"/>
                  <a:pt x="846" y="1444"/>
                </a:cubicBezTo>
                <a:cubicBezTo>
                  <a:pt x="844" y="1443"/>
                  <a:pt x="841" y="1442"/>
                  <a:pt x="838" y="1440"/>
                </a:cubicBezTo>
                <a:cubicBezTo>
                  <a:pt x="835" y="1439"/>
                  <a:pt x="832" y="1437"/>
                  <a:pt x="828" y="1435"/>
                </a:cubicBezTo>
                <a:cubicBezTo>
                  <a:pt x="826" y="1434"/>
                  <a:pt x="823" y="1432"/>
                  <a:pt x="820" y="1431"/>
                </a:cubicBezTo>
                <a:cubicBezTo>
                  <a:pt x="817" y="1429"/>
                  <a:pt x="814" y="1428"/>
                  <a:pt x="811" y="1426"/>
                </a:cubicBezTo>
                <a:cubicBezTo>
                  <a:pt x="808" y="1424"/>
                  <a:pt x="805" y="1423"/>
                  <a:pt x="803" y="1422"/>
                </a:cubicBezTo>
                <a:cubicBezTo>
                  <a:pt x="799" y="1420"/>
                  <a:pt x="796" y="1418"/>
                  <a:pt x="793" y="1416"/>
                </a:cubicBezTo>
                <a:cubicBezTo>
                  <a:pt x="790" y="1415"/>
                  <a:pt x="788" y="1413"/>
                  <a:pt x="785" y="1412"/>
                </a:cubicBezTo>
                <a:cubicBezTo>
                  <a:pt x="782" y="1410"/>
                  <a:pt x="778" y="1408"/>
                  <a:pt x="775" y="1406"/>
                </a:cubicBezTo>
                <a:cubicBezTo>
                  <a:pt x="773" y="1405"/>
                  <a:pt x="770" y="1404"/>
                  <a:pt x="768" y="1402"/>
                </a:cubicBezTo>
                <a:cubicBezTo>
                  <a:pt x="764" y="1400"/>
                  <a:pt x="761" y="1398"/>
                  <a:pt x="758" y="1396"/>
                </a:cubicBezTo>
                <a:cubicBezTo>
                  <a:pt x="755" y="1395"/>
                  <a:pt x="753" y="1393"/>
                  <a:pt x="750" y="1392"/>
                </a:cubicBezTo>
                <a:cubicBezTo>
                  <a:pt x="747" y="1390"/>
                  <a:pt x="743" y="1388"/>
                  <a:pt x="740" y="1386"/>
                </a:cubicBezTo>
                <a:cubicBezTo>
                  <a:pt x="738" y="1384"/>
                  <a:pt x="735" y="1383"/>
                  <a:pt x="733" y="1382"/>
                </a:cubicBezTo>
                <a:cubicBezTo>
                  <a:pt x="729" y="1379"/>
                  <a:pt x="726" y="1377"/>
                  <a:pt x="722" y="1375"/>
                </a:cubicBezTo>
                <a:cubicBezTo>
                  <a:pt x="720" y="1374"/>
                  <a:pt x="718" y="1372"/>
                  <a:pt x="716" y="1371"/>
                </a:cubicBezTo>
                <a:cubicBezTo>
                  <a:pt x="712" y="1368"/>
                  <a:pt x="707" y="1365"/>
                  <a:pt x="703" y="1363"/>
                </a:cubicBezTo>
                <a:cubicBezTo>
                  <a:pt x="701" y="1362"/>
                  <a:pt x="700" y="1361"/>
                  <a:pt x="699" y="1360"/>
                </a:cubicBezTo>
                <a:cubicBezTo>
                  <a:pt x="693" y="1357"/>
                  <a:pt x="688" y="1353"/>
                  <a:pt x="682" y="1349"/>
                </a:cubicBezTo>
                <a:cubicBezTo>
                  <a:pt x="681" y="1349"/>
                  <a:pt x="680" y="1348"/>
                  <a:pt x="679" y="1347"/>
                </a:cubicBezTo>
                <a:cubicBezTo>
                  <a:pt x="674" y="1344"/>
                  <a:pt x="670" y="1341"/>
                  <a:pt x="666" y="1338"/>
                </a:cubicBezTo>
                <a:cubicBezTo>
                  <a:pt x="664" y="1337"/>
                  <a:pt x="662" y="1335"/>
                  <a:pt x="660" y="1334"/>
                </a:cubicBezTo>
                <a:cubicBezTo>
                  <a:pt x="656" y="1331"/>
                  <a:pt x="653" y="1329"/>
                  <a:pt x="649" y="1327"/>
                </a:cubicBezTo>
                <a:cubicBezTo>
                  <a:pt x="647" y="1325"/>
                  <a:pt x="645" y="1323"/>
                  <a:pt x="643" y="1322"/>
                </a:cubicBezTo>
                <a:cubicBezTo>
                  <a:pt x="639" y="1320"/>
                  <a:pt x="636" y="1317"/>
                  <a:pt x="633" y="1315"/>
                </a:cubicBezTo>
                <a:cubicBezTo>
                  <a:pt x="631" y="1313"/>
                  <a:pt x="628" y="1311"/>
                  <a:pt x="626" y="1310"/>
                </a:cubicBezTo>
                <a:cubicBezTo>
                  <a:pt x="623" y="1308"/>
                  <a:pt x="621" y="1306"/>
                  <a:pt x="618" y="1304"/>
                </a:cubicBezTo>
                <a:cubicBezTo>
                  <a:pt x="619" y="1300"/>
                  <a:pt x="619" y="1296"/>
                  <a:pt x="620" y="1291"/>
                </a:cubicBezTo>
                <a:cubicBezTo>
                  <a:pt x="620" y="1289"/>
                  <a:pt x="621" y="1287"/>
                  <a:pt x="621" y="1285"/>
                </a:cubicBezTo>
                <a:cubicBezTo>
                  <a:pt x="622" y="1279"/>
                  <a:pt x="623" y="1272"/>
                  <a:pt x="624" y="1266"/>
                </a:cubicBezTo>
                <a:cubicBezTo>
                  <a:pt x="624" y="1265"/>
                  <a:pt x="624" y="1264"/>
                  <a:pt x="625" y="1263"/>
                </a:cubicBezTo>
                <a:cubicBezTo>
                  <a:pt x="626" y="1256"/>
                  <a:pt x="627" y="1249"/>
                  <a:pt x="628" y="1242"/>
                </a:cubicBezTo>
                <a:cubicBezTo>
                  <a:pt x="629" y="1240"/>
                  <a:pt x="629" y="1238"/>
                  <a:pt x="629" y="1236"/>
                </a:cubicBezTo>
                <a:cubicBezTo>
                  <a:pt x="630" y="1231"/>
                  <a:pt x="631" y="1225"/>
                  <a:pt x="632" y="1220"/>
                </a:cubicBezTo>
                <a:cubicBezTo>
                  <a:pt x="633" y="1218"/>
                  <a:pt x="633" y="1215"/>
                  <a:pt x="634" y="1212"/>
                </a:cubicBezTo>
                <a:cubicBezTo>
                  <a:pt x="635" y="1208"/>
                  <a:pt x="636" y="1203"/>
                  <a:pt x="637" y="1199"/>
                </a:cubicBezTo>
                <a:cubicBezTo>
                  <a:pt x="637" y="1196"/>
                  <a:pt x="638" y="1193"/>
                  <a:pt x="639" y="1190"/>
                </a:cubicBezTo>
                <a:cubicBezTo>
                  <a:pt x="640" y="1186"/>
                  <a:pt x="641" y="1182"/>
                  <a:pt x="642" y="1178"/>
                </a:cubicBezTo>
                <a:cubicBezTo>
                  <a:pt x="642" y="1175"/>
                  <a:pt x="643" y="1172"/>
                  <a:pt x="644" y="1169"/>
                </a:cubicBezTo>
                <a:cubicBezTo>
                  <a:pt x="645" y="1165"/>
                  <a:pt x="646" y="1161"/>
                  <a:pt x="647" y="1157"/>
                </a:cubicBezTo>
                <a:cubicBezTo>
                  <a:pt x="647" y="1153"/>
                  <a:pt x="648" y="1150"/>
                  <a:pt x="649" y="1147"/>
                </a:cubicBezTo>
                <a:cubicBezTo>
                  <a:pt x="649" y="1145"/>
                  <a:pt x="650" y="1142"/>
                  <a:pt x="651" y="1140"/>
                </a:cubicBezTo>
                <a:cubicBezTo>
                  <a:pt x="651" y="1140"/>
                  <a:pt x="652" y="1141"/>
                  <a:pt x="653" y="1141"/>
                </a:cubicBezTo>
                <a:cubicBezTo>
                  <a:pt x="661" y="1147"/>
                  <a:pt x="670" y="1153"/>
                  <a:pt x="679" y="1159"/>
                </a:cubicBezTo>
                <a:close/>
                <a:moveTo>
                  <a:pt x="621" y="1321"/>
                </a:moveTo>
                <a:cubicBezTo>
                  <a:pt x="623" y="1323"/>
                  <a:pt x="626" y="1325"/>
                  <a:pt x="629" y="1327"/>
                </a:cubicBezTo>
                <a:cubicBezTo>
                  <a:pt x="631" y="1329"/>
                  <a:pt x="634" y="1331"/>
                  <a:pt x="637" y="1333"/>
                </a:cubicBezTo>
                <a:cubicBezTo>
                  <a:pt x="640" y="1334"/>
                  <a:pt x="642" y="1336"/>
                  <a:pt x="645" y="1338"/>
                </a:cubicBezTo>
                <a:cubicBezTo>
                  <a:pt x="648" y="1340"/>
                  <a:pt x="651" y="1342"/>
                  <a:pt x="653" y="1344"/>
                </a:cubicBezTo>
                <a:cubicBezTo>
                  <a:pt x="656" y="1346"/>
                  <a:pt x="659" y="1348"/>
                  <a:pt x="662" y="1350"/>
                </a:cubicBezTo>
                <a:cubicBezTo>
                  <a:pt x="664" y="1352"/>
                  <a:pt x="667" y="1354"/>
                  <a:pt x="670" y="1356"/>
                </a:cubicBezTo>
                <a:cubicBezTo>
                  <a:pt x="673" y="1357"/>
                  <a:pt x="676" y="1359"/>
                  <a:pt x="678" y="1361"/>
                </a:cubicBezTo>
                <a:cubicBezTo>
                  <a:pt x="681" y="1363"/>
                  <a:pt x="684" y="1365"/>
                  <a:pt x="687" y="1367"/>
                </a:cubicBezTo>
                <a:cubicBezTo>
                  <a:pt x="690" y="1369"/>
                  <a:pt x="692" y="1370"/>
                  <a:pt x="695" y="1372"/>
                </a:cubicBezTo>
                <a:cubicBezTo>
                  <a:pt x="698" y="1374"/>
                  <a:pt x="701" y="1376"/>
                  <a:pt x="704" y="1378"/>
                </a:cubicBezTo>
                <a:cubicBezTo>
                  <a:pt x="707" y="1379"/>
                  <a:pt x="709" y="1381"/>
                  <a:pt x="712" y="1383"/>
                </a:cubicBezTo>
                <a:cubicBezTo>
                  <a:pt x="715" y="1385"/>
                  <a:pt x="718" y="1387"/>
                  <a:pt x="721" y="1389"/>
                </a:cubicBezTo>
                <a:cubicBezTo>
                  <a:pt x="724" y="1390"/>
                  <a:pt x="727" y="1392"/>
                  <a:pt x="729" y="1393"/>
                </a:cubicBezTo>
                <a:cubicBezTo>
                  <a:pt x="732" y="1395"/>
                  <a:pt x="736" y="1397"/>
                  <a:pt x="739" y="1399"/>
                </a:cubicBezTo>
                <a:cubicBezTo>
                  <a:pt x="741" y="1401"/>
                  <a:pt x="744" y="1402"/>
                  <a:pt x="747" y="1404"/>
                </a:cubicBezTo>
                <a:cubicBezTo>
                  <a:pt x="750" y="1406"/>
                  <a:pt x="753" y="1408"/>
                  <a:pt x="757" y="1410"/>
                </a:cubicBezTo>
                <a:cubicBezTo>
                  <a:pt x="759" y="1411"/>
                  <a:pt x="762" y="1412"/>
                  <a:pt x="764" y="1414"/>
                </a:cubicBezTo>
                <a:cubicBezTo>
                  <a:pt x="768" y="1416"/>
                  <a:pt x="771" y="1418"/>
                  <a:pt x="775" y="1420"/>
                </a:cubicBezTo>
                <a:cubicBezTo>
                  <a:pt x="777" y="1421"/>
                  <a:pt x="779" y="1423"/>
                  <a:pt x="782" y="1424"/>
                </a:cubicBezTo>
                <a:cubicBezTo>
                  <a:pt x="786" y="1426"/>
                  <a:pt x="790" y="1428"/>
                  <a:pt x="794" y="1431"/>
                </a:cubicBezTo>
                <a:cubicBezTo>
                  <a:pt x="796" y="1432"/>
                  <a:pt x="798" y="1433"/>
                  <a:pt x="799" y="1433"/>
                </a:cubicBezTo>
                <a:cubicBezTo>
                  <a:pt x="805" y="1437"/>
                  <a:pt x="811" y="1440"/>
                  <a:pt x="817" y="1443"/>
                </a:cubicBezTo>
                <a:cubicBezTo>
                  <a:pt x="819" y="1444"/>
                  <a:pt x="820" y="1444"/>
                  <a:pt x="822" y="1445"/>
                </a:cubicBezTo>
                <a:cubicBezTo>
                  <a:pt x="826" y="1448"/>
                  <a:pt x="831" y="1450"/>
                  <a:pt x="835" y="1452"/>
                </a:cubicBezTo>
                <a:cubicBezTo>
                  <a:pt x="837" y="1453"/>
                  <a:pt x="840" y="1454"/>
                  <a:pt x="842" y="1456"/>
                </a:cubicBezTo>
                <a:cubicBezTo>
                  <a:pt x="846" y="1457"/>
                  <a:pt x="849" y="1459"/>
                  <a:pt x="853" y="1461"/>
                </a:cubicBezTo>
                <a:cubicBezTo>
                  <a:pt x="856" y="1462"/>
                  <a:pt x="858" y="1464"/>
                  <a:pt x="861" y="1465"/>
                </a:cubicBezTo>
                <a:cubicBezTo>
                  <a:pt x="864" y="1466"/>
                  <a:pt x="868" y="1468"/>
                  <a:pt x="871" y="1470"/>
                </a:cubicBezTo>
                <a:cubicBezTo>
                  <a:pt x="874" y="1471"/>
                  <a:pt x="877" y="1472"/>
                  <a:pt x="880" y="1474"/>
                </a:cubicBezTo>
                <a:cubicBezTo>
                  <a:pt x="882" y="1475"/>
                  <a:pt x="885" y="1476"/>
                  <a:pt x="888" y="1477"/>
                </a:cubicBezTo>
                <a:cubicBezTo>
                  <a:pt x="888" y="1477"/>
                  <a:pt x="888" y="1477"/>
                  <a:pt x="888" y="1477"/>
                </a:cubicBezTo>
                <a:cubicBezTo>
                  <a:pt x="888" y="1477"/>
                  <a:pt x="888" y="1477"/>
                  <a:pt x="888" y="1477"/>
                </a:cubicBezTo>
                <a:cubicBezTo>
                  <a:pt x="888" y="1481"/>
                  <a:pt x="888" y="1485"/>
                  <a:pt x="887" y="1488"/>
                </a:cubicBezTo>
                <a:cubicBezTo>
                  <a:pt x="887" y="1490"/>
                  <a:pt x="887" y="1493"/>
                  <a:pt x="887" y="1495"/>
                </a:cubicBezTo>
                <a:cubicBezTo>
                  <a:pt x="887" y="1502"/>
                  <a:pt x="887" y="1508"/>
                  <a:pt x="887" y="1514"/>
                </a:cubicBezTo>
                <a:cubicBezTo>
                  <a:pt x="887" y="1521"/>
                  <a:pt x="887" y="1528"/>
                  <a:pt x="887" y="1535"/>
                </a:cubicBezTo>
                <a:cubicBezTo>
                  <a:pt x="887" y="1537"/>
                  <a:pt x="887" y="1539"/>
                  <a:pt x="887" y="1541"/>
                </a:cubicBezTo>
                <a:cubicBezTo>
                  <a:pt x="888" y="1546"/>
                  <a:pt x="888" y="1550"/>
                  <a:pt x="888" y="1555"/>
                </a:cubicBezTo>
                <a:cubicBezTo>
                  <a:pt x="888" y="1557"/>
                  <a:pt x="888" y="1560"/>
                  <a:pt x="888" y="1563"/>
                </a:cubicBezTo>
                <a:cubicBezTo>
                  <a:pt x="888" y="1567"/>
                  <a:pt x="888" y="1571"/>
                  <a:pt x="888" y="1575"/>
                </a:cubicBezTo>
                <a:cubicBezTo>
                  <a:pt x="889" y="1578"/>
                  <a:pt x="889" y="1581"/>
                  <a:pt x="889" y="1584"/>
                </a:cubicBezTo>
                <a:cubicBezTo>
                  <a:pt x="889" y="1587"/>
                  <a:pt x="889" y="1591"/>
                  <a:pt x="889" y="1595"/>
                </a:cubicBezTo>
                <a:cubicBezTo>
                  <a:pt x="889" y="1598"/>
                  <a:pt x="890" y="1601"/>
                  <a:pt x="890" y="1604"/>
                </a:cubicBezTo>
                <a:cubicBezTo>
                  <a:pt x="890" y="1608"/>
                  <a:pt x="890" y="1611"/>
                  <a:pt x="891" y="1615"/>
                </a:cubicBezTo>
                <a:cubicBezTo>
                  <a:pt x="891" y="1618"/>
                  <a:pt x="891" y="1621"/>
                  <a:pt x="891" y="1624"/>
                </a:cubicBezTo>
                <a:cubicBezTo>
                  <a:pt x="891" y="1628"/>
                  <a:pt x="892" y="1631"/>
                  <a:pt x="892" y="1635"/>
                </a:cubicBezTo>
                <a:cubicBezTo>
                  <a:pt x="892" y="1638"/>
                  <a:pt x="892" y="1641"/>
                  <a:pt x="893" y="1644"/>
                </a:cubicBezTo>
                <a:cubicBezTo>
                  <a:pt x="893" y="1648"/>
                  <a:pt x="893" y="1651"/>
                  <a:pt x="894" y="1655"/>
                </a:cubicBezTo>
                <a:cubicBezTo>
                  <a:pt x="894" y="1658"/>
                  <a:pt x="894" y="1661"/>
                  <a:pt x="895" y="1664"/>
                </a:cubicBezTo>
                <a:cubicBezTo>
                  <a:pt x="895" y="1666"/>
                  <a:pt x="895" y="1668"/>
                  <a:pt x="895" y="1670"/>
                </a:cubicBezTo>
                <a:cubicBezTo>
                  <a:pt x="893" y="1669"/>
                  <a:pt x="892" y="1668"/>
                  <a:pt x="890" y="1667"/>
                </a:cubicBezTo>
                <a:cubicBezTo>
                  <a:pt x="887" y="1666"/>
                  <a:pt x="883" y="1664"/>
                  <a:pt x="880" y="1663"/>
                </a:cubicBezTo>
                <a:cubicBezTo>
                  <a:pt x="877" y="1661"/>
                  <a:pt x="873" y="1660"/>
                  <a:pt x="870" y="1658"/>
                </a:cubicBezTo>
                <a:cubicBezTo>
                  <a:pt x="867" y="1657"/>
                  <a:pt x="864" y="1655"/>
                  <a:pt x="861" y="1654"/>
                </a:cubicBezTo>
                <a:cubicBezTo>
                  <a:pt x="857" y="1652"/>
                  <a:pt x="854" y="1650"/>
                  <a:pt x="851" y="1649"/>
                </a:cubicBezTo>
                <a:cubicBezTo>
                  <a:pt x="847" y="1647"/>
                  <a:pt x="844" y="1645"/>
                  <a:pt x="841" y="1644"/>
                </a:cubicBezTo>
                <a:cubicBezTo>
                  <a:pt x="838" y="1642"/>
                  <a:pt x="834" y="1641"/>
                  <a:pt x="831" y="1639"/>
                </a:cubicBezTo>
                <a:cubicBezTo>
                  <a:pt x="828" y="1637"/>
                  <a:pt x="825" y="1636"/>
                  <a:pt x="822" y="1634"/>
                </a:cubicBezTo>
                <a:cubicBezTo>
                  <a:pt x="819" y="1632"/>
                  <a:pt x="815" y="1631"/>
                  <a:pt x="812" y="1629"/>
                </a:cubicBezTo>
                <a:cubicBezTo>
                  <a:pt x="809" y="1627"/>
                  <a:pt x="806" y="1626"/>
                  <a:pt x="803" y="1624"/>
                </a:cubicBezTo>
                <a:cubicBezTo>
                  <a:pt x="799" y="1622"/>
                  <a:pt x="796" y="1620"/>
                  <a:pt x="793" y="1618"/>
                </a:cubicBezTo>
                <a:cubicBezTo>
                  <a:pt x="790" y="1617"/>
                  <a:pt x="787" y="1615"/>
                  <a:pt x="784" y="1613"/>
                </a:cubicBezTo>
                <a:cubicBezTo>
                  <a:pt x="780" y="1612"/>
                  <a:pt x="777" y="1610"/>
                  <a:pt x="774" y="1608"/>
                </a:cubicBezTo>
                <a:cubicBezTo>
                  <a:pt x="771" y="1606"/>
                  <a:pt x="768" y="1604"/>
                  <a:pt x="765" y="1603"/>
                </a:cubicBezTo>
                <a:cubicBezTo>
                  <a:pt x="761" y="1601"/>
                  <a:pt x="758" y="1599"/>
                  <a:pt x="755" y="1597"/>
                </a:cubicBezTo>
                <a:cubicBezTo>
                  <a:pt x="752" y="1595"/>
                  <a:pt x="749" y="1594"/>
                  <a:pt x="746" y="1592"/>
                </a:cubicBezTo>
                <a:cubicBezTo>
                  <a:pt x="743" y="1590"/>
                  <a:pt x="739" y="1588"/>
                  <a:pt x="736" y="1586"/>
                </a:cubicBezTo>
                <a:cubicBezTo>
                  <a:pt x="733" y="1584"/>
                  <a:pt x="730" y="1582"/>
                  <a:pt x="728" y="1581"/>
                </a:cubicBezTo>
                <a:cubicBezTo>
                  <a:pt x="724" y="1578"/>
                  <a:pt x="720" y="1576"/>
                  <a:pt x="717" y="1574"/>
                </a:cubicBezTo>
                <a:cubicBezTo>
                  <a:pt x="714" y="1572"/>
                  <a:pt x="712" y="1571"/>
                  <a:pt x="709" y="1569"/>
                </a:cubicBezTo>
                <a:cubicBezTo>
                  <a:pt x="705" y="1567"/>
                  <a:pt x="702" y="1564"/>
                  <a:pt x="698" y="1562"/>
                </a:cubicBezTo>
                <a:cubicBezTo>
                  <a:pt x="695" y="1560"/>
                  <a:pt x="693" y="1559"/>
                  <a:pt x="691" y="1557"/>
                </a:cubicBezTo>
                <a:cubicBezTo>
                  <a:pt x="686" y="1554"/>
                  <a:pt x="681" y="1551"/>
                  <a:pt x="677" y="1548"/>
                </a:cubicBezTo>
                <a:cubicBezTo>
                  <a:pt x="675" y="1547"/>
                  <a:pt x="674" y="1546"/>
                  <a:pt x="673" y="1545"/>
                </a:cubicBezTo>
                <a:cubicBezTo>
                  <a:pt x="667" y="1541"/>
                  <a:pt x="661" y="1537"/>
                  <a:pt x="655" y="1533"/>
                </a:cubicBezTo>
                <a:cubicBezTo>
                  <a:pt x="654" y="1532"/>
                  <a:pt x="652" y="1531"/>
                  <a:pt x="651" y="1530"/>
                </a:cubicBezTo>
                <a:cubicBezTo>
                  <a:pt x="646" y="1527"/>
                  <a:pt x="642" y="1524"/>
                  <a:pt x="637" y="1520"/>
                </a:cubicBezTo>
                <a:cubicBezTo>
                  <a:pt x="635" y="1519"/>
                  <a:pt x="633" y="1517"/>
                  <a:pt x="631" y="1516"/>
                </a:cubicBezTo>
                <a:cubicBezTo>
                  <a:pt x="627" y="1513"/>
                  <a:pt x="624" y="1510"/>
                  <a:pt x="620" y="1508"/>
                </a:cubicBezTo>
                <a:cubicBezTo>
                  <a:pt x="617" y="1506"/>
                  <a:pt x="615" y="1504"/>
                  <a:pt x="613" y="1502"/>
                </a:cubicBezTo>
                <a:cubicBezTo>
                  <a:pt x="610" y="1500"/>
                  <a:pt x="607" y="1498"/>
                  <a:pt x="604" y="1495"/>
                </a:cubicBezTo>
                <a:cubicBezTo>
                  <a:pt x="604" y="1491"/>
                  <a:pt x="604" y="1486"/>
                  <a:pt x="604" y="1481"/>
                </a:cubicBezTo>
                <a:cubicBezTo>
                  <a:pt x="604" y="1479"/>
                  <a:pt x="604" y="1476"/>
                  <a:pt x="604" y="1474"/>
                </a:cubicBezTo>
                <a:cubicBezTo>
                  <a:pt x="604" y="1466"/>
                  <a:pt x="605" y="1458"/>
                  <a:pt x="605" y="1451"/>
                </a:cubicBezTo>
                <a:cubicBezTo>
                  <a:pt x="605" y="1450"/>
                  <a:pt x="605" y="1449"/>
                  <a:pt x="605" y="1448"/>
                </a:cubicBezTo>
                <a:cubicBezTo>
                  <a:pt x="605" y="1441"/>
                  <a:pt x="606" y="1434"/>
                  <a:pt x="606" y="1428"/>
                </a:cubicBezTo>
                <a:cubicBezTo>
                  <a:pt x="606" y="1425"/>
                  <a:pt x="606" y="1422"/>
                  <a:pt x="607" y="1419"/>
                </a:cubicBezTo>
                <a:cubicBezTo>
                  <a:pt x="607" y="1414"/>
                  <a:pt x="607" y="1409"/>
                  <a:pt x="608" y="1404"/>
                </a:cubicBezTo>
                <a:cubicBezTo>
                  <a:pt x="608" y="1401"/>
                  <a:pt x="608" y="1398"/>
                  <a:pt x="608" y="1395"/>
                </a:cubicBezTo>
                <a:cubicBezTo>
                  <a:pt x="609" y="1390"/>
                  <a:pt x="609" y="1386"/>
                  <a:pt x="609" y="1381"/>
                </a:cubicBezTo>
                <a:cubicBezTo>
                  <a:pt x="610" y="1378"/>
                  <a:pt x="610" y="1375"/>
                  <a:pt x="610" y="1371"/>
                </a:cubicBezTo>
                <a:cubicBezTo>
                  <a:pt x="611" y="1367"/>
                  <a:pt x="611" y="1363"/>
                  <a:pt x="612" y="1358"/>
                </a:cubicBezTo>
                <a:cubicBezTo>
                  <a:pt x="612" y="1355"/>
                  <a:pt x="612" y="1351"/>
                  <a:pt x="613" y="1348"/>
                </a:cubicBezTo>
                <a:cubicBezTo>
                  <a:pt x="613" y="1344"/>
                  <a:pt x="614" y="1340"/>
                  <a:pt x="614" y="1335"/>
                </a:cubicBezTo>
                <a:cubicBezTo>
                  <a:pt x="615" y="1332"/>
                  <a:pt x="615" y="1328"/>
                  <a:pt x="615" y="1325"/>
                </a:cubicBezTo>
                <a:cubicBezTo>
                  <a:pt x="616" y="1323"/>
                  <a:pt x="616" y="1320"/>
                  <a:pt x="616" y="1318"/>
                </a:cubicBezTo>
                <a:cubicBezTo>
                  <a:pt x="618" y="1319"/>
                  <a:pt x="619" y="1320"/>
                  <a:pt x="621" y="1321"/>
                </a:cubicBezTo>
                <a:close/>
                <a:moveTo>
                  <a:pt x="608" y="1514"/>
                </a:moveTo>
                <a:cubicBezTo>
                  <a:pt x="611" y="1516"/>
                  <a:pt x="613" y="1518"/>
                  <a:pt x="616" y="1520"/>
                </a:cubicBezTo>
                <a:cubicBezTo>
                  <a:pt x="619" y="1522"/>
                  <a:pt x="622" y="1524"/>
                  <a:pt x="625" y="1527"/>
                </a:cubicBezTo>
                <a:cubicBezTo>
                  <a:pt x="628" y="1529"/>
                  <a:pt x="631" y="1531"/>
                  <a:pt x="634" y="1533"/>
                </a:cubicBezTo>
                <a:cubicBezTo>
                  <a:pt x="637" y="1535"/>
                  <a:pt x="640" y="1537"/>
                  <a:pt x="643" y="1539"/>
                </a:cubicBezTo>
                <a:cubicBezTo>
                  <a:pt x="646" y="1541"/>
                  <a:pt x="649" y="1543"/>
                  <a:pt x="652" y="1545"/>
                </a:cubicBezTo>
                <a:cubicBezTo>
                  <a:pt x="655" y="1547"/>
                  <a:pt x="658" y="1550"/>
                  <a:pt x="661" y="1552"/>
                </a:cubicBezTo>
                <a:cubicBezTo>
                  <a:pt x="664" y="1554"/>
                  <a:pt x="667" y="1556"/>
                  <a:pt x="670" y="1557"/>
                </a:cubicBezTo>
                <a:cubicBezTo>
                  <a:pt x="673" y="1560"/>
                  <a:pt x="676" y="1562"/>
                  <a:pt x="679" y="1564"/>
                </a:cubicBezTo>
                <a:cubicBezTo>
                  <a:pt x="682" y="1566"/>
                  <a:pt x="685" y="1568"/>
                  <a:pt x="688" y="1570"/>
                </a:cubicBezTo>
                <a:cubicBezTo>
                  <a:pt x="691" y="1572"/>
                  <a:pt x="694" y="1574"/>
                  <a:pt x="698" y="1576"/>
                </a:cubicBezTo>
                <a:cubicBezTo>
                  <a:pt x="701" y="1578"/>
                  <a:pt x="703" y="1580"/>
                  <a:pt x="706" y="1581"/>
                </a:cubicBezTo>
                <a:cubicBezTo>
                  <a:pt x="710" y="1583"/>
                  <a:pt x="713" y="1586"/>
                  <a:pt x="716" y="1588"/>
                </a:cubicBezTo>
                <a:cubicBezTo>
                  <a:pt x="719" y="1589"/>
                  <a:pt x="722" y="1591"/>
                  <a:pt x="725" y="1593"/>
                </a:cubicBezTo>
                <a:cubicBezTo>
                  <a:pt x="728" y="1595"/>
                  <a:pt x="732" y="1597"/>
                  <a:pt x="735" y="1599"/>
                </a:cubicBezTo>
                <a:cubicBezTo>
                  <a:pt x="738" y="1601"/>
                  <a:pt x="741" y="1602"/>
                  <a:pt x="743" y="1604"/>
                </a:cubicBezTo>
                <a:cubicBezTo>
                  <a:pt x="747" y="1606"/>
                  <a:pt x="750" y="1608"/>
                  <a:pt x="754" y="1610"/>
                </a:cubicBezTo>
                <a:cubicBezTo>
                  <a:pt x="757" y="1612"/>
                  <a:pt x="759" y="1614"/>
                  <a:pt x="762" y="1615"/>
                </a:cubicBezTo>
                <a:cubicBezTo>
                  <a:pt x="766" y="1617"/>
                  <a:pt x="770" y="1619"/>
                  <a:pt x="773" y="1621"/>
                </a:cubicBezTo>
                <a:cubicBezTo>
                  <a:pt x="776" y="1623"/>
                  <a:pt x="779" y="1624"/>
                  <a:pt x="781" y="1626"/>
                </a:cubicBezTo>
                <a:cubicBezTo>
                  <a:pt x="785" y="1628"/>
                  <a:pt x="789" y="1630"/>
                  <a:pt x="793" y="1632"/>
                </a:cubicBezTo>
                <a:cubicBezTo>
                  <a:pt x="796" y="1634"/>
                  <a:pt x="798" y="1635"/>
                  <a:pt x="800" y="1636"/>
                </a:cubicBezTo>
                <a:cubicBezTo>
                  <a:pt x="805" y="1639"/>
                  <a:pt x="810" y="1641"/>
                  <a:pt x="815" y="1644"/>
                </a:cubicBezTo>
                <a:cubicBezTo>
                  <a:pt x="816" y="1645"/>
                  <a:pt x="818" y="1646"/>
                  <a:pt x="820" y="1646"/>
                </a:cubicBezTo>
                <a:cubicBezTo>
                  <a:pt x="826" y="1650"/>
                  <a:pt x="833" y="1653"/>
                  <a:pt x="839" y="1656"/>
                </a:cubicBezTo>
                <a:cubicBezTo>
                  <a:pt x="841" y="1657"/>
                  <a:pt x="843" y="1658"/>
                  <a:pt x="845" y="1659"/>
                </a:cubicBezTo>
                <a:cubicBezTo>
                  <a:pt x="849" y="1661"/>
                  <a:pt x="854" y="1664"/>
                  <a:pt x="859" y="1666"/>
                </a:cubicBezTo>
                <a:cubicBezTo>
                  <a:pt x="861" y="1667"/>
                  <a:pt x="864" y="1668"/>
                  <a:pt x="867" y="1670"/>
                </a:cubicBezTo>
                <a:cubicBezTo>
                  <a:pt x="871" y="1672"/>
                  <a:pt x="874" y="1673"/>
                  <a:pt x="878" y="1675"/>
                </a:cubicBezTo>
                <a:cubicBezTo>
                  <a:pt x="881" y="1677"/>
                  <a:pt x="884" y="1678"/>
                  <a:pt x="887" y="1679"/>
                </a:cubicBezTo>
                <a:cubicBezTo>
                  <a:pt x="890" y="1681"/>
                  <a:pt x="893" y="1682"/>
                  <a:pt x="897" y="1684"/>
                </a:cubicBezTo>
                <a:cubicBezTo>
                  <a:pt x="897" y="1684"/>
                  <a:pt x="897" y="1684"/>
                  <a:pt x="897" y="1684"/>
                </a:cubicBezTo>
                <a:cubicBezTo>
                  <a:pt x="897" y="1684"/>
                  <a:pt x="897" y="1684"/>
                  <a:pt x="897" y="1684"/>
                </a:cubicBezTo>
                <a:cubicBezTo>
                  <a:pt x="897" y="1689"/>
                  <a:pt x="898" y="1694"/>
                  <a:pt x="898" y="1700"/>
                </a:cubicBezTo>
                <a:cubicBezTo>
                  <a:pt x="899" y="1703"/>
                  <a:pt x="899" y="1706"/>
                  <a:pt x="900" y="1709"/>
                </a:cubicBezTo>
                <a:cubicBezTo>
                  <a:pt x="901" y="1718"/>
                  <a:pt x="902" y="1727"/>
                  <a:pt x="903" y="1736"/>
                </a:cubicBezTo>
                <a:cubicBezTo>
                  <a:pt x="903" y="1737"/>
                  <a:pt x="904" y="1739"/>
                  <a:pt x="904" y="1741"/>
                </a:cubicBezTo>
                <a:cubicBezTo>
                  <a:pt x="905" y="1748"/>
                  <a:pt x="906" y="1755"/>
                  <a:pt x="907" y="1762"/>
                </a:cubicBezTo>
                <a:cubicBezTo>
                  <a:pt x="908" y="1766"/>
                  <a:pt x="909" y="1769"/>
                  <a:pt x="909" y="1772"/>
                </a:cubicBezTo>
                <a:cubicBezTo>
                  <a:pt x="910" y="1778"/>
                  <a:pt x="911" y="1783"/>
                  <a:pt x="912" y="1789"/>
                </a:cubicBezTo>
                <a:cubicBezTo>
                  <a:pt x="913" y="1793"/>
                  <a:pt x="913" y="1796"/>
                  <a:pt x="914" y="1800"/>
                </a:cubicBezTo>
                <a:cubicBezTo>
                  <a:pt x="915" y="1805"/>
                  <a:pt x="916" y="1811"/>
                  <a:pt x="917" y="1816"/>
                </a:cubicBezTo>
                <a:cubicBezTo>
                  <a:pt x="918" y="1820"/>
                  <a:pt x="919" y="1823"/>
                  <a:pt x="920" y="1827"/>
                </a:cubicBezTo>
                <a:cubicBezTo>
                  <a:pt x="921" y="1832"/>
                  <a:pt x="922" y="1837"/>
                  <a:pt x="923" y="1842"/>
                </a:cubicBezTo>
                <a:cubicBezTo>
                  <a:pt x="924" y="1846"/>
                  <a:pt x="925" y="1850"/>
                  <a:pt x="926" y="1854"/>
                </a:cubicBezTo>
                <a:cubicBezTo>
                  <a:pt x="927" y="1859"/>
                  <a:pt x="928" y="1864"/>
                  <a:pt x="929" y="1869"/>
                </a:cubicBezTo>
                <a:cubicBezTo>
                  <a:pt x="930" y="1873"/>
                  <a:pt x="931" y="1877"/>
                  <a:pt x="932" y="1881"/>
                </a:cubicBezTo>
                <a:cubicBezTo>
                  <a:pt x="933" y="1883"/>
                  <a:pt x="933" y="1886"/>
                  <a:pt x="934" y="1889"/>
                </a:cubicBezTo>
                <a:cubicBezTo>
                  <a:pt x="932" y="1888"/>
                  <a:pt x="930" y="1887"/>
                  <a:pt x="928" y="1886"/>
                </a:cubicBezTo>
                <a:cubicBezTo>
                  <a:pt x="925" y="1885"/>
                  <a:pt x="921" y="1884"/>
                  <a:pt x="918" y="1882"/>
                </a:cubicBezTo>
                <a:cubicBezTo>
                  <a:pt x="914" y="1881"/>
                  <a:pt x="910" y="1879"/>
                  <a:pt x="907" y="1877"/>
                </a:cubicBezTo>
                <a:cubicBezTo>
                  <a:pt x="903" y="1876"/>
                  <a:pt x="900" y="1874"/>
                  <a:pt x="897" y="1873"/>
                </a:cubicBezTo>
                <a:cubicBezTo>
                  <a:pt x="893" y="1871"/>
                  <a:pt x="889" y="1869"/>
                  <a:pt x="885" y="1867"/>
                </a:cubicBezTo>
                <a:cubicBezTo>
                  <a:pt x="882" y="1866"/>
                  <a:pt x="879" y="1864"/>
                  <a:pt x="875" y="1863"/>
                </a:cubicBezTo>
                <a:cubicBezTo>
                  <a:pt x="872" y="1861"/>
                  <a:pt x="868" y="1859"/>
                  <a:pt x="864" y="1857"/>
                </a:cubicBezTo>
                <a:cubicBezTo>
                  <a:pt x="861" y="1856"/>
                  <a:pt x="858" y="1854"/>
                  <a:pt x="854" y="1853"/>
                </a:cubicBezTo>
                <a:cubicBezTo>
                  <a:pt x="851" y="1851"/>
                  <a:pt x="847" y="1849"/>
                  <a:pt x="843" y="1847"/>
                </a:cubicBezTo>
                <a:cubicBezTo>
                  <a:pt x="840" y="1846"/>
                  <a:pt x="837" y="1844"/>
                  <a:pt x="833" y="1842"/>
                </a:cubicBezTo>
                <a:cubicBezTo>
                  <a:pt x="830" y="1840"/>
                  <a:pt x="826" y="1838"/>
                  <a:pt x="822" y="1836"/>
                </a:cubicBezTo>
                <a:cubicBezTo>
                  <a:pt x="819" y="1835"/>
                  <a:pt x="816" y="1833"/>
                  <a:pt x="813" y="1832"/>
                </a:cubicBezTo>
                <a:cubicBezTo>
                  <a:pt x="809" y="1829"/>
                  <a:pt x="805" y="1827"/>
                  <a:pt x="801" y="1825"/>
                </a:cubicBezTo>
                <a:cubicBezTo>
                  <a:pt x="798" y="1824"/>
                  <a:pt x="795" y="1822"/>
                  <a:pt x="792" y="1820"/>
                </a:cubicBezTo>
                <a:cubicBezTo>
                  <a:pt x="788" y="1818"/>
                  <a:pt x="784" y="1816"/>
                  <a:pt x="781" y="1814"/>
                </a:cubicBezTo>
                <a:cubicBezTo>
                  <a:pt x="778" y="1812"/>
                  <a:pt x="775" y="1811"/>
                  <a:pt x="772" y="1809"/>
                </a:cubicBezTo>
                <a:cubicBezTo>
                  <a:pt x="768" y="1807"/>
                  <a:pt x="764" y="1805"/>
                  <a:pt x="760" y="1802"/>
                </a:cubicBezTo>
                <a:cubicBezTo>
                  <a:pt x="757" y="1801"/>
                  <a:pt x="754" y="1799"/>
                  <a:pt x="751" y="1797"/>
                </a:cubicBezTo>
                <a:cubicBezTo>
                  <a:pt x="747" y="1795"/>
                  <a:pt x="744" y="1793"/>
                  <a:pt x="740" y="1790"/>
                </a:cubicBezTo>
                <a:cubicBezTo>
                  <a:pt x="737" y="1789"/>
                  <a:pt x="734" y="1787"/>
                  <a:pt x="731" y="1785"/>
                </a:cubicBezTo>
                <a:cubicBezTo>
                  <a:pt x="727" y="1783"/>
                  <a:pt x="723" y="1780"/>
                  <a:pt x="719" y="1778"/>
                </a:cubicBezTo>
                <a:cubicBezTo>
                  <a:pt x="717" y="1776"/>
                  <a:pt x="714" y="1774"/>
                  <a:pt x="711" y="1773"/>
                </a:cubicBezTo>
                <a:cubicBezTo>
                  <a:pt x="707" y="1770"/>
                  <a:pt x="703" y="1767"/>
                  <a:pt x="698" y="1764"/>
                </a:cubicBezTo>
                <a:cubicBezTo>
                  <a:pt x="696" y="1763"/>
                  <a:pt x="694" y="1761"/>
                  <a:pt x="692" y="1760"/>
                </a:cubicBezTo>
                <a:cubicBezTo>
                  <a:pt x="686" y="1756"/>
                  <a:pt x="680" y="1753"/>
                  <a:pt x="675" y="1749"/>
                </a:cubicBezTo>
                <a:cubicBezTo>
                  <a:pt x="674" y="1748"/>
                  <a:pt x="673" y="1748"/>
                  <a:pt x="672" y="1747"/>
                </a:cubicBezTo>
                <a:cubicBezTo>
                  <a:pt x="666" y="1743"/>
                  <a:pt x="659" y="1738"/>
                  <a:pt x="653" y="1734"/>
                </a:cubicBezTo>
                <a:cubicBezTo>
                  <a:pt x="651" y="1732"/>
                  <a:pt x="649" y="1731"/>
                  <a:pt x="647" y="1729"/>
                </a:cubicBezTo>
                <a:cubicBezTo>
                  <a:pt x="642" y="1726"/>
                  <a:pt x="638" y="1723"/>
                  <a:pt x="634" y="1720"/>
                </a:cubicBezTo>
                <a:cubicBezTo>
                  <a:pt x="631" y="1718"/>
                  <a:pt x="628" y="1716"/>
                  <a:pt x="626" y="1714"/>
                </a:cubicBezTo>
                <a:cubicBezTo>
                  <a:pt x="623" y="1712"/>
                  <a:pt x="619" y="1709"/>
                  <a:pt x="616" y="1707"/>
                </a:cubicBezTo>
                <a:cubicBezTo>
                  <a:pt x="615" y="1704"/>
                  <a:pt x="615" y="1700"/>
                  <a:pt x="615" y="1697"/>
                </a:cubicBezTo>
                <a:cubicBezTo>
                  <a:pt x="614" y="1693"/>
                  <a:pt x="614" y="1688"/>
                  <a:pt x="613" y="1684"/>
                </a:cubicBezTo>
                <a:cubicBezTo>
                  <a:pt x="613" y="1680"/>
                  <a:pt x="612" y="1676"/>
                  <a:pt x="612" y="1672"/>
                </a:cubicBezTo>
                <a:cubicBezTo>
                  <a:pt x="611" y="1668"/>
                  <a:pt x="611" y="1664"/>
                  <a:pt x="611" y="1660"/>
                </a:cubicBezTo>
                <a:cubicBezTo>
                  <a:pt x="610" y="1656"/>
                  <a:pt x="610" y="1652"/>
                  <a:pt x="609" y="1648"/>
                </a:cubicBezTo>
                <a:cubicBezTo>
                  <a:pt x="609" y="1644"/>
                  <a:pt x="609" y="1640"/>
                  <a:pt x="608" y="1636"/>
                </a:cubicBezTo>
                <a:cubicBezTo>
                  <a:pt x="608" y="1631"/>
                  <a:pt x="608" y="1627"/>
                  <a:pt x="607" y="1623"/>
                </a:cubicBezTo>
                <a:cubicBezTo>
                  <a:pt x="607" y="1619"/>
                  <a:pt x="607" y="1615"/>
                  <a:pt x="607" y="1612"/>
                </a:cubicBezTo>
                <a:cubicBezTo>
                  <a:pt x="606" y="1607"/>
                  <a:pt x="606" y="1602"/>
                  <a:pt x="606" y="1598"/>
                </a:cubicBezTo>
                <a:cubicBezTo>
                  <a:pt x="606" y="1594"/>
                  <a:pt x="605" y="1591"/>
                  <a:pt x="605" y="1587"/>
                </a:cubicBezTo>
                <a:cubicBezTo>
                  <a:pt x="605" y="1582"/>
                  <a:pt x="605" y="1577"/>
                  <a:pt x="605" y="1573"/>
                </a:cubicBezTo>
                <a:cubicBezTo>
                  <a:pt x="605" y="1569"/>
                  <a:pt x="604" y="1566"/>
                  <a:pt x="604" y="1563"/>
                </a:cubicBezTo>
                <a:cubicBezTo>
                  <a:pt x="604" y="1558"/>
                  <a:pt x="604" y="1552"/>
                  <a:pt x="604" y="1547"/>
                </a:cubicBezTo>
                <a:cubicBezTo>
                  <a:pt x="604" y="1544"/>
                  <a:pt x="604" y="1541"/>
                  <a:pt x="604" y="1539"/>
                </a:cubicBezTo>
                <a:cubicBezTo>
                  <a:pt x="604" y="1531"/>
                  <a:pt x="604" y="1523"/>
                  <a:pt x="604" y="1514"/>
                </a:cubicBezTo>
                <a:cubicBezTo>
                  <a:pt x="604" y="1513"/>
                  <a:pt x="604" y="1512"/>
                  <a:pt x="604" y="1510"/>
                </a:cubicBezTo>
                <a:cubicBezTo>
                  <a:pt x="605" y="1512"/>
                  <a:pt x="606" y="1513"/>
                  <a:pt x="608" y="1514"/>
                </a:cubicBezTo>
                <a:close/>
                <a:moveTo>
                  <a:pt x="622" y="1727"/>
                </a:moveTo>
                <a:cubicBezTo>
                  <a:pt x="625" y="1729"/>
                  <a:pt x="628" y="1731"/>
                  <a:pt x="631" y="1733"/>
                </a:cubicBezTo>
                <a:cubicBezTo>
                  <a:pt x="634" y="1735"/>
                  <a:pt x="638" y="1738"/>
                  <a:pt x="641" y="1740"/>
                </a:cubicBezTo>
                <a:cubicBezTo>
                  <a:pt x="644" y="1742"/>
                  <a:pt x="647" y="1744"/>
                  <a:pt x="650" y="1746"/>
                </a:cubicBezTo>
                <a:cubicBezTo>
                  <a:pt x="654" y="1749"/>
                  <a:pt x="657" y="1751"/>
                  <a:pt x="661" y="1754"/>
                </a:cubicBezTo>
                <a:cubicBezTo>
                  <a:pt x="664" y="1756"/>
                  <a:pt x="667" y="1758"/>
                  <a:pt x="670" y="1760"/>
                </a:cubicBezTo>
                <a:cubicBezTo>
                  <a:pt x="673" y="1762"/>
                  <a:pt x="677" y="1765"/>
                  <a:pt x="681" y="1767"/>
                </a:cubicBezTo>
                <a:cubicBezTo>
                  <a:pt x="683" y="1769"/>
                  <a:pt x="686" y="1771"/>
                  <a:pt x="689" y="1773"/>
                </a:cubicBezTo>
                <a:cubicBezTo>
                  <a:pt x="693" y="1775"/>
                  <a:pt x="697" y="1778"/>
                  <a:pt x="700" y="1780"/>
                </a:cubicBezTo>
                <a:cubicBezTo>
                  <a:pt x="703" y="1782"/>
                  <a:pt x="706" y="1784"/>
                  <a:pt x="709" y="1786"/>
                </a:cubicBezTo>
                <a:cubicBezTo>
                  <a:pt x="713" y="1788"/>
                  <a:pt x="717" y="1790"/>
                  <a:pt x="720" y="1792"/>
                </a:cubicBezTo>
                <a:cubicBezTo>
                  <a:pt x="723" y="1794"/>
                  <a:pt x="726" y="1796"/>
                  <a:pt x="729" y="1798"/>
                </a:cubicBezTo>
                <a:cubicBezTo>
                  <a:pt x="733" y="1800"/>
                  <a:pt x="737" y="1802"/>
                  <a:pt x="741" y="1805"/>
                </a:cubicBezTo>
                <a:cubicBezTo>
                  <a:pt x="744" y="1807"/>
                  <a:pt x="746" y="1808"/>
                  <a:pt x="749" y="1810"/>
                </a:cubicBezTo>
                <a:cubicBezTo>
                  <a:pt x="753" y="1812"/>
                  <a:pt x="757" y="1815"/>
                  <a:pt x="761" y="1817"/>
                </a:cubicBezTo>
                <a:cubicBezTo>
                  <a:pt x="764" y="1818"/>
                  <a:pt x="767" y="1820"/>
                  <a:pt x="770" y="1822"/>
                </a:cubicBezTo>
                <a:cubicBezTo>
                  <a:pt x="774" y="1824"/>
                  <a:pt x="778" y="1826"/>
                  <a:pt x="782" y="1828"/>
                </a:cubicBezTo>
                <a:cubicBezTo>
                  <a:pt x="785" y="1830"/>
                  <a:pt x="788" y="1832"/>
                  <a:pt x="790" y="1833"/>
                </a:cubicBezTo>
                <a:cubicBezTo>
                  <a:pt x="795" y="1835"/>
                  <a:pt x="799" y="1838"/>
                  <a:pt x="803" y="1840"/>
                </a:cubicBezTo>
                <a:cubicBezTo>
                  <a:pt x="806" y="1841"/>
                  <a:pt x="808" y="1843"/>
                  <a:pt x="811" y="1844"/>
                </a:cubicBezTo>
                <a:cubicBezTo>
                  <a:pt x="816" y="1847"/>
                  <a:pt x="820" y="1849"/>
                  <a:pt x="824" y="1851"/>
                </a:cubicBezTo>
                <a:cubicBezTo>
                  <a:pt x="827" y="1852"/>
                  <a:pt x="829" y="1854"/>
                  <a:pt x="832" y="1855"/>
                </a:cubicBezTo>
                <a:cubicBezTo>
                  <a:pt x="837" y="1858"/>
                  <a:pt x="842" y="1860"/>
                  <a:pt x="846" y="1862"/>
                </a:cubicBezTo>
                <a:cubicBezTo>
                  <a:pt x="849" y="1863"/>
                  <a:pt x="851" y="1864"/>
                  <a:pt x="853" y="1866"/>
                </a:cubicBezTo>
                <a:cubicBezTo>
                  <a:pt x="859" y="1869"/>
                  <a:pt x="865" y="1871"/>
                  <a:pt x="872" y="1874"/>
                </a:cubicBezTo>
                <a:cubicBezTo>
                  <a:pt x="873" y="1875"/>
                  <a:pt x="874" y="1875"/>
                  <a:pt x="874" y="1876"/>
                </a:cubicBezTo>
                <a:cubicBezTo>
                  <a:pt x="882" y="1879"/>
                  <a:pt x="889" y="1882"/>
                  <a:pt x="896" y="1886"/>
                </a:cubicBezTo>
                <a:cubicBezTo>
                  <a:pt x="898" y="1887"/>
                  <a:pt x="900" y="1888"/>
                  <a:pt x="903" y="1889"/>
                </a:cubicBezTo>
                <a:cubicBezTo>
                  <a:pt x="908" y="1891"/>
                  <a:pt x="912" y="1893"/>
                  <a:pt x="917" y="1895"/>
                </a:cubicBezTo>
                <a:cubicBezTo>
                  <a:pt x="920" y="1896"/>
                  <a:pt x="923" y="1897"/>
                  <a:pt x="926" y="1899"/>
                </a:cubicBezTo>
                <a:cubicBezTo>
                  <a:pt x="930" y="1900"/>
                  <a:pt x="934" y="1902"/>
                  <a:pt x="938" y="1904"/>
                </a:cubicBezTo>
                <a:cubicBezTo>
                  <a:pt x="938" y="1904"/>
                  <a:pt x="938" y="1904"/>
                  <a:pt x="938" y="1904"/>
                </a:cubicBezTo>
                <a:cubicBezTo>
                  <a:pt x="938" y="1904"/>
                  <a:pt x="938" y="1904"/>
                  <a:pt x="938" y="1904"/>
                </a:cubicBezTo>
                <a:cubicBezTo>
                  <a:pt x="939" y="1910"/>
                  <a:pt x="941" y="1916"/>
                  <a:pt x="943" y="1923"/>
                </a:cubicBezTo>
                <a:cubicBezTo>
                  <a:pt x="944" y="1925"/>
                  <a:pt x="944" y="1928"/>
                  <a:pt x="945" y="1931"/>
                </a:cubicBezTo>
                <a:cubicBezTo>
                  <a:pt x="948" y="1941"/>
                  <a:pt x="951" y="1950"/>
                  <a:pt x="954" y="1960"/>
                </a:cubicBezTo>
                <a:cubicBezTo>
                  <a:pt x="955" y="1963"/>
                  <a:pt x="956" y="1966"/>
                  <a:pt x="957" y="1969"/>
                </a:cubicBezTo>
                <a:cubicBezTo>
                  <a:pt x="959" y="1975"/>
                  <a:pt x="961" y="1982"/>
                  <a:pt x="963" y="1988"/>
                </a:cubicBezTo>
                <a:cubicBezTo>
                  <a:pt x="964" y="1992"/>
                  <a:pt x="965" y="1996"/>
                  <a:pt x="967" y="2000"/>
                </a:cubicBezTo>
                <a:cubicBezTo>
                  <a:pt x="969" y="2005"/>
                  <a:pt x="971" y="2011"/>
                  <a:pt x="973" y="2017"/>
                </a:cubicBezTo>
                <a:cubicBezTo>
                  <a:pt x="974" y="2021"/>
                  <a:pt x="976" y="2025"/>
                  <a:pt x="977" y="2029"/>
                </a:cubicBezTo>
                <a:cubicBezTo>
                  <a:pt x="979" y="2034"/>
                  <a:pt x="981" y="2040"/>
                  <a:pt x="983" y="2045"/>
                </a:cubicBezTo>
                <a:cubicBezTo>
                  <a:pt x="984" y="2049"/>
                  <a:pt x="986" y="2053"/>
                  <a:pt x="988" y="2058"/>
                </a:cubicBezTo>
                <a:cubicBezTo>
                  <a:pt x="990" y="2063"/>
                  <a:pt x="992" y="2068"/>
                  <a:pt x="994" y="2073"/>
                </a:cubicBezTo>
                <a:cubicBezTo>
                  <a:pt x="995" y="2077"/>
                  <a:pt x="997" y="2082"/>
                  <a:pt x="999" y="2086"/>
                </a:cubicBezTo>
                <a:cubicBezTo>
                  <a:pt x="1001" y="2091"/>
                  <a:pt x="1003" y="2096"/>
                  <a:pt x="1005" y="2101"/>
                </a:cubicBezTo>
                <a:cubicBezTo>
                  <a:pt x="1007" y="2105"/>
                  <a:pt x="1009" y="2110"/>
                  <a:pt x="1010" y="2114"/>
                </a:cubicBezTo>
                <a:cubicBezTo>
                  <a:pt x="1012" y="2116"/>
                  <a:pt x="1013" y="2119"/>
                  <a:pt x="1014" y="2122"/>
                </a:cubicBezTo>
                <a:cubicBezTo>
                  <a:pt x="1012" y="2121"/>
                  <a:pt x="1010" y="2121"/>
                  <a:pt x="1008" y="2120"/>
                </a:cubicBezTo>
                <a:cubicBezTo>
                  <a:pt x="1005" y="2119"/>
                  <a:pt x="1001" y="2117"/>
                  <a:pt x="997" y="2116"/>
                </a:cubicBezTo>
                <a:cubicBezTo>
                  <a:pt x="993" y="2115"/>
                  <a:pt x="989" y="2113"/>
                  <a:pt x="985" y="2112"/>
                </a:cubicBezTo>
                <a:cubicBezTo>
                  <a:pt x="981" y="2110"/>
                  <a:pt x="978" y="2109"/>
                  <a:pt x="974" y="2107"/>
                </a:cubicBezTo>
                <a:cubicBezTo>
                  <a:pt x="970" y="2106"/>
                  <a:pt x="966" y="2104"/>
                  <a:pt x="962" y="2102"/>
                </a:cubicBezTo>
                <a:cubicBezTo>
                  <a:pt x="958" y="2101"/>
                  <a:pt x="954" y="2100"/>
                  <a:pt x="951" y="2098"/>
                </a:cubicBezTo>
                <a:cubicBezTo>
                  <a:pt x="947" y="2096"/>
                  <a:pt x="943" y="2095"/>
                  <a:pt x="939" y="2093"/>
                </a:cubicBezTo>
                <a:cubicBezTo>
                  <a:pt x="935" y="2092"/>
                  <a:pt x="931" y="2090"/>
                  <a:pt x="928" y="2089"/>
                </a:cubicBezTo>
                <a:cubicBezTo>
                  <a:pt x="924" y="2087"/>
                  <a:pt x="920" y="2085"/>
                  <a:pt x="916" y="2083"/>
                </a:cubicBezTo>
                <a:cubicBezTo>
                  <a:pt x="912" y="2082"/>
                  <a:pt x="908" y="2080"/>
                  <a:pt x="905" y="2079"/>
                </a:cubicBezTo>
                <a:cubicBezTo>
                  <a:pt x="901" y="2077"/>
                  <a:pt x="897" y="2075"/>
                  <a:pt x="893" y="2073"/>
                </a:cubicBezTo>
                <a:cubicBezTo>
                  <a:pt x="889" y="2072"/>
                  <a:pt x="886" y="2070"/>
                  <a:pt x="882" y="2068"/>
                </a:cubicBezTo>
                <a:cubicBezTo>
                  <a:pt x="878" y="2066"/>
                  <a:pt x="874" y="2065"/>
                  <a:pt x="870" y="2063"/>
                </a:cubicBezTo>
                <a:cubicBezTo>
                  <a:pt x="867" y="2061"/>
                  <a:pt x="863" y="2059"/>
                  <a:pt x="860" y="2058"/>
                </a:cubicBezTo>
                <a:cubicBezTo>
                  <a:pt x="856" y="2056"/>
                  <a:pt x="852" y="2054"/>
                  <a:pt x="848" y="2052"/>
                </a:cubicBezTo>
                <a:cubicBezTo>
                  <a:pt x="844" y="2050"/>
                  <a:pt x="841" y="2048"/>
                  <a:pt x="837" y="2047"/>
                </a:cubicBezTo>
                <a:cubicBezTo>
                  <a:pt x="833" y="2044"/>
                  <a:pt x="829" y="2042"/>
                  <a:pt x="825" y="2040"/>
                </a:cubicBezTo>
                <a:cubicBezTo>
                  <a:pt x="822" y="2039"/>
                  <a:pt x="818" y="2037"/>
                  <a:pt x="815" y="2035"/>
                </a:cubicBezTo>
                <a:cubicBezTo>
                  <a:pt x="811" y="2033"/>
                  <a:pt x="807" y="2031"/>
                  <a:pt x="803" y="2029"/>
                </a:cubicBezTo>
                <a:cubicBezTo>
                  <a:pt x="800" y="2027"/>
                  <a:pt x="796" y="2025"/>
                  <a:pt x="793" y="2023"/>
                </a:cubicBezTo>
                <a:cubicBezTo>
                  <a:pt x="789" y="2021"/>
                  <a:pt x="785" y="2019"/>
                  <a:pt x="781" y="2016"/>
                </a:cubicBezTo>
                <a:cubicBezTo>
                  <a:pt x="778" y="2015"/>
                  <a:pt x="774" y="2013"/>
                  <a:pt x="771" y="2011"/>
                </a:cubicBezTo>
                <a:cubicBezTo>
                  <a:pt x="767" y="2009"/>
                  <a:pt x="763" y="2006"/>
                  <a:pt x="759" y="2004"/>
                </a:cubicBezTo>
                <a:cubicBezTo>
                  <a:pt x="756" y="2002"/>
                  <a:pt x="753" y="2000"/>
                  <a:pt x="750" y="1998"/>
                </a:cubicBezTo>
                <a:cubicBezTo>
                  <a:pt x="745" y="1996"/>
                  <a:pt x="741" y="1993"/>
                  <a:pt x="736" y="1990"/>
                </a:cubicBezTo>
                <a:cubicBezTo>
                  <a:pt x="733" y="1989"/>
                  <a:pt x="731" y="1987"/>
                  <a:pt x="728" y="1986"/>
                </a:cubicBezTo>
                <a:cubicBezTo>
                  <a:pt x="722" y="1981"/>
                  <a:pt x="715" y="1977"/>
                  <a:pt x="708" y="1973"/>
                </a:cubicBezTo>
                <a:cubicBezTo>
                  <a:pt x="706" y="1972"/>
                  <a:pt x="704" y="1971"/>
                  <a:pt x="702" y="1969"/>
                </a:cubicBezTo>
                <a:cubicBezTo>
                  <a:pt x="697" y="1966"/>
                  <a:pt x="692" y="1962"/>
                  <a:pt x="686" y="1959"/>
                </a:cubicBezTo>
                <a:cubicBezTo>
                  <a:pt x="683" y="1957"/>
                  <a:pt x="680" y="1955"/>
                  <a:pt x="678" y="1953"/>
                </a:cubicBezTo>
                <a:cubicBezTo>
                  <a:pt x="674" y="1950"/>
                  <a:pt x="670" y="1948"/>
                  <a:pt x="666" y="1945"/>
                </a:cubicBezTo>
                <a:cubicBezTo>
                  <a:pt x="664" y="1937"/>
                  <a:pt x="661" y="1928"/>
                  <a:pt x="659" y="1920"/>
                </a:cubicBezTo>
                <a:cubicBezTo>
                  <a:pt x="659" y="1919"/>
                  <a:pt x="659" y="1919"/>
                  <a:pt x="658" y="1918"/>
                </a:cubicBezTo>
                <a:cubicBezTo>
                  <a:pt x="656" y="1909"/>
                  <a:pt x="653" y="1899"/>
                  <a:pt x="651" y="1890"/>
                </a:cubicBezTo>
                <a:cubicBezTo>
                  <a:pt x="650" y="1887"/>
                  <a:pt x="649" y="1883"/>
                  <a:pt x="648" y="1880"/>
                </a:cubicBezTo>
                <a:cubicBezTo>
                  <a:pt x="647" y="1874"/>
                  <a:pt x="645" y="1867"/>
                  <a:pt x="644" y="1861"/>
                </a:cubicBezTo>
                <a:cubicBezTo>
                  <a:pt x="643" y="1857"/>
                  <a:pt x="642" y="1853"/>
                  <a:pt x="641" y="1850"/>
                </a:cubicBezTo>
                <a:cubicBezTo>
                  <a:pt x="640" y="1844"/>
                  <a:pt x="639" y="1838"/>
                  <a:pt x="637" y="1832"/>
                </a:cubicBezTo>
                <a:cubicBezTo>
                  <a:pt x="636" y="1828"/>
                  <a:pt x="636" y="1824"/>
                  <a:pt x="635" y="1820"/>
                </a:cubicBezTo>
                <a:cubicBezTo>
                  <a:pt x="634" y="1814"/>
                  <a:pt x="632" y="1809"/>
                  <a:pt x="631" y="1803"/>
                </a:cubicBezTo>
                <a:cubicBezTo>
                  <a:pt x="631" y="1799"/>
                  <a:pt x="630" y="1795"/>
                  <a:pt x="629" y="1791"/>
                </a:cubicBezTo>
                <a:cubicBezTo>
                  <a:pt x="628" y="1785"/>
                  <a:pt x="627" y="1780"/>
                  <a:pt x="626" y="1774"/>
                </a:cubicBezTo>
                <a:cubicBezTo>
                  <a:pt x="625" y="1770"/>
                  <a:pt x="625" y="1766"/>
                  <a:pt x="624" y="1761"/>
                </a:cubicBezTo>
                <a:cubicBezTo>
                  <a:pt x="623" y="1756"/>
                  <a:pt x="622" y="1751"/>
                  <a:pt x="621" y="1745"/>
                </a:cubicBezTo>
                <a:cubicBezTo>
                  <a:pt x="621" y="1741"/>
                  <a:pt x="620" y="1737"/>
                  <a:pt x="619" y="1732"/>
                </a:cubicBezTo>
                <a:cubicBezTo>
                  <a:pt x="619" y="1729"/>
                  <a:pt x="618" y="1726"/>
                  <a:pt x="618" y="1724"/>
                </a:cubicBezTo>
                <a:cubicBezTo>
                  <a:pt x="619" y="1725"/>
                  <a:pt x="621" y="1726"/>
                  <a:pt x="622" y="1727"/>
                </a:cubicBezTo>
                <a:close/>
                <a:moveTo>
                  <a:pt x="676" y="1966"/>
                </a:moveTo>
                <a:cubicBezTo>
                  <a:pt x="679" y="1968"/>
                  <a:pt x="682" y="1970"/>
                  <a:pt x="685" y="1972"/>
                </a:cubicBezTo>
                <a:cubicBezTo>
                  <a:pt x="689" y="1975"/>
                  <a:pt x="693" y="1977"/>
                  <a:pt x="697" y="1980"/>
                </a:cubicBezTo>
                <a:cubicBezTo>
                  <a:pt x="700" y="1982"/>
                  <a:pt x="703" y="1984"/>
                  <a:pt x="706" y="1986"/>
                </a:cubicBezTo>
                <a:cubicBezTo>
                  <a:pt x="710" y="1988"/>
                  <a:pt x="714" y="1991"/>
                  <a:pt x="718" y="1993"/>
                </a:cubicBezTo>
                <a:cubicBezTo>
                  <a:pt x="721" y="1995"/>
                  <a:pt x="724" y="1997"/>
                  <a:pt x="728" y="1999"/>
                </a:cubicBezTo>
                <a:cubicBezTo>
                  <a:pt x="732" y="2002"/>
                  <a:pt x="736" y="2004"/>
                  <a:pt x="739" y="2006"/>
                </a:cubicBezTo>
                <a:cubicBezTo>
                  <a:pt x="743" y="2008"/>
                  <a:pt x="746" y="2010"/>
                  <a:pt x="749" y="2012"/>
                </a:cubicBezTo>
                <a:cubicBezTo>
                  <a:pt x="753" y="2014"/>
                  <a:pt x="757" y="2017"/>
                  <a:pt x="761" y="2019"/>
                </a:cubicBezTo>
                <a:cubicBezTo>
                  <a:pt x="764" y="2021"/>
                  <a:pt x="768" y="2023"/>
                  <a:pt x="771" y="2025"/>
                </a:cubicBezTo>
                <a:cubicBezTo>
                  <a:pt x="775" y="2027"/>
                  <a:pt x="779" y="2029"/>
                  <a:pt x="783" y="2031"/>
                </a:cubicBezTo>
                <a:cubicBezTo>
                  <a:pt x="786" y="2033"/>
                  <a:pt x="790" y="2035"/>
                  <a:pt x="793" y="2037"/>
                </a:cubicBezTo>
                <a:cubicBezTo>
                  <a:pt x="797" y="2039"/>
                  <a:pt x="801" y="2041"/>
                  <a:pt x="805" y="2043"/>
                </a:cubicBezTo>
                <a:cubicBezTo>
                  <a:pt x="808" y="2045"/>
                  <a:pt x="812" y="2047"/>
                  <a:pt x="815" y="2049"/>
                </a:cubicBezTo>
                <a:cubicBezTo>
                  <a:pt x="819" y="2051"/>
                  <a:pt x="823" y="2053"/>
                  <a:pt x="827" y="2055"/>
                </a:cubicBezTo>
                <a:cubicBezTo>
                  <a:pt x="831" y="2057"/>
                  <a:pt x="834" y="2058"/>
                  <a:pt x="838" y="2060"/>
                </a:cubicBezTo>
                <a:cubicBezTo>
                  <a:pt x="842" y="2062"/>
                  <a:pt x="846" y="2064"/>
                  <a:pt x="850" y="2066"/>
                </a:cubicBezTo>
                <a:cubicBezTo>
                  <a:pt x="853" y="2068"/>
                  <a:pt x="857" y="2069"/>
                  <a:pt x="860" y="2071"/>
                </a:cubicBezTo>
                <a:cubicBezTo>
                  <a:pt x="864" y="2073"/>
                  <a:pt x="868" y="2075"/>
                  <a:pt x="872" y="2077"/>
                </a:cubicBezTo>
                <a:cubicBezTo>
                  <a:pt x="876" y="2079"/>
                  <a:pt x="879" y="2080"/>
                  <a:pt x="883" y="2082"/>
                </a:cubicBezTo>
                <a:cubicBezTo>
                  <a:pt x="887" y="2084"/>
                  <a:pt x="891" y="2086"/>
                  <a:pt x="895" y="2088"/>
                </a:cubicBezTo>
                <a:cubicBezTo>
                  <a:pt x="899" y="2089"/>
                  <a:pt x="902" y="2091"/>
                  <a:pt x="906" y="2092"/>
                </a:cubicBezTo>
                <a:cubicBezTo>
                  <a:pt x="910" y="2094"/>
                  <a:pt x="914" y="2096"/>
                  <a:pt x="919" y="2098"/>
                </a:cubicBezTo>
                <a:cubicBezTo>
                  <a:pt x="922" y="2099"/>
                  <a:pt x="925" y="2101"/>
                  <a:pt x="929" y="2102"/>
                </a:cubicBezTo>
                <a:cubicBezTo>
                  <a:pt x="933" y="2104"/>
                  <a:pt x="938" y="2106"/>
                  <a:pt x="943" y="2108"/>
                </a:cubicBezTo>
                <a:cubicBezTo>
                  <a:pt x="946" y="2109"/>
                  <a:pt x="949" y="2110"/>
                  <a:pt x="952" y="2111"/>
                </a:cubicBezTo>
                <a:cubicBezTo>
                  <a:pt x="959" y="2115"/>
                  <a:pt x="967" y="2118"/>
                  <a:pt x="975" y="2121"/>
                </a:cubicBezTo>
                <a:cubicBezTo>
                  <a:pt x="976" y="2121"/>
                  <a:pt x="978" y="2122"/>
                  <a:pt x="979" y="2122"/>
                </a:cubicBezTo>
                <a:cubicBezTo>
                  <a:pt x="986" y="2125"/>
                  <a:pt x="992" y="2127"/>
                  <a:pt x="998" y="2129"/>
                </a:cubicBezTo>
                <a:cubicBezTo>
                  <a:pt x="1001" y="2130"/>
                  <a:pt x="1004" y="2131"/>
                  <a:pt x="1007" y="2132"/>
                </a:cubicBezTo>
                <a:cubicBezTo>
                  <a:pt x="1012" y="2134"/>
                  <a:pt x="1016" y="2136"/>
                  <a:pt x="1021" y="2137"/>
                </a:cubicBezTo>
                <a:cubicBezTo>
                  <a:pt x="1021" y="2137"/>
                  <a:pt x="1021" y="2137"/>
                  <a:pt x="1021" y="2137"/>
                </a:cubicBezTo>
                <a:cubicBezTo>
                  <a:pt x="1021" y="2137"/>
                  <a:pt x="1021" y="2137"/>
                  <a:pt x="1021" y="2137"/>
                </a:cubicBezTo>
                <a:cubicBezTo>
                  <a:pt x="1025" y="2146"/>
                  <a:pt x="1028" y="2154"/>
                  <a:pt x="1032" y="2162"/>
                </a:cubicBezTo>
                <a:cubicBezTo>
                  <a:pt x="1033" y="2164"/>
                  <a:pt x="1034" y="2165"/>
                  <a:pt x="1034" y="2167"/>
                </a:cubicBezTo>
                <a:cubicBezTo>
                  <a:pt x="1039" y="2177"/>
                  <a:pt x="1044" y="2187"/>
                  <a:pt x="1049" y="2197"/>
                </a:cubicBezTo>
                <a:cubicBezTo>
                  <a:pt x="1051" y="2200"/>
                  <a:pt x="1053" y="2203"/>
                  <a:pt x="1054" y="2206"/>
                </a:cubicBezTo>
                <a:cubicBezTo>
                  <a:pt x="1058" y="2213"/>
                  <a:pt x="1061" y="2220"/>
                  <a:pt x="1065" y="2227"/>
                </a:cubicBezTo>
                <a:cubicBezTo>
                  <a:pt x="1067" y="2231"/>
                  <a:pt x="1069" y="2235"/>
                  <a:pt x="1071" y="2239"/>
                </a:cubicBezTo>
                <a:cubicBezTo>
                  <a:pt x="1075" y="2245"/>
                  <a:pt x="1078" y="2251"/>
                  <a:pt x="1081" y="2257"/>
                </a:cubicBezTo>
                <a:cubicBezTo>
                  <a:pt x="1084" y="2261"/>
                  <a:pt x="1086" y="2265"/>
                  <a:pt x="1088" y="2269"/>
                </a:cubicBezTo>
                <a:cubicBezTo>
                  <a:pt x="1092" y="2275"/>
                  <a:pt x="1095" y="2280"/>
                  <a:pt x="1098" y="2286"/>
                </a:cubicBezTo>
                <a:cubicBezTo>
                  <a:pt x="1101" y="2290"/>
                  <a:pt x="1103" y="2294"/>
                  <a:pt x="1106" y="2299"/>
                </a:cubicBezTo>
                <a:cubicBezTo>
                  <a:pt x="1109" y="2304"/>
                  <a:pt x="1113" y="2310"/>
                  <a:pt x="1116" y="2315"/>
                </a:cubicBezTo>
                <a:cubicBezTo>
                  <a:pt x="1119" y="2319"/>
                  <a:pt x="1121" y="2323"/>
                  <a:pt x="1124" y="2328"/>
                </a:cubicBezTo>
                <a:cubicBezTo>
                  <a:pt x="1127" y="2333"/>
                  <a:pt x="1131" y="2338"/>
                  <a:pt x="1134" y="2344"/>
                </a:cubicBezTo>
                <a:cubicBezTo>
                  <a:pt x="1137" y="2348"/>
                  <a:pt x="1140" y="2352"/>
                  <a:pt x="1143" y="2356"/>
                </a:cubicBezTo>
                <a:cubicBezTo>
                  <a:pt x="1145" y="2359"/>
                  <a:pt x="1146" y="2362"/>
                  <a:pt x="1148" y="2365"/>
                </a:cubicBezTo>
                <a:cubicBezTo>
                  <a:pt x="1147" y="2364"/>
                  <a:pt x="1145" y="2364"/>
                  <a:pt x="1143" y="2364"/>
                </a:cubicBezTo>
                <a:cubicBezTo>
                  <a:pt x="1139" y="2363"/>
                  <a:pt x="1135" y="2362"/>
                  <a:pt x="1132" y="2361"/>
                </a:cubicBezTo>
                <a:cubicBezTo>
                  <a:pt x="1127" y="2359"/>
                  <a:pt x="1123" y="2358"/>
                  <a:pt x="1118" y="2357"/>
                </a:cubicBezTo>
                <a:cubicBezTo>
                  <a:pt x="1115" y="2356"/>
                  <a:pt x="1111" y="2355"/>
                  <a:pt x="1107" y="2354"/>
                </a:cubicBezTo>
                <a:cubicBezTo>
                  <a:pt x="1102" y="2353"/>
                  <a:pt x="1098" y="2351"/>
                  <a:pt x="1094" y="2350"/>
                </a:cubicBezTo>
                <a:cubicBezTo>
                  <a:pt x="1090" y="2349"/>
                  <a:pt x="1086" y="2348"/>
                  <a:pt x="1082" y="2347"/>
                </a:cubicBezTo>
                <a:cubicBezTo>
                  <a:pt x="1078" y="2345"/>
                  <a:pt x="1074" y="2344"/>
                  <a:pt x="1069" y="2343"/>
                </a:cubicBezTo>
                <a:cubicBezTo>
                  <a:pt x="1065" y="2341"/>
                  <a:pt x="1062" y="2340"/>
                  <a:pt x="1058" y="2339"/>
                </a:cubicBezTo>
                <a:cubicBezTo>
                  <a:pt x="1053" y="2338"/>
                  <a:pt x="1049" y="2336"/>
                  <a:pt x="1045" y="2335"/>
                </a:cubicBezTo>
                <a:cubicBezTo>
                  <a:pt x="1041" y="2334"/>
                  <a:pt x="1037" y="2332"/>
                  <a:pt x="1033" y="2331"/>
                </a:cubicBezTo>
                <a:cubicBezTo>
                  <a:pt x="1029" y="2330"/>
                  <a:pt x="1025" y="2328"/>
                  <a:pt x="1021" y="2327"/>
                </a:cubicBezTo>
                <a:cubicBezTo>
                  <a:pt x="1017" y="2325"/>
                  <a:pt x="1013" y="2324"/>
                  <a:pt x="1009" y="2323"/>
                </a:cubicBezTo>
                <a:cubicBezTo>
                  <a:pt x="1005" y="2321"/>
                  <a:pt x="1001" y="2320"/>
                  <a:pt x="997" y="2318"/>
                </a:cubicBezTo>
                <a:cubicBezTo>
                  <a:pt x="993" y="2317"/>
                  <a:pt x="989" y="2315"/>
                  <a:pt x="985" y="2314"/>
                </a:cubicBezTo>
                <a:cubicBezTo>
                  <a:pt x="981" y="2312"/>
                  <a:pt x="977" y="2311"/>
                  <a:pt x="972" y="2309"/>
                </a:cubicBezTo>
                <a:cubicBezTo>
                  <a:pt x="969" y="2308"/>
                  <a:pt x="965" y="2306"/>
                  <a:pt x="961" y="2305"/>
                </a:cubicBezTo>
                <a:cubicBezTo>
                  <a:pt x="957" y="2303"/>
                  <a:pt x="953" y="2301"/>
                  <a:pt x="949" y="2300"/>
                </a:cubicBezTo>
                <a:cubicBezTo>
                  <a:pt x="945" y="2298"/>
                  <a:pt x="941" y="2297"/>
                  <a:pt x="938" y="2295"/>
                </a:cubicBezTo>
                <a:cubicBezTo>
                  <a:pt x="933" y="2293"/>
                  <a:pt x="929" y="2291"/>
                  <a:pt x="925" y="2290"/>
                </a:cubicBezTo>
                <a:cubicBezTo>
                  <a:pt x="921" y="2288"/>
                  <a:pt x="918" y="2287"/>
                  <a:pt x="914" y="2285"/>
                </a:cubicBezTo>
                <a:cubicBezTo>
                  <a:pt x="910" y="2283"/>
                  <a:pt x="905" y="2281"/>
                  <a:pt x="901" y="2279"/>
                </a:cubicBezTo>
                <a:cubicBezTo>
                  <a:pt x="898" y="2278"/>
                  <a:pt x="894" y="2276"/>
                  <a:pt x="891" y="2275"/>
                </a:cubicBezTo>
                <a:cubicBezTo>
                  <a:pt x="886" y="2273"/>
                  <a:pt x="882" y="2270"/>
                  <a:pt x="877" y="2268"/>
                </a:cubicBezTo>
                <a:cubicBezTo>
                  <a:pt x="874" y="2267"/>
                  <a:pt x="871" y="2265"/>
                  <a:pt x="868" y="2264"/>
                </a:cubicBezTo>
                <a:cubicBezTo>
                  <a:pt x="863" y="2261"/>
                  <a:pt x="858" y="2259"/>
                  <a:pt x="853" y="2257"/>
                </a:cubicBezTo>
                <a:cubicBezTo>
                  <a:pt x="850" y="2255"/>
                  <a:pt x="847" y="2254"/>
                  <a:pt x="845" y="2253"/>
                </a:cubicBezTo>
                <a:cubicBezTo>
                  <a:pt x="839" y="2250"/>
                  <a:pt x="832" y="2246"/>
                  <a:pt x="826" y="2243"/>
                </a:cubicBezTo>
                <a:cubicBezTo>
                  <a:pt x="825" y="2242"/>
                  <a:pt x="823" y="2242"/>
                  <a:pt x="822" y="2241"/>
                </a:cubicBezTo>
                <a:cubicBezTo>
                  <a:pt x="814" y="2237"/>
                  <a:pt x="807" y="2233"/>
                  <a:pt x="799" y="2229"/>
                </a:cubicBezTo>
                <a:cubicBezTo>
                  <a:pt x="797" y="2228"/>
                  <a:pt x="796" y="2227"/>
                  <a:pt x="794" y="2226"/>
                </a:cubicBezTo>
                <a:cubicBezTo>
                  <a:pt x="788" y="2223"/>
                  <a:pt x="783" y="2220"/>
                  <a:pt x="778" y="2217"/>
                </a:cubicBezTo>
                <a:cubicBezTo>
                  <a:pt x="772" y="2207"/>
                  <a:pt x="767" y="2196"/>
                  <a:pt x="762" y="2186"/>
                </a:cubicBezTo>
                <a:cubicBezTo>
                  <a:pt x="761" y="2184"/>
                  <a:pt x="760" y="2182"/>
                  <a:pt x="759" y="2180"/>
                </a:cubicBezTo>
                <a:cubicBezTo>
                  <a:pt x="755" y="2172"/>
                  <a:pt x="750" y="2163"/>
                  <a:pt x="746" y="2154"/>
                </a:cubicBezTo>
                <a:cubicBezTo>
                  <a:pt x="744" y="2150"/>
                  <a:pt x="743" y="2146"/>
                  <a:pt x="741" y="2142"/>
                </a:cubicBezTo>
                <a:cubicBezTo>
                  <a:pt x="738" y="2136"/>
                  <a:pt x="734" y="2129"/>
                  <a:pt x="731" y="2122"/>
                </a:cubicBezTo>
                <a:cubicBezTo>
                  <a:pt x="729" y="2117"/>
                  <a:pt x="728" y="2113"/>
                  <a:pt x="726" y="2108"/>
                </a:cubicBezTo>
                <a:cubicBezTo>
                  <a:pt x="723" y="2102"/>
                  <a:pt x="720" y="2095"/>
                  <a:pt x="717" y="2089"/>
                </a:cubicBezTo>
                <a:cubicBezTo>
                  <a:pt x="715" y="2084"/>
                  <a:pt x="714" y="2080"/>
                  <a:pt x="712" y="2075"/>
                </a:cubicBezTo>
                <a:cubicBezTo>
                  <a:pt x="709" y="2069"/>
                  <a:pt x="707" y="2062"/>
                  <a:pt x="704" y="2056"/>
                </a:cubicBezTo>
                <a:cubicBezTo>
                  <a:pt x="702" y="2051"/>
                  <a:pt x="700" y="2046"/>
                  <a:pt x="699" y="2041"/>
                </a:cubicBezTo>
                <a:cubicBezTo>
                  <a:pt x="696" y="2035"/>
                  <a:pt x="694" y="2029"/>
                  <a:pt x="692" y="2022"/>
                </a:cubicBezTo>
                <a:cubicBezTo>
                  <a:pt x="690" y="2018"/>
                  <a:pt x="688" y="2013"/>
                  <a:pt x="686" y="2008"/>
                </a:cubicBezTo>
                <a:cubicBezTo>
                  <a:pt x="684" y="2001"/>
                  <a:pt x="682" y="1995"/>
                  <a:pt x="680" y="1989"/>
                </a:cubicBezTo>
                <a:cubicBezTo>
                  <a:pt x="678" y="1984"/>
                  <a:pt x="677" y="1979"/>
                  <a:pt x="675" y="1974"/>
                </a:cubicBezTo>
                <a:cubicBezTo>
                  <a:pt x="674" y="1970"/>
                  <a:pt x="673" y="1967"/>
                  <a:pt x="672" y="1964"/>
                </a:cubicBezTo>
                <a:cubicBezTo>
                  <a:pt x="673" y="1965"/>
                  <a:pt x="674" y="1965"/>
                  <a:pt x="676" y="1966"/>
                </a:cubicBezTo>
                <a:close/>
                <a:moveTo>
                  <a:pt x="791" y="2238"/>
                </a:moveTo>
                <a:cubicBezTo>
                  <a:pt x="794" y="2240"/>
                  <a:pt x="797" y="2242"/>
                  <a:pt x="801" y="2243"/>
                </a:cubicBezTo>
                <a:cubicBezTo>
                  <a:pt x="805" y="2246"/>
                  <a:pt x="809" y="2248"/>
                  <a:pt x="813" y="2250"/>
                </a:cubicBezTo>
                <a:cubicBezTo>
                  <a:pt x="817" y="2252"/>
                  <a:pt x="820" y="2254"/>
                  <a:pt x="824" y="2255"/>
                </a:cubicBezTo>
                <a:cubicBezTo>
                  <a:pt x="828" y="2258"/>
                  <a:pt x="832" y="2260"/>
                  <a:pt x="836" y="2262"/>
                </a:cubicBezTo>
                <a:cubicBezTo>
                  <a:pt x="840" y="2264"/>
                  <a:pt x="843" y="2265"/>
                  <a:pt x="847" y="2267"/>
                </a:cubicBezTo>
                <a:cubicBezTo>
                  <a:pt x="851" y="2269"/>
                  <a:pt x="855" y="2271"/>
                  <a:pt x="859" y="2273"/>
                </a:cubicBezTo>
                <a:cubicBezTo>
                  <a:pt x="863" y="2275"/>
                  <a:pt x="866" y="2276"/>
                  <a:pt x="870" y="2278"/>
                </a:cubicBezTo>
                <a:cubicBezTo>
                  <a:pt x="874" y="2280"/>
                  <a:pt x="878" y="2282"/>
                  <a:pt x="883" y="2284"/>
                </a:cubicBezTo>
                <a:cubicBezTo>
                  <a:pt x="886" y="2286"/>
                  <a:pt x="890" y="2287"/>
                  <a:pt x="893" y="2289"/>
                </a:cubicBezTo>
                <a:cubicBezTo>
                  <a:pt x="898" y="2291"/>
                  <a:pt x="902" y="2293"/>
                  <a:pt x="906" y="2295"/>
                </a:cubicBezTo>
                <a:cubicBezTo>
                  <a:pt x="910" y="2296"/>
                  <a:pt x="913" y="2298"/>
                  <a:pt x="917" y="2299"/>
                </a:cubicBezTo>
                <a:cubicBezTo>
                  <a:pt x="921" y="2301"/>
                  <a:pt x="925" y="2303"/>
                  <a:pt x="930" y="2305"/>
                </a:cubicBezTo>
                <a:cubicBezTo>
                  <a:pt x="933" y="2306"/>
                  <a:pt x="937" y="2308"/>
                  <a:pt x="941" y="2309"/>
                </a:cubicBezTo>
                <a:cubicBezTo>
                  <a:pt x="945" y="2311"/>
                  <a:pt x="949" y="2313"/>
                  <a:pt x="953" y="2314"/>
                </a:cubicBezTo>
                <a:cubicBezTo>
                  <a:pt x="957" y="2316"/>
                  <a:pt x="961" y="2317"/>
                  <a:pt x="964" y="2319"/>
                </a:cubicBezTo>
                <a:cubicBezTo>
                  <a:pt x="969" y="2320"/>
                  <a:pt x="973" y="2322"/>
                  <a:pt x="977" y="2324"/>
                </a:cubicBezTo>
                <a:cubicBezTo>
                  <a:pt x="981" y="2325"/>
                  <a:pt x="985" y="2326"/>
                  <a:pt x="988" y="2328"/>
                </a:cubicBezTo>
                <a:cubicBezTo>
                  <a:pt x="993" y="2329"/>
                  <a:pt x="997" y="2331"/>
                  <a:pt x="1002" y="2333"/>
                </a:cubicBezTo>
                <a:cubicBezTo>
                  <a:pt x="1005" y="2334"/>
                  <a:pt x="1009" y="2335"/>
                  <a:pt x="1012" y="2337"/>
                </a:cubicBezTo>
                <a:cubicBezTo>
                  <a:pt x="1017" y="2338"/>
                  <a:pt x="1021" y="2340"/>
                  <a:pt x="1026" y="2341"/>
                </a:cubicBezTo>
                <a:cubicBezTo>
                  <a:pt x="1030" y="2342"/>
                  <a:pt x="1033" y="2344"/>
                  <a:pt x="1037" y="2345"/>
                </a:cubicBezTo>
                <a:cubicBezTo>
                  <a:pt x="1041" y="2346"/>
                  <a:pt x="1046" y="2348"/>
                  <a:pt x="1051" y="2349"/>
                </a:cubicBezTo>
                <a:cubicBezTo>
                  <a:pt x="1054" y="2351"/>
                  <a:pt x="1058" y="2352"/>
                  <a:pt x="1061" y="2353"/>
                </a:cubicBezTo>
                <a:cubicBezTo>
                  <a:pt x="1066" y="2354"/>
                  <a:pt x="1071" y="2356"/>
                  <a:pt x="1076" y="2357"/>
                </a:cubicBezTo>
                <a:cubicBezTo>
                  <a:pt x="1079" y="2358"/>
                  <a:pt x="1082" y="2359"/>
                  <a:pt x="1086" y="2360"/>
                </a:cubicBezTo>
                <a:cubicBezTo>
                  <a:pt x="1092" y="2362"/>
                  <a:pt x="1098" y="2364"/>
                  <a:pt x="1104" y="2365"/>
                </a:cubicBezTo>
                <a:cubicBezTo>
                  <a:pt x="1106" y="2366"/>
                  <a:pt x="1108" y="2367"/>
                  <a:pt x="1110" y="2367"/>
                </a:cubicBezTo>
                <a:cubicBezTo>
                  <a:pt x="1118" y="2369"/>
                  <a:pt x="1127" y="2372"/>
                  <a:pt x="1135" y="2374"/>
                </a:cubicBezTo>
                <a:cubicBezTo>
                  <a:pt x="1137" y="2374"/>
                  <a:pt x="1140" y="2375"/>
                  <a:pt x="1142" y="2376"/>
                </a:cubicBezTo>
                <a:cubicBezTo>
                  <a:pt x="1148" y="2377"/>
                  <a:pt x="1153" y="2378"/>
                  <a:pt x="1159" y="2380"/>
                </a:cubicBezTo>
                <a:cubicBezTo>
                  <a:pt x="1159" y="2380"/>
                  <a:pt x="1159" y="2380"/>
                  <a:pt x="1159" y="2380"/>
                </a:cubicBezTo>
                <a:cubicBezTo>
                  <a:pt x="1159" y="2380"/>
                  <a:pt x="1159" y="2380"/>
                  <a:pt x="1159" y="2380"/>
                </a:cubicBezTo>
                <a:cubicBezTo>
                  <a:pt x="1166" y="2390"/>
                  <a:pt x="1173" y="2400"/>
                  <a:pt x="1180" y="2410"/>
                </a:cubicBezTo>
                <a:cubicBezTo>
                  <a:pt x="1180" y="2410"/>
                  <a:pt x="1181" y="2410"/>
                  <a:pt x="1181" y="2411"/>
                </a:cubicBezTo>
                <a:cubicBezTo>
                  <a:pt x="1188" y="2421"/>
                  <a:pt x="1195" y="2430"/>
                  <a:pt x="1203" y="2440"/>
                </a:cubicBezTo>
                <a:cubicBezTo>
                  <a:pt x="1205" y="2443"/>
                  <a:pt x="1208" y="2447"/>
                  <a:pt x="1211" y="2450"/>
                </a:cubicBezTo>
                <a:cubicBezTo>
                  <a:pt x="1216" y="2457"/>
                  <a:pt x="1221" y="2463"/>
                  <a:pt x="1227" y="2470"/>
                </a:cubicBezTo>
                <a:cubicBezTo>
                  <a:pt x="1230" y="2474"/>
                  <a:pt x="1233" y="2477"/>
                  <a:pt x="1236" y="2481"/>
                </a:cubicBezTo>
                <a:cubicBezTo>
                  <a:pt x="1241" y="2487"/>
                  <a:pt x="1246" y="2493"/>
                  <a:pt x="1251" y="2499"/>
                </a:cubicBezTo>
                <a:cubicBezTo>
                  <a:pt x="1254" y="2503"/>
                  <a:pt x="1258" y="2507"/>
                  <a:pt x="1262" y="2511"/>
                </a:cubicBezTo>
                <a:cubicBezTo>
                  <a:pt x="1266" y="2517"/>
                  <a:pt x="1271" y="2522"/>
                  <a:pt x="1276" y="2528"/>
                </a:cubicBezTo>
                <a:cubicBezTo>
                  <a:pt x="1280" y="2532"/>
                  <a:pt x="1284" y="2536"/>
                  <a:pt x="1287" y="2540"/>
                </a:cubicBezTo>
                <a:cubicBezTo>
                  <a:pt x="1292" y="2545"/>
                  <a:pt x="1297" y="2550"/>
                  <a:pt x="1302" y="2556"/>
                </a:cubicBezTo>
                <a:cubicBezTo>
                  <a:pt x="1306" y="2560"/>
                  <a:pt x="1310" y="2564"/>
                  <a:pt x="1314" y="2568"/>
                </a:cubicBezTo>
                <a:cubicBezTo>
                  <a:pt x="1319" y="2573"/>
                  <a:pt x="1324" y="2578"/>
                  <a:pt x="1329" y="2583"/>
                </a:cubicBezTo>
                <a:cubicBezTo>
                  <a:pt x="1332" y="2587"/>
                  <a:pt x="1336" y="2591"/>
                  <a:pt x="1340" y="2595"/>
                </a:cubicBezTo>
                <a:cubicBezTo>
                  <a:pt x="1343" y="2597"/>
                  <a:pt x="1346" y="2600"/>
                  <a:pt x="1349" y="2603"/>
                </a:cubicBezTo>
                <a:cubicBezTo>
                  <a:pt x="1348" y="2603"/>
                  <a:pt x="1346" y="2603"/>
                  <a:pt x="1345" y="2603"/>
                </a:cubicBezTo>
                <a:cubicBezTo>
                  <a:pt x="1342" y="2602"/>
                  <a:pt x="1338" y="2602"/>
                  <a:pt x="1335" y="2601"/>
                </a:cubicBezTo>
                <a:cubicBezTo>
                  <a:pt x="1330" y="2601"/>
                  <a:pt x="1326" y="2600"/>
                  <a:pt x="1321" y="2600"/>
                </a:cubicBezTo>
                <a:cubicBezTo>
                  <a:pt x="1318" y="2599"/>
                  <a:pt x="1314" y="2599"/>
                  <a:pt x="1311" y="2598"/>
                </a:cubicBezTo>
                <a:cubicBezTo>
                  <a:pt x="1306" y="2598"/>
                  <a:pt x="1302" y="2597"/>
                  <a:pt x="1298" y="2597"/>
                </a:cubicBezTo>
                <a:cubicBezTo>
                  <a:pt x="1294" y="2596"/>
                  <a:pt x="1290" y="2595"/>
                  <a:pt x="1287" y="2595"/>
                </a:cubicBezTo>
                <a:cubicBezTo>
                  <a:pt x="1283" y="2594"/>
                  <a:pt x="1278" y="2594"/>
                  <a:pt x="1274" y="2593"/>
                </a:cubicBezTo>
                <a:cubicBezTo>
                  <a:pt x="1270" y="2592"/>
                  <a:pt x="1267" y="2592"/>
                  <a:pt x="1263" y="2591"/>
                </a:cubicBezTo>
                <a:cubicBezTo>
                  <a:pt x="1259" y="2590"/>
                  <a:pt x="1255" y="2590"/>
                  <a:pt x="1250" y="2589"/>
                </a:cubicBezTo>
                <a:cubicBezTo>
                  <a:pt x="1247" y="2588"/>
                  <a:pt x="1243" y="2588"/>
                  <a:pt x="1240" y="2587"/>
                </a:cubicBezTo>
                <a:cubicBezTo>
                  <a:pt x="1235" y="2586"/>
                  <a:pt x="1231" y="2585"/>
                  <a:pt x="1227" y="2584"/>
                </a:cubicBezTo>
                <a:cubicBezTo>
                  <a:pt x="1223" y="2584"/>
                  <a:pt x="1220" y="2583"/>
                  <a:pt x="1216" y="2582"/>
                </a:cubicBezTo>
                <a:cubicBezTo>
                  <a:pt x="1212" y="2582"/>
                  <a:pt x="1207" y="2581"/>
                  <a:pt x="1203" y="2580"/>
                </a:cubicBezTo>
                <a:cubicBezTo>
                  <a:pt x="1200" y="2579"/>
                  <a:pt x="1196" y="2578"/>
                  <a:pt x="1193" y="2577"/>
                </a:cubicBezTo>
                <a:cubicBezTo>
                  <a:pt x="1188" y="2577"/>
                  <a:pt x="1184" y="2576"/>
                  <a:pt x="1180" y="2575"/>
                </a:cubicBezTo>
                <a:cubicBezTo>
                  <a:pt x="1176" y="2574"/>
                  <a:pt x="1173" y="2573"/>
                  <a:pt x="1169" y="2572"/>
                </a:cubicBezTo>
                <a:cubicBezTo>
                  <a:pt x="1165" y="2571"/>
                  <a:pt x="1161" y="2570"/>
                  <a:pt x="1156" y="2569"/>
                </a:cubicBezTo>
                <a:cubicBezTo>
                  <a:pt x="1153" y="2568"/>
                  <a:pt x="1149" y="2567"/>
                  <a:pt x="1146" y="2567"/>
                </a:cubicBezTo>
                <a:cubicBezTo>
                  <a:pt x="1142" y="2565"/>
                  <a:pt x="1137" y="2564"/>
                  <a:pt x="1133" y="2563"/>
                </a:cubicBezTo>
                <a:cubicBezTo>
                  <a:pt x="1129" y="2562"/>
                  <a:pt x="1126" y="2561"/>
                  <a:pt x="1123" y="2560"/>
                </a:cubicBezTo>
                <a:cubicBezTo>
                  <a:pt x="1118" y="2559"/>
                  <a:pt x="1114" y="2558"/>
                  <a:pt x="1110" y="2557"/>
                </a:cubicBezTo>
                <a:cubicBezTo>
                  <a:pt x="1106" y="2556"/>
                  <a:pt x="1103" y="2555"/>
                  <a:pt x="1100" y="2554"/>
                </a:cubicBezTo>
                <a:cubicBezTo>
                  <a:pt x="1095" y="2553"/>
                  <a:pt x="1091" y="2551"/>
                  <a:pt x="1086" y="2550"/>
                </a:cubicBezTo>
                <a:cubicBezTo>
                  <a:pt x="1083" y="2549"/>
                  <a:pt x="1080" y="2548"/>
                  <a:pt x="1077" y="2547"/>
                </a:cubicBezTo>
                <a:cubicBezTo>
                  <a:pt x="1072" y="2546"/>
                  <a:pt x="1067" y="2544"/>
                  <a:pt x="1062" y="2543"/>
                </a:cubicBezTo>
                <a:cubicBezTo>
                  <a:pt x="1060" y="2542"/>
                  <a:pt x="1057" y="2541"/>
                  <a:pt x="1054" y="2540"/>
                </a:cubicBezTo>
                <a:cubicBezTo>
                  <a:pt x="1048" y="2538"/>
                  <a:pt x="1043" y="2537"/>
                  <a:pt x="1037" y="2535"/>
                </a:cubicBezTo>
                <a:cubicBezTo>
                  <a:pt x="1035" y="2534"/>
                  <a:pt x="1033" y="2533"/>
                  <a:pt x="1031" y="2533"/>
                </a:cubicBezTo>
                <a:cubicBezTo>
                  <a:pt x="1024" y="2530"/>
                  <a:pt x="1016" y="2527"/>
                  <a:pt x="1009" y="2525"/>
                </a:cubicBezTo>
                <a:cubicBezTo>
                  <a:pt x="1008" y="2524"/>
                  <a:pt x="1007" y="2524"/>
                  <a:pt x="1006" y="2524"/>
                </a:cubicBezTo>
                <a:cubicBezTo>
                  <a:pt x="1000" y="2522"/>
                  <a:pt x="993" y="2519"/>
                  <a:pt x="987" y="2517"/>
                </a:cubicBezTo>
                <a:cubicBezTo>
                  <a:pt x="983" y="2512"/>
                  <a:pt x="978" y="2507"/>
                  <a:pt x="974" y="2502"/>
                </a:cubicBezTo>
                <a:cubicBezTo>
                  <a:pt x="974" y="2502"/>
                  <a:pt x="973" y="2501"/>
                  <a:pt x="973" y="2501"/>
                </a:cubicBezTo>
                <a:cubicBezTo>
                  <a:pt x="968" y="2495"/>
                  <a:pt x="963" y="2489"/>
                  <a:pt x="958" y="2484"/>
                </a:cubicBezTo>
                <a:cubicBezTo>
                  <a:pt x="957" y="2482"/>
                  <a:pt x="955" y="2480"/>
                  <a:pt x="954" y="2478"/>
                </a:cubicBezTo>
                <a:cubicBezTo>
                  <a:pt x="950" y="2474"/>
                  <a:pt x="947" y="2471"/>
                  <a:pt x="944" y="2467"/>
                </a:cubicBezTo>
                <a:cubicBezTo>
                  <a:pt x="942" y="2464"/>
                  <a:pt x="940" y="2462"/>
                  <a:pt x="938" y="2460"/>
                </a:cubicBezTo>
                <a:cubicBezTo>
                  <a:pt x="936" y="2456"/>
                  <a:pt x="933" y="2453"/>
                  <a:pt x="930" y="2449"/>
                </a:cubicBezTo>
                <a:cubicBezTo>
                  <a:pt x="928" y="2447"/>
                  <a:pt x="926" y="2445"/>
                  <a:pt x="924" y="2442"/>
                </a:cubicBezTo>
                <a:cubicBezTo>
                  <a:pt x="921" y="2439"/>
                  <a:pt x="919" y="2435"/>
                  <a:pt x="916" y="2432"/>
                </a:cubicBezTo>
                <a:cubicBezTo>
                  <a:pt x="914" y="2429"/>
                  <a:pt x="912" y="2427"/>
                  <a:pt x="910" y="2424"/>
                </a:cubicBezTo>
                <a:cubicBezTo>
                  <a:pt x="908" y="2421"/>
                  <a:pt x="905" y="2418"/>
                  <a:pt x="903" y="2414"/>
                </a:cubicBezTo>
                <a:cubicBezTo>
                  <a:pt x="901" y="2412"/>
                  <a:pt x="899" y="2409"/>
                  <a:pt x="897" y="2406"/>
                </a:cubicBezTo>
                <a:cubicBezTo>
                  <a:pt x="894" y="2403"/>
                  <a:pt x="892" y="2400"/>
                  <a:pt x="889" y="2396"/>
                </a:cubicBezTo>
                <a:cubicBezTo>
                  <a:pt x="888" y="2394"/>
                  <a:pt x="886" y="2391"/>
                  <a:pt x="884" y="2388"/>
                </a:cubicBezTo>
                <a:cubicBezTo>
                  <a:pt x="881" y="2385"/>
                  <a:pt x="879" y="2381"/>
                  <a:pt x="877" y="2378"/>
                </a:cubicBezTo>
                <a:cubicBezTo>
                  <a:pt x="875" y="2375"/>
                  <a:pt x="873" y="2373"/>
                  <a:pt x="871" y="2370"/>
                </a:cubicBezTo>
                <a:cubicBezTo>
                  <a:pt x="868" y="2367"/>
                  <a:pt x="866" y="2363"/>
                  <a:pt x="864" y="2360"/>
                </a:cubicBezTo>
                <a:cubicBezTo>
                  <a:pt x="862" y="2357"/>
                  <a:pt x="860" y="2354"/>
                  <a:pt x="858" y="2351"/>
                </a:cubicBezTo>
                <a:cubicBezTo>
                  <a:pt x="856" y="2348"/>
                  <a:pt x="854" y="2345"/>
                  <a:pt x="851" y="2341"/>
                </a:cubicBezTo>
                <a:cubicBezTo>
                  <a:pt x="850" y="2338"/>
                  <a:pt x="848" y="2336"/>
                  <a:pt x="846" y="2333"/>
                </a:cubicBezTo>
                <a:cubicBezTo>
                  <a:pt x="844" y="2329"/>
                  <a:pt x="841" y="2326"/>
                  <a:pt x="839" y="2323"/>
                </a:cubicBezTo>
                <a:cubicBezTo>
                  <a:pt x="837" y="2320"/>
                  <a:pt x="836" y="2317"/>
                  <a:pt x="834" y="2314"/>
                </a:cubicBezTo>
                <a:cubicBezTo>
                  <a:pt x="832" y="2311"/>
                  <a:pt x="830" y="2307"/>
                  <a:pt x="827" y="2304"/>
                </a:cubicBezTo>
                <a:cubicBezTo>
                  <a:pt x="826" y="2301"/>
                  <a:pt x="824" y="2298"/>
                  <a:pt x="822" y="2295"/>
                </a:cubicBezTo>
                <a:cubicBezTo>
                  <a:pt x="820" y="2292"/>
                  <a:pt x="818" y="2288"/>
                  <a:pt x="816" y="2284"/>
                </a:cubicBezTo>
                <a:cubicBezTo>
                  <a:pt x="814" y="2282"/>
                  <a:pt x="812" y="2279"/>
                  <a:pt x="811" y="2276"/>
                </a:cubicBezTo>
                <a:cubicBezTo>
                  <a:pt x="809" y="2273"/>
                  <a:pt x="806" y="2269"/>
                  <a:pt x="804" y="2265"/>
                </a:cubicBezTo>
                <a:cubicBezTo>
                  <a:pt x="803" y="2262"/>
                  <a:pt x="801" y="2260"/>
                  <a:pt x="800" y="2257"/>
                </a:cubicBezTo>
                <a:cubicBezTo>
                  <a:pt x="797" y="2253"/>
                  <a:pt x="795" y="2249"/>
                  <a:pt x="793" y="2245"/>
                </a:cubicBezTo>
                <a:cubicBezTo>
                  <a:pt x="792" y="2243"/>
                  <a:pt x="790" y="2240"/>
                  <a:pt x="789" y="2238"/>
                </a:cubicBezTo>
                <a:cubicBezTo>
                  <a:pt x="789" y="2237"/>
                  <a:pt x="788" y="2237"/>
                  <a:pt x="788" y="2237"/>
                </a:cubicBezTo>
                <a:cubicBezTo>
                  <a:pt x="789" y="2237"/>
                  <a:pt x="790" y="2238"/>
                  <a:pt x="791" y="2238"/>
                </a:cubicBezTo>
                <a:close/>
                <a:moveTo>
                  <a:pt x="1342" y="2580"/>
                </a:moveTo>
                <a:cubicBezTo>
                  <a:pt x="1341" y="2579"/>
                  <a:pt x="1340" y="2577"/>
                  <a:pt x="1339" y="2576"/>
                </a:cubicBezTo>
                <a:cubicBezTo>
                  <a:pt x="1331" y="2569"/>
                  <a:pt x="1323" y="2561"/>
                  <a:pt x="1316" y="2552"/>
                </a:cubicBezTo>
                <a:cubicBezTo>
                  <a:pt x="1312" y="2549"/>
                  <a:pt x="1309" y="2546"/>
                  <a:pt x="1306" y="2543"/>
                </a:cubicBezTo>
                <a:cubicBezTo>
                  <a:pt x="1301" y="2537"/>
                  <a:pt x="1295" y="2531"/>
                  <a:pt x="1290" y="2525"/>
                </a:cubicBezTo>
                <a:cubicBezTo>
                  <a:pt x="1286" y="2521"/>
                  <a:pt x="1283" y="2517"/>
                  <a:pt x="1279" y="2513"/>
                </a:cubicBezTo>
                <a:cubicBezTo>
                  <a:pt x="1274" y="2508"/>
                  <a:pt x="1269" y="2502"/>
                  <a:pt x="1265" y="2496"/>
                </a:cubicBezTo>
                <a:cubicBezTo>
                  <a:pt x="1261" y="2492"/>
                  <a:pt x="1258" y="2488"/>
                  <a:pt x="1254" y="2484"/>
                </a:cubicBezTo>
                <a:cubicBezTo>
                  <a:pt x="1249" y="2478"/>
                  <a:pt x="1245" y="2473"/>
                  <a:pt x="1240" y="2467"/>
                </a:cubicBezTo>
                <a:cubicBezTo>
                  <a:pt x="1237" y="2463"/>
                  <a:pt x="1233" y="2459"/>
                  <a:pt x="1230" y="2454"/>
                </a:cubicBezTo>
                <a:cubicBezTo>
                  <a:pt x="1225" y="2449"/>
                  <a:pt x="1221" y="2443"/>
                  <a:pt x="1217" y="2438"/>
                </a:cubicBezTo>
                <a:cubicBezTo>
                  <a:pt x="1213" y="2433"/>
                  <a:pt x="1210" y="2429"/>
                  <a:pt x="1206" y="2424"/>
                </a:cubicBezTo>
                <a:cubicBezTo>
                  <a:pt x="1202" y="2419"/>
                  <a:pt x="1198" y="2413"/>
                  <a:pt x="1194" y="2408"/>
                </a:cubicBezTo>
                <a:cubicBezTo>
                  <a:pt x="1190" y="2403"/>
                  <a:pt x="1187" y="2399"/>
                  <a:pt x="1184" y="2394"/>
                </a:cubicBezTo>
                <a:cubicBezTo>
                  <a:pt x="1181" y="2391"/>
                  <a:pt x="1179" y="2387"/>
                  <a:pt x="1176" y="2384"/>
                </a:cubicBezTo>
                <a:cubicBezTo>
                  <a:pt x="1177" y="2384"/>
                  <a:pt x="1178" y="2384"/>
                  <a:pt x="1179" y="2384"/>
                </a:cubicBezTo>
                <a:cubicBezTo>
                  <a:pt x="1181" y="2385"/>
                  <a:pt x="1184" y="2386"/>
                  <a:pt x="1187" y="2386"/>
                </a:cubicBezTo>
                <a:cubicBezTo>
                  <a:pt x="1191" y="2387"/>
                  <a:pt x="1194" y="2388"/>
                  <a:pt x="1198" y="2389"/>
                </a:cubicBezTo>
                <a:cubicBezTo>
                  <a:pt x="1201" y="2389"/>
                  <a:pt x="1204" y="2390"/>
                  <a:pt x="1207" y="2391"/>
                </a:cubicBezTo>
                <a:cubicBezTo>
                  <a:pt x="1211" y="2391"/>
                  <a:pt x="1214" y="2392"/>
                  <a:pt x="1218" y="2393"/>
                </a:cubicBezTo>
                <a:cubicBezTo>
                  <a:pt x="1221" y="2393"/>
                  <a:pt x="1224" y="2394"/>
                  <a:pt x="1227" y="2394"/>
                </a:cubicBezTo>
                <a:cubicBezTo>
                  <a:pt x="1230" y="2395"/>
                  <a:pt x="1234" y="2396"/>
                  <a:pt x="1237" y="2396"/>
                </a:cubicBezTo>
                <a:cubicBezTo>
                  <a:pt x="1240" y="2397"/>
                  <a:pt x="1243" y="2398"/>
                  <a:pt x="1246" y="2398"/>
                </a:cubicBezTo>
                <a:cubicBezTo>
                  <a:pt x="1250" y="2399"/>
                  <a:pt x="1254" y="2399"/>
                  <a:pt x="1257" y="2400"/>
                </a:cubicBezTo>
                <a:cubicBezTo>
                  <a:pt x="1260" y="2400"/>
                  <a:pt x="1263" y="2401"/>
                  <a:pt x="1266" y="2402"/>
                </a:cubicBezTo>
                <a:cubicBezTo>
                  <a:pt x="1270" y="2402"/>
                  <a:pt x="1273" y="2403"/>
                  <a:pt x="1277" y="2403"/>
                </a:cubicBezTo>
                <a:cubicBezTo>
                  <a:pt x="1280" y="2404"/>
                  <a:pt x="1283" y="2404"/>
                  <a:pt x="1286" y="2405"/>
                </a:cubicBezTo>
                <a:cubicBezTo>
                  <a:pt x="1290" y="2405"/>
                  <a:pt x="1293" y="2406"/>
                  <a:pt x="1297" y="2406"/>
                </a:cubicBezTo>
                <a:cubicBezTo>
                  <a:pt x="1300" y="2407"/>
                  <a:pt x="1303" y="2407"/>
                  <a:pt x="1306" y="2408"/>
                </a:cubicBezTo>
                <a:cubicBezTo>
                  <a:pt x="1309" y="2408"/>
                  <a:pt x="1313" y="2408"/>
                  <a:pt x="1317" y="2409"/>
                </a:cubicBezTo>
                <a:cubicBezTo>
                  <a:pt x="1320" y="2409"/>
                  <a:pt x="1323" y="2410"/>
                  <a:pt x="1326" y="2410"/>
                </a:cubicBezTo>
                <a:cubicBezTo>
                  <a:pt x="1329" y="2411"/>
                  <a:pt x="1333" y="2411"/>
                  <a:pt x="1337" y="2411"/>
                </a:cubicBezTo>
                <a:cubicBezTo>
                  <a:pt x="1340" y="2412"/>
                  <a:pt x="1343" y="2412"/>
                  <a:pt x="1346" y="2412"/>
                </a:cubicBezTo>
                <a:cubicBezTo>
                  <a:pt x="1349" y="2413"/>
                  <a:pt x="1353" y="2413"/>
                  <a:pt x="1357" y="2414"/>
                </a:cubicBezTo>
                <a:cubicBezTo>
                  <a:pt x="1360" y="2414"/>
                  <a:pt x="1363" y="2414"/>
                  <a:pt x="1366" y="2415"/>
                </a:cubicBezTo>
                <a:cubicBezTo>
                  <a:pt x="1370" y="2415"/>
                  <a:pt x="1373" y="2415"/>
                  <a:pt x="1377" y="2416"/>
                </a:cubicBezTo>
                <a:cubicBezTo>
                  <a:pt x="1380" y="2416"/>
                  <a:pt x="1383" y="2416"/>
                  <a:pt x="1386" y="2416"/>
                </a:cubicBezTo>
                <a:cubicBezTo>
                  <a:pt x="1390" y="2417"/>
                  <a:pt x="1394" y="2417"/>
                  <a:pt x="1398" y="2417"/>
                </a:cubicBezTo>
                <a:cubicBezTo>
                  <a:pt x="1401" y="2418"/>
                  <a:pt x="1403" y="2418"/>
                  <a:pt x="1406" y="2418"/>
                </a:cubicBezTo>
                <a:cubicBezTo>
                  <a:pt x="1411" y="2418"/>
                  <a:pt x="1415" y="2419"/>
                  <a:pt x="1420" y="2419"/>
                </a:cubicBezTo>
                <a:cubicBezTo>
                  <a:pt x="1422" y="2419"/>
                  <a:pt x="1424" y="2419"/>
                  <a:pt x="1426" y="2419"/>
                </a:cubicBezTo>
                <a:cubicBezTo>
                  <a:pt x="1432" y="2420"/>
                  <a:pt x="1439" y="2420"/>
                  <a:pt x="1446" y="2420"/>
                </a:cubicBezTo>
                <a:cubicBezTo>
                  <a:pt x="1447" y="2420"/>
                  <a:pt x="1449" y="2420"/>
                  <a:pt x="1451" y="2420"/>
                </a:cubicBezTo>
                <a:cubicBezTo>
                  <a:pt x="1456" y="2421"/>
                  <a:pt x="1461" y="2421"/>
                  <a:pt x="1466" y="2421"/>
                </a:cubicBezTo>
                <a:cubicBezTo>
                  <a:pt x="1468" y="2421"/>
                  <a:pt x="1471" y="2421"/>
                  <a:pt x="1473" y="2421"/>
                </a:cubicBezTo>
                <a:cubicBezTo>
                  <a:pt x="1477" y="2421"/>
                  <a:pt x="1481" y="2421"/>
                  <a:pt x="1484" y="2422"/>
                </a:cubicBezTo>
                <a:cubicBezTo>
                  <a:pt x="1484" y="2422"/>
                  <a:pt x="1484" y="2422"/>
                  <a:pt x="1484" y="2422"/>
                </a:cubicBezTo>
                <a:cubicBezTo>
                  <a:pt x="1484" y="2422"/>
                  <a:pt x="1484" y="2422"/>
                  <a:pt x="1484" y="2422"/>
                </a:cubicBezTo>
                <a:cubicBezTo>
                  <a:pt x="1489" y="2428"/>
                  <a:pt x="1494" y="2434"/>
                  <a:pt x="1498" y="2440"/>
                </a:cubicBezTo>
                <a:cubicBezTo>
                  <a:pt x="1500" y="2442"/>
                  <a:pt x="1501" y="2444"/>
                  <a:pt x="1503" y="2446"/>
                </a:cubicBezTo>
                <a:cubicBezTo>
                  <a:pt x="1509" y="2454"/>
                  <a:pt x="1516" y="2462"/>
                  <a:pt x="1523" y="2471"/>
                </a:cubicBezTo>
                <a:cubicBezTo>
                  <a:pt x="1524" y="2473"/>
                  <a:pt x="1526" y="2475"/>
                  <a:pt x="1528" y="2477"/>
                </a:cubicBezTo>
                <a:cubicBezTo>
                  <a:pt x="1533" y="2483"/>
                  <a:pt x="1538" y="2489"/>
                  <a:pt x="1543" y="2495"/>
                </a:cubicBezTo>
                <a:cubicBezTo>
                  <a:pt x="1546" y="2498"/>
                  <a:pt x="1548" y="2501"/>
                  <a:pt x="1551" y="2504"/>
                </a:cubicBezTo>
                <a:cubicBezTo>
                  <a:pt x="1555" y="2509"/>
                  <a:pt x="1560" y="2514"/>
                  <a:pt x="1564" y="2519"/>
                </a:cubicBezTo>
                <a:cubicBezTo>
                  <a:pt x="1567" y="2522"/>
                  <a:pt x="1570" y="2526"/>
                  <a:pt x="1573" y="2529"/>
                </a:cubicBezTo>
                <a:cubicBezTo>
                  <a:pt x="1577" y="2534"/>
                  <a:pt x="1581" y="2538"/>
                  <a:pt x="1586" y="2543"/>
                </a:cubicBezTo>
                <a:cubicBezTo>
                  <a:pt x="1589" y="2546"/>
                  <a:pt x="1592" y="2550"/>
                  <a:pt x="1595" y="2553"/>
                </a:cubicBezTo>
                <a:cubicBezTo>
                  <a:pt x="1599" y="2557"/>
                  <a:pt x="1603" y="2562"/>
                  <a:pt x="1608" y="2566"/>
                </a:cubicBezTo>
                <a:cubicBezTo>
                  <a:pt x="1611" y="2569"/>
                  <a:pt x="1614" y="2573"/>
                  <a:pt x="1618" y="2576"/>
                </a:cubicBezTo>
                <a:cubicBezTo>
                  <a:pt x="1622" y="2580"/>
                  <a:pt x="1626" y="2585"/>
                  <a:pt x="1630" y="2589"/>
                </a:cubicBezTo>
                <a:cubicBezTo>
                  <a:pt x="1633" y="2592"/>
                  <a:pt x="1637" y="2595"/>
                  <a:pt x="1640" y="2599"/>
                </a:cubicBezTo>
                <a:cubicBezTo>
                  <a:pt x="1643" y="2601"/>
                  <a:pt x="1645" y="2604"/>
                  <a:pt x="1648" y="2606"/>
                </a:cubicBezTo>
                <a:cubicBezTo>
                  <a:pt x="1643" y="2607"/>
                  <a:pt x="1639" y="2607"/>
                  <a:pt x="1635" y="2607"/>
                </a:cubicBezTo>
                <a:cubicBezTo>
                  <a:pt x="1630" y="2608"/>
                  <a:pt x="1625" y="2608"/>
                  <a:pt x="1620" y="2608"/>
                </a:cubicBezTo>
                <a:cubicBezTo>
                  <a:pt x="1613" y="2609"/>
                  <a:pt x="1606" y="2609"/>
                  <a:pt x="1599" y="2610"/>
                </a:cubicBezTo>
                <a:cubicBezTo>
                  <a:pt x="1594" y="2610"/>
                  <a:pt x="1589" y="2610"/>
                  <a:pt x="1585" y="2610"/>
                </a:cubicBezTo>
                <a:cubicBezTo>
                  <a:pt x="1577" y="2611"/>
                  <a:pt x="1569" y="2611"/>
                  <a:pt x="1561" y="2611"/>
                </a:cubicBezTo>
                <a:cubicBezTo>
                  <a:pt x="1557" y="2611"/>
                  <a:pt x="1553" y="2612"/>
                  <a:pt x="1550" y="2612"/>
                </a:cubicBezTo>
                <a:cubicBezTo>
                  <a:pt x="1538" y="2612"/>
                  <a:pt x="1526" y="2612"/>
                  <a:pt x="1515" y="2612"/>
                </a:cubicBezTo>
                <a:cubicBezTo>
                  <a:pt x="1503" y="2612"/>
                  <a:pt x="1491" y="2612"/>
                  <a:pt x="1479" y="2612"/>
                </a:cubicBezTo>
                <a:cubicBezTo>
                  <a:pt x="1478" y="2612"/>
                  <a:pt x="1478" y="2612"/>
                  <a:pt x="1478" y="2612"/>
                </a:cubicBezTo>
                <a:cubicBezTo>
                  <a:pt x="1466" y="2611"/>
                  <a:pt x="1454" y="2611"/>
                  <a:pt x="1442" y="2610"/>
                </a:cubicBezTo>
                <a:cubicBezTo>
                  <a:pt x="1442" y="2610"/>
                  <a:pt x="1441" y="2610"/>
                  <a:pt x="1441" y="2610"/>
                </a:cubicBezTo>
                <a:cubicBezTo>
                  <a:pt x="1429" y="2610"/>
                  <a:pt x="1418" y="2609"/>
                  <a:pt x="1406" y="2608"/>
                </a:cubicBezTo>
                <a:cubicBezTo>
                  <a:pt x="1406" y="2608"/>
                  <a:pt x="1405" y="2608"/>
                  <a:pt x="1404" y="2608"/>
                </a:cubicBezTo>
                <a:cubicBezTo>
                  <a:pt x="1393" y="2607"/>
                  <a:pt x="1381" y="2606"/>
                  <a:pt x="1370" y="2605"/>
                </a:cubicBezTo>
                <a:cubicBezTo>
                  <a:pt x="1369" y="2605"/>
                  <a:pt x="1369" y="2605"/>
                  <a:pt x="1368" y="2605"/>
                </a:cubicBezTo>
                <a:cubicBezTo>
                  <a:pt x="1360" y="2597"/>
                  <a:pt x="1351" y="2588"/>
                  <a:pt x="1342" y="2580"/>
                </a:cubicBezTo>
                <a:close/>
                <a:moveTo>
                  <a:pt x="1647" y="2588"/>
                </a:moveTo>
                <a:cubicBezTo>
                  <a:pt x="1645" y="2587"/>
                  <a:pt x="1644" y="2585"/>
                  <a:pt x="1642" y="2584"/>
                </a:cubicBezTo>
                <a:cubicBezTo>
                  <a:pt x="1634" y="2576"/>
                  <a:pt x="1627" y="2569"/>
                  <a:pt x="1620" y="2561"/>
                </a:cubicBezTo>
                <a:cubicBezTo>
                  <a:pt x="1618" y="2559"/>
                  <a:pt x="1616" y="2557"/>
                  <a:pt x="1614" y="2555"/>
                </a:cubicBezTo>
                <a:cubicBezTo>
                  <a:pt x="1608" y="2549"/>
                  <a:pt x="1603" y="2544"/>
                  <a:pt x="1598" y="2538"/>
                </a:cubicBezTo>
                <a:cubicBezTo>
                  <a:pt x="1595" y="2535"/>
                  <a:pt x="1592" y="2532"/>
                  <a:pt x="1589" y="2529"/>
                </a:cubicBezTo>
                <a:cubicBezTo>
                  <a:pt x="1585" y="2524"/>
                  <a:pt x="1581" y="2520"/>
                  <a:pt x="1576" y="2515"/>
                </a:cubicBezTo>
                <a:cubicBezTo>
                  <a:pt x="1573" y="2511"/>
                  <a:pt x="1570" y="2508"/>
                  <a:pt x="1567" y="2505"/>
                </a:cubicBezTo>
                <a:cubicBezTo>
                  <a:pt x="1563" y="2500"/>
                  <a:pt x="1559" y="2495"/>
                  <a:pt x="1555" y="2491"/>
                </a:cubicBezTo>
                <a:cubicBezTo>
                  <a:pt x="1552" y="2487"/>
                  <a:pt x="1549" y="2484"/>
                  <a:pt x="1546" y="2480"/>
                </a:cubicBezTo>
                <a:cubicBezTo>
                  <a:pt x="1543" y="2476"/>
                  <a:pt x="1539" y="2471"/>
                  <a:pt x="1535" y="2466"/>
                </a:cubicBezTo>
                <a:cubicBezTo>
                  <a:pt x="1532" y="2463"/>
                  <a:pt x="1529" y="2459"/>
                  <a:pt x="1526" y="2455"/>
                </a:cubicBezTo>
                <a:cubicBezTo>
                  <a:pt x="1522" y="2451"/>
                  <a:pt x="1519" y="2446"/>
                  <a:pt x="1515" y="2442"/>
                </a:cubicBezTo>
                <a:cubicBezTo>
                  <a:pt x="1512" y="2438"/>
                  <a:pt x="1509" y="2434"/>
                  <a:pt x="1506" y="2430"/>
                </a:cubicBezTo>
                <a:cubicBezTo>
                  <a:pt x="1504" y="2428"/>
                  <a:pt x="1502" y="2425"/>
                  <a:pt x="1500" y="2422"/>
                </a:cubicBezTo>
                <a:cubicBezTo>
                  <a:pt x="1505" y="2422"/>
                  <a:pt x="1510" y="2422"/>
                  <a:pt x="1515" y="2422"/>
                </a:cubicBezTo>
                <a:cubicBezTo>
                  <a:pt x="1525" y="2422"/>
                  <a:pt x="1536" y="2422"/>
                  <a:pt x="1546" y="2422"/>
                </a:cubicBezTo>
                <a:cubicBezTo>
                  <a:pt x="1550" y="2421"/>
                  <a:pt x="1553" y="2421"/>
                  <a:pt x="1557" y="2421"/>
                </a:cubicBezTo>
                <a:cubicBezTo>
                  <a:pt x="1564" y="2421"/>
                  <a:pt x="1571" y="2421"/>
                  <a:pt x="1578" y="2421"/>
                </a:cubicBezTo>
                <a:cubicBezTo>
                  <a:pt x="1582" y="2420"/>
                  <a:pt x="1586" y="2420"/>
                  <a:pt x="1591" y="2420"/>
                </a:cubicBezTo>
                <a:cubicBezTo>
                  <a:pt x="1597" y="2420"/>
                  <a:pt x="1603" y="2419"/>
                  <a:pt x="1610" y="2419"/>
                </a:cubicBezTo>
                <a:cubicBezTo>
                  <a:pt x="1614" y="2419"/>
                  <a:pt x="1619" y="2418"/>
                  <a:pt x="1623" y="2418"/>
                </a:cubicBezTo>
                <a:cubicBezTo>
                  <a:pt x="1629" y="2417"/>
                  <a:pt x="1635" y="2417"/>
                  <a:pt x="1641" y="2417"/>
                </a:cubicBezTo>
                <a:cubicBezTo>
                  <a:pt x="1646" y="2416"/>
                  <a:pt x="1651" y="2416"/>
                  <a:pt x="1655" y="2415"/>
                </a:cubicBezTo>
                <a:cubicBezTo>
                  <a:pt x="1661" y="2415"/>
                  <a:pt x="1667" y="2414"/>
                  <a:pt x="1673" y="2414"/>
                </a:cubicBezTo>
                <a:cubicBezTo>
                  <a:pt x="1678" y="2413"/>
                  <a:pt x="1683" y="2413"/>
                  <a:pt x="1687" y="2412"/>
                </a:cubicBezTo>
                <a:cubicBezTo>
                  <a:pt x="1693" y="2411"/>
                  <a:pt x="1699" y="2411"/>
                  <a:pt x="1704" y="2410"/>
                </a:cubicBezTo>
                <a:cubicBezTo>
                  <a:pt x="1709" y="2409"/>
                  <a:pt x="1714" y="2409"/>
                  <a:pt x="1719" y="2408"/>
                </a:cubicBezTo>
                <a:cubicBezTo>
                  <a:pt x="1725" y="2407"/>
                  <a:pt x="1730" y="2407"/>
                  <a:pt x="1736" y="2406"/>
                </a:cubicBezTo>
                <a:cubicBezTo>
                  <a:pt x="1741" y="2405"/>
                  <a:pt x="1746" y="2404"/>
                  <a:pt x="1751" y="2403"/>
                </a:cubicBezTo>
                <a:cubicBezTo>
                  <a:pt x="1755" y="2403"/>
                  <a:pt x="1760" y="2402"/>
                  <a:pt x="1765" y="2401"/>
                </a:cubicBezTo>
                <a:cubicBezTo>
                  <a:pt x="1765" y="2401"/>
                  <a:pt x="1765" y="2401"/>
                  <a:pt x="1765" y="2401"/>
                </a:cubicBezTo>
                <a:cubicBezTo>
                  <a:pt x="1765" y="2401"/>
                  <a:pt x="1765" y="2401"/>
                  <a:pt x="1765" y="2401"/>
                </a:cubicBezTo>
                <a:cubicBezTo>
                  <a:pt x="1768" y="2405"/>
                  <a:pt x="1771" y="2409"/>
                  <a:pt x="1774" y="2413"/>
                </a:cubicBezTo>
                <a:cubicBezTo>
                  <a:pt x="1776" y="2416"/>
                  <a:pt x="1778" y="2419"/>
                  <a:pt x="1780" y="2422"/>
                </a:cubicBezTo>
                <a:cubicBezTo>
                  <a:pt x="1784" y="2427"/>
                  <a:pt x="1788" y="2432"/>
                  <a:pt x="1792" y="2438"/>
                </a:cubicBezTo>
                <a:cubicBezTo>
                  <a:pt x="1794" y="2440"/>
                  <a:pt x="1796" y="2442"/>
                  <a:pt x="1797" y="2444"/>
                </a:cubicBezTo>
                <a:cubicBezTo>
                  <a:pt x="1803" y="2451"/>
                  <a:pt x="1808" y="2458"/>
                  <a:pt x="1813" y="2464"/>
                </a:cubicBezTo>
                <a:cubicBezTo>
                  <a:pt x="1815" y="2467"/>
                  <a:pt x="1818" y="2469"/>
                  <a:pt x="1820" y="2472"/>
                </a:cubicBezTo>
                <a:cubicBezTo>
                  <a:pt x="1823" y="2476"/>
                  <a:pt x="1827" y="2481"/>
                  <a:pt x="1831" y="2485"/>
                </a:cubicBezTo>
                <a:cubicBezTo>
                  <a:pt x="1833" y="2488"/>
                  <a:pt x="1836" y="2491"/>
                  <a:pt x="1838" y="2494"/>
                </a:cubicBezTo>
                <a:cubicBezTo>
                  <a:pt x="1841" y="2498"/>
                  <a:pt x="1845" y="2502"/>
                  <a:pt x="1848" y="2506"/>
                </a:cubicBezTo>
                <a:cubicBezTo>
                  <a:pt x="1851" y="2509"/>
                  <a:pt x="1853" y="2512"/>
                  <a:pt x="1856" y="2515"/>
                </a:cubicBezTo>
                <a:cubicBezTo>
                  <a:pt x="1859" y="2519"/>
                  <a:pt x="1863" y="2523"/>
                  <a:pt x="1866" y="2526"/>
                </a:cubicBezTo>
                <a:cubicBezTo>
                  <a:pt x="1869" y="2529"/>
                  <a:pt x="1872" y="2532"/>
                  <a:pt x="1874" y="2535"/>
                </a:cubicBezTo>
                <a:cubicBezTo>
                  <a:pt x="1878" y="2539"/>
                  <a:pt x="1881" y="2543"/>
                  <a:pt x="1885" y="2546"/>
                </a:cubicBezTo>
                <a:cubicBezTo>
                  <a:pt x="1887" y="2549"/>
                  <a:pt x="1890" y="2552"/>
                  <a:pt x="1893" y="2555"/>
                </a:cubicBezTo>
                <a:cubicBezTo>
                  <a:pt x="1895" y="2558"/>
                  <a:pt x="1897" y="2560"/>
                  <a:pt x="1900" y="2562"/>
                </a:cubicBezTo>
                <a:cubicBezTo>
                  <a:pt x="1896" y="2563"/>
                  <a:pt x="1892" y="2564"/>
                  <a:pt x="1888" y="2565"/>
                </a:cubicBezTo>
                <a:cubicBezTo>
                  <a:pt x="1884" y="2566"/>
                  <a:pt x="1879" y="2567"/>
                  <a:pt x="1875" y="2569"/>
                </a:cubicBezTo>
                <a:cubicBezTo>
                  <a:pt x="1869" y="2570"/>
                  <a:pt x="1864" y="2571"/>
                  <a:pt x="1858" y="2573"/>
                </a:cubicBezTo>
                <a:cubicBezTo>
                  <a:pt x="1854" y="2574"/>
                  <a:pt x="1849" y="2575"/>
                  <a:pt x="1845" y="2576"/>
                </a:cubicBezTo>
                <a:cubicBezTo>
                  <a:pt x="1839" y="2577"/>
                  <a:pt x="1833" y="2578"/>
                  <a:pt x="1828" y="2579"/>
                </a:cubicBezTo>
                <a:cubicBezTo>
                  <a:pt x="1823" y="2580"/>
                  <a:pt x="1819" y="2581"/>
                  <a:pt x="1815" y="2582"/>
                </a:cubicBezTo>
                <a:cubicBezTo>
                  <a:pt x="1809" y="2583"/>
                  <a:pt x="1803" y="2584"/>
                  <a:pt x="1797" y="2586"/>
                </a:cubicBezTo>
                <a:cubicBezTo>
                  <a:pt x="1793" y="2586"/>
                  <a:pt x="1789" y="2587"/>
                  <a:pt x="1785" y="2588"/>
                </a:cubicBezTo>
                <a:cubicBezTo>
                  <a:pt x="1778" y="2589"/>
                  <a:pt x="1771" y="2590"/>
                  <a:pt x="1765" y="2591"/>
                </a:cubicBezTo>
                <a:cubicBezTo>
                  <a:pt x="1761" y="2592"/>
                  <a:pt x="1758" y="2592"/>
                  <a:pt x="1754" y="2593"/>
                </a:cubicBezTo>
                <a:cubicBezTo>
                  <a:pt x="1746" y="2594"/>
                  <a:pt x="1738" y="2596"/>
                  <a:pt x="1729" y="2597"/>
                </a:cubicBezTo>
                <a:cubicBezTo>
                  <a:pt x="1727" y="2597"/>
                  <a:pt x="1725" y="2597"/>
                  <a:pt x="1724" y="2598"/>
                </a:cubicBezTo>
                <a:cubicBezTo>
                  <a:pt x="1713" y="2599"/>
                  <a:pt x="1703" y="2600"/>
                  <a:pt x="1693" y="2602"/>
                </a:cubicBezTo>
                <a:cubicBezTo>
                  <a:pt x="1690" y="2602"/>
                  <a:pt x="1687" y="2602"/>
                  <a:pt x="1684" y="2603"/>
                </a:cubicBezTo>
                <a:cubicBezTo>
                  <a:pt x="1677" y="2603"/>
                  <a:pt x="1670" y="2604"/>
                  <a:pt x="1664" y="2605"/>
                </a:cubicBezTo>
                <a:cubicBezTo>
                  <a:pt x="1658" y="2599"/>
                  <a:pt x="1652" y="2594"/>
                  <a:pt x="1647" y="2588"/>
                </a:cubicBezTo>
                <a:close/>
                <a:moveTo>
                  <a:pt x="1896" y="2541"/>
                </a:moveTo>
                <a:cubicBezTo>
                  <a:pt x="1890" y="2534"/>
                  <a:pt x="1884" y="2528"/>
                  <a:pt x="1878" y="2522"/>
                </a:cubicBezTo>
                <a:cubicBezTo>
                  <a:pt x="1878" y="2522"/>
                  <a:pt x="1878" y="2521"/>
                  <a:pt x="1877" y="2521"/>
                </a:cubicBezTo>
                <a:cubicBezTo>
                  <a:pt x="1871" y="2514"/>
                  <a:pt x="1865" y="2507"/>
                  <a:pt x="1859" y="2500"/>
                </a:cubicBezTo>
                <a:cubicBezTo>
                  <a:pt x="1858" y="2499"/>
                  <a:pt x="1856" y="2497"/>
                  <a:pt x="1854" y="2495"/>
                </a:cubicBezTo>
                <a:cubicBezTo>
                  <a:pt x="1850" y="2490"/>
                  <a:pt x="1846" y="2485"/>
                  <a:pt x="1842" y="2480"/>
                </a:cubicBezTo>
                <a:cubicBezTo>
                  <a:pt x="1840" y="2477"/>
                  <a:pt x="1837" y="2475"/>
                  <a:pt x="1835" y="2472"/>
                </a:cubicBezTo>
                <a:cubicBezTo>
                  <a:pt x="1832" y="2468"/>
                  <a:pt x="1828" y="2463"/>
                  <a:pt x="1825" y="2459"/>
                </a:cubicBezTo>
                <a:cubicBezTo>
                  <a:pt x="1822" y="2456"/>
                  <a:pt x="1820" y="2453"/>
                  <a:pt x="1818" y="2450"/>
                </a:cubicBezTo>
                <a:cubicBezTo>
                  <a:pt x="1814" y="2446"/>
                  <a:pt x="1811" y="2442"/>
                  <a:pt x="1808" y="2438"/>
                </a:cubicBezTo>
                <a:cubicBezTo>
                  <a:pt x="1805" y="2435"/>
                  <a:pt x="1803" y="2432"/>
                  <a:pt x="1801" y="2429"/>
                </a:cubicBezTo>
                <a:cubicBezTo>
                  <a:pt x="1798" y="2425"/>
                  <a:pt x="1794" y="2421"/>
                  <a:pt x="1791" y="2416"/>
                </a:cubicBezTo>
                <a:cubicBezTo>
                  <a:pt x="1789" y="2413"/>
                  <a:pt x="1787" y="2410"/>
                  <a:pt x="1784" y="2407"/>
                </a:cubicBezTo>
                <a:cubicBezTo>
                  <a:pt x="1782" y="2404"/>
                  <a:pt x="1780" y="2402"/>
                  <a:pt x="1778" y="2399"/>
                </a:cubicBezTo>
                <a:cubicBezTo>
                  <a:pt x="1783" y="2398"/>
                  <a:pt x="1787" y="2397"/>
                  <a:pt x="1791" y="2397"/>
                </a:cubicBezTo>
                <a:cubicBezTo>
                  <a:pt x="1795" y="2396"/>
                  <a:pt x="1800" y="2395"/>
                  <a:pt x="1805" y="2394"/>
                </a:cubicBezTo>
                <a:cubicBezTo>
                  <a:pt x="1810" y="2393"/>
                  <a:pt x="1816" y="2392"/>
                  <a:pt x="1822" y="2390"/>
                </a:cubicBezTo>
                <a:cubicBezTo>
                  <a:pt x="1827" y="2389"/>
                  <a:pt x="1831" y="2389"/>
                  <a:pt x="1836" y="2388"/>
                </a:cubicBezTo>
                <a:cubicBezTo>
                  <a:pt x="1842" y="2386"/>
                  <a:pt x="1848" y="2385"/>
                  <a:pt x="1854" y="2384"/>
                </a:cubicBezTo>
                <a:cubicBezTo>
                  <a:pt x="1858" y="2383"/>
                  <a:pt x="1862" y="2382"/>
                  <a:pt x="1867" y="2381"/>
                </a:cubicBezTo>
                <a:cubicBezTo>
                  <a:pt x="1873" y="2379"/>
                  <a:pt x="1880" y="2377"/>
                  <a:pt x="1886" y="2376"/>
                </a:cubicBezTo>
                <a:cubicBezTo>
                  <a:pt x="1890" y="2375"/>
                  <a:pt x="1894" y="2374"/>
                  <a:pt x="1898" y="2373"/>
                </a:cubicBezTo>
                <a:cubicBezTo>
                  <a:pt x="1906" y="2371"/>
                  <a:pt x="1914" y="2369"/>
                  <a:pt x="1922" y="2366"/>
                </a:cubicBezTo>
                <a:cubicBezTo>
                  <a:pt x="1924" y="2366"/>
                  <a:pt x="1926" y="2365"/>
                  <a:pt x="1928" y="2365"/>
                </a:cubicBezTo>
                <a:cubicBezTo>
                  <a:pt x="1938" y="2362"/>
                  <a:pt x="1948" y="2359"/>
                  <a:pt x="1959" y="2356"/>
                </a:cubicBezTo>
                <a:cubicBezTo>
                  <a:pt x="1962" y="2355"/>
                  <a:pt x="1965" y="2354"/>
                  <a:pt x="1968" y="2353"/>
                </a:cubicBezTo>
                <a:cubicBezTo>
                  <a:pt x="1975" y="2351"/>
                  <a:pt x="1982" y="2348"/>
                  <a:pt x="1989" y="2346"/>
                </a:cubicBezTo>
                <a:cubicBezTo>
                  <a:pt x="1993" y="2345"/>
                  <a:pt x="1997" y="2343"/>
                  <a:pt x="2001" y="2342"/>
                </a:cubicBezTo>
                <a:cubicBezTo>
                  <a:pt x="2006" y="2340"/>
                  <a:pt x="2011" y="2338"/>
                  <a:pt x="2017" y="2337"/>
                </a:cubicBezTo>
                <a:cubicBezTo>
                  <a:pt x="2017" y="2337"/>
                  <a:pt x="2017" y="2337"/>
                  <a:pt x="2017" y="2337"/>
                </a:cubicBezTo>
                <a:cubicBezTo>
                  <a:pt x="2017" y="2337"/>
                  <a:pt x="2017" y="2337"/>
                  <a:pt x="2017" y="2337"/>
                </a:cubicBezTo>
                <a:cubicBezTo>
                  <a:pt x="2019" y="2340"/>
                  <a:pt x="2021" y="2343"/>
                  <a:pt x="2023" y="2346"/>
                </a:cubicBezTo>
                <a:cubicBezTo>
                  <a:pt x="2025" y="2349"/>
                  <a:pt x="2026" y="2352"/>
                  <a:pt x="2028" y="2354"/>
                </a:cubicBezTo>
                <a:cubicBezTo>
                  <a:pt x="2031" y="2359"/>
                  <a:pt x="2034" y="2363"/>
                  <a:pt x="2037" y="2367"/>
                </a:cubicBezTo>
                <a:cubicBezTo>
                  <a:pt x="2038" y="2369"/>
                  <a:pt x="2040" y="2371"/>
                  <a:pt x="2041" y="2374"/>
                </a:cubicBezTo>
                <a:cubicBezTo>
                  <a:pt x="2046" y="2380"/>
                  <a:pt x="2050" y="2386"/>
                  <a:pt x="2055" y="2393"/>
                </a:cubicBezTo>
                <a:cubicBezTo>
                  <a:pt x="2055" y="2393"/>
                  <a:pt x="2055" y="2393"/>
                  <a:pt x="2055" y="2394"/>
                </a:cubicBezTo>
                <a:cubicBezTo>
                  <a:pt x="2060" y="2400"/>
                  <a:pt x="2064" y="2406"/>
                  <a:pt x="2069" y="2412"/>
                </a:cubicBezTo>
                <a:cubicBezTo>
                  <a:pt x="2070" y="2414"/>
                  <a:pt x="2072" y="2416"/>
                  <a:pt x="2073" y="2418"/>
                </a:cubicBezTo>
                <a:cubicBezTo>
                  <a:pt x="2077" y="2423"/>
                  <a:pt x="2080" y="2427"/>
                  <a:pt x="2083" y="2431"/>
                </a:cubicBezTo>
                <a:cubicBezTo>
                  <a:pt x="2085" y="2433"/>
                  <a:pt x="2087" y="2436"/>
                  <a:pt x="2089" y="2438"/>
                </a:cubicBezTo>
                <a:cubicBezTo>
                  <a:pt x="2091" y="2442"/>
                  <a:pt x="2094" y="2446"/>
                  <a:pt x="2097" y="2450"/>
                </a:cubicBezTo>
                <a:cubicBezTo>
                  <a:pt x="2099" y="2452"/>
                  <a:pt x="2101" y="2455"/>
                  <a:pt x="2103" y="2457"/>
                </a:cubicBezTo>
                <a:cubicBezTo>
                  <a:pt x="2106" y="2461"/>
                  <a:pt x="2109" y="2465"/>
                  <a:pt x="2112" y="2468"/>
                </a:cubicBezTo>
                <a:cubicBezTo>
                  <a:pt x="2114" y="2471"/>
                  <a:pt x="2116" y="2473"/>
                  <a:pt x="2118" y="2476"/>
                </a:cubicBezTo>
                <a:cubicBezTo>
                  <a:pt x="2120" y="2478"/>
                  <a:pt x="2122" y="2481"/>
                  <a:pt x="2124" y="2483"/>
                </a:cubicBezTo>
                <a:cubicBezTo>
                  <a:pt x="2121" y="2485"/>
                  <a:pt x="2117" y="2486"/>
                  <a:pt x="2113" y="2488"/>
                </a:cubicBezTo>
                <a:cubicBezTo>
                  <a:pt x="2110" y="2490"/>
                  <a:pt x="2106" y="2491"/>
                  <a:pt x="2102" y="2493"/>
                </a:cubicBezTo>
                <a:cubicBezTo>
                  <a:pt x="2097" y="2495"/>
                  <a:pt x="2092" y="2497"/>
                  <a:pt x="2087" y="2499"/>
                </a:cubicBezTo>
                <a:cubicBezTo>
                  <a:pt x="2083" y="2501"/>
                  <a:pt x="2079" y="2502"/>
                  <a:pt x="2075" y="2504"/>
                </a:cubicBezTo>
                <a:cubicBezTo>
                  <a:pt x="2070" y="2506"/>
                  <a:pt x="2065" y="2508"/>
                  <a:pt x="2059" y="2510"/>
                </a:cubicBezTo>
                <a:cubicBezTo>
                  <a:pt x="2056" y="2512"/>
                  <a:pt x="2052" y="2513"/>
                  <a:pt x="2048" y="2515"/>
                </a:cubicBezTo>
                <a:cubicBezTo>
                  <a:pt x="2042" y="2517"/>
                  <a:pt x="2037" y="2519"/>
                  <a:pt x="2031" y="2521"/>
                </a:cubicBezTo>
                <a:cubicBezTo>
                  <a:pt x="2028" y="2522"/>
                  <a:pt x="2024" y="2523"/>
                  <a:pt x="2021" y="2525"/>
                </a:cubicBezTo>
                <a:cubicBezTo>
                  <a:pt x="2014" y="2527"/>
                  <a:pt x="2007" y="2529"/>
                  <a:pt x="2000" y="2532"/>
                </a:cubicBezTo>
                <a:cubicBezTo>
                  <a:pt x="1998" y="2533"/>
                  <a:pt x="1996" y="2533"/>
                  <a:pt x="1994" y="2534"/>
                </a:cubicBezTo>
                <a:cubicBezTo>
                  <a:pt x="1985" y="2537"/>
                  <a:pt x="1976" y="2540"/>
                  <a:pt x="1966" y="2543"/>
                </a:cubicBezTo>
                <a:cubicBezTo>
                  <a:pt x="1964" y="2544"/>
                  <a:pt x="1962" y="2544"/>
                  <a:pt x="1960" y="2545"/>
                </a:cubicBezTo>
                <a:cubicBezTo>
                  <a:pt x="1953" y="2547"/>
                  <a:pt x="1946" y="2549"/>
                  <a:pt x="1939" y="2551"/>
                </a:cubicBezTo>
                <a:cubicBezTo>
                  <a:pt x="1935" y="2552"/>
                  <a:pt x="1932" y="2553"/>
                  <a:pt x="1928" y="2554"/>
                </a:cubicBezTo>
                <a:cubicBezTo>
                  <a:pt x="1923" y="2556"/>
                  <a:pt x="1918" y="2557"/>
                  <a:pt x="1913" y="2559"/>
                </a:cubicBezTo>
                <a:cubicBezTo>
                  <a:pt x="1909" y="2555"/>
                  <a:pt x="1905" y="2551"/>
                  <a:pt x="1902" y="2547"/>
                </a:cubicBezTo>
                <a:cubicBezTo>
                  <a:pt x="1900" y="2545"/>
                  <a:pt x="1898" y="2543"/>
                  <a:pt x="1896" y="2541"/>
                </a:cubicBezTo>
                <a:close/>
                <a:moveTo>
                  <a:pt x="2122" y="2462"/>
                </a:moveTo>
                <a:cubicBezTo>
                  <a:pt x="2119" y="2458"/>
                  <a:pt x="2116" y="2453"/>
                  <a:pt x="2112" y="2449"/>
                </a:cubicBezTo>
                <a:cubicBezTo>
                  <a:pt x="2111" y="2447"/>
                  <a:pt x="2109" y="2445"/>
                  <a:pt x="2108" y="2444"/>
                </a:cubicBezTo>
                <a:cubicBezTo>
                  <a:pt x="2098" y="2431"/>
                  <a:pt x="2089" y="2419"/>
                  <a:pt x="2079" y="2406"/>
                </a:cubicBezTo>
                <a:cubicBezTo>
                  <a:pt x="2078" y="2404"/>
                  <a:pt x="2077" y="2402"/>
                  <a:pt x="2075" y="2401"/>
                </a:cubicBezTo>
                <a:cubicBezTo>
                  <a:pt x="2072" y="2396"/>
                  <a:pt x="2069" y="2392"/>
                  <a:pt x="2065" y="2387"/>
                </a:cubicBezTo>
                <a:cubicBezTo>
                  <a:pt x="2064" y="2385"/>
                  <a:pt x="2062" y="2382"/>
                  <a:pt x="2060" y="2380"/>
                </a:cubicBezTo>
                <a:cubicBezTo>
                  <a:pt x="2058" y="2376"/>
                  <a:pt x="2055" y="2372"/>
                  <a:pt x="2052" y="2368"/>
                </a:cubicBezTo>
                <a:cubicBezTo>
                  <a:pt x="2050" y="2365"/>
                  <a:pt x="2048" y="2363"/>
                  <a:pt x="2047" y="2360"/>
                </a:cubicBezTo>
                <a:cubicBezTo>
                  <a:pt x="2044" y="2356"/>
                  <a:pt x="2041" y="2352"/>
                  <a:pt x="2039" y="2349"/>
                </a:cubicBezTo>
                <a:cubicBezTo>
                  <a:pt x="2037" y="2346"/>
                  <a:pt x="2035" y="2343"/>
                  <a:pt x="2033" y="2340"/>
                </a:cubicBezTo>
                <a:cubicBezTo>
                  <a:pt x="2032" y="2338"/>
                  <a:pt x="2030" y="2335"/>
                  <a:pt x="2028" y="2332"/>
                </a:cubicBezTo>
                <a:cubicBezTo>
                  <a:pt x="2033" y="2331"/>
                  <a:pt x="2037" y="2329"/>
                  <a:pt x="2041" y="2328"/>
                </a:cubicBezTo>
                <a:cubicBezTo>
                  <a:pt x="2045" y="2326"/>
                  <a:pt x="2050" y="2325"/>
                  <a:pt x="2054" y="2323"/>
                </a:cubicBezTo>
                <a:cubicBezTo>
                  <a:pt x="2060" y="2321"/>
                  <a:pt x="2065" y="2318"/>
                  <a:pt x="2071" y="2316"/>
                </a:cubicBezTo>
                <a:cubicBezTo>
                  <a:pt x="2075" y="2315"/>
                  <a:pt x="2079" y="2313"/>
                  <a:pt x="2083" y="2311"/>
                </a:cubicBezTo>
                <a:cubicBezTo>
                  <a:pt x="2089" y="2309"/>
                  <a:pt x="2095" y="2306"/>
                  <a:pt x="2102" y="2304"/>
                </a:cubicBezTo>
                <a:cubicBezTo>
                  <a:pt x="2105" y="2302"/>
                  <a:pt x="2108" y="2301"/>
                  <a:pt x="2112" y="2299"/>
                </a:cubicBezTo>
                <a:cubicBezTo>
                  <a:pt x="2119" y="2296"/>
                  <a:pt x="2127" y="2293"/>
                  <a:pt x="2135" y="2289"/>
                </a:cubicBezTo>
                <a:cubicBezTo>
                  <a:pt x="2137" y="2288"/>
                  <a:pt x="2139" y="2288"/>
                  <a:pt x="2141" y="2287"/>
                </a:cubicBezTo>
                <a:cubicBezTo>
                  <a:pt x="2150" y="2282"/>
                  <a:pt x="2160" y="2278"/>
                  <a:pt x="2169" y="2273"/>
                </a:cubicBezTo>
                <a:cubicBezTo>
                  <a:pt x="2172" y="2272"/>
                  <a:pt x="2174" y="2271"/>
                  <a:pt x="2176" y="2270"/>
                </a:cubicBezTo>
                <a:cubicBezTo>
                  <a:pt x="2183" y="2266"/>
                  <a:pt x="2190" y="2263"/>
                  <a:pt x="2197" y="2259"/>
                </a:cubicBezTo>
                <a:cubicBezTo>
                  <a:pt x="2201" y="2258"/>
                  <a:pt x="2204" y="2256"/>
                  <a:pt x="2208" y="2254"/>
                </a:cubicBezTo>
                <a:cubicBezTo>
                  <a:pt x="2214" y="2251"/>
                  <a:pt x="2219" y="2248"/>
                  <a:pt x="2225" y="2245"/>
                </a:cubicBezTo>
                <a:cubicBezTo>
                  <a:pt x="2229" y="2243"/>
                  <a:pt x="2233" y="2241"/>
                  <a:pt x="2237" y="2239"/>
                </a:cubicBezTo>
                <a:cubicBezTo>
                  <a:pt x="2241" y="2236"/>
                  <a:pt x="2246" y="2234"/>
                  <a:pt x="2250" y="2232"/>
                </a:cubicBezTo>
                <a:cubicBezTo>
                  <a:pt x="2250" y="2232"/>
                  <a:pt x="2250" y="2232"/>
                  <a:pt x="2250" y="2232"/>
                </a:cubicBezTo>
                <a:cubicBezTo>
                  <a:pt x="2250" y="2232"/>
                  <a:pt x="2250" y="2232"/>
                  <a:pt x="2250" y="2232"/>
                </a:cubicBezTo>
                <a:cubicBezTo>
                  <a:pt x="2251" y="2234"/>
                  <a:pt x="2253" y="2237"/>
                  <a:pt x="2254" y="2240"/>
                </a:cubicBezTo>
                <a:cubicBezTo>
                  <a:pt x="2256" y="2242"/>
                  <a:pt x="2257" y="2245"/>
                  <a:pt x="2258" y="2247"/>
                </a:cubicBezTo>
                <a:cubicBezTo>
                  <a:pt x="2261" y="2251"/>
                  <a:pt x="2263" y="2255"/>
                  <a:pt x="2265" y="2258"/>
                </a:cubicBezTo>
                <a:cubicBezTo>
                  <a:pt x="2266" y="2261"/>
                  <a:pt x="2267" y="2263"/>
                  <a:pt x="2269" y="2265"/>
                </a:cubicBezTo>
                <a:cubicBezTo>
                  <a:pt x="2271" y="2270"/>
                  <a:pt x="2274" y="2274"/>
                  <a:pt x="2276" y="2278"/>
                </a:cubicBezTo>
                <a:cubicBezTo>
                  <a:pt x="2277" y="2280"/>
                  <a:pt x="2278" y="2282"/>
                  <a:pt x="2279" y="2283"/>
                </a:cubicBezTo>
                <a:cubicBezTo>
                  <a:pt x="2286" y="2296"/>
                  <a:pt x="2294" y="2308"/>
                  <a:pt x="2301" y="2319"/>
                </a:cubicBezTo>
                <a:cubicBezTo>
                  <a:pt x="2302" y="2321"/>
                  <a:pt x="2304" y="2323"/>
                  <a:pt x="2305" y="2325"/>
                </a:cubicBezTo>
                <a:cubicBezTo>
                  <a:pt x="2307" y="2329"/>
                  <a:pt x="2310" y="2333"/>
                  <a:pt x="2312" y="2337"/>
                </a:cubicBezTo>
                <a:cubicBezTo>
                  <a:pt x="2314" y="2339"/>
                  <a:pt x="2316" y="2342"/>
                  <a:pt x="2317" y="2344"/>
                </a:cubicBezTo>
                <a:cubicBezTo>
                  <a:pt x="2319" y="2348"/>
                  <a:pt x="2322" y="2351"/>
                  <a:pt x="2324" y="2354"/>
                </a:cubicBezTo>
                <a:cubicBezTo>
                  <a:pt x="2326" y="2357"/>
                  <a:pt x="2327" y="2360"/>
                  <a:pt x="2329" y="2362"/>
                </a:cubicBezTo>
                <a:cubicBezTo>
                  <a:pt x="2331" y="2365"/>
                  <a:pt x="2332" y="2367"/>
                  <a:pt x="2334" y="2369"/>
                </a:cubicBezTo>
                <a:cubicBezTo>
                  <a:pt x="2330" y="2372"/>
                  <a:pt x="2326" y="2374"/>
                  <a:pt x="2323" y="2376"/>
                </a:cubicBezTo>
                <a:cubicBezTo>
                  <a:pt x="2319" y="2379"/>
                  <a:pt x="2316" y="2381"/>
                  <a:pt x="2312" y="2383"/>
                </a:cubicBezTo>
                <a:cubicBezTo>
                  <a:pt x="2307" y="2386"/>
                  <a:pt x="2302" y="2389"/>
                  <a:pt x="2298" y="2392"/>
                </a:cubicBezTo>
                <a:cubicBezTo>
                  <a:pt x="2294" y="2394"/>
                  <a:pt x="2291" y="2396"/>
                  <a:pt x="2287" y="2398"/>
                </a:cubicBezTo>
                <a:cubicBezTo>
                  <a:pt x="2282" y="2401"/>
                  <a:pt x="2277" y="2404"/>
                  <a:pt x="2272" y="2408"/>
                </a:cubicBezTo>
                <a:cubicBezTo>
                  <a:pt x="2269" y="2409"/>
                  <a:pt x="2266" y="2411"/>
                  <a:pt x="2262" y="2413"/>
                </a:cubicBezTo>
                <a:cubicBezTo>
                  <a:pt x="2256" y="2417"/>
                  <a:pt x="2250" y="2420"/>
                  <a:pt x="2244" y="2424"/>
                </a:cubicBezTo>
                <a:cubicBezTo>
                  <a:pt x="2241" y="2425"/>
                  <a:pt x="2239" y="2426"/>
                  <a:pt x="2237" y="2427"/>
                </a:cubicBezTo>
                <a:cubicBezTo>
                  <a:pt x="2229" y="2432"/>
                  <a:pt x="2220" y="2436"/>
                  <a:pt x="2212" y="2441"/>
                </a:cubicBezTo>
                <a:cubicBezTo>
                  <a:pt x="2210" y="2442"/>
                  <a:pt x="2208" y="2443"/>
                  <a:pt x="2206" y="2444"/>
                </a:cubicBezTo>
                <a:cubicBezTo>
                  <a:pt x="2199" y="2447"/>
                  <a:pt x="2193" y="2451"/>
                  <a:pt x="2186" y="2454"/>
                </a:cubicBezTo>
                <a:cubicBezTo>
                  <a:pt x="2183" y="2456"/>
                  <a:pt x="2179" y="2457"/>
                  <a:pt x="2176" y="2459"/>
                </a:cubicBezTo>
                <a:cubicBezTo>
                  <a:pt x="2171" y="2462"/>
                  <a:pt x="2165" y="2464"/>
                  <a:pt x="2160" y="2467"/>
                </a:cubicBezTo>
                <a:cubicBezTo>
                  <a:pt x="2156" y="2469"/>
                  <a:pt x="2152" y="2470"/>
                  <a:pt x="2149" y="2472"/>
                </a:cubicBezTo>
                <a:cubicBezTo>
                  <a:pt x="2144" y="2474"/>
                  <a:pt x="2140" y="2476"/>
                  <a:pt x="2136" y="2478"/>
                </a:cubicBezTo>
                <a:cubicBezTo>
                  <a:pt x="2133" y="2475"/>
                  <a:pt x="2131" y="2472"/>
                  <a:pt x="2128" y="2469"/>
                </a:cubicBezTo>
                <a:cubicBezTo>
                  <a:pt x="2126" y="2466"/>
                  <a:pt x="2124" y="2464"/>
                  <a:pt x="2122" y="2462"/>
                </a:cubicBezTo>
                <a:close/>
                <a:moveTo>
                  <a:pt x="2327" y="2337"/>
                </a:moveTo>
                <a:cubicBezTo>
                  <a:pt x="2325" y="2335"/>
                  <a:pt x="2324" y="2333"/>
                  <a:pt x="2323" y="2331"/>
                </a:cubicBezTo>
                <a:cubicBezTo>
                  <a:pt x="2320" y="2327"/>
                  <a:pt x="2317" y="2322"/>
                  <a:pt x="2315" y="2318"/>
                </a:cubicBezTo>
                <a:cubicBezTo>
                  <a:pt x="2314" y="2317"/>
                  <a:pt x="2312" y="2315"/>
                  <a:pt x="2311" y="2313"/>
                </a:cubicBezTo>
                <a:cubicBezTo>
                  <a:pt x="2304" y="2301"/>
                  <a:pt x="2297" y="2289"/>
                  <a:pt x="2290" y="2277"/>
                </a:cubicBezTo>
                <a:cubicBezTo>
                  <a:pt x="2288" y="2275"/>
                  <a:pt x="2287" y="2273"/>
                  <a:pt x="2286" y="2271"/>
                </a:cubicBezTo>
                <a:cubicBezTo>
                  <a:pt x="2284" y="2267"/>
                  <a:pt x="2281" y="2263"/>
                  <a:pt x="2279" y="2259"/>
                </a:cubicBezTo>
                <a:cubicBezTo>
                  <a:pt x="2278" y="2257"/>
                  <a:pt x="2276" y="2254"/>
                  <a:pt x="2275" y="2252"/>
                </a:cubicBezTo>
                <a:cubicBezTo>
                  <a:pt x="2273" y="2248"/>
                  <a:pt x="2271" y="2245"/>
                  <a:pt x="2269" y="2241"/>
                </a:cubicBezTo>
                <a:cubicBezTo>
                  <a:pt x="2267" y="2239"/>
                  <a:pt x="2266" y="2236"/>
                  <a:pt x="2264" y="2233"/>
                </a:cubicBezTo>
                <a:cubicBezTo>
                  <a:pt x="2263" y="2231"/>
                  <a:pt x="2262" y="2228"/>
                  <a:pt x="2260" y="2226"/>
                </a:cubicBezTo>
                <a:cubicBezTo>
                  <a:pt x="2265" y="2223"/>
                  <a:pt x="2269" y="2221"/>
                  <a:pt x="2273" y="2218"/>
                </a:cubicBezTo>
                <a:cubicBezTo>
                  <a:pt x="2277" y="2216"/>
                  <a:pt x="2280" y="2214"/>
                  <a:pt x="2284" y="2212"/>
                </a:cubicBezTo>
                <a:cubicBezTo>
                  <a:pt x="2289" y="2209"/>
                  <a:pt x="2295" y="2206"/>
                  <a:pt x="2300" y="2202"/>
                </a:cubicBezTo>
                <a:cubicBezTo>
                  <a:pt x="2303" y="2200"/>
                  <a:pt x="2306" y="2199"/>
                  <a:pt x="2309" y="2197"/>
                </a:cubicBezTo>
                <a:cubicBezTo>
                  <a:pt x="2316" y="2193"/>
                  <a:pt x="2322" y="2188"/>
                  <a:pt x="2329" y="2184"/>
                </a:cubicBezTo>
                <a:cubicBezTo>
                  <a:pt x="2331" y="2183"/>
                  <a:pt x="2333" y="2182"/>
                  <a:pt x="2334" y="2181"/>
                </a:cubicBezTo>
                <a:cubicBezTo>
                  <a:pt x="2343" y="2175"/>
                  <a:pt x="2351" y="2170"/>
                  <a:pt x="2359" y="2164"/>
                </a:cubicBezTo>
                <a:cubicBezTo>
                  <a:pt x="2362" y="2163"/>
                  <a:pt x="2364" y="2161"/>
                  <a:pt x="2366" y="2160"/>
                </a:cubicBezTo>
                <a:cubicBezTo>
                  <a:pt x="2372" y="2156"/>
                  <a:pt x="2378" y="2152"/>
                  <a:pt x="2384" y="2147"/>
                </a:cubicBezTo>
                <a:cubicBezTo>
                  <a:pt x="2387" y="2145"/>
                  <a:pt x="2390" y="2143"/>
                  <a:pt x="2394" y="2141"/>
                </a:cubicBezTo>
                <a:cubicBezTo>
                  <a:pt x="2399" y="2137"/>
                  <a:pt x="2403" y="2133"/>
                  <a:pt x="2408" y="2130"/>
                </a:cubicBezTo>
                <a:cubicBezTo>
                  <a:pt x="2412" y="2127"/>
                  <a:pt x="2415" y="2125"/>
                  <a:pt x="2419" y="2122"/>
                </a:cubicBezTo>
                <a:cubicBezTo>
                  <a:pt x="2423" y="2119"/>
                  <a:pt x="2428" y="2115"/>
                  <a:pt x="2432" y="2112"/>
                </a:cubicBezTo>
                <a:cubicBezTo>
                  <a:pt x="2436" y="2109"/>
                  <a:pt x="2439" y="2107"/>
                  <a:pt x="2443" y="2104"/>
                </a:cubicBezTo>
                <a:cubicBezTo>
                  <a:pt x="2446" y="2101"/>
                  <a:pt x="2450" y="2099"/>
                  <a:pt x="2453" y="2096"/>
                </a:cubicBezTo>
                <a:cubicBezTo>
                  <a:pt x="2453" y="2096"/>
                  <a:pt x="2453" y="2096"/>
                  <a:pt x="2453" y="2096"/>
                </a:cubicBezTo>
                <a:cubicBezTo>
                  <a:pt x="2453" y="2096"/>
                  <a:pt x="2453" y="2096"/>
                  <a:pt x="2453" y="2096"/>
                </a:cubicBezTo>
                <a:cubicBezTo>
                  <a:pt x="2453" y="2097"/>
                  <a:pt x="2454" y="2098"/>
                  <a:pt x="2454" y="2099"/>
                </a:cubicBezTo>
                <a:cubicBezTo>
                  <a:pt x="2458" y="2109"/>
                  <a:pt x="2463" y="2118"/>
                  <a:pt x="2467" y="2128"/>
                </a:cubicBezTo>
                <a:cubicBezTo>
                  <a:pt x="2468" y="2130"/>
                  <a:pt x="2468" y="2131"/>
                  <a:pt x="2469" y="2132"/>
                </a:cubicBezTo>
                <a:cubicBezTo>
                  <a:pt x="2474" y="2142"/>
                  <a:pt x="2479" y="2152"/>
                  <a:pt x="2484" y="2162"/>
                </a:cubicBezTo>
                <a:cubicBezTo>
                  <a:pt x="2484" y="2163"/>
                  <a:pt x="2484" y="2164"/>
                  <a:pt x="2484" y="2164"/>
                </a:cubicBezTo>
                <a:cubicBezTo>
                  <a:pt x="2489" y="2174"/>
                  <a:pt x="2495" y="2184"/>
                  <a:pt x="2500" y="2194"/>
                </a:cubicBezTo>
                <a:cubicBezTo>
                  <a:pt x="2500" y="2195"/>
                  <a:pt x="2500" y="2196"/>
                  <a:pt x="2501" y="2196"/>
                </a:cubicBezTo>
                <a:cubicBezTo>
                  <a:pt x="2506" y="2206"/>
                  <a:pt x="2511" y="2216"/>
                  <a:pt x="2517" y="2226"/>
                </a:cubicBezTo>
                <a:cubicBezTo>
                  <a:pt x="2517" y="2226"/>
                  <a:pt x="2517" y="2227"/>
                  <a:pt x="2518" y="2228"/>
                </a:cubicBezTo>
                <a:cubicBezTo>
                  <a:pt x="2514" y="2231"/>
                  <a:pt x="2511" y="2234"/>
                  <a:pt x="2507" y="2237"/>
                </a:cubicBezTo>
                <a:cubicBezTo>
                  <a:pt x="2504" y="2240"/>
                  <a:pt x="2501" y="2242"/>
                  <a:pt x="2498" y="2245"/>
                </a:cubicBezTo>
                <a:cubicBezTo>
                  <a:pt x="2494" y="2249"/>
                  <a:pt x="2490" y="2253"/>
                  <a:pt x="2485" y="2256"/>
                </a:cubicBezTo>
                <a:cubicBezTo>
                  <a:pt x="2482" y="2259"/>
                  <a:pt x="2480" y="2261"/>
                  <a:pt x="2477" y="2263"/>
                </a:cubicBezTo>
                <a:cubicBezTo>
                  <a:pt x="2472" y="2268"/>
                  <a:pt x="2466" y="2272"/>
                  <a:pt x="2461" y="2276"/>
                </a:cubicBezTo>
                <a:cubicBezTo>
                  <a:pt x="2459" y="2278"/>
                  <a:pt x="2457" y="2280"/>
                  <a:pt x="2455" y="2281"/>
                </a:cubicBezTo>
                <a:cubicBezTo>
                  <a:pt x="2448" y="2287"/>
                  <a:pt x="2440" y="2293"/>
                  <a:pt x="2433" y="2299"/>
                </a:cubicBezTo>
                <a:cubicBezTo>
                  <a:pt x="2431" y="2300"/>
                  <a:pt x="2429" y="2302"/>
                  <a:pt x="2427" y="2303"/>
                </a:cubicBezTo>
                <a:cubicBezTo>
                  <a:pt x="2422" y="2307"/>
                  <a:pt x="2416" y="2312"/>
                  <a:pt x="2410" y="2316"/>
                </a:cubicBezTo>
                <a:cubicBezTo>
                  <a:pt x="2408" y="2318"/>
                  <a:pt x="2405" y="2320"/>
                  <a:pt x="2402" y="2322"/>
                </a:cubicBezTo>
                <a:cubicBezTo>
                  <a:pt x="2397" y="2326"/>
                  <a:pt x="2392" y="2329"/>
                  <a:pt x="2388" y="2332"/>
                </a:cubicBezTo>
                <a:cubicBezTo>
                  <a:pt x="2385" y="2335"/>
                  <a:pt x="2381" y="2337"/>
                  <a:pt x="2378" y="2339"/>
                </a:cubicBezTo>
                <a:cubicBezTo>
                  <a:pt x="2374" y="2342"/>
                  <a:pt x="2369" y="2345"/>
                  <a:pt x="2365" y="2349"/>
                </a:cubicBezTo>
                <a:cubicBezTo>
                  <a:pt x="2361" y="2351"/>
                  <a:pt x="2358" y="2353"/>
                  <a:pt x="2355" y="2355"/>
                </a:cubicBezTo>
                <a:cubicBezTo>
                  <a:pt x="2351" y="2358"/>
                  <a:pt x="2347" y="2360"/>
                  <a:pt x="2344" y="2363"/>
                </a:cubicBezTo>
                <a:cubicBezTo>
                  <a:pt x="2342" y="2360"/>
                  <a:pt x="2340" y="2357"/>
                  <a:pt x="2339" y="2355"/>
                </a:cubicBezTo>
                <a:cubicBezTo>
                  <a:pt x="2337" y="2353"/>
                  <a:pt x="2336" y="2350"/>
                  <a:pt x="2334" y="2348"/>
                </a:cubicBezTo>
                <a:cubicBezTo>
                  <a:pt x="2332" y="2344"/>
                  <a:pt x="2329" y="2341"/>
                  <a:pt x="2327" y="2337"/>
                </a:cubicBezTo>
                <a:close/>
                <a:moveTo>
                  <a:pt x="2510" y="2189"/>
                </a:moveTo>
                <a:cubicBezTo>
                  <a:pt x="2510" y="2188"/>
                  <a:pt x="2509" y="2186"/>
                  <a:pt x="2508" y="2185"/>
                </a:cubicBezTo>
                <a:cubicBezTo>
                  <a:pt x="2503" y="2175"/>
                  <a:pt x="2498" y="2165"/>
                  <a:pt x="2493" y="2155"/>
                </a:cubicBezTo>
                <a:cubicBezTo>
                  <a:pt x="2493" y="2155"/>
                  <a:pt x="2493" y="2154"/>
                  <a:pt x="2493" y="2154"/>
                </a:cubicBezTo>
                <a:cubicBezTo>
                  <a:pt x="2488" y="2143"/>
                  <a:pt x="2483" y="2133"/>
                  <a:pt x="2478" y="2123"/>
                </a:cubicBezTo>
                <a:cubicBezTo>
                  <a:pt x="2478" y="2122"/>
                  <a:pt x="2478" y="2122"/>
                  <a:pt x="2477" y="2121"/>
                </a:cubicBezTo>
                <a:cubicBezTo>
                  <a:pt x="2473" y="2111"/>
                  <a:pt x="2468" y="2101"/>
                  <a:pt x="2464" y="2091"/>
                </a:cubicBezTo>
                <a:cubicBezTo>
                  <a:pt x="2463" y="2090"/>
                  <a:pt x="2463" y="2089"/>
                  <a:pt x="2463" y="2088"/>
                </a:cubicBezTo>
                <a:cubicBezTo>
                  <a:pt x="2467" y="2085"/>
                  <a:pt x="2472" y="2081"/>
                  <a:pt x="2476" y="2077"/>
                </a:cubicBezTo>
                <a:cubicBezTo>
                  <a:pt x="2479" y="2075"/>
                  <a:pt x="2482" y="2072"/>
                  <a:pt x="2485" y="2070"/>
                </a:cubicBezTo>
                <a:cubicBezTo>
                  <a:pt x="2491" y="2065"/>
                  <a:pt x="2498" y="2059"/>
                  <a:pt x="2504" y="2054"/>
                </a:cubicBezTo>
                <a:cubicBezTo>
                  <a:pt x="2506" y="2052"/>
                  <a:pt x="2507" y="2051"/>
                  <a:pt x="2509" y="2050"/>
                </a:cubicBezTo>
                <a:cubicBezTo>
                  <a:pt x="2517" y="2043"/>
                  <a:pt x="2525" y="2036"/>
                  <a:pt x="2532" y="2029"/>
                </a:cubicBezTo>
                <a:cubicBezTo>
                  <a:pt x="2534" y="2027"/>
                  <a:pt x="2537" y="2025"/>
                  <a:pt x="2539" y="2023"/>
                </a:cubicBezTo>
                <a:cubicBezTo>
                  <a:pt x="2544" y="2018"/>
                  <a:pt x="2550" y="2013"/>
                  <a:pt x="2555" y="2007"/>
                </a:cubicBezTo>
                <a:cubicBezTo>
                  <a:pt x="2558" y="2005"/>
                  <a:pt x="2561" y="2002"/>
                  <a:pt x="2564" y="1999"/>
                </a:cubicBezTo>
                <a:cubicBezTo>
                  <a:pt x="2569" y="1995"/>
                  <a:pt x="2573" y="1990"/>
                  <a:pt x="2578" y="1985"/>
                </a:cubicBezTo>
                <a:cubicBezTo>
                  <a:pt x="2581" y="1982"/>
                  <a:pt x="2584" y="1979"/>
                  <a:pt x="2587" y="1976"/>
                </a:cubicBezTo>
                <a:cubicBezTo>
                  <a:pt x="2591" y="1972"/>
                  <a:pt x="2596" y="1968"/>
                  <a:pt x="2600" y="1963"/>
                </a:cubicBezTo>
                <a:cubicBezTo>
                  <a:pt x="2603" y="1960"/>
                  <a:pt x="2606" y="1957"/>
                  <a:pt x="2609" y="1953"/>
                </a:cubicBezTo>
                <a:cubicBezTo>
                  <a:pt x="2614" y="1949"/>
                  <a:pt x="2618" y="1945"/>
                  <a:pt x="2622" y="1940"/>
                </a:cubicBezTo>
                <a:cubicBezTo>
                  <a:pt x="2625" y="1937"/>
                  <a:pt x="2628" y="1934"/>
                  <a:pt x="2631" y="1930"/>
                </a:cubicBezTo>
                <a:cubicBezTo>
                  <a:pt x="2634" y="1927"/>
                  <a:pt x="2636" y="1925"/>
                  <a:pt x="2639" y="1922"/>
                </a:cubicBezTo>
                <a:cubicBezTo>
                  <a:pt x="2639" y="1922"/>
                  <a:pt x="2639" y="1922"/>
                  <a:pt x="2639" y="1922"/>
                </a:cubicBezTo>
                <a:cubicBezTo>
                  <a:pt x="2639" y="1922"/>
                  <a:pt x="2639" y="1922"/>
                  <a:pt x="2639" y="1922"/>
                </a:cubicBezTo>
                <a:cubicBezTo>
                  <a:pt x="2639" y="1922"/>
                  <a:pt x="2640" y="1923"/>
                  <a:pt x="2640" y="1924"/>
                </a:cubicBezTo>
                <a:cubicBezTo>
                  <a:pt x="2643" y="1934"/>
                  <a:pt x="2646" y="1943"/>
                  <a:pt x="2649" y="1953"/>
                </a:cubicBezTo>
                <a:cubicBezTo>
                  <a:pt x="2649" y="1954"/>
                  <a:pt x="2650" y="1956"/>
                  <a:pt x="2650" y="1957"/>
                </a:cubicBezTo>
                <a:cubicBezTo>
                  <a:pt x="2653" y="1967"/>
                  <a:pt x="2656" y="1977"/>
                  <a:pt x="2660" y="1987"/>
                </a:cubicBezTo>
                <a:cubicBezTo>
                  <a:pt x="2660" y="1988"/>
                  <a:pt x="2660" y="1989"/>
                  <a:pt x="2661" y="1990"/>
                </a:cubicBezTo>
                <a:cubicBezTo>
                  <a:pt x="2668" y="2010"/>
                  <a:pt x="2675" y="2031"/>
                  <a:pt x="2683" y="2051"/>
                </a:cubicBezTo>
                <a:cubicBezTo>
                  <a:pt x="2684" y="2051"/>
                  <a:pt x="2684" y="2052"/>
                  <a:pt x="2684" y="2053"/>
                </a:cubicBezTo>
                <a:cubicBezTo>
                  <a:pt x="2680" y="2057"/>
                  <a:pt x="2677" y="2062"/>
                  <a:pt x="2673" y="2066"/>
                </a:cubicBezTo>
                <a:cubicBezTo>
                  <a:pt x="2671" y="2069"/>
                  <a:pt x="2669" y="2071"/>
                  <a:pt x="2667" y="2074"/>
                </a:cubicBezTo>
                <a:cubicBezTo>
                  <a:pt x="2662" y="2080"/>
                  <a:pt x="2657" y="2086"/>
                  <a:pt x="2652" y="2092"/>
                </a:cubicBezTo>
                <a:cubicBezTo>
                  <a:pt x="2650" y="2093"/>
                  <a:pt x="2649" y="2095"/>
                  <a:pt x="2648" y="2096"/>
                </a:cubicBezTo>
                <a:cubicBezTo>
                  <a:pt x="2641" y="2104"/>
                  <a:pt x="2635" y="2111"/>
                  <a:pt x="2628" y="2118"/>
                </a:cubicBezTo>
                <a:cubicBezTo>
                  <a:pt x="2627" y="2120"/>
                  <a:pt x="2625" y="2121"/>
                  <a:pt x="2624" y="2123"/>
                </a:cubicBezTo>
                <a:cubicBezTo>
                  <a:pt x="2619" y="2128"/>
                  <a:pt x="2613" y="2134"/>
                  <a:pt x="2608" y="2140"/>
                </a:cubicBezTo>
                <a:cubicBezTo>
                  <a:pt x="2606" y="2142"/>
                  <a:pt x="2603" y="2145"/>
                  <a:pt x="2601" y="2148"/>
                </a:cubicBezTo>
                <a:cubicBezTo>
                  <a:pt x="2596" y="2152"/>
                  <a:pt x="2592" y="2157"/>
                  <a:pt x="2588" y="2161"/>
                </a:cubicBezTo>
                <a:cubicBezTo>
                  <a:pt x="2585" y="2164"/>
                  <a:pt x="2582" y="2167"/>
                  <a:pt x="2579" y="2170"/>
                </a:cubicBezTo>
                <a:cubicBezTo>
                  <a:pt x="2575" y="2174"/>
                  <a:pt x="2571" y="2178"/>
                  <a:pt x="2567" y="2182"/>
                </a:cubicBezTo>
                <a:cubicBezTo>
                  <a:pt x="2564" y="2185"/>
                  <a:pt x="2561" y="2188"/>
                  <a:pt x="2558" y="2191"/>
                </a:cubicBezTo>
                <a:cubicBezTo>
                  <a:pt x="2554" y="2195"/>
                  <a:pt x="2550" y="2199"/>
                  <a:pt x="2546" y="2202"/>
                </a:cubicBezTo>
                <a:cubicBezTo>
                  <a:pt x="2542" y="2205"/>
                  <a:pt x="2539" y="2208"/>
                  <a:pt x="2536" y="2211"/>
                </a:cubicBezTo>
                <a:cubicBezTo>
                  <a:pt x="2533" y="2214"/>
                  <a:pt x="2530" y="2217"/>
                  <a:pt x="2527" y="2220"/>
                </a:cubicBezTo>
                <a:cubicBezTo>
                  <a:pt x="2526" y="2219"/>
                  <a:pt x="2526" y="2218"/>
                  <a:pt x="2526" y="2217"/>
                </a:cubicBezTo>
                <a:cubicBezTo>
                  <a:pt x="2520" y="2208"/>
                  <a:pt x="2515" y="2198"/>
                  <a:pt x="2510" y="2189"/>
                </a:cubicBezTo>
                <a:close/>
                <a:moveTo>
                  <a:pt x="2681" y="2011"/>
                </a:moveTo>
                <a:cubicBezTo>
                  <a:pt x="2681" y="2010"/>
                  <a:pt x="2680" y="2008"/>
                  <a:pt x="2680" y="2007"/>
                </a:cubicBezTo>
                <a:cubicBezTo>
                  <a:pt x="2676" y="1997"/>
                  <a:pt x="2673" y="1988"/>
                  <a:pt x="2669" y="1978"/>
                </a:cubicBezTo>
                <a:cubicBezTo>
                  <a:pt x="2669" y="1977"/>
                  <a:pt x="2669" y="1976"/>
                  <a:pt x="2668" y="1975"/>
                </a:cubicBezTo>
                <a:cubicBezTo>
                  <a:pt x="2665" y="1964"/>
                  <a:pt x="2662" y="1954"/>
                  <a:pt x="2658" y="1944"/>
                </a:cubicBezTo>
                <a:cubicBezTo>
                  <a:pt x="2658" y="1944"/>
                  <a:pt x="2658" y="1944"/>
                  <a:pt x="2658" y="1944"/>
                </a:cubicBezTo>
                <a:cubicBezTo>
                  <a:pt x="2655" y="1934"/>
                  <a:pt x="2652" y="1924"/>
                  <a:pt x="2649" y="1913"/>
                </a:cubicBezTo>
                <a:cubicBezTo>
                  <a:pt x="2649" y="1913"/>
                  <a:pt x="2649" y="1912"/>
                  <a:pt x="2649" y="1911"/>
                </a:cubicBezTo>
                <a:cubicBezTo>
                  <a:pt x="2651" y="1908"/>
                  <a:pt x="2653" y="1906"/>
                  <a:pt x="2655" y="1903"/>
                </a:cubicBezTo>
                <a:cubicBezTo>
                  <a:pt x="2657" y="1901"/>
                  <a:pt x="2659" y="1899"/>
                  <a:pt x="2661" y="1896"/>
                </a:cubicBezTo>
                <a:cubicBezTo>
                  <a:pt x="2664" y="1893"/>
                  <a:pt x="2667" y="1890"/>
                  <a:pt x="2670" y="1886"/>
                </a:cubicBezTo>
                <a:cubicBezTo>
                  <a:pt x="2672" y="1884"/>
                  <a:pt x="2673" y="1882"/>
                  <a:pt x="2675" y="1881"/>
                </a:cubicBezTo>
                <a:cubicBezTo>
                  <a:pt x="2679" y="1875"/>
                  <a:pt x="2684" y="1870"/>
                  <a:pt x="2688" y="1865"/>
                </a:cubicBezTo>
                <a:cubicBezTo>
                  <a:pt x="2690" y="1863"/>
                  <a:pt x="2691" y="1860"/>
                  <a:pt x="2693" y="1858"/>
                </a:cubicBezTo>
                <a:cubicBezTo>
                  <a:pt x="2696" y="1855"/>
                  <a:pt x="2698" y="1852"/>
                  <a:pt x="2701" y="1848"/>
                </a:cubicBezTo>
                <a:cubicBezTo>
                  <a:pt x="2703" y="1846"/>
                  <a:pt x="2705" y="1843"/>
                  <a:pt x="2707" y="1841"/>
                </a:cubicBezTo>
                <a:cubicBezTo>
                  <a:pt x="2709" y="1838"/>
                  <a:pt x="2712" y="1835"/>
                  <a:pt x="2714" y="1832"/>
                </a:cubicBezTo>
                <a:cubicBezTo>
                  <a:pt x="2716" y="1829"/>
                  <a:pt x="2718" y="1827"/>
                  <a:pt x="2720" y="1824"/>
                </a:cubicBezTo>
                <a:cubicBezTo>
                  <a:pt x="2722" y="1821"/>
                  <a:pt x="2724" y="1818"/>
                  <a:pt x="2727" y="1815"/>
                </a:cubicBezTo>
                <a:cubicBezTo>
                  <a:pt x="2729" y="1813"/>
                  <a:pt x="2731" y="1810"/>
                  <a:pt x="2732" y="1807"/>
                </a:cubicBezTo>
                <a:cubicBezTo>
                  <a:pt x="2735" y="1804"/>
                  <a:pt x="2737" y="1801"/>
                  <a:pt x="2739" y="1798"/>
                </a:cubicBezTo>
                <a:cubicBezTo>
                  <a:pt x="2741" y="1796"/>
                  <a:pt x="2743" y="1793"/>
                  <a:pt x="2745" y="1790"/>
                </a:cubicBezTo>
                <a:cubicBezTo>
                  <a:pt x="2747" y="1787"/>
                  <a:pt x="2749" y="1784"/>
                  <a:pt x="2751" y="1781"/>
                </a:cubicBezTo>
                <a:cubicBezTo>
                  <a:pt x="2753" y="1779"/>
                  <a:pt x="2755" y="1776"/>
                  <a:pt x="2757" y="1773"/>
                </a:cubicBezTo>
                <a:cubicBezTo>
                  <a:pt x="2759" y="1770"/>
                  <a:pt x="2761" y="1767"/>
                  <a:pt x="2763" y="1764"/>
                </a:cubicBezTo>
                <a:cubicBezTo>
                  <a:pt x="2765" y="1761"/>
                  <a:pt x="2767" y="1759"/>
                  <a:pt x="2769" y="1756"/>
                </a:cubicBezTo>
                <a:cubicBezTo>
                  <a:pt x="2771" y="1753"/>
                  <a:pt x="2773" y="1750"/>
                  <a:pt x="2775" y="1747"/>
                </a:cubicBezTo>
                <a:cubicBezTo>
                  <a:pt x="2777" y="1744"/>
                  <a:pt x="2779" y="1741"/>
                  <a:pt x="2780" y="1739"/>
                </a:cubicBezTo>
                <a:cubicBezTo>
                  <a:pt x="2783" y="1735"/>
                  <a:pt x="2785" y="1732"/>
                  <a:pt x="2787" y="1729"/>
                </a:cubicBezTo>
                <a:cubicBezTo>
                  <a:pt x="2788" y="1726"/>
                  <a:pt x="2790" y="1724"/>
                  <a:pt x="2792" y="1721"/>
                </a:cubicBezTo>
                <a:cubicBezTo>
                  <a:pt x="2794" y="1718"/>
                  <a:pt x="2796" y="1715"/>
                  <a:pt x="2798" y="1711"/>
                </a:cubicBezTo>
                <a:cubicBezTo>
                  <a:pt x="2800" y="1709"/>
                  <a:pt x="2801" y="1706"/>
                  <a:pt x="2803" y="1703"/>
                </a:cubicBezTo>
                <a:cubicBezTo>
                  <a:pt x="2805" y="1700"/>
                  <a:pt x="2807" y="1697"/>
                  <a:pt x="2809" y="1693"/>
                </a:cubicBezTo>
                <a:cubicBezTo>
                  <a:pt x="2811" y="1691"/>
                  <a:pt x="2812" y="1688"/>
                  <a:pt x="2814" y="1685"/>
                </a:cubicBezTo>
                <a:cubicBezTo>
                  <a:pt x="2816" y="1682"/>
                  <a:pt x="2818" y="1678"/>
                  <a:pt x="2820" y="1675"/>
                </a:cubicBezTo>
                <a:cubicBezTo>
                  <a:pt x="2822" y="1672"/>
                  <a:pt x="2823" y="1670"/>
                  <a:pt x="2825" y="1667"/>
                </a:cubicBezTo>
                <a:cubicBezTo>
                  <a:pt x="2827" y="1664"/>
                  <a:pt x="2829" y="1660"/>
                  <a:pt x="2831" y="1656"/>
                </a:cubicBezTo>
                <a:cubicBezTo>
                  <a:pt x="2832" y="1654"/>
                  <a:pt x="2834" y="1652"/>
                  <a:pt x="2835" y="1649"/>
                </a:cubicBezTo>
                <a:cubicBezTo>
                  <a:pt x="2835" y="1649"/>
                  <a:pt x="2835" y="1649"/>
                  <a:pt x="2835" y="1649"/>
                </a:cubicBezTo>
                <a:cubicBezTo>
                  <a:pt x="2835" y="1649"/>
                  <a:pt x="2835" y="1649"/>
                  <a:pt x="2835" y="1649"/>
                </a:cubicBezTo>
                <a:cubicBezTo>
                  <a:pt x="2835" y="1649"/>
                  <a:pt x="2835" y="1649"/>
                  <a:pt x="2835" y="1649"/>
                </a:cubicBezTo>
                <a:cubicBezTo>
                  <a:pt x="2835" y="1649"/>
                  <a:pt x="2835" y="1649"/>
                  <a:pt x="2835" y="1649"/>
                </a:cubicBezTo>
                <a:cubicBezTo>
                  <a:pt x="2836" y="1659"/>
                  <a:pt x="2838" y="1670"/>
                  <a:pt x="2839" y="1680"/>
                </a:cubicBezTo>
                <a:cubicBezTo>
                  <a:pt x="2839" y="1682"/>
                  <a:pt x="2839" y="1684"/>
                  <a:pt x="2840" y="1685"/>
                </a:cubicBezTo>
                <a:cubicBezTo>
                  <a:pt x="2841" y="1695"/>
                  <a:pt x="2842" y="1705"/>
                  <a:pt x="2844" y="1715"/>
                </a:cubicBezTo>
                <a:cubicBezTo>
                  <a:pt x="2844" y="1717"/>
                  <a:pt x="2844" y="1719"/>
                  <a:pt x="2844" y="1721"/>
                </a:cubicBezTo>
                <a:cubicBezTo>
                  <a:pt x="2846" y="1731"/>
                  <a:pt x="2848" y="1742"/>
                  <a:pt x="2849" y="1752"/>
                </a:cubicBezTo>
                <a:cubicBezTo>
                  <a:pt x="2849" y="1753"/>
                  <a:pt x="2850" y="1754"/>
                  <a:pt x="2850" y="1755"/>
                </a:cubicBezTo>
                <a:cubicBezTo>
                  <a:pt x="2852" y="1765"/>
                  <a:pt x="2853" y="1775"/>
                  <a:pt x="2855" y="1785"/>
                </a:cubicBezTo>
                <a:cubicBezTo>
                  <a:pt x="2855" y="1786"/>
                  <a:pt x="2856" y="1786"/>
                  <a:pt x="2856" y="1787"/>
                </a:cubicBezTo>
                <a:cubicBezTo>
                  <a:pt x="2855" y="1788"/>
                  <a:pt x="2855" y="1788"/>
                  <a:pt x="2855" y="1789"/>
                </a:cubicBezTo>
                <a:cubicBezTo>
                  <a:pt x="2849" y="1799"/>
                  <a:pt x="2844" y="1810"/>
                  <a:pt x="2838" y="1820"/>
                </a:cubicBezTo>
                <a:cubicBezTo>
                  <a:pt x="2838" y="1821"/>
                  <a:pt x="2838" y="1821"/>
                  <a:pt x="2838" y="1821"/>
                </a:cubicBezTo>
                <a:cubicBezTo>
                  <a:pt x="2832" y="1832"/>
                  <a:pt x="2826" y="1842"/>
                  <a:pt x="2820" y="1853"/>
                </a:cubicBezTo>
                <a:cubicBezTo>
                  <a:pt x="2820" y="1853"/>
                  <a:pt x="2820" y="1854"/>
                  <a:pt x="2820" y="1854"/>
                </a:cubicBezTo>
                <a:cubicBezTo>
                  <a:pt x="2814" y="1864"/>
                  <a:pt x="2808" y="1875"/>
                  <a:pt x="2802" y="1885"/>
                </a:cubicBezTo>
                <a:cubicBezTo>
                  <a:pt x="2801" y="1886"/>
                  <a:pt x="2801" y="1886"/>
                  <a:pt x="2800" y="1887"/>
                </a:cubicBezTo>
                <a:cubicBezTo>
                  <a:pt x="2794" y="1897"/>
                  <a:pt x="2788" y="1907"/>
                  <a:pt x="2782" y="1916"/>
                </a:cubicBezTo>
                <a:cubicBezTo>
                  <a:pt x="2781" y="1918"/>
                  <a:pt x="2781" y="1919"/>
                  <a:pt x="2780" y="1920"/>
                </a:cubicBezTo>
                <a:cubicBezTo>
                  <a:pt x="2774" y="1929"/>
                  <a:pt x="2768" y="1939"/>
                  <a:pt x="2761" y="1948"/>
                </a:cubicBezTo>
                <a:cubicBezTo>
                  <a:pt x="2760" y="1949"/>
                  <a:pt x="2760" y="1950"/>
                  <a:pt x="2759" y="1952"/>
                </a:cubicBezTo>
                <a:cubicBezTo>
                  <a:pt x="2753" y="1961"/>
                  <a:pt x="2746" y="1970"/>
                  <a:pt x="2740" y="1979"/>
                </a:cubicBezTo>
                <a:cubicBezTo>
                  <a:pt x="2739" y="1980"/>
                  <a:pt x="2738" y="1982"/>
                  <a:pt x="2737" y="1983"/>
                </a:cubicBezTo>
                <a:cubicBezTo>
                  <a:pt x="2731" y="1992"/>
                  <a:pt x="2724" y="2001"/>
                  <a:pt x="2717" y="2010"/>
                </a:cubicBezTo>
                <a:cubicBezTo>
                  <a:pt x="2716" y="2011"/>
                  <a:pt x="2715" y="2012"/>
                  <a:pt x="2714" y="2014"/>
                </a:cubicBezTo>
                <a:cubicBezTo>
                  <a:pt x="2708" y="2023"/>
                  <a:pt x="2701" y="2031"/>
                  <a:pt x="2694" y="2040"/>
                </a:cubicBezTo>
                <a:cubicBezTo>
                  <a:pt x="2694" y="2040"/>
                  <a:pt x="2693" y="2041"/>
                  <a:pt x="2693" y="2042"/>
                </a:cubicBezTo>
                <a:cubicBezTo>
                  <a:pt x="2692" y="2041"/>
                  <a:pt x="2692" y="2040"/>
                  <a:pt x="2692" y="2039"/>
                </a:cubicBezTo>
                <a:cubicBezTo>
                  <a:pt x="2688" y="2030"/>
                  <a:pt x="2685" y="2021"/>
                  <a:pt x="2681" y="2011"/>
                </a:cubicBezTo>
                <a:close/>
                <a:moveTo>
                  <a:pt x="2593" y="1703"/>
                </a:moveTo>
                <a:cubicBezTo>
                  <a:pt x="2594" y="1710"/>
                  <a:pt x="2595" y="1718"/>
                  <a:pt x="2596" y="1725"/>
                </a:cubicBezTo>
                <a:cubicBezTo>
                  <a:pt x="2596" y="1726"/>
                  <a:pt x="2596" y="1728"/>
                  <a:pt x="2596" y="1729"/>
                </a:cubicBezTo>
                <a:cubicBezTo>
                  <a:pt x="2597" y="1734"/>
                  <a:pt x="2598" y="1740"/>
                  <a:pt x="2599" y="1745"/>
                </a:cubicBezTo>
                <a:cubicBezTo>
                  <a:pt x="2594" y="1750"/>
                  <a:pt x="2589" y="1755"/>
                  <a:pt x="2584" y="1760"/>
                </a:cubicBezTo>
                <a:cubicBezTo>
                  <a:pt x="2582" y="1762"/>
                  <a:pt x="2579" y="1765"/>
                  <a:pt x="2576" y="1768"/>
                </a:cubicBezTo>
                <a:cubicBezTo>
                  <a:pt x="2569" y="1775"/>
                  <a:pt x="2561" y="1783"/>
                  <a:pt x="2553" y="1790"/>
                </a:cubicBezTo>
                <a:cubicBezTo>
                  <a:pt x="2553" y="1791"/>
                  <a:pt x="2553" y="1791"/>
                  <a:pt x="2552" y="1791"/>
                </a:cubicBezTo>
                <a:cubicBezTo>
                  <a:pt x="2544" y="1799"/>
                  <a:pt x="2536" y="1807"/>
                  <a:pt x="2528" y="1814"/>
                </a:cubicBezTo>
                <a:cubicBezTo>
                  <a:pt x="2525" y="1817"/>
                  <a:pt x="2523" y="1819"/>
                  <a:pt x="2520" y="1821"/>
                </a:cubicBezTo>
                <a:cubicBezTo>
                  <a:pt x="2514" y="1826"/>
                  <a:pt x="2509" y="1832"/>
                  <a:pt x="2503" y="1837"/>
                </a:cubicBezTo>
                <a:cubicBezTo>
                  <a:pt x="2499" y="1840"/>
                  <a:pt x="2496" y="1842"/>
                  <a:pt x="2493" y="1845"/>
                </a:cubicBezTo>
                <a:cubicBezTo>
                  <a:pt x="2488" y="1850"/>
                  <a:pt x="2482" y="1854"/>
                  <a:pt x="2477" y="1859"/>
                </a:cubicBezTo>
                <a:cubicBezTo>
                  <a:pt x="2474" y="1862"/>
                  <a:pt x="2470" y="1864"/>
                  <a:pt x="2466" y="1867"/>
                </a:cubicBezTo>
                <a:cubicBezTo>
                  <a:pt x="2461" y="1872"/>
                  <a:pt x="2456" y="1876"/>
                  <a:pt x="2451" y="1880"/>
                </a:cubicBezTo>
                <a:cubicBezTo>
                  <a:pt x="2447" y="1883"/>
                  <a:pt x="2443" y="1886"/>
                  <a:pt x="2440" y="1889"/>
                </a:cubicBezTo>
                <a:cubicBezTo>
                  <a:pt x="2435" y="1893"/>
                  <a:pt x="2430" y="1897"/>
                  <a:pt x="2425" y="1900"/>
                </a:cubicBezTo>
                <a:cubicBezTo>
                  <a:pt x="2421" y="1903"/>
                  <a:pt x="2417" y="1906"/>
                  <a:pt x="2413" y="1909"/>
                </a:cubicBezTo>
                <a:cubicBezTo>
                  <a:pt x="2409" y="1912"/>
                  <a:pt x="2405" y="1915"/>
                  <a:pt x="2401" y="1918"/>
                </a:cubicBezTo>
                <a:cubicBezTo>
                  <a:pt x="2401" y="1915"/>
                  <a:pt x="2400" y="1913"/>
                  <a:pt x="2399" y="1911"/>
                </a:cubicBezTo>
                <a:cubicBezTo>
                  <a:pt x="2398" y="1908"/>
                  <a:pt x="2398" y="1905"/>
                  <a:pt x="2397" y="1902"/>
                </a:cubicBezTo>
                <a:cubicBezTo>
                  <a:pt x="2396" y="1898"/>
                  <a:pt x="2395" y="1894"/>
                  <a:pt x="2393" y="1890"/>
                </a:cubicBezTo>
                <a:cubicBezTo>
                  <a:pt x="2393" y="1887"/>
                  <a:pt x="2392" y="1884"/>
                  <a:pt x="2391" y="1881"/>
                </a:cubicBezTo>
                <a:cubicBezTo>
                  <a:pt x="2390" y="1877"/>
                  <a:pt x="2389" y="1873"/>
                  <a:pt x="2388" y="1869"/>
                </a:cubicBezTo>
                <a:cubicBezTo>
                  <a:pt x="2387" y="1866"/>
                  <a:pt x="2386" y="1863"/>
                  <a:pt x="2386" y="1860"/>
                </a:cubicBezTo>
                <a:cubicBezTo>
                  <a:pt x="2385" y="1856"/>
                  <a:pt x="2384" y="1851"/>
                  <a:pt x="2383" y="1847"/>
                </a:cubicBezTo>
                <a:cubicBezTo>
                  <a:pt x="2382" y="1844"/>
                  <a:pt x="2381" y="1842"/>
                  <a:pt x="2381" y="1839"/>
                </a:cubicBezTo>
                <a:cubicBezTo>
                  <a:pt x="2380" y="1834"/>
                  <a:pt x="2378" y="1829"/>
                  <a:pt x="2377" y="1824"/>
                </a:cubicBezTo>
                <a:cubicBezTo>
                  <a:pt x="2377" y="1822"/>
                  <a:pt x="2376" y="1820"/>
                  <a:pt x="2376" y="1818"/>
                </a:cubicBezTo>
                <a:cubicBezTo>
                  <a:pt x="2374" y="1811"/>
                  <a:pt x="2373" y="1804"/>
                  <a:pt x="2372" y="1797"/>
                </a:cubicBezTo>
                <a:cubicBezTo>
                  <a:pt x="2371" y="1795"/>
                  <a:pt x="2371" y="1793"/>
                  <a:pt x="2370" y="1791"/>
                </a:cubicBezTo>
                <a:cubicBezTo>
                  <a:pt x="2369" y="1786"/>
                  <a:pt x="2368" y="1781"/>
                  <a:pt x="2367" y="1776"/>
                </a:cubicBezTo>
                <a:cubicBezTo>
                  <a:pt x="2367" y="1773"/>
                  <a:pt x="2366" y="1770"/>
                  <a:pt x="2366" y="1767"/>
                </a:cubicBezTo>
                <a:cubicBezTo>
                  <a:pt x="2365" y="1764"/>
                  <a:pt x="2365" y="1760"/>
                  <a:pt x="2364" y="1757"/>
                </a:cubicBezTo>
                <a:cubicBezTo>
                  <a:pt x="2371" y="1752"/>
                  <a:pt x="2377" y="1747"/>
                  <a:pt x="2384" y="1743"/>
                </a:cubicBezTo>
                <a:cubicBezTo>
                  <a:pt x="2387" y="1741"/>
                  <a:pt x="2389" y="1739"/>
                  <a:pt x="2392" y="1737"/>
                </a:cubicBezTo>
                <a:cubicBezTo>
                  <a:pt x="2402" y="1730"/>
                  <a:pt x="2412" y="1723"/>
                  <a:pt x="2421" y="1716"/>
                </a:cubicBezTo>
                <a:cubicBezTo>
                  <a:pt x="2422" y="1715"/>
                  <a:pt x="2423" y="1714"/>
                  <a:pt x="2424" y="1714"/>
                </a:cubicBezTo>
                <a:cubicBezTo>
                  <a:pt x="2433" y="1707"/>
                  <a:pt x="2441" y="1700"/>
                  <a:pt x="2450" y="1694"/>
                </a:cubicBezTo>
                <a:cubicBezTo>
                  <a:pt x="2453" y="1691"/>
                  <a:pt x="2456" y="1689"/>
                  <a:pt x="2459" y="1686"/>
                </a:cubicBezTo>
                <a:cubicBezTo>
                  <a:pt x="2466" y="1681"/>
                  <a:pt x="2472" y="1676"/>
                  <a:pt x="2478" y="1671"/>
                </a:cubicBezTo>
                <a:cubicBezTo>
                  <a:pt x="2482" y="1668"/>
                  <a:pt x="2486" y="1665"/>
                  <a:pt x="2489" y="1662"/>
                </a:cubicBezTo>
                <a:cubicBezTo>
                  <a:pt x="2495" y="1657"/>
                  <a:pt x="2501" y="1652"/>
                  <a:pt x="2506" y="1647"/>
                </a:cubicBezTo>
                <a:cubicBezTo>
                  <a:pt x="2510" y="1644"/>
                  <a:pt x="2514" y="1641"/>
                  <a:pt x="2518" y="1637"/>
                </a:cubicBezTo>
                <a:cubicBezTo>
                  <a:pt x="2523" y="1632"/>
                  <a:pt x="2528" y="1628"/>
                  <a:pt x="2533" y="1623"/>
                </a:cubicBezTo>
                <a:cubicBezTo>
                  <a:pt x="2537" y="1620"/>
                  <a:pt x="2541" y="1616"/>
                  <a:pt x="2545" y="1612"/>
                </a:cubicBezTo>
                <a:cubicBezTo>
                  <a:pt x="2550" y="1608"/>
                  <a:pt x="2555" y="1603"/>
                  <a:pt x="2560" y="1598"/>
                </a:cubicBezTo>
                <a:cubicBezTo>
                  <a:pt x="2564" y="1595"/>
                  <a:pt x="2568" y="1591"/>
                  <a:pt x="2572" y="1587"/>
                </a:cubicBezTo>
                <a:cubicBezTo>
                  <a:pt x="2575" y="1584"/>
                  <a:pt x="2578" y="1581"/>
                  <a:pt x="2581" y="1578"/>
                </a:cubicBezTo>
                <a:cubicBezTo>
                  <a:pt x="2581" y="1578"/>
                  <a:pt x="2581" y="1578"/>
                  <a:pt x="2581" y="1578"/>
                </a:cubicBezTo>
                <a:cubicBezTo>
                  <a:pt x="2581" y="1578"/>
                  <a:pt x="2581" y="1578"/>
                  <a:pt x="2581" y="1578"/>
                </a:cubicBezTo>
                <a:cubicBezTo>
                  <a:pt x="2581" y="1580"/>
                  <a:pt x="2581" y="1581"/>
                  <a:pt x="2581" y="1583"/>
                </a:cubicBezTo>
                <a:cubicBezTo>
                  <a:pt x="2581" y="1586"/>
                  <a:pt x="2582" y="1589"/>
                  <a:pt x="2582" y="1593"/>
                </a:cubicBezTo>
                <a:cubicBezTo>
                  <a:pt x="2582" y="1597"/>
                  <a:pt x="2582" y="1601"/>
                  <a:pt x="2583" y="1605"/>
                </a:cubicBezTo>
                <a:cubicBezTo>
                  <a:pt x="2583" y="1609"/>
                  <a:pt x="2583" y="1612"/>
                  <a:pt x="2583" y="1615"/>
                </a:cubicBezTo>
                <a:cubicBezTo>
                  <a:pt x="2584" y="1619"/>
                  <a:pt x="2584" y="1623"/>
                  <a:pt x="2584" y="1628"/>
                </a:cubicBezTo>
                <a:cubicBezTo>
                  <a:pt x="2585" y="1631"/>
                  <a:pt x="2585" y="1634"/>
                  <a:pt x="2585" y="1637"/>
                </a:cubicBezTo>
                <a:cubicBezTo>
                  <a:pt x="2586" y="1641"/>
                  <a:pt x="2586" y="1646"/>
                  <a:pt x="2586" y="1650"/>
                </a:cubicBezTo>
                <a:cubicBezTo>
                  <a:pt x="2587" y="1653"/>
                  <a:pt x="2587" y="1656"/>
                  <a:pt x="2587" y="1659"/>
                </a:cubicBezTo>
                <a:cubicBezTo>
                  <a:pt x="2588" y="1664"/>
                  <a:pt x="2588" y="1668"/>
                  <a:pt x="2589" y="1673"/>
                </a:cubicBezTo>
                <a:cubicBezTo>
                  <a:pt x="2589" y="1676"/>
                  <a:pt x="2590" y="1678"/>
                  <a:pt x="2590" y="1681"/>
                </a:cubicBezTo>
                <a:cubicBezTo>
                  <a:pt x="2590" y="1687"/>
                  <a:pt x="2591" y="1692"/>
                  <a:pt x="2592" y="1698"/>
                </a:cubicBezTo>
                <a:cubicBezTo>
                  <a:pt x="2592" y="1700"/>
                  <a:pt x="2592" y="1701"/>
                  <a:pt x="2593" y="1703"/>
                </a:cubicBezTo>
                <a:close/>
                <a:moveTo>
                  <a:pt x="2346" y="1274"/>
                </a:moveTo>
                <a:cubicBezTo>
                  <a:pt x="2345" y="1281"/>
                  <a:pt x="2344" y="1287"/>
                  <a:pt x="2344" y="1294"/>
                </a:cubicBezTo>
                <a:cubicBezTo>
                  <a:pt x="2343" y="1296"/>
                  <a:pt x="2343" y="1299"/>
                  <a:pt x="2342" y="1302"/>
                </a:cubicBezTo>
                <a:cubicBezTo>
                  <a:pt x="2341" y="1311"/>
                  <a:pt x="2340" y="1320"/>
                  <a:pt x="2339" y="1330"/>
                </a:cubicBezTo>
                <a:cubicBezTo>
                  <a:pt x="2339" y="1331"/>
                  <a:pt x="2339" y="1333"/>
                  <a:pt x="2339" y="1334"/>
                </a:cubicBezTo>
                <a:cubicBezTo>
                  <a:pt x="2338" y="1342"/>
                  <a:pt x="2337" y="1349"/>
                  <a:pt x="2336" y="1356"/>
                </a:cubicBezTo>
                <a:cubicBezTo>
                  <a:pt x="2330" y="1360"/>
                  <a:pt x="2323" y="1365"/>
                  <a:pt x="2316" y="1369"/>
                </a:cubicBezTo>
                <a:cubicBezTo>
                  <a:pt x="2313" y="1371"/>
                  <a:pt x="2310" y="1373"/>
                  <a:pt x="2307" y="1375"/>
                </a:cubicBezTo>
                <a:cubicBezTo>
                  <a:pt x="2296" y="1382"/>
                  <a:pt x="2286" y="1388"/>
                  <a:pt x="2275" y="1394"/>
                </a:cubicBezTo>
                <a:cubicBezTo>
                  <a:pt x="2275" y="1394"/>
                  <a:pt x="2275" y="1394"/>
                  <a:pt x="2275" y="1394"/>
                </a:cubicBezTo>
                <a:cubicBezTo>
                  <a:pt x="2264" y="1400"/>
                  <a:pt x="2254" y="1406"/>
                  <a:pt x="2243" y="1412"/>
                </a:cubicBezTo>
                <a:cubicBezTo>
                  <a:pt x="2240" y="1414"/>
                  <a:pt x="2236" y="1416"/>
                  <a:pt x="2233" y="1418"/>
                </a:cubicBezTo>
                <a:cubicBezTo>
                  <a:pt x="2225" y="1422"/>
                  <a:pt x="2218" y="1426"/>
                  <a:pt x="2211" y="1430"/>
                </a:cubicBezTo>
                <a:cubicBezTo>
                  <a:pt x="2207" y="1432"/>
                  <a:pt x="2202" y="1434"/>
                  <a:pt x="2198" y="1436"/>
                </a:cubicBezTo>
                <a:cubicBezTo>
                  <a:pt x="2191" y="1440"/>
                  <a:pt x="2185" y="1443"/>
                  <a:pt x="2178" y="1447"/>
                </a:cubicBezTo>
                <a:cubicBezTo>
                  <a:pt x="2173" y="1449"/>
                  <a:pt x="2169" y="1451"/>
                  <a:pt x="2164" y="1453"/>
                </a:cubicBezTo>
                <a:cubicBezTo>
                  <a:pt x="2158" y="1456"/>
                  <a:pt x="2151" y="1459"/>
                  <a:pt x="2145" y="1462"/>
                </a:cubicBezTo>
                <a:cubicBezTo>
                  <a:pt x="2140" y="1465"/>
                  <a:pt x="2135" y="1467"/>
                  <a:pt x="2130" y="1469"/>
                </a:cubicBezTo>
                <a:cubicBezTo>
                  <a:pt x="2124" y="1472"/>
                  <a:pt x="2118" y="1475"/>
                  <a:pt x="2111" y="1477"/>
                </a:cubicBezTo>
                <a:cubicBezTo>
                  <a:pt x="2106" y="1480"/>
                  <a:pt x="2101" y="1482"/>
                  <a:pt x="2096" y="1484"/>
                </a:cubicBezTo>
                <a:cubicBezTo>
                  <a:pt x="2091" y="1486"/>
                  <a:pt x="2087" y="1488"/>
                  <a:pt x="2082" y="1490"/>
                </a:cubicBezTo>
                <a:cubicBezTo>
                  <a:pt x="2082" y="1486"/>
                  <a:pt x="2082" y="1483"/>
                  <a:pt x="2082" y="1480"/>
                </a:cubicBezTo>
                <a:cubicBezTo>
                  <a:pt x="2082" y="1476"/>
                  <a:pt x="2082" y="1473"/>
                  <a:pt x="2082" y="1469"/>
                </a:cubicBezTo>
                <a:cubicBezTo>
                  <a:pt x="2083" y="1464"/>
                  <a:pt x="2083" y="1459"/>
                  <a:pt x="2083" y="1455"/>
                </a:cubicBezTo>
                <a:cubicBezTo>
                  <a:pt x="2083" y="1451"/>
                  <a:pt x="2083" y="1447"/>
                  <a:pt x="2083" y="1444"/>
                </a:cubicBezTo>
                <a:cubicBezTo>
                  <a:pt x="2084" y="1439"/>
                  <a:pt x="2084" y="1434"/>
                  <a:pt x="2084" y="1429"/>
                </a:cubicBezTo>
                <a:cubicBezTo>
                  <a:pt x="2084" y="1425"/>
                  <a:pt x="2085" y="1422"/>
                  <a:pt x="2085" y="1418"/>
                </a:cubicBezTo>
                <a:cubicBezTo>
                  <a:pt x="2085" y="1413"/>
                  <a:pt x="2086" y="1408"/>
                  <a:pt x="2086" y="1403"/>
                </a:cubicBezTo>
                <a:cubicBezTo>
                  <a:pt x="2086" y="1399"/>
                  <a:pt x="2086" y="1396"/>
                  <a:pt x="2087" y="1393"/>
                </a:cubicBezTo>
                <a:cubicBezTo>
                  <a:pt x="2087" y="1387"/>
                  <a:pt x="2088" y="1381"/>
                  <a:pt x="2088" y="1375"/>
                </a:cubicBezTo>
                <a:cubicBezTo>
                  <a:pt x="2088" y="1373"/>
                  <a:pt x="2089" y="1370"/>
                  <a:pt x="2089" y="1368"/>
                </a:cubicBezTo>
                <a:cubicBezTo>
                  <a:pt x="2090" y="1359"/>
                  <a:pt x="2091" y="1351"/>
                  <a:pt x="2091" y="1342"/>
                </a:cubicBezTo>
                <a:cubicBezTo>
                  <a:pt x="2092" y="1341"/>
                  <a:pt x="2092" y="1340"/>
                  <a:pt x="2092" y="1339"/>
                </a:cubicBezTo>
                <a:cubicBezTo>
                  <a:pt x="2093" y="1332"/>
                  <a:pt x="2094" y="1325"/>
                  <a:pt x="2095" y="1317"/>
                </a:cubicBezTo>
                <a:cubicBezTo>
                  <a:pt x="2095" y="1314"/>
                  <a:pt x="2095" y="1311"/>
                  <a:pt x="2096" y="1309"/>
                </a:cubicBezTo>
                <a:cubicBezTo>
                  <a:pt x="2096" y="1304"/>
                  <a:pt x="2097" y="1299"/>
                  <a:pt x="2098" y="1294"/>
                </a:cubicBezTo>
                <a:cubicBezTo>
                  <a:pt x="2101" y="1293"/>
                  <a:pt x="2104" y="1291"/>
                  <a:pt x="2107" y="1290"/>
                </a:cubicBezTo>
                <a:cubicBezTo>
                  <a:pt x="2110" y="1289"/>
                  <a:pt x="2112" y="1288"/>
                  <a:pt x="2115" y="1287"/>
                </a:cubicBezTo>
                <a:cubicBezTo>
                  <a:pt x="2119" y="1285"/>
                  <a:pt x="2123" y="1283"/>
                  <a:pt x="2127" y="1281"/>
                </a:cubicBezTo>
                <a:cubicBezTo>
                  <a:pt x="2129" y="1280"/>
                  <a:pt x="2131" y="1280"/>
                  <a:pt x="2133" y="1279"/>
                </a:cubicBezTo>
                <a:cubicBezTo>
                  <a:pt x="2139" y="1276"/>
                  <a:pt x="2145" y="1273"/>
                  <a:pt x="2151" y="1270"/>
                </a:cubicBezTo>
                <a:cubicBezTo>
                  <a:pt x="2152" y="1270"/>
                  <a:pt x="2153" y="1270"/>
                  <a:pt x="2154" y="1269"/>
                </a:cubicBezTo>
                <a:cubicBezTo>
                  <a:pt x="2159" y="1267"/>
                  <a:pt x="2164" y="1264"/>
                  <a:pt x="2170" y="1262"/>
                </a:cubicBezTo>
                <a:cubicBezTo>
                  <a:pt x="2172" y="1261"/>
                  <a:pt x="2174" y="1260"/>
                  <a:pt x="2176" y="1259"/>
                </a:cubicBezTo>
                <a:cubicBezTo>
                  <a:pt x="2180" y="1257"/>
                  <a:pt x="2184" y="1255"/>
                  <a:pt x="2188" y="1253"/>
                </a:cubicBezTo>
                <a:cubicBezTo>
                  <a:pt x="2190" y="1252"/>
                  <a:pt x="2192" y="1250"/>
                  <a:pt x="2195" y="1249"/>
                </a:cubicBezTo>
                <a:cubicBezTo>
                  <a:pt x="2198" y="1247"/>
                  <a:pt x="2202" y="1246"/>
                  <a:pt x="2206" y="1244"/>
                </a:cubicBezTo>
                <a:cubicBezTo>
                  <a:pt x="2208" y="1242"/>
                  <a:pt x="2211" y="1241"/>
                  <a:pt x="2213" y="1240"/>
                </a:cubicBezTo>
                <a:cubicBezTo>
                  <a:pt x="2217" y="1238"/>
                  <a:pt x="2220" y="1236"/>
                  <a:pt x="2223" y="1234"/>
                </a:cubicBezTo>
                <a:cubicBezTo>
                  <a:pt x="2226" y="1233"/>
                  <a:pt x="2229" y="1232"/>
                  <a:pt x="2231" y="1230"/>
                </a:cubicBezTo>
                <a:cubicBezTo>
                  <a:pt x="2235" y="1228"/>
                  <a:pt x="2238" y="1227"/>
                  <a:pt x="2241" y="1225"/>
                </a:cubicBezTo>
                <a:cubicBezTo>
                  <a:pt x="2244" y="1223"/>
                  <a:pt x="2246" y="1222"/>
                  <a:pt x="2249" y="1220"/>
                </a:cubicBezTo>
                <a:cubicBezTo>
                  <a:pt x="2252" y="1219"/>
                  <a:pt x="2256" y="1217"/>
                  <a:pt x="2259" y="1215"/>
                </a:cubicBezTo>
                <a:cubicBezTo>
                  <a:pt x="2261" y="1214"/>
                  <a:pt x="2264" y="1212"/>
                  <a:pt x="2267" y="1210"/>
                </a:cubicBezTo>
                <a:cubicBezTo>
                  <a:pt x="2270" y="1209"/>
                  <a:pt x="2273" y="1207"/>
                  <a:pt x="2276" y="1205"/>
                </a:cubicBezTo>
                <a:cubicBezTo>
                  <a:pt x="2279" y="1203"/>
                  <a:pt x="2282" y="1202"/>
                  <a:pt x="2284" y="1200"/>
                </a:cubicBezTo>
                <a:cubicBezTo>
                  <a:pt x="2287" y="1198"/>
                  <a:pt x="2291" y="1197"/>
                  <a:pt x="2294" y="1195"/>
                </a:cubicBezTo>
                <a:cubicBezTo>
                  <a:pt x="2296" y="1193"/>
                  <a:pt x="2299" y="1191"/>
                  <a:pt x="2302" y="1190"/>
                </a:cubicBezTo>
                <a:cubicBezTo>
                  <a:pt x="2305" y="1188"/>
                  <a:pt x="2308" y="1186"/>
                  <a:pt x="2311" y="1184"/>
                </a:cubicBezTo>
                <a:cubicBezTo>
                  <a:pt x="2314" y="1183"/>
                  <a:pt x="2316" y="1181"/>
                  <a:pt x="2319" y="1179"/>
                </a:cubicBezTo>
                <a:cubicBezTo>
                  <a:pt x="2322" y="1177"/>
                  <a:pt x="2325" y="1175"/>
                  <a:pt x="2328" y="1173"/>
                </a:cubicBezTo>
                <a:cubicBezTo>
                  <a:pt x="2331" y="1172"/>
                  <a:pt x="2333" y="1170"/>
                  <a:pt x="2336" y="1168"/>
                </a:cubicBezTo>
                <a:cubicBezTo>
                  <a:pt x="2339" y="1166"/>
                  <a:pt x="2342" y="1164"/>
                  <a:pt x="2345" y="1162"/>
                </a:cubicBezTo>
                <a:cubicBezTo>
                  <a:pt x="2348" y="1161"/>
                  <a:pt x="2350" y="1159"/>
                  <a:pt x="2353" y="1157"/>
                </a:cubicBezTo>
                <a:cubicBezTo>
                  <a:pt x="2356" y="1155"/>
                  <a:pt x="2359" y="1153"/>
                  <a:pt x="2362" y="1151"/>
                </a:cubicBezTo>
                <a:cubicBezTo>
                  <a:pt x="2365" y="1149"/>
                  <a:pt x="2367" y="1148"/>
                  <a:pt x="2370" y="1146"/>
                </a:cubicBezTo>
                <a:cubicBezTo>
                  <a:pt x="2370" y="1145"/>
                  <a:pt x="2371" y="1145"/>
                  <a:pt x="2372" y="1145"/>
                </a:cubicBezTo>
                <a:cubicBezTo>
                  <a:pt x="2371" y="1145"/>
                  <a:pt x="2371" y="1145"/>
                  <a:pt x="2371" y="1145"/>
                </a:cubicBezTo>
                <a:cubicBezTo>
                  <a:pt x="2372" y="1145"/>
                  <a:pt x="2372" y="1145"/>
                  <a:pt x="2372" y="1145"/>
                </a:cubicBezTo>
                <a:cubicBezTo>
                  <a:pt x="2371" y="1147"/>
                  <a:pt x="2371" y="1149"/>
                  <a:pt x="2370" y="1151"/>
                </a:cubicBezTo>
                <a:cubicBezTo>
                  <a:pt x="2369" y="1155"/>
                  <a:pt x="2368" y="1159"/>
                  <a:pt x="2367" y="1163"/>
                </a:cubicBezTo>
                <a:cubicBezTo>
                  <a:pt x="2366" y="1169"/>
                  <a:pt x="2365" y="1174"/>
                  <a:pt x="2364" y="1179"/>
                </a:cubicBezTo>
                <a:cubicBezTo>
                  <a:pt x="2363" y="1183"/>
                  <a:pt x="2362" y="1187"/>
                  <a:pt x="2361" y="1191"/>
                </a:cubicBezTo>
                <a:cubicBezTo>
                  <a:pt x="2360" y="1196"/>
                  <a:pt x="2359" y="1201"/>
                  <a:pt x="2358" y="1207"/>
                </a:cubicBezTo>
                <a:cubicBezTo>
                  <a:pt x="2357" y="1211"/>
                  <a:pt x="2357" y="1215"/>
                  <a:pt x="2356" y="1218"/>
                </a:cubicBezTo>
                <a:cubicBezTo>
                  <a:pt x="2355" y="1224"/>
                  <a:pt x="2354" y="1229"/>
                  <a:pt x="2353" y="1235"/>
                </a:cubicBezTo>
                <a:cubicBezTo>
                  <a:pt x="2352" y="1239"/>
                  <a:pt x="2351" y="1242"/>
                  <a:pt x="2351" y="1246"/>
                </a:cubicBezTo>
                <a:cubicBezTo>
                  <a:pt x="2350" y="1252"/>
                  <a:pt x="2349" y="1258"/>
                  <a:pt x="2348" y="1264"/>
                </a:cubicBezTo>
                <a:cubicBezTo>
                  <a:pt x="2347" y="1267"/>
                  <a:pt x="2347" y="1270"/>
                  <a:pt x="2346" y="1274"/>
                </a:cubicBezTo>
                <a:close/>
                <a:moveTo>
                  <a:pt x="1893" y="925"/>
                </a:moveTo>
                <a:cubicBezTo>
                  <a:pt x="1890" y="933"/>
                  <a:pt x="1887" y="940"/>
                  <a:pt x="1884" y="948"/>
                </a:cubicBezTo>
                <a:cubicBezTo>
                  <a:pt x="1881" y="949"/>
                  <a:pt x="1877" y="950"/>
                  <a:pt x="1874" y="950"/>
                </a:cubicBezTo>
                <a:cubicBezTo>
                  <a:pt x="1872" y="951"/>
                  <a:pt x="1869" y="952"/>
                  <a:pt x="1866" y="952"/>
                </a:cubicBezTo>
                <a:cubicBezTo>
                  <a:pt x="1863" y="953"/>
                  <a:pt x="1859" y="954"/>
                  <a:pt x="1855" y="955"/>
                </a:cubicBezTo>
                <a:cubicBezTo>
                  <a:pt x="1853" y="956"/>
                  <a:pt x="1850" y="956"/>
                  <a:pt x="1848" y="957"/>
                </a:cubicBezTo>
                <a:cubicBezTo>
                  <a:pt x="1843" y="958"/>
                  <a:pt x="1839" y="959"/>
                  <a:pt x="1835" y="959"/>
                </a:cubicBezTo>
                <a:cubicBezTo>
                  <a:pt x="1833" y="960"/>
                  <a:pt x="1831" y="960"/>
                  <a:pt x="1829" y="961"/>
                </a:cubicBezTo>
                <a:cubicBezTo>
                  <a:pt x="1823" y="962"/>
                  <a:pt x="1817" y="963"/>
                  <a:pt x="1811" y="964"/>
                </a:cubicBezTo>
                <a:cubicBezTo>
                  <a:pt x="1811" y="965"/>
                  <a:pt x="1810" y="965"/>
                  <a:pt x="1810" y="965"/>
                </a:cubicBezTo>
                <a:cubicBezTo>
                  <a:pt x="1803" y="966"/>
                  <a:pt x="1797" y="967"/>
                  <a:pt x="1791" y="968"/>
                </a:cubicBezTo>
                <a:cubicBezTo>
                  <a:pt x="1789" y="969"/>
                  <a:pt x="1786" y="969"/>
                  <a:pt x="1784" y="970"/>
                </a:cubicBezTo>
                <a:cubicBezTo>
                  <a:pt x="1780" y="970"/>
                  <a:pt x="1776" y="971"/>
                  <a:pt x="1772" y="972"/>
                </a:cubicBezTo>
                <a:cubicBezTo>
                  <a:pt x="1769" y="972"/>
                  <a:pt x="1767" y="973"/>
                  <a:pt x="1764" y="973"/>
                </a:cubicBezTo>
                <a:cubicBezTo>
                  <a:pt x="1760" y="974"/>
                  <a:pt x="1756" y="974"/>
                  <a:pt x="1753" y="975"/>
                </a:cubicBezTo>
                <a:cubicBezTo>
                  <a:pt x="1750" y="975"/>
                  <a:pt x="1747" y="976"/>
                  <a:pt x="1744" y="976"/>
                </a:cubicBezTo>
                <a:cubicBezTo>
                  <a:pt x="1741" y="977"/>
                  <a:pt x="1737" y="977"/>
                  <a:pt x="1734" y="978"/>
                </a:cubicBezTo>
                <a:cubicBezTo>
                  <a:pt x="1731" y="978"/>
                  <a:pt x="1728" y="979"/>
                  <a:pt x="1725" y="979"/>
                </a:cubicBezTo>
                <a:cubicBezTo>
                  <a:pt x="1721" y="980"/>
                  <a:pt x="1718" y="980"/>
                  <a:pt x="1714" y="981"/>
                </a:cubicBezTo>
                <a:cubicBezTo>
                  <a:pt x="1711" y="981"/>
                  <a:pt x="1709" y="981"/>
                  <a:pt x="1706" y="982"/>
                </a:cubicBezTo>
                <a:cubicBezTo>
                  <a:pt x="1702" y="982"/>
                  <a:pt x="1699" y="983"/>
                  <a:pt x="1695" y="983"/>
                </a:cubicBezTo>
                <a:cubicBezTo>
                  <a:pt x="1692" y="983"/>
                  <a:pt x="1689" y="984"/>
                  <a:pt x="1686" y="984"/>
                </a:cubicBezTo>
                <a:cubicBezTo>
                  <a:pt x="1683" y="984"/>
                  <a:pt x="1679" y="985"/>
                  <a:pt x="1676" y="985"/>
                </a:cubicBezTo>
                <a:cubicBezTo>
                  <a:pt x="1673" y="986"/>
                  <a:pt x="1670" y="986"/>
                  <a:pt x="1667" y="986"/>
                </a:cubicBezTo>
                <a:cubicBezTo>
                  <a:pt x="1664" y="987"/>
                  <a:pt x="1660" y="987"/>
                  <a:pt x="1656" y="987"/>
                </a:cubicBezTo>
                <a:cubicBezTo>
                  <a:pt x="1654" y="987"/>
                  <a:pt x="1651" y="988"/>
                  <a:pt x="1648" y="988"/>
                </a:cubicBezTo>
                <a:cubicBezTo>
                  <a:pt x="1644" y="988"/>
                  <a:pt x="1641" y="989"/>
                  <a:pt x="1637" y="989"/>
                </a:cubicBezTo>
                <a:cubicBezTo>
                  <a:pt x="1634" y="989"/>
                  <a:pt x="1631" y="989"/>
                  <a:pt x="1628" y="990"/>
                </a:cubicBezTo>
                <a:cubicBezTo>
                  <a:pt x="1625" y="990"/>
                  <a:pt x="1621" y="990"/>
                  <a:pt x="1618" y="990"/>
                </a:cubicBezTo>
                <a:cubicBezTo>
                  <a:pt x="1615" y="991"/>
                  <a:pt x="1612" y="991"/>
                  <a:pt x="1609" y="991"/>
                </a:cubicBezTo>
                <a:cubicBezTo>
                  <a:pt x="1605" y="991"/>
                  <a:pt x="1602" y="991"/>
                  <a:pt x="1598" y="992"/>
                </a:cubicBezTo>
                <a:cubicBezTo>
                  <a:pt x="1595" y="992"/>
                  <a:pt x="1593" y="992"/>
                  <a:pt x="1590" y="992"/>
                </a:cubicBezTo>
                <a:cubicBezTo>
                  <a:pt x="1588" y="992"/>
                  <a:pt x="1586" y="992"/>
                  <a:pt x="1584" y="992"/>
                </a:cubicBezTo>
                <a:cubicBezTo>
                  <a:pt x="1585" y="989"/>
                  <a:pt x="1586" y="986"/>
                  <a:pt x="1587" y="982"/>
                </a:cubicBezTo>
                <a:cubicBezTo>
                  <a:pt x="1589" y="979"/>
                  <a:pt x="1590" y="975"/>
                  <a:pt x="1592" y="971"/>
                </a:cubicBezTo>
                <a:cubicBezTo>
                  <a:pt x="1594" y="966"/>
                  <a:pt x="1596" y="961"/>
                  <a:pt x="1598" y="956"/>
                </a:cubicBezTo>
                <a:cubicBezTo>
                  <a:pt x="1599" y="952"/>
                  <a:pt x="1601" y="949"/>
                  <a:pt x="1602" y="945"/>
                </a:cubicBezTo>
                <a:cubicBezTo>
                  <a:pt x="1604" y="940"/>
                  <a:pt x="1606" y="935"/>
                  <a:pt x="1609" y="930"/>
                </a:cubicBezTo>
                <a:cubicBezTo>
                  <a:pt x="1610" y="926"/>
                  <a:pt x="1612" y="923"/>
                  <a:pt x="1613" y="919"/>
                </a:cubicBezTo>
                <a:cubicBezTo>
                  <a:pt x="1615" y="914"/>
                  <a:pt x="1618" y="909"/>
                  <a:pt x="1620" y="904"/>
                </a:cubicBezTo>
                <a:cubicBezTo>
                  <a:pt x="1621" y="900"/>
                  <a:pt x="1623" y="897"/>
                  <a:pt x="1624" y="894"/>
                </a:cubicBezTo>
                <a:cubicBezTo>
                  <a:pt x="1627" y="888"/>
                  <a:pt x="1630" y="882"/>
                  <a:pt x="1632" y="877"/>
                </a:cubicBezTo>
                <a:cubicBezTo>
                  <a:pt x="1634" y="874"/>
                  <a:pt x="1635" y="871"/>
                  <a:pt x="1636" y="868"/>
                </a:cubicBezTo>
                <a:cubicBezTo>
                  <a:pt x="1640" y="860"/>
                  <a:pt x="1644" y="852"/>
                  <a:pt x="1648" y="843"/>
                </a:cubicBezTo>
                <a:cubicBezTo>
                  <a:pt x="1649" y="842"/>
                  <a:pt x="1649" y="841"/>
                  <a:pt x="1650" y="840"/>
                </a:cubicBezTo>
                <a:cubicBezTo>
                  <a:pt x="1654" y="833"/>
                  <a:pt x="1657" y="826"/>
                  <a:pt x="1661" y="819"/>
                </a:cubicBezTo>
                <a:cubicBezTo>
                  <a:pt x="1663" y="815"/>
                  <a:pt x="1664" y="812"/>
                  <a:pt x="1666" y="809"/>
                </a:cubicBezTo>
                <a:cubicBezTo>
                  <a:pt x="1669" y="805"/>
                  <a:pt x="1671" y="800"/>
                  <a:pt x="1674" y="795"/>
                </a:cubicBezTo>
                <a:cubicBezTo>
                  <a:pt x="1677" y="795"/>
                  <a:pt x="1681" y="794"/>
                  <a:pt x="1685" y="794"/>
                </a:cubicBezTo>
                <a:cubicBezTo>
                  <a:pt x="1688" y="794"/>
                  <a:pt x="1690" y="793"/>
                  <a:pt x="1693" y="793"/>
                </a:cubicBezTo>
                <a:cubicBezTo>
                  <a:pt x="1698" y="792"/>
                  <a:pt x="1704" y="792"/>
                  <a:pt x="1709" y="791"/>
                </a:cubicBezTo>
                <a:cubicBezTo>
                  <a:pt x="1711" y="791"/>
                  <a:pt x="1713" y="791"/>
                  <a:pt x="1714" y="791"/>
                </a:cubicBezTo>
                <a:cubicBezTo>
                  <a:pt x="1721" y="790"/>
                  <a:pt x="1728" y="789"/>
                  <a:pt x="1735" y="788"/>
                </a:cubicBezTo>
                <a:cubicBezTo>
                  <a:pt x="1737" y="787"/>
                  <a:pt x="1738" y="787"/>
                  <a:pt x="1740" y="787"/>
                </a:cubicBezTo>
                <a:cubicBezTo>
                  <a:pt x="1745" y="786"/>
                  <a:pt x="1751" y="785"/>
                  <a:pt x="1756" y="784"/>
                </a:cubicBezTo>
                <a:cubicBezTo>
                  <a:pt x="1759" y="784"/>
                  <a:pt x="1761" y="783"/>
                  <a:pt x="1764" y="783"/>
                </a:cubicBezTo>
                <a:cubicBezTo>
                  <a:pt x="1768" y="782"/>
                  <a:pt x="1773" y="782"/>
                  <a:pt x="1777" y="781"/>
                </a:cubicBezTo>
                <a:cubicBezTo>
                  <a:pt x="1780" y="780"/>
                  <a:pt x="1783" y="780"/>
                  <a:pt x="1786" y="779"/>
                </a:cubicBezTo>
                <a:cubicBezTo>
                  <a:pt x="1790" y="779"/>
                  <a:pt x="1794" y="778"/>
                  <a:pt x="1798" y="777"/>
                </a:cubicBezTo>
                <a:cubicBezTo>
                  <a:pt x="1801" y="776"/>
                  <a:pt x="1804" y="776"/>
                  <a:pt x="1807" y="775"/>
                </a:cubicBezTo>
                <a:cubicBezTo>
                  <a:pt x="1811" y="774"/>
                  <a:pt x="1815" y="774"/>
                  <a:pt x="1819" y="773"/>
                </a:cubicBezTo>
                <a:cubicBezTo>
                  <a:pt x="1822" y="772"/>
                  <a:pt x="1825" y="772"/>
                  <a:pt x="1828" y="771"/>
                </a:cubicBezTo>
                <a:cubicBezTo>
                  <a:pt x="1832" y="770"/>
                  <a:pt x="1836" y="769"/>
                  <a:pt x="1840" y="768"/>
                </a:cubicBezTo>
                <a:cubicBezTo>
                  <a:pt x="1843" y="768"/>
                  <a:pt x="1846" y="767"/>
                  <a:pt x="1849" y="766"/>
                </a:cubicBezTo>
                <a:cubicBezTo>
                  <a:pt x="1853" y="765"/>
                  <a:pt x="1857" y="765"/>
                  <a:pt x="1861" y="764"/>
                </a:cubicBezTo>
                <a:cubicBezTo>
                  <a:pt x="1864" y="763"/>
                  <a:pt x="1867" y="762"/>
                  <a:pt x="1870" y="761"/>
                </a:cubicBezTo>
                <a:cubicBezTo>
                  <a:pt x="1874" y="761"/>
                  <a:pt x="1878" y="760"/>
                  <a:pt x="1882" y="759"/>
                </a:cubicBezTo>
                <a:cubicBezTo>
                  <a:pt x="1885" y="758"/>
                  <a:pt x="1888" y="757"/>
                  <a:pt x="1891" y="756"/>
                </a:cubicBezTo>
                <a:cubicBezTo>
                  <a:pt x="1895" y="755"/>
                  <a:pt x="1898" y="754"/>
                  <a:pt x="1902" y="753"/>
                </a:cubicBezTo>
                <a:cubicBezTo>
                  <a:pt x="1905" y="753"/>
                  <a:pt x="1908" y="752"/>
                  <a:pt x="1912" y="751"/>
                </a:cubicBezTo>
                <a:cubicBezTo>
                  <a:pt x="1915" y="750"/>
                  <a:pt x="1919" y="749"/>
                  <a:pt x="1923" y="748"/>
                </a:cubicBezTo>
                <a:cubicBezTo>
                  <a:pt x="1926" y="747"/>
                  <a:pt x="1929" y="746"/>
                  <a:pt x="1932" y="745"/>
                </a:cubicBezTo>
                <a:cubicBezTo>
                  <a:pt x="1936" y="744"/>
                  <a:pt x="1940" y="743"/>
                  <a:pt x="1943" y="742"/>
                </a:cubicBezTo>
                <a:cubicBezTo>
                  <a:pt x="1946" y="741"/>
                  <a:pt x="1949" y="740"/>
                  <a:pt x="1953" y="739"/>
                </a:cubicBezTo>
                <a:cubicBezTo>
                  <a:pt x="1956" y="738"/>
                  <a:pt x="1960" y="737"/>
                  <a:pt x="1964" y="736"/>
                </a:cubicBezTo>
                <a:cubicBezTo>
                  <a:pt x="1967" y="735"/>
                  <a:pt x="1970" y="734"/>
                  <a:pt x="1973" y="733"/>
                </a:cubicBezTo>
                <a:cubicBezTo>
                  <a:pt x="1977" y="732"/>
                  <a:pt x="1981" y="730"/>
                  <a:pt x="1984" y="729"/>
                </a:cubicBezTo>
                <a:cubicBezTo>
                  <a:pt x="1987" y="728"/>
                  <a:pt x="1990" y="727"/>
                  <a:pt x="1993" y="726"/>
                </a:cubicBezTo>
                <a:cubicBezTo>
                  <a:pt x="1994" y="726"/>
                  <a:pt x="1995" y="726"/>
                  <a:pt x="1996" y="726"/>
                </a:cubicBezTo>
                <a:cubicBezTo>
                  <a:pt x="1995" y="726"/>
                  <a:pt x="1995" y="726"/>
                  <a:pt x="1995" y="726"/>
                </a:cubicBezTo>
                <a:cubicBezTo>
                  <a:pt x="1996" y="726"/>
                  <a:pt x="1996" y="726"/>
                  <a:pt x="1996" y="726"/>
                </a:cubicBezTo>
                <a:cubicBezTo>
                  <a:pt x="1994" y="728"/>
                  <a:pt x="1993" y="731"/>
                  <a:pt x="1991" y="733"/>
                </a:cubicBezTo>
                <a:cubicBezTo>
                  <a:pt x="1988" y="737"/>
                  <a:pt x="1986" y="742"/>
                  <a:pt x="1984" y="746"/>
                </a:cubicBezTo>
                <a:cubicBezTo>
                  <a:pt x="1980" y="751"/>
                  <a:pt x="1977" y="756"/>
                  <a:pt x="1974" y="762"/>
                </a:cubicBezTo>
                <a:cubicBezTo>
                  <a:pt x="1972" y="766"/>
                  <a:pt x="1970" y="770"/>
                  <a:pt x="1967" y="774"/>
                </a:cubicBezTo>
                <a:cubicBezTo>
                  <a:pt x="1964" y="779"/>
                  <a:pt x="1961" y="785"/>
                  <a:pt x="1958" y="790"/>
                </a:cubicBezTo>
                <a:cubicBezTo>
                  <a:pt x="1956" y="794"/>
                  <a:pt x="1954" y="798"/>
                  <a:pt x="1952" y="802"/>
                </a:cubicBezTo>
                <a:cubicBezTo>
                  <a:pt x="1949" y="808"/>
                  <a:pt x="1946" y="814"/>
                  <a:pt x="1943" y="819"/>
                </a:cubicBezTo>
                <a:cubicBezTo>
                  <a:pt x="1941" y="823"/>
                  <a:pt x="1939" y="827"/>
                  <a:pt x="1937" y="831"/>
                </a:cubicBezTo>
                <a:cubicBezTo>
                  <a:pt x="1934" y="837"/>
                  <a:pt x="1931" y="843"/>
                  <a:pt x="1928" y="849"/>
                </a:cubicBezTo>
                <a:cubicBezTo>
                  <a:pt x="1926" y="853"/>
                  <a:pt x="1924" y="857"/>
                  <a:pt x="1922" y="861"/>
                </a:cubicBezTo>
                <a:cubicBezTo>
                  <a:pt x="1919" y="867"/>
                  <a:pt x="1916" y="874"/>
                  <a:pt x="1913" y="881"/>
                </a:cubicBezTo>
                <a:cubicBezTo>
                  <a:pt x="1911" y="884"/>
                  <a:pt x="1910" y="887"/>
                  <a:pt x="1909" y="890"/>
                </a:cubicBezTo>
                <a:cubicBezTo>
                  <a:pt x="1904" y="900"/>
                  <a:pt x="1900" y="910"/>
                  <a:pt x="1895" y="920"/>
                </a:cubicBezTo>
                <a:cubicBezTo>
                  <a:pt x="1895" y="921"/>
                  <a:pt x="1894" y="923"/>
                  <a:pt x="1893" y="925"/>
                </a:cubicBezTo>
                <a:close/>
                <a:moveTo>
                  <a:pt x="1994" y="714"/>
                </a:moveTo>
                <a:cubicBezTo>
                  <a:pt x="1991" y="714"/>
                  <a:pt x="1989" y="715"/>
                  <a:pt x="1987" y="716"/>
                </a:cubicBezTo>
                <a:cubicBezTo>
                  <a:pt x="1981" y="718"/>
                  <a:pt x="1975" y="720"/>
                  <a:pt x="1969" y="721"/>
                </a:cubicBezTo>
                <a:cubicBezTo>
                  <a:pt x="1968" y="722"/>
                  <a:pt x="1967" y="722"/>
                  <a:pt x="1966" y="722"/>
                </a:cubicBezTo>
                <a:cubicBezTo>
                  <a:pt x="1959" y="725"/>
                  <a:pt x="1953" y="727"/>
                  <a:pt x="1946" y="729"/>
                </a:cubicBezTo>
                <a:cubicBezTo>
                  <a:pt x="1945" y="729"/>
                  <a:pt x="1944" y="729"/>
                  <a:pt x="1943" y="730"/>
                </a:cubicBezTo>
                <a:cubicBezTo>
                  <a:pt x="1937" y="731"/>
                  <a:pt x="1931" y="733"/>
                  <a:pt x="1925" y="735"/>
                </a:cubicBezTo>
                <a:cubicBezTo>
                  <a:pt x="1923" y="735"/>
                  <a:pt x="1921" y="736"/>
                  <a:pt x="1919" y="736"/>
                </a:cubicBezTo>
                <a:cubicBezTo>
                  <a:pt x="1914" y="738"/>
                  <a:pt x="1910" y="739"/>
                  <a:pt x="1905" y="740"/>
                </a:cubicBezTo>
                <a:cubicBezTo>
                  <a:pt x="1902" y="741"/>
                  <a:pt x="1900" y="742"/>
                  <a:pt x="1897" y="742"/>
                </a:cubicBezTo>
                <a:cubicBezTo>
                  <a:pt x="1893" y="743"/>
                  <a:pt x="1889" y="745"/>
                  <a:pt x="1884" y="746"/>
                </a:cubicBezTo>
                <a:cubicBezTo>
                  <a:pt x="1881" y="746"/>
                  <a:pt x="1879" y="747"/>
                  <a:pt x="1876" y="748"/>
                </a:cubicBezTo>
                <a:cubicBezTo>
                  <a:pt x="1872" y="749"/>
                  <a:pt x="1868" y="750"/>
                  <a:pt x="1863" y="751"/>
                </a:cubicBezTo>
                <a:cubicBezTo>
                  <a:pt x="1861" y="751"/>
                  <a:pt x="1858" y="752"/>
                  <a:pt x="1855" y="753"/>
                </a:cubicBezTo>
                <a:cubicBezTo>
                  <a:pt x="1851" y="754"/>
                  <a:pt x="1847" y="755"/>
                  <a:pt x="1843" y="756"/>
                </a:cubicBezTo>
                <a:cubicBezTo>
                  <a:pt x="1840" y="756"/>
                  <a:pt x="1837" y="757"/>
                  <a:pt x="1834" y="757"/>
                </a:cubicBezTo>
                <a:cubicBezTo>
                  <a:pt x="1830" y="758"/>
                  <a:pt x="1826" y="759"/>
                  <a:pt x="1822" y="760"/>
                </a:cubicBezTo>
                <a:cubicBezTo>
                  <a:pt x="1819" y="761"/>
                  <a:pt x="1816" y="761"/>
                  <a:pt x="1813" y="762"/>
                </a:cubicBezTo>
                <a:cubicBezTo>
                  <a:pt x="1809" y="763"/>
                  <a:pt x="1805" y="763"/>
                  <a:pt x="1801" y="764"/>
                </a:cubicBezTo>
                <a:cubicBezTo>
                  <a:pt x="1798" y="765"/>
                  <a:pt x="1795" y="765"/>
                  <a:pt x="1792" y="766"/>
                </a:cubicBezTo>
                <a:cubicBezTo>
                  <a:pt x="1788" y="767"/>
                  <a:pt x="1784" y="767"/>
                  <a:pt x="1780" y="768"/>
                </a:cubicBezTo>
                <a:cubicBezTo>
                  <a:pt x="1777" y="769"/>
                  <a:pt x="1774" y="769"/>
                  <a:pt x="1771" y="770"/>
                </a:cubicBezTo>
                <a:cubicBezTo>
                  <a:pt x="1767" y="770"/>
                  <a:pt x="1763" y="771"/>
                  <a:pt x="1759" y="772"/>
                </a:cubicBezTo>
                <a:cubicBezTo>
                  <a:pt x="1756" y="772"/>
                  <a:pt x="1753" y="773"/>
                  <a:pt x="1750" y="773"/>
                </a:cubicBezTo>
                <a:cubicBezTo>
                  <a:pt x="1746" y="774"/>
                  <a:pt x="1742" y="774"/>
                  <a:pt x="1738" y="775"/>
                </a:cubicBezTo>
                <a:cubicBezTo>
                  <a:pt x="1735" y="775"/>
                  <a:pt x="1732" y="776"/>
                  <a:pt x="1728" y="776"/>
                </a:cubicBezTo>
                <a:cubicBezTo>
                  <a:pt x="1725" y="777"/>
                  <a:pt x="1721" y="777"/>
                  <a:pt x="1717" y="778"/>
                </a:cubicBezTo>
                <a:cubicBezTo>
                  <a:pt x="1714" y="778"/>
                  <a:pt x="1710" y="779"/>
                  <a:pt x="1707" y="779"/>
                </a:cubicBezTo>
                <a:cubicBezTo>
                  <a:pt x="1703" y="780"/>
                  <a:pt x="1700" y="780"/>
                  <a:pt x="1696" y="781"/>
                </a:cubicBezTo>
                <a:cubicBezTo>
                  <a:pt x="1692" y="781"/>
                  <a:pt x="1689" y="781"/>
                  <a:pt x="1686" y="782"/>
                </a:cubicBezTo>
                <a:cubicBezTo>
                  <a:pt x="1684" y="782"/>
                  <a:pt x="1682" y="782"/>
                  <a:pt x="1681" y="782"/>
                </a:cubicBezTo>
                <a:cubicBezTo>
                  <a:pt x="1683" y="779"/>
                  <a:pt x="1685" y="776"/>
                  <a:pt x="1687" y="772"/>
                </a:cubicBezTo>
                <a:cubicBezTo>
                  <a:pt x="1689" y="768"/>
                  <a:pt x="1692" y="763"/>
                  <a:pt x="1694" y="759"/>
                </a:cubicBezTo>
                <a:cubicBezTo>
                  <a:pt x="1697" y="754"/>
                  <a:pt x="1700" y="749"/>
                  <a:pt x="1703" y="743"/>
                </a:cubicBezTo>
                <a:cubicBezTo>
                  <a:pt x="1706" y="739"/>
                  <a:pt x="1708" y="735"/>
                  <a:pt x="1711" y="731"/>
                </a:cubicBezTo>
                <a:cubicBezTo>
                  <a:pt x="1714" y="725"/>
                  <a:pt x="1718" y="720"/>
                  <a:pt x="1721" y="715"/>
                </a:cubicBezTo>
                <a:cubicBezTo>
                  <a:pt x="1723" y="711"/>
                  <a:pt x="1726" y="707"/>
                  <a:pt x="1729" y="703"/>
                </a:cubicBezTo>
                <a:cubicBezTo>
                  <a:pt x="1732" y="697"/>
                  <a:pt x="1736" y="692"/>
                  <a:pt x="1739" y="687"/>
                </a:cubicBezTo>
                <a:cubicBezTo>
                  <a:pt x="1742" y="683"/>
                  <a:pt x="1744" y="679"/>
                  <a:pt x="1747" y="675"/>
                </a:cubicBezTo>
                <a:cubicBezTo>
                  <a:pt x="1751" y="669"/>
                  <a:pt x="1754" y="664"/>
                  <a:pt x="1758" y="658"/>
                </a:cubicBezTo>
                <a:cubicBezTo>
                  <a:pt x="1761" y="655"/>
                  <a:pt x="1763" y="651"/>
                  <a:pt x="1766" y="648"/>
                </a:cubicBezTo>
                <a:cubicBezTo>
                  <a:pt x="1770" y="641"/>
                  <a:pt x="1775" y="635"/>
                  <a:pt x="1779" y="629"/>
                </a:cubicBezTo>
                <a:cubicBezTo>
                  <a:pt x="1781" y="626"/>
                  <a:pt x="1783" y="624"/>
                  <a:pt x="1785" y="621"/>
                </a:cubicBezTo>
                <a:cubicBezTo>
                  <a:pt x="1792" y="612"/>
                  <a:pt x="1798" y="603"/>
                  <a:pt x="1805" y="594"/>
                </a:cubicBezTo>
                <a:cubicBezTo>
                  <a:pt x="1806" y="593"/>
                  <a:pt x="1807" y="591"/>
                  <a:pt x="1809" y="590"/>
                </a:cubicBezTo>
                <a:cubicBezTo>
                  <a:pt x="1814" y="583"/>
                  <a:pt x="1819" y="576"/>
                  <a:pt x="1825" y="569"/>
                </a:cubicBezTo>
                <a:cubicBezTo>
                  <a:pt x="1835" y="567"/>
                  <a:pt x="1844" y="565"/>
                  <a:pt x="1854" y="563"/>
                </a:cubicBezTo>
                <a:cubicBezTo>
                  <a:pt x="1856" y="563"/>
                  <a:pt x="1859" y="562"/>
                  <a:pt x="1861" y="561"/>
                </a:cubicBezTo>
                <a:cubicBezTo>
                  <a:pt x="1869" y="560"/>
                  <a:pt x="1876" y="558"/>
                  <a:pt x="1884" y="556"/>
                </a:cubicBezTo>
                <a:cubicBezTo>
                  <a:pt x="1888" y="555"/>
                  <a:pt x="1891" y="554"/>
                  <a:pt x="1895" y="553"/>
                </a:cubicBezTo>
                <a:cubicBezTo>
                  <a:pt x="1901" y="551"/>
                  <a:pt x="1907" y="550"/>
                  <a:pt x="1914" y="548"/>
                </a:cubicBezTo>
                <a:cubicBezTo>
                  <a:pt x="1918" y="547"/>
                  <a:pt x="1922" y="546"/>
                  <a:pt x="1926" y="545"/>
                </a:cubicBezTo>
                <a:cubicBezTo>
                  <a:pt x="1932" y="543"/>
                  <a:pt x="1938" y="541"/>
                  <a:pt x="1944" y="540"/>
                </a:cubicBezTo>
                <a:cubicBezTo>
                  <a:pt x="1948" y="538"/>
                  <a:pt x="1952" y="537"/>
                  <a:pt x="1956" y="536"/>
                </a:cubicBezTo>
                <a:cubicBezTo>
                  <a:pt x="1962" y="534"/>
                  <a:pt x="1967" y="532"/>
                  <a:pt x="1973" y="530"/>
                </a:cubicBezTo>
                <a:cubicBezTo>
                  <a:pt x="1977" y="529"/>
                  <a:pt x="1981" y="528"/>
                  <a:pt x="1985" y="527"/>
                </a:cubicBezTo>
                <a:cubicBezTo>
                  <a:pt x="1991" y="525"/>
                  <a:pt x="1997" y="523"/>
                  <a:pt x="2003" y="521"/>
                </a:cubicBezTo>
                <a:cubicBezTo>
                  <a:pt x="2007" y="519"/>
                  <a:pt x="2011" y="518"/>
                  <a:pt x="2014" y="517"/>
                </a:cubicBezTo>
                <a:cubicBezTo>
                  <a:pt x="2021" y="515"/>
                  <a:pt x="2027" y="512"/>
                  <a:pt x="2034" y="510"/>
                </a:cubicBezTo>
                <a:cubicBezTo>
                  <a:pt x="2037" y="509"/>
                  <a:pt x="2040" y="508"/>
                  <a:pt x="2043" y="506"/>
                </a:cubicBezTo>
                <a:cubicBezTo>
                  <a:pt x="2052" y="503"/>
                  <a:pt x="2061" y="500"/>
                  <a:pt x="2070" y="496"/>
                </a:cubicBezTo>
                <a:cubicBezTo>
                  <a:pt x="2071" y="496"/>
                  <a:pt x="2071" y="496"/>
                  <a:pt x="2072" y="495"/>
                </a:cubicBezTo>
                <a:cubicBezTo>
                  <a:pt x="2081" y="492"/>
                  <a:pt x="2091" y="488"/>
                  <a:pt x="2100" y="484"/>
                </a:cubicBezTo>
                <a:cubicBezTo>
                  <a:pt x="2103" y="483"/>
                  <a:pt x="2106" y="481"/>
                  <a:pt x="2109" y="480"/>
                </a:cubicBezTo>
                <a:cubicBezTo>
                  <a:pt x="2116" y="477"/>
                  <a:pt x="2122" y="474"/>
                  <a:pt x="2129" y="472"/>
                </a:cubicBezTo>
                <a:cubicBezTo>
                  <a:pt x="2132" y="470"/>
                  <a:pt x="2136" y="468"/>
                  <a:pt x="2139" y="467"/>
                </a:cubicBezTo>
                <a:cubicBezTo>
                  <a:pt x="2145" y="464"/>
                  <a:pt x="2151" y="461"/>
                  <a:pt x="2157" y="459"/>
                </a:cubicBezTo>
                <a:cubicBezTo>
                  <a:pt x="2160" y="457"/>
                  <a:pt x="2164" y="455"/>
                  <a:pt x="2168" y="453"/>
                </a:cubicBezTo>
                <a:cubicBezTo>
                  <a:pt x="2173" y="451"/>
                  <a:pt x="2179" y="448"/>
                  <a:pt x="2185" y="445"/>
                </a:cubicBezTo>
                <a:cubicBezTo>
                  <a:pt x="2188" y="443"/>
                  <a:pt x="2192" y="442"/>
                  <a:pt x="2196" y="440"/>
                </a:cubicBezTo>
                <a:cubicBezTo>
                  <a:pt x="2201" y="437"/>
                  <a:pt x="2207" y="434"/>
                  <a:pt x="2212" y="431"/>
                </a:cubicBezTo>
                <a:cubicBezTo>
                  <a:pt x="2216" y="429"/>
                  <a:pt x="2220" y="427"/>
                  <a:pt x="2223" y="425"/>
                </a:cubicBezTo>
                <a:cubicBezTo>
                  <a:pt x="2229" y="422"/>
                  <a:pt x="2235" y="419"/>
                  <a:pt x="2241" y="416"/>
                </a:cubicBezTo>
                <a:cubicBezTo>
                  <a:pt x="2244" y="414"/>
                  <a:pt x="2247" y="412"/>
                  <a:pt x="2251" y="411"/>
                </a:cubicBezTo>
                <a:cubicBezTo>
                  <a:pt x="2252" y="410"/>
                  <a:pt x="2253" y="410"/>
                  <a:pt x="2254" y="409"/>
                </a:cubicBezTo>
                <a:cubicBezTo>
                  <a:pt x="2247" y="415"/>
                  <a:pt x="2241" y="420"/>
                  <a:pt x="2235" y="426"/>
                </a:cubicBezTo>
                <a:cubicBezTo>
                  <a:pt x="2234" y="428"/>
                  <a:pt x="2233" y="429"/>
                  <a:pt x="2231" y="430"/>
                </a:cubicBezTo>
                <a:cubicBezTo>
                  <a:pt x="2226" y="435"/>
                  <a:pt x="2221" y="440"/>
                  <a:pt x="2216" y="445"/>
                </a:cubicBezTo>
                <a:cubicBezTo>
                  <a:pt x="2214" y="447"/>
                  <a:pt x="2212" y="450"/>
                  <a:pt x="2210" y="452"/>
                </a:cubicBezTo>
                <a:cubicBezTo>
                  <a:pt x="2206" y="456"/>
                  <a:pt x="2202" y="460"/>
                  <a:pt x="2198" y="464"/>
                </a:cubicBezTo>
                <a:cubicBezTo>
                  <a:pt x="2195" y="466"/>
                  <a:pt x="2193" y="469"/>
                  <a:pt x="2191" y="472"/>
                </a:cubicBezTo>
                <a:cubicBezTo>
                  <a:pt x="2187" y="475"/>
                  <a:pt x="2183" y="479"/>
                  <a:pt x="2180" y="483"/>
                </a:cubicBezTo>
                <a:cubicBezTo>
                  <a:pt x="2177" y="486"/>
                  <a:pt x="2175" y="489"/>
                  <a:pt x="2172" y="491"/>
                </a:cubicBezTo>
                <a:cubicBezTo>
                  <a:pt x="2169" y="495"/>
                  <a:pt x="2165" y="499"/>
                  <a:pt x="2161" y="503"/>
                </a:cubicBezTo>
                <a:cubicBezTo>
                  <a:pt x="2159" y="506"/>
                  <a:pt x="2157" y="508"/>
                  <a:pt x="2154" y="511"/>
                </a:cubicBezTo>
                <a:cubicBezTo>
                  <a:pt x="2151" y="515"/>
                  <a:pt x="2147" y="520"/>
                  <a:pt x="2143" y="524"/>
                </a:cubicBezTo>
                <a:cubicBezTo>
                  <a:pt x="2141" y="526"/>
                  <a:pt x="2139" y="529"/>
                  <a:pt x="2137" y="531"/>
                </a:cubicBezTo>
                <a:cubicBezTo>
                  <a:pt x="2132" y="537"/>
                  <a:pt x="2126" y="543"/>
                  <a:pt x="2121" y="550"/>
                </a:cubicBezTo>
                <a:cubicBezTo>
                  <a:pt x="2121" y="550"/>
                  <a:pt x="2120" y="551"/>
                  <a:pt x="2120" y="551"/>
                </a:cubicBezTo>
                <a:cubicBezTo>
                  <a:pt x="2114" y="558"/>
                  <a:pt x="2109" y="565"/>
                  <a:pt x="2103" y="572"/>
                </a:cubicBezTo>
                <a:cubicBezTo>
                  <a:pt x="2102" y="574"/>
                  <a:pt x="2100" y="576"/>
                  <a:pt x="2098" y="578"/>
                </a:cubicBezTo>
                <a:cubicBezTo>
                  <a:pt x="2094" y="583"/>
                  <a:pt x="2091" y="588"/>
                  <a:pt x="2087" y="593"/>
                </a:cubicBezTo>
                <a:cubicBezTo>
                  <a:pt x="2085" y="595"/>
                  <a:pt x="2083" y="598"/>
                  <a:pt x="2081" y="601"/>
                </a:cubicBezTo>
                <a:cubicBezTo>
                  <a:pt x="2078" y="605"/>
                  <a:pt x="2074" y="609"/>
                  <a:pt x="2071" y="614"/>
                </a:cubicBezTo>
                <a:cubicBezTo>
                  <a:pt x="2069" y="617"/>
                  <a:pt x="2067" y="620"/>
                  <a:pt x="2065" y="622"/>
                </a:cubicBezTo>
                <a:cubicBezTo>
                  <a:pt x="2062" y="627"/>
                  <a:pt x="2058" y="631"/>
                  <a:pt x="2055" y="636"/>
                </a:cubicBezTo>
                <a:cubicBezTo>
                  <a:pt x="2053" y="638"/>
                  <a:pt x="2051" y="641"/>
                  <a:pt x="2049" y="644"/>
                </a:cubicBezTo>
                <a:cubicBezTo>
                  <a:pt x="2046" y="649"/>
                  <a:pt x="2043" y="653"/>
                  <a:pt x="2039" y="658"/>
                </a:cubicBezTo>
                <a:cubicBezTo>
                  <a:pt x="2038" y="661"/>
                  <a:pt x="2036" y="663"/>
                  <a:pt x="2034" y="666"/>
                </a:cubicBezTo>
                <a:cubicBezTo>
                  <a:pt x="2030" y="672"/>
                  <a:pt x="2026" y="677"/>
                  <a:pt x="2023" y="683"/>
                </a:cubicBezTo>
                <a:cubicBezTo>
                  <a:pt x="2022" y="685"/>
                  <a:pt x="2020" y="686"/>
                  <a:pt x="2019" y="688"/>
                </a:cubicBezTo>
                <a:cubicBezTo>
                  <a:pt x="2015" y="695"/>
                  <a:pt x="2010" y="702"/>
                  <a:pt x="2006" y="709"/>
                </a:cubicBezTo>
                <a:cubicBezTo>
                  <a:pt x="2002" y="711"/>
                  <a:pt x="1998" y="712"/>
                  <a:pt x="1994" y="714"/>
                </a:cubicBezTo>
                <a:close/>
                <a:moveTo>
                  <a:pt x="1818" y="559"/>
                </a:moveTo>
                <a:cubicBezTo>
                  <a:pt x="1815" y="559"/>
                  <a:pt x="1812" y="560"/>
                  <a:pt x="1808" y="560"/>
                </a:cubicBezTo>
                <a:cubicBezTo>
                  <a:pt x="1806" y="561"/>
                  <a:pt x="1803" y="562"/>
                  <a:pt x="1800" y="562"/>
                </a:cubicBezTo>
                <a:cubicBezTo>
                  <a:pt x="1796" y="563"/>
                  <a:pt x="1792" y="564"/>
                  <a:pt x="1788" y="564"/>
                </a:cubicBezTo>
                <a:cubicBezTo>
                  <a:pt x="1786" y="565"/>
                  <a:pt x="1783" y="565"/>
                  <a:pt x="1781" y="566"/>
                </a:cubicBezTo>
                <a:cubicBezTo>
                  <a:pt x="1775" y="567"/>
                  <a:pt x="1768" y="568"/>
                  <a:pt x="1762" y="569"/>
                </a:cubicBezTo>
                <a:cubicBezTo>
                  <a:pt x="1759" y="569"/>
                  <a:pt x="1756" y="570"/>
                  <a:pt x="1752" y="571"/>
                </a:cubicBezTo>
                <a:cubicBezTo>
                  <a:pt x="1749" y="571"/>
                  <a:pt x="1746" y="572"/>
                  <a:pt x="1743" y="572"/>
                </a:cubicBezTo>
                <a:cubicBezTo>
                  <a:pt x="1739" y="573"/>
                  <a:pt x="1735" y="573"/>
                  <a:pt x="1731" y="574"/>
                </a:cubicBezTo>
                <a:cubicBezTo>
                  <a:pt x="1729" y="574"/>
                  <a:pt x="1726" y="574"/>
                  <a:pt x="1724" y="575"/>
                </a:cubicBezTo>
                <a:cubicBezTo>
                  <a:pt x="1720" y="575"/>
                  <a:pt x="1716" y="576"/>
                  <a:pt x="1711" y="576"/>
                </a:cubicBezTo>
                <a:cubicBezTo>
                  <a:pt x="1709" y="577"/>
                  <a:pt x="1707" y="577"/>
                  <a:pt x="1705" y="577"/>
                </a:cubicBezTo>
                <a:cubicBezTo>
                  <a:pt x="1700" y="578"/>
                  <a:pt x="1696" y="578"/>
                  <a:pt x="1692" y="579"/>
                </a:cubicBezTo>
                <a:cubicBezTo>
                  <a:pt x="1690" y="579"/>
                  <a:pt x="1688" y="579"/>
                  <a:pt x="1685" y="580"/>
                </a:cubicBezTo>
                <a:cubicBezTo>
                  <a:pt x="1681" y="580"/>
                  <a:pt x="1677" y="581"/>
                  <a:pt x="1672" y="581"/>
                </a:cubicBezTo>
                <a:cubicBezTo>
                  <a:pt x="1670" y="581"/>
                  <a:pt x="1668" y="581"/>
                  <a:pt x="1666" y="582"/>
                </a:cubicBezTo>
                <a:cubicBezTo>
                  <a:pt x="1662" y="582"/>
                  <a:pt x="1657" y="583"/>
                  <a:pt x="1653" y="583"/>
                </a:cubicBezTo>
                <a:cubicBezTo>
                  <a:pt x="1651" y="583"/>
                  <a:pt x="1649" y="583"/>
                  <a:pt x="1647" y="583"/>
                </a:cubicBezTo>
                <a:cubicBezTo>
                  <a:pt x="1642" y="584"/>
                  <a:pt x="1638" y="584"/>
                  <a:pt x="1633" y="585"/>
                </a:cubicBezTo>
                <a:cubicBezTo>
                  <a:pt x="1631" y="585"/>
                  <a:pt x="1630" y="585"/>
                  <a:pt x="1628" y="585"/>
                </a:cubicBezTo>
                <a:cubicBezTo>
                  <a:pt x="1623" y="585"/>
                  <a:pt x="1619" y="586"/>
                  <a:pt x="1614" y="586"/>
                </a:cubicBezTo>
                <a:cubicBezTo>
                  <a:pt x="1612" y="586"/>
                  <a:pt x="1610" y="586"/>
                  <a:pt x="1608" y="586"/>
                </a:cubicBezTo>
                <a:cubicBezTo>
                  <a:pt x="1604" y="587"/>
                  <a:pt x="1599" y="587"/>
                  <a:pt x="1595" y="587"/>
                </a:cubicBezTo>
                <a:cubicBezTo>
                  <a:pt x="1593" y="587"/>
                  <a:pt x="1591" y="587"/>
                  <a:pt x="1588" y="587"/>
                </a:cubicBezTo>
                <a:cubicBezTo>
                  <a:pt x="1584" y="588"/>
                  <a:pt x="1580" y="588"/>
                  <a:pt x="1576" y="588"/>
                </a:cubicBezTo>
                <a:cubicBezTo>
                  <a:pt x="1574" y="588"/>
                  <a:pt x="1571" y="588"/>
                  <a:pt x="1568" y="588"/>
                </a:cubicBezTo>
                <a:cubicBezTo>
                  <a:pt x="1565" y="588"/>
                  <a:pt x="1561" y="589"/>
                  <a:pt x="1558" y="589"/>
                </a:cubicBezTo>
                <a:cubicBezTo>
                  <a:pt x="1554" y="589"/>
                  <a:pt x="1551" y="589"/>
                  <a:pt x="1548" y="589"/>
                </a:cubicBezTo>
                <a:cubicBezTo>
                  <a:pt x="1545" y="589"/>
                  <a:pt x="1542" y="589"/>
                  <a:pt x="1539" y="589"/>
                </a:cubicBezTo>
                <a:cubicBezTo>
                  <a:pt x="1535" y="589"/>
                  <a:pt x="1531" y="589"/>
                  <a:pt x="1527" y="589"/>
                </a:cubicBezTo>
                <a:cubicBezTo>
                  <a:pt x="1525" y="589"/>
                  <a:pt x="1523" y="589"/>
                  <a:pt x="1521" y="589"/>
                </a:cubicBezTo>
                <a:cubicBezTo>
                  <a:pt x="1518" y="589"/>
                  <a:pt x="1516" y="589"/>
                  <a:pt x="1514" y="589"/>
                </a:cubicBezTo>
                <a:cubicBezTo>
                  <a:pt x="1516" y="586"/>
                  <a:pt x="1519" y="582"/>
                  <a:pt x="1522" y="579"/>
                </a:cubicBezTo>
                <a:cubicBezTo>
                  <a:pt x="1525" y="575"/>
                  <a:pt x="1528" y="571"/>
                  <a:pt x="1532" y="566"/>
                </a:cubicBezTo>
                <a:cubicBezTo>
                  <a:pt x="1536" y="561"/>
                  <a:pt x="1540" y="556"/>
                  <a:pt x="1544" y="551"/>
                </a:cubicBezTo>
                <a:cubicBezTo>
                  <a:pt x="1548" y="547"/>
                  <a:pt x="1551" y="543"/>
                  <a:pt x="1555" y="539"/>
                </a:cubicBezTo>
                <a:cubicBezTo>
                  <a:pt x="1559" y="534"/>
                  <a:pt x="1563" y="529"/>
                  <a:pt x="1568" y="524"/>
                </a:cubicBezTo>
                <a:cubicBezTo>
                  <a:pt x="1571" y="520"/>
                  <a:pt x="1575" y="516"/>
                  <a:pt x="1578" y="512"/>
                </a:cubicBezTo>
                <a:cubicBezTo>
                  <a:pt x="1583" y="507"/>
                  <a:pt x="1587" y="502"/>
                  <a:pt x="1592" y="497"/>
                </a:cubicBezTo>
                <a:cubicBezTo>
                  <a:pt x="1595" y="493"/>
                  <a:pt x="1599" y="490"/>
                  <a:pt x="1602" y="486"/>
                </a:cubicBezTo>
                <a:cubicBezTo>
                  <a:pt x="1607" y="481"/>
                  <a:pt x="1612" y="476"/>
                  <a:pt x="1617" y="470"/>
                </a:cubicBezTo>
                <a:cubicBezTo>
                  <a:pt x="1620" y="467"/>
                  <a:pt x="1624" y="463"/>
                  <a:pt x="1627" y="460"/>
                </a:cubicBezTo>
                <a:cubicBezTo>
                  <a:pt x="1633" y="454"/>
                  <a:pt x="1638" y="449"/>
                  <a:pt x="1644" y="443"/>
                </a:cubicBezTo>
                <a:cubicBezTo>
                  <a:pt x="1647" y="440"/>
                  <a:pt x="1650" y="438"/>
                  <a:pt x="1652" y="435"/>
                </a:cubicBezTo>
                <a:cubicBezTo>
                  <a:pt x="1661" y="427"/>
                  <a:pt x="1670" y="419"/>
                  <a:pt x="1678" y="410"/>
                </a:cubicBezTo>
                <a:cubicBezTo>
                  <a:pt x="1679" y="410"/>
                  <a:pt x="1679" y="410"/>
                  <a:pt x="1680" y="409"/>
                </a:cubicBezTo>
                <a:cubicBezTo>
                  <a:pt x="1688" y="402"/>
                  <a:pt x="1696" y="394"/>
                  <a:pt x="1704" y="387"/>
                </a:cubicBezTo>
                <a:cubicBezTo>
                  <a:pt x="1715" y="386"/>
                  <a:pt x="1725" y="384"/>
                  <a:pt x="1735" y="383"/>
                </a:cubicBezTo>
                <a:cubicBezTo>
                  <a:pt x="1738" y="383"/>
                  <a:pt x="1741" y="382"/>
                  <a:pt x="1744" y="382"/>
                </a:cubicBezTo>
                <a:cubicBezTo>
                  <a:pt x="1752" y="380"/>
                  <a:pt x="1760" y="379"/>
                  <a:pt x="1768" y="378"/>
                </a:cubicBezTo>
                <a:cubicBezTo>
                  <a:pt x="1771" y="377"/>
                  <a:pt x="1775" y="377"/>
                  <a:pt x="1779" y="376"/>
                </a:cubicBezTo>
                <a:cubicBezTo>
                  <a:pt x="1786" y="375"/>
                  <a:pt x="1794" y="373"/>
                  <a:pt x="1801" y="372"/>
                </a:cubicBezTo>
                <a:cubicBezTo>
                  <a:pt x="1804" y="371"/>
                  <a:pt x="1808" y="371"/>
                  <a:pt x="1811" y="370"/>
                </a:cubicBezTo>
                <a:cubicBezTo>
                  <a:pt x="1821" y="368"/>
                  <a:pt x="1832" y="366"/>
                  <a:pt x="1842" y="363"/>
                </a:cubicBezTo>
                <a:cubicBezTo>
                  <a:pt x="1842" y="363"/>
                  <a:pt x="1842" y="363"/>
                  <a:pt x="1843" y="363"/>
                </a:cubicBezTo>
                <a:cubicBezTo>
                  <a:pt x="1853" y="361"/>
                  <a:pt x="1864" y="359"/>
                  <a:pt x="1874" y="356"/>
                </a:cubicBezTo>
                <a:cubicBezTo>
                  <a:pt x="1877" y="355"/>
                  <a:pt x="1880" y="354"/>
                  <a:pt x="1883" y="354"/>
                </a:cubicBezTo>
                <a:cubicBezTo>
                  <a:pt x="1891" y="352"/>
                  <a:pt x="1899" y="350"/>
                  <a:pt x="1906" y="348"/>
                </a:cubicBezTo>
                <a:cubicBezTo>
                  <a:pt x="1909" y="347"/>
                  <a:pt x="1913" y="346"/>
                  <a:pt x="1916" y="345"/>
                </a:cubicBezTo>
                <a:cubicBezTo>
                  <a:pt x="1924" y="343"/>
                  <a:pt x="1932" y="341"/>
                  <a:pt x="1939" y="339"/>
                </a:cubicBezTo>
                <a:cubicBezTo>
                  <a:pt x="1942" y="338"/>
                  <a:pt x="1945" y="337"/>
                  <a:pt x="1948" y="336"/>
                </a:cubicBezTo>
                <a:cubicBezTo>
                  <a:pt x="1958" y="333"/>
                  <a:pt x="1969" y="330"/>
                  <a:pt x="1979" y="327"/>
                </a:cubicBezTo>
                <a:cubicBezTo>
                  <a:pt x="1980" y="326"/>
                  <a:pt x="1980" y="326"/>
                  <a:pt x="1981" y="326"/>
                </a:cubicBezTo>
                <a:cubicBezTo>
                  <a:pt x="1991" y="323"/>
                  <a:pt x="2000" y="319"/>
                  <a:pt x="2010" y="316"/>
                </a:cubicBezTo>
                <a:cubicBezTo>
                  <a:pt x="2013" y="315"/>
                  <a:pt x="2016" y="314"/>
                  <a:pt x="2018" y="313"/>
                </a:cubicBezTo>
                <a:cubicBezTo>
                  <a:pt x="2026" y="310"/>
                  <a:pt x="2033" y="308"/>
                  <a:pt x="2041" y="305"/>
                </a:cubicBezTo>
                <a:cubicBezTo>
                  <a:pt x="2044" y="304"/>
                  <a:pt x="2047" y="303"/>
                  <a:pt x="2050" y="302"/>
                </a:cubicBezTo>
                <a:cubicBezTo>
                  <a:pt x="2058" y="299"/>
                  <a:pt x="2066" y="295"/>
                  <a:pt x="2074" y="292"/>
                </a:cubicBezTo>
                <a:cubicBezTo>
                  <a:pt x="2076" y="291"/>
                  <a:pt x="2078" y="291"/>
                  <a:pt x="2080" y="290"/>
                </a:cubicBezTo>
                <a:cubicBezTo>
                  <a:pt x="2091" y="286"/>
                  <a:pt x="2101" y="281"/>
                  <a:pt x="2111" y="277"/>
                </a:cubicBezTo>
                <a:cubicBezTo>
                  <a:pt x="2112" y="276"/>
                  <a:pt x="2114" y="276"/>
                  <a:pt x="2115" y="275"/>
                </a:cubicBezTo>
                <a:cubicBezTo>
                  <a:pt x="2122" y="272"/>
                  <a:pt x="2128" y="270"/>
                  <a:pt x="2135" y="267"/>
                </a:cubicBezTo>
                <a:cubicBezTo>
                  <a:pt x="2131" y="269"/>
                  <a:pt x="2127" y="272"/>
                  <a:pt x="2123" y="275"/>
                </a:cubicBezTo>
                <a:cubicBezTo>
                  <a:pt x="2121" y="277"/>
                  <a:pt x="2118" y="278"/>
                  <a:pt x="2115" y="280"/>
                </a:cubicBezTo>
                <a:cubicBezTo>
                  <a:pt x="2107" y="286"/>
                  <a:pt x="2099" y="292"/>
                  <a:pt x="2090" y="298"/>
                </a:cubicBezTo>
                <a:cubicBezTo>
                  <a:pt x="2089" y="299"/>
                  <a:pt x="2088" y="300"/>
                  <a:pt x="2087" y="301"/>
                </a:cubicBezTo>
                <a:cubicBezTo>
                  <a:pt x="2080" y="306"/>
                  <a:pt x="2072" y="312"/>
                  <a:pt x="2065" y="317"/>
                </a:cubicBezTo>
                <a:cubicBezTo>
                  <a:pt x="2063" y="319"/>
                  <a:pt x="2060" y="321"/>
                  <a:pt x="2057" y="324"/>
                </a:cubicBezTo>
                <a:cubicBezTo>
                  <a:pt x="2052" y="328"/>
                  <a:pt x="2046" y="333"/>
                  <a:pt x="2040" y="337"/>
                </a:cubicBezTo>
                <a:cubicBezTo>
                  <a:pt x="2038" y="339"/>
                  <a:pt x="2035" y="342"/>
                  <a:pt x="2032" y="344"/>
                </a:cubicBezTo>
                <a:cubicBezTo>
                  <a:pt x="2026" y="349"/>
                  <a:pt x="2020" y="354"/>
                  <a:pt x="2013" y="359"/>
                </a:cubicBezTo>
                <a:cubicBezTo>
                  <a:pt x="2012" y="361"/>
                  <a:pt x="2010" y="362"/>
                  <a:pt x="2008" y="364"/>
                </a:cubicBezTo>
                <a:cubicBezTo>
                  <a:pt x="2000" y="371"/>
                  <a:pt x="1992" y="378"/>
                  <a:pt x="1985" y="384"/>
                </a:cubicBezTo>
                <a:cubicBezTo>
                  <a:pt x="1983" y="386"/>
                  <a:pt x="1981" y="388"/>
                  <a:pt x="1979" y="389"/>
                </a:cubicBezTo>
                <a:cubicBezTo>
                  <a:pt x="1973" y="395"/>
                  <a:pt x="1967" y="400"/>
                  <a:pt x="1961" y="406"/>
                </a:cubicBezTo>
                <a:cubicBezTo>
                  <a:pt x="1959" y="408"/>
                  <a:pt x="1956" y="410"/>
                  <a:pt x="1954" y="413"/>
                </a:cubicBezTo>
                <a:cubicBezTo>
                  <a:pt x="1948" y="418"/>
                  <a:pt x="1943" y="423"/>
                  <a:pt x="1938" y="428"/>
                </a:cubicBezTo>
                <a:cubicBezTo>
                  <a:pt x="1935" y="430"/>
                  <a:pt x="1933" y="433"/>
                  <a:pt x="1931" y="435"/>
                </a:cubicBezTo>
                <a:cubicBezTo>
                  <a:pt x="1924" y="442"/>
                  <a:pt x="1917" y="449"/>
                  <a:pt x="1910" y="456"/>
                </a:cubicBezTo>
                <a:cubicBezTo>
                  <a:pt x="1909" y="456"/>
                  <a:pt x="1909" y="457"/>
                  <a:pt x="1909" y="457"/>
                </a:cubicBezTo>
                <a:cubicBezTo>
                  <a:pt x="1901" y="465"/>
                  <a:pt x="1894" y="472"/>
                  <a:pt x="1887" y="480"/>
                </a:cubicBezTo>
                <a:cubicBezTo>
                  <a:pt x="1885" y="482"/>
                  <a:pt x="1883" y="484"/>
                  <a:pt x="1881" y="487"/>
                </a:cubicBezTo>
                <a:cubicBezTo>
                  <a:pt x="1876" y="492"/>
                  <a:pt x="1871" y="498"/>
                  <a:pt x="1865" y="503"/>
                </a:cubicBezTo>
                <a:cubicBezTo>
                  <a:pt x="1863" y="506"/>
                  <a:pt x="1861" y="509"/>
                  <a:pt x="1859" y="511"/>
                </a:cubicBezTo>
                <a:cubicBezTo>
                  <a:pt x="1853" y="517"/>
                  <a:pt x="1848" y="523"/>
                  <a:pt x="1843" y="529"/>
                </a:cubicBezTo>
                <a:cubicBezTo>
                  <a:pt x="1841" y="531"/>
                  <a:pt x="1840" y="533"/>
                  <a:pt x="1838" y="535"/>
                </a:cubicBezTo>
                <a:cubicBezTo>
                  <a:pt x="1831" y="543"/>
                  <a:pt x="1825" y="551"/>
                  <a:pt x="1818" y="559"/>
                </a:cubicBezTo>
                <a:close/>
                <a:moveTo>
                  <a:pt x="959" y="294"/>
                </a:moveTo>
                <a:cubicBezTo>
                  <a:pt x="961" y="295"/>
                  <a:pt x="964" y="296"/>
                  <a:pt x="966" y="297"/>
                </a:cubicBezTo>
                <a:cubicBezTo>
                  <a:pt x="974" y="300"/>
                  <a:pt x="983" y="303"/>
                  <a:pt x="991" y="306"/>
                </a:cubicBezTo>
                <a:cubicBezTo>
                  <a:pt x="992" y="306"/>
                  <a:pt x="994" y="307"/>
                  <a:pt x="995" y="308"/>
                </a:cubicBezTo>
                <a:cubicBezTo>
                  <a:pt x="1002" y="310"/>
                  <a:pt x="1009" y="312"/>
                  <a:pt x="1016" y="315"/>
                </a:cubicBezTo>
                <a:cubicBezTo>
                  <a:pt x="1019" y="316"/>
                  <a:pt x="1022" y="317"/>
                  <a:pt x="1025" y="318"/>
                </a:cubicBezTo>
                <a:cubicBezTo>
                  <a:pt x="1030" y="320"/>
                  <a:pt x="1035" y="322"/>
                  <a:pt x="1041" y="323"/>
                </a:cubicBezTo>
                <a:cubicBezTo>
                  <a:pt x="1044" y="324"/>
                  <a:pt x="1048" y="326"/>
                  <a:pt x="1051" y="327"/>
                </a:cubicBezTo>
                <a:cubicBezTo>
                  <a:pt x="1056" y="328"/>
                  <a:pt x="1061" y="330"/>
                  <a:pt x="1066" y="331"/>
                </a:cubicBezTo>
                <a:cubicBezTo>
                  <a:pt x="1070" y="333"/>
                  <a:pt x="1073" y="334"/>
                  <a:pt x="1077" y="335"/>
                </a:cubicBezTo>
                <a:cubicBezTo>
                  <a:pt x="1082" y="336"/>
                  <a:pt x="1086" y="338"/>
                  <a:pt x="1091" y="339"/>
                </a:cubicBezTo>
                <a:cubicBezTo>
                  <a:pt x="1095" y="340"/>
                  <a:pt x="1099" y="341"/>
                  <a:pt x="1103" y="342"/>
                </a:cubicBezTo>
                <a:cubicBezTo>
                  <a:pt x="1107" y="344"/>
                  <a:pt x="1112" y="345"/>
                  <a:pt x="1117" y="346"/>
                </a:cubicBezTo>
                <a:cubicBezTo>
                  <a:pt x="1121" y="347"/>
                  <a:pt x="1124" y="348"/>
                  <a:pt x="1128" y="349"/>
                </a:cubicBezTo>
                <a:cubicBezTo>
                  <a:pt x="1131" y="350"/>
                  <a:pt x="1134" y="351"/>
                  <a:pt x="1136" y="351"/>
                </a:cubicBezTo>
                <a:cubicBezTo>
                  <a:pt x="1136" y="351"/>
                  <a:pt x="1136" y="351"/>
                  <a:pt x="1136" y="351"/>
                </a:cubicBezTo>
                <a:cubicBezTo>
                  <a:pt x="1136" y="351"/>
                  <a:pt x="1136" y="351"/>
                  <a:pt x="1136" y="351"/>
                </a:cubicBezTo>
                <a:cubicBezTo>
                  <a:pt x="1134" y="353"/>
                  <a:pt x="1132" y="355"/>
                  <a:pt x="1130" y="357"/>
                </a:cubicBezTo>
                <a:cubicBezTo>
                  <a:pt x="1127" y="360"/>
                  <a:pt x="1124" y="362"/>
                  <a:pt x="1121" y="365"/>
                </a:cubicBezTo>
                <a:cubicBezTo>
                  <a:pt x="1117" y="368"/>
                  <a:pt x="1113" y="371"/>
                  <a:pt x="1109" y="375"/>
                </a:cubicBezTo>
                <a:cubicBezTo>
                  <a:pt x="1106" y="377"/>
                  <a:pt x="1103" y="380"/>
                  <a:pt x="1100" y="382"/>
                </a:cubicBezTo>
                <a:cubicBezTo>
                  <a:pt x="1096" y="386"/>
                  <a:pt x="1093" y="389"/>
                  <a:pt x="1089" y="393"/>
                </a:cubicBezTo>
                <a:cubicBezTo>
                  <a:pt x="1086" y="395"/>
                  <a:pt x="1083" y="398"/>
                  <a:pt x="1080" y="400"/>
                </a:cubicBezTo>
                <a:cubicBezTo>
                  <a:pt x="1076" y="404"/>
                  <a:pt x="1072" y="408"/>
                  <a:pt x="1068" y="412"/>
                </a:cubicBezTo>
                <a:cubicBezTo>
                  <a:pt x="1066" y="414"/>
                  <a:pt x="1063" y="416"/>
                  <a:pt x="1061" y="419"/>
                </a:cubicBezTo>
                <a:cubicBezTo>
                  <a:pt x="1056" y="423"/>
                  <a:pt x="1052" y="427"/>
                  <a:pt x="1047" y="432"/>
                </a:cubicBezTo>
                <a:cubicBezTo>
                  <a:pt x="1045" y="434"/>
                  <a:pt x="1043" y="436"/>
                  <a:pt x="1041" y="437"/>
                </a:cubicBezTo>
                <a:cubicBezTo>
                  <a:pt x="1029" y="450"/>
                  <a:pt x="1016" y="463"/>
                  <a:pt x="1004" y="476"/>
                </a:cubicBezTo>
                <a:cubicBezTo>
                  <a:pt x="1002" y="478"/>
                  <a:pt x="1000" y="480"/>
                  <a:pt x="998" y="482"/>
                </a:cubicBezTo>
                <a:cubicBezTo>
                  <a:pt x="994" y="486"/>
                  <a:pt x="991" y="490"/>
                  <a:pt x="987" y="494"/>
                </a:cubicBezTo>
                <a:cubicBezTo>
                  <a:pt x="982" y="492"/>
                  <a:pt x="978" y="491"/>
                  <a:pt x="973" y="489"/>
                </a:cubicBezTo>
                <a:cubicBezTo>
                  <a:pt x="970" y="488"/>
                  <a:pt x="967" y="486"/>
                  <a:pt x="964" y="485"/>
                </a:cubicBezTo>
                <a:cubicBezTo>
                  <a:pt x="958" y="483"/>
                  <a:pt x="952" y="480"/>
                  <a:pt x="946" y="478"/>
                </a:cubicBezTo>
                <a:cubicBezTo>
                  <a:pt x="943" y="477"/>
                  <a:pt x="941" y="476"/>
                  <a:pt x="939" y="475"/>
                </a:cubicBezTo>
                <a:cubicBezTo>
                  <a:pt x="930" y="471"/>
                  <a:pt x="922" y="468"/>
                  <a:pt x="914" y="464"/>
                </a:cubicBezTo>
                <a:cubicBezTo>
                  <a:pt x="912" y="463"/>
                  <a:pt x="910" y="463"/>
                  <a:pt x="908" y="462"/>
                </a:cubicBezTo>
                <a:cubicBezTo>
                  <a:pt x="902" y="459"/>
                  <a:pt x="895" y="456"/>
                  <a:pt x="889" y="453"/>
                </a:cubicBezTo>
                <a:cubicBezTo>
                  <a:pt x="886" y="452"/>
                  <a:pt x="883" y="450"/>
                  <a:pt x="880" y="449"/>
                </a:cubicBezTo>
                <a:cubicBezTo>
                  <a:pt x="875" y="447"/>
                  <a:pt x="870" y="444"/>
                  <a:pt x="864" y="442"/>
                </a:cubicBezTo>
                <a:cubicBezTo>
                  <a:pt x="861" y="440"/>
                  <a:pt x="858" y="438"/>
                  <a:pt x="854" y="437"/>
                </a:cubicBezTo>
                <a:cubicBezTo>
                  <a:pt x="850" y="434"/>
                  <a:pt x="845" y="432"/>
                  <a:pt x="840" y="430"/>
                </a:cubicBezTo>
                <a:cubicBezTo>
                  <a:pt x="836" y="428"/>
                  <a:pt x="833" y="426"/>
                  <a:pt x="830" y="424"/>
                </a:cubicBezTo>
                <a:cubicBezTo>
                  <a:pt x="825" y="422"/>
                  <a:pt x="820" y="420"/>
                  <a:pt x="816" y="417"/>
                </a:cubicBezTo>
                <a:cubicBezTo>
                  <a:pt x="812" y="415"/>
                  <a:pt x="809" y="413"/>
                  <a:pt x="805" y="411"/>
                </a:cubicBezTo>
                <a:cubicBezTo>
                  <a:pt x="802" y="410"/>
                  <a:pt x="799" y="408"/>
                  <a:pt x="796" y="406"/>
                </a:cubicBezTo>
                <a:cubicBezTo>
                  <a:pt x="798" y="404"/>
                  <a:pt x="801" y="402"/>
                  <a:pt x="803" y="400"/>
                </a:cubicBezTo>
                <a:cubicBezTo>
                  <a:pt x="805" y="398"/>
                  <a:pt x="808" y="395"/>
                  <a:pt x="811" y="393"/>
                </a:cubicBezTo>
                <a:cubicBezTo>
                  <a:pt x="814" y="390"/>
                  <a:pt x="818" y="387"/>
                  <a:pt x="821" y="384"/>
                </a:cubicBezTo>
                <a:cubicBezTo>
                  <a:pt x="824" y="381"/>
                  <a:pt x="826" y="379"/>
                  <a:pt x="829" y="377"/>
                </a:cubicBezTo>
                <a:cubicBezTo>
                  <a:pt x="833" y="374"/>
                  <a:pt x="836" y="371"/>
                  <a:pt x="840" y="367"/>
                </a:cubicBezTo>
                <a:cubicBezTo>
                  <a:pt x="843" y="365"/>
                  <a:pt x="845" y="363"/>
                  <a:pt x="848" y="361"/>
                </a:cubicBezTo>
                <a:cubicBezTo>
                  <a:pt x="852" y="358"/>
                  <a:pt x="856" y="354"/>
                  <a:pt x="860" y="351"/>
                </a:cubicBezTo>
                <a:cubicBezTo>
                  <a:pt x="862" y="349"/>
                  <a:pt x="864" y="347"/>
                  <a:pt x="867" y="346"/>
                </a:cubicBezTo>
                <a:cubicBezTo>
                  <a:pt x="871" y="342"/>
                  <a:pt x="876" y="338"/>
                  <a:pt x="881" y="334"/>
                </a:cubicBezTo>
                <a:cubicBezTo>
                  <a:pt x="883" y="333"/>
                  <a:pt x="884" y="332"/>
                  <a:pt x="886" y="330"/>
                </a:cubicBezTo>
                <a:cubicBezTo>
                  <a:pt x="892" y="325"/>
                  <a:pt x="899" y="320"/>
                  <a:pt x="905" y="315"/>
                </a:cubicBezTo>
                <a:cubicBezTo>
                  <a:pt x="906" y="315"/>
                  <a:pt x="907" y="314"/>
                  <a:pt x="908" y="314"/>
                </a:cubicBezTo>
                <a:cubicBezTo>
                  <a:pt x="913" y="309"/>
                  <a:pt x="919" y="305"/>
                  <a:pt x="925" y="301"/>
                </a:cubicBezTo>
                <a:cubicBezTo>
                  <a:pt x="927" y="299"/>
                  <a:pt x="929" y="298"/>
                  <a:pt x="932" y="296"/>
                </a:cubicBezTo>
                <a:cubicBezTo>
                  <a:pt x="935" y="293"/>
                  <a:pt x="939" y="290"/>
                  <a:pt x="943" y="288"/>
                </a:cubicBezTo>
                <a:cubicBezTo>
                  <a:pt x="949" y="290"/>
                  <a:pt x="954" y="292"/>
                  <a:pt x="959" y="294"/>
                </a:cubicBezTo>
                <a:close/>
                <a:moveTo>
                  <a:pt x="800" y="422"/>
                </a:moveTo>
                <a:cubicBezTo>
                  <a:pt x="803" y="424"/>
                  <a:pt x="806" y="425"/>
                  <a:pt x="808" y="427"/>
                </a:cubicBezTo>
                <a:cubicBezTo>
                  <a:pt x="815" y="430"/>
                  <a:pt x="821" y="433"/>
                  <a:pt x="827" y="436"/>
                </a:cubicBezTo>
                <a:cubicBezTo>
                  <a:pt x="829" y="437"/>
                  <a:pt x="831" y="438"/>
                  <a:pt x="833" y="439"/>
                </a:cubicBezTo>
                <a:cubicBezTo>
                  <a:pt x="841" y="444"/>
                  <a:pt x="849" y="448"/>
                  <a:pt x="857" y="452"/>
                </a:cubicBezTo>
                <a:cubicBezTo>
                  <a:pt x="859" y="452"/>
                  <a:pt x="860" y="453"/>
                  <a:pt x="862" y="454"/>
                </a:cubicBezTo>
                <a:cubicBezTo>
                  <a:pt x="868" y="457"/>
                  <a:pt x="875" y="460"/>
                  <a:pt x="882" y="463"/>
                </a:cubicBezTo>
                <a:cubicBezTo>
                  <a:pt x="885" y="465"/>
                  <a:pt x="888" y="466"/>
                  <a:pt x="891" y="467"/>
                </a:cubicBezTo>
                <a:cubicBezTo>
                  <a:pt x="896" y="470"/>
                  <a:pt x="902" y="472"/>
                  <a:pt x="907" y="474"/>
                </a:cubicBezTo>
                <a:cubicBezTo>
                  <a:pt x="910" y="476"/>
                  <a:pt x="914" y="477"/>
                  <a:pt x="917" y="479"/>
                </a:cubicBezTo>
                <a:cubicBezTo>
                  <a:pt x="922" y="481"/>
                  <a:pt x="927" y="483"/>
                  <a:pt x="932" y="485"/>
                </a:cubicBezTo>
                <a:cubicBezTo>
                  <a:pt x="936" y="487"/>
                  <a:pt x="939" y="488"/>
                  <a:pt x="943" y="490"/>
                </a:cubicBezTo>
                <a:cubicBezTo>
                  <a:pt x="948" y="492"/>
                  <a:pt x="952" y="493"/>
                  <a:pt x="957" y="495"/>
                </a:cubicBezTo>
                <a:cubicBezTo>
                  <a:pt x="961" y="497"/>
                  <a:pt x="965" y="498"/>
                  <a:pt x="969" y="500"/>
                </a:cubicBezTo>
                <a:cubicBezTo>
                  <a:pt x="972" y="501"/>
                  <a:pt x="975" y="502"/>
                  <a:pt x="978" y="504"/>
                </a:cubicBezTo>
                <a:cubicBezTo>
                  <a:pt x="978" y="504"/>
                  <a:pt x="978" y="504"/>
                  <a:pt x="978" y="504"/>
                </a:cubicBezTo>
                <a:cubicBezTo>
                  <a:pt x="978" y="504"/>
                  <a:pt x="978" y="504"/>
                  <a:pt x="978" y="504"/>
                </a:cubicBezTo>
                <a:cubicBezTo>
                  <a:pt x="977" y="506"/>
                  <a:pt x="975" y="508"/>
                  <a:pt x="973" y="510"/>
                </a:cubicBezTo>
                <a:cubicBezTo>
                  <a:pt x="971" y="513"/>
                  <a:pt x="968" y="515"/>
                  <a:pt x="966" y="518"/>
                </a:cubicBezTo>
                <a:cubicBezTo>
                  <a:pt x="963" y="521"/>
                  <a:pt x="960" y="524"/>
                  <a:pt x="957" y="528"/>
                </a:cubicBezTo>
                <a:cubicBezTo>
                  <a:pt x="955" y="530"/>
                  <a:pt x="953" y="533"/>
                  <a:pt x="951" y="535"/>
                </a:cubicBezTo>
                <a:cubicBezTo>
                  <a:pt x="948" y="539"/>
                  <a:pt x="945" y="543"/>
                  <a:pt x="942" y="546"/>
                </a:cubicBezTo>
                <a:cubicBezTo>
                  <a:pt x="940" y="549"/>
                  <a:pt x="938" y="551"/>
                  <a:pt x="936" y="553"/>
                </a:cubicBezTo>
                <a:cubicBezTo>
                  <a:pt x="932" y="558"/>
                  <a:pt x="929" y="562"/>
                  <a:pt x="926" y="566"/>
                </a:cubicBezTo>
                <a:cubicBezTo>
                  <a:pt x="924" y="568"/>
                  <a:pt x="922" y="570"/>
                  <a:pt x="921" y="572"/>
                </a:cubicBezTo>
                <a:cubicBezTo>
                  <a:pt x="916" y="578"/>
                  <a:pt x="912" y="583"/>
                  <a:pt x="907" y="589"/>
                </a:cubicBezTo>
                <a:cubicBezTo>
                  <a:pt x="907" y="590"/>
                  <a:pt x="907" y="590"/>
                  <a:pt x="906" y="590"/>
                </a:cubicBezTo>
                <a:cubicBezTo>
                  <a:pt x="902" y="596"/>
                  <a:pt x="897" y="603"/>
                  <a:pt x="892" y="609"/>
                </a:cubicBezTo>
                <a:cubicBezTo>
                  <a:pt x="891" y="611"/>
                  <a:pt x="889" y="613"/>
                  <a:pt x="888" y="615"/>
                </a:cubicBezTo>
                <a:cubicBezTo>
                  <a:pt x="884" y="619"/>
                  <a:pt x="881" y="624"/>
                  <a:pt x="878" y="628"/>
                </a:cubicBezTo>
                <a:cubicBezTo>
                  <a:pt x="876" y="630"/>
                  <a:pt x="875" y="633"/>
                  <a:pt x="873" y="636"/>
                </a:cubicBezTo>
                <a:cubicBezTo>
                  <a:pt x="870" y="639"/>
                  <a:pt x="868" y="642"/>
                  <a:pt x="866" y="645"/>
                </a:cubicBezTo>
                <a:cubicBezTo>
                  <a:pt x="862" y="643"/>
                  <a:pt x="858" y="641"/>
                  <a:pt x="854" y="639"/>
                </a:cubicBezTo>
                <a:cubicBezTo>
                  <a:pt x="850" y="637"/>
                  <a:pt x="846" y="635"/>
                  <a:pt x="843" y="633"/>
                </a:cubicBezTo>
                <a:cubicBezTo>
                  <a:pt x="837" y="631"/>
                  <a:pt x="832" y="628"/>
                  <a:pt x="827" y="625"/>
                </a:cubicBezTo>
                <a:cubicBezTo>
                  <a:pt x="824" y="624"/>
                  <a:pt x="820" y="622"/>
                  <a:pt x="817" y="620"/>
                </a:cubicBezTo>
                <a:cubicBezTo>
                  <a:pt x="811" y="617"/>
                  <a:pt x="805" y="614"/>
                  <a:pt x="798" y="610"/>
                </a:cubicBezTo>
                <a:cubicBezTo>
                  <a:pt x="796" y="609"/>
                  <a:pt x="794" y="608"/>
                  <a:pt x="792" y="607"/>
                </a:cubicBezTo>
                <a:cubicBezTo>
                  <a:pt x="784" y="602"/>
                  <a:pt x="775" y="597"/>
                  <a:pt x="767" y="593"/>
                </a:cubicBezTo>
                <a:cubicBezTo>
                  <a:pt x="765" y="591"/>
                  <a:pt x="762" y="590"/>
                  <a:pt x="760" y="588"/>
                </a:cubicBezTo>
                <a:cubicBezTo>
                  <a:pt x="754" y="585"/>
                  <a:pt x="748" y="582"/>
                  <a:pt x="742" y="578"/>
                </a:cubicBezTo>
                <a:cubicBezTo>
                  <a:pt x="739" y="576"/>
                  <a:pt x="736" y="574"/>
                  <a:pt x="733" y="572"/>
                </a:cubicBezTo>
                <a:cubicBezTo>
                  <a:pt x="728" y="569"/>
                  <a:pt x="723" y="566"/>
                  <a:pt x="718" y="563"/>
                </a:cubicBezTo>
                <a:cubicBezTo>
                  <a:pt x="714" y="561"/>
                  <a:pt x="711" y="559"/>
                  <a:pt x="707" y="556"/>
                </a:cubicBezTo>
                <a:cubicBezTo>
                  <a:pt x="703" y="553"/>
                  <a:pt x="698" y="551"/>
                  <a:pt x="694" y="548"/>
                </a:cubicBezTo>
                <a:cubicBezTo>
                  <a:pt x="690" y="545"/>
                  <a:pt x="687" y="543"/>
                  <a:pt x="683" y="541"/>
                </a:cubicBezTo>
                <a:cubicBezTo>
                  <a:pt x="680" y="538"/>
                  <a:pt x="676" y="536"/>
                  <a:pt x="673" y="534"/>
                </a:cubicBezTo>
                <a:cubicBezTo>
                  <a:pt x="674" y="531"/>
                  <a:pt x="676" y="529"/>
                  <a:pt x="678" y="527"/>
                </a:cubicBezTo>
                <a:cubicBezTo>
                  <a:pt x="680" y="525"/>
                  <a:pt x="682" y="523"/>
                  <a:pt x="684" y="520"/>
                </a:cubicBezTo>
                <a:cubicBezTo>
                  <a:pt x="687" y="517"/>
                  <a:pt x="689" y="514"/>
                  <a:pt x="692" y="511"/>
                </a:cubicBezTo>
                <a:cubicBezTo>
                  <a:pt x="694" y="509"/>
                  <a:pt x="696" y="507"/>
                  <a:pt x="698" y="504"/>
                </a:cubicBezTo>
                <a:cubicBezTo>
                  <a:pt x="701" y="501"/>
                  <a:pt x="704" y="498"/>
                  <a:pt x="707" y="495"/>
                </a:cubicBezTo>
                <a:cubicBezTo>
                  <a:pt x="709" y="493"/>
                  <a:pt x="711" y="491"/>
                  <a:pt x="713" y="489"/>
                </a:cubicBezTo>
                <a:cubicBezTo>
                  <a:pt x="716" y="485"/>
                  <a:pt x="719" y="482"/>
                  <a:pt x="723" y="478"/>
                </a:cubicBezTo>
                <a:cubicBezTo>
                  <a:pt x="724" y="476"/>
                  <a:pt x="726" y="475"/>
                  <a:pt x="727" y="473"/>
                </a:cubicBezTo>
                <a:cubicBezTo>
                  <a:pt x="732" y="468"/>
                  <a:pt x="737" y="463"/>
                  <a:pt x="742" y="458"/>
                </a:cubicBezTo>
                <a:cubicBezTo>
                  <a:pt x="743" y="458"/>
                  <a:pt x="743" y="458"/>
                  <a:pt x="743" y="457"/>
                </a:cubicBezTo>
                <a:cubicBezTo>
                  <a:pt x="748" y="452"/>
                  <a:pt x="753" y="448"/>
                  <a:pt x="758" y="443"/>
                </a:cubicBezTo>
                <a:cubicBezTo>
                  <a:pt x="759" y="441"/>
                  <a:pt x="760" y="440"/>
                  <a:pt x="762" y="438"/>
                </a:cubicBezTo>
                <a:cubicBezTo>
                  <a:pt x="766" y="435"/>
                  <a:pt x="769" y="431"/>
                  <a:pt x="773" y="428"/>
                </a:cubicBezTo>
                <a:cubicBezTo>
                  <a:pt x="775" y="426"/>
                  <a:pt x="776" y="425"/>
                  <a:pt x="778" y="423"/>
                </a:cubicBezTo>
                <a:cubicBezTo>
                  <a:pt x="781" y="420"/>
                  <a:pt x="784" y="418"/>
                  <a:pt x="787" y="415"/>
                </a:cubicBezTo>
                <a:cubicBezTo>
                  <a:pt x="791" y="418"/>
                  <a:pt x="796" y="420"/>
                  <a:pt x="800" y="422"/>
                </a:cubicBezTo>
                <a:close/>
                <a:moveTo>
                  <a:pt x="677" y="551"/>
                </a:moveTo>
                <a:cubicBezTo>
                  <a:pt x="680" y="553"/>
                  <a:pt x="683" y="555"/>
                  <a:pt x="686" y="557"/>
                </a:cubicBezTo>
                <a:cubicBezTo>
                  <a:pt x="691" y="561"/>
                  <a:pt x="697" y="564"/>
                  <a:pt x="702" y="567"/>
                </a:cubicBezTo>
                <a:cubicBezTo>
                  <a:pt x="705" y="569"/>
                  <a:pt x="708" y="571"/>
                  <a:pt x="711" y="573"/>
                </a:cubicBezTo>
                <a:cubicBezTo>
                  <a:pt x="717" y="577"/>
                  <a:pt x="724" y="581"/>
                  <a:pt x="730" y="585"/>
                </a:cubicBezTo>
                <a:cubicBezTo>
                  <a:pt x="732" y="586"/>
                  <a:pt x="734" y="587"/>
                  <a:pt x="735" y="588"/>
                </a:cubicBezTo>
                <a:cubicBezTo>
                  <a:pt x="744" y="593"/>
                  <a:pt x="752" y="598"/>
                  <a:pt x="760" y="603"/>
                </a:cubicBezTo>
                <a:cubicBezTo>
                  <a:pt x="762" y="604"/>
                  <a:pt x="764" y="605"/>
                  <a:pt x="766" y="606"/>
                </a:cubicBezTo>
                <a:cubicBezTo>
                  <a:pt x="773" y="610"/>
                  <a:pt x="779" y="613"/>
                  <a:pt x="785" y="617"/>
                </a:cubicBezTo>
                <a:cubicBezTo>
                  <a:pt x="789" y="618"/>
                  <a:pt x="792" y="620"/>
                  <a:pt x="795" y="622"/>
                </a:cubicBezTo>
                <a:cubicBezTo>
                  <a:pt x="800" y="625"/>
                  <a:pt x="806" y="628"/>
                  <a:pt x="811" y="630"/>
                </a:cubicBezTo>
                <a:cubicBezTo>
                  <a:pt x="814" y="632"/>
                  <a:pt x="818" y="634"/>
                  <a:pt x="821" y="636"/>
                </a:cubicBezTo>
                <a:cubicBezTo>
                  <a:pt x="826" y="638"/>
                  <a:pt x="832" y="641"/>
                  <a:pt x="837" y="644"/>
                </a:cubicBezTo>
                <a:cubicBezTo>
                  <a:pt x="840" y="646"/>
                  <a:pt x="844" y="647"/>
                  <a:pt x="848" y="649"/>
                </a:cubicBezTo>
                <a:cubicBezTo>
                  <a:pt x="852" y="651"/>
                  <a:pt x="855" y="653"/>
                  <a:pt x="859" y="655"/>
                </a:cubicBezTo>
                <a:cubicBezTo>
                  <a:pt x="859" y="655"/>
                  <a:pt x="859" y="655"/>
                  <a:pt x="859" y="655"/>
                </a:cubicBezTo>
                <a:cubicBezTo>
                  <a:pt x="859" y="655"/>
                  <a:pt x="859" y="655"/>
                  <a:pt x="859" y="655"/>
                </a:cubicBezTo>
                <a:cubicBezTo>
                  <a:pt x="857" y="657"/>
                  <a:pt x="856" y="660"/>
                  <a:pt x="854" y="662"/>
                </a:cubicBezTo>
                <a:cubicBezTo>
                  <a:pt x="852" y="665"/>
                  <a:pt x="851" y="667"/>
                  <a:pt x="849" y="670"/>
                </a:cubicBezTo>
                <a:cubicBezTo>
                  <a:pt x="847" y="673"/>
                  <a:pt x="844" y="677"/>
                  <a:pt x="842" y="681"/>
                </a:cubicBezTo>
                <a:cubicBezTo>
                  <a:pt x="840" y="683"/>
                  <a:pt x="839" y="685"/>
                  <a:pt x="837" y="688"/>
                </a:cubicBezTo>
                <a:cubicBezTo>
                  <a:pt x="834" y="692"/>
                  <a:pt x="832" y="696"/>
                  <a:pt x="829" y="700"/>
                </a:cubicBezTo>
                <a:cubicBezTo>
                  <a:pt x="828" y="702"/>
                  <a:pt x="826" y="704"/>
                  <a:pt x="825" y="706"/>
                </a:cubicBezTo>
                <a:cubicBezTo>
                  <a:pt x="822" y="712"/>
                  <a:pt x="818" y="717"/>
                  <a:pt x="815" y="723"/>
                </a:cubicBezTo>
                <a:cubicBezTo>
                  <a:pt x="814" y="723"/>
                  <a:pt x="814" y="724"/>
                  <a:pt x="814" y="725"/>
                </a:cubicBezTo>
                <a:cubicBezTo>
                  <a:pt x="810" y="731"/>
                  <a:pt x="806" y="737"/>
                  <a:pt x="802" y="744"/>
                </a:cubicBezTo>
                <a:cubicBezTo>
                  <a:pt x="801" y="745"/>
                  <a:pt x="800" y="747"/>
                  <a:pt x="800" y="748"/>
                </a:cubicBezTo>
                <a:cubicBezTo>
                  <a:pt x="797" y="753"/>
                  <a:pt x="794" y="758"/>
                  <a:pt x="791" y="762"/>
                </a:cubicBezTo>
                <a:cubicBezTo>
                  <a:pt x="790" y="765"/>
                  <a:pt x="789" y="767"/>
                  <a:pt x="788" y="769"/>
                </a:cubicBezTo>
                <a:cubicBezTo>
                  <a:pt x="785" y="773"/>
                  <a:pt x="783" y="777"/>
                  <a:pt x="781" y="782"/>
                </a:cubicBezTo>
                <a:cubicBezTo>
                  <a:pt x="779" y="784"/>
                  <a:pt x="778" y="786"/>
                  <a:pt x="777" y="789"/>
                </a:cubicBezTo>
                <a:cubicBezTo>
                  <a:pt x="775" y="792"/>
                  <a:pt x="773" y="795"/>
                  <a:pt x="772" y="798"/>
                </a:cubicBezTo>
                <a:cubicBezTo>
                  <a:pt x="768" y="795"/>
                  <a:pt x="763" y="793"/>
                  <a:pt x="759" y="790"/>
                </a:cubicBezTo>
                <a:cubicBezTo>
                  <a:pt x="755" y="788"/>
                  <a:pt x="752" y="786"/>
                  <a:pt x="748" y="784"/>
                </a:cubicBezTo>
                <a:cubicBezTo>
                  <a:pt x="743" y="781"/>
                  <a:pt x="737" y="777"/>
                  <a:pt x="732" y="774"/>
                </a:cubicBezTo>
                <a:cubicBezTo>
                  <a:pt x="729" y="772"/>
                  <a:pt x="725" y="770"/>
                  <a:pt x="722" y="768"/>
                </a:cubicBezTo>
                <a:cubicBezTo>
                  <a:pt x="716" y="764"/>
                  <a:pt x="710" y="760"/>
                  <a:pt x="704" y="757"/>
                </a:cubicBezTo>
                <a:cubicBezTo>
                  <a:pt x="701" y="755"/>
                  <a:pt x="698" y="753"/>
                  <a:pt x="696" y="751"/>
                </a:cubicBezTo>
                <a:cubicBezTo>
                  <a:pt x="688" y="746"/>
                  <a:pt x="680" y="741"/>
                  <a:pt x="672" y="736"/>
                </a:cubicBezTo>
                <a:cubicBezTo>
                  <a:pt x="672" y="735"/>
                  <a:pt x="671" y="735"/>
                  <a:pt x="670" y="734"/>
                </a:cubicBezTo>
                <a:cubicBezTo>
                  <a:pt x="661" y="728"/>
                  <a:pt x="653" y="722"/>
                  <a:pt x="644" y="716"/>
                </a:cubicBezTo>
                <a:cubicBezTo>
                  <a:pt x="642" y="715"/>
                  <a:pt x="640" y="713"/>
                  <a:pt x="637" y="711"/>
                </a:cubicBezTo>
                <a:cubicBezTo>
                  <a:pt x="631" y="707"/>
                  <a:pt x="625" y="703"/>
                  <a:pt x="619" y="698"/>
                </a:cubicBezTo>
                <a:cubicBezTo>
                  <a:pt x="616" y="696"/>
                  <a:pt x="613" y="693"/>
                  <a:pt x="610" y="691"/>
                </a:cubicBezTo>
                <a:cubicBezTo>
                  <a:pt x="605" y="687"/>
                  <a:pt x="600" y="683"/>
                  <a:pt x="595" y="680"/>
                </a:cubicBezTo>
                <a:cubicBezTo>
                  <a:pt x="591" y="677"/>
                  <a:pt x="588" y="674"/>
                  <a:pt x="585" y="671"/>
                </a:cubicBezTo>
                <a:cubicBezTo>
                  <a:pt x="581" y="668"/>
                  <a:pt x="577" y="665"/>
                  <a:pt x="573" y="662"/>
                </a:cubicBezTo>
                <a:cubicBezTo>
                  <a:pt x="574" y="661"/>
                  <a:pt x="574" y="661"/>
                  <a:pt x="575" y="660"/>
                </a:cubicBezTo>
                <a:cubicBezTo>
                  <a:pt x="581" y="651"/>
                  <a:pt x="588" y="641"/>
                  <a:pt x="594" y="632"/>
                </a:cubicBezTo>
                <a:cubicBezTo>
                  <a:pt x="595" y="631"/>
                  <a:pt x="595" y="631"/>
                  <a:pt x="596" y="630"/>
                </a:cubicBezTo>
                <a:cubicBezTo>
                  <a:pt x="610" y="611"/>
                  <a:pt x="624" y="592"/>
                  <a:pt x="639" y="573"/>
                </a:cubicBezTo>
                <a:cubicBezTo>
                  <a:pt x="640" y="572"/>
                  <a:pt x="641" y="572"/>
                  <a:pt x="641" y="571"/>
                </a:cubicBezTo>
                <a:cubicBezTo>
                  <a:pt x="648" y="562"/>
                  <a:pt x="656" y="553"/>
                  <a:pt x="663" y="545"/>
                </a:cubicBezTo>
                <a:cubicBezTo>
                  <a:pt x="663" y="544"/>
                  <a:pt x="664" y="543"/>
                  <a:pt x="665" y="543"/>
                </a:cubicBezTo>
                <a:cubicBezTo>
                  <a:pt x="669" y="545"/>
                  <a:pt x="673" y="548"/>
                  <a:pt x="677" y="551"/>
                </a:cubicBezTo>
                <a:close/>
                <a:moveTo>
                  <a:pt x="578" y="681"/>
                </a:moveTo>
                <a:cubicBezTo>
                  <a:pt x="581" y="684"/>
                  <a:pt x="584" y="687"/>
                  <a:pt x="588" y="689"/>
                </a:cubicBezTo>
                <a:cubicBezTo>
                  <a:pt x="593" y="693"/>
                  <a:pt x="598" y="697"/>
                  <a:pt x="603" y="701"/>
                </a:cubicBezTo>
                <a:cubicBezTo>
                  <a:pt x="606" y="703"/>
                  <a:pt x="609" y="706"/>
                  <a:pt x="613" y="708"/>
                </a:cubicBezTo>
                <a:cubicBezTo>
                  <a:pt x="618" y="712"/>
                  <a:pt x="624" y="716"/>
                  <a:pt x="629" y="720"/>
                </a:cubicBezTo>
                <a:cubicBezTo>
                  <a:pt x="632" y="722"/>
                  <a:pt x="635" y="724"/>
                  <a:pt x="638" y="726"/>
                </a:cubicBezTo>
                <a:cubicBezTo>
                  <a:pt x="645" y="732"/>
                  <a:pt x="653" y="737"/>
                  <a:pt x="660" y="742"/>
                </a:cubicBezTo>
                <a:cubicBezTo>
                  <a:pt x="661" y="743"/>
                  <a:pt x="662" y="743"/>
                  <a:pt x="663" y="744"/>
                </a:cubicBezTo>
                <a:cubicBezTo>
                  <a:pt x="672" y="750"/>
                  <a:pt x="681" y="756"/>
                  <a:pt x="689" y="761"/>
                </a:cubicBezTo>
                <a:cubicBezTo>
                  <a:pt x="692" y="763"/>
                  <a:pt x="694" y="765"/>
                  <a:pt x="697" y="766"/>
                </a:cubicBezTo>
                <a:cubicBezTo>
                  <a:pt x="703" y="770"/>
                  <a:pt x="709" y="774"/>
                  <a:pt x="715" y="778"/>
                </a:cubicBezTo>
                <a:cubicBezTo>
                  <a:pt x="719" y="780"/>
                  <a:pt x="722" y="782"/>
                  <a:pt x="726" y="784"/>
                </a:cubicBezTo>
                <a:cubicBezTo>
                  <a:pt x="731" y="788"/>
                  <a:pt x="736" y="791"/>
                  <a:pt x="742" y="794"/>
                </a:cubicBezTo>
                <a:cubicBezTo>
                  <a:pt x="746" y="796"/>
                  <a:pt x="749" y="799"/>
                  <a:pt x="753" y="801"/>
                </a:cubicBezTo>
                <a:cubicBezTo>
                  <a:pt x="758" y="803"/>
                  <a:pt x="762" y="806"/>
                  <a:pt x="766" y="808"/>
                </a:cubicBezTo>
                <a:cubicBezTo>
                  <a:pt x="766" y="808"/>
                  <a:pt x="766" y="808"/>
                  <a:pt x="766" y="808"/>
                </a:cubicBezTo>
                <a:cubicBezTo>
                  <a:pt x="766" y="808"/>
                  <a:pt x="766" y="808"/>
                  <a:pt x="766" y="808"/>
                </a:cubicBezTo>
                <a:cubicBezTo>
                  <a:pt x="765" y="811"/>
                  <a:pt x="763" y="814"/>
                  <a:pt x="761" y="817"/>
                </a:cubicBezTo>
                <a:cubicBezTo>
                  <a:pt x="760" y="819"/>
                  <a:pt x="759" y="822"/>
                  <a:pt x="758" y="824"/>
                </a:cubicBezTo>
                <a:cubicBezTo>
                  <a:pt x="756" y="828"/>
                  <a:pt x="754" y="832"/>
                  <a:pt x="751" y="837"/>
                </a:cubicBezTo>
                <a:cubicBezTo>
                  <a:pt x="750" y="839"/>
                  <a:pt x="749" y="841"/>
                  <a:pt x="748" y="843"/>
                </a:cubicBezTo>
                <a:cubicBezTo>
                  <a:pt x="746" y="848"/>
                  <a:pt x="743" y="853"/>
                  <a:pt x="741" y="858"/>
                </a:cubicBezTo>
                <a:cubicBezTo>
                  <a:pt x="740" y="859"/>
                  <a:pt x="740" y="861"/>
                  <a:pt x="739" y="862"/>
                </a:cubicBezTo>
                <a:cubicBezTo>
                  <a:pt x="736" y="868"/>
                  <a:pt x="733" y="875"/>
                  <a:pt x="730" y="881"/>
                </a:cubicBezTo>
                <a:cubicBezTo>
                  <a:pt x="729" y="882"/>
                  <a:pt x="729" y="884"/>
                  <a:pt x="728" y="885"/>
                </a:cubicBezTo>
                <a:cubicBezTo>
                  <a:pt x="726" y="890"/>
                  <a:pt x="724" y="895"/>
                  <a:pt x="721" y="901"/>
                </a:cubicBezTo>
                <a:cubicBezTo>
                  <a:pt x="720" y="903"/>
                  <a:pt x="719" y="905"/>
                  <a:pt x="718" y="907"/>
                </a:cubicBezTo>
                <a:cubicBezTo>
                  <a:pt x="716" y="911"/>
                  <a:pt x="715" y="916"/>
                  <a:pt x="713" y="920"/>
                </a:cubicBezTo>
                <a:cubicBezTo>
                  <a:pt x="712" y="922"/>
                  <a:pt x="711" y="925"/>
                  <a:pt x="710" y="928"/>
                </a:cubicBezTo>
                <a:cubicBezTo>
                  <a:pt x="708" y="931"/>
                  <a:pt x="706" y="935"/>
                  <a:pt x="705" y="939"/>
                </a:cubicBezTo>
                <a:cubicBezTo>
                  <a:pt x="704" y="942"/>
                  <a:pt x="702" y="945"/>
                  <a:pt x="701" y="947"/>
                </a:cubicBezTo>
                <a:cubicBezTo>
                  <a:pt x="700" y="950"/>
                  <a:pt x="699" y="953"/>
                  <a:pt x="698" y="955"/>
                </a:cubicBezTo>
                <a:cubicBezTo>
                  <a:pt x="694" y="952"/>
                  <a:pt x="690" y="950"/>
                  <a:pt x="686" y="947"/>
                </a:cubicBezTo>
                <a:cubicBezTo>
                  <a:pt x="682" y="944"/>
                  <a:pt x="678" y="942"/>
                  <a:pt x="673" y="939"/>
                </a:cubicBezTo>
                <a:cubicBezTo>
                  <a:pt x="668" y="935"/>
                  <a:pt x="663" y="931"/>
                  <a:pt x="657" y="928"/>
                </a:cubicBezTo>
                <a:cubicBezTo>
                  <a:pt x="654" y="925"/>
                  <a:pt x="650" y="922"/>
                  <a:pt x="646" y="920"/>
                </a:cubicBezTo>
                <a:cubicBezTo>
                  <a:pt x="640" y="916"/>
                  <a:pt x="635" y="912"/>
                  <a:pt x="629" y="908"/>
                </a:cubicBezTo>
                <a:cubicBezTo>
                  <a:pt x="626" y="905"/>
                  <a:pt x="622" y="903"/>
                  <a:pt x="619" y="900"/>
                </a:cubicBezTo>
                <a:cubicBezTo>
                  <a:pt x="613" y="895"/>
                  <a:pt x="606" y="891"/>
                  <a:pt x="600" y="886"/>
                </a:cubicBezTo>
                <a:cubicBezTo>
                  <a:pt x="597" y="884"/>
                  <a:pt x="595" y="882"/>
                  <a:pt x="592" y="880"/>
                </a:cubicBezTo>
                <a:cubicBezTo>
                  <a:pt x="583" y="873"/>
                  <a:pt x="574" y="866"/>
                  <a:pt x="566" y="859"/>
                </a:cubicBezTo>
                <a:cubicBezTo>
                  <a:pt x="565" y="858"/>
                  <a:pt x="565" y="858"/>
                  <a:pt x="564" y="857"/>
                </a:cubicBezTo>
                <a:cubicBezTo>
                  <a:pt x="556" y="851"/>
                  <a:pt x="548" y="844"/>
                  <a:pt x="540" y="837"/>
                </a:cubicBezTo>
                <a:cubicBezTo>
                  <a:pt x="537" y="835"/>
                  <a:pt x="534" y="832"/>
                  <a:pt x="531" y="830"/>
                </a:cubicBezTo>
                <a:cubicBezTo>
                  <a:pt x="526" y="825"/>
                  <a:pt x="520" y="820"/>
                  <a:pt x="515" y="815"/>
                </a:cubicBezTo>
                <a:cubicBezTo>
                  <a:pt x="511" y="812"/>
                  <a:pt x="508" y="809"/>
                  <a:pt x="505" y="806"/>
                </a:cubicBezTo>
                <a:cubicBezTo>
                  <a:pt x="500" y="802"/>
                  <a:pt x="496" y="798"/>
                  <a:pt x="492" y="794"/>
                </a:cubicBezTo>
                <a:cubicBezTo>
                  <a:pt x="492" y="793"/>
                  <a:pt x="493" y="792"/>
                  <a:pt x="493" y="792"/>
                </a:cubicBezTo>
                <a:cubicBezTo>
                  <a:pt x="498" y="782"/>
                  <a:pt x="503" y="773"/>
                  <a:pt x="509" y="764"/>
                </a:cubicBezTo>
                <a:cubicBezTo>
                  <a:pt x="509" y="763"/>
                  <a:pt x="510" y="762"/>
                  <a:pt x="510" y="762"/>
                </a:cubicBezTo>
                <a:cubicBezTo>
                  <a:pt x="516" y="752"/>
                  <a:pt x="521" y="743"/>
                  <a:pt x="527" y="733"/>
                </a:cubicBezTo>
                <a:cubicBezTo>
                  <a:pt x="527" y="733"/>
                  <a:pt x="527" y="732"/>
                  <a:pt x="528" y="732"/>
                </a:cubicBezTo>
                <a:cubicBezTo>
                  <a:pt x="533" y="723"/>
                  <a:pt x="539" y="713"/>
                  <a:pt x="545" y="704"/>
                </a:cubicBezTo>
                <a:cubicBezTo>
                  <a:pt x="546" y="703"/>
                  <a:pt x="546" y="702"/>
                  <a:pt x="547" y="701"/>
                </a:cubicBezTo>
                <a:cubicBezTo>
                  <a:pt x="553" y="692"/>
                  <a:pt x="559" y="683"/>
                  <a:pt x="565" y="674"/>
                </a:cubicBezTo>
                <a:cubicBezTo>
                  <a:pt x="565" y="674"/>
                  <a:pt x="566" y="673"/>
                  <a:pt x="566" y="672"/>
                </a:cubicBezTo>
                <a:cubicBezTo>
                  <a:pt x="570" y="675"/>
                  <a:pt x="574" y="678"/>
                  <a:pt x="578" y="681"/>
                </a:cubicBezTo>
                <a:close/>
                <a:moveTo>
                  <a:pt x="497" y="815"/>
                </a:moveTo>
                <a:cubicBezTo>
                  <a:pt x="500" y="818"/>
                  <a:pt x="504" y="822"/>
                  <a:pt x="508" y="825"/>
                </a:cubicBezTo>
                <a:cubicBezTo>
                  <a:pt x="513" y="829"/>
                  <a:pt x="518" y="834"/>
                  <a:pt x="522" y="838"/>
                </a:cubicBezTo>
                <a:cubicBezTo>
                  <a:pt x="526" y="841"/>
                  <a:pt x="530" y="844"/>
                  <a:pt x="533" y="847"/>
                </a:cubicBezTo>
                <a:cubicBezTo>
                  <a:pt x="538" y="852"/>
                  <a:pt x="544" y="856"/>
                  <a:pt x="549" y="860"/>
                </a:cubicBezTo>
                <a:cubicBezTo>
                  <a:pt x="552" y="863"/>
                  <a:pt x="556" y="866"/>
                  <a:pt x="559" y="869"/>
                </a:cubicBezTo>
                <a:cubicBezTo>
                  <a:pt x="565" y="874"/>
                  <a:pt x="571" y="878"/>
                  <a:pt x="577" y="883"/>
                </a:cubicBezTo>
                <a:cubicBezTo>
                  <a:pt x="580" y="885"/>
                  <a:pt x="583" y="888"/>
                  <a:pt x="586" y="890"/>
                </a:cubicBezTo>
                <a:cubicBezTo>
                  <a:pt x="595" y="897"/>
                  <a:pt x="604" y="904"/>
                  <a:pt x="613" y="910"/>
                </a:cubicBezTo>
                <a:cubicBezTo>
                  <a:pt x="614" y="911"/>
                  <a:pt x="615" y="912"/>
                  <a:pt x="616" y="913"/>
                </a:cubicBezTo>
                <a:cubicBezTo>
                  <a:pt x="624" y="919"/>
                  <a:pt x="632" y="924"/>
                  <a:pt x="640" y="930"/>
                </a:cubicBezTo>
                <a:cubicBezTo>
                  <a:pt x="643" y="933"/>
                  <a:pt x="647" y="935"/>
                  <a:pt x="650" y="937"/>
                </a:cubicBezTo>
                <a:cubicBezTo>
                  <a:pt x="656" y="941"/>
                  <a:pt x="662" y="945"/>
                  <a:pt x="668" y="949"/>
                </a:cubicBezTo>
                <a:cubicBezTo>
                  <a:pt x="672" y="952"/>
                  <a:pt x="675" y="954"/>
                  <a:pt x="679" y="957"/>
                </a:cubicBezTo>
                <a:cubicBezTo>
                  <a:pt x="684" y="960"/>
                  <a:pt x="689" y="963"/>
                  <a:pt x="694" y="967"/>
                </a:cubicBezTo>
                <a:cubicBezTo>
                  <a:pt x="694" y="967"/>
                  <a:pt x="694" y="967"/>
                  <a:pt x="694" y="967"/>
                </a:cubicBezTo>
                <a:cubicBezTo>
                  <a:pt x="694" y="967"/>
                  <a:pt x="694" y="967"/>
                  <a:pt x="694" y="967"/>
                </a:cubicBezTo>
                <a:cubicBezTo>
                  <a:pt x="693" y="970"/>
                  <a:pt x="691" y="973"/>
                  <a:pt x="690" y="976"/>
                </a:cubicBezTo>
                <a:cubicBezTo>
                  <a:pt x="689" y="979"/>
                  <a:pt x="688" y="981"/>
                  <a:pt x="687" y="984"/>
                </a:cubicBezTo>
                <a:cubicBezTo>
                  <a:pt x="685" y="988"/>
                  <a:pt x="684" y="993"/>
                  <a:pt x="682" y="997"/>
                </a:cubicBezTo>
                <a:cubicBezTo>
                  <a:pt x="681" y="1000"/>
                  <a:pt x="681" y="1002"/>
                  <a:pt x="680" y="1004"/>
                </a:cubicBezTo>
                <a:cubicBezTo>
                  <a:pt x="678" y="1010"/>
                  <a:pt x="675" y="1017"/>
                  <a:pt x="673" y="1024"/>
                </a:cubicBezTo>
                <a:cubicBezTo>
                  <a:pt x="673" y="1024"/>
                  <a:pt x="673" y="1024"/>
                  <a:pt x="673" y="1024"/>
                </a:cubicBezTo>
                <a:cubicBezTo>
                  <a:pt x="671" y="1030"/>
                  <a:pt x="668" y="1037"/>
                  <a:pt x="666" y="1044"/>
                </a:cubicBezTo>
                <a:cubicBezTo>
                  <a:pt x="666" y="1046"/>
                  <a:pt x="665" y="1048"/>
                  <a:pt x="664" y="1050"/>
                </a:cubicBezTo>
                <a:cubicBezTo>
                  <a:pt x="663" y="1055"/>
                  <a:pt x="661" y="1059"/>
                  <a:pt x="660" y="1064"/>
                </a:cubicBezTo>
                <a:cubicBezTo>
                  <a:pt x="659" y="1066"/>
                  <a:pt x="658" y="1069"/>
                  <a:pt x="657" y="1072"/>
                </a:cubicBezTo>
                <a:cubicBezTo>
                  <a:pt x="656" y="1076"/>
                  <a:pt x="655" y="1080"/>
                  <a:pt x="654" y="1084"/>
                </a:cubicBezTo>
                <a:cubicBezTo>
                  <a:pt x="653" y="1087"/>
                  <a:pt x="652" y="1090"/>
                  <a:pt x="651" y="1093"/>
                </a:cubicBezTo>
                <a:cubicBezTo>
                  <a:pt x="650" y="1096"/>
                  <a:pt x="649" y="1100"/>
                  <a:pt x="648" y="1104"/>
                </a:cubicBezTo>
                <a:cubicBezTo>
                  <a:pt x="647" y="1107"/>
                  <a:pt x="646" y="1110"/>
                  <a:pt x="645" y="1113"/>
                </a:cubicBezTo>
                <a:cubicBezTo>
                  <a:pt x="645" y="1116"/>
                  <a:pt x="644" y="1118"/>
                  <a:pt x="643" y="1120"/>
                </a:cubicBezTo>
                <a:cubicBezTo>
                  <a:pt x="639" y="1117"/>
                  <a:pt x="635" y="1114"/>
                  <a:pt x="631" y="1111"/>
                </a:cubicBezTo>
                <a:cubicBezTo>
                  <a:pt x="626" y="1108"/>
                  <a:pt x="622" y="1104"/>
                  <a:pt x="617" y="1101"/>
                </a:cubicBezTo>
                <a:cubicBezTo>
                  <a:pt x="612" y="1097"/>
                  <a:pt x="606" y="1093"/>
                  <a:pt x="601" y="1088"/>
                </a:cubicBezTo>
                <a:cubicBezTo>
                  <a:pt x="596" y="1085"/>
                  <a:pt x="592" y="1082"/>
                  <a:pt x="588" y="1079"/>
                </a:cubicBezTo>
                <a:cubicBezTo>
                  <a:pt x="582" y="1074"/>
                  <a:pt x="577" y="1070"/>
                  <a:pt x="571" y="1065"/>
                </a:cubicBezTo>
                <a:cubicBezTo>
                  <a:pt x="567" y="1062"/>
                  <a:pt x="563" y="1059"/>
                  <a:pt x="559" y="1055"/>
                </a:cubicBezTo>
                <a:cubicBezTo>
                  <a:pt x="553" y="1051"/>
                  <a:pt x="547" y="1045"/>
                  <a:pt x="541" y="1040"/>
                </a:cubicBezTo>
                <a:cubicBezTo>
                  <a:pt x="538" y="1037"/>
                  <a:pt x="534" y="1035"/>
                  <a:pt x="531" y="1032"/>
                </a:cubicBezTo>
                <a:cubicBezTo>
                  <a:pt x="524" y="1025"/>
                  <a:pt x="517" y="1019"/>
                  <a:pt x="510" y="1013"/>
                </a:cubicBezTo>
                <a:cubicBezTo>
                  <a:pt x="508" y="1011"/>
                  <a:pt x="506" y="1009"/>
                  <a:pt x="503" y="1007"/>
                </a:cubicBezTo>
                <a:cubicBezTo>
                  <a:pt x="494" y="999"/>
                  <a:pt x="485" y="990"/>
                  <a:pt x="476" y="982"/>
                </a:cubicBezTo>
                <a:cubicBezTo>
                  <a:pt x="474" y="980"/>
                  <a:pt x="472" y="978"/>
                  <a:pt x="470" y="976"/>
                </a:cubicBezTo>
                <a:cubicBezTo>
                  <a:pt x="463" y="969"/>
                  <a:pt x="456" y="963"/>
                  <a:pt x="450" y="956"/>
                </a:cubicBezTo>
                <a:cubicBezTo>
                  <a:pt x="447" y="953"/>
                  <a:pt x="443" y="949"/>
                  <a:pt x="440" y="946"/>
                </a:cubicBezTo>
                <a:cubicBezTo>
                  <a:pt x="435" y="941"/>
                  <a:pt x="430" y="936"/>
                  <a:pt x="426" y="931"/>
                </a:cubicBezTo>
                <a:cubicBezTo>
                  <a:pt x="426" y="930"/>
                  <a:pt x="426" y="929"/>
                  <a:pt x="426" y="929"/>
                </a:cubicBezTo>
                <a:cubicBezTo>
                  <a:pt x="431" y="919"/>
                  <a:pt x="435" y="909"/>
                  <a:pt x="439" y="899"/>
                </a:cubicBezTo>
                <a:cubicBezTo>
                  <a:pt x="440" y="899"/>
                  <a:pt x="440" y="898"/>
                  <a:pt x="440" y="898"/>
                </a:cubicBezTo>
                <a:cubicBezTo>
                  <a:pt x="444" y="888"/>
                  <a:pt x="449" y="878"/>
                  <a:pt x="453" y="869"/>
                </a:cubicBezTo>
                <a:cubicBezTo>
                  <a:pt x="454" y="868"/>
                  <a:pt x="454" y="867"/>
                  <a:pt x="454" y="867"/>
                </a:cubicBezTo>
                <a:cubicBezTo>
                  <a:pt x="459" y="857"/>
                  <a:pt x="464" y="848"/>
                  <a:pt x="468" y="838"/>
                </a:cubicBezTo>
                <a:cubicBezTo>
                  <a:pt x="469" y="837"/>
                  <a:pt x="470" y="836"/>
                  <a:pt x="470" y="834"/>
                </a:cubicBezTo>
                <a:cubicBezTo>
                  <a:pt x="475" y="825"/>
                  <a:pt x="480" y="816"/>
                  <a:pt x="484" y="808"/>
                </a:cubicBezTo>
                <a:cubicBezTo>
                  <a:pt x="485" y="807"/>
                  <a:pt x="485" y="806"/>
                  <a:pt x="486" y="805"/>
                </a:cubicBezTo>
                <a:cubicBezTo>
                  <a:pt x="489" y="808"/>
                  <a:pt x="493" y="812"/>
                  <a:pt x="497" y="815"/>
                </a:cubicBezTo>
                <a:close/>
                <a:moveTo>
                  <a:pt x="431" y="954"/>
                </a:moveTo>
                <a:cubicBezTo>
                  <a:pt x="435" y="958"/>
                  <a:pt x="439" y="962"/>
                  <a:pt x="443" y="966"/>
                </a:cubicBezTo>
                <a:cubicBezTo>
                  <a:pt x="448" y="971"/>
                  <a:pt x="453" y="976"/>
                  <a:pt x="458" y="981"/>
                </a:cubicBezTo>
                <a:cubicBezTo>
                  <a:pt x="462" y="985"/>
                  <a:pt x="466" y="988"/>
                  <a:pt x="470" y="992"/>
                </a:cubicBezTo>
                <a:cubicBezTo>
                  <a:pt x="475" y="997"/>
                  <a:pt x="480" y="1002"/>
                  <a:pt x="486" y="1007"/>
                </a:cubicBezTo>
                <a:cubicBezTo>
                  <a:pt x="489" y="1010"/>
                  <a:pt x="493" y="1014"/>
                  <a:pt x="497" y="1018"/>
                </a:cubicBezTo>
                <a:cubicBezTo>
                  <a:pt x="503" y="1023"/>
                  <a:pt x="508" y="1028"/>
                  <a:pt x="514" y="1033"/>
                </a:cubicBezTo>
                <a:cubicBezTo>
                  <a:pt x="518" y="1036"/>
                  <a:pt x="521" y="1039"/>
                  <a:pt x="525" y="1042"/>
                </a:cubicBezTo>
                <a:cubicBezTo>
                  <a:pt x="532" y="1048"/>
                  <a:pt x="539" y="1054"/>
                  <a:pt x="546" y="1060"/>
                </a:cubicBezTo>
                <a:cubicBezTo>
                  <a:pt x="548" y="1062"/>
                  <a:pt x="551" y="1064"/>
                  <a:pt x="553" y="1066"/>
                </a:cubicBezTo>
                <a:cubicBezTo>
                  <a:pt x="563" y="1074"/>
                  <a:pt x="573" y="1082"/>
                  <a:pt x="582" y="1089"/>
                </a:cubicBezTo>
                <a:cubicBezTo>
                  <a:pt x="585" y="1092"/>
                  <a:pt x="588" y="1094"/>
                  <a:pt x="590" y="1096"/>
                </a:cubicBezTo>
                <a:cubicBezTo>
                  <a:pt x="597" y="1101"/>
                  <a:pt x="605" y="1107"/>
                  <a:pt x="612" y="1112"/>
                </a:cubicBezTo>
                <a:cubicBezTo>
                  <a:pt x="616" y="1115"/>
                  <a:pt x="620" y="1118"/>
                  <a:pt x="623" y="1120"/>
                </a:cubicBezTo>
                <a:cubicBezTo>
                  <a:pt x="629" y="1125"/>
                  <a:pt x="635" y="1129"/>
                  <a:pt x="640" y="1133"/>
                </a:cubicBezTo>
                <a:cubicBezTo>
                  <a:pt x="640" y="1133"/>
                  <a:pt x="640" y="1133"/>
                  <a:pt x="640" y="1133"/>
                </a:cubicBezTo>
                <a:cubicBezTo>
                  <a:pt x="640" y="1133"/>
                  <a:pt x="640" y="1133"/>
                  <a:pt x="640" y="1133"/>
                </a:cubicBezTo>
                <a:cubicBezTo>
                  <a:pt x="639" y="1136"/>
                  <a:pt x="638" y="1140"/>
                  <a:pt x="637" y="1143"/>
                </a:cubicBezTo>
                <a:cubicBezTo>
                  <a:pt x="637" y="1146"/>
                  <a:pt x="636" y="1149"/>
                  <a:pt x="635" y="1152"/>
                </a:cubicBezTo>
                <a:cubicBezTo>
                  <a:pt x="634" y="1157"/>
                  <a:pt x="633" y="1162"/>
                  <a:pt x="632" y="1167"/>
                </a:cubicBezTo>
                <a:cubicBezTo>
                  <a:pt x="631" y="1169"/>
                  <a:pt x="631" y="1171"/>
                  <a:pt x="630" y="1173"/>
                </a:cubicBezTo>
                <a:cubicBezTo>
                  <a:pt x="629" y="1180"/>
                  <a:pt x="627" y="1187"/>
                  <a:pt x="626" y="1194"/>
                </a:cubicBezTo>
                <a:cubicBezTo>
                  <a:pt x="625" y="1196"/>
                  <a:pt x="625" y="1199"/>
                  <a:pt x="624" y="1201"/>
                </a:cubicBezTo>
                <a:cubicBezTo>
                  <a:pt x="623" y="1206"/>
                  <a:pt x="622" y="1211"/>
                  <a:pt x="621" y="1215"/>
                </a:cubicBezTo>
                <a:cubicBezTo>
                  <a:pt x="621" y="1218"/>
                  <a:pt x="620" y="1221"/>
                  <a:pt x="619" y="1224"/>
                </a:cubicBezTo>
                <a:cubicBezTo>
                  <a:pt x="619" y="1228"/>
                  <a:pt x="618" y="1232"/>
                  <a:pt x="617" y="1237"/>
                </a:cubicBezTo>
                <a:cubicBezTo>
                  <a:pt x="616" y="1240"/>
                  <a:pt x="616" y="1243"/>
                  <a:pt x="615" y="1246"/>
                </a:cubicBezTo>
                <a:cubicBezTo>
                  <a:pt x="615" y="1250"/>
                  <a:pt x="614" y="1254"/>
                  <a:pt x="613" y="1258"/>
                </a:cubicBezTo>
                <a:cubicBezTo>
                  <a:pt x="613" y="1261"/>
                  <a:pt x="612" y="1264"/>
                  <a:pt x="612" y="1268"/>
                </a:cubicBezTo>
                <a:cubicBezTo>
                  <a:pt x="611" y="1272"/>
                  <a:pt x="610" y="1276"/>
                  <a:pt x="610" y="1280"/>
                </a:cubicBezTo>
                <a:cubicBezTo>
                  <a:pt x="609" y="1283"/>
                  <a:pt x="609" y="1286"/>
                  <a:pt x="608" y="1289"/>
                </a:cubicBezTo>
                <a:cubicBezTo>
                  <a:pt x="608" y="1291"/>
                  <a:pt x="608" y="1294"/>
                  <a:pt x="607" y="1296"/>
                </a:cubicBezTo>
                <a:cubicBezTo>
                  <a:pt x="607" y="1295"/>
                  <a:pt x="606" y="1295"/>
                  <a:pt x="605" y="1294"/>
                </a:cubicBezTo>
                <a:cubicBezTo>
                  <a:pt x="596" y="1287"/>
                  <a:pt x="587" y="1280"/>
                  <a:pt x="577" y="1273"/>
                </a:cubicBezTo>
                <a:cubicBezTo>
                  <a:pt x="576" y="1271"/>
                  <a:pt x="575" y="1270"/>
                  <a:pt x="573" y="1269"/>
                </a:cubicBezTo>
                <a:cubicBezTo>
                  <a:pt x="564" y="1262"/>
                  <a:pt x="555" y="1254"/>
                  <a:pt x="546" y="1247"/>
                </a:cubicBezTo>
                <a:cubicBezTo>
                  <a:pt x="545" y="1246"/>
                  <a:pt x="543" y="1245"/>
                  <a:pt x="542" y="1244"/>
                </a:cubicBezTo>
                <a:cubicBezTo>
                  <a:pt x="533" y="1236"/>
                  <a:pt x="524" y="1228"/>
                  <a:pt x="515" y="1220"/>
                </a:cubicBezTo>
                <a:cubicBezTo>
                  <a:pt x="514" y="1219"/>
                  <a:pt x="513" y="1218"/>
                  <a:pt x="512" y="1217"/>
                </a:cubicBezTo>
                <a:cubicBezTo>
                  <a:pt x="503" y="1209"/>
                  <a:pt x="494" y="1201"/>
                  <a:pt x="485" y="1193"/>
                </a:cubicBezTo>
                <a:cubicBezTo>
                  <a:pt x="484" y="1192"/>
                  <a:pt x="484" y="1191"/>
                  <a:pt x="483" y="1190"/>
                </a:cubicBezTo>
                <a:cubicBezTo>
                  <a:pt x="474" y="1182"/>
                  <a:pt x="465" y="1173"/>
                  <a:pt x="456" y="1164"/>
                </a:cubicBezTo>
                <a:cubicBezTo>
                  <a:pt x="455" y="1164"/>
                  <a:pt x="455" y="1163"/>
                  <a:pt x="454" y="1163"/>
                </a:cubicBezTo>
                <a:cubicBezTo>
                  <a:pt x="445" y="1154"/>
                  <a:pt x="436" y="1144"/>
                  <a:pt x="427" y="1135"/>
                </a:cubicBezTo>
                <a:cubicBezTo>
                  <a:pt x="427" y="1135"/>
                  <a:pt x="427" y="1135"/>
                  <a:pt x="427" y="1135"/>
                </a:cubicBezTo>
                <a:cubicBezTo>
                  <a:pt x="418" y="1126"/>
                  <a:pt x="409" y="1116"/>
                  <a:pt x="401" y="1107"/>
                </a:cubicBezTo>
                <a:cubicBezTo>
                  <a:pt x="400" y="1106"/>
                  <a:pt x="400" y="1106"/>
                  <a:pt x="399" y="1105"/>
                </a:cubicBezTo>
                <a:cubicBezTo>
                  <a:pt x="391" y="1096"/>
                  <a:pt x="383" y="1086"/>
                  <a:pt x="375" y="1077"/>
                </a:cubicBezTo>
                <a:cubicBezTo>
                  <a:pt x="374" y="1076"/>
                  <a:pt x="374" y="1076"/>
                  <a:pt x="373" y="1075"/>
                </a:cubicBezTo>
                <a:cubicBezTo>
                  <a:pt x="373" y="1074"/>
                  <a:pt x="374" y="1074"/>
                  <a:pt x="374" y="1073"/>
                </a:cubicBezTo>
                <a:cubicBezTo>
                  <a:pt x="377" y="1063"/>
                  <a:pt x="380" y="1052"/>
                  <a:pt x="384" y="1042"/>
                </a:cubicBezTo>
                <a:cubicBezTo>
                  <a:pt x="384" y="1042"/>
                  <a:pt x="384" y="1042"/>
                  <a:pt x="384" y="1042"/>
                </a:cubicBezTo>
                <a:cubicBezTo>
                  <a:pt x="387" y="1031"/>
                  <a:pt x="391" y="1021"/>
                  <a:pt x="395" y="1011"/>
                </a:cubicBezTo>
                <a:cubicBezTo>
                  <a:pt x="395" y="1010"/>
                  <a:pt x="395" y="1009"/>
                  <a:pt x="396" y="1008"/>
                </a:cubicBezTo>
                <a:cubicBezTo>
                  <a:pt x="399" y="998"/>
                  <a:pt x="403" y="988"/>
                  <a:pt x="407" y="978"/>
                </a:cubicBezTo>
                <a:cubicBezTo>
                  <a:pt x="407" y="977"/>
                  <a:pt x="408" y="975"/>
                  <a:pt x="408" y="974"/>
                </a:cubicBezTo>
                <a:cubicBezTo>
                  <a:pt x="412" y="964"/>
                  <a:pt x="416" y="955"/>
                  <a:pt x="420" y="945"/>
                </a:cubicBezTo>
                <a:cubicBezTo>
                  <a:pt x="420" y="945"/>
                  <a:pt x="420" y="944"/>
                  <a:pt x="420" y="943"/>
                </a:cubicBezTo>
                <a:cubicBezTo>
                  <a:pt x="424" y="947"/>
                  <a:pt x="428" y="950"/>
                  <a:pt x="431" y="954"/>
                </a:cubicBezTo>
                <a:close/>
                <a:moveTo>
                  <a:pt x="394" y="1117"/>
                </a:moveTo>
                <a:cubicBezTo>
                  <a:pt x="396" y="1119"/>
                  <a:pt x="397" y="1120"/>
                  <a:pt x="398" y="1121"/>
                </a:cubicBezTo>
                <a:cubicBezTo>
                  <a:pt x="406" y="1130"/>
                  <a:pt x="414" y="1139"/>
                  <a:pt x="422" y="1147"/>
                </a:cubicBezTo>
                <a:cubicBezTo>
                  <a:pt x="423" y="1148"/>
                  <a:pt x="425" y="1150"/>
                  <a:pt x="426" y="1151"/>
                </a:cubicBezTo>
                <a:cubicBezTo>
                  <a:pt x="434" y="1159"/>
                  <a:pt x="442" y="1168"/>
                  <a:pt x="451" y="1176"/>
                </a:cubicBezTo>
                <a:cubicBezTo>
                  <a:pt x="452" y="1177"/>
                  <a:pt x="453" y="1178"/>
                  <a:pt x="454" y="1179"/>
                </a:cubicBezTo>
                <a:cubicBezTo>
                  <a:pt x="463" y="1188"/>
                  <a:pt x="472" y="1196"/>
                  <a:pt x="481" y="1205"/>
                </a:cubicBezTo>
                <a:cubicBezTo>
                  <a:pt x="481" y="1206"/>
                  <a:pt x="482" y="1206"/>
                  <a:pt x="483" y="1207"/>
                </a:cubicBezTo>
                <a:cubicBezTo>
                  <a:pt x="492" y="1216"/>
                  <a:pt x="502" y="1224"/>
                  <a:pt x="511" y="1232"/>
                </a:cubicBezTo>
                <a:cubicBezTo>
                  <a:pt x="511" y="1233"/>
                  <a:pt x="512" y="1233"/>
                  <a:pt x="513" y="1234"/>
                </a:cubicBezTo>
                <a:cubicBezTo>
                  <a:pt x="522" y="1242"/>
                  <a:pt x="532" y="1251"/>
                  <a:pt x="542" y="1259"/>
                </a:cubicBezTo>
                <a:cubicBezTo>
                  <a:pt x="542" y="1259"/>
                  <a:pt x="542" y="1259"/>
                  <a:pt x="542" y="1259"/>
                </a:cubicBezTo>
                <a:cubicBezTo>
                  <a:pt x="552" y="1268"/>
                  <a:pt x="562" y="1276"/>
                  <a:pt x="572" y="1284"/>
                </a:cubicBezTo>
                <a:cubicBezTo>
                  <a:pt x="573" y="1284"/>
                  <a:pt x="573" y="1285"/>
                  <a:pt x="574" y="1285"/>
                </a:cubicBezTo>
                <a:cubicBezTo>
                  <a:pt x="584" y="1293"/>
                  <a:pt x="593" y="1301"/>
                  <a:pt x="603" y="1308"/>
                </a:cubicBezTo>
                <a:cubicBezTo>
                  <a:pt x="604" y="1308"/>
                  <a:pt x="605" y="1309"/>
                  <a:pt x="605" y="1309"/>
                </a:cubicBezTo>
                <a:cubicBezTo>
                  <a:pt x="605" y="1309"/>
                  <a:pt x="605" y="1309"/>
                  <a:pt x="605" y="1309"/>
                </a:cubicBezTo>
                <a:cubicBezTo>
                  <a:pt x="605" y="1309"/>
                  <a:pt x="605" y="1309"/>
                  <a:pt x="605" y="1309"/>
                </a:cubicBezTo>
                <a:cubicBezTo>
                  <a:pt x="605" y="1314"/>
                  <a:pt x="604" y="1318"/>
                  <a:pt x="604" y="1323"/>
                </a:cubicBezTo>
                <a:cubicBezTo>
                  <a:pt x="603" y="1325"/>
                  <a:pt x="603" y="1328"/>
                  <a:pt x="603" y="1331"/>
                </a:cubicBezTo>
                <a:cubicBezTo>
                  <a:pt x="602" y="1338"/>
                  <a:pt x="601" y="1346"/>
                  <a:pt x="600" y="1353"/>
                </a:cubicBezTo>
                <a:cubicBezTo>
                  <a:pt x="600" y="1355"/>
                  <a:pt x="600" y="1356"/>
                  <a:pt x="600" y="1357"/>
                </a:cubicBezTo>
                <a:cubicBezTo>
                  <a:pt x="599" y="1364"/>
                  <a:pt x="598" y="1370"/>
                  <a:pt x="598" y="1377"/>
                </a:cubicBezTo>
                <a:cubicBezTo>
                  <a:pt x="598" y="1379"/>
                  <a:pt x="597" y="1382"/>
                  <a:pt x="597" y="1385"/>
                </a:cubicBezTo>
                <a:cubicBezTo>
                  <a:pt x="597" y="1390"/>
                  <a:pt x="596" y="1395"/>
                  <a:pt x="596" y="1400"/>
                </a:cubicBezTo>
                <a:cubicBezTo>
                  <a:pt x="596" y="1403"/>
                  <a:pt x="595" y="1406"/>
                  <a:pt x="595" y="1409"/>
                </a:cubicBezTo>
                <a:cubicBezTo>
                  <a:pt x="595" y="1414"/>
                  <a:pt x="595" y="1418"/>
                  <a:pt x="594" y="1423"/>
                </a:cubicBezTo>
                <a:cubicBezTo>
                  <a:pt x="594" y="1426"/>
                  <a:pt x="594" y="1429"/>
                  <a:pt x="594" y="1433"/>
                </a:cubicBezTo>
                <a:cubicBezTo>
                  <a:pt x="594" y="1437"/>
                  <a:pt x="593" y="1442"/>
                  <a:pt x="593" y="1446"/>
                </a:cubicBezTo>
                <a:cubicBezTo>
                  <a:pt x="593" y="1450"/>
                  <a:pt x="593" y="1453"/>
                  <a:pt x="593" y="1456"/>
                </a:cubicBezTo>
                <a:cubicBezTo>
                  <a:pt x="593" y="1461"/>
                  <a:pt x="592" y="1465"/>
                  <a:pt x="592" y="1470"/>
                </a:cubicBezTo>
                <a:cubicBezTo>
                  <a:pt x="592" y="1473"/>
                  <a:pt x="592" y="1476"/>
                  <a:pt x="592" y="1480"/>
                </a:cubicBezTo>
                <a:cubicBezTo>
                  <a:pt x="592" y="1482"/>
                  <a:pt x="592" y="1484"/>
                  <a:pt x="592" y="1486"/>
                </a:cubicBezTo>
                <a:cubicBezTo>
                  <a:pt x="590" y="1485"/>
                  <a:pt x="589" y="1484"/>
                  <a:pt x="587" y="1482"/>
                </a:cubicBezTo>
                <a:cubicBezTo>
                  <a:pt x="584" y="1480"/>
                  <a:pt x="581" y="1478"/>
                  <a:pt x="579" y="1476"/>
                </a:cubicBezTo>
                <a:cubicBezTo>
                  <a:pt x="575" y="1473"/>
                  <a:pt x="572" y="1471"/>
                  <a:pt x="569" y="1468"/>
                </a:cubicBezTo>
                <a:cubicBezTo>
                  <a:pt x="566" y="1466"/>
                  <a:pt x="563" y="1464"/>
                  <a:pt x="561" y="1461"/>
                </a:cubicBezTo>
                <a:cubicBezTo>
                  <a:pt x="557" y="1459"/>
                  <a:pt x="554" y="1456"/>
                  <a:pt x="551" y="1453"/>
                </a:cubicBezTo>
                <a:cubicBezTo>
                  <a:pt x="548" y="1451"/>
                  <a:pt x="545" y="1449"/>
                  <a:pt x="543" y="1446"/>
                </a:cubicBezTo>
                <a:cubicBezTo>
                  <a:pt x="540" y="1444"/>
                  <a:pt x="536" y="1441"/>
                  <a:pt x="533" y="1438"/>
                </a:cubicBezTo>
                <a:cubicBezTo>
                  <a:pt x="531" y="1436"/>
                  <a:pt x="528" y="1434"/>
                  <a:pt x="525" y="1431"/>
                </a:cubicBezTo>
                <a:cubicBezTo>
                  <a:pt x="522" y="1428"/>
                  <a:pt x="519" y="1426"/>
                  <a:pt x="516" y="1423"/>
                </a:cubicBezTo>
                <a:cubicBezTo>
                  <a:pt x="513" y="1420"/>
                  <a:pt x="510" y="1418"/>
                  <a:pt x="508" y="1416"/>
                </a:cubicBezTo>
                <a:cubicBezTo>
                  <a:pt x="505" y="1413"/>
                  <a:pt x="502" y="1410"/>
                  <a:pt x="498" y="1407"/>
                </a:cubicBezTo>
                <a:cubicBezTo>
                  <a:pt x="496" y="1405"/>
                  <a:pt x="493" y="1402"/>
                  <a:pt x="491" y="1400"/>
                </a:cubicBezTo>
                <a:cubicBezTo>
                  <a:pt x="488" y="1397"/>
                  <a:pt x="485" y="1394"/>
                  <a:pt x="481" y="1391"/>
                </a:cubicBezTo>
                <a:cubicBezTo>
                  <a:pt x="479" y="1389"/>
                  <a:pt x="476" y="1387"/>
                  <a:pt x="474" y="1384"/>
                </a:cubicBezTo>
                <a:cubicBezTo>
                  <a:pt x="471" y="1381"/>
                  <a:pt x="468" y="1378"/>
                  <a:pt x="465" y="1375"/>
                </a:cubicBezTo>
                <a:cubicBezTo>
                  <a:pt x="462" y="1373"/>
                  <a:pt x="460" y="1370"/>
                  <a:pt x="457" y="1368"/>
                </a:cubicBezTo>
                <a:cubicBezTo>
                  <a:pt x="454" y="1365"/>
                  <a:pt x="451" y="1362"/>
                  <a:pt x="448" y="1359"/>
                </a:cubicBezTo>
                <a:cubicBezTo>
                  <a:pt x="446" y="1356"/>
                  <a:pt x="443" y="1354"/>
                  <a:pt x="441" y="1352"/>
                </a:cubicBezTo>
                <a:cubicBezTo>
                  <a:pt x="438" y="1348"/>
                  <a:pt x="435" y="1345"/>
                  <a:pt x="432" y="1342"/>
                </a:cubicBezTo>
                <a:cubicBezTo>
                  <a:pt x="429" y="1340"/>
                  <a:pt x="427" y="1337"/>
                  <a:pt x="425" y="1335"/>
                </a:cubicBezTo>
                <a:cubicBezTo>
                  <a:pt x="422" y="1331"/>
                  <a:pt x="418" y="1328"/>
                  <a:pt x="415" y="1325"/>
                </a:cubicBezTo>
                <a:cubicBezTo>
                  <a:pt x="413" y="1322"/>
                  <a:pt x="411" y="1320"/>
                  <a:pt x="409" y="1318"/>
                </a:cubicBezTo>
                <a:cubicBezTo>
                  <a:pt x="406" y="1314"/>
                  <a:pt x="402" y="1310"/>
                  <a:pt x="399" y="1306"/>
                </a:cubicBezTo>
                <a:cubicBezTo>
                  <a:pt x="397" y="1305"/>
                  <a:pt x="395" y="1303"/>
                  <a:pt x="393" y="1301"/>
                </a:cubicBezTo>
                <a:cubicBezTo>
                  <a:pt x="389" y="1295"/>
                  <a:pt x="384" y="1290"/>
                  <a:pt x="379" y="1285"/>
                </a:cubicBezTo>
                <a:cubicBezTo>
                  <a:pt x="379" y="1284"/>
                  <a:pt x="378" y="1283"/>
                  <a:pt x="378" y="1283"/>
                </a:cubicBezTo>
                <a:cubicBezTo>
                  <a:pt x="373" y="1277"/>
                  <a:pt x="368" y="1271"/>
                  <a:pt x="363" y="1266"/>
                </a:cubicBezTo>
                <a:cubicBezTo>
                  <a:pt x="361" y="1263"/>
                  <a:pt x="359" y="1261"/>
                  <a:pt x="358" y="1259"/>
                </a:cubicBezTo>
                <a:cubicBezTo>
                  <a:pt x="355" y="1255"/>
                  <a:pt x="351" y="1252"/>
                  <a:pt x="348" y="1248"/>
                </a:cubicBezTo>
                <a:cubicBezTo>
                  <a:pt x="346" y="1245"/>
                  <a:pt x="344" y="1243"/>
                  <a:pt x="342" y="1240"/>
                </a:cubicBezTo>
                <a:cubicBezTo>
                  <a:pt x="340" y="1237"/>
                  <a:pt x="337" y="1234"/>
                  <a:pt x="335" y="1231"/>
                </a:cubicBezTo>
                <a:cubicBezTo>
                  <a:pt x="335" y="1227"/>
                  <a:pt x="336" y="1223"/>
                  <a:pt x="337" y="1219"/>
                </a:cubicBezTo>
                <a:cubicBezTo>
                  <a:pt x="337" y="1217"/>
                  <a:pt x="338" y="1215"/>
                  <a:pt x="338" y="1213"/>
                </a:cubicBezTo>
                <a:cubicBezTo>
                  <a:pt x="339" y="1207"/>
                  <a:pt x="341" y="1201"/>
                  <a:pt x="342" y="1195"/>
                </a:cubicBezTo>
                <a:cubicBezTo>
                  <a:pt x="342" y="1193"/>
                  <a:pt x="343" y="1192"/>
                  <a:pt x="343" y="1191"/>
                </a:cubicBezTo>
                <a:cubicBezTo>
                  <a:pt x="344" y="1186"/>
                  <a:pt x="345" y="1181"/>
                  <a:pt x="346" y="1176"/>
                </a:cubicBezTo>
                <a:cubicBezTo>
                  <a:pt x="347" y="1174"/>
                  <a:pt x="347" y="1172"/>
                  <a:pt x="348" y="1169"/>
                </a:cubicBezTo>
                <a:cubicBezTo>
                  <a:pt x="349" y="1165"/>
                  <a:pt x="350" y="1161"/>
                  <a:pt x="351" y="1157"/>
                </a:cubicBezTo>
                <a:cubicBezTo>
                  <a:pt x="351" y="1155"/>
                  <a:pt x="352" y="1152"/>
                  <a:pt x="353" y="1150"/>
                </a:cubicBezTo>
                <a:cubicBezTo>
                  <a:pt x="353" y="1146"/>
                  <a:pt x="354" y="1142"/>
                  <a:pt x="355" y="1139"/>
                </a:cubicBezTo>
                <a:cubicBezTo>
                  <a:pt x="356" y="1136"/>
                  <a:pt x="357" y="1133"/>
                  <a:pt x="357" y="1131"/>
                </a:cubicBezTo>
                <a:cubicBezTo>
                  <a:pt x="358" y="1127"/>
                  <a:pt x="359" y="1124"/>
                  <a:pt x="360" y="1120"/>
                </a:cubicBezTo>
                <a:cubicBezTo>
                  <a:pt x="361" y="1117"/>
                  <a:pt x="362" y="1115"/>
                  <a:pt x="363" y="1112"/>
                </a:cubicBezTo>
                <a:cubicBezTo>
                  <a:pt x="363" y="1109"/>
                  <a:pt x="364" y="1105"/>
                  <a:pt x="365" y="1102"/>
                </a:cubicBezTo>
                <a:cubicBezTo>
                  <a:pt x="366" y="1099"/>
                  <a:pt x="367" y="1096"/>
                  <a:pt x="368" y="1093"/>
                </a:cubicBezTo>
                <a:cubicBezTo>
                  <a:pt x="368" y="1092"/>
                  <a:pt x="369" y="1090"/>
                  <a:pt x="369" y="1089"/>
                </a:cubicBezTo>
                <a:cubicBezTo>
                  <a:pt x="370" y="1090"/>
                  <a:pt x="370" y="1090"/>
                  <a:pt x="371" y="1091"/>
                </a:cubicBezTo>
                <a:cubicBezTo>
                  <a:pt x="379" y="1100"/>
                  <a:pt x="386" y="1109"/>
                  <a:pt x="394" y="1117"/>
                </a:cubicBezTo>
                <a:close/>
                <a:moveTo>
                  <a:pt x="335" y="1251"/>
                </a:moveTo>
                <a:cubicBezTo>
                  <a:pt x="338" y="1254"/>
                  <a:pt x="340" y="1256"/>
                  <a:pt x="342" y="1259"/>
                </a:cubicBezTo>
                <a:cubicBezTo>
                  <a:pt x="345" y="1262"/>
                  <a:pt x="347" y="1266"/>
                  <a:pt x="350" y="1269"/>
                </a:cubicBezTo>
                <a:cubicBezTo>
                  <a:pt x="352" y="1272"/>
                  <a:pt x="355" y="1274"/>
                  <a:pt x="357" y="1277"/>
                </a:cubicBezTo>
                <a:cubicBezTo>
                  <a:pt x="360" y="1280"/>
                  <a:pt x="362" y="1283"/>
                  <a:pt x="365" y="1287"/>
                </a:cubicBezTo>
                <a:cubicBezTo>
                  <a:pt x="368" y="1289"/>
                  <a:pt x="370" y="1292"/>
                  <a:pt x="372" y="1295"/>
                </a:cubicBezTo>
                <a:cubicBezTo>
                  <a:pt x="375" y="1298"/>
                  <a:pt x="378" y="1301"/>
                  <a:pt x="380" y="1304"/>
                </a:cubicBezTo>
                <a:cubicBezTo>
                  <a:pt x="383" y="1307"/>
                  <a:pt x="385" y="1310"/>
                  <a:pt x="388" y="1312"/>
                </a:cubicBezTo>
                <a:cubicBezTo>
                  <a:pt x="391" y="1315"/>
                  <a:pt x="393" y="1318"/>
                  <a:pt x="396" y="1321"/>
                </a:cubicBezTo>
                <a:cubicBezTo>
                  <a:pt x="399" y="1324"/>
                  <a:pt x="401" y="1327"/>
                  <a:pt x="404" y="1330"/>
                </a:cubicBezTo>
                <a:cubicBezTo>
                  <a:pt x="406" y="1333"/>
                  <a:pt x="409" y="1336"/>
                  <a:pt x="412" y="1339"/>
                </a:cubicBezTo>
                <a:cubicBezTo>
                  <a:pt x="414" y="1341"/>
                  <a:pt x="417" y="1344"/>
                  <a:pt x="420" y="1347"/>
                </a:cubicBezTo>
                <a:cubicBezTo>
                  <a:pt x="422" y="1350"/>
                  <a:pt x="425" y="1353"/>
                  <a:pt x="428" y="1355"/>
                </a:cubicBezTo>
                <a:cubicBezTo>
                  <a:pt x="431" y="1358"/>
                  <a:pt x="433" y="1361"/>
                  <a:pt x="436" y="1363"/>
                </a:cubicBezTo>
                <a:cubicBezTo>
                  <a:pt x="439" y="1366"/>
                  <a:pt x="442" y="1369"/>
                  <a:pt x="445" y="1372"/>
                </a:cubicBezTo>
                <a:cubicBezTo>
                  <a:pt x="447" y="1375"/>
                  <a:pt x="450" y="1377"/>
                  <a:pt x="452" y="1380"/>
                </a:cubicBezTo>
                <a:cubicBezTo>
                  <a:pt x="455" y="1383"/>
                  <a:pt x="458" y="1386"/>
                  <a:pt x="461" y="1389"/>
                </a:cubicBezTo>
                <a:cubicBezTo>
                  <a:pt x="464" y="1391"/>
                  <a:pt x="466" y="1394"/>
                  <a:pt x="469" y="1396"/>
                </a:cubicBezTo>
                <a:cubicBezTo>
                  <a:pt x="472" y="1399"/>
                  <a:pt x="475" y="1402"/>
                  <a:pt x="478" y="1405"/>
                </a:cubicBezTo>
                <a:cubicBezTo>
                  <a:pt x="481" y="1407"/>
                  <a:pt x="483" y="1410"/>
                  <a:pt x="486" y="1412"/>
                </a:cubicBezTo>
                <a:cubicBezTo>
                  <a:pt x="489" y="1415"/>
                  <a:pt x="492" y="1418"/>
                  <a:pt x="496" y="1421"/>
                </a:cubicBezTo>
                <a:cubicBezTo>
                  <a:pt x="498" y="1423"/>
                  <a:pt x="501" y="1426"/>
                  <a:pt x="503" y="1428"/>
                </a:cubicBezTo>
                <a:cubicBezTo>
                  <a:pt x="507" y="1431"/>
                  <a:pt x="510" y="1434"/>
                  <a:pt x="514" y="1437"/>
                </a:cubicBezTo>
                <a:cubicBezTo>
                  <a:pt x="516" y="1439"/>
                  <a:pt x="518" y="1441"/>
                  <a:pt x="521" y="1443"/>
                </a:cubicBezTo>
                <a:cubicBezTo>
                  <a:pt x="525" y="1447"/>
                  <a:pt x="529" y="1451"/>
                  <a:pt x="534" y="1454"/>
                </a:cubicBezTo>
                <a:cubicBezTo>
                  <a:pt x="537" y="1457"/>
                  <a:pt x="540" y="1460"/>
                  <a:pt x="543" y="1462"/>
                </a:cubicBezTo>
                <a:cubicBezTo>
                  <a:pt x="547" y="1466"/>
                  <a:pt x="552" y="1470"/>
                  <a:pt x="556" y="1473"/>
                </a:cubicBezTo>
                <a:cubicBezTo>
                  <a:pt x="559" y="1475"/>
                  <a:pt x="561" y="1477"/>
                  <a:pt x="564" y="1480"/>
                </a:cubicBezTo>
                <a:cubicBezTo>
                  <a:pt x="568" y="1482"/>
                  <a:pt x="571" y="1485"/>
                  <a:pt x="574" y="1488"/>
                </a:cubicBezTo>
                <a:cubicBezTo>
                  <a:pt x="577" y="1490"/>
                  <a:pt x="580" y="1492"/>
                  <a:pt x="583" y="1495"/>
                </a:cubicBezTo>
                <a:cubicBezTo>
                  <a:pt x="586" y="1497"/>
                  <a:pt x="589" y="1499"/>
                  <a:pt x="592" y="1501"/>
                </a:cubicBezTo>
                <a:cubicBezTo>
                  <a:pt x="592" y="1501"/>
                  <a:pt x="592" y="1501"/>
                  <a:pt x="592" y="1501"/>
                </a:cubicBezTo>
                <a:cubicBezTo>
                  <a:pt x="592" y="1501"/>
                  <a:pt x="592" y="1501"/>
                  <a:pt x="592" y="1501"/>
                </a:cubicBezTo>
                <a:cubicBezTo>
                  <a:pt x="592" y="1506"/>
                  <a:pt x="592" y="1510"/>
                  <a:pt x="592" y="1514"/>
                </a:cubicBezTo>
                <a:cubicBezTo>
                  <a:pt x="592" y="1522"/>
                  <a:pt x="592" y="1530"/>
                  <a:pt x="592" y="1538"/>
                </a:cubicBezTo>
                <a:cubicBezTo>
                  <a:pt x="592" y="1541"/>
                  <a:pt x="592" y="1543"/>
                  <a:pt x="592" y="1546"/>
                </a:cubicBezTo>
                <a:cubicBezTo>
                  <a:pt x="592" y="1551"/>
                  <a:pt x="592" y="1557"/>
                  <a:pt x="592" y="1562"/>
                </a:cubicBezTo>
                <a:cubicBezTo>
                  <a:pt x="592" y="1565"/>
                  <a:pt x="593" y="1568"/>
                  <a:pt x="593" y="1571"/>
                </a:cubicBezTo>
                <a:cubicBezTo>
                  <a:pt x="593" y="1576"/>
                  <a:pt x="593" y="1581"/>
                  <a:pt x="593" y="1586"/>
                </a:cubicBezTo>
                <a:cubicBezTo>
                  <a:pt x="593" y="1589"/>
                  <a:pt x="594" y="1592"/>
                  <a:pt x="594" y="1596"/>
                </a:cubicBezTo>
                <a:cubicBezTo>
                  <a:pt x="594" y="1600"/>
                  <a:pt x="594" y="1605"/>
                  <a:pt x="595" y="1610"/>
                </a:cubicBezTo>
                <a:cubicBezTo>
                  <a:pt x="595" y="1613"/>
                  <a:pt x="595" y="1616"/>
                  <a:pt x="595" y="1620"/>
                </a:cubicBezTo>
                <a:cubicBezTo>
                  <a:pt x="596" y="1624"/>
                  <a:pt x="596" y="1629"/>
                  <a:pt x="596" y="1634"/>
                </a:cubicBezTo>
                <a:cubicBezTo>
                  <a:pt x="596" y="1637"/>
                  <a:pt x="597" y="1640"/>
                  <a:pt x="597" y="1644"/>
                </a:cubicBezTo>
                <a:cubicBezTo>
                  <a:pt x="597" y="1648"/>
                  <a:pt x="598" y="1653"/>
                  <a:pt x="598" y="1657"/>
                </a:cubicBezTo>
                <a:cubicBezTo>
                  <a:pt x="599" y="1661"/>
                  <a:pt x="599" y="1664"/>
                  <a:pt x="599" y="1667"/>
                </a:cubicBezTo>
                <a:cubicBezTo>
                  <a:pt x="600" y="1672"/>
                  <a:pt x="600" y="1677"/>
                  <a:pt x="601" y="1681"/>
                </a:cubicBezTo>
                <a:cubicBezTo>
                  <a:pt x="601" y="1684"/>
                  <a:pt x="601" y="1688"/>
                  <a:pt x="602" y="1691"/>
                </a:cubicBezTo>
                <a:cubicBezTo>
                  <a:pt x="602" y="1693"/>
                  <a:pt x="602" y="1695"/>
                  <a:pt x="602" y="1697"/>
                </a:cubicBezTo>
                <a:cubicBezTo>
                  <a:pt x="601" y="1695"/>
                  <a:pt x="599" y="1694"/>
                  <a:pt x="597" y="1693"/>
                </a:cubicBezTo>
                <a:cubicBezTo>
                  <a:pt x="594" y="1690"/>
                  <a:pt x="591" y="1688"/>
                  <a:pt x="587" y="1685"/>
                </a:cubicBezTo>
                <a:cubicBezTo>
                  <a:pt x="584" y="1682"/>
                  <a:pt x="580" y="1679"/>
                  <a:pt x="576" y="1676"/>
                </a:cubicBezTo>
                <a:cubicBezTo>
                  <a:pt x="573" y="1674"/>
                  <a:pt x="570" y="1671"/>
                  <a:pt x="567" y="1669"/>
                </a:cubicBezTo>
                <a:cubicBezTo>
                  <a:pt x="563" y="1666"/>
                  <a:pt x="559" y="1663"/>
                  <a:pt x="556" y="1660"/>
                </a:cubicBezTo>
                <a:cubicBezTo>
                  <a:pt x="553" y="1657"/>
                  <a:pt x="550" y="1654"/>
                  <a:pt x="546" y="1652"/>
                </a:cubicBezTo>
                <a:cubicBezTo>
                  <a:pt x="543" y="1649"/>
                  <a:pt x="539" y="1646"/>
                  <a:pt x="536" y="1642"/>
                </a:cubicBezTo>
                <a:cubicBezTo>
                  <a:pt x="533" y="1640"/>
                  <a:pt x="529" y="1637"/>
                  <a:pt x="526" y="1635"/>
                </a:cubicBezTo>
                <a:cubicBezTo>
                  <a:pt x="523" y="1631"/>
                  <a:pt x="519" y="1628"/>
                  <a:pt x="516" y="1625"/>
                </a:cubicBezTo>
                <a:cubicBezTo>
                  <a:pt x="513" y="1622"/>
                  <a:pt x="510" y="1620"/>
                  <a:pt x="507" y="1617"/>
                </a:cubicBezTo>
                <a:cubicBezTo>
                  <a:pt x="503" y="1614"/>
                  <a:pt x="500" y="1610"/>
                  <a:pt x="496" y="1607"/>
                </a:cubicBezTo>
                <a:cubicBezTo>
                  <a:pt x="493" y="1605"/>
                  <a:pt x="490" y="1602"/>
                  <a:pt x="487" y="1599"/>
                </a:cubicBezTo>
                <a:cubicBezTo>
                  <a:pt x="484" y="1596"/>
                  <a:pt x="480" y="1592"/>
                  <a:pt x="477" y="1589"/>
                </a:cubicBezTo>
                <a:cubicBezTo>
                  <a:pt x="474" y="1586"/>
                  <a:pt x="471" y="1584"/>
                  <a:pt x="468" y="1581"/>
                </a:cubicBezTo>
                <a:cubicBezTo>
                  <a:pt x="465" y="1577"/>
                  <a:pt x="461" y="1574"/>
                  <a:pt x="458" y="1570"/>
                </a:cubicBezTo>
                <a:cubicBezTo>
                  <a:pt x="455" y="1568"/>
                  <a:pt x="452" y="1565"/>
                  <a:pt x="449" y="1562"/>
                </a:cubicBezTo>
                <a:cubicBezTo>
                  <a:pt x="446" y="1559"/>
                  <a:pt x="442" y="1555"/>
                  <a:pt x="439" y="1552"/>
                </a:cubicBezTo>
                <a:cubicBezTo>
                  <a:pt x="436" y="1549"/>
                  <a:pt x="434" y="1546"/>
                  <a:pt x="431" y="1543"/>
                </a:cubicBezTo>
                <a:cubicBezTo>
                  <a:pt x="427" y="1540"/>
                  <a:pt x="424" y="1536"/>
                  <a:pt x="420" y="1532"/>
                </a:cubicBezTo>
                <a:cubicBezTo>
                  <a:pt x="418" y="1530"/>
                  <a:pt x="415" y="1527"/>
                  <a:pt x="413" y="1524"/>
                </a:cubicBezTo>
                <a:cubicBezTo>
                  <a:pt x="409" y="1520"/>
                  <a:pt x="406" y="1516"/>
                  <a:pt x="402" y="1512"/>
                </a:cubicBezTo>
                <a:cubicBezTo>
                  <a:pt x="400" y="1510"/>
                  <a:pt x="397" y="1507"/>
                  <a:pt x="395" y="1505"/>
                </a:cubicBezTo>
                <a:cubicBezTo>
                  <a:pt x="391" y="1501"/>
                  <a:pt x="387" y="1496"/>
                  <a:pt x="384" y="1492"/>
                </a:cubicBezTo>
                <a:cubicBezTo>
                  <a:pt x="382" y="1490"/>
                  <a:pt x="380" y="1487"/>
                  <a:pt x="378" y="1485"/>
                </a:cubicBezTo>
                <a:cubicBezTo>
                  <a:pt x="373" y="1480"/>
                  <a:pt x="369" y="1475"/>
                  <a:pt x="365" y="1470"/>
                </a:cubicBezTo>
                <a:cubicBezTo>
                  <a:pt x="363" y="1468"/>
                  <a:pt x="362" y="1466"/>
                  <a:pt x="361" y="1465"/>
                </a:cubicBezTo>
                <a:cubicBezTo>
                  <a:pt x="355" y="1458"/>
                  <a:pt x="349" y="1451"/>
                  <a:pt x="344" y="1444"/>
                </a:cubicBezTo>
                <a:cubicBezTo>
                  <a:pt x="344" y="1444"/>
                  <a:pt x="344" y="1444"/>
                  <a:pt x="344" y="1444"/>
                </a:cubicBezTo>
                <a:cubicBezTo>
                  <a:pt x="338" y="1437"/>
                  <a:pt x="333" y="1431"/>
                  <a:pt x="327" y="1424"/>
                </a:cubicBezTo>
                <a:cubicBezTo>
                  <a:pt x="326" y="1421"/>
                  <a:pt x="324" y="1419"/>
                  <a:pt x="322" y="1417"/>
                </a:cubicBezTo>
                <a:cubicBezTo>
                  <a:pt x="319" y="1413"/>
                  <a:pt x="315" y="1408"/>
                  <a:pt x="312" y="1404"/>
                </a:cubicBezTo>
                <a:cubicBezTo>
                  <a:pt x="312" y="1397"/>
                  <a:pt x="313" y="1391"/>
                  <a:pt x="313" y="1385"/>
                </a:cubicBezTo>
                <a:cubicBezTo>
                  <a:pt x="313" y="1385"/>
                  <a:pt x="314" y="1384"/>
                  <a:pt x="314" y="1384"/>
                </a:cubicBezTo>
                <a:cubicBezTo>
                  <a:pt x="314" y="1377"/>
                  <a:pt x="315" y="1370"/>
                  <a:pt x="316" y="1363"/>
                </a:cubicBezTo>
                <a:cubicBezTo>
                  <a:pt x="316" y="1361"/>
                  <a:pt x="316" y="1359"/>
                  <a:pt x="316" y="1357"/>
                </a:cubicBezTo>
                <a:cubicBezTo>
                  <a:pt x="317" y="1352"/>
                  <a:pt x="317" y="1347"/>
                  <a:pt x="318" y="1342"/>
                </a:cubicBezTo>
                <a:cubicBezTo>
                  <a:pt x="318" y="1340"/>
                  <a:pt x="318" y="1337"/>
                  <a:pt x="319" y="1335"/>
                </a:cubicBezTo>
                <a:cubicBezTo>
                  <a:pt x="319" y="1330"/>
                  <a:pt x="320" y="1326"/>
                  <a:pt x="320" y="1322"/>
                </a:cubicBezTo>
                <a:cubicBezTo>
                  <a:pt x="321" y="1319"/>
                  <a:pt x="321" y="1316"/>
                  <a:pt x="321" y="1313"/>
                </a:cubicBezTo>
                <a:cubicBezTo>
                  <a:pt x="322" y="1309"/>
                  <a:pt x="322" y="1305"/>
                  <a:pt x="323" y="1301"/>
                </a:cubicBezTo>
                <a:cubicBezTo>
                  <a:pt x="323" y="1298"/>
                  <a:pt x="324" y="1295"/>
                  <a:pt x="324" y="1292"/>
                </a:cubicBezTo>
                <a:cubicBezTo>
                  <a:pt x="325" y="1288"/>
                  <a:pt x="326" y="1284"/>
                  <a:pt x="326" y="1280"/>
                </a:cubicBezTo>
                <a:cubicBezTo>
                  <a:pt x="327" y="1277"/>
                  <a:pt x="327" y="1274"/>
                  <a:pt x="328" y="1271"/>
                </a:cubicBezTo>
                <a:cubicBezTo>
                  <a:pt x="328" y="1268"/>
                  <a:pt x="329" y="1264"/>
                  <a:pt x="329" y="1260"/>
                </a:cubicBezTo>
                <a:cubicBezTo>
                  <a:pt x="330" y="1257"/>
                  <a:pt x="331" y="1254"/>
                  <a:pt x="331" y="1251"/>
                </a:cubicBezTo>
                <a:cubicBezTo>
                  <a:pt x="331" y="1249"/>
                  <a:pt x="332" y="1248"/>
                  <a:pt x="332" y="1246"/>
                </a:cubicBezTo>
                <a:cubicBezTo>
                  <a:pt x="333" y="1248"/>
                  <a:pt x="334" y="1249"/>
                  <a:pt x="335" y="1251"/>
                </a:cubicBezTo>
                <a:close/>
                <a:moveTo>
                  <a:pt x="314" y="1426"/>
                </a:moveTo>
                <a:cubicBezTo>
                  <a:pt x="317" y="1430"/>
                  <a:pt x="319" y="1433"/>
                  <a:pt x="322" y="1436"/>
                </a:cubicBezTo>
                <a:cubicBezTo>
                  <a:pt x="325" y="1440"/>
                  <a:pt x="328" y="1444"/>
                  <a:pt x="331" y="1447"/>
                </a:cubicBezTo>
                <a:cubicBezTo>
                  <a:pt x="333" y="1450"/>
                  <a:pt x="336" y="1454"/>
                  <a:pt x="338" y="1457"/>
                </a:cubicBezTo>
                <a:cubicBezTo>
                  <a:pt x="341" y="1461"/>
                  <a:pt x="344" y="1464"/>
                  <a:pt x="348" y="1468"/>
                </a:cubicBezTo>
                <a:cubicBezTo>
                  <a:pt x="350" y="1471"/>
                  <a:pt x="353" y="1474"/>
                  <a:pt x="355" y="1477"/>
                </a:cubicBezTo>
                <a:cubicBezTo>
                  <a:pt x="358" y="1481"/>
                  <a:pt x="362" y="1485"/>
                  <a:pt x="365" y="1488"/>
                </a:cubicBezTo>
                <a:cubicBezTo>
                  <a:pt x="367" y="1491"/>
                  <a:pt x="370" y="1494"/>
                  <a:pt x="373" y="1498"/>
                </a:cubicBezTo>
                <a:cubicBezTo>
                  <a:pt x="376" y="1501"/>
                  <a:pt x="379" y="1505"/>
                  <a:pt x="382" y="1508"/>
                </a:cubicBezTo>
                <a:cubicBezTo>
                  <a:pt x="385" y="1511"/>
                  <a:pt x="388" y="1514"/>
                  <a:pt x="390" y="1517"/>
                </a:cubicBezTo>
                <a:cubicBezTo>
                  <a:pt x="394" y="1521"/>
                  <a:pt x="397" y="1525"/>
                  <a:pt x="400" y="1528"/>
                </a:cubicBezTo>
                <a:cubicBezTo>
                  <a:pt x="403" y="1531"/>
                  <a:pt x="405" y="1534"/>
                  <a:pt x="408" y="1537"/>
                </a:cubicBezTo>
                <a:cubicBezTo>
                  <a:pt x="412" y="1540"/>
                  <a:pt x="415" y="1544"/>
                  <a:pt x="418" y="1547"/>
                </a:cubicBezTo>
                <a:cubicBezTo>
                  <a:pt x="421" y="1550"/>
                  <a:pt x="424" y="1553"/>
                  <a:pt x="427" y="1556"/>
                </a:cubicBezTo>
                <a:cubicBezTo>
                  <a:pt x="430" y="1560"/>
                  <a:pt x="433" y="1563"/>
                  <a:pt x="437" y="1567"/>
                </a:cubicBezTo>
                <a:cubicBezTo>
                  <a:pt x="440" y="1569"/>
                  <a:pt x="442" y="1572"/>
                  <a:pt x="445" y="1575"/>
                </a:cubicBezTo>
                <a:cubicBezTo>
                  <a:pt x="449" y="1579"/>
                  <a:pt x="452" y="1582"/>
                  <a:pt x="456" y="1585"/>
                </a:cubicBezTo>
                <a:cubicBezTo>
                  <a:pt x="459" y="1588"/>
                  <a:pt x="461" y="1591"/>
                  <a:pt x="464" y="1594"/>
                </a:cubicBezTo>
                <a:cubicBezTo>
                  <a:pt x="468" y="1597"/>
                  <a:pt x="471" y="1601"/>
                  <a:pt x="475" y="1604"/>
                </a:cubicBezTo>
                <a:cubicBezTo>
                  <a:pt x="478" y="1607"/>
                  <a:pt x="481" y="1609"/>
                  <a:pt x="483" y="1612"/>
                </a:cubicBezTo>
                <a:cubicBezTo>
                  <a:pt x="487" y="1615"/>
                  <a:pt x="491" y="1619"/>
                  <a:pt x="495" y="1622"/>
                </a:cubicBezTo>
                <a:cubicBezTo>
                  <a:pt x="498" y="1625"/>
                  <a:pt x="500" y="1627"/>
                  <a:pt x="503" y="1630"/>
                </a:cubicBezTo>
                <a:cubicBezTo>
                  <a:pt x="507" y="1634"/>
                  <a:pt x="511" y="1637"/>
                  <a:pt x="515" y="1641"/>
                </a:cubicBezTo>
                <a:cubicBezTo>
                  <a:pt x="518" y="1643"/>
                  <a:pt x="520" y="1645"/>
                  <a:pt x="523" y="1647"/>
                </a:cubicBezTo>
                <a:cubicBezTo>
                  <a:pt x="528" y="1652"/>
                  <a:pt x="532" y="1656"/>
                  <a:pt x="537" y="1660"/>
                </a:cubicBezTo>
                <a:cubicBezTo>
                  <a:pt x="539" y="1661"/>
                  <a:pt x="541" y="1663"/>
                  <a:pt x="543" y="1665"/>
                </a:cubicBezTo>
                <a:cubicBezTo>
                  <a:pt x="550" y="1670"/>
                  <a:pt x="557" y="1676"/>
                  <a:pt x="564" y="1682"/>
                </a:cubicBezTo>
                <a:cubicBezTo>
                  <a:pt x="564" y="1682"/>
                  <a:pt x="564" y="1682"/>
                  <a:pt x="565" y="1683"/>
                </a:cubicBezTo>
                <a:cubicBezTo>
                  <a:pt x="571" y="1688"/>
                  <a:pt x="578" y="1693"/>
                  <a:pt x="585" y="1698"/>
                </a:cubicBezTo>
                <a:cubicBezTo>
                  <a:pt x="587" y="1700"/>
                  <a:pt x="589" y="1701"/>
                  <a:pt x="591" y="1703"/>
                </a:cubicBezTo>
                <a:cubicBezTo>
                  <a:pt x="596" y="1707"/>
                  <a:pt x="600" y="1710"/>
                  <a:pt x="605" y="1713"/>
                </a:cubicBezTo>
                <a:cubicBezTo>
                  <a:pt x="607" y="1732"/>
                  <a:pt x="610" y="1752"/>
                  <a:pt x="613" y="1771"/>
                </a:cubicBezTo>
                <a:cubicBezTo>
                  <a:pt x="614" y="1774"/>
                  <a:pt x="614" y="1777"/>
                  <a:pt x="615" y="1780"/>
                </a:cubicBezTo>
                <a:cubicBezTo>
                  <a:pt x="616" y="1786"/>
                  <a:pt x="617" y="1793"/>
                  <a:pt x="618" y="1800"/>
                </a:cubicBezTo>
                <a:cubicBezTo>
                  <a:pt x="619" y="1803"/>
                  <a:pt x="620" y="1807"/>
                  <a:pt x="621" y="1811"/>
                </a:cubicBezTo>
                <a:cubicBezTo>
                  <a:pt x="622" y="1817"/>
                  <a:pt x="623" y="1823"/>
                  <a:pt x="624" y="1829"/>
                </a:cubicBezTo>
                <a:cubicBezTo>
                  <a:pt x="625" y="1833"/>
                  <a:pt x="626" y="1837"/>
                  <a:pt x="627" y="1841"/>
                </a:cubicBezTo>
                <a:cubicBezTo>
                  <a:pt x="628" y="1846"/>
                  <a:pt x="629" y="1852"/>
                  <a:pt x="631" y="1857"/>
                </a:cubicBezTo>
                <a:cubicBezTo>
                  <a:pt x="632" y="1862"/>
                  <a:pt x="633" y="1866"/>
                  <a:pt x="634" y="1870"/>
                </a:cubicBezTo>
                <a:cubicBezTo>
                  <a:pt x="635" y="1875"/>
                  <a:pt x="636" y="1881"/>
                  <a:pt x="638" y="1886"/>
                </a:cubicBezTo>
                <a:cubicBezTo>
                  <a:pt x="639" y="1890"/>
                  <a:pt x="640" y="1895"/>
                  <a:pt x="641" y="1899"/>
                </a:cubicBezTo>
                <a:cubicBezTo>
                  <a:pt x="642" y="1904"/>
                  <a:pt x="644" y="1909"/>
                  <a:pt x="645" y="1915"/>
                </a:cubicBezTo>
                <a:cubicBezTo>
                  <a:pt x="646" y="1919"/>
                  <a:pt x="647" y="1923"/>
                  <a:pt x="649" y="1927"/>
                </a:cubicBezTo>
                <a:cubicBezTo>
                  <a:pt x="649" y="1930"/>
                  <a:pt x="650" y="1932"/>
                  <a:pt x="651" y="1934"/>
                </a:cubicBezTo>
                <a:cubicBezTo>
                  <a:pt x="649" y="1933"/>
                  <a:pt x="647" y="1932"/>
                  <a:pt x="645" y="1930"/>
                </a:cubicBezTo>
                <a:cubicBezTo>
                  <a:pt x="641" y="1927"/>
                  <a:pt x="637" y="1925"/>
                  <a:pt x="633" y="1922"/>
                </a:cubicBezTo>
                <a:cubicBezTo>
                  <a:pt x="629" y="1919"/>
                  <a:pt x="624" y="1915"/>
                  <a:pt x="620" y="1912"/>
                </a:cubicBezTo>
                <a:cubicBezTo>
                  <a:pt x="616" y="1909"/>
                  <a:pt x="612" y="1907"/>
                  <a:pt x="608" y="1904"/>
                </a:cubicBezTo>
                <a:cubicBezTo>
                  <a:pt x="604" y="1900"/>
                  <a:pt x="600" y="1897"/>
                  <a:pt x="596" y="1894"/>
                </a:cubicBezTo>
                <a:cubicBezTo>
                  <a:pt x="592" y="1891"/>
                  <a:pt x="588" y="1888"/>
                  <a:pt x="584" y="1885"/>
                </a:cubicBezTo>
                <a:cubicBezTo>
                  <a:pt x="580" y="1882"/>
                  <a:pt x="576" y="1878"/>
                  <a:pt x="572" y="1875"/>
                </a:cubicBezTo>
                <a:cubicBezTo>
                  <a:pt x="568" y="1872"/>
                  <a:pt x="565" y="1869"/>
                  <a:pt x="561" y="1866"/>
                </a:cubicBezTo>
                <a:cubicBezTo>
                  <a:pt x="557" y="1863"/>
                  <a:pt x="553" y="1859"/>
                  <a:pt x="548" y="1856"/>
                </a:cubicBezTo>
                <a:cubicBezTo>
                  <a:pt x="545" y="1853"/>
                  <a:pt x="541" y="1850"/>
                  <a:pt x="538" y="1847"/>
                </a:cubicBezTo>
                <a:cubicBezTo>
                  <a:pt x="533" y="1843"/>
                  <a:pt x="529" y="1839"/>
                  <a:pt x="525" y="1836"/>
                </a:cubicBezTo>
                <a:cubicBezTo>
                  <a:pt x="522" y="1833"/>
                  <a:pt x="518" y="1830"/>
                  <a:pt x="515" y="1827"/>
                </a:cubicBezTo>
                <a:cubicBezTo>
                  <a:pt x="511" y="1823"/>
                  <a:pt x="507" y="1819"/>
                  <a:pt x="503" y="1816"/>
                </a:cubicBezTo>
                <a:cubicBezTo>
                  <a:pt x="499" y="1812"/>
                  <a:pt x="496" y="1809"/>
                  <a:pt x="492" y="1806"/>
                </a:cubicBezTo>
                <a:cubicBezTo>
                  <a:pt x="488" y="1802"/>
                  <a:pt x="484" y="1799"/>
                  <a:pt x="480" y="1795"/>
                </a:cubicBezTo>
                <a:cubicBezTo>
                  <a:pt x="477" y="1792"/>
                  <a:pt x="474" y="1789"/>
                  <a:pt x="470" y="1785"/>
                </a:cubicBezTo>
                <a:cubicBezTo>
                  <a:pt x="466" y="1781"/>
                  <a:pt x="462" y="1778"/>
                  <a:pt x="458" y="1774"/>
                </a:cubicBezTo>
                <a:cubicBezTo>
                  <a:pt x="455" y="1770"/>
                  <a:pt x="452" y="1767"/>
                  <a:pt x="449" y="1764"/>
                </a:cubicBezTo>
                <a:cubicBezTo>
                  <a:pt x="445" y="1760"/>
                  <a:pt x="441" y="1756"/>
                  <a:pt x="437" y="1752"/>
                </a:cubicBezTo>
                <a:cubicBezTo>
                  <a:pt x="434" y="1749"/>
                  <a:pt x="431" y="1746"/>
                  <a:pt x="428" y="1742"/>
                </a:cubicBezTo>
                <a:cubicBezTo>
                  <a:pt x="424" y="1738"/>
                  <a:pt x="420" y="1734"/>
                  <a:pt x="416" y="1730"/>
                </a:cubicBezTo>
                <a:cubicBezTo>
                  <a:pt x="413" y="1726"/>
                  <a:pt x="410" y="1723"/>
                  <a:pt x="407" y="1720"/>
                </a:cubicBezTo>
                <a:cubicBezTo>
                  <a:pt x="403" y="1716"/>
                  <a:pt x="399" y="1711"/>
                  <a:pt x="395" y="1707"/>
                </a:cubicBezTo>
                <a:cubicBezTo>
                  <a:pt x="392" y="1704"/>
                  <a:pt x="389" y="1701"/>
                  <a:pt x="387" y="1698"/>
                </a:cubicBezTo>
                <a:cubicBezTo>
                  <a:pt x="382" y="1693"/>
                  <a:pt x="378" y="1688"/>
                  <a:pt x="374" y="1683"/>
                </a:cubicBezTo>
                <a:cubicBezTo>
                  <a:pt x="372" y="1680"/>
                  <a:pt x="369" y="1677"/>
                  <a:pt x="367" y="1675"/>
                </a:cubicBezTo>
                <a:cubicBezTo>
                  <a:pt x="362" y="1669"/>
                  <a:pt x="357" y="1663"/>
                  <a:pt x="352" y="1657"/>
                </a:cubicBezTo>
                <a:cubicBezTo>
                  <a:pt x="351" y="1655"/>
                  <a:pt x="349" y="1653"/>
                  <a:pt x="347" y="1651"/>
                </a:cubicBezTo>
                <a:cubicBezTo>
                  <a:pt x="341" y="1643"/>
                  <a:pt x="335" y="1635"/>
                  <a:pt x="329" y="1627"/>
                </a:cubicBezTo>
                <a:cubicBezTo>
                  <a:pt x="327" y="1625"/>
                  <a:pt x="325" y="1623"/>
                  <a:pt x="323" y="1621"/>
                </a:cubicBezTo>
                <a:cubicBezTo>
                  <a:pt x="319" y="1615"/>
                  <a:pt x="315" y="1610"/>
                  <a:pt x="311" y="1604"/>
                </a:cubicBezTo>
                <a:cubicBezTo>
                  <a:pt x="310" y="1600"/>
                  <a:pt x="310" y="1596"/>
                  <a:pt x="310" y="1591"/>
                </a:cubicBezTo>
                <a:cubicBezTo>
                  <a:pt x="310" y="1588"/>
                  <a:pt x="310" y="1585"/>
                  <a:pt x="309" y="1582"/>
                </a:cubicBezTo>
                <a:cubicBezTo>
                  <a:pt x="309" y="1577"/>
                  <a:pt x="309" y="1572"/>
                  <a:pt x="309" y="1567"/>
                </a:cubicBezTo>
                <a:cubicBezTo>
                  <a:pt x="309" y="1565"/>
                  <a:pt x="309" y="1562"/>
                  <a:pt x="309" y="1560"/>
                </a:cubicBezTo>
                <a:cubicBezTo>
                  <a:pt x="308" y="1554"/>
                  <a:pt x="308" y="1549"/>
                  <a:pt x="308" y="1543"/>
                </a:cubicBezTo>
                <a:cubicBezTo>
                  <a:pt x="308" y="1541"/>
                  <a:pt x="308" y="1539"/>
                  <a:pt x="308" y="1537"/>
                </a:cubicBezTo>
                <a:cubicBezTo>
                  <a:pt x="308" y="1529"/>
                  <a:pt x="308" y="1522"/>
                  <a:pt x="308" y="1514"/>
                </a:cubicBezTo>
                <a:cubicBezTo>
                  <a:pt x="308" y="1506"/>
                  <a:pt x="308" y="1498"/>
                  <a:pt x="308" y="1489"/>
                </a:cubicBezTo>
                <a:cubicBezTo>
                  <a:pt x="308" y="1487"/>
                  <a:pt x="308" y="1484"/>
                  <a:pt x="308" y="1481"/>
                </a:cubicBezTo>
                <a:cubicBezTo>
                  <a:pt x="308" y="1475"/>
                  <a:pt x="309" y="1470"/>
                  <a:pt x="309" y="1464"/>
                </a:cubicBezTo>
                <a:cubicBezTo>
                  <a:pt x="309" y="1461"/>
                  <a:pt x="309" y="1457"/>
                  <a:pt x="309" y="1454"/>
                </a:cubicBezTo>
                <a:cubicBezTo>
                  <a:pt x="309" y="1449"/>
                  <a:pt x="310" y="1443"/>
                  <a:pt x="310" y="1438"/>
                </a:cubicBezTo>
                <a:cubicBezTo>
                  <a:pt x="310" y="1435"/>
                  <a:pt x="310" y="1432"/>
                  <a:pt x="310" y="1428"/>
                </a:cubicBezTo>
                <a:cubicBezTo>
                  <a:pt x="311" y="1426"/>
                  <a:pt x="311" y="1424"/>
                  <a:pt x="311" y="1422"/>
                </a:cubicBezTo>
                <a:cubicBezTo>
                  <a:pt x="312" y="1423"/>
                  <a:pt x="313" y="1425"/>
                  <a:pt x="314" y="1426"/>
                </a:cubicBezTo>
                <a:close/>
                <a:moveTo>
                  <a:pt x="316" y="1630"/>
                </a:moveTo>
                <a:cubicBezTo>
                  <a:pt x="318" y="1634"/>
                  <a:pt x="321" y="1638"/>
                  <a:pt x="324" y="1641"/>
                </a:cubicBezTo>
                <a:cubicBezTo>
                  <a:pt x="328" y="1646"/>
                  <a:pt x="331" y="1650"/>
                  <a:pt x="335" y="1654"/>
                </a:cubicBezTo>
                <a:cubicBezTo>
                  <a:pt x="338" y="1658"/>
                  <a:pt x="340" y="1662"/>
                  <a:pt x="343" y="1665"/>
                </a:cubicBezTo>
                <a:cubicBezTo>
                  <a:pt x="347" y="1669"/>
                  <a:pt x="350" y="1674"/>
                  <a:pt x="354" y="1678"/>
                </a:cubicBezTo>
                <a:cubicBezTo>
                  <a:pt x="357" y="1682"/>
                  <a:pt x="360" y="1685"/>
                  <a:pt x="363" y="1689"/>
                </a:cubicBezTo>
                <a:cubicBezTo>
                  <a:pt x="367" y="1693"/>
                  <a:pt x="370" y="1697"/>
                  <a:pt x="374" y="1701"/>
                </a:cubicBezTo>
                <a:cubicBezTo>
                  <a:pt x="377" y="1705"/>
                  <a:pt x="380" y="1708"/>
                  <a:pt x="383" y="1712"/>
                </a:cubicBezTo>
                <a:cubicBezTo>
                  <a:pt x="387" y="1716"/>
                  <a:pt x="390" y="1720"/>
                  <a:pt x="394" y="1724"/>
                </a:cubicBezTo>
                <a:cubicBezTo>
                  <a:pt x="397" y="1727"/>
                  <a:pt x="400" y="1731"/>
                  <a:pt x="404" y="1734"/>
                </a:cubicBezTo>
                <a:cubicBezTo>
                  <a:pt x="407" y="1738"/>
                  <a:pt x="411" y="1742"/>
                  <a:pt x="415" y="1746"/>
                </a:cubicBezTo>
                <a:cubicBezTo>
                  <a:pt x="418" y="1750"/>
                  <a:pt x="421" y="1753"/>
                  <a:pt x="425" y="1756"/>
                </a:cubicBezTo>
                <a:cubicBezTo>
                  <a:pt x="428" y="1760"/>
                  <a:pt x="432" y="1764"/>
                  <a:pt x="436" y="1768"/>
                </a:cubicBezTo>
                <a:cubicBezTo>
                  <a:pt x="439" y="1772"/>
                  <a:pt x="443" y="1775"/>
                  <a:pt x="446" y="1778"/>
                </a:cubicBezTo>
                <a:cubicBezTo>
                  <a:pt x="450" y="1782"/>
                  <a:pt x="454" y="1786"/>
                  <a:pt x="458" y="1790"/>
                </a:cubicBezTo>
                <a:cubicBezTo>
                  <a:pt x="461" y="1793"/>
                  <a:pt x="464" y="1796"/>
                  <a:pt x="468" y="1799"/>
                </a:cubicBezTo>
                <a:cubicBezTo>
                  <a:pt x="472" y="1803"/>
                  <a:pt x="476" y="1807"/>
                  <a:pt x="480" y="1811"/>
                </a:cubicBezTo>
                <a:cubicBezTo>
                  <a:pt x="483" y="1814"/>
                  <a:pt x="487" y="1817"/>
                  <a:pt x="490" y="1820"/>
                </a:cubicBezTo>
                <a:cubicBezTo>
                  <a:pt x="494" y="1824"/>
                  <a:pt x="498" y="1828"/>
                  <a:pt x="503" y="1832"/>
                </a:cubicBezTo>
                <a:cubicBezTo>
                  <a:pt x="506" y="1835"/>
                  <a:pt x="509" y="1838"/>
                  <a:pt x="513" y="1841"/>
                </a:cubicBezTo>
                <a:cubicBezTo>
                  <a:pt x="517" y="1845"/>
                  <a:pt x="521" y="1848"/>
                  <a:pt x="526" y="1852"/>
                </a:cubicBezTo>
                <a:cubicBezTo>
                  <a:pt x="529" y="1855"/>
                  <a:pt x="532" y="1858"/>
                  <a:pt x="536" y="1861"/>
                </a:cubicBezTo>
                <a:cubicBezTo>
                  <a:pt x="540" y="1865"/>
                  <a:pt x="545" y="1868"/>
                  <a:pt x="550" y="1872"/>
                </a:cubicBezTo>
                <a:cubicBezTo>
                  <a:pt x="553" y="1875"/>
                  <a:pt x="556" y="1878"/>
                  <a:pt x="559" y="1880"/>
                </a:cubicBezTo>
                <a:cubicBezTo>
                  <a:pt x="564" y="1884"/>
                  <a:pt x="569" y="1888"/>
                  <a:pt x="575" y="1893"/>
                </a:cubicBezTo>
                <a:cubicBezTo>
                  <a:pt x="577" y="1895"/>
                  <a:pt x="580" y="1897"/>
                  <a:pt x="583" y="1899"/>
                </a:cubicBezTo>
                <a:cubicBezTo>
                  <a:pt x="589" y="1904"/>
                  <a:pt x="596" y="1909"/>
                  <a:pt x="603" y="1914"/>
                </a:cubicBezTo>
                <a:cubicBezTo>
                  <a:pt x="604" y="1915"/>
                  <a:pt x="606" y="1917"/>
                  <a:pt x="607" y="1918"/>
                </a:cubicBezTo>
                <a:cubicBezTo>
                  <a:pt x="615" y="1924"/>
                  <a:pt x="624" y="1930"/>
                  <a:pt x="632" y="1936"/>
                </a:cubicBezTo>
                <a:cubicBezTo>
                  <a:pt x="634" y="1937"/>
                  <a:pt x="635" y="1938"/>
                  <a:pt x="637" y="1940"/>
                </a:cubicBezTo>
                <a:cubicBezTo>
                  <a:pt x="643" y="1944"/>
                  <a:pt x="650" y="1948"/>
                  <a:pt x="656" y="1953"/>
                </a:cubicBezTo>
                <a:cubicBezTo>
                  <a:pt x="656" y="1953"/>
                  <a:pt x="656" y="1953"/>
                  <a:pt x="656" y="1953"/>
                </a:cubicBezTo>
                <a:cubicBezTo>
                  <a:pt x="656" y="1953"/>
                  <a:pt x="656" y="1953"/>
                  <a:pt x="656" y="1953"/>
                </a:cubicBezTo>
                <a:cubicBezTo>
                  <a:pt x="659" y="1964"/>
                  <a:pt x="663" y="1975"/>
                  <a:pt x="666" y="1986"/>
                </a:cubicBezTo>
                <a:cubicBezTo>
                  <a:pt x="667" y="1988"/>
                  <a:pt x="668" y="1989"/>
                  <a:pt x="668" y="1991"/>
                </a:cubicBezTo>
                <a:cubicBezTo>
                  <a:pt x="671" y="2001"/>
                  <a:pt x="675" y="2010"/>
                  <a:pt x="678" y="2019"/>
                </a:cubicBezTo>
                <a:cubicBezTo>
                  <a:pt x="679" y="2023"/>
                  <a:pt x="681" y="2027"/>
                  <a:pt x="682" y="2031"/>
                </a:cubicBezTo>
                <a:cubicBezTo>
                  <a:pt x="685" y="2038"/>
                  <a:pt x="687" y="2046"/>
                  <a:pt x="690" y="2053"/>
                </a:cubicBezTo>
                <a:cubicBezTo>
                  <a:pt x="692" y="2057"/>
                  <a:pt x="694" y="2062"/>
                  <a:pt x="695" y="2066"/>
                </a:cubicBezTo>
                <a:cubicBezTo>
                  <a:pt x="698" y="2073"/>
                  <a:pt x="701" y="2079"/>
                  <a:pt x="703" y="2086"/>
                </a:cubicBezTo>
                <a:cubicBezTo>
                  <a:pt x="705" y="2091"/>
                  <a:pt x="707" y="2095"/>
                  <a:pt x="709" y="2100"/>
                </a:cubicBezTo>
                <a:cubicBezTo>
                  <a:pt x="712" y="2106"/>
                  <a:pt x="714" y="2113"/>
                  <a:pt x="717" y="2119"/>
                </a:cubicBezTo>
                <a:cubicBezTo>
                  <a:pt x="719" y="2124"/>
                  <a:pt x="721" y="2128"/>
                  <a:pt x="723" y="2133"/>
                </a:cubicBezTo>
                <a:cubicBezTo>
                  <a:pt x="726" y="2139"/>
                  <a:pt x="729" y="2145"/>
                  <a:pt x="732" y="2152"/>
                </a:cubicBezTo>
                <a:cubicBezTo>
                  <a:pt x="734" y="2156"/>
                  <a:pt x="736" y="2161"/>
                  <a:pt x="739" y="2166"/>
                </a:cubicBezTo>
                <a:cubicBezTo>
                  <a:pt x="741" y="2172"/>
                  <a:pt x="744" y="2178"/>
                  <a:pt x="747" y="2184"/>
                </a:cubicBezTo>
                <a:cubicBezTo>
                  <a:pt x="750" y="2189"/>
                  <a:pt x="752" y="2193"/>
                  <a:pt x="754" y="2198"/>
                </a:cubicBezTo>
                <a:cubicBezTo>
                  <a:pt x="756" y="2201"/>
                  <a:pt x="757" y="2203"/>
                  <a:pt x="758" y="2206"/>
                </a:cubicBezTo>
                <a:cubicBezTo>
                  <a:pt x="756" y="2204"/>
                  <a:pt x="754" y="2203"/>
                  <a:pt x="752" y="2202"/>
                </a:cubicBezTo>
                <a:cubicBezTo>
                  <a:pt x="747" y="2199"/>
                  <a:pt x="742" y="2196"/>
                  <a:pt x="737" y="2193"/>
                </a:cubicBezTo>
                <a:cubicBezTo>
                  <a:pt x="732" y="2190"/>
                  <a:pt x="727" y="2187"/>
                  <a:pt x="722" y="2184"/>
                </a:cubicBezTo>
                <a:cubicBezTo>
                  <a:pt x="717" y="2181"/>
                  <a:pt x="712" y="2178"/>
                  <a:pt x="708" y="2175"/>
                </a:cubicBezTo>
                <a:cubicBezTo>
                  <a:pt x="702" y="2172"/>
                  <a:pt x="697" y="2168"/>
                  <a:pt x="692" y="2165"/>
                </a:cubicBezTo>
                <a:cubicBezTo>
                  <a:pt x="688" y="2162"/>
                  <a:pt x="683" y="2159"/>
                  <a:pt x="678" y="2156"/>
                </a:cubicBezTo>
                <a:cubicBezTo>
                  <a:pt x="673" y="2152"/>
                  <a:pt x="668" y="2149"/>
                  <a:pt x="663" y="2145"/>
                </a:cubicBezTo>
                <a:cubicBezTo>
                  <a:pt x="659" y="2142"/>
                  <a:pt x="654" y="2139"/>
                  <a:pt x="650" y="2136"/>
                </a:cubicBezTo>
                <a:cubicBezTo>
                  <a:pt x="645" y="2133"/>
                  <a:pt x="640" y="2129"/>
                  <a:pt x="635" y="2125"/>
                </a:cubicBezTo>
                <a:cubicBezTo>
                  <a:pt x="630" y="2122"/>
                  <a:pt x="626" y="2119"/>
                  <a:pt x="621" y="2116"/>
                </a:cubicBezTo>
                <a:cubicBezTo>
                  <a:pt x="617" y="2112"/>
                  <a:pt x="612" y="2108"/>
                  <a:pt x="607" y="2105"/>
                </a:cubicBezTo>
                <a:cubicBezTo>
                  <a:pt x="602" y="2101"/>
                  <a:pt x="598" y="2098"/>
                  <a:pt x="594" y="2095"/>
                </a:cubicBezTo>
                <a:cubicBezTo>
                  <a:pt x="589" y="2091"/>
                  <a:pt x="584" y="2087"/>
                  <a:pt x="579" y="2083"/>
                </a:cubicBezTo>
                <a:cubicBezTo>
                  <a:pt x="575" y="2080"/>
                  <a:pt x="571" y="2076"/>
                  <a:pt x="567" y="2073"/>
                </a:cubicBezTo>
                <a:cubicBezTo>
                  <a:pt x="562" y="2069"/>
                  <a:pt x="557" y="2065"/>
                  <a:pt x="552" y="2061"/>
                </a:cubicBezTo>
                <a:cubicBezTo>
                  <a:pt x="548" y="2058"/>
                  <a:pt x="544" y="2054"/>
                  <a:pt x="540" y="2051"/>
                </a:cubicBezTo>
                <a:cubicBezTo>
                  <a:pt x="535" y="2047"/>
                  <a:pt x="530" y="2043"/>
                  <a:pt x="526" y="2039"/>
                </a:cubicBezTo>
                <a:cubicBezTo>
                  <a:pt x="522" y="2035"/>
                  <a:pt x="518" y="2032"/>
                  <a:pt x="514" y="2028"/>
                </a:cubicBezTo>
                <a:cubicBezTo>
                  <a:pt x="509" y="2024"/>
                  <a:pt x="504" y="2020"/>
                  <a:pt x="500" y="2015"/>
                </a:cubicBezTo>
                <a:cubicBezTo>
                  <a:pt x="496" y="2012"/>
                  <a:pt x="492" y="2008"/>
                  <a:pt x="488" y="2004"/>
                </a:cubicBezTo>
                <a:cubicBezTo>
                  <a:pt x="483" y="2000"/>
                  <a:pt x="479" y="1996"/>
                  <a:pt x="474" y="1991"/>
                </a:cubicBezTo>
                <a:cubicBezTo>
                  <a:pt x="470" y="1988"/>
                  <a:pt x="467" y="1984"/>
                  <a:pt x="463" y="1980"/>
                </a:cubicBezTo>
                <a:cubicBezTo>
                  <a:pt x="458" y="1976"/>
                  <a:pt x="454" y="1971"/>
                  <a:pt x="449" y="1967"/>
                </a:cubicBezTo>
                <a:cubicBezTo>
                  <a:pt x="446" y="1963"/>
                  <a:pt x="442" y="1959"/>
                  <a:pt x="438" y="1956"/>
                </a:cubicBezTo>
                <a:cubicBezTo>
                  <a:pt x="434" y="1951"/>
                  <a:pt x="429" y="1946"/>
                  <a:pt x="424" y="1941"/>
                </a:cubicBezTo>
                <a:cubicBezTo>
                  <a:pt x="421" y="1938"/>
                  <a:pt x="418" y="1934"/>
                  <a:pt x="414" y="1930"/>
                </a:cubicBezTo>
                <a:cubicBezTo>
                  <a:pt x="409" y="1925"/>
                  <a:pt x="404" y="1920"/>
                  <a:pt x="399" y="1914"/>
                </a:cubicBezTo>
                <a:cubicBezTo>
                  <a:pt x="397" y="1911"/>
                  <a:pt x="394" y="1908"/>
                  <a:pt x="391" y="1905"/>
                </a:cubicBezTo>
                <a:cubicBezTo>
                  <a:pt x="384" y="1896"/>
                  <a:pt x="377" y="1888"/>
                  <a:pt x="370" y="1880"/>
                </a:cubicBezTo>
                <a:cubicBezTo>
                  <a:pt x="368" y="1879"/>
                  <a:pt x="367" y="1877"/>
                  <a:pt x="366" y="1876"/>
                </a:cubicBezTo>
                <a:cubicBezTo>
                  <a:pt x="359" y="1868"/>
                  <a:pt x="353" y="1860"/>
                  <a:pt x="346" y="1852"/>
                </a:cubicBezTo>
                <a:cubicBezTo>
                  <a:pt x="344" y="1842"/>
                  <a:pt x="342" y="1833"/>
                  <a:pt x="340" y="1823"/>
                </a:cubicBezTo>
                <a:cubicBezTo>
                  <a:pt x="339" y="1821"/>
                  <a:pt x="339" y="1818"/>
                  <a:pt x="338" y="1816"/>
                </a:cubicBezTo>
                <a:cubicBezTo>
                  <a:pt x="337" y="1808"/>
                  <a:pt x="335" y="1801"/>
                  <a:pt x="334" y="1794"/>
                </a:cubicBezTo>
                <a:cubicBezTo>
                  <a:pt x="333" y="1790"/>
                  <a:pt x="333" y="1787"/>
                  <a:pt x="332" y="1783"/>
                </a:cubicBezTo>
                <a:cubicBezTo>
                  <a:pt x="331" y="1777"/>
                  <a:pt x="330" y="1771"/>
                  <a:pt x="329" y="1764"/>
                </a:cubicBezTo>
                <a:cubicBezTo>
                  <a:pt x="328" y="1760"/>
                  <a:pt x="327" y="1756"/>
                  <a:pt x="327" y="1752"/>
                </a:cubicBezTo>
                <a:cubicBezTo>
                  <a:pt x="326" y="1746"/>
                  <a:pt x="325" y="1740"/>
                  <a:pt x="324" y="1735"/>
                </a:cubicBezTo>
                <a:cubicBezTo>
                  <a:pt x="323" y="1730"/>
                  <a:pt x="323" y="1726"/>
                  <a:pt x="322" y="1722"/>
                </a:cubicBezTo>
                <a:cubicBezTo>
                  <a:pt x="321" y="1716"/>
                  <a:pt x="321" y="1711"/>
                  <a:pt x="320" y="1705"/>
                </a:cubicBezTo>
                <a:cubicBezTo>
                  <a:pt x="319" y="1700"/>
                  <a:pt x="319" y="1696"/>
                  <a:pt x="318" y="1692"/>
                </a:cubicBezTo>
                <a:cubicBezTo>
                  <a:pt x="318" y="1686"/>
                  <a:pt x="317" y="1680"/>
                  <a:pt x="316" y="1675"/>
                </a:cubicBezTo>
                <a:cubicBezTo>
                  <a:pt x="316" y="1670"/>
                  <a:pt x="316" y="1666"/>
                  <a:pt x="315" y="1662"/>
                </a:cubicBezTo>
                <a:cubicBezTo>
                  <a:pt x="315" y="1656"/>
                  <a:pt x="314" y="1650"/>
                  <a:pt x="314" y="1645"/>
                </a:cubicBezTo>
                <a:cubicBezTo>
                  <a:pt x="313" y="1640"/>
                  <a:pt x="313" y="1636"/>
                  <a:pt x="313" y="1632"/>
                </a:cubicBezTo>
                <a:cubicBezTo>
                  <a:pt x="312" y="1630"/>
                  <a:pt x="312" y="1628"/>
                  <a:pt x="312" y="1626"/>
                </a:cubicBezTo>
                <a:cubicBezTo>
                  <a:pt x="313" y="1627"/>
                  <a:pt x="314" y="1629"/>
                  <a:pt x="316" y="1630"/>
                </a:cubicBezTo>
                <a:close/>
                <a:moveTo>
                  <a:pt x="356" y="1882"/>
                </a:moveTo>
                <a:cubicBezTo>
                  <a:pt x="359" y="1886"/>
                  <a:pt x="363" y="1890"/>
                  <a:pt x="366" y="1894"/>
                </a:cubicBezTo>
                <a:cubicBezTo>
                  <a:pt x="370" y="1899"/>
                  <a:pt x="374" y="1904"/>
                  <a:pt x="379" y="1909"/>
                </a:cubicBezTo>
                <a:cubicBezTo>
                  <a:pt x="382" y="1913"/>
                  <a:pt x="386" y="1917"/>
                  <a:pt x="389" y="1921"/>
                </a:cubicBezTo>
                <a:cubicBezTo>
                  <a:pt x="394" y="1926"/>
                  <a:pt x="398" y="1930"/>
                  <a:pt x="402" y="1935"/>
                </a:cubicBezTo>
                <a:cubicBezTo>
                  <a:pt x="406" y="1939"/>
                  <a:pt x="409" y="1943"/>
                  <a:pt x="413" y="1947"/>
                </a:cubicBezTo>
                <a:cubicBezTo>
                  <a:pt x="417" y="1951"/>
                  <a:pt x="422" y="1956"/>
                  <a:pt x="426" y="1960"/>
                </a:cubicBezTo>
                <a:cubicBezTo>
                  <a:pt x="430" y="1964"/>
                  <a:pt x="434" y="1968"/>
                  <a:pt x="437" y="1972"/>
                </a:cubicBezTo>
                <a:cubicBezTo>
                  <a:pt x="442" y="1976"/>
                  <a:pt x="446" y="1981"/>
                  <a:pt x="451" y="1985"/>
                </a:cubicBezTo>
                <a:cubicBezTo>
                  <a:pt x="455" y="1989"/>
                  <a:pt x="458" y="1993"/>
                  <a:pt x="462" y="1997"/>
                </a:cubicBezTo>
                <a:cubicBezTo>
                  <a:pt x="467" y="2001"/>
                  <a:pt x="471" y="2005"/>
                  <a:pt x="476" y="2010"/>
                </a:cubicBezTo>
                <a:cubicBezTo>
                  <a:pt x="480" y="2013"/>
                  <a:pt x="484" y="2017"/>
                  <a:pt x="488" y="2021"/>
                </a:cubicBezTo>
                <a:cubicBezTo>
                  <a:pt x="492" y="2025"/>
                  <a:pt x="497" y="2029"/>
                  <a:pt x="502" y="2033"/>
                </a:cubicBezTo>
                <a:cubicBezTo>
                  <a:pt x="506" y="2037"/>
                  <a:pt x="510" y="2040"/>
                  <a:pt x="514" y="2044"/>
                </a:cubicBezTo>
                <a:cubicBezTo>
                  <a:pt x="518" y="2048"/>
                  <a:pt x="523" y="2052"/>
                  <a:pt x="528" y="2056"/>
                </a:cubicBezTo>
                <a:cubicBezTo>
                  <a:pt x="532" y="2060"/>
                  <a:pt x="536" y="2063"/>
                  <a:pt x="540" y="2067"/>
                </a:cubicBezTo>
                <a:cubicBezTo>
                  <a:pt x="545" y="2071"/>
                  <a:pt x="550" y="2075"/>
                  <a:pt x="555" y="2079"/>
                </a:cubicBezTo>
                <a:cubicBezTo>
                  <a:pt x="559" y="2082"/>
                  <a:pt x="563" y="2086"/>
                  <a:pt x="567" y="2089"/>
                </a:cubicBezTo>
                <a:cubicBezTo>
                  <a:pt x="572" y="2093"/>
                  <a:pt x="577" y="2097"/>
                  <a:pt x="582" y="2101"/>
                </a:cubicBezTo>
                <a:cubicBezTo>
                  <a:pt x="586" y="2104"/>
                  <a:pt x="590" y="2107"/>
                  <a:pt x="594" y="2110"/>
                </a:cubicBezTo>
                <a:cubicBezTo>
                  <a:pt x="600" y="2114"/>
                  <a:pt x="605" y="2118"/>
                  <a:pt x="610" y="2122"/>
                </a:cubicBezTo>
                <a:cubicBezTo>
                  <a:pt x="614" y="2125"/>
                  <a:pt x="618" y="2128"/>
                  <a:pt x="622" y="2131"/>
                </a:cubicBezTo>
                <a:cubicBezTo>
                  <a:pt x="628" y="2135"/>
                  <a:pt x="633" y="2139"/>
                  <a:pt x="639" y="2143"/>
                </a:cubicBezTo>
                <a:cubicBezTo>
                  <a:pt x="643" y="2146"/>
                  <a:pt x="647" y="2149"/>
                  <a:pt x="651" y="2152"/>
                </a:cubicBezTo>
                <a:cubicBezTo>
                  <a:pt x="657" y="2156"/>
                  <a:pt x="662" y="2160"/>
                  <a:pt x="668" y="2163"/>
                </a:cubicBezTo>
                <a:cubicBezTo>
                  <a:pt x="672" y="2166"/>
                  <a:pt x="676" y="2169"/>
                  <a:pt x="680" y="2171"/>
                </a:cubicBezTo>
                <a:cubicBezTo>
                  <a:pt x="686" y="2176"/>
                  <a:pt x="693" y="2180"/>
                  <a:pt x="700" y="2184"/>
                </a:cubicBezTo>
                <a:cubicBezTo>
                  <a:pt x="703" y="2186"/>
                  <a:pt x="706" y="2188"/>
                  <a:pt x="709" y="2190"/>
                </a:cubicBezTo>
                <a:cubicBezTo>
                  <a:pt x="729" y="2202"/>
                  <a:pt x="749" y="2214"/>
                  <a:pt x="769" y="2226"/>
                </a:cubicBezTo>
                <a:cubicBezTo>
                  <a:pt x="776" y="2239"/>
                  <a:pt x="783" y="2251"/>
                  <a:pt x="790" y="2264"/>
                </a:cubicBezTo>
                <a:cubicBezTo>
                  <a:pt x="791" y="2266"/>
                  <a:pt x="792" y="2268"/>
                  <a:pt x="793" y="2269"/>
                </a:cubicBezTo>
                <a:cubicBezTo>
                  <a:pt x="796" y="2274"/>
                  <a:pt x="798" y="2279"/>
                  <a:pt x="801" y="2283"/>
                </a:cubicBezTo>
                <a:cubicBezTo>
                  <a:pt x="802" y="2286"/>
                  <a:pt x="804" y="2288"/>
                  <a:pt x="805" y="2290"/>
                </a:cubicBezTo>
                <a:cubicBezTo>
                  <a:pt x="808" y="2294"/>
                  <a:pt x="810" y="2298"/>
                  <a:pt x="812" y="2302"/>
                </a:cubicBezTo>
                <a:cubicBezTo>
                  <a:pt x="814" y="2305"/>
                  <a:pt x="816" y="2307"/>
                  <a:pt x="817" y="2310"/>
                </a:cubicBezTo>
                <a:cubicBezTo>
                  <a:pt x="820" y="2314"/>
                  <a:pt x="822" y="2317"/>
                  <a:pt x="824" y="2321"/>
                </a:cubicBezTo>
                <a:cubicBezTo>
                  <a:pt x="826" y="2324"/>
                  <a:pt x="828" y="2327"/>
                  <a:pt x="829" y="2329"/>
                </a:cubicBezTo>
                <a:cubicBezTo>
                  <a:pt x="832" y="2333"/>
                  <a:pt x="834" y="2336"/>
                  <a:pt x="836" y="2340"/>
                </a:cubicBezTo>
                <a:cubicBezTo>
                  <a:pt x="838" y="2343"/>
                  <a:pt x="840" y="2345"/>
                  <a:pt x="842" y="2348"/>
                </a:cubicBezTo>
                <a:cubicBezTo>
                  <a:pt x="844" y="2352"/>
                  <a:pt x="846" y="2355"/>
                  <a:pt x="849" y="2359"/>
                </a:cubicBezTo>
                <a:cubicBezTo>
                  <a:pt x="850" y="2361"/>
                  <a:pt x="852" y="2364"/>
                  <a:pt x="854" y="2367"/>
                </a:cubicBezTo>
                <a:cubicBezTo>
                  <a:pt x="856" y="2370"/>
                  <a:pt x="859" y="2374"/>
                  <a:pt x="861" y="2377"/>
                </a:cubicBezTo>
                <a:cubicBezTo>
                  <a:pt x="863" y="2380"/>
                  <a:pt x="865" y="2382"/>
                  <a:pt x="867" y="2385"/>
                </a:cubicBezTo>
                <a:cubicBezTo>
                  <a:pt x="869" y="2389"/>
                  <a:pt x="872" y="2392"/>
                  <a:pt x="874" y="2395"/>
                </a:cubicBezTo>
                <a:cubicBezTo>
                  <a:pt x="876" y="2398"/>
                  <a:pt x="878" y="2401"/>
                  <a:pt x="880" y="2403"/>
                </a:cubicBezTo>
                <a:cubicBezTo>
                  <a:pt x="882" y="2407"/>
                  <a:pt x="885" y="2410"/>
                  <a:pt x="887" y="2414"/>
                </a:cubicBezTo>
                <a:cubicBezTo>
                  <a:pt x="889" y="2416"/>
                  <a:pt x="891" y="2419"/>
                  <a:pt x="893" y="2421"/>
                </a:cubicBezTo>
                <a:cubicBezTo>
                  <a:pt x="896" y="2425"/>
                  <a:pt x="898" y="2428"/>
                  <a:pt x="901" y="2432"/>
                </a:cubicBezTo>
                <a:cubicBezTo>
                  <a:pt x="903" y="2434"/>
                  <a:pt x="905" y="2437"/>
                  <a:pt x="907" y="2439"/>
                </a:cubicBezTo>
                <a:cubicBezTo>
                  <a:pt x="909" y="2443"/>
                  <a:pt x="912" y="2446"/>
                  <a:pt x="915" y="2450"/>
                </a:cubicBezTo>
                <a:cubicBezTo>
                  <a:pt x="917" y="2452"/>
                  <a:pt x="919" y="2454"/>
                  <a:pt x="920" y="2457"/>
                </a:cubicBezTo>
                <a:cubicBezTo>
                  <a:pt x="923" y="2461"/>
                  <a:pt x="927" y="2465"/>
                  <a:pt x="930" y="2468"/>
                </a:cubicBezTo>
                <a:cubicBezTo>
                  <a:pt x="931" y="2470"/>
                  <a:pt x="933" y="2472"/>
                  <a:pt x="934" y="2474"/>
                </a:cubicBezTo>
                <a:cubicBezTo>
                  <a:pt x="939" y="2480"/>
                  <a:pt x="944" y="2485"/>
                  <a:pt x="948" y="2491"/>
                </a:cubicBezTo>
                <a:cubicBezTo>
                  <a:pt x="948" y="2491"/>
                  <a:pt x="948" y="2491"/>
                  <a:pt x="949" y="2491"/>
                </a:cubicBezTo>
                <a:cubicBezTo>
                  <a:pt x="953" y="2497"/>
                  <a:pt x="958" y="2502"/>
                  <a:pt x="962" y="2507"/>
                </a:cubicBezTo>
                <a:cubicBezTo>
                  <a:pt x="960" y="2506"/>
                  <a:pt x="958" y="2506"/>
                  <a:pt x="956" y="2505"/>
                </a:cubicBezTo>
                <a:cubicBezTo>
                  <a:pt x="950" y="2502"/>
                  <a:pt x="945" y="2500"/>
                  <a:pt x="939" y="2498"/>
                </a:cubicBezTo>
                <a:cubicBezTo>
                  <a:pt x="933" y="2495"/>
                  <a:pt x="927" y="2493"/>
                  <a:pt x="920" y="2490"/>
                </a:cubicBezTo>
                <a:cubicBezTo>
                  <a:pt x="915" y="2488"/>
                  <a:pt x="909" y="2485"/>
                  <a:pt x="904" y="2483"/>
                </a:cubicBezTo>
                <a:cubicBezTo>
                  <a:pt x="898" y="2480"/>
                  <a:pt x="892" y="2477"/>
                  <a:pt x="885" y="2474"/>
                </a:cubicBezTo>
                <a:cubicBezTo>
                  <a:pt x="880" y="2472"/>
                  <a:pt x="875" y="2469"/>
                  <a:pt x="869" y="2467"/>
                </a:cubicBezTo>
                <a:cubicBezTo>
                  <a:pt x="863" y="2464"/>
                  <a:pt x="857" y="2461"/>
                  <a:pt x="851" y="2458"/>
                </a:cubicBezTo>
                <a:cubicBezTo>
                  <a:pt x="846" y="2455"/>
                  <a:pt x="841" y="2453"/>
                  <a:pt x="835" y="2450"/>
                </a:cubicBezTo>
                <a:cubicBezTo>
                  <a:pt x="829" y="2447"/>
                  <a:pt x="823" y="2444"/>
                  <a:pt x="817" y="2441"/>
                </a:cubicBezTo>
                <a:cubicBezTo>
                  <a:pt x="812" y="2438"/>
                  <a:pt x="807" y="2435"/>
                  <a:pt x="802" y="2433"/>
                </a:cubicBezTo>
                <a:cubicBezTo>
                  <a:pt x="796" y="2429"/>
                  <a:pt x="790" y="2426"/>
                  <a:pt x="784" y="2423"/>
                </a:cubicBezTo>
                <a:cubicBezTo>
                  <a:pt x="779" y="2420"/>
                  <a:pt x="774" y="2417"/>
                  <a:pt x="768" y="2414"/>
                </a:cubicBezTo>
                <a:cubicBezTo>
                  <a:pt x="763" y="2411"/>
                  <a:pt x="757" y="2407"/>
                  <a:pt x="751" y="2404"/>
                </a:cubicBezTo>
                <a:cubicBezTo>
                  <a:pt x="746" y="2401"/>
                  <a:pt x="741" y="2398"/>
                  <a:pt x="736" y="2395"/>
                </a:cubicBezTo>
                <a:cubicBezTo>
                  <a:pt x="730" y="2391"/>
                  <a:pt x="724" y="2388"/>
                  <a:pt x="718" y="2384"/>
                </a:cubicBezTo>
                <a:cubicBezTo>
                  <a:pt x="713" y="2381"/>
                  <a:pt x="708" y="2378"/>
                  <a:pt x="704" y="2375"/>
                </a:cubicBezTo>
                <a:cubicBezTo>
                  <a:pt x="698" y="2371"/>
                  <a:pt x="692" y="2367"/>
                  <a:pt x="686" y="2364"/>
                </a:cubicBezTo>
                <a:cubicBezTo>
                  <a:pt x="682" y="2360"/>
                  <a:pt x="677" y="2357"/>
                  <a:pt x="672" y="2354"/>
                </a:cubicBezTo>
                <a:cubicBezTo>
                  <a:pt x="666" y="2350"/>
                  <a:pt x="661" y="2346"/>
                  <a:pt x="655" y="2342"/>
                </a:cubicBezTo>
                <a:cubicBezTo>
                  <a:pt x="650" y="2339"/>
                  <a:pt x="645" y="2336"/>
                  <a:pt x="641" y="2332"/>
                </a:cubicBezTo>
                <a:cubicBezTo>
                  <a:pt x="635" y="2328"/>
                  <a:pt x="629" y="2324"/>
                  <a:pt x="624" y="2320"/>
                </a:cubicBezTo>
                <a:cubicBezTo>
                  <a:pt x="619" y="2316"/>
                  <a:pt x="615" y="2313"/>
                  <a:pt x="610" y="2310"/>
                </a:cubicBezTo>
                <a:cubicBezTo>
                  <a:pt x="604" y="2305"/>
                  <a:pt x="599" y="2301"/>
                  <a:pt x="593" y="2296"/>
                </a:cubicBezTo>
                <a:cubicBezTo>
                  <a:pt x="589" y="2293"/>
                  <a:pt x="584" y="2290"/>
                  <a:pt x="580" y="2286"/>
                </a:cubicBezTo>
                <a:cubicBezTo>
                  <a:pt x="574" y="2282"/>
                  <a:pt x="569" y="2277"/>
                  <a:pt x="563" y="2272"/>
                </a:cubicBezTo>
                <a:cubicBezTo>
                  <a:pt x="559" y="2269"/>
                  <a:pt x="555" y="2266"/>
                  <a:pt x="551" y="2262"/>
                </a:cubicBezTo>
                <a:cubicBezTo>
                  <a:pt x="544" y="2257"/>
                  <a:pt x="538" y="2252"/>
                  <a:pt x="532" y="2246"/>
                </a:cubicBezTo>
                <a:cubicBezTo>
                  <a:pt x="529" y="2243"/>
                  <a:pt x="525" y="2240"/>
                  <a:pt x="522" y="2237"/>
                </a:cubicBezTo>
                <a:cubicBezTo>
                  <a:pt x="514" y="2231"/>
                  <a:pt x="507" y="2224"/>
                  <a:pt x="499" y="2217"/>
                </a:cubicBezTo>
                <a:cubicBezTo>
                  <a:pt x="497" y="2215"/>
                  <a:pt x="495" y="2213"/>
                  <a:pt x="493" y="2212"/>
                </a:cubicBezTo>
                <a:cubicBezTo>
                  <a:pt x="484" y="2203"/>
                  <a:pt x="475" y="2194"/>
                  <a:pt x="466" y="2185"/>
                </a:cubicBezTo>
                <a:cubicBezTo>
                  <a:pt x="463" y="2179"/>
                  <a:pt x="460" y="2173"/>
                  <a:pt x="457" y="2167"/>
                </a:cubicBezTo>
                <a:cubicBezTo>
                  <a:pt x="456" y="2165"/>
                  <a:pt x="455" y="2163"/>
                  <a:pt x="454" y="2161"/>
                </a:cubicBezTo>
                <a:cubicBezTo>
                  <a:pt x="452" y="2157"/>
                  <a:pt x="450" y="2152"/>
                  <a:pt x="447" y="2147"/>
                </a:cubicBezTo>
                <a:cubicBezTo>
                  <a:pt x="446" y="2145"/>
                  <a:pt x="445" y="2142"/>
                  <a:pt x="444" y="2140"/>
                </a:cubicBezTo>
                <a:cubicBezTo>
                  <a:pt x="442" y="2136"/>
                  <a:pt x="440" y="2132"/>
                  <a:pt x="439" y="2128"/>
                </a:cubicBezTo>
                <a:cubicBezTo>
                  <a:pt x="437" y="2125"/>
                  <a:pt x="436" y="2122"/>
                  <a:pt x="435" y="2120"/>
                </a:cubicBezTo>
                <a:cubicBezTo>
                  <a:pt x="433" y="2116"/>
                  <a:pt x="432" y="2112"/>
                  <a:pt x="430" y="2108"/>
                </a:cubicBezTo>
                <a:cubicBezTo>
                  <a:pt x="429" y="2105"/>
                  <a:pt x="427" y="2103"/>
                  <a:pt x="426" y="2100"/>
                </a:cubicBezTo>
                <a:cubicBezTo>
                  <a:pt x="425" y="2096"/>
                  <a:pt x="423" y="2092"/>
                  <a:pt x="422" y="2089"/>
                </a:cubicBezTo>
                <a:cubicBezTo>
                  <a:pt x="420" y="2086"/>
                  <a:pt x="419" y="2083"/>
                  <a:pt x="418" y="2080"/>
                </a:cubicBezTo>
                <a:cubicBezTo>
                  <a:pt x="416" y="2076"/>
                  <a:pt x="415" y="2072"/>
                  <a:pt x="414" y="2069"/>
                </a:cubicBezTo>
                <a:cubicBezTo>
                  <a:pt x="412" y="2066"/>
                  <a:pt x="411" y="2063"/>
                  <a:pt x="410" y="2060"/>
                </a:cubicBezTo>
                <a:cubicBezTo>
                  <a:pt x="409" y="2056"/>
                  <a:pt x="407" y="2052"/>
                  <a:pt x="406" y="2049"/>
                </a:cubicBezTo>
                <a:cubicBezTo>
                  <a:pt x="405" y="2046"/>
                  <a:pt x="404" y="2043"/>
                  <a:pt x="402" y="2040"/>
                </a:cubicBezTo>
                <a:cubicBezTo>
                  <a:pt x="401" y="2036"/>
                  <a:pt x="400" y="2032"/>
                  <a:pt x="398" y="2028"/>
                </a:cubicBezTo>
                <a:cubicBezTo>
                  <a:pt x="397" y="2025"/>
                  <a:pt x="396" y="2023"/>
                  <a:pt x="395" y="2020"/>
                </a:cubicBezTo>
                <a:cubicBezTo>
                  <a:pt x="394" y="2016"/>
                  <a:pt x="392" y="2012"/>
                  <a:pt x="391" y="2008"/>
                </a:cubicBezTo>
                <a:cubicBezTo>
                  <a:pt x="390" y="2005"/>
                  <a:pt x="389" y="2002"/>
                  <a:pt x="388" y="2000"/>
                </a:cubicBezTo>
                <a:cubicBezTo>
                  <a:pt x="387" y="1995"/>
                  <a:pt x="385" y="1991"/>
                  <a:pt x="384" y="1987"/>
                </a:cubicBezTo>
                <a:cubicBezTo>
                  <a:pt x="383" y="1985"/>
                  <a:pt x="382" y="1982"/>
                  <a:pt x="381" y="1979"/>
                </a:cubicBezTo>
                <a:cubicBezTo>
                  <a:pt x="380" y="1975"/>
                  <a:pt x="378" y="1970"/>
                  <a:pt x="377" y="1966"/>
                </a:cubicBezTo>
                <a:cubicBezTo>
                  <a:pt x="376" y="1964"/>
                  <a:pt x="375" y="1961"/>
                  <a:pt x="375" y="1959"/>
                </a:cubicBezTo>
                <a:cubicBezTo>
                  <a:pt x="373" y="1954"/>
                  <a:pt x="372" y="1948"/>
                  <a:pt x="370" y="1943"/>
                </a:cubicBezTo>
                <a:cubicBezTo>
                  <a:pt x="370" y="1941"/>
                  <a:pt x="369" y="1940"/>
                  <a:pt x="369" y="1938"/>
                </a:cubicBezTo>
                <a:cubicBezTo>
                  <a:pt x="367" y="1931"/>
                  <a:pt x="365" y="1924"/>
                  <a:pt x="363" y="1918"/>
                </a:cubicBezTo>
                <a:cubicBezTo>
                  <a:pt x="363" y="1917"/>
                  <a:pt x="362" y="1917"/>
                  <a:pt x="362" y="1916"/>
                </a:cubicBezTo>
                <a:cubicBezTo>
                  <a:pt x="360" y="1910"/>
                  <a:pt x="359" y="1903"/>
                  <a:pt x="357" y="1897"/>
                </a:cubicBezTo>
                <a:cubicBezTo>
                  <a:pt x="356" y="1895"/>
                  <a:pt x="356" y="1893"/>
                  <a:pt x="355" y="1890"/>
                </a:cubicBezTo>
                <a:cubicBezTo>
                  <a:pt x="354" y="1886"/>
                  <a:pt x="353" y="1882"/>
                  <a:pt x="352" y="1878"/>
                </a:cubicBezTo>
                <a:cubicBezTo>
                  <a:pt x="353" y="1880"/>
                  <a:pt x="355" y="1881"/>
                  <a:pt x="356" y="1882"/>
                </a:cubicBezTo>
                <a:close/>
                <a:moveTo>
                  <a:pt x="484" y="2219"/>
                </a:moveTo>
                <a:cubicBezTo>
                  <a:pt x="487" y="2223"/>
                  <a:pt x="491" y="2226"/>
                  <a:pt x="495" y="2229"/>
                </a:cubicBezTo>
                <a:cubicBezTo>
                  <a:pt x="500" y="2234"/>
                  <a:pt x="506" y="2240"/>
                  <a:pt x="512" y="2245"/>
                </a:cubicBezTo>
                <a:cubicBezTo>
                  <a:pt x="516" y="2249"/>
                  <a:pt x="520" y="2252"/>
                  <a:pt x="524" y="2255"/>
                </a:cubicBezTo>
                <a:cubicBezTo>
                  <a:pt x="530" y="2260"/>
                  <a:pt x="536" y="2265"/>
                  <a:pt x="541" y="2270"/>
                </a:cubicBezTo>
                <a:cubicBezTo>
                  <a:pt x="546" y="2274"/>
                  <a:pt x="550" y="2277"/>
                  <a:pt x="554" y="2281"/>
                </a:cubicBezTo>
                <a:cubicBezTo>
                  <a:pt x="560" y="2285"/>
                  <a:pt x="565" y="2290"/>
                  <a:pt x="571" y="2294"/>
                </a:cubicBezTo>
                <a:cubicBezTo>
                  <a:pt x="575" y="2298"/>
                  <a:pt x="580" y="2301"/>
                  <a:pt x="584" y="2305"/>
                </a:cubicBezTo>
                <a:cubicBezTo>
                  <a:pt x="590" y="2309"/>
                  <a:pt x="595" y="2313"/>
                  <a:pt x="601" y="2318"/>
                </a:cubicBezTo>
                <a:cubicBezTo>
                  <a:pt x="605" y="2321"/>
                  <a:pt x="610" y="2324"/>
                  <a:pt x="615" y="2328"/>
                </a:cubicBezTo>
                <a:cubicBezTo>
                  <a:pt x="620" y="2332"/>
                  <a:pt x="626" y="2336"/>
                  <a:pt x="631" y="2340"/>
                </a:cubicBezTo>
                <a:cubicBezTo>
                  <a:pt x="636" y="2344"/>
                  <a:pt x="641" y="2347"/>
                  <a:pt x="645" y="2350"/>
                </a:cubicBezTo>
                <a:cubicBezTo>
                  <a:pt x="651" y="2354"/>
                  <a:pt x="657" y="2358"/>
                  <a:pt x="662" y="2362"/>
                </a:cubicBezTo>
                <a:cubicBezTo>
                  <a:pt x="667" y="2365"/>
                  <a:pt x="672" y="2368"/>
                  <a:pt x="677" y="2372"/>
                </a:cubicBezTo>
                <a:cubicBezTo>
                  <a:pt x="683" y="2375"/>
                  <a:pt x="688" y="2379"/>
                  <a:pt x="694" y="2383"/>
                </a:cubicBezTo>
                <a:cubicBezTo>
                  <a:pt x="699" y="2386"/>
                  <a:pt x="704" y="2389"/>
                  <a:pt x="709" y="2392"/>
                </a:cubicBezTo>
                <a:cubicBezTo>
                  <a:pt x="714" y="2396"/>
                  <a:pt x="720" y="2400"/>
                  <a:pt x="726" y="2403"/>
                </a:cubicBezTo>
                <a:cubicBezTo>
                  <a:pt x="731" y="2406"/>
                  <a:pt x="736" y="2409"/>
                  <a:pt x="741" y="2412"/>
                </a:cubicBezTo>
                <a:cubicBezTo>
                  <a:pt x="747" y="2416"/>
                  <a:pt x="753" y="2419"/>
                  <a:pt x="759" y="2422"/>
                </a:cubicBezTo>
                <a:cubicBezTo>
                  <a:pt x="764" y="2425"/>
                  <a:pt x="769" y="2428"/>
                  <a:pt x="774" y="2431"/>
                </a:cubicBezTo>
                <a:cubicBezTo>
                  <a:pt x="780" y="2434"/>
                  <a:pt x="786" y="2438"/>
                  <a:pt x="792" y="2441"/>
                </a:cubicBezTo>
                <a:cubicBezTo>
                  <a:pt x="797" y="2444"/>
                  <a:pt x="802" y="2447"/>
                  <a:pt x="807" y="2449"/>
                </a:cubicBezTo>
                <a:cubicBezTo>
                  <a:pt x="813" y="2452"/>
                  <a:pt x="820" y="2456"/>
                  <a:pt x="826" y="2459"/>
                </a:cubicBezTo>
                <a:cubicBezTo>
                  <a:pt x="831" y="2461"/>
                  <a:pt x="836" y="2464"/>
                  <a:pt x="841" y="2466"/>
                </a:cubicBezTo>
                <a:cubicBezTo>
                  <a:pt x="847" y="2470"/>
                  <a:pt x="854" y="2473"/>
                  <a:pt x="861" y="2476"/>
                </a:cubicBezTo>
                <a:cubicBezTo>
                  <a:pt x="866" y="2478"/>
                  <a:pt x="870" y="2481"/>
                  <a:pt x="875" y="2483"/>
                </a:cubicBezTo>
                <a:cubicBezTo>
                  <a:pt x="882" y="2486"/>
                  <a:pt x="889" y="2489"/>
                  <a:pt x="897" y="2493"/>
                </a:cubicBezTo>
                <a:cubicBezTo>
                  <a:pt x="901" y="2495"/>
                  <a:pt x="905" y="2497"/>
                  <a:pt x="910" y="2499"/>
                </a:cubicBezTo>
                <a:cubicBezTo>
                  <a:pt x="919" y="2502"/>
                  <a:pt x="927" y="2506"/>
                  <a:pt x="936" y="2510"/>
                </a:cubicBezTo>
                <a:cubicBezTo>
                  <a:pt x="939" y="2511"/>
                  <a:pt x="942" y="2512"/>
                  <a:pt x="945" y="2513"/>
                </a:cubicBezTo>
                <a:cubicBezTo>
                  <a:pt x="957" y="2518"/>
                  <a:pt x="968" y="2523"/>
                  <a:pt x="980" y="2527"/>
                </a:cubicBezTo>
                <a:cubicBezTo>
                  <a:pt x="986" y="2534"/>
                  <a:pt x="992" y="2540"/>
                  <a:pt x="998" y="2547"/>
                </a:cubicBezTo>
                <a:cubicBezTo>
                  <a:pt x="999" y="2548"/>
                  <a:pt x="1000" y="2549"/>
                  <a:pt x="1001" y="2550"/>
                </a:cubicBezTo>
                <a:cubicBezTo>
                  <a:pt x="1006" y="2556"/>
                  <a:pt x="1012" y="2561"/>
                  <a:pt x="1017" y="2567"/>
                </a:cubicBezTo>
                <a:cubicBezTo>
                  <a:pt x="1019" y="2569"/>
                  <a:pt x="1022" y="2571"/>
                  <a:pt x="1024" y="2574"/>
                </a:cubicBezTo>
                <a:cubicBezTo>
                  <a:pt x="1028" y="2578"/>
                  <a:pt x="1032" y="2582"/>
                  <a:pt x="1037" y="2587"/>
                </a:cubicBezTo>
                <a:cubicBezTo>
                  <a:pt x="1039" y="2589"/>
                  <a:pt x="1042" y="2592"/>
                  <a:pt x="1044" y="2594"/>
                </a:cubicBezTo>
                <a:cubicBezTo>
                  <a:pt x="1048" y="2598"/>
                  <a:pt x="1052" y="2602"/>
                  <a:pt x="1056" y="2606"/>
                </a:cubicBezTo>
                <a:cubicBezTo>
                  <a:pt x="1059" y="2609"/>
                  <a:pt x="1062" y="2611"/>
                  <a:pt x="1065" y="2614"/>
                </a:cubicBezTo>
                <a:cubicBezTo>
                  <a:pt x="1069" y="2618"/>
                  <a:pt x="1072" y="2621"/>
                  <a:pt x="1076" y="2625"/>
                </a:cubicBezTo>
                <a:cubicBezTo>
                  <a:pt x="1079" y="2628"/>
                  <a:pt x="1082" y="2630"/>
                  <a:pt x="1085" y="2633"/>
                </a:cubicBezTo>
                <a:cubicBezTo>
                  <a:pt x="1089" y="2636"/>
                  <a:pt x="1093" y="2640"/>
                  <a:pt x="1097" y="2644"/>
                </a:cubicBezTo>
                <a:cubicBezTo>
                  <a:pt x="1100" y="2646"/>
                  <a:pt x="1103" y="2649"/>
                  <a:pt x="1106" y="2651"/>
                </a:cubicBezTo>
                <a:cubicBezTo>
                  <a:pt x="1110" y="2655"/>
                  <a:pt x="1114" y="2658"/>
                  <a:pt x="1118" y="2662"/>
                </a:cubicBezTo>
                <a:cubicBezTo>
                  <a:pt x="1121" y="2664"/>
                  <a:pt x="1124" y="2667"/>
                  <a:pt x="1127" y="2670"/>
                </a:cubicBezTo>
                <a:cubicBezTo>
                  <a:pt x="1131" y="2673"/>
                  <a:pt x="1135" y="2676"/>
                  <a:pt x="1139" y="2680"/>
                </a:cubicBezTo>
                <a:cubicBezTo>
                  <a:pt x="1142" y="2682"/>
                  <a:pt x="1145" y="2685"/>
                  <a:pt x="1148" y="2687"/>
                </a:cubicBezTo>
                <a:cubicBezTo>
                  <a:pt x="1152" y="2691"/>
                  <a:pt x="1156" y="2694"/>
                  <a:pt x="1160" y="2697"/>
                </a:cubicBezTo>
                <a:cubicBezTo>
                  <a:pt x="1163" y="2700"/>
                  <a:pt x="1166" y="2702"/>
                  <a:pt x="1170" y="2705"/>
                </a:cubicBezTo>
                <a:cubicBezTo>
                  <a:pt x="1174" y="2708"/>
                  <a:pt x="1178" y="2711"/>
                  <a:pt x="1182" y="2714"/>
                </a:cubicBezTo>
                <a:cubicBezTo>
                  <a:pt x="1185" y="2717"/>
                  <a:pt x="1188" y="2719"/>
                  <a:pt x="1191" y="2721"/>
                </a:cubicBezTo>
                <a:cubicBezTo>
                  <a:pt x="1196" y="2725"/>
                  <a:pt x="1200" y="2728"/>
                  <a:pt x="1204" y="2731"/>
                </a:cubicBezTo>
                <a:cubicBezTo>
                  <a:pt x="1207" y="2733"/>
                  <a:pt x="1210" y="2736"/>
                  <a:pt x="1214" y="2738"/>
                </a:cubicBezTo>
                <a:cubicBezTo>
                  <a:pt x="1218" y="2741"/>
                  <a:pt x="1222" y="2744"/>
                  <a:pt x="1227" y="2747"/>
                </a:cubicBezTo>
                <a:cubicBezTo>
                  <a:pt x="1230" y="2750"/>
                  <a:pt x="1233" y="2752"/>
                  <a:pt x="1236" y="2754"/>
                </a:cubicBezTo>
                <a:cubicBezTo>
                  <a:pt x="1241" y="2757"/>
                  <a:pt x="1245" y="2760"/>
                  <a:pt x="1250" y="2764"/>
                </a:cubicBezTo>
                <a:cubicBezTo>
                  <a:pt x="1253" y="2766"/>
                  <a:pt x="1256" y="2768"/>
                  <a:pt x="1259" y="2770"/>
                </a:cubicBezTo>
                <a:cubicBezTo>
                  <a:pt x="1264" y="2773"/>
                  <a:pt x="1269" y="2777"/>
                  <a:pt x="1274" y="2780"/>
                </a:cubicBezTo>
                <a:cubicBezTo>
                  <a:pt x="1277" y="2782"/>
                  <a:pt x="1279" y="2783"/>
                  <a:pt x="1282" y="2785"/>
                </a:cubicBezTo>
                <a:cubicBezTo>
                  <a:pt x="1289" y="2789"/>
                  <a:pt x="1296" y="2794"/>
                  <a:pt x="1303" y="2798"/>
                </a:cubicBezTo>
                <a:cubicBezTo>
                  <a:pt x="1303" y="2799"/>
                  <a:pt x="1304" y="2799"/>
                  <a:pt x="1305" y="2800"/>
                </a:cubicBezTo>
                <a:cubicBezTo>
                  <a:pt x="1305" y="2800"/>
                  <a:pt x="1305" y="2800"/>
                  <a:pt x="1305" y="2800"/>
                </a:cubicBezTo>
                <a:cubicBezTo>
                  <a:pt x="1304" y="2800"/>
                  <a:pt x="1303" y="2800"/>
                  <a:pt x="1302" y="2799"/>
                </a:cubicBezTo>
                <a:cubicBezTo>
                  <a:pt x="1298" y="2799"/>
                  <a:pt x="1293" y="2798"/>
                  <a:pt x="1288" y="2797"/>
                </a:cubicBezTo>
                <a:cubicBezTo>
                  <a:pt x="1282" y="2796"/>
                  <a:pt x="1276" y="2795"/>
                  <a:pt x="1269" y="2794"/>
                </a:cubicBezTo>
                <a:cubicBezTo>
                  <a:pt x="1265" y="2794"/>
                  <a:pt x="1260" y="2793"/>
                  <a:pt x="1255" y="2792"/>
                </a:cubicBezTo>
                <a:cubicBezTo>
                  <a:pt x="1249" y="2791"/>
                  <a:pt x="1243" y="2790"/>
                  <a:pt x="1237" y="2789"/>
                </a:cubicBezTo>
                <a:cubicBezTo>
                  <a:pt x="1232" y="2788"/>
                  <a:pt x="1227" y="2787"/>
                  <a:pt x="1223" y="2786"/>
                </a:cubicBezTo>
                <a:cubicBezTo>
                  <a:pt x="1217" y="2785"/>
                  <a:pt x="1211" y="2784"/>
                  <a:pt x="1205" y="2782"/>
                </a:cubicBezTo>
                <a:cubicBezTo>
                  <a:pt x="1200" y="2781"/>
                  <a:pt x="1195" y="2780"/>
                  <a:pt x="1190" y="2779"/>
                </a:cubicBezTo>
                <a:cubicBezTo>
                  <a:pt x="1184" y="2778"/>
                  <a:pt x="1179" y="2777"/>
                  <a:pt x="1173" y="2775"/>
                </a:cubicBezTo>
                <a:cubicBezTo>
                  <a:pt x="1168" y="2774"/>
                  <a:pt x="1163" y="2773"/>
                  <a:pt x="1158" y="2772"/>
                </a:cubicBezTo>
                <a:cubicBezTo>
                  <a:pt x="1152" y="2770"/>
                  <a:pt x="1147" y="2769"/>
                  <a:pt x="1141" y="2768"/>
                </a:cubicBezTo>
                <a:cubicBezTo>
                  <a:pt x="1136" y="2766"/>
                  <a:pt x="1131" y="2765"/>
                  <a:pt x="1126" y="2764"/>
                </a:cubicBezTo>
                <a:cubicBezTo>
                  <a:pt x="1121" y="2762"/>
                  <a:pt x="1115" y="2761"/>
                  <a:pt x="1109" y="2759"/>
                </a:cubicBezTo>
                <a:cubicBezTo>
                  <a:pt x="1104" y="2758"/>
                  <a:pt x="1099" y="2756"/>
                  <a:pt x="1095" y="2755"/>
                </a:cubicBezTo>
                <a:cubicBezTo>
                  <a:pt x="1089" y="2753"/>
                  <a:pt x="1083" y="2752"/>
                  <a:pt x="1078" y="2750"/>
                </a:cubicBezTo>
                <a:cubicBezTo>
                  <a:pt x="1073" y="2748"/>
                  <a:pt x="1068" y="2747"/>
                  <a:pt x="1063" y="2745"/>
                </a:cubicBezTo>
                <a:cubicBezTo>
                  <a:pt x="1058" y="2744"/>
                  <a:pt x="1052" y="2742"/>
                  <a:pt x="1046" y="2740"/>
                </a:cubicBezTo>
                <a:cubicBezTo>
                  <a:pt x="1042" y="2738"/>
                  <a:pt x="1037" y="2737"/>
                  <a:pt x="1032" y="2735"/>
                </a:cubicBezTo>
                <a:cubicBezTo>
                  <a:pt x="1026" y="2733"/>
                  <a:pt x="1021" y="2731"/>
                  <a:pt x="1015" y="2729"/>
                </a:cubicBezTo>
                <a:cubicBezTo>
                  <a:pt x="1010" y="2728"/>
                  <a:pt x="1006" y="2726"/>
                  <a:pt x="1001" y="2724"/>
                </a:cubicBezTo>
                <a:cubicBezTo>
                  <a:pt x="995" y="2722"/>
                  <a:pt x="990" y="2720"/>
                  <a:pt x="984" y="2718"/>
                </a:cubicBezTo>
                <a:cubicBezTo>
                  <a:pt x="980" y="2716"/>
                  <a:pt x="975" y="2715"/>
                  <a:pt x="970" y="2713"/>
                </a:cubicBezTo>
                <a:cubicBezTo>
                  <a:pt x="965" y="2711"/>
                  <a:pt x="959" y="2708"/>
                  <a:pt x="953" y="2706"/>
                </a:cubicBezTo>
                <a:cubicBezTo>
                  <a:pt x="949" y="2704"/>
                  <a:pt x="944" y="2702"/>
                  <a:pt x="940" y="2701"/>
                </a:cubicBezTo>
                <a:cubicBezTo>
                  <a:pt x="934" y="2698"/>
                  <a:pt x="928" y="2696"/>
                  <a:pt x="922" y="2693"/>
                </a:cubicBezTo>
                <a:cubicBezTo>
                  <a:pt x="918" y="2691"/>
                  <a:pt x="914" y="2690"/>
                  <a:pt x="910" y="2688"/>
                </a:cubicBezTo>
                <a:cubicBezTo>
                  <a:pt x="903" y="2685"/>
                  <a:pt x="897" y="2682"/>
                  <a:pt x="891" y="2679"/>
                </a:cubicBezTo>
                <a:cubicBezTo>
                  <a:pt x="887" y="2677"/>
                  <a:pt x="884" y="2676"/>
                  <a:pt x="880" y="2674"/>
                </a:cubicBezTo>
                <a:cubicBezTo>
                  <a:pt x="872" y="2671"/>
                  <a:pt x="865" y="2667"/>
                  <a:pt x="858" y="2663"/>
                </a:cubicBezTo>
                <a:cubicBezTo>
                  <a:pt x="855" y="2662"/>
                  <a:pt x="853" y="2661"/>
                  <a:pt x="850" y="2660"/>
                </a:cubicBezTo>
                <a:cubicBezTo>
                  <a:pt x="840" y="2655"/>
                  <a:pt x="831" y="2650"/>
                  <a:pt x="821" y="2645"/>
                </a:cubicBezTo>
                <a:cubicBezTo>
                  <a:pt x="812" y="2637"/>
                  <a:pt x="803" y="2629"/>
                  <a:pt x="795" y="2621"/>
                </a:cubicBezTo>
                <a:cubicBezTo>
                  <a:pt x="792" y="2619"/>
                  <a:pt x="790" y="2617"/>
                  <a:pt x="787" y="2614"/>
                </a:cubicBezTo>
                <a:cubicBezTo>
                  <a:pt x="781" y="2609"/>
                  <a:pt x="775" y="2603"/>
                  <a:pt x="769" y="2597"/>
                </a:cubicBezTo>
                <a:cubicBezTo>
                  <a:pt x="765" y="2594"/>
                  <a:pt x="762" y="2591"/>
                  <a:pt x="759" y="2587"/>
                </a:cubicBezTo>
                <a:cubicBezTo>
                  <a:pt x="754" y="2582"/>
                  <a:pt x="749" y="2577"/>
                  <a:pt x="743" y="2572"/>
                </a:cubicBezTo>
                <a:cubicBezTo>
                  <a:pt x="740" y="2569"/>
                  <a:pt x="736" y="2565"/>
                  <a:pt x="733" y="2561"/>
                </a:cubicBezTo>
                <a:cubicBezTo>
                  <a:pt x="728" y="2557"/>
                  <a:pt x="723" y="2552"/>
                  <a:pt x="719" y="2547"/>
                </a:cubicBezTo>
                <a:cubicBezTo>
                  <a:pt x="715" y="2543"/>
                  <a:pt x="712" y="2539"/>
                  <a:pt x="708" y="2535"/>
                </a:cubicBezTo>
                <a:cubicBezTo>
                  <a:pt x="704" y="2531"/>
                  <a:pt x="699" y="2526"/>
                  <a:pt x="695" y="2521"/>
                </a:cubicBezTo>
                <a:cubicBezTo>
                  <a:pt x="691" y="2517"/>
                  <a:pt x="688" y="2513"/>
                  <a:pt x="684" y="2509"/>
                </a:cubicBezTo>
                <a:cubicBezTo>
                  <a:pt x="680" y="2504"/>
                  <a:pt x="675" y="2499"/>
                  <a:pt x="671" y="2494"/>
                </a:cubicBezTo>
                <a:cubicBezTo>
                  <a:pt x="668" y="2490"/>
                  <a:pt x="664" y="2486"/>
                  <a:pt x="661" y="2482"/>
                </a:cubicBezTo>
                <a:cubicBezTo>
                  <a:pt x="657" y="2477"/>
                  <a:pt x="653" y="2472"/>
                  <a:pt x="648" y="2467"/>
                </a:cubicBezTo>
                <a:cubicBezTo>
                  <a:pt x="645" y="2463"/>
                  <a:pt x="642" y="2459"/>
                  <a:pt x="638" y="2455"/>
                </a:cubicBezTo>
                <a:cubicBezTo>
                  <a:pt x="634" y="2450"/>
                  <a:pt x="630" y="2445"/>
                  <a:pt x="626" y="2439"/>
                </a:cubicBezTo>
                <a:cubicBezTo>
                  <a:pt x="623" y="2435"/>
                  <a:pt x="620" y="2431"/>
                  <a:pt x="617" y="2427"/>
                </a:cubicBezTo>
                <a:cubicBezTo>
                  <a:pt x="613" y="2422"/>
                  <a:pt x="609" y="2416"/>
                  <a:pt x="605" y="2411"/>
                </a:cubicBezTo>
                <a:cubicBezTo>
                  <a:pt x="602" y="2407"/>
                  <a:pt x="598" y="2403"/>
                  <a:pt x="595" y="2399"/>
                </a:cubicBezTo>
                <a:cubicBezTo>
                  <a:pt x="592" y="2393"/>
                  <a:pt x="588" y="2388"/>
                  <a:pt x="584" y="2383"/>
                </a:cubicBezTo>
                <a:cubicBezTo>
                  <a:pt x="581" y="2378"/>
                  <a:pt x="578" y="2374"/>
                  <a:pt x="575" y="2370"/>
                </a:cubicBezTo>
                <a:cubicBezTo>
                  <a:pt x="571" y="2364"/>
                  <a:pt x="567" y="2359"/>
                  <a:pt x="564" y="2353"/>
                </a:cubicBezTo>
                <a:cubicBezTo>
                  <a:pt x="561" y="2349"/>
                  <a:pt x="558" y="2345"/>
                  <a:pt x="555" y="2340"/>
                </a:cubicBezTo>
                <a:cubicBezTo>
                  <a:pt x="551" y="2335"/>
                  <a:pt x="548" y="2329"/>
                  <a:pt x="544" y="2323"/>
                </a:cubicBezTo>
                <a:cubicBezTo>
                  <a:pt x="541" y="2319"/>
                  <a:pt x="539" y="2315"/>
                  <a:pt x="536" y="2311"/>
                </a:cubicBezTo>
                <a:cubicBezTo>
                  <a:pt x="532" y="2305"/>
                  <a:pt x="529" y="2299"/>
                  <a:pt x="525" y="2293"/>
                </a:cubicBezTo>
                <a:cubicBezTo>
                  <a:pt x="523" y="2289"/>
                  <a:pt x="520" y="2285"/>
                  <a:pt x="518" y="2280"/>
                </a:cubicBezTo>
                <a:cubicBezTo>
                  <a:pt x="514" y="2274"/>
                  <a:pt x="510" y="2267"/>
                  <a:pt x="506" y="2261"/>
                </a:cubicBezTo>
                <a:cubicBezTo>
                  <a:pt x="504" y="2257"/>
                  <a:pt x="502" y="2253"/>
                  <a:pt x="500" y="2250"/>
                </a:cubicBezTo>
                <a:cubicBezTo>
                  <a:pt x="495" y="2242"/>
                  <a:pt x="491" y="2234"/>
                  <a:pt x="487" y="2226"/>
                </a:cubicBezTo>
                <a:cubicBezTo>
                  <a:pt x="485" y="2223"/>
                  <a:pt x="484" y="2221"/>
                  <a:pt x="483" y="2219"/>
                </a:cubicBezTo>
                <a:cubicBezTo>
                  <a:pt x="483" y="2218"/>
                  <a:pt x="483" y="2218"/>
                  <a:pt x="483" y="2218"/>
                </a:cubicBezTo>
                <a:cubicBezTo>
                  <a:pt x="483" y="2218"/>
                  <a:pt x="484" y="2219"/>
                  <a:pt x="484" y="2219"/>
                </a:cubicBezTo>
                <a:close/>
                <a:moveTo>
                  <a:pt x="1288" y="2775"/>
                </a:moveTo>
                <a:cubicBezTo>
                  <a:pt x="1286" y="2773"/>
                  <a:pt x="1283" y="2771"/>
                  <a:pt x="1280" y="2770"/>
                </a:cubicBezTo>
                <a:cubicBezTo>
                  <a:pt x="1275" y="2766"/>
                  <a:pt x="1270" y="2763"/>
                  <a:pt x="1265" y="2760"/>
                </a:cubicBezTo>
                <a:cubicBezTo>
                  <a:pt x="1262" y="2758"/>
                  <a:pt x="1259" y="2756"/>
                  <a:pt x="1256" y="2754"/>
                </a:cubicBezTo>
                <a:cubicBezTo>
                  <a:pt x="1252" y="2750"/>
                  <a:pt x="1247" y="2747"/>
                  <a:pt x="1243" y="2744"/>
                </a:cubicBezTo>
                <a:cubicBezTo>
                  <a:pt x="1239" y="2742"/>
                  <a:pt x="1236" y="2740"/>
                  <a:pt x="1233" y="2737"/>
                </a:cubicBezTo>
                <a:cubicBezTo>
                  <a:pt x="1229" y="2734"/>
                  <a:pt x="1225" y="2731"/>
                  <a:pt x="1220" y="2728"/>
                </a:cubicBezTo>
                <a:cubicBezTo>
                  <a:pt x="1217" y="2726"/>
                  <a:pt x="1214" y="2723"/>
                  <a:pt x="1211" y="2721"/>
                </a:cubicBezTo>
                <a:cubicBezTo>
                  <a:pt x="1207" y="2718"/>
                  <a:pt x="1202" y="2715"/>
                  <a:pt x="1198" y="2712"/>
                </a:cubicBezTo>
                <a:cubicBezTo>
                  <a:pt x="1195" y="2709"/>
                  <a:pt x="1192" y="2707"/>
                  <a:pt x="1189" y="2704"/>
                </a:cubicBezTo>
                <a:cubicBezTo>
                  <a:pt x="1185" y="2701"/>
                  <a:pt x="1181" y="2698"/>
                  <a:pt x="1177" y="2695"/>
                </a:cubicBezTo>
                <a:cubicBezTo>
                  <a:pt x="1173" y="2692"/>
                  <a:pt x="1170" y="2690"/>
                  <a:pt x="1167" y="2687"/>
                </a:cubicBezTo>
                <a:cubicBezTo>
                  <a:pt x="1163" y="2684"/>
                  <a:pt x="1159" y="2681"/>
                  <a:pt x="1155" y="2678"/>
                </a:cubicBezTo>
                <a:cubicBezTo>
                  <a:pt x="1152" y="2675"/>
                  <a:pt x="1149" y="2672"/>
                  <a:pt x="1146" y="2670"/>
                </a:cubicBezTo>
                <a:cubicBezTo>
                  <a:pt x="1142" y="2667"/>
                  <a:pt x="1138" y="2663"/>
                  <a:pt x="1134" y="2660"/>
                </a:cubicBezTo>
                <a:cubicBezTo>
                  <a:pt x="1131" y="2657"/>
                  <a:pt x="1128" y="2655"/>
                  <a:pt x="1125" y="2652"/>
                </a:cubicBezTo>
                <a:cubicBezTo>
                  <a:pt x="1121" y="2649"/>
                  <a:pt x="1117" y="2645"/>
                  <a:pt x="1113" y="2642"/>
                </a:cubicBezTo>
                <a:cubicBezTo>
                  <a:pt x="1110" y="2639"/>
                  <a:pt x="1107" y="2637"/>
                  <a:pt x="1104" y="2634"/>
                </a:cubicBezTo>
                <a:cubicBezTo>
                  <a:pt x="1100" y="2630"/>
                  <a:pt x="1096" y="2627"/>
                  <a:pt x="1093" y="2624"/>
                </a:cubicBezTo>
                <a:cubicBezTo>
                  <a:pt x="1090" y="2621"/>
                  <a:pt x="1087" y="2618"/>
                  <a:pt x="1084" y="2615"/>
                </a:cubicBezTo>
                <a:cubicBezTo>
                  <a:pt x="1080" y="2612"/>
                  <a:pt x="1076" y="2608"/>
                  <a:pt x="1073" y="2605"/>
                </a:cubicBezTo>
                <a:cubicBezTo>
                  <a:pt x="1070" y="2602"/>
                  <a:pt x="1067" y="2599"/>
                  <a:pt x="1064" y="2596"/>
                </a:cubicBezTo>
                <a:cubicBezTo>
                  <a:pt x="1060" y="2593"/>
                  <a:pt x="1056" y="2589"/>
                  <a:pt x="1053" y="2586"/>
                </a:cubicBezTo>
                <a:cubicBezTo>
                  <a:pt x="1050" y="2583"/>
                  <a:pt x="1047" y="2580"/>
                  <a:pt x="1044" y="2577"/>
                </a:cubicBezTo>
                <a:cubicBezTo>
                  <a:pt x="1040" y="2573"/>
                  <a:pt x="1037" y="2570"/>
                  <a:pt x="1033" y="2566"/>
                </a:cubicBezTo>
                <a:cubicBezTo>
                  <a:pt x="1030" y="2563"/>
                  <a:pt x="1027" y="2560"/>
                  <a:pt x="1025" y="2557"/>
                </a:cubicBezTo>
                <a:cubicBezTo>
                  <a:pt x="1021" y="2554"/>
                  <a:pt x="1017" y="2550"/>
                  <a:pt x="1013" y="2546"/>
                </a:cubicBezTo>
                <a:cubicBezTo>
                  <a:pt x="1011" y="2543"/>
                  <a:pt x="1008" y="2540"/>
                  <a:pt x="1006" y="2538"/>
                </a:cubicBezTo>
                <a:cubicBezTo>
                  <a:pt x="1005" y="2537"/>
                  <a:pt x="1005" y="2537"/>
                  <a:pt x="1004" y="2536"/>
                </a:cubicBezTo>
                <a:cubicBezTo>
                  <a:pt x="1005" y="2536"/>
                  <a:pt x="1005" y="2536"/>
                  <a:pt x="1006" y="2537"/>
                </a:cubicBezTo>
                <a:cubicBezTo>
                  <a:pt x="1013" y="2539"/>
                  <a:pt x="1020" y="2541"/>
                  <a:pt x="1027" y="2544"/>
                </a:cubicBezTo>
                <a:cubicBezTo>
                  <a:pt x="1030" y="2545"/>
                  <a:pt x="1032" y="2546"/>
                  <a:pt x="1035" y="2547"/>
                </a:cubicBezTo>
                <a:cubicBezTo>
                  <a:pt x="1040" y="2548"/>
                  <a:pt x="1045" y="2550"/>
                  <a:pt x="1050" y="2551"/>
                </a:cubicBezTo>
                <a:cubicBezTo>
                  <a:pt x="1053" y="2552"/>
                  <a:pt x="1056" y="2553"/>
                  <a:pt x="1059" y="2554"/>
                </a:cubicBezTo>
                <a:cubicBezTo>
                  <a:pt x="1063" y="2556"/>
                  <a:pt x="1068" y="2557"/>
                  <a:pt x="1072" y="2558"/>
                </a:cubicBezTo>
                <a:cubicBezTo>
                  <a:pt x="1076" y="2560"/>
                  <a:pt x="1079" y="2561"/>
                  <a:pt x="1082" y="2562"/>
                </a:cubicBezTo>
                <a:cubicBezTo>
                  <a:pt x="1087" y="2563"/>
                  <a:pt x="1091" y="2564"/>
                  <a:pt x="1095" y="2565"/>
                </a:cubicBezTo>
                <a:cubicBezTo>
                  <a:pt x="1099" y="2566"/>
                  <a:pt x="1102" y="2567"/>
                  <a:pt x="1106" y="2568"/>
                </a:cubicBezTo>
                <a:cubicBezTo>
                  <a:pt x="1110" y="2569"/>
                  <a:pt x="1114" y="2571"/>
                  <a:pt x="1118" y="2572"/>
                </a:cubicBezTo>
                <a:cubicBezTo>
                  <a:pt x="1122" y="2573"/>
                  <a:pt x="1125" y="2574"/>
                  <a:pt x="1129" y="2575"/>
                </a:cubicBezTo>
                <a:cubicBezTo>
                  <a:pt x="1133" y="2576"/>
                  <a:pt x="1137" y="2577"/>
                  <a:pt x="1141" y="2578"/>
                </a:cubicBezTo>
                <a:cubicBezTo>
                  <a:pt x="1145" y="2579"/>
                  <a:pt x="1149" y="2580"/>
                  <a:pt x="1152" y="2580"/>
                </a:cubicBezTo>
                <a:cubicBezTo>
                  <a:pt x="1156" y="2581"/>
                  <a:pt x="1160" y="2582"/>
                  <a:pt x="1165" y="2583"/>
                </a:cubicBezTo>
                <a:cubicBezTo>
                  <a:pt x="1168" y="2584"/>
                  <a:pt x="1172" y="2585"/>
                  <a:pt x="1175" y="2586"/>
                </a:cubicBezTo>
                <a:cubicBezTo>
                  <a:pt x="1180" y="2587"/>
                  <a:pt x="1184" y="2588"/>
                  <a:pt x="1188" y="2589"/>
                </a:cubicBezTo>
                <a:cubicBezTo>
                  <a:pt x="1192" y="2590"/>
                  <a:pt x="1195" y="2590"/>
                  <a:pt x="1199" y="2591"/>
                </a:cubicBezTo>
                <a:cubicBezTo>
                  <a:pt x="1203" y="2592"/>
                  <a:pt x="1207" y="2593"/>
                  <a:pt x="1211" y="2594"/>
                </a:cubicBezTo>
                <a:cubicBezTo>
                  <a:pt x="1215" y="2594"/>
                  <a:pt x="1219" y="2595"/>
                  <a:pt x="1222" y="2596"/>
                </a:cubicBezTo>
                <a:cubicBezTo>
                  <a:pt x="1227" y="2597"/>
                  <a:pt x="1231" y="2598"/>
                  <a:pt x="1235" y="2598"/>
                </a:cubicBezTo>
                <a:cubicBezTo>
                  <a:pt x="1239" y="2599"/>
                  <a:pt x="1242" y="2600"/>
                  <a:pt x="1246" y="2600"/>
                </a:cubicBezTo>
                <a:cubicBezTo>
                  <a:pt x="1250" y="2601"/>
                  <a:pt x="1254" y="2602"/>
                  <a:pt x="1259" y="2603"/>
                </a:cubicBezTo>
                <a:cubicBezTo>
                  <a:pt x="1262" y="2603"/>
                  <a:pt x="1266" y="2604"/>
                  <a:pt x="1269" y="2604"/>
                </a:cubicBezTo>
                <a:cubicBezTo>
                  <a:pt x="1274" y="2605"/>
                  <a:pt x="1278" y="2606"/>
                  <a:pt x="1283" y="2606"/>
                </a:cubicBezTo>
                <a:cubicBezTo>
                  <a:pt x="1286" y="2607"/>
                  <a:pt x="1290" y="2608"/>
                  <a:pt x="1293" y="2608"/>
                </a:cubicBezTo>
                <a:cubicBezTo>
                  <a:pt x="1298" y="2609"/>
                  <a:pt x="1303" y="2609"/>
                  <a:pt x="1308" y="2610"/>
                </a:cubicBezTo>
                <a:cubicBezTo>
                  <a:pt x="1311" y="2610"/>
                  <a:pt x="1314" y="2611"/>
                  <a:pt x="1317" y="2611"/>
                </a:cubicBezTo>
                <a:cubicBezTo>
                  <a:pt x="1325" y="2612"/>
                  <a:pt x="1332" y="2613"/>
                  <a:pt x="1340" y="2614"/>
                </a:cubicBezTo>
                <a:cubicBezTo>
                  <a:pt x="1342" y="2614"/>
                  <a:pt x="1344" y="2615"/>
                  <a:pt x="1346" y="2615"/>
                </a:cubicBezTo>
                <a:cubicBezTo>
                  <a:pt x="1352" y="2615"/>
                  <a:pt x="1357" y="2616"/>
                  <a:pt x="1363" y="2617"/>
                </a:cubicBezTo>
                <a:cubicBezTo>
                  <a:pt x="1367" y="2620"/>
                  <a:pt x="1371" y="2624"/>
                  <a:pt x="1374" y="2627"/>
                </a:cubicBezTo>
                <a:cubicBezTo>
                  <a:pt x="1375" y="2628"/>
                  <a:pt x="1376" y="2629"/>
                  <a:pt x="1377" y="2630"/>
                </a:cubicBezTo>
                <a:cubicBezTo>
                  <a:pt x="1383" y="2635"/>
                  <a:pt x="1388" y="2639"/>
                  <a:pt x="1393" y="2644"/>
                </a:cubicBezTo>
                <a:cubicBezTo>
                  <a:pt x="1394" y="2645"/>
                  <a:pt x="1395" y="2646"/>
                  <a:pt x="1396" y="2646"/>
                </a:cubicBezTo>
                <a:cubicBezTo>
                  <a:pt x="1400" y="2650"/>
                  <a:pt x="1404" y="2654"/>
                  <a:pt x="1409" y="2658"/>
                </a:cubicBezTo>
                <a:cubicBezTo>
                  <a:pt x="1410" y="2659"/>
                  <a:pt x="1412" y="2661"/>
                  <a:pt x="1414" y="2663"/>
                </a:cubicBezTo>
                <a:cubicBezTo>
                  <a:pt x="1418" y="2665"/>
                  <a:pt x="1421" y="2668"/>
                  <a:pt x="1424" y="2671"/>
                </a:cubicBezTo>
                <a:cubicBezTo>
                  <a:pt x="1427" y="2673"/>
                  <a:pt x="1429" y="2675"/>
                  <a:pt x="1431" y="2677"/>
                </a:cubicBezTo>
                <a:cubicBezTo>
                  <a:pt x="1434" y="2679"/>
                  <a:pt x="1437" y="2682"/>
                  <a:pt x="1440" y="2685"/>
                </a:cubicBezTo>
                <a:cubicBezTo>
                  <a:pt x="1443" y="2687"/>
                  <a:pt x="1445" y="2688"/>
                  <a:pt x="1447" y="2690"/>
                </a:cubicBezTo>
                <a:cubicBezTo>
                  <a:pt x="1450" y="2693"/>
                  <a:pt x="1453" y="2695"/>
                  <a:pt x="1456" y="2698"/>
                </a:cubicBezTo>
                <a:cubicBezTo>
                  <a:pt x="1459" y="2700"/>
                  <a:pt x="1461" y="2702"/>
                  <a:pt x="1464" y="2703"/>
                </a:cubicBezTo>
                <a:cubicBezTo>
                  <a:pt x="1467" y="2706"/>
                  <a:pt x="1470" y="2708"/>
                  <a:pt x="1473" y="2711"/>
                </a:cubicBezTo>
                <a:cubicBezTo>
                  <a:pt x="1475" y="2712"/>
                  <a:pt x="1478" y="2714"/>
                  <a:pt x="1480" y="2716"/>
                </a:cubicBezTo>
                <a:cubicBezTo>
                  <a:pt x="1483" y="2719"/>
                  <a:pt x="1486" y="2721"/>
                  <a:pt x="1489" y="2723"/>
                </a:cubicBezTo>
                <a:cubicBezTo>
                  <a:pt x="1492" y="2725"/>
                  <a:pt x="1494" y="2727"/>
                  <a:pt x="1497" y="2729"/>
                </a:cubicBezTo>
                <a:cubicBezTo>
                  <a:pt x="1500" y="2731"/>
                  <a:pt x="1503" y="2733"/>
                  <a:pt x="1506" y="2736"/>
                </a:cubicBezTo>
                <a:cubicBezTo>
                  <a:pt x="1509" y="2738"/>
                  <a:pt x="1511" y="2739"/>
                  <a:pt x="1514" y="2741"/>
                </a:cubicBezTo>
                <a:cubicBezTo>
                  <a:pt x="1517" y="2743"/>
                  <a:pt x="1520" y="2746"/>
                  <a:pt x="1523" y="2748"/>
                </a:cubicBezTo>
                <a:cubicBezTo>
                  <a:pt x="1525" y="2750"/>
                  <a:pt x="1528" y="2752"/>
                  <a:pt x="1531" y="2753"/>
                </a:cubicBezTo>
                <a:cubicBezTo>
                  <a:pt x="1534" y="2756"/>
                  <a:pt x="1537" y="2758"/>
                  <a:pt x="1540" y="2760"/>
                </a:cubicBezTo>
                <a:cubicBezTo>
                  <a:pt x="1542" y="2762"/>
                  <a:pt x="1545" y="2763"/>
                  <a:pt x="1548" y="2765"/>
                </a:cubicBezTo>
                <a:cubicBezTo>
                  <a:pt x="1551" y="2767"/>
                  <a:pt x="1554" y="2769"/>
                  <a:pt x="1557" y="2772"/>
                </a:cubicBezTo>
                <a:cubicBezTo>
                  <a:pt x="1560" y="2773"/>
                  <a:pt x="1562" y="2775"/>
                  <a:pt x="1565" y="2777"/>
                </a:cubicBezTo>
                <a:cubicBezTo>
                  <a:pt x="1568" y="2779"/>
                  <a:pt x="1571" y="2781"/>
                  <a:pt x="1574" y="2783"/>
                </a:cubicBezTo>
                <a:cubicBezTo>
                  <a:pt x="1577" y="2785"/>
                  <a:pt x="1580" y="2787"/>
                  <a:pt x="1582" y="2788"/>
                </a:cubicBezTo>
                <a:cubicBezTo>
                  <a:pt x="1586" y="2790"/>
                  <a:pt x="1589" y="2792"/>
                  <a:pt x="1592" y="2794"/>
                </a:cubicBezTo>
                <a:cubicBezTo>
                  <a:pt x="1595" y="2796"/>
                  <a:pt x="1597" y="2798"/>
                  <a:pt x="1600" y="2799"/>
                </a:cubicBezTo>
                <a:cubicBezTo>
                  <a:pt x="1603" y="2801"/>
                  <a:pt x="1607" y="2804"/>
                  <a:pt x="1610" y="2806"/>
                </a:cubicBezTo>
                <a:cubicBezTo>
                  <a:pt x="1613" y="2807"/>
                  <a:pt x="1615" y="2809"/>
                  <a:pt x="1618" y="2810"/>
                </a:cubicBezTo>
                <a:cubicBezTo>
                  <a:pt x="1618" y="2810"/>
                  <a:pt x="1618" y="2811"/>
                  <a:pt x="1618" y="2811"/>
                </a:cubicBezTo>
                <a:cubicBezTo>
                  <a:pt x="1616" y="2811"/>
                  <a:pt x="1614" y="2811"/>
                  <a:pt x="1612" y="2811"/>
                </a:cubicBezTo>
                <a:cubicBezTo>
                  <a:pt x="1608" y="2811"/>
                  <a:pt x="1604" y="2812"/>
                  <a:pt x="1601" y="2812"/>
                </a:cubicBezTo>
                <a:cubicBezTo>
                  <a:pt x="1595" y="2812"/>
                  <a:pt x="1589" y="2813"/>
                  <a:pt x="1582" y="2813"/>
                </a:cubicBezTo>
                <a:cubicBezTo>
                  <a:pt x="1579" y="2813"/>
                  <a:pt x="1575" y="2813"/>
                  <a:pt x="1572" y="2813"/>
                </a:cubicBezTo>
                <a:cubicBezTo>
                  <a:pt x="1565" y="2814"/>
                  <a:pt x="1559" y="2814"/>
                  <a:pt x="1552" y="2814"/>
                </a:cubicBezTo>
                <a:cubicBezTo>
                  <a:pt x="1549" y="2814"/>
                  <a:pt x="1546" y="2814"/>
                  <a:pt x="1543" y="2814"/>
                </a:cubicBezTo>
                <a:cubicBezTo>
                  <a:pt x="1534" y="2814"/>
                  <a:pt x="1524" y="2814"/>
                  <a:pt x="1515" y="2814"/>
                </a:cubicBezTo>
                <a:cubicBezTo>
                  <a:pt x="1507" y="2814"/>
                  <a:pt x="1499" y="2814"/>
                  <a:pt x="1492" y="2814"/>
                </a:cubicBezTo>
                <a:cubicBezTo>
                  <a:pt x="1489" y="2814"/>
                  <a:pt x="1487" y="2814"/>
                  <a:pt x="1484" y="2814"/>
                </a:cubicBezTo>
                <a:cubicBezTo>
                  <a:pt x="1479" y="2814"/>
                  <a:pt x="1474" y="2814"/>
                  <a:pt x="1469" y="2814"/>
                </a:cubicBezTo>
                <a:cubicBezTo>
                  <a:pt x="1466" y="2814"/>
                  <a:pt x="1463" y="2813"/>
                  <a:pt x="1460" y="2813"/>
                </a:cubicBezTo>
                <a:cubicBezTo>
                  <a:pt x="1455" y="2813"/>
                  <a:pt x="1451" y="2813"/>
                  <a:pt x="1447" y="2813"/>
                </a:cubicBezTo>
                <a:cubicBezTo>
                  <a:pt x="1443" y="2813"/>
                  <a:pt x="1440" y="2813"/>
                  <a:pt x="1436" y="2812"/>
                </a:cubicBezTo>
                <a:cubicBezTo>
                  <a:pt x="1432" y="2812"/>
                  <a:pt x="1428" y="2812"/>
                  <a:pt x="1424" y="2812"/>
                </a:cubicBezTo>
                <a:cubicBezTo>
                  <a:pt x="1420" y="2811"/>
                  <a:pt x="1417" y="2811"/>
                  <a:pt x="1413" y="2811"/>
                </a:cubicBezTo>
                <a:cubicBezTo>
                  <a:pt x="1409" y="2811"/>
                  <a:pt x="1405" y="2810"/>
                  <a:pt x="1401" y="2810"/>
                </a:cubicBezTo>
                <a:cubicBezTo>
                  <a:pt x="1398" y="2810"/>
                  <a:pt x="1394" y="2810"/>
                  <a:pt x="1391" y="2809"/>
                </a:cubicBezTo>
                <a:cubicBezTo>
                  <a:pt x="1387" y="2809"/>
                  <a:pt x="1383" y="2809"/>
                  <a:pt x="1379" y="2808"/>
                </a:cubicBezTo>
                <a:cubicBezTo>
                  <a:pt x="1375" y="2808"/>
                  <a:pt x="1372" y="2808"/>
                  <a:pt x="1368" y="2807"/>
                </a:cubicBezTo>
                <a:cubicBezTo>
                  <a:pt x="1364" y="2807"/>
                  <a:pt x="1360" y="2807"/>
                  <a:pt x="1356" y="2806"/>
                </a:cubicBezTo>
                <a:cubicBezTo>
                  <a:pt x="1353" y="2806"/>
                  <a:pt x="1349" y="2805"/>
                  <a:pt x="1346" y="2805"/>
                </a:cubicBezTo>
                <a:cubicBezTo>
                  <a:pt x="1342" y="2805"/>
                  <a:pt x="1338" y="2804"/>
                  <a:pt x="1334" y="2804"/>
                </a:cubicBezTo>
                <a:cubicBezTo>
                  <a:pt x="1327" y="2799"/>
                  <a:pt x="1319" y="2794"/>
                  <a:pt x="1311" y="2790"/>
                </a:cubicBezTo>
                <a:cubicBezTo>
                  <a:pt x="1311" y="2789"/>
                  <a:pt x="1310" y="2789"/>
                  <a:pt x="1309" y="2788"/>
                </a:cubicBezTo>
                <a:cubicBezTo>
                  <a:pt x="1302" y="2784"/>
                  <a:pt x="1295" y="2779"/>
                  <a:pt x="1288" y="2775"/>
                </a:cubicBezTo>
                <a:close/>
                <a:moveTo>
                  <a:pt x="1605" y="2788"/>
                </a:moveTo>
                <a:cubicBezTo>
                  <a:pt x="1603" y="2787"/>
                  <a:pt x="1602" y="2786"/>
                  <a:pt x="1600" y="2785"/>
                </a:cubicBezTo>
                <a:cubicBezTo>
                  <a:pt x="1596" y="2783"/>
                  <a:pt x="1592" y="2780"/>
                  <a:pt x="1588" y="2777"/>
                </a:cubicBezTo>
                <a:cubicBezTo>
                  <a:pt x="1585" y="2776"/>
                  <a:pt x="1583" y="2774"/>
                  <a:pt x="1581" y="2773"/>
                </a:cubicBezTo>
                <a:cubicBezTo>
                  <a:pt x="1577" y="2771"/>
                  <a:pt x="1574" y="2768"/>
                  <a:pt x="1570" y="2766"/>
                </a:cubicBezTo>
                <a:cubicBezTo>
                  <a:pt x="1568" y="2764"/>
                  <a:pt x="1565" y="2763"/>
                  <a:pt x="1563" y="2761"/>
                </a:cubicBezTo>
                <a:cubicBezTo>
                  <a:pt x="1560" y="2759"/>
                  <a:pt x="1556" y="2757"/>
                  <a:pt x="1553" y="2754"/>
                </a:cubicBezTo>
                <a:cubicBezTo>
                  <a:pt x="1551" y="2753"/>
                  <a:pt x="1548" y="2751"/>
                  <a:pt x="1546" y="2749"/>
                </a:cubicBezTo>
                <a:cubicBezTo>
                  <a:pt x="1542" y="2747"/>
                  <a:pt x="1539" y="2745"/>
                  <a:pt x="1536" y="2743"/>
                </a:cubicBezTo>
                <a:cubicBezTo>
                  <a:pt x="1534" y="2741"/>
                  <a:pt x="1531" y="2739"/>
                  <a:pt x="1529" y="2737"/>
                </a:cubicBezTo>
                <a:cubicBezTo>
                  <a:pt x="1526" y="2735"/>
                  <a:pt x="1522" y="2733"/>
                  <a:pt x="1519" y="2731"/>
                </a:cubicBezTo>
                <a:cubicBezTo>
                  <a:pt x="1517" y="2729"/>
                  <a:pt x="1514" y="2727"/>
                  <a:pt x="1512" y="2725"/>
                </a:cubicBezTo>
                <a:cubicBezTo>
                  <a:pt x="1509" y="2723"/>
                  <a:pt x="1506" y="2721"/>
                  <a:pt x="1503" y="2718"/>
                </a:cubicBezTo>
                <a:cubicBezTo>
                  <a:pt x="1500" y="2716"/>
                  <a:pt x="1498" y="2715"/>
                  <a:pt x="1495" y="2713"/>
                </a:cubicBezTo>
                <a:cubicBezTo>
                  <a:pt x="1492" y="2710"/>
                  <a:pt x="1489" y="2708"/>
                  <a:pt x="1486" y="2706"/>
                </a:cubicBezTo>
                <a:cubicBezTo>
                  <a:pt x="1484" y="2704"/>
                  <a:pt x="1481" y="2702"/>
                  <a:pt x="1479" y="2700"/>
                </a:cubicBezTo>
                <a:cubicBezTo>
                  <a:pt x="1476" y="2698"/>
                  <a:pt x="1473" y="2695"/>
                  <a:pt x="1470" y="2693"/>
                </a:cubicBezTo>
                <a:cubicBezTo>
                  <a:pt x="1467" y="2691"/>
                  <a:pt x="1465" y="2689"/>
                  <a:pt x="1463" y="2687"/>
                </a:cubicBezTo>
                <a:cubicBezTo>
                  <a:pt x="1460" y="2685"/>
                  <a:pt x="1457" y="2682"/>
                  <a:pt x="1454" y="2680"/>
                </a:cubicBezTo>
                <a:cubicBezTo>
                  <a:pt x="1451" y="2678"/>
                  <a:pt x="1449" y="2676"/>
                  <a:pt x="1447" y="2674"/>
                </a:cubicBezTo>
                <a:cubicBezTo>
                  <a:pt x="1444" y="2672"/>
                  <a:pt x="1441" y="2669"/>
                  <a:pt x="1438" y="2667"/>
                </a:cubicBezTo>
                <a:cubicBezTo>
                  <a:pt x="1435" y="2665"/>
                  <a:pt x="1433" y="2663"/>
                  <a:pt x="1431" y="2661"/>
                </a:cubicBezTo>
                <a:cubicBezTo>
                  <a:pt x="1428" y="2658"/>
                  <a:pt x="1425" y="2656"/>
                  <a:pt x="1422" y="2653"/>
                </a:cubicBezTo>
                <a:cubicBezTo>
                  <a:pt x="1420" y="2651"/>
                  <a:pt x="1417" y="2649"/>
                  <a:pt x="1415" y="2647"/>
                </a:cubicBezTo>
                <a:cubicBezTo>
                  <a:pt x="1412" y="2645"/>
                  <a:pt x="1409" y="2642"/>
                  <a:pt x="1406" y="2640"/>
                </a:cubicBezTo>
                <a:cubicBezTo>
                  <a:pt x="1404" y="2638"/>
                  <a:pt x="1402" y="2636"/>
                  <a:pt x="1399" y="2634"/>
                </a:cubicBezTo>
                <a:cubicBezTo>
                  <a:pt x="1396" y="2631"/>
                  <a:pt x="1393" y="2628"/>
                  <a:pt x="1390" y="2626"/>
                </a:cubicBezTo>
                <a:cubicBezTo>
                  <a:pt x="1388" y="2624"/>
                  <a:pt x="1386" y="2622"/>
                  <a:pt x="1384" y="2620"/>
                </a:cubicBezTo>
                <a:cubicBezTo>
                  <a:pt x="1384" y="2619"/>
                  <a:pt x="1383" y="2619"/>
                  <a:pt x="1383" y="2618"/>
                </a:cubicBezTo>
                <a:cubicBezTo>
                  <a:pt x="1383" y="2618"/>
                  <a:pt x="1383" y="2618"/>
                  <a:pt x="1383" y="2618"/>
                </a:cubicBezTo>
                <a:cubicBezTo>
                  <a:pt x="1393" y="2619"/>
                  <a:pt x="1403" y="2620"/>
                  <a:pt x="1413" y="2621"/>
                </a:cubicBezTo>
                <a:cubicBezTo>
                  <a:pt x="1414" y="2621"/>
                  <a:pt x="1416" y="2621"/>
                  <a:pt x="1417" y="2621"/>
                </a:cubicBezTo>
                <a:cubicBezTo>
                  <a:pt x="1427" y="2622"/>
                  <a:pt x="1436" y="2622"/>
                  <a:pt x="1446" y="2623"/>
                </a:cubicBezTo>
                <a:cubicBezTo>
                  <a:pt x="1448" y="2623"/>
                  <a:pt x="1450" y="2623"/>
                  <a:pt x="1451" y="2623"/>
                </a:cubicBezTo>
                <a:cubicBezTo>
                  <a:pt x="1461" y="2623"/>
                  <a:pt x="1471" y="2624"/>
                  <a:pt x="1480" y="2624"/>
                </a:cubicBezTo>
                <a:cubicBezTo>
                  <a:pt x="1482" y="2624"/>
                  <a:pt x="1483" y="2624"/>
                  <a:pt x="1484" y="2624"/>
                </a:cubicBezTo>
                <a:cubicBezTo>
                  <a:pt x="1494" y="2624"/>
                  <a:pt x="1504" y="2624"/>
                  <a:pt x="1515" y="2624"/>
                </a:cubicBezTo>
                <a:cubicBezTo>
                  <a:pt x="1527" y="2624"/>
                  <a:pt x="1539" y="2624"/>
                  <a:pt x="1551" y="2624"/>
                </a:cubicBezTo>
                <a:cubicBezTo>
                  <a:pt x="1555" y="2624"/>
                  <a:pt x="1560" y="2623"/>
                  <a:pt x="1564" y="2623"/>
                </a:cubicBezTo>
                <a:cubicBezTo>
                  <a:pt x="1572" y="2623"/>
                  <a:pt x="1580" y="2623"/>
                  <a:pt x="1588" y="2622"/>
                </a:cubicBezTo>
                <a:cubicBezTo>
                  <a:pt x="1593" y="2622"/>
                  <a:pt x="1598" y="2622"/>
                  <a:pt x="1604" y="2621"/>
                </a:cubicBezTo>
                <a:cubicBezTo>
                  <a:pt x="1610" y="2621"/>
                  <a:pt x="1617" y="2621"/>
                  <a:pt x="1624" y="2620"/>
                </a:cubicBezTo>
                <a:cubicBezTo>
                  <a:pt x="1630" y="2620"/>
                  <a:pt x="1636" y="2619"/>
                  <a:pt x="1641" y="2619"/>
                </a:cubicBezTo>
                <a:cubicBezTo>
                  <a:pt x="1647" y="2618"/>
                  <a:pt x="1653" y="2618"/>
                  <a:pt x="1659" y="2617"/>
                </a:cubicBezTo>
                <a:cubicBezTo>
                  <a:pt x="1659" y="2617"/>
                  <a:pt x="1659" y="2617"/>
                  <a:pt x="1659" y="2617"/>
                </a:cubicBezTo>
                <a:cubicBezTo>
                  <a:pt x="1659" y="2617"/>
                  <a:pt x="1659" y="2617"/>
                  <a:pt x="1659" y="2617"/>
                </a:cubicBezTo>
                <a:cubicBezTo>
                  <a:pt x="1665" y="2623"/>
                  <a:pt x="1671" y="2628"/>
                  <a:pt x="1676" y="2633"/>
                </a:cubicBezTo>
                <a:cubicBezTo>
                  <a:pt x="1679" y="2635"/>
                  <a:pt x="1680" y="2637"/>
                  <a:pt x="1683" y="2639"/>
                </a:cubicBezTo>
                <a:cubicBezTo>
                  <a:pt x="1691" y="2646"/>
                  <a:pt x="1699" y="2653"/>
                  <a:pt x="1707" y="2660"/>
                </a:cubicBezTo>
                <a:cubicBezTo>
                  <a:pt x="1710" y="2662"/>
                  <a:pt x="1712" y="2665"/>
                  <a:pt x="1715" y="2667"/>
                </a:cubicBezTo>
                <a:cubicBezTo>
                  <a:pt x="1721" y="2672"/>
                  <a:pt x="1726" y="2677"/>
                  <a:pt x="1732" y="2681"/>
                </a:cubicBezTo>
                <a:cubicBezTo>
                  <a:pt x="1735" y="2684"/>
                  <a:pt x="1739" y="2687"/>
                  <a:pt x="1742" y="2690"/>
                </a:cubicBezTo>
                <a:cubicBezTo>
                  <a:pt x="1747" y="2694"/>
                  <a:pt x="1752" y="2698"/>
                  <a:pt x="1758" y="2702"/>
                </a:cubicBezTo>
                <a:cubicBezTo>
                  <a:pt x="1761" y="2705"/>
                  <a:pt x="1765" y="2708"/>
                  <a:pt x="1769" y="2711"/>
                </a:cubicBezTo>
                <a:cubicBezTo>
                  <a:pt x="1774" y="2714"/>
                  <a:pt x="1779" y="2718"/>
                  <a:pt x="1784" y="2722"/>
                </a:cubicBezTo>
                <a:cubicBezTo>
                  <a:pt x="1787" y="2725"/>
                  <a:pt x="1791" y="2728"/>
                  <a:pt x="1795" y="2731"/>
                </a:cubicBezTo>
                <a:cubicBezTo>
                  <a:pt x="1800" y="2734"/>
                  <a:pt x="1805" y="2738"/>
                  <a:pt x="1810" y="2742"/>
                </a:cubicBezTo>
                <a:cubicBezTo>
                  <a:pt x="1814" y="2745"/>
                  <a:pt x="1818" y="2747"/>
                  <a:pt x="1822" y="2750"/>
                </a:cubicBezTo>
                <a:cubicBezTo>
                  <a:pt x="1827" y="2754"/>
                  <a:pt x="1832" y="2757"/>
                  <a:pt x="1837" y="2761"/>
                </a:cubicBezTo>
                <a:cubicBezTo>
                  <a:pt x="1841" y="2763"/>
                  <a:pt x="1845" y="2766"/>
                  <a:pt x="1849" y="2769"/>
                </a:cubicBezTo>
                <a:cubicBezTo>
                  <a:pt x="1852" y="2771"/>
                  <a:pt x="1855" y="2773"/>
                  <a:pt x="1858" y="2775"/>
                </a:cubicBezTo>
                <a:cubicBezTo>
                  <a:pt x="1855" y="2776"/>
                  <a:pt x="1852" y="2776"/>
                  <a:pt x="1850" y="2777"/>
                </a:cubicBezTo>
                <a:cubicBezTo>
                  <a:pt x="1845" y="2778"/>
                  <a:pt x="1841" y="2779"/>
                  <a:pt x="1837" y="2780"/>
                </a:cubicBezTo>
                <a:cubicBezTo>
                  <a:pt x="1832" y="2781"/>
                  <a:pt x="1827" y="2782"/>
                  <a:pt x="1822" y="2783"/>
                </a:cubicBezTo>
                <a:cubicBezTo>
                  <a:pt x="1817" y="2784"/>
                  <a:pt x="1813" y="2785"/>
                  <a:pt x="1809" y="2786"/>
                </a:cubicBezTo>
                <a:cubicBezTo>
                  <a:pt x="1804" y="2787"/>
                  <a:pt x="1799" y="2788"/>
                  <a:pt x="1793" y="2788"/>
                </a:cubicBezTo>
                <a:cubicBezTo>
                  <a:pt x="1789" y="2789"/>
                  <a:pt x="1785" y="2790"/>
                  <a:pt x="1781" y="2791"/>
                </a:cubicBezTo>
                <a:cubicBezTo>
                  <a:pt x="1775" y="2792"/>
                  <a:pt x="1770" y="2793"/>
                  <a:pt x="1765" y="2794"/>
                </a:cubicBezTo>
                <a:cubicBezTo>
                  <a:pt x="1761" y="2794"/>
                  <a:pt x="1756" y="2795"/>
                  <a:pt x="1752" y="2796"/>
                </a:cubicBezTo>
                <a:cubicBezTo>
                  <a:pt x="1747" y="2797"/>
                  <a:pt x="1741" y="2797"/>
                  <a:pt x="1736" y="2798"/>
                </a:cubicBezTo>
                <a:cubicBezTo>
                  <a:pt x="1732" y="2799"/>
                  <a:pt x="1728" y="2799"/>
                  <a:pt x="1724" y="2800"/>
                </a:cubicBezTo>
                <a:cubicBezTo>
                  <a:pt x="1718" y="2801"/>
                  <a:pt x="1712" y="2801"/>
                  <a:pt x="1706" y="2802"/>
                </a:cubicBezTo>
                <a:cubicBezTo>
                  <a:pt x="1702" y="2803"/>
                  <a:pt x="1699" y="2803"/>
                  <a:pt x="1695" y="2804"/>
                </a:cubicBezTo>
                <a:cubicBezTo>
                  <a:pt x="1687" y="2805"/>
                  <a:pt x="1679" y="2805"/>
                  <a:pt x="1671" y="2806"/>
                </a:cubicBezTo>
                <a:cubicBezTo>
                  <a:pt x="1669" y="2807"/>
                  <a:pt x="1667" y="2807"/>
                  <a:pt x="1665" y="2807"/>
                </a:cubicBezTo>
                <a:cubicBezTo>
                  <a:pt x="1656" y="2808"/>
                  <a:pt x="1648" y="2809"/>
                  <a:pt x="1639" y="2809"/>
                </a:cubicBezTo>
                <a:cubicBezTo>
                  <a:pt x="1635" y="2807"/>
                  <a:pt x="1632" y="2805"/>
                  <a:pt x="1628" y="2802"/>
                </a:cubicBezTo>
                <a:cubicBezTo>
                  <a:pt x="1626" y="2801"/>
                  <a:pt x="1624" y="2800"/>
                  <a:pt x="1622" y="2799"/>
                </a:cubicBezTo>
                <a:cubicBezTo>
                  <a:pt x="1617" y="2796"/>
                  <a:pt x="1611" y="2792"/>
                  <a:pt x="1605" y="2788"/>
                </a:cubicBezTo>
                <a:close/>
                <a:moveTo>
                  <a:pt x="1853" y="2757"/>
                </a:moveTo>
                <a:cubicBezTo>
                  <a:pt x="1852" y="2756"/>
                  <a:pt x="1850" y="2755"/>
                  <a:pt x="1848" y="2754"/>
                </a:cubicBezTo>
                <a:cubicBezTo>
                  <a:pt x="1839" y="2748"/>
                  <a:pt x="1830" y="2741"/>
                  <a:pt x="1821" y="2735"/>
                </a:cubicBezTo>
                <a:cubicBezTo>
                  <a:pt x="1819" y="2733"/>
                  <a:pt x="1816" y="2731"/>
                  <a:pt x="1814" y="2730"/>
                </a:cubicBezTo>
                <a:cubicBezTo>
                  <a:pt x="1808" y="2725"/>
                  <a:pt x="1801" y="2720"/>
                  <a:pt x="1795" y="2716"/>
                </a:cubicBezTo>
                <a:cubicBezTo>
                  <a:pt x="1792" y="2713"/>
                  <a:pt x="1788" y="2711"/>
                  <a:pt x="1785" y="2708"/>
                </a:cubicBezTo>
                <a:cubicBezTo>
                  <a:pt x="1780" y="2704"/>
                  <a:pt x="1774" y="2700"/>
                  <a:pt x="1769" y="2696"/>
                </a:cubicBezTo>
                <a:cubicBezTo>
                  <a:pt x="1766" y="2693"/>
                  <a:pt x="1762" y="2690"/>
                  <a:pt x="1759" y="2687"/>
                </a:cubicBezTo>
                <a:cubicBezTo>
                  <a:pt x="1754" y="2683"/>
                  <a:pt x="1749" y="2679"/>
                  <a:pt x="1744" y="2675"/>
                </a:cubicBezTo>
                <a:cubicBezTo>
                  <a:pt x="1740" y="2672"/>
                  <a:pt x="1737" y="2669"/>
                  <a:pt x="1733" y="2666"/>
                </a:cubicBezTo>
                <a:cubicBezTo>
                  <a:pt x="1728" y="2662"/>
                  <a:pt x="1723" y="2658"/>
                  <a:pt x="1719" y="2654"/>
                </a:cubicBezTo>
                <a:cubicBezTo>
                  <a:pt x="1715" y="2651"/>
                  <a:pt x="1712" y="2648"/>
                  <a:pt x="1708" y="2645"/>
                </a:cubicBezTo>
                <a:cubicBezTo>
                  <a:pt x="1703" y="2641"/>
                  <a:pt x="1699" y="2637"/>
                  <a:pt x="1694" y="2633"/>
                </a:cubicBezTo>
                <a:cubicBezTo>
                  <a:pt x="1691" y="2630"/>
                  <a:pt x="1687" y="2626"/>
                  <a:pt x="1684" y="2623"/>
                </a:cubicBezTo>
                <a:cubicBezTo>
                  <a:pt x="1681" y="2621"/>
                  <a:pt x="1678" y="2618"/>
                  <a:pt x="1675" y="2616"/>
                </a:cubicBezTo>
                <a:cubicBezTo>
                  <a:pt x="1679" y="2615"/>
                  <a:pt x="1682" y="2615"/>
                  <a:pt x="1685" y="2615"/>
                </a:cubicBezTo>
                <a:cubicBezTo>
                  <a:pt x="1690" y="2614"/>
                  <a:pt x="1694" y="2613"/>
                  <a:pt x="1699" y="2613"/>
                </a:cubicBezTo>
                <a:cubicBezTo>
                  <a:pt x="1705" y="2612"/>
                  <a:pt x="1711" y="2611"/>
                  <a:pt x="1716" y="2611"/>
                </a:cubicBezTo>
                <a:cubicBezTo>
                  <a:pt x="1721" y="2610"/>
                  <a:pt x="1725" y="2610"/>
                  <a:pt x="1730" y="2609"/>
                </a:cubicBezTo>
                <a:cubicBezTo>
                  <a:pt x="1736" y="2608"/>
                  <a:pt x="1741" y="2607"/>
                  <a:pt x="1747" y="2606"/>
                </a:cubicBezTo>
                <a:cubicBezTo>
                  <a:pt x="1752" y="2606"/>
                  <a:pt x="1756" y="2605"/>
                  <a:pt x="1760" y="2604"/>
                </a:cubicBezTo>
                <a:cubicBezTo>
                  <a:pt x="1766" y="2603"/>
                  <a:pt x="1772" y="2602"/>
                  <a:pt x="1779" y="2601"/>
                </a:cubicBezTo>
                <a:cubicBezTo>
                  <a:pt x="1783" y="2600"/>
                  <a:pt x="1787" y="2600"/>
                  <a:pt x="1791" y="2599"/>
                </a:cubicBezTo>
                <a:cubicBezTo>
                  <a:pt x="1797" y="2598"/>
                  <a:pt x="1804" y="2596"/>
                  <a:pt x="1810" y="2595"/>
                </a:cubicBezTo>
                <a:cubicBezTo>
                  <a:pt x="1814" y="2594"/>
                  <a:pt x="1817" y="2594"/>
                  <a:pt x="1821" y="2593"/>
                </a:cubicBezTo>
                <a:cubicBezTo>
                  <a:pt x="1829" y="2591"/>
                  <a:pt x="1838" y="2590"/>
                  <a:pt x="1846" y="2588"/>
                </a:cubicBezTo>
                <a:cubicBezTo>
                  <a:pt x="1848" y="2587"/>
                  <a:pt x="1849" y="2587"/>
                  <a:pt x="1851" y="2587"/>
                </a:cubicBezTo>
                <a:cubicBezTo>
                  <a:pt x="1861" y="2584"/>
                  <a:pt x="1871" y="2582"/>
                  <a:pt x="1881" y="2579"/>
                </a:cubicBezTo>
                <a:cubicBezTo>
                  <a:pt x="1884" y="2579"/>
                  <a:pt x="1887" y="2578"/>
                  <a:pt x="1890" y="2577"/>
                </a:cubicBezTo>
                <a:cubicBezTo>
                  <a:pt x="1896" y="2576"/>
                  <a:pt x="1903" y="2574"/>
                  <a:pt x="1909" y="2572"/>
                </a:cubicBezTo>
                <a:cubicBezTo>
                  <a:pt x="1909" y="2572"/>
                  <a:pt x="1909" y="2572"/>
                  <a:pt x="1909" y="2572"/>
                </a:cubicBezTo>
                <a:cubicBezTo>
                  <a:pt x="1909" y="2572"/>
                  <a:pt x="1909" y="2572"/>
                  <a:pt x="1909" y="2572"/>
                </a:cubicBezTo>
                <a:cubicBezTo>
                  <a:pt x="1912" y="2575"/>
                  <a:pt x="1916" y="2579"/>
                  <a:pt x="1919" y="2582"/>
                </a:cubicBezTo>
                <a:cubicBezTo>
                  <a:pt x="1922" y="2585"/>
                  <a:pt x="1924" y="2587"/>
                  <a:pt x="1927" y="2590"/>
                </a:cubicBezTo>
                <a:cubicBezTo>
                  <a:pt x="1932" y="2595"/>
                  <a:pt x="1938" y="2601"/>
                  <a:pt x="1943" y="2606"/>
                </a:cubicBezTo>
                <a:cubicBezTo>
                  <a:pt x="1945" y="2608"/>
                  <a:pt x="1947" y="2609"/>
                  <a:pt x="1949" y="2611"/>
                </a:cubicBezTo>
                <a:cubicBezTo>
                  <a:pt x="1954" y="2617"/>
                  <a:pt x="1960" y="2622"/>
                  <a:pt x="1966" y="2627"/>
                </a:cubicBezTo>
                <a:cubicBezTo>
                  <a:pt x="1968" y="2629"/>
                  <a:pt x="1970" y="2632"/>
                  <a:pt x="1973" y="2634"/>
                </a:cubicBezTo>
                <a:cubicBezTo>
                  <a:pt x="1977" y="2638"/>
                  <a:pt x="1981" y="2641"/>
                  <a:pt x="1986" y="2645"/>
                </a:cubicBezTo>
                <a:cubicBezTo>
                  <a:pt x="1988" y="2648"/>
                  <a:pt x="1991" y="2650"/>
                  <a:pt x="1994" y="2653"/>
                </a:cubicBezTo>
                <a:cubicBezTo>
                  <a:pt x="1998" y="2656"/>
                  <a:pt x="2002" y="2660"/>
                  <a:pt x="2006" y="2663"/>
                </a:cubicBezTo>
                <a:cubicBezTo>
                  <a:pt x="2009" y="2666"/>
                  <a:pt x="2012" y="2668"/>
                  <a:pt x="2015" y="2671"/>
                </a:cubicBezTo>
                <a:cubicBezTo>
                  <a:pt x="2019" y="2674"/>
                  <a:pt x="2023" y="2677"/>
                  <a:pt x="2027" y="2680"/>
                </a:cubicBezTo>
                <a:cubicBezTo>
                  <a:pt x="2030" y="2683"/>
                  <a:pt x="2033" y="2685"/>
                  <a:pt x="2036" y="2688"/>
                </a:cubicBezTo>
                <a:cubicBezTo>
                  <a:pt x="2040" y="2691"/>
                  <a:pt x="2043" y="2694"/>
                  <a:pt x="2047" y="2697"/>
                </a:cubicBezTo>
                <a:cubicBezTo>
                  <a:pt x="2051" y="2700"/>
                  <a:pt x="2054" y="2702"/>
                  <a:pt x="2057" y="2705"/>
                </a:cubicBezTo>
                <a:cubicBezTo>
                  <a:pt x="2059" y="2707"/>
                  <a:pt x="2062" y="2709"/>
                  <a:pt x="2064" y="2711"/>
                </a:cubicBezTo>
                <a:cubicBezTo>
                  <a:pt x="2061" y="2712"/>
                  <a:pt x="2059" y="2713"/>
                  <a:pt x="2056" y="2714"/>
                </a:cubicBezTo>
                <a:cubicBezTo>
                  <a:pt x="2052" y="2715"/>
                  <a:pt x="2049" y="2717"/>
                  <a:pt x="2045" y="2718"/>
                </a:cubicBezTo>
                <a:cubicBezTo>
                  <a:pt x="2041" y="2720"/>
                  <a:pt x="2036" y="2721"/>
                  <a:pt x="2032" y="2723"/>
                </a:cubicBezTo>
                <a:cubicBezTo>
                  <a:pt x="2028" y="2724"/>
                  <a:pt x="2024" y="2726"/>
                  <a:pt x="2021" y="2727"/>
                </a:cubicBezTo>
                <a:cubicBezTo>
                  <a:pt x="2016" y="2729"/>
                  <a:pt x="2012" y="2730"/>
                  <a:pt x="2007" y="2732"/>
                </a:cubicBezTo>
                <a:cubicBezTo>
                  <a:pt x="2004" y="2733"/>
                  <a:pt x="2000" y="2734"/>
                  <a:pt x="1996" y="2735"/>
                </a:cubicBezTo>
                <a:cubicBezTo>
                  <a:pt x="1992" y="2737"/>
                  <a:pt x="1987" y="2738"/>
                  <a:pt x="1982" y="2740"/>
                </a:cubicBezTo>
                <a:cubicBezTo>
                  <a:pt x="1979" y="2741"/>
                  <a:pt x="1975" y="2742"/>
                  <a:pt x="1972" y="2744"/>
                </a:cubicBezTo>
                <a:cubicBezTo>
                  <a:pt x="1967" y="2745"/>
                  <a:pt x="1962" y="2747"/>
                  <a:pt x="1957" y="2748"/>
                </a:cubicBezTo>
                <a:cubicBezTo>
                  <a:pt x="1954" y="2749"/>
                  <a:pt x="1950" y="2750"/>
                  <a:pt x="1947" y="2751"/>
                </a:cubicBezTo>
                <a:cubicBezTo>
                  <a:pt x="1941" y="2753"/>
                  <a:pt x="1936" y="2755"/>
                  <a:pt x="1930" y="2756"/>
                </a:cubicBezTo>
                <a:cubicBezTo>
                  <a:pt x="1927" y="2757"/>
                  <a:pt x="1925" y="2758"/>
                  <a:pt x="1922" y="2758"/>
                </a:cubicBezTo>
                <a:cubicBezTo>
                  <a:pt x="1914" y="2761"/>
                  <a:pt x="1906" y="2763"/>
                  <a:pt x="1898" y="2765"/>
                </a:cubicBezTo>
                <a:cubicBezTo>
                  <a:pt x="1894" y="2766"/>
                  <a:pt x="1891" y="2767"/>
                  <a:pt x="1888" y="2767"/>
                </a:cubicBezTo>
                <a:cubicBezTo>
                  <a:pt x="1883" y="2769"/>
                  <a:pt x="1879" y="2770"/>
                  <a:pt x="1874" y="2771"/>
                </a:cubicBezTo>
                <a:cubicBezTo>
                  <a:pt x="1867" y="2767"/>
                  <a:pt x="1860" y="2762"/>
                  <a:pt x="1853" y="2757"/>
                </a:cubicBezTo>
                <a:close/>
                <a:moveTo>
                  <a:pt x="2057" y="2690"/>
                </a:moveTo>
                <a:cubicBezTo>
                  <a:pt x="2051" y="2685"/>
                  <a:pt x="2045" y="2680"/>
                  <a:pt x="2038" y="2675"/>
                </a:cubicBezTo>
                <a:cubicBezTo>
                  <a:pt x="2038" y="2674"/>
                  <a:pt x="2037" y="2673"/>
                  <a:pt x="2036" y="2673"/>
                </a:cubicBezTo>
                <a:cubicBezTo>
                  <a:pt x="2029" y="2667"/>
                  <a:pt x="2023" y="2662"/>
                  <a:pt x="2016" y="2656"/>
                </a:cubicBezTo>
                <a:cubicBezTo>
                  <a:pt x="2014" y="2654"/>
                  <a:pt x="2012" y="2652"/>
                  <a:pt x="2010" y="2650"/>
                </a:cubicBezTo>
                <a:cubicBezTo>
                  <a:pt x="2005" y="2646"/>
                  <a:pt x="2001" y="2642"/>
                  <a:pt x="1996" y="2639"/>
                </a:cubicBezTo>
                <a:cubicBezTo>
                  <a:pt x="1993" y="2636"/>
                  <a:pt x="1991" y="2634"/>
                  <a:pt x="1988" y="2631"/>
                </a:cubicBezTo>
                <a:cubicBezTo>
                  <a:pt x="1984" y="2628"/>
                  <a:pt x="1980" y="2624"/>
                  <a:pt x="1976" y="2621"/>
                </a:cubicBezTo>
                <a:cubicBezTo>
                  <a:pt x="1973" y="2618"/>
                  <a:pt x="1971" y="2615"/>
                  <a:pt x="1968" y="2613"/>
                </a:cubicBezTo>
                <a:cubicBezTo>
                  <a:pt x="1964" y="2609"/>
                  <a:pt x="1960" y="2606"/>
                  <a:pt x="1957" y="2602"/>
                </a:cubicBezTo>
                <a:cubicBezTo>
                  <a:pt x="1954" y="2600"/>
                  <a:pt x="1951" y="2597"/>
                  <a:pt x="1948" y="2594"/>
                </a:cubicBezTo>
                <a:cubicBezTo>
                  <a:pt x="1945" y="2591"/>
                  <a:pt x="1941" y="2587"/>
                  <a:pt x="1938" y="2584"/>
                </a:cubicBezTo>
                <a:cubicBezTo>
                  <a:pt x="1935" y="2581"/>
                  <a:pt x="1932" y="2578"/>
                  <a:pt x="1929" y="2575"/>
                </a:cubicBezTo>
                <a:cubicBezTo>
                  <a:pt x="1927" y="2573"/>
                  <a:pt x="1925" y="2571"/>
                  <a:pt x="1922" y="2569"/>
                </a:cubicBezTo>
                <a:cubicBezTo>
                  <a:pt x="1926" y="2568"/>
                  <a:pt x="1929" y="2567"/>
                  <a:pt x="1933" y="2566"/>
                </a:cubicBezTo>
                <a:cubicBezTo>
                  <a:pt x="1937" y="2564"/>
                  <a:pt x="1941" y="2563"/>
                  <a:pt x="1945" y="2562"/>
                </a:cubicBezTo>
                <a:cubicBezTo>
                  <a:pt x="1950" y="2560"/>
                  <a:pt x="1955" y="2559"/>
                  <a:pt x="1961" y="2557"/>
                </a:cubicBezTo>
                <a:cubicBezTo>
                  <a:pt x="1965" y="2556"/>
                  <a:pt x="1969" y="2555"/>
                  <a:pt x="1973" y="2554"/>
                </a:cubicBezTo>
                <a:cubicBezTo>
                  <a:pt x="1978" y="2552"/>
                  <a:pt x="1983" y="2550"/>
                  <a:pt x="1989" y="2548"/>
                </a:cubicBezTo>
                <a:cubicBezTo>
                  <a:pt x="1992" y="2547"/>
                  <a:pt x="1996" y="2546"/>
                  <a:pt x="2000" y="2545"/>
                </a:cubicBezTo>
                <a:cubicBezTo>
                  <a:pt x="2006" y="2543"/>
                  <a:pt x="2011" y="2541"/>
                  <a:pt x="2017" y="2539"/>
                </a:cubicBezTo>
                <a:cubicBezTo>
                  <a:pt x="2021" y="2537"/>
                  <a:pt x="2024" y="2536"/>
                  <a:pt x="2027" y="2535"/>
                </a:cubicBezTo>
                <a:cubicBezTo>
                  <a:pt x="2034" y="2533"/>
                  <a:pt x="2041" y="2530"/>
                  <a:pt x="2048" y="2527"/>
                </a:cubicBezTo>
                <a:cubicBezTo>
                  <a:pt x="2050" y="2527"/>
                  <a:pt x="2052" y="2526"/>
                  <a:pt x="2055" y="2525"/>
                </a:cubicBezTo>
                <a:cubicBezTo>
                  <a:pt x="2064" y="2522"/>
                  <a:pt x="2073" y="2518"/>
                  <a:pt x="2082" y="2514"/>
                </a:cubicBezTo>
                <a:cubicBezTo>
                  <a:pt x="2083" y="2514"/>
                  <a:pt x="2085" y="2513"/>
                  <a:pt x="2087" y="2512"/>
                </a:cubicBezTo>
                <a:cubicBezTo>
                  <a:pt x="2094" y="2509"/>
                  <a:pt x="2101" y="2506"/>
                  <a:pt x="2108" y="2503"/>
                </a:cubicBezTo>
                <a:cubicBezTo>
                  <a:pt x="2111" y="2502"/>
                  <a:pt x="2114" y="2501"/>
                  <a:pt x="2117" y="2499"/>
                </a:cubicBezTo>
                <a:cubicBezTo>
                  <a:pt x="2122" y="2497"/>
                  <a:pt x="2127" y="2495"/>
                  <a:pt x="2132" y="2493"/>
                </a:cubicBezTo>
                <a:cubicBezTo>
                  <a:pt x="2132" y="2493"/>
                  <a:pt x="2132" y="2493"/>
                  <a:pt x="2132" y="2493"/>
                </a:cubicBezTo>
                <a:cubicBezTo>
                  <a:pt x="2132" y="2493"/>
                  <a:pt x="2132" y="2493"/>
                  <a:pt x="2132" y="2493"/>
                </a:cubicBezTo>
                <a:cubicBezTo>
                  <a:pt x="2135" y="2496"/>
                  <a:pt x="2138" y="2499"/>
                  <a:pt x="2140" y="2502"/>
                </a:cubicBezTo>
                <a:cubicBezTo>
                  <a:pt x="2142" y="2504"/>
                  <a:pt x="2144" y="2506"/>
                  <a:pt x="2146" y="2508"/>
                </a:cubicBezTo>
                <a:cubicBezTo>
                  <a:pt x="2149" y="2512"/>
                  <a:pt x="2153" y="2516"/>
                  <a:pt x="2157" y="2521"/>
                </a:cubicBezTo>
                <a:cubicBezTo>
                  <a:pt x="2158" y="2522"/>
                  <a:pt x="2159" y="2524"/>
                  <a:pt x="2161" y="2525"/>
                </a:cubicBezTo>
                <a:cubicBezTo>
                  <a:pt x="2166" y="2531"/>
                  <a:pt x="2171" y="2537"/>
                  <a:pt x="2176" y="2542"/>
                </a:cubicBezTo>
                <a:cubicBezTo>
                  <a:pt x="2176" y="2542"/>
                  <a:pt x="2177" y="2543"/>
                  <a:pt x="2177" y="2543"/>
                </a:cubicBezTo>
                <a:cubicBezTo>
                  <a:pt x="2182" y="2548"/>
                  <a:pt x="2187" y="2554"/>
                  <a:pt x="2192" y="2559"/>
                </a:cubicBezTo>
                <a:cubicBezTo>
                  <a:pt x="2194" y="2561"/>
                  <a:pt x="2196" y="2563"/>
                  <a:pt x="2197" y="2564"/>
                </a:cubicBezTo>
                <a:cubicBezTo>
                  <a:pt x="2201" y="2568"/>
                  <a:pt x="2204" y="2572"/>
                  <a:pt x="2208" y="2575"/>
                </a:cubicBezTo>
                <a:cubicBezTo>
                  <a:pt x="2210" y="2578"/>
                  <a:pt x="2212" y="2580"/>
                  <a:pt x="2214" y="2582"/>
                </a:cubicBezTo>
                <a:cubicBezTo>
                  <a:pt x="2218" y="2585"/>
                  <a:pt x="2221" y="2588"/>
                  <a:pt x="2224" y="2591"/>
                </a:cubicBezTo>
                <a:cubicBezTo>
                  <a:pt x="2226" y="2594"/>
                  <a:pt x="2229" y="2596"/>
                  <a:pt x="2231" y="2599"/>
                </a:cubicBezTo>
                <a:cubicBezTo>
                  <a:pt x="2234" y="2601"/>
                  <a:pt x="2237" y="2604"/>
                  <a:pt x="2240" y="2607"/>
                </a:cubicBezTo>
                <a:cubicBezTo>
                  <a:pt x="2243" y="2610"/>
                  <a:pt x="2245" y="2612"/>
                  <a:pt x="2248" y="2615"/>
                </a:cubicBezTo>
                <a:cubicBezTo>
                  <a:pt x="2250" y="2616"/>
                  <a:pt x="2252" y="2618"/>
                  <a:pt x="2254" y="2620"/>
                </a:cubicBezTo>
                <a:cubicBezTo>
                  <a:pt x="2251" y="2622"/>
                  <a:pt x="2248" y="2623"/>
                  <a:pt x="2246" y="2625"/>
                </a:cubicBezTo>
                <a:cubicBezTo>
                  <a:pt x="2242" y="2627"/>
                  <a:pt x="2239" y="2629"/>
                  <a:pt x="2235" y="2631"/>
                </a:cubicBezTo>
                <a:cubicBezTo>
                  <a:pt x="2231" y="2633"/>
                  <a:pt x="2227" y="2635"/>
                  <a:pt x="2223" y="2637"/>
                </a:cubicBezTo>
                <a:cubicBezTo>
                  <a:pt x="2220" y="2639"/>
                  <a:pt x="2216" y="2641"/>
                  <a:pt x="2213" y="2642"/>
                </a:cubicBezTo>
                <a:cubicBezTo>
                  <a:pt x="2209" y="2645"/>
                  <a:pt x="2205" y="2647"/>
                  <a:pt x="2201" y="2649"/>
                </a:cubicBezTo>
                <a:cubicBezTo>
                  <a:pt x="2197" y="2651"/>
                  <a:pt x="2194" y="2652"/>
                  <a:pt x="2190" y="2654"/>
                </a:cubicBezTo>
                <a:cubicBezTo>
                  <a:pt x="2186" y="2656"/>
                  <a:pt x="2182" y="2658"/>
                  <a:pt x="2178" y="2660"/>
                </a:cubicBezTo>
                <a:cubicBezTo>
                  <a:pt x="2174" y="2662"/>
                  <a:pt x="2171" y="2664"/>
                  <a:pt x="2168" y="2665"/>
                </a:cubicBezTo>
                <a:cubicBezTo>
                  <a:pt x="2163" y="2668"/>
                  <a:pt x="2158" y="2670"/>
                  <a:pt x="2153" y="2672"/>
                </a:cubicBezTo>
                <a:cubicBezTo>
                  <a:pt x="2150" y="2673"/>
                  <a:pt x="2148" y="2675"/>
                  <a:pt x="2145" y="2676"/>
                </a:cubicBezTo>
                <a:cubicBezTo>
                  <a:pt x="2137" y="2680"/>
                  <a:pt x="2130" y="2683"/>
                  <a:pt x="2122" y="2686"/>
                </a:cubicBezTo>
                <a:cubicBezTo>
                  <a:pt x="2120" y="2687"/>
                  <a:pt x="2117" y="2689"/>
                  <a:pt x="2115" y="2690"/>
                </a:cubicBezTo>
                <a:cubicBezTo>
                  <a:pt x="2110" y="2692"/>
                  <a:pt x="2104" y="2694"/>
                  <a:pt x="2099" y="2696"/>
                </a:cubicBezTo>
                <a:cubicBezTo>
                  <a:pt x="2096" y="2698"/>
                  <a:pt x="2092" y="2699"/>
                  <a:pt x="2089" y="2701"/>
                </a:cubicBezTo>
                <a:cubicBezTo>
                  <a:pt x="2085" y="2702"/>
                  <a:pt x="2081" y="2704"/>
                  <a:pt x="2077" y="2705"/>
                </a:cubicBezTo>
                <a:cubicBezTo>
                  <a:pt x="2073" y="2702"/>
                  <a:pt x="2069" y="2699"/>
                  <a:pt x="2065" y="2696"/>
                </a:cubicBezTo>
                <a:cubicBezTo>
                  <a:pt x="2063" y="2694"/>
                  <a:pt x="2060" y="2692"/>
                  <a:pt x="2057" y="2690"/>
                </a:cubicBezTo>
                <a:close/>
                <a:moveTo>
                  <a:pt x="2250" y="2600"/>
                </a:moveTo>
                <a:cubicBezTo>
                  <a:pt x="2246" y="2596"/>
                  <a:pt x="2242" y="2593"/>
                  <a:pt x="2239" y="2589"/>
                </a:cubicBezTo>
                <a:cubicBezTo>
                  <a:pt x="2237" y="2587"/>
                  <a:pt x="2235" y="2586"/>
                  <a:pt x="2234" y="2584"/>
                </a:cubicBezTo>
                <a:cubicBezTo>
                  <a:pt x="2228" y="2579"/>
                  <a:pt x="2223" y="2574"/>
                  <a:pt x="2218" y="2568"/>
                </a:cubicBezTo>
                <a:cubicBezTo>
                  <a:pt x="2217" y="2567"/>
                  <a:pt x="2216" y="2566"/>
                  <a:pt x="2215" y="2565"/>
                </a:cubicBezTo>
                <a:cubicBezTo>
                  <a:pt x="2211" y="2561"/>
                  <a:pt x="2206" y="2556"/>
                  <a:pt x="2202" y="2552"/>
                </a:cubicBezTo>
                <a:cubicBezTo>
                  <a:pt x="2200" y="2550"/>
                  <a:pt x="2198" y="2548"/>
                  <a:pt x="2196" y="2546"/>
                </a:cubicBezTo>
                <a:cubicBezTo>
                  <a:pt x="2193" y="2542"/>
                  <a:pt x="2189" y="2539"/>
                  <a:pt x="2186" y="2535"/>
                </a:cubicBezTo>
                <a:cubicBezTo>
                  <a:pt x="2184" y="2533"/>
                  <a:pt x="2182" y="2531"/>
                  <a:pt x="2180" y="2528"/>
                </a:cubicBezTo>
                <a:cubicBezTo>
                  <a:pt x="2177" y="2525"/>
                  <a:pt x="2174" y="2522"/>
                  <a:pt x="2171" y="2519"/>
                </a:cubicBezTo>
                <a:cubicBezTo>
                  <a:pt x="2169" y="2516"/>
                  <a:pt x="2167" y="2514"/>
                  <a:pt x="2164" y="2511"/>
                </a:cubicBezTo>
                <a:cubicBezTo>
                  <a:pt x="2162" y="2508"/>
                  <a:pt x="2159" y="2505"/>
                  <a:pt x="2156" y="2502"/>
                </a:cubicBezTo>
                <a:cubicBezTo>
                  <a:pt x="2154" y="2499"/>
                  <a:pt x="2152" y="2496"/>
                  <a:pt x="2149" y="2494"/>
                </a:cubicBezTo>
                <a:cubicBezTo>
                  <a:pt x="2147" y="2492"/>
                  <a:pt x="2146" y="2490"/>
                  <a:pt x="2144" y="2488"/>
                </a:cubicBezTo>
                <a:cubicBezTo>
                  <a:pt x="2148" y="2486"/>
                  <a:pt x="2151" y="2484"/>
                  <a:pt x="2155" y="2482"/>
                </a:cubicBezTo>
                <a:cubicBezTo>
                  <a:pt x="2159" y="2481"/>
                  <a:pt x="2163" y="2479"/>
                  <a:pt x="2166" y="2477"/>
                </a:cubicBezTo>
                <a:cubicBezTo>
                  <a:pt x="2171" y="2475"/>
                  <a:pt x="2176" y="2472"/>
                  <a:pt x="2181" y="2470"/>
                </a:cubicBezTo>
                <a:cubicBezTo>
                  <a:pt x="2185" y="2468"/>
                  <a:pt x="2189" y="2466"/>
                  <a:pt x="2192" y="2464"/>
                </a:cubicBezTo>
                <a:cubicBezTo>
                  <a:pt x="2198" y="2462"/>
                  <a:pt x="2203" y="2459"/>
                  <a:pt x="2208" y="2456"/>
                </a:cubicBezTo>
                <a:cubicBezTo>
                  <a:pt x="2212" y="2454"/>
                  <a:pt x="2215" y="2453"/>
                  <a:pt x="2218" y="2451"/>
                </a:cubicBezTo>
                <a:cubicBezTo>
                  <a:pt x="2224" y="2448"/>
                  <a:pt x="2231" y="2444"/>
                  <a:pt x="2237" y="2441"/>
                </a:cubicBezTo>
                <a:cubicBezTo>
                  <a:pt x="2239" y="2440"/>
                  <a:pt x="2241" y="2439"/>
                  <a:pt x="2244" y="2437"/>
                </a:cubicBezTo>
                <a:cubicBezTo>
                  <a:pt x="2252" y="2433"/>
                  <a:pt x="2261" y="2428"/>
                  <a:pt x="2269" y="2423"/>
                </a:cubicBezTo>
                <a:cubicBezTo>
                  <a:pt x="2271" y="2422"/>
                  <a:pt x="2272" y="2421"/>
                  <a:pt x="2274" y="2420"/>
                </a:cubicBezTo>
                <a:cubicBezTo>
                  <a:pt x="2281" y="2416"/>
                  <a:pt x="2287" y="2412"/>
                  <a:pt x="2294" y="2408"/>
                </a:cubicBezTo>
                <a:cubicBezTo>
                  <a:pt x="2297" y="2406"/>
                  <a:pt x="2300" y="2405"/>
                  <a:pt x="2303" y="2403"/>
                </a:cubicBezTo>
                <a:cubicBezTo>
                  <a:pt x="2308" y="2400"/>
                  <a:pt x="2314" y="2396"/>
                  <a:pt x="2319" y="2393"/>
                </a:cubicBezTo>
                <a:cubicBezTo>
                  <a:pt x="2322" y="2391"/>
                  <a:pt x="2325" y="2389"/>
                  <a:pt x="2329" y="2387"/>
                </a:cubicBezTo>
                <a:cubicBezTo>
                  <a:pt x="2333" y="2384"/>
                  <a:pt x="2337" y="2382"/>
                  <a:pt x="2341" y="2379"/>
                </a:cubicBezTo>
                <a:cubicBezTo>
                  <a:pt x="2341" y="2379"/>
                  <a:pt x="2341" y="2379"/>
                  <a:pt x="2341" y="2379"/>
                </a:cubicBezTo>
                <a:cubicBezTo>
                  <a:pt x="2341" y="2379"/>
                  <a:pt x="2341" y="2379"/>
                  <a:pt x="2341" y="2379"/>
                </a:cubicBezTo>
                <a:cubicBezTo>
                  <a:pt x="2341" y="2380"/>
                  <a:pt x="2342" y="2381"/>
                  <a:pt x="2342" y="2381"/>
                </a:cubicBezTo>
                <a:cubicBezTo>
                  <a:pt x="2349" y="2391"/>
                  <a:pt x="2356" y="2400"/>
                  <a:pt x="2362" y="2409"/>
                </a:cubicBezTo>
                <a:cubicBezTo>
                  <a:pt x="2363" y="2410"/>
                  <a:pt x="2364" y="2411"/>
                  <a:pt x="2364" y="2412"/>
                </a:cubicBezTo>
                <a:cubicBezTo>
                  <a:pt x="2371" y="2421"/>
                  <a:pt x="2379" y="2431"/>
                  <a:pt x="2386" y="2441"/>
                </a:cubicBezTo>
                <a:cubicBezTo>
                  <a:pt x="2386" y="2441"/>
                  <a:pt x="2386" y="2441"/>
                  <a:pt x="2386" y="2441"/>
                </a:cubicBezTo>
                <a:cubicBezTo>
                  <a:pt x="2393" y="2450"/>
                  <a:pt x="2401" y="2460"/>
                  <a:pt x="2408" y="2469"/>
                </a:cubicBezTo>
                <a:cubicBezTo>
                  <a:pt x="2409" y="2470"/>
                  <a:pt x="2410" y="2471"/>
                  <a:pt x="2410" y="2471"/>
                </a:cubicBezTo>
                <a:cubicBezTo>
                  <a:pt x="2418" y="2480"/>
                  <a:pt x="2425" y="2489"/>
                  <a:pt x="2432" y="2498"/>
                </a:cubicBezTo>
                <a:cubicBezTo>
                  <a:pt x="2433" y="2498"/>
                  <a:pt x="2434" y="2499"/>
                  <a:pt x="2434" y="2500"/>
                </a:cubicBezTo>
                <a:cubicBezTo>
                  <a:pt x="2431" y="2502"/>
                  <a:pt x="2428" y="2505"/>
                  <a:pt x="2425" y="2507"/>
                </a:cubicBezTo>
                <a:cubicBezTo>
                  <a:pt x="2422" y="2509"/>
                  <a:pt x="2419" y="2512"/>
                  <a:pt x="2416" y="2514"/>
                </a:cubicBezTo>
                <a:cubicBezTo>
                  <a:pt x="2412" y="2517"/>
                  <a:pt x="2408" y="2520"/>
                  <a:pt x="2404" y="2523"/>
                </a:cubicBezTo>
                <a:cubicBezTo>
                  <a:pt x="2401" y="2525"/>
                  <a:pt x="2398" y="2527"/>
                  <a:pt x="2395" y="2530"/>
                </a:cubicBezTo>
                <a:cubicBezTo>
                  <a:pt x="2391" y="2533"/>
                  <a:pt x="2386" y="2536"/>
                  <a:pt x="2382" y="2539"/>
                </a:cubicBezTo>
                <a:cubicBezTo>
                  <a:pt x="2379" y="2541"/>
                  <a:pt x="2376" y="2543"/>
                  <a:pt x="2373" y="2545"/>
                </a:cubicBezTo>
                <a:cubicBezTo>
                  <a:pt x="2369" y="2548"/>
                  <a:pt x="2364" y="2552"/>
                  <a:pt x="2359" y="2555"/>
                </a:cubicBezTo>
                <a:cubicBezTo>
                  <a:pt x="2356" y="2556"/>
                  <a:pt x="2354" y="2558"/>
                  <a:pt x="2352" y="2560"/>
                </a:cubicBezTo>
                <a:cubicBezTo>
                  <a:pt x="2344" y="2565"/>
                  <a:pt x="2337" y="2569"/>
                  <a:pt x="2330" y="2574"/>
                </a:cubicBezTo>
                <a:cubicBezTo>
                  <a:pt x="2328" y="2575"/>
                  <a:pt x="2326" y="2576"/>
                  <a:pt x="2324" y="2578"/>
                </a:cubicBezTo>
                <a:cubicBezTo>
                  <a:pt x="2319" y="2581"/>
                  <a:pt x="2313" y="2585"/>
                  <a:pt x="2308" y="2588"/>
                </a:cubicBezTo>
                <a:cubicBezTo>
                  <a:pt x="2305" y="2590"/>
                  <a:pt x="2302" y="2592"/>
                  <a:pt x="2299" y="2593"/>
                </a:cubicBezTo>
                <a:cubicBezTo>
                  <a:pt x="2295" y="2596"/>
                  <a:pt x="2290" y="2599"/>
                  <a:pt x="2285" y="2602"/>
                </a:cubicBezTo>
                <a:cubicBezTo>
                  <a:pt x="2282" y="2604"/>
                  <a:pt x="2279" y="2606"/>
                  <a:pt x="2276" y="2608"/>
                </a:cubicBezTo>
                <a:cubicBezTo>
                  <a:pt x="2272" y="2610"/>
                  <a:pt x="2268" y="2612"/>
                  <a:pt x="2265" y="2614"/>
                </a:cubicBezTo>
                <a:cubicBezTo>
                  <a:pt x="2262" y="2611"/>
                  <a:pt x="2259" y="2608"/>
                  <a:pt x="2256" y="2606"/>
                </a:cubicBezTo>
                <a:cubicBezTo>
                  <a:pt x="2254" y="2604"/>
                  <a:pt x="2252" y="2602"/>
                  <a:pt x="2250" y="2600"/>
                </a:cubicBezTo>
                <a:close/>
                <a:moveTo>
                  <a:pt x="2420" y="2464"/>
                </a:moveTo>
                <a:cubicBezTo>
                  <a:pt x="2419" y="2463"/>
                  <a:pt x="2419" y="2463"/>
                  <a:pt x="2418" y="2462"/>
                </a:cubicBezTo>
                <a:cubicBezTo>
                  <a:pt x="2410" y="2453"/>
                  <a:pt x="2403" y="2443"/>
                  <a:pt x="2396" y="2434"/>
                </a:cubicBezTo>
                <a:cubicBezTo>
                  <a:pt x="2396" y="2434"/>
                  <a:pt x="2396" y="2434"/>
                  <a:pt x="2396" y="2434"/>
                </a:cubicBezTo>
                <a:cubicBezTo>
                  <a:pt x="2388" y="2424"/>
                  <a:pt x="2381" y="2415"/>
                  <a:pt x="2374" y="2405"/>
                </a:cubicBezTo>
                <a:cubicBezTo>
                  <a:pt x="2374" y="2404"/>
                  <a:pt x="2373" y="2403"/>
                  <a:pt x="2372" y="2403"/>
                </a:cubicBezTo>
                <a:cubicBezTo>
                  <a:pt x="2365" y="2393"/>
                  <a:pt x="2359" y="2384"/>
                  <a:pt x="2352" y="2375"/>
                </a:cubicBezTo>
                <a:cubicBezTo>
                  <a:pt x="2352" y="2374"/>
                  <a:pt x="2351" y="2373"/>
                  <a:pt x="2351" y="2372"/>
                </a:cubicBezTo>
                <a:cubicBezTo>
                  <a:pt x="2354" y="2370"/>
                  <a:pt x="2358" y="2368"/>
                  <a:pt x="2361" y="2365"/>
                </a:cubicBezTo>
                <a:cubicBezTo>
                  <a:pt x="2365" y="2363"/>
                  <a:pt x="2368" y="2361"/>
                  <a:pt x="2371" y="2358"/>
                </a:cubicBezTo>
                <a:cubicBezTo>
                  <a:pt x="2376" y="2355"/>
                  <a:pt x="2381" y="2352"/>
                  <a:pt x="2386" y="2349"/>
                </a:cubicBezTo>
                <a:cubicBezTo>
                  <a:pt x="2389" y="2346"/>
                  <a:pt x="2392" y="2344"/>
                  <a:pt x="2394" y="2342"/>
                </a:cubicBezTo>
                <a:cubicBezTo>
                  <a:pt x="2400" y="2338"/>
                  <a:pt x="2405" y="2334"/>
                  <a:pt x="2411" y="2330"/>
                </a:cubicBezTo>
                <a:cubicBezTo>
                  <a:pt x="2413" y="2329"/>
                  <a:pt x="2415" y="2327"/>
                  <a:pt x="2417" y="2326"/>
                </a:cubicBezTo>
                <a:cubicBezTo>
                  <a:pt x="2425" y="2320"/>
                  <a:pt x="2432" y="2314"/>
                  <a:pt x="2440" y="2309"/>
                </a:cubicBezTo>
                <a:cubicBezTo>
                  <a:pt x="2442" y="2307"/>
                  <a:pt x="2443" y="2306"/>
                  <a:pt x="2445" y="2305"/>
                </a:cubicBezTo>
                <a:cubicBezTo>
                  <a:pt x="2451" y="2300"/>
                  <a:pt x="2456" y="2296"/>
                  <a:pt x="2462" y="2291"/>
                </a:cubicBezTo>
                <a:cubicBezTo>
                  <a:pt x="2465" y="2289"/>
                  <a:pt x="2467" y="2287"/>
                  <a:pt x="2470" y="2284"/>
                </a:cubicBezTo>
                <a:cubicBezTo>
                  <a:pt x="2475" y="2281"/>
                  <a:pt x="2479" y="2277"/>
                  <a:pt x="2484" y="2273"/>
                </a:cubicBezTo>
                <a:cubicBezTo>
                  <a:pt x="2487" y="2271"/>
                  <a:pt x="2490" y="2268"/>
                  <a:pt x="2493" y="2266"/>
                </a:cubicBezTo>
                <a:cubicBezTo>
                  <a:pt x="2497" y="2262"/>
                  <a:pt x="2501" y="2258"/>
                  <a:pt x="2505" y="2255"/>
                </a:cubicBezTo>
                <a:cubicBezTo>
                  <a:pt x="2509" y="2252"/>
                  <a:pt x="2512" y="2249"/>
                  <a:pt x="2515" y="2247"/>
                </a:cubicBezTo>
                <a:cubicBezTo>
                  <a:pt x="2518" y="2244"/>
                  <a:pt x="2521" y="2241"/>
                  <a:pt x="2524" y="2239"/>
                </a:cubicBezTo>
                <a:cubicBezTo>
                  <a:pt x="2524" y="2239"/>
                  <a:pt x="2524" y="2239"/>
                  <a:pt x="2524" y="2239"/>
                </a:cubicBezTo>
                <a:cubicBezTo>
                  <a:pt x="2524" y="2239"/>
                  <a:pt x="2524" y="2239"/>
                  <a:pt x="2524" y="2239"/>
                </a:cubicBezTo>
                <a:cubicBezTo>
                  <a:pt x="2524" y="2239"/>
                  <a:pt x="2525" y="2240"/>
                  <a:pt x="2525" y="2241"/>
                </a:cubicBezTo>
                <a:cubicBezTo>
                  <a:pt x="2530" y="2250"/>
                  <a:pt x="2535" y="2258"/>
                  <a:pt x="2540" y="2267"/>
                </a:cubicBezTo>
                <a:cubicBezTo>
                  <a:pt x="2541" y="2268"/>
                  <a:pt x="2542" y="2269"/>
                  <a:pt x="2542" y="2270"/>
                </a:cubicBezTo>
                <a:cubicBezTo>
                  <a:pt x="2548" y="2279"/>
                  <a:pt x="2553" y="2288"/>
                  <a:pt x="2559" y="2297"/>
                </a:cubicBezTo>
                <a:cubicBezTo>
                  <a:pt x="2559" y="2297"/>
                  <a:pt x="2559" y="2298"/>
                  <a:pt x="2559" y="2298"/>
                </a:cubicBezTo>
                <a:cubicBezTo>
                  <a:pt x="2565" y="2307"/>
                  <a:pt x="2571" y="2316"/>
                  <a:pt x="2576" y="2325"/>
                </a:cubicBezTo>
                <a:cubicBezTo>
                  <a:pt x="2577" y="2325"/>
                  <a:pt x="2577" y="2326"/>
                  <a:pt x="2578" y="2327"/>
                </a:cubicBezTo>
                <a:cubicBezTo>
                  <a:pt x="2583" y="2335"/>
                  <a:pt x="2589" y="2344"/>
                  <a:pt x="2595" y="2352"/>
                </a:cubicBezTo>
                <a:cubicBezTo>
                  <a:pt x="2595" y="2353"/>
                  <a:pt x="2596" y="2354"/>
                  <a:pt x="2596" y="2354"/>
                </a:cubicBezTo>
                <a:cubicBezTo>
                  <a:pt x="2593" y="2357"/>
                  <a:pt x="2590" y="2361"/>
                  <a:pt x="2587" y="2364"/>
                </a:cubicBezTo>
                <a:cubicBezTo>
                  <a:pt x="2585" y="2366"/>
                  <a:pt x="2582" y="2369"/>
                  <a:pt x="2580" y="2371"/>
                </a:cubicBezTo>
                <a:cubicBezTo>
                  <a:pt x="2576" y="2375"/>
                  <a:pt x="2572" y="2379"/>
                  <a:pt x="2568" y="2383"/>
                </a:cubicBezTo>
                <a:cubicBezTo>
                  <a:pt x="2566" y="2385"/>
                  <a:pt x="2563" y="2388"/>
                  <a:pt x="2561" y="2390"/>
                </a:cubicBezTo>
                <a:cubicBezTo>
                  <a:pt x="2556" y="2394"/>
                  <a:pt x="2552" y="2399"/>
                  <a:pt x="2547" y="2403"/>
                </a:cubicBezTo>
                <a:cubicBezTo>
                  <a:pt x="2545" y="2405"/>
                  <a:pt x="2544" y="2407"/>
                  <a:pt x="2542" y="2408"/>
                </a:cubicBezTo>
                <a:cubicBezTo>
                  <a:pt x="2535" y="2414"/>
                  <a:pt x="2529" y="2420"/>
                  <a:pt x="2522" y="2426"/>
                </a:cubicBezTo>
                <a:cubicBezTo>
                  <a:pt x="2521" y="2427"/>
                  <a:pt x="2520" y="2429"/>
                  <a:pt x="2518" y="2430"/>
                </a:cubicBezTo>
                <a:cubicBezTo>
                  <a:pt x="2513" y="2435"/>
                  <a:pt x="2508" y="2439"/>
                  <a:pt x="2502" y="2444"/>
                </a:cubicBezTo>
                <a:cubicBezTo>
                  <a:pt x="2500" y="2446"/>
                  <a:pt x="2497" y="2448"/>
                  <a:pt x="2495" y="2450"/>
                </a:cubicBezTo>
                <a:cubicBezTo>
                  <a:pt x="2491" y="2454"/>
                  <a:pt x="2487" y="2457"/>
                  <a:pt x="2482" y="2461"/>
                </a:cubicBezTo>
                <a:cubicBezTo>
                  <a:pt x="2480" y="2463"/>
                  <a:pt x="2477" y="2466"/>
                  <a:pt x="2474" y="2468"/>
                </a:cubicBezTo>
                <a:cubicBezTo>
                  <a:pt x="2470" y="2471"/>
                  <a:pt x="2466" y="2475"/>
                  <a:pt x="2462" y="2478"/>
                </a:cubicBezTo>
                <a:cubicBezTo>
                  <a:pt x="2459" y="2480"/>
                  <a:pt x="2456" y="2483"/>
                  <a:pt x="2453" y="2485"/>
                </a:cubicBezTo>
                <a:cubicBezTo>
                  <a:pt x="2450" y="2488"/>
                  <a:pt x="2447" y="2490"/>
                  <a:pt x="2444" y="2493"/>
                </a:cubicBezTo>
                <a:cubicBezTo>
                  <a:pt x="2443" y="2492"/>
                  <a:pt x="2442" y="2491"/>
                  <a:pt x="2442" y="2490"/>
                </a:cubicBezTo>
                <a:cubicBezTo>
                  <a:pt x="2434" y="2482"/>
                  <a:pt x="2427" y="2473"/>
                  <a:pt x="2420" y="2464"/>
                </a:cubicBezTo>
                <a:close/>
                <a:moveTo>
                  <a:pt x="2587" y="2318"/>
                </a:moveTo>
                <a:cubicBezTo>
                  <a:pt x="2586" y="2317"/>
                  <a:pt x="2585" y="2316"/>
                  <a:pt x="2585" y="2315"/>
                </a:cubicBezTo>
                <a:cubicBezTo>
                  <a:pt x="2579" y="2307"/>
                  <a:pt x="2573" y="2298"/>
                  <a:pt x="2568" y="2289"/>
                </a:cubicBezTo>
                <a:cubicBezTo>
                  <a:pt x="2567" y="2289"/>
                  <a:pt x="2567" y="2288"/>
                  <a:pt x="2567" y="2288"/>
                </a:cubicBezTo>
                <a:cubicBezTo>
                  <a:pt x="2561" y="2279"/>
                  <a:pt x="2556" y="2270"/>
                  <a:pt x="2551" y="2261"/>
                </a:cubicBezTo>
                <a:cubicBezTo>
                  <a:pt x="2550" y="2260"/>
                  <a:pt x="2550" y="2260"/>
                  <a:pt x="2550" y="2259"/>
                </a:cubicBezTo>
                <a:cubicBezTo>
                  <a:pt x="2544" y="2250"/>
                  <a:pt x="2539" y="2242"/>
                  <a:pt x="2534" y="2233"/>
                </a:cubicBezTo>
                <a:cubicBezTo>
                  <a:pt x="2534" y="2232"/>
                  <a:pt x="2533" y="2231"/>
                  <a:pt x="2533" y="2230"/>
                </a:cubicBezTo>
                <a:cubicBezTo>
                  <a:pt x="2537" y="2227"/>
                  <a:pt x="2541" y="2223"/>
                  <a:pt x="2545" y="2219"/>
                </a:cubicBezTo>
                <a:cubicBezTo>
                  <a:pt x="2548" y="2217"/>
                  <a:pt x="2550" y="2215"/>
                  <a:pt x="2553" y="2212"/>
                </a:cubicBezTo>
                <a:cubicBezTo>
                  <a:pt x="2558" y="2207"/>
                  <a:pt x="2564" y="2202"/>
                  <a:pt x="2569" y="2197"/>
                </a:cubicBezTo>
                <a:cubicBezTo>
                  <a:pt x="2571" y="2195"/>
                  <a:pt x="2572" y="2193"/>
                  <a:pt x="2574" y="2192"/>
                </a:cubicBezTo>
                <a:cubicBezTo>
                  <a:pt x="2581" y="2185"/>
                  <a:pt x="2588" y="2178"/>
                  <a:pt x="2595" y="2171"/>
                </a:cubicBezTo>
                <a:cubicBezTo>
                  <a:pt x="2596" y="2170"/>
                  <a:pt x="2597" y="2168"/>
                  <a:pt x="2599" y="2167"/>
                </a:cubicBezTo>
                <a:cubicBezTo>
                  <a:pt x="2604" y="2161"/>
                  <a:pt x="2610" y="2155"/>
                  <a:pt x="2615" y="2150"/>
                </a:cubicBezTo>
                <a:cubicBezTo>
                  <a:pt x="2618" y="2147"/>
                  <a:pt x="2620" y="2145"/>
                  <a:pt x="2622" y="2142"/>
                </a:cubicBezTo>
                <a:cubicBezTo>
                  <a:pt x="2627" y="2137"/>
                  <a:pt x="2631" y="2133"/>
                  <a:pt x="2635" y="2128"/>
                </a:cubicBezTo>
                <a:cubicBezTo>
                  <a:pt x="2638" y="2125"/>
                  <a:pt x="2641" y="2122"/>
                  <a:pt x="2643" y="2119"/>
                </a:cubicBezTo>
                <a:cubicBezTo>
                  <a:pt x="2647" y="2115"/>
                  <a:pt x="2651" y="2111"/>
                  <a:pt x="2655" y="2106"/>
                </a:cubicBezTo>
                <a:cubicBezTo>
                  <a:pt x="2658" y="2103"/>
                  <a:pt x="2660" y="2100"/>
                  <a:pt x="2663" y="2096"/>
                </a:cubicBezTo>
                <a:cubicBezTo>
                  <a:pt x="2667" y="2092"/>
                  <a:pt x="2670" y="2088"/>
                  <a:pt x="2674" y="2084"/>
                </a:cubicBezTo>
                <a:cubicBezTo>
                  <a:pt x="2677" y="2081"/>
                  <a:pt x="2680" y="2077"/>
                  <a:pt x="2682" y="2074"/>
                </a:cubicBezTo>
                <a:cubicBezTo>
                  <a:pt x="2685" y="2071"/>
                  <a:pt x="2687" y="2068"/>
                  <a:pt x="2689" y="2065"/>
                </a:cubicBezTo>
                <a:cubicBezTo>
                  <a:pt x="2689" y="2065"/>
                  <a:pt x="2689" y="2065"/>
                  <a:pt x="2689" y="2065"/>
                </a:cubicBezTo>
                <a:cubicBezTo>
                  <a:pt x="2689" y="2065"/>
                  <a:pt x="2689" y="2065"/>
                  <a:pt x="2689" y="2065"/>
                </a:cubicBezTo>
                <a:cubicBezTo>
                  <a:pt x="2691" y="2070"/>
                  <a:pt x="2693" y="2075"/>
                  <a:pt x="2695" y="2079"/>
                </a:cubicBezTo>
                <a:cubicBezTo>
                  <a:pt x="2697" y="2083"/>
                  <a:pt x="2698" y="2087"/>
                  <a:pt x="2700" y="2091"/>
                </a:cubicBezTo>
                <a:cubicBezTo>
                  <a:pt x="2703" y="2098"/>
                  <a:pt x="2706" y="2105"/>
                  <a:pt x="2709" y="2111"/>
                </a:cubicBezTo>
                <a:cubicBezTo>
                  <a:pt x="2710" y="2115"/>
                  <a:pt x="2712" y="2118"/>
                  <a:pt x="2713" y="2121"/>
                </a:cubicBezTo>
                <a:cubicBezTo>
                  <a:pt x="2718" y="2132"/>
                  <a:pt x="2723" y="2142"/>
                  <a:pt x="2727" y="2151"/>
                </a:cubicBezTo>
                <a:cubicBezTo>
                  <a:pt x="2728" y="2152"/>
                  <a:pt x="2728" y="2153"/>
                  <a:pt x="2729" y="2154"/>
                </a:cubicBezTo>
                <a:cubicBezTo>
                  <a:pt x="2733" y="2163"/>
                  <a:pt x="2737" y="2171"/>
                  <a:pt x="2741" y="2179"/>
                </a:cubicBezTo>
                <a:cubicBezTo>
                  <a:pt x="2738" y="2184"/>
                  <a:pt x="2735" y="2188"/>
                  <a:pt x="2731" y="2193"/>
                </a:cubicBezTo>
                <a:cubicBezTo>
                  <a:pt x="2730" y="2195"/>
                  <a:pt x="2728" y="2198"/>
                  <a:pt x="2726" y="2200"/>
                </a:cubicBezTo>
                <a:cubicBezTo>
                  <a:pt x="2722" y="2206"/>
                  <a:pt x="2718" y="2212"/>
                  <a:pt x="2713" y="2218"/>
                </a:cubicBezTo>
                <a:cubicBezTo>
                  <a:pt x="2712" y="2219"/>
                  <a:pt x="2711" y="2221"/>
                  <a:pt x="2710" y="2222"/>
                </a:cubicBezTo>
                <a:cubicBezTo>
                  <a:pt x="2704" y="2230"/>
                  <a:pt x="2698" y="2237"/>
                  <a:pt x="2693" y="2244"/>
                </a:cubicBezTo>
                <a:cubicBezTo>
                  <a:pt x="2692" y="2245"/>
                  <a:pt x="2691" y="2246"/>
                  <a:pt x="2690" y="2248"/>
                </a:cubicBezTo>
                <a:cubicBezTo>
                  <a:pt x="2685" y="2254"/>
                  <a:pt x="2680" y="2260"/>
                  <a:pt x="2675" y="2266"/>
                </a:cubicBezTo>
                <a:cubicBezTo>
                  <a:pt x="2673" y="2268"/>
                  <a:pt x="2671" y="2271"/>
                  <a:pt x="2669" y="2273"/>
                </a:cubicBezTo>
                <a:cubicBezTo>
                  <a:pt x="2665" y="2278"/>
                  <a:pt x="2661" y="2282"/>
                  <a:pt x="2658" y="2287"/>
                </a:cubicBezTo>
                <a:cubicBezTo>
                  <a:pt x="2655" y="2290"/>
                  <a:pt x="2653" y="2292"/>
                  <a:pt x="2650" y="2295"/>
                </a:cubicBezTo>
                <a:cubicBezTo>
                  <a:pt x="2647" y="2299"/>
                  <a:pt x="2643" y="2304"/>
                  <a:pt x="2639" y="2308"/>
                </a:cubicBezTo>
                <a:cubicBezTo>
                  <a:pt x="2637" y="2311"/>
                  <a:pt x="2634" y="2314"/>
                  <a:pt x="2632" y="2316"/>
                </a:cubicBezTo>
                <a:cubicBezTo>
                  <a:pt x="2628" y="2320"/>
                  <a:pt x="2625" y="2324"/>
                  <a:pt x="2621" y="2328"/>
                </a:cubicBezTo>
                <a:cubicBezTo>
                  <a:pt x="2618" y="2331"/>
                  <a:pt x="2615" y="2334"/>
                  <a:pt x="2613" y="2337"/>
                </a:cubicBezTo>
                <a:cubicBezTo>
                  <a:pt x="2610" y="2340"/>
                  <a:pt x="2607" y="2343"/>
                  <a:pt x="2605" y="2345"/>
                </a:cubicBezTo>
                <a:cubicBezTo>
                  <a:pt x="2604" y="2345"/>
                  <a:pt x="2604" y="2344"/>
                  <a:pt x="2603" y="2343"/>
                </a:cubicBezTo>
                <a:cubicBezTo>
                  <a:pt x="2598" y="2335"/>
                  <a:pt x="2592" y="2327"/>
                  <a:pt x="2587" y="2318"/>
                </a:cubicBezTo>
                <a:close/>
                <a:moveTo>
                  <a:pt x="2737" y="2144"/>
                </a:moveTo>
                <a:cubicBezTo>
                  <a:pt x="2734" y="2137"/>
                  <a:pt x="2731" y="2130"/>
                  <a:pt x="2727" y="2123"/>
                </a:cubicBezTo>
                <a:cubicBezTo>
                  <a:pt x="2726" y="2120"/>
                  <a:pt x="2724" y="2117"/>
                  <a:pt x="2723" y="2114"/>
                </a:cubicBezTo>
                <a:cubicBezTo>
                  <a:pt x="2718" y="2104"/>
                  <a:pt x="2714" y="2094"/>
                  <a:pt x="2710" y="2083"/>
                </a:cubicBezTo>
                <a:cubicBezTo>
                  <a:pt x="2710" y="2083"/>
                  <a:pt x="2710" y="2083"/>
                  <a:pt x="2709" y="2083"/>
                </a:cubicBezTo>
                <a:cubicBezTo>
                  <a:pt x="2706" y="2074"/>
                  <a:pt x="2702" y="2064"/>
                  <a:pt x="2698" y="2055"/>
                </a:cubicBezTo>
                <a:cubicBezTo>
                  <a:pt x="2698" y="2054"/>
                  <a:pt x="2699" y="2054"/>
                  <a:pt x="2699" y="2053"/>
                </a:cubicBezTo>
                <a:cubicBezTo>
                  <a:pt x="2706" y="2044"/>
                  <a:pt x="2713" y="2035"/>
                  <a:pt x="2720" y="2026"/>
                </a:cubicBezTo>
                <a:cubicBezTo>
                  <a:pt x="2721" y="2025"/>
                  <a:pt x="2721" y="2025"/>
                  <a:pt x="2721" y="2025"/>
                </a:cubicBezTo>
                <a:cubicBezTo>
                  <a:pt x="2728" y="2016"/>
                  <a:pt x="2735" y="2006"/>
                  <a:pt x="2742" y="1997"/>
                </a:cubicBezTo>
                <a:cubicBezTo>
                  <a:pt x="2742" y="1996"/>
                  <a:pt x="2743" y="1996"/>
                  <a:pt x="2743" y="1995"/>
                </a:cubicBezTo>
                <a:cubicBezTo>
                  <a:pt x="2750" y="1986"/>
                  <a:pt x="2756" y="1977"/>
                  <a:pt x="2763" y="1967"/>
                </a:cubicBezTo>
                <a:cubicBezTo>
                  <a:pt x="2763" y="1966"/>
                  <a:pt x="2764" y="1965"/>
                  <a:pt x="2765" y="1964"/>
                </a:cubicBezTo>
                <a:cubicBezTo>
                  <a:pt x="2771" y="1955"/>
                  <a:pt x="2777" y="1946"/>
                  <a:pt x="2783" y="1937"/>
                </a:cubicBezTo>
                <a:cubicBezTo>
                  <a:pt x="2784" y="1935"/>
                  <a:pt x="2785" y="1934"/>
                  <a:pt x="2786" y="1933"/>
                </a:cubicBezTo>
                <a:cubicBezTo>
                  <a:pt x="2792" y="1923"/>
                  <a:pt x="2798" y="1914"/>
                  <a:pt x="2803" y="1905"/>
                </a:cubicBezTo>
                <a:cubicBezTo>
                  <a:pt x="2804" y="1904"/>
                  <a:pt x="2805" y="1902"/>
                  <a:pt x="2806" y="1901"/>
                </a:cubicBezTo>
                <a:cubicBezTo>
                  <a:pt x="2812" y="1892"/>
                  <a:pt x="2817" y="1882"/>
                  <a:pt x="2823" y="1873"/>
                </a:cubicBezTo>
                <a:cubicBezTo>
                  <a:pt x="2823" y="1872"/>
                  <a:pt x="2824" y="1870"/>
                  <a:pt x="2825" y="1869"/>
                </a:cubicBezTo>
                <a:cubicBezTo>
                  <a:pt x="2831" y="1859"/>
                  <a:pt x="2836" y="1850"/>
                  <a:pt x="2841" y="1840"/>
                </a:cubicBezTo>
                <a:cubicBezTo>
                  <a:pt x="2842" y="1839"/>
                  <a:pt x="2843" y="1838"/>
                  <a:pt x="2843" y="1836"/>
                </a:cubicBezTo>
                <a:cubicBezTo>
                  <a:pt x="2849" y="1827"/>
                  <a:pt x="2854" y="1817"/>
                  <a:pt x="2859" y="1807"/>
                </a:cubicBezTo>
                <a:cubicBezTo>
                  <a:pt x="2859" y="1807"/>
                  <a:pt x="2859" y="1806"/>
                  <a:pt x="2859" y="1806"/>
                </a:cubicBezTo>
                <a:cubicBezTo>
                  <a:pt x="2859" y="1806"/>
                  <a:pt x="2859" y="1806"/>
                  <a:pt x="2859" y="1806"/>
                </a:cubicBezTo>
                <a:cubicBezTo>
                  <a:pt x="2860" y="1806"/>
                  <a:pt x="2860" y="1806"/>
                  <a:pt x="2860" y="1806"/>
                </a:cubicBezTo>
                <a:cubicBezTo>
                  <a:pt x="2860" y="1809"/>
                  <a:pt x="2861" y="1813"/>
                  <a:pt x="2862" y="1816"/>
                </a:cubicBezTo>
                <a:cubicBezTo>
                  <a:pt x="2863" y="1820"/>
                  <a:pt x="2863" y="1824"/>
                  <a:pt x="2864" y="1828"/>
                </a:cubicBezTo>
                <a:cubicBezTo>
                  <a:pt x="2866" y="1835"/>
                  <a:pt x="2867" y="1842"/>
                  <a:pt x="2869" y="1848"/>
                </a:cubicBezTo>
                <a:cubicBezTo>
                  <a:pt x="2870" y="1852"/>
                  <a:pt x="2871" y="1856"/>
                  <a:pt x="2872" y="1860"/>
                </a:cubicBezTo>
                <a:cubicBezTo>
                  <a:pt x="2874" y="1868"/>
                  <a:pt x="2876" y="1875"/>
                  <a:pt x="2878" y="1883"/>
                </a:cubicBezTo>
                <a:cubicBezTo>
                  <a:pt x="2878" y="1886"/>
                  <a:pt x="2879" y="1889"/>
                  <a:pt x="2880" y="1891"/>
                </a:cubicBezTo>
                <a:cubicBezTo>
                  <a:pt x="2882" y="1901"/>
                  <a:pt x="2885" y="1911"/>
                  <a:pt x="2888" y="1921"/>
                </a:cubicBezTo>
                <a:cubicBezTo>
                  <a:pt x="2884" y="1929"/>
                  <a:pt x="2881" y="1938"/>
                  <a:pt x="2877" y="1946"/>
                </a:cubicBezTo>
                <a:cubicBezTo>
                  <a:pt x="2876" y="1948"/>
                  <a:pt x="2875" y="1951"/>
                  <a:pt x="2874" y="1953"/>
                </a:cubicBezTo>
                <a:cubicBezTo>
                  <a:pt x="2868" y="1964"/>
                  <a:pt x="2863" y="1975"/>
                  <a:pt x="2858" y="1986"/>
                </a:cubicBezTo>
                <a:cubicBezTo>
                  <a:pt x="2856" y="1988"/>
                  <a:pt x="2855" y="1991"/>
                  <a:pt x="2853" y="1994"/>
                </a:cubicBezTo>
                <a:cubicBezTo>
                  <a:pt x="2849" y="2002"/>
                  <a:pt x="2845" y="2010"/>
                  <a:pt x="2841" y="2018"/>
                </a:cubicBezTo>
                <a:cubicBezTo>
                  <a:pt x="2839" y="2022"/>
                  <a:pt x="2837" y="2026"/>
                  <a:pt x="2834" y="2030"/>
                </a:cubicBezTo>
                <a:cubicBezTo>
                  <a:pt x="2831" y="2036"/>
                  <a:pt x="2827" y="2043"/>
                  <a:pt x="2824" y="2050"/>
                </a:cubicBezTo>
                <a:cubicBezTo>
                  <a:pt x="2821" y="2054"/>
                  <a:pt x="2818" y="2058"/>
                  <a:pt x="2816" y="2063"/>
                </a:cubicBezTo>
                <a:cubicBezTo>
                  <a:pt x="2812" y="2069"/>
                  <a:pt x="2809" y="2075"/>
                  <a:pt x="2805" y="2081"/>
                </a:cubicBezTo>
                <a:cubicBezTo>
                  <a:pt x="2803" y="2086"/>
                  <a:pt x="2800" y="2090"/>
                  <a:pt x="2797" y="2095"/>
                </a:cubicBezTo>
                <a:cubicBezTo>
                  <a:pt x="2793" y="2100"/>
                  <a:pt x="2790" y="2106"/>
                  <a:pt x="2786" y="2112"/>
                </a:cubicBezTo>
                <a:cubicBezTo>
                  <a:pt x="2783" y="2117"/>
                  <a:pt x="2780" y="2121"/>
                  <a:pt x="2777" y="2126"/>
                </a:cubicBezTo>
                <a:cubicBezTo>
                  <a:pt x="2774" y="2131"/>
                  <a:pt x="2770" y="2137"/>
                  <a:pt x="2767" y="2142"/>
                </a:cubicBezTo>
                <a:cubicBezTo>
                  <a:pt x="2763" y="2147"/>
                  <a:pt x="2760" y="2152"/>
                  <a:pt x="2757" y="2156"/>
                </a:cubicBezTo>
                <a:cubicBezTo>
                  <a:pt x="2754" y="2160"/>
                  <a:pt x="2752" y="2164"/>
                  <a:pt x="2749" y="2168"/>
                </a:cubicBezTo>
                <a:cubicBezTo>
                  <a:pt x="2747" y="2164"/>
                  <a:pt x="2745" y="2159"/>
                  <a:pt x="2742" y="2155"/>
                </a:cubicBezTo>
                <a:cubicBezTo>
                  <a:pt x="2741" y="2151"/>
                  <a:pt x="2739" y="2147"/>
                  <a:pt x="2737" y="2144"/>
                </a:cubicBezTo>
                <a:close/>
                <a:moveTo>
                  <a:pt x="3003" y="1312"/>
                </a:moveTo>
                <a:cubicBezTo>
                  <a:pt x="3002" y="1322"/>
                  <a:pt x="3000" y="1332"/>
                  <a:pt x="2999" y="1342"/>
                </a:cubicBezTo>
                <a:cubicBezTo>
                  <a:pt x="2998" y="1345"/>
                  <a:pt x="2998" y="1347"/>
                  <a:pt x="2998" y="1350"/>
                </a:cubicBezTo>
                <a:cubicBezTo>
                  <a:pt x="2996" y="1358"/>
                  <a:pt x="2995" y="1365"/>
                  <a:pt x="2994" y="1372"/>
                </a:cubicBezTo>
                <a:cubicBezTo>
                  <a:pt x="2993" y="1376"/>
                  <a:pt x="2992" y="1380"/>
                  <a:pt x="2992" y="1384"/>
                </a:cubicBezTo>
                <a:cubicBezTo>
                  <a:pt x="2991" y="1390"/>
                  <a:pt x="2989" y="1396"/>
                  <a:pt x="2988" y="1402"/>
                </a:cubicBezTo>
                <a:cubicBezTo>
                  <a:pt x="2987" y="1407"/>
                  <a:pt x="2986" y="1411"/>
                  <a:pt x="2986" y="1415"/>
                </a:cubicBezTo>
                <a:cubicBezTo>
                  <a:pt x="2984" y="1421"/>
                  <a:pt x="2983" y="1427"/>
                  <a:pt x="2982" y="1432"/>
                </a:cubicBezTo>
                <a:cubicBezTo>
                  <a:pt x="2981" y="1437"/>
                  <a:pt x="2980" y="1441"/>
                  <a:pt x="2979" y="1445"/>
                </a:cubicBezTo>
                <a:cubicBezTo>
                  <a:pt x="2978" y="1451"/>
                  <a:pt x="2976" y="1457"/>
                  <a:pt x="2975" y="1462"/>
                </a:cubicBezTo>
                <a:cubicBezTo>
                  <a:pt x="2974" y="1467"/>
                  <a:pt x="2973" y="1471"/>
                  <a:pt x="2972" y="1475"/>
                </a:cubicBezTo>
                <a:cubicBezTo>
                  <a:pt x="2970" y="1481"/>
                  <a:pt x="2969" y="1486"/>
                  <a:pt x="2968" y="1492"/>
                </a:cubicBezTo>
                <a:cubicBezTo>
                  <a:pt x="2967" y="1496"/>
                  <a:pt x="2965" y="1501"/>
                  <a:pt x="2964" y="1505"/>
                </a:cubicBezTo>
                <a:cubicBezTo>
                  <a:pt x="2963" y="1511"/>
                  <a:pt x="2961" y="1516"/>
                  <a:pt x="2960" y="1521"/>
                </a:cubicBezTo>
                <a:cubicBezTo>
                  <a:pt x="2958" y="1526"/>
                  <a:pt x="2957" y="1530"/>
                  <a:pt x="2956" y="1535"/>
                </a:cubicBezTo>
                <a:cubicBezTo>
                  <a:pt x="2954" y="1540"/>
                  <a:pt x="2953" y="1545"/>
                  <a:pt x="2951" y="1551"/>
                </a:cubicBezTo>
                <a:cubicBezTo>
                  <a:pt x="2950" y="1555"/>
                  <a:pt x="2948" y="1560"/>
                  <a:pt x="2947" y="1564"/>
                </a:cubicBezTo>
                <a:cubicBezTo>
                  <a:pt x="2945" y="1569"/>
                  <a:pt x="2943" y="1574"/>
                  <a:pt x="2942" y="1580"/>
                </a:cubicBezTo>
                <a:cubicBezTo>
                  <a:pt x="2940" y="1584"/>
                  <a:pt x="2939" y="1589"/>
                  <a:pt x="2937" y="1593"/>
                </a:cubicBezTo>
                <a:cubicBezTo>
                  <a:pt x="2935" y="1598"/>
                  <a:pt x="2934" y="1603"/>
                  <a:pt x="2932" y="1609"/>
                </a:cubicBezTo>
                <a:cubicBezTo>
                  <a:pt x="2930" y="1613"/>
                  <a:pt x="2929" y="1617"/>
                  <a:pt x="2927" y="1622"/>
                </a:cubicBezTo>
                <a:cubicBezTo>
                  <a:pt x="2925" y="1627"/>
                  <a:pt x="2923" y="1632"/>
                  <a:pt x="2921" y="1637"/>
                </a:cubicBezTo>
                <a:cubicBezTo>
                  <a:pt x="2920" y="1642"/>
                  <a:pt x="2918" y="1646"/>
                  <a:pt x="2916" y="1651"/>
                </a:cubicBezTo>
                <a:cubicBezTo>
                  <a:pt x="2914" y="1656"/>
                  <a:pt x="2912" y="1661"/>
                  <a:pt x="2910" y="1666"/>
                </a:cubicBezTo>
                <a:cubicBezTo>
                  <a:pt x="2909" y="1670"/>
                  <a:pt x="2907" y="1675"/>
                  <a:pt x="2905" y="1679"/>
                </a:cubicBezTo>
                <a:cubicBezTo>
                  <a:pt x="2903" y="1684"/>
                  <a:pt x="2901" y="1689"/>
                  <a:pt x="2899" y="1694"/>
                </a:cubicBezTo>
                <a:cubicBezTo>
                  <a:pt x="2897" y="1699"/>
                  <a:pt x="2895" y="1703"/>
                  <a:pt x="2893" y="1707"/>
                </a:cubicBezTo>
                <a:cubicBezTo>
                  <a:pt x="2891" y="1712"/>
                  <a:pt x="2889" y="1717"/>
                  <a:pt x="2887" y="1722"/>
                </a:cubicBezTo>
                <a:cubicBezTo>
                  <a:pt x="2885" y="1727"/>
                  <a:pt x="2883" y="1731"/>
                  <a:pt x="2881" y="1735"/>
                </a:cubicBezTo>
                <a:cubicBezTo>
                  <a:pt x="2878" y="1740"/>
                  <a:pt x="2876" y="1745"/>
                  <a:pt x="2874" y="1750"/>
                </a:cubicBezTo>
                <a:cubicBezTo>
                  <a:pt x="2872" y="1754"/>
                  <a:pt x="2870" y="1759"/>
                  <a:pt x="2868" y="1763"/>
                </a:cubicBezTo>
                <a:cubicBezTo>
                  <a:pt x="2867" y="1765"/>
                  <a:pt x="2866" y="1767"/>
                  <a:pt x="2865" y="1769"/>
                </a:cubicBezTo>
                <a:cubicBezTo>
                  <a:pt x="2865" y="1769"/>
                  <a:pt x="2864" y="1769"/>
                  <a:pt x="2864" y="1769"/>
                </a:cubicBezTo>
                <a:cubicBezTo>
                  <a:pt x="2863" y="1758"/>
                  <a:pt x="2861" y="1748"/>
                  <a:pt x="2859" y="1738"/>
                </a:cubicBezTo>
                <a:cubicBezTo>
                  <a:pt x="2859" y="1736"/>
                  <a:pt x="2859" y="1734"/>
                  <a:pt x="2858" y="1732"/>
                </a:cubicBezTo>
                <a:cubicBezTo>
                  <a:pt x="2857" y="1722"/>
                  <a:pt x="2855" y="1712"/>
                  <a:pt x="2854" y="1702"/>
                </a:cubicBezTo>
                <a:cubicBezTo>
                  <a:pt x="2854" y="1700"/>
                  <a:pt x="2853" y="1699"/>
                  <a:pt x="2853" y="1697"/>
                </a:cubicBezTo>
                <a:cubicBezTo>
                  <a:pt x="2852" y="1686"/>
                  <a:pt x="2850" y="1676"/>
                  <a:pt x="2849" y="1666"/>
                </a:cubicBezTo>
                <a:cubicBezTo>
                  <a:pt x="2849" y="1665"/>
                  <a:pt x="2849" y="1663"/>
                  <a:pt x="2849" y="1662"/>
                </a:cubicBezTo>
                <a:cubicBezTo>
                  <a:pt x="2848" y="1652"/>
                  <a:pt x="2847" y="1642"/>
                  <a:pt x="2846" y="1631"/>
                </a:cubicBezTo>
                <a:cubicBezTo>
                  <a:pt x="2846" y="1631"/>
                  <a:pt x="2846" y="1630"/>
                  <a:pt x="2846" y="1630"/>
                </a:cubicBezTo>
                <a:cubicBezTo>
                  <a:pt x="2850" y="1622"/>
                  <a:pt x="2854" y="1614"/>
                  <a:pt x="2858" y="1607"/>
                </a:cubicBezTo>
                <a:cubicBezTo>
                  <a:pt x="2859" y="1606"/>
                  <a:pt x="2859" y="1605"/>
                  <a:pt x="2859" y="1604"/>
                </a:cubicBezTo>
                <a:cubicBezTo>
                  <a:pt x="2863" y="1597"/>
                  <a:pt x="2867" y="1590"/>
                  <a:pt x="2870" y="1582"/>
                </a:cubicBezTo>
                <a:cubicBezTo>
                  <a:pt x="2872" y="1580"/>
                  <a:pt x="2873" y="1577"/>
                  <a:pt x="2875" y="1574"/>
                </a:cubicBezTo>
                <a:cubicBezTo>
                  <a:pt x="2877" y="1569"/>
                  <a:pt x="2880" y="1563"/>
                  <a:pt x="2882" y="1558"/>
                </a:cubicBezTo>
                <a:cubicBezTo>
                  <a:pt x="2884" y="1555"/>
                  <a:pt x="2885" y="1551"/>
                  <a:pt x="2887" y="1548"/>
                </a:cubicBezTo>
                <a:cubicBezTo>
                  <a:pt x="2889" y="1543"/>
                  <a:pt x="2891" y="1538"/>
                  <a:pt x="2894" y="1534"/>
                </a:cubicBezTo>
                <a:cubicBezTo>
                  <a:pt x="2895" y="1530"/>
                  <a:pt x="2897" y="1527"/>
                  <a:pt x="2898" y="1523"/>
                </a:cubicBezTo>
                <a:cubicBezTo>
                  <a:pt x="2900" y="1518"/>
                  <a:pt x="2903" y="1514"/>
                  <a:pt x="2905" y="1509"/>
                </a:cubicBezTo>
                <a:cubicBezTo>
                  <a:pt x="2906" y="1505"/>
                  <a:pt x="2908" y="1502"/>
                  <a:pt x="2909" y="1498"/>
                </a:cubicBezTo>
                <a:cubicBezTo>
                  <a:pt x="2911" y="1493"/>
                  <a:pt x="2913" y="1489"/>
                  <a:pt x="2915" y="1484"/>
                </a:cubicBezTo>
                <a:cubicBezTo>
                  <a:pt x="2917" y="1480"/>
                  <a:pt x="2918" y="1476"/>
                  <a:pt x="2920" y="1473"/>
                </a:cubicBezTo>
                <a:cubicBezTo>
                  <a:pt x="2922" y="1468"/>
                  <a:pt x="2923" y="1463"/>
                  <a:pt x="2925" y="1459"/>
                </a:cubicBezTo>
                <a:cubicBezTo>
                  <a:pt x="2927" y="1455"/>
                  <a:pt x="2928" y="1451"/>
                  <a:pt x="2930" y="1447"/>
                </a:cubicBezTo>
                <a:cubicBezTo>
                  <a:pt x="2931" y="1443"/>
                  <a:pt x="2933" y="1438"/>
                  <a:pt x="2935" y="1433"/>
                </a:cubicBezTo>
                <a:cubicBezTo>
                  <a:pt x="2936" y="1430"/>
                  <a:pt x="2938" y="1426"/>
                  <a:pt x="2939" y="1422"/>
                </a:cubicBezTo>
                <a:cubicBezTo>
                  <a:pt x="2941" y="1417"/>
                  <a:pt x="2942" y="1413"/>
                  <a:pt x="2944" y="1408"/>
                </a:cubicBezTo>
                <a:cubicBezTo>
                  <a:pt x="2945" y="1404"/>
                  <a:pt x="2947" y="1400"/>
                  <a:pt x="2948" y="1397"/>
                </a:cubicBezTo>
                <a:cubicBezTo>
                  <a:pt x="2950" y="1392"/>
                  <a:pt x="2951" y="1387"/>
                  <a:pt x="2953" y="1382"/>
                </a:cubicBezTo>
                <a:cubicBezTo>
                  <a:pt x="2954" y="1378"/>
                  <a:pt x="2955" y="1375"/>
                  <a:pt x="2957" y="1371"/>
                </a:cubicBezTo>
                <a:cubicBezTo>
                  <a:pt x="2958" y="1366"/>
                  <a:pt x="2960" y="1361"/>
                  <a:pt x="2961" y="1356"/>
                </a:cubicBezTo>
                <a:cubicBezTo>
                  <a:pt x="2962" y="1352"/>
                  <a:pt x="2963" y="1349"/>
                  <a:pt x="2965" y="1345"/>
                </a:cubicBezTo>
                <a:cubicBezTo>
                  <a:pt x="2966" y="1340"/>
                  <a:pt x="2968" y="1335"/>
                  <a:pt x="2969" y="1329"/>
                </a:cubicBezTo>
                <a:cubicBezTo>
                  <a:pt x="2970" y="1326"/>
                  <a:pt x="2971" y="1323"/>
                  <a:pt x="2972" y="1319"/>
                </a:cubicBezTo>
                <a:cubicBezTo>
                  <a:pt x="2974" y="1313"/>
                  <a:pt x="2975" y="1308"/>
                  <a:pt x="2977" y="1302"/>
                </a:cubicBezTo>
                <a:cubicBezTo>
                  <a:pt x="2978" y="1299"/>
                  <a:pt x="2978" y="1296"/>
                  <a:pt x="2979" y="1293"/>
                </a:cubicBezTo>
                <a:cubicBezTo>
                  <a:pt x="2981" y="1285"/>
                  <a:pt x="2983" y="1278"/>
                  <a:pt x="2985" y="1270"/>
                </a:cubicBezTo>
                <a:cubicBezTo>
                  <a:pt x="2985" y="1269"/>
                  <a:pt x="2986" y="1268"/>
                  <a:pt x="2986" y="1267"/>
                </a:cubicBezTo>
                <a:cubicBezTo>
                  <a:pt x="2988" y="1258"/>
                  <a:pt x="2990" y="1250"/>
                  <a:pt x="2992" y="1241"/>
                </a:cubicBezTo>
                <a:cubicBezTo>
                  <a:pt x="2996" y="1265"/>
                  <a:pt x="3000" y="1288"/>
                  <a:pt x="3003" y="1312"/>
                </a:cubicBezTo>
                <a:close/>
                <a:moveTo>
                  <a:pt x="2968" y="1133"/>
                </a:moveTo>
                <a:cubicBezTo>
                  <a:pt x="2968" y="1133"/>
                  <a:pt x="2968" y="1132"/>
                  <a:pt x="2968" y="1132"/>
                </a:cubicBezTo>
                <a:cubicBezTo>
                  <a:pt x="2975" y="1158"/>
                  <a:pt x="2981" y="1185"/>
                  <a:pt x="2986" y="1211"/>
                </a:cubicBezTo>
                <a:cubicBezTo>
                  <a:pt x="2984" y="1220"/>
                  <a:pt x="2982" y="1228"/>
                  <a:pt x="2980" y="1237"/>
                </a:cubicBezTo>
                <a:cubicBezTo>
                  <a:pt x="2980" y="1237"/>
                  <a:pt x="2980" y="1238"/>
                  <a:pt x="2980" y="1238"/>
                </a:cubicBezTo>
                <a:cubicBezTo>
                  <a:pt x="2978" y="1247"/>
                  <a:pt x="2976" y="1255"/>
                  <a:pt x="2974" y="1263"/>
                </a:cubicBezTo>
                <a:cubicBezTo>
                  <a:pt x="2974" y="1266"/>
                  <a:pt x="2973" y="1269"/>
                  <a:pt x="2972" y="1272"/>
                </a:cubicBezTo>
                <a:cubicBezTo>
                  <a:pt x="2971" y="1278"/>
                  <a:pt x="2969" y="1284"/>
                  <a:pt x="2968" y="1290"/>
                </a:cubicBezTo>
                <a:cubicBezTo>
                  <a:pt x="2967" y="1293"/>
                  <a:pt x="2966" y="1296"/>
                  <a:pt x="2965" y="1300"/>
                </a:cubicBezTo>
                <a:cubicBezTo>
                  <a:pt x="2964" y="1305"/>
                  <a:pt x="2962" y="1311"/>
                  <a:pt x="2961" y="1316"/>
                </a:cubicBezTo>
                <a:cubicBezTo>
                  <a:pt x="2960" y="1319"/>
                  <a:pt x="2958" y="1323"/>
                  <a:pt x="2957" y="1327"/>
                </a:cubicBezTo>
                <a:cubicBezTo>
                  <a:pt x="2956" y="1332"/>
                  <a:pt x="2954" y="1337"/>
                  <a:pt x="2953" y="1342"/>
                </a:cubicBezTo>
                <a:cubicBezTo>
                  <a:pt x="2952" y="1346"/>
                  <a:pt x="2951" y="1349"/>
                  <a:pt x="2950" y="1353"/>
                </a:cubicBezTo>
                <a:cubicBezTo>
                  <a:pt x="2948" y="1358"/>
                  <a:pt x="2946" y="1363"/>
                  <a:pt x="2945" y="1368"/>
                </a:cubicBezTo>
                <a:cubicBezTo>
                  <a:pt x="2944" y="1372"/>
                  <a:pt x="2942" y="1375"/>
                  <a:pt x="2941" y="1379"/>
                </a:cubicBezTo>
                <a:cubicBezTo>
                  <a:pt x="2940" y="1384"/>
                  <a:pt x="2938" y="1389"/>
                  <a:pt x="2936" y="1394"/>
                </a:cubicBezTo>
                <a:cubicBezTo>
                  <a:pt x="2935" y="1397"/>
                  <a:pt x="2934" y="1401"/>
                  <a:pt x="2932" y="1405"/>
                </a:cubicBezTo>
                <a:cubicBezTo>
                  <a:pt x="2931" y="1410"/>
                  <a:pt x="2929" y="1414"/>
                  <a:pt x="2927" y="1419"/>
                </a:cubicBezTo>
                <a:cubicBezTo>
                  <a:pt x="2926" y="1423"/>
                  <a:pt x="2925" y="1427"/>
                  <a:pt x="2923" y="1430"/>
                </a:cubicBezTo>
                <a:cubicBezTo>
                  <a:pt x="2921" y="1435"/>
                  <a:pt x="2920" y="1440"/>
                  <a:pt x="2918" y="1444"/>
                </a:cubicBezTo>
                <a:cubicBezTo>
                  <a:pt x="2916" y="1448"/>
                  <a:pt x="2915" y="1452"/>
                  <a:pt x="2913" y="1456"/>
                </a:cubicBezTo>
                <a:cubicBezTo>
                  <a:pt x="2912" y="1460"/>
                  <a:pt x="2910" y="1465"/>
                  <a:pt x="2908" y="1470"/>
                </a:cubicBezTo>
                <a:cubicBezTo>
                  <a:pt x="2906" y="1473"/>
                  <a:pt x="2905" y="1477"/>
                  <a:pt x="2903" y="1481"/>
                </a:cubicBezTo>
                <a:cubicBezTo>
                  <a:pt x="2901" y="1486"/>
                  <a:pt x="2900" y="1490"/>
                  <a:pt x="2898" y="1495"/>
                </a:cubicBezTo>
                <a:cubicBezTo>
                  <a:pt x="2896" y="1499"/>
                  <a:pt x="2894" y="1502"/>
                  <a:pt x="2893" y="1506"/>
                </a:cubicBezTo>
                <a:cubicBezTo>
                  <a:pt x="2891" y="1511"/>
                  <a:pt x="2889" y="1515"/>
                  <a:pt x="2887" y="1520"/>
                </a:cubicBezTo>
                <a:cubicBezTo>
                  <a:pt x="2885" y="1523"/>
                  <a:pt x="2883" y="1527"/>
                  <a:pt x="2882" y="1531"/>
                </a:cubicBezTo>
                <a:cubicBezTo>
                  <a:pt x="2880" y="1535"/>
                  <a:pt x="2878" y="1540"/>
                  <a:pt x="2875" y="1544"/>
                </a:cubicBezTo>
                <a:cubicBezTo>
                  <a:pt x="2874" y="1548"/>
                  <a:pt x="2872" y="1552"/>
                  <a:pt x="2870" y="1556"/>
                </a:cubicBezTo>
                <a:cubicBezTo>
                  <a:pt x="2868" y="1560"/>
                  <a:pt x="2866" y="1564"/>
                  <a:pt x="2864" y="1569"/>
                </a:cubicBezTo>
                <a:cubicBezTo>
                  <a:pt x="2862" y="1573"/>
                  <a:pt x="2860" y="1576"/>
                  <a:pt x="2858" y="1580"/>
                </a:cubicBezTo>
                <a:cubicBezTo>
                  <a:pt x="2856" y="1584"/>
                  <a:pt x="2854" y="1589"/>
                  <a:pt x="2851" y="1593"/>
                </a:cubicBezTo>
                <a:cubicBezTo>
                  <a:pt x="2850" y="1597"/>
                  <a:pt x="2848" y="1601"/>
                  <a:pt x="2846" y="1604"/>
                </a:cubicBezTo>
                <a:cubicBezTo>
                  <a:pt x="2845" y="1605"/>
                  <a:pt x="2845" y="1606"/>
                  <a:pt x="2844" y="1607"/>
                </a:cubicBezTo>
                <a:cubicBezTo>
                  <a:pt x="2844" y="1605"/>
                  <a:pt x="2844" y="1603"/>
                  <a:pt x="2844" y="1601"/>
                </a:cubicBezTo>
                <a:cubicBezTo>
                  <a:pt x="2843" y="1597"/>
                  <a:pt x="2843" y="1593"/>
                  <a:pt x="2843" y="1589"/>
                </a:cubicBezTo>
                <a:cubicBezTo>
                  <a:pt x="2842" y="1583"/>
                  <a:pt x="2842" y="1577"/>
                  <a:pt x="2842" y="1570"/>
                </a:cubicBezTo>
                <a:cubicBezTo>
                  <a:pt x="2842" y="1566"/>
                  <a:pt x="2841" y="1563"/>
                  <a:pt x="2841" y="1559"/>
                </a:cubicBezTo>
                <a:cubicBezTo>
                  <a:pt x="2841" y="1552"/>
                  <a:pt x="2841" y="1545"/>
                  <a:pt x="2841" y="1538"/>
                </a:cubicBezTo>
                <a:cubicBezTo>
                  <a:pt x="2841" y="1535"/>
                  <a:pt x="2840" y="1532"/>
                  <a:pt x="2840" y="1529"/>
                </a:cubicBezTo>
                <a:cubicBezTo>
                  <a:pt x="2840" y="1519"/>
                  <a:pt x="2840" y="1509"/>
                  <a:pt x="2840" y="1499"/>
                </a:cubicBezTo>
                <a:cubicBezTo>
                  <a:pt x="2840" y="1494"/>
                  <a:pt x="2840" y="1488"/>
                  <a:pt x="2840" y="1483"/>
                </a:cubicBezTo>
                <a:cubicBezTo>
                  <a:pt x="2840" y="1482"/>
                  <a:pt x="2840" y="1481"/>
                  <a:pt x="2840" y="1479"/>
                </a:cubicBezTo>
                <a:cubicBezTo>
                  <a:pt x="2840" y="1475"/>
                  <a:pt x="2840" y="1471"/>
                  <a:pt x="2840" y="1467"/>
                </a:cubicBezTo>
                <a:cubicBezTo>
                  <a:pt x="2840" y="1466"/>
                  <a:pt x="2840" y="1465"/>
                  <a:pt x="2841" y="1464"/>
                </a:cubicBezTo>
                <a:cubicBezTo>
                  <a:pt x="2841" y="1459"/>
                  <a:pt x="2841" y="1455"/>
                  <a:pt x="2841" y="1451"/>
                </a:cubicBezTo>
                <a:cubicBezTo>
                  <a:pt x="2841" y="1449"/>
                  <a:pt x="2841" y="1448"/>
                  <a:pt x="2841" y="1447"/>
                </a:cubicBezTo>
                <a:cubicBezTo>
                  <a:pt x="2841" y="1443"/>
                  <a:pt x="2841" y="1439"/>
                  <a:pt x="2841" y="1435"/>
                </a:cubicBezTo>
                <a:cubicBezTo>
                  <a:pt x="2845" y="1429"/>
                  <a:pt x="2848" y="1423"/>
                  <a:pt x="2851" y="1417"/>
                </a:cubicBezTo>
                <a:cubicBezTo>
                  <a:pt x="2851" y="1417"/>
                  <a:pt x="2851" y="1417"/>
                  <a:pt x="2851" y="1417"/>
                </a:cubicBezTo>
                <a:cubicBezTo>
                  <a:pt x="2855" y="1411"/>
                  <a:pt x="2858" y="1404"/>
                  <a:pt x="2861" y="1398"/>
                </a:cubicBezTo>
                <a:cubicBezTo>
                  <a:pt x="2862" y="1396"/>
                  <a:pt x="2863" y="1394"/>
                  <a:pt x="2864" y="1392"/>
                </a:cubicBezTo>
                <a:cubicBezTo>
                  <a:pt x="2867" y="1388"/>
                  <a:pt x="2869" y="1383"/>
                  <a:pt x="2871" y="1379"/>
                </a:cubicBezTo>
                <a:cubicBezTo>
                  <a:pt x="2872" y="1377"/>
                  <a:pt x="2873" y="1374"/>
                  <a:pt x="2875" y="1372"/>
                </a:cubicBezTo>
                <a:cubicBezTo>
                  <a:pt x="2876" y="1368"/>
                  <a:pt x="2878" y="1364"/>
                  <a:pt x="2880" y="1360"/>
                </a:cubicBezTo>
                <a:cubicBezTo>
                  <a:pt x="2881" y="1357"/>
                  <a:pt x="2883" y="1355"/>
                  <a:pt x="2884" y="1352"/>
                </a:cubicBezTo>
                <a:cubicBezTo>
                  <a:pt x="2886" y="1348"/>
                  <a:pt x="2888" y="1345"/>
                  <a:pt x="2889" y="1341"/>
                </a:cubicBezTo>
                <a:cubicBezTo>
                  <a:pt x="2891" y="1338"/>
                  <a:pt x="2892" y="1335"/>
                  <a:pt x="2893" y="1332"/>
                </a:cubicBezTo>
                <a:cubicBezTo>
                  <a:pt x="2895" y="1329"/>
                  <a:pt x="2896" y="1325"/>
                  <a:pt x="2898" y="1321"/>
                </a:cubicBezTo>
                <a:cubicBezTo>
                  <a:pt x="2899" y="1318"/>
                  <a:pt x="2901" y="1316"/>
                  <a:pt x="2902" y="1313"/>
                </a:cubicBezTo>
                <a:cubicBezTo>
                  <a:pt x="2903" y="1309"/>
                  <a:pt x="2905" y="1305"/>
                  <a:pt x="2907" y="1302"/>
                </a:cubicBezTo>
                <a:cubicBezTo>
                  <a:pt x="2908" y="1299"/>
                  <a:pt x="2909" y="1296"/>
                  <a:pt x="2910" y="1293"/>
                </a:cubicBezTo>
                <a:cubicBezTo>
                  <a:pt x="2912" y="1289"/>
                  <a:pt x="2913" y="1286"/>
                  <a:pt x="2915" y="1282"/>
                </a:cubicBezTo>
                <a:cubicBezTo>
                  <a:pt x="2916" y="1279"/>
                  <a:pt x="2917" y="1276"/>
                  <a:pt x="2918" y="1273"/>
                </a:cubicBezTo>
                <a:cubicBezTo>
                  <a:pt x="2920" y="1270"/>
                  <a:pt x="2921" y="1266"/>
                  <a:pt x="2923" y="1262"/>
                </a:cubicBezTo>
                <a:cubicBezTo>
                  <a:pt x="2924" y="1259"/>
                  <a:pt x="2925" y="1256"/>
                  <a:pt x="2926" y="1254"/>
                </a:cubicBezTo>
                <a:cubicBezTo>
                  <a:pt x="2928" y="1250"/>
                  <a:pt x="2929" y="1246"/>
                  <a:pt x="2931" y="1242"/>
                </a:cubicBezTo>
                <a:cubicBezTo>
                  <a:pt x="2932" y="1239"/>
                  <a:pt x="2933" y="1236"/>
                  <a:pt x="2934" y="1234"/>
                </a:cubicBezTo>
                <a:cubicBezTo>
                  <a:pt x="2935" y="1230"/>
                  <a:pt x="2937" y="1226"/>
                  <a:pt x="2938" y="1222"/>
                </a:cubicBezTo>
                <a:cubicBezTo>
                  <a:pt x="2939" y="1219"/>
                  <a:pt x="2940" y="1216"/>
                  <a:pt x="2941" y="1214"/>
                </a:cubicBezTo>
                <a:cubicBezTo>
                  <a:pt x="2943" y="1210"/>
                  <a:pt x="2944" y="1206"/>
                  <a:pt x="2945" y="1202"/>
                </a:cubicBezTo>
                <a:cubicBezTo>
                  <a:pt x="2946" y="1199"/>
                  <a:pt x="2947" y="1196"/>
                  <a:pt x="2948" y="1193"/>
                </a:cubicBezTo>
                <a:cubicBezTo>
                  <a:pt x="2950" y="1189"/>
                  <a:pt x="2951" y="1185"/>
                  <a:pt x="2953" y="1181"/>
                </a:cubicBezTo>
                <a:cubicBezTo>
                  <a:pt x="2953" y="1178"/>
                  <a:pt x="2954" y="1176"/>
                  <a:pt x="2955" y="1173"/>
                </a:cubicBezTo>
                <a:cubicBezTo>
                  <a:pt x="2957" y="1169"/>
                  <a:pt x="2958" y="1164"/>
                  <a:pt x="2960" y="1159"/>
                </a:cubicBezTo>
                <a:cubicBezTo>
                  <a:pt x="2960" y="1157"/>
                  <a:pt x="2961" y="1155"/>
                  <a:pt x="2961" y="1153"/>
                </a:cubicBezTo>
                <a:cubicBezTo>
                  <a:pt x="2963" y="1146"/>
                  <a:pt x="2965" y="1140"/>
                  <a:pt x="2967" y="1133"/>
                </a:cubicBezTo>
                <a:cubicBezTo>
                  <a:pt x="2967" y="1133"/>
                  <a:pt x="2968" y="1133"/>
                  <a:pt x="2968" y="1133"/>
                </a:cubicBezTo>
                <a:close/>
                <a:moveTo>
                  <a:pt x="2933" y="1035"/>
                </a:moveTo>
                <a:cubicBezTo>
                  <a:pt x="2933" y="1033"/>
                  <a:pt x="2934" y="1031"/>
                  <a:pt x="2935" y="1029"/>
                </a:cubicBezTo>
                <a:cubicBezTo>
                  <a:pt x="2935" y="1028"/>
                  <a:pt x="2935" y="1027"/>
                  <a:pt x="2936" y="1027"/>
                </a:cubicBezTo>
                <a:cubicBezTo>
                  <a:pt x="2945" y="1054"/>
                  <a:pt x="2954" y="1082"/>
                  <a:pt x="2962" y="1110"/>
                </a:cubicBezTo>
                <a:cubicBezTo>
                  <a:pt x="2958" y="1123"/>
                  <a:pt x="2954" y="1136"/>
                  <a:pt x="2950" y="1149"/>
                </a:cubicBezTo>
                <a:cubicBezTo>
                  <a:pt x="2949" y="1151"/>
                  <a:pt x="2949" y="1153"/>
                  <a:pt x="2948" y="1155"/>
                </a:cubicBezTo>
                <a:cubicBezTo>
                  <a:pt x="2947" y="1160"/>
                  <a:pt x="2945" y="1165"/>
                  <a:pt x="2944" y="1169"/>
                </a:cubicBezTo>
                <a:cubicBezTo>
                  <a:pt x="2943" y="1172"/>
                  <a:pt x="2942" y="1174"/>
                  <a:pt x="2941" y="1176"/>
                </a:cubicBezTo>
                <a:cubicBezTo>
                  <a:pt x="2940" y="1181"/>
                  <a:pt x="2938" y="1185"/>
                  <a:pt x="2937" y="1189"/>
                </a:cubicBezTo>
                <a:cubicBezTo>
                  <a:pt x="2936" y="1192"/>
                  <a:pt x="2935" y="1194"/>
                  <a:pt x="2934" y="1197"/>
                </a:cubicBezTo>
                <a:cubicBezTo>
                  <a:pt x="2933" y="1201"/>
                  <a:pt x="2932" y="1205"/>
                  <a:pt x="2930" y="1209"/>
                </a:cubicBezTo>
                <a:cubicBezTo>
                  <a:pt x="2929" y="1212"/>
                  <a:pt x="2928" y="1215"/>
                  <a:pt x="2927" y="1217"/>
                </a:cubicBezTo>
                <a:cubicBezTo>
                  <a:pt x="2926" y="1221"/>
                  <a:pt x="2924" y="1225"/>
                  <a:pt x="2923" y="1229"/>
                </a:cubicBezTo>
                <a:cubicBezTo>
                  <a:pt x="2922" y="1232"/>
                  <a:pt x="2921" y="1234"/>
                  <a:pt x="2920" y="1237"/>
                </a:cubicBezTo>
                <a:cubicBezTo>
                  <a:pt x="2918" y="1241"/>
                  <a:pt x="2917" y="1245"/>
                  <a:pt x="2915" y="1249"/>
                </a:cubicBezTo>
                <a:cubicBezTo>
                  <a:pt x="2914" y="1251"/>
                  <a:pt x="2913" y="1254"/>
                  <a:pt x="2912" y="1257"/>
                </a:cubicBezTo>
                <a:cubicBezTo>
                  <a:pt x="2911" y="1261"/>
                  <a:pt x="2909" y="1264"/>
                  <a:pt x="2908" y="1268"/>
                </a:cubicBezTo>
                <a:cubicBezTo>
                  <a:pt x="2907" y="1271"/>
                  <a:pt x="2905" y="1274"/>
                  <a:pt x="2904" y="1276"/>
                </a:cubicBezTo>
                <a:cubicBezTo>
                  <a:pt x="2903" y="1280"/>
                  <a:pt x="2901" y="1284"/>
                  <a:pt x="2900" y="1288"/>
                </a:cubicBezTo>
                <a:cubicBezTo>
                  <a:pt x="2898" y="1290"/>
                  <a:pt x="2897" y="1293"/>
                  <a:pt x="2896" y="1296"/>
                </a:cubicBezTo>
                <a:cubicBezTo>
                  <a:pt x="2894" y="1300"/>
                  <a:pt x="2893" y="1304"/>
                  <a:pt x="2891" y="1307"/>
                </a:cubicBezTo>
                <a:cubicBezTo>
                  <a:pt x="2890" y="1310"/>
                  <a:pt x="2889" y="1313"/>
                  <a:pt x="2888" y="1315"/>
                </a:cubicBezTo>
                <a:cubicBezTo>
                  <a:pt x="2886" y="1319"/>
                  <a:pt x="2884" y="1323"/>
                  <a:pt x="2882" y="1327"/>
                </a:cubicBezTo>
                <a:cubicBezTo>
                  <a:pt x="2881" y="1330"/>
                  <a:pt x="2880" y="1332"/>
                  <a:pt x="2879" y="1334"/>
                </a:cubicBezTo>
                <a:cubicBezTo>
                  <a:pt x="2877" y="1339"/>
                  <a:pt x="2875" y="1344"/>
                  <a:pt x="2873" y="1348"/>
                </a:cubicBezTo>
                <a:cubicBezTo>
                  <a:pt x="2872" y="1350"/>
                  <a:pt x="2871" y="1352"/>
                  <a:pt x="2870" y="1353"/>
                </a:cubicBezTo>
                <a:cubicBezTo>
                  <a:pt x="2867" y="1360"/>
                  <a:pt x="2864" y="1366"/>
                  <a:pt x="2861" y="1372"/>
                </a:cubicBezTo>
                <a:cubicBezTo>
                  <a:pt x="2860" y="1374"/>
                  <a:pt x="2859" y="1377"/>
                  <a:pt x="2858" y="1379"/>
                </a:cubicBezTo>
                <a:cubicBezTo>
                  <a:pt x="2856" y="1383"/>
                  <a:pt x="2854" y="1387"/>
                  <a:pt x="2852" y="1391"/>
                </a:cubicBezTo>
                <a:cubicBezTo>
                  <a:pt x="2850" y="1393"/>
                  <a:pt x="2849" y="1396"/>
                  <a:pt x="2847" y="1399"/>
                </a:cubicBezTo>
                <a:cubicBezTo>
                  <a:pt x="2846" y="1402"/>
                  <a:pt x="2844" y="1404"/>
                  <a:pt x="2843" y="1407"/>
                </a:cubicBezTo>
                <a:cubicBezTo>
                  <a:pt x="2843" y="1406"/>
                  <a:pt x="2843" y="1404"/>
                  <a:pt x="2843" y="1403"/>
                </a:cubicBezTo>
                <a:cubicBezTo>
                  <a:pt x="2843" y="1399"/>
                  <a:pt x="2844" y="1394"/>
                  <a:pt x="2844" y="1390"/>
                </a:cubicBezTo>
                <a:cubicBezTo>
                  <a:pt x="2845" y="1383"/>
                  <a:pt x="2845" y="1377"/>
                  <a:pt x="2846" y="1370"/>
                </a:cubicBezTo>
                <a:cubicBezTo>
                  <a:pt x="2846" y="1366"/>
                  <a:pt x="2846" y="1361"/>
                  <a:pt x="2847" y="1357"/>
                </a:cubicBezTo>
                <a:cubicBezTo>
                  <a:pt x="2847" y="1350"/>
                  <a:pt x="2848" y="1344"/>
                  <a:pt x="2849" y="1337"/>
                </a:cubicBezTo>
                <a:cubicBezTo>
                  <a:pt x="2849" y="1333"/>
                  <a:pt x="2850" y="1328"/>
                  <a:pt x="2850" y="1323"/>
                </a:cubicBezTo>
                <a:cubicBezTo>
                  <a:pt x="2851" y="1317"/>
                  <a:pt x="2852" y="1311"/>
                  <a:pt x="2853" y="1304"/>
                </a:cubicBezTo>
                <a:cubicBezTo>
                  <a:pt x="2853" y="1300"/>
                  <a:pt x="2854" y="1295"/>
                  <a:pt x="2855" y="1291"/>
                </a:cubicBezTo>
                <a:cubicBezTo>
                  <a:pt x="2855" y="1284"/>
                  <a:pt x="2856" y="1278"/>
                  <a:pt x="2857" y="1271"/>
                </a:cubicBezTo>
                <a:cubicBezTo>
                  <a:pt x="2858" y="1267"/>
                  <a:pt x="2859" y="1262"/>
                  <a:pt x="2859" y="1258"/>
                </a:cubicBezTo>
                <a:cubicBezTo>
                  <a:pt x="2861" y="1251"/>
                  <a:pt x="2862" y="1245"/>
                  <a:pt x="2863" y="1238"/>
                </a:cubicBezTo>
                <a:cubicBezTo>
                  <a:pt x="2864" y="1234"/>
                  <a:pt x="2864" y="1230"/>
                  <a:pt x="2865" y="1226"/>
                </a:cubicBezTo>
                <a:cubicBezTo>
                  <a:pt x="2866" y="1218"/>
                  <a:pt x="2868" y="1210"/>
                  <a:pt x="2869" y="1203"/>
                </a:cubicBezTo>
                <a:cubicBezTo>
                  <a:pt x="2870" y="1200"/>
                  <a:pt x="2871" y="1197"/>
                  <a:pt x="2871" y="1193"/>
                </a:cubicBezTo>
                <a:cubicBezTo>
                  <a:pt x="2874" y="1183"/>
                  <a:pt x="2876" y="1172"/>
                  <a:pt x="2878" y="1162"/>
                </a:cubicBezTo>
                <a:cubicBezTo>
                  <a:pt x="2881" y="1156"/>
                  <a:pt x="2884" y="1150"/>
                  <a:pt x="2887" y="1144"/>
                </a:cubicBezTo>
                <a:cubicBezTo>
                  <a:pt x="2887" y="1143"/>
                  <a:pt x="2888" y="1141"/>
                  <a:pt x="2889" y="1140"/>
                </a:cubicBezTo>
                <a:cubicBezTo>
                  <a:pt x="2891" y="1135"/>
                  <a:pt x="2893" y="1131"/>
                  <a:pt x="2895" y="1127"/>
                </a:cubicBezTo>
                <a:cubicBezTo>
                  <a:pt x="2896" y="1124"/>
                  <a:pt x="2897" y="1122"/>
                  <a:pt x="2898" y="1120"/>
                </a:cubicBezTo>
                <a:cubicBezTo>
                  <a:pt x="2899" y="1116"/>
                  <a:pt x="2901" y="1113"/>
                  <a:pt x="2903" y="1109"/>
                </a:cubicBezTo>
                <a:cubicBezTo>
                  <a:pt x="2904" y="1106"/>
                  <a:pt x="2905" y="1104"/>
                  <a:pt x="2906" y="1101"/>
                </a:cubicBezTo>
                <a:cubicBezTo>
                  <a:pt x="2907" y="1098"/>
                  <a:pt x="2909" y="1094"/>
                  <a:pt x="2910" y="1091"/>
                </a:cubicBezTo>
                <a:cubicBezTo>
                  <a:pt x="2911" y="1088"/>
                  <a:pt x="2912" y="1086"/>
                  <a:pt x="2914" y="1083"/>
                </a:cubicBezTo>
                <a:cubicBezTo>
                  <a:pt x="2915" y="1080"/>
                  <a:pt x="2916" y="1076"/>
                  <a:pt x="2918" y="1072"/>
                </a:cubicBezTo>
                <a:cubicBezTo>
                  <a:pt x="2919" y="1070"/>
                  <a:pt x="2920" y="1067"/>
                  <a:pt x="2921" y="1065"/>
                </a:cubicBezTo>
                <a:cubicBezTo>
                  <a:pt x="2922" y="1061"/>
                  <a:pt x="2924" y="1058"/>
                  <a:pt x="2925" y="1054"/>
                </a:cubicBezTo>
                <a:cubicBezTo>
                  <a:pt x="2926" y="1052"/>
                  <a:pt x="2927" y="1049"/>
                  <a:pt x="2928" y="1047"/>
                </a:cubicBezTo>
                <a:cubicBezTo>
                  <a:pt x="2930" y="1043"/>
                  <a:pt x="2931" y="1039"/>
                  <a:pt x="2933" y="1035"/>
                </a:cubicBezTo>
                <a:close/>
                <a:moveTo>
                  <a:pt x="2925" y="1002"/>
                </a:moveTo>
                <a:cubicBezTo>
                  <a:pt x="2925" y="1001"/>
                  <a:pt x="2925" y="1000"/>
                  <a:pt x="2926" y="999"/>
                </a:cubicBezTo>
                <a:cubicBezTo>
                  <a:pt x="2927" y="1002"/>
                  <a:pt x="2928" y="1005"/>
                  <a:pt x="2929" y="1009"/>
                </a:cubicBezTo>
                <a:cubicBezTo>
                  <a:pt x="2929" y="1010"/>
                  <a:pt x="2928" y="1012"/>
                  <a:pt x="2928" y="1013"/>
                </a:cubicBezTo>
                <a:cubicBezTo>
                  <a:pt x="2926" y="1018"/>
                  <a:pt x="2924" y="1023"/>
                  <a:pt x="2922" y="1029"/>
                </a:cubicBezTo>
                <a:cubicBezTo>
                  <a:pt x="2921" y="1031"/>
                  <a:pt x="2920" y="1034"/>
                  <a:pt x="2919" y="1036"/>
                </a:cubicBezTo>
                <a:cubicBezTo>
                  <a:pt x="2918" y="1041"/>
                  <a:pt x="2916" y="1045"/>
                  <a:pt x="2914" y="1049"/>
                </a:cubicBezTo>
                <a:cubicBezTo>
                  <a:pt x="2913" y="1052"/>
                  <a:pt x="2912" y="1055"/>
                  <a:pt x="2911" y="1058"/>
                </a:cubicBezTo>
                <a:cubicBezTo>
                  <a:pt x="2909" y="1062"/>
                  <a:pt x="2908" y="1066"/>
                  <a:pt x="2906" y="1070"/>
                </a:cubicBezTo>
                <a:cubicBezTo>
                  <a:pt x="2905" y="1073"/>
                  <a:pt x="2904" y="1076"/>
                  <a:pt x="2903" y="1078"/>
                </a:cubicBezTo>
                <a:cubicBezTo>
                  <a:pt x="2901" y="1083"/>
                  <a:pt x="2899" y="1087"/>
                  <a:pt x="2897" y="1091"/>
                </a:cubicBezTo>
                <a:cubicBezTo>
                  <a:pt x="2896" y="1093"/>
                  <a:pt x="2896" y="1095"/>
                  <a:pt x="2895" y="1096"/>
                </a:cubicBezTo>
                <a:cubicBezTo>
                  <a:pt x="2895" y="1096"/>
                  <a:pt x="2895" y="1096"/>
                  <a:pt x="2895" y="1095"/>
                </a:cubicBezTo>
                <a:cubicBezTo>
                  <a:pt x="2897" y="1088"/>
                  <a:pt x="2899" y="1081"/>
                  <a:pt x="2901" y="1074"/>
                </a:cubicBezTo>
                <a:cubicBezTo>
                  <a:pt x="2902" y="1073"/>
                  <a:pt x="2902" y="1073"/>
                  <a:pt x="2902" y="1072"/>
                </a:cubicBezTo>
                <a:cubicBezTo>
                  <a:pt x="2904" y="1064"/>
                  <a:pt x="2907" y="1056"/>
                  <a:pt x="2909" y="1048"/>
                </a:cubicBezTo>
                <a:cubicBezTo>
                  <a:pt x="2910" y="1046"/>
                  <a:pt x="2911" y="1044"/>
                  <a:pt x="2912" y="1041"/>
                </a:cubicBezTo>
                <a:cubicBezTo>
                  <a:pt x="2913" y="1036"/>
                  <a:pt x="2915" y="1030"/>
                  <a:pt x="2917" y="1025"/>
                </a:cubicBezTo>
                <a:cubicBezTo>
                  <a:pt x="2918" y="1022"/>
                  <a:pt x="2919" y="1019"/>
                  <a:pt x="2920" y="1016"/>
                </a:cubicBezTo>
                <a:cubicBezTo>
                  <a:pt x="2922" y="1011"/>
                  <a:pt x="2923" y="1007"/>
                  <a:pt x="2925" y="1002"/>
                </a:cubicBezTo>
                <a:close/>
                <a:moveTo>
                  <a:pt x="2896" y="923"/>
                </a:moveTo>
                <a:cubicBezTo>
                  <a:pt x="2904" y="942"/>
                  <a:pt x="2912" y="962"/>
                  <a:pt x="2919" y="981"/>
                </a:cubicBezTo>
                <a:cubicBezTo>
                  <a:pt x="2918" y="985"/>
                  <a:pt x="2917" y="988"/>
                  <a:pt x="2916" y="991"/>
                </a:cubicBezTo>
                <a:cubicBezTo>
                  <a:pt x="2915" y="995"/>
                  <a:pt x="2913" y="998"/>
                  <a:pt x="2912" y="1002"/>
                </a:cubicBezTo>
                <a:cubicBezTo>
                  <a:pt x="2911" y="1006"/>
                  <a:pt x="2910" y="1009"/>
                  <a:pt x="2908" y="1013"/>
                </a:cubicBezTo>
                <a:cubicBezTo>
                  <a:pt x="2907" y="1017"/>
                  <a:pt x="2906" y="1020"/>
                  <a:pt x="2904" y="1024"/>
                </a:cubicBezTo>
                <a:cubicBezTo>
                  <a:pt x="2903" y="1028"/>
                  <a:pt x="2902" y="1031"/>
                  <a:pt x="2901" y="1035"/>
                </a:cubicBezTo>
                <a:cubicBezTo>
                  <a:pt x="2900" y="1039"/>
                  <a:pt x="2898" y="1043"/>
                  <a:pt x="2897" y="1046"/>
                </a:cubicBezTo>
                <a:cubicBezTo>
                  <a:pt x="2896" y="1050"/>
                  <a:pt x="2895" y="1054"/>
                  <a:pt x="2894" y="1057"/>
                </a:cubicBezTo>
                <a:cubicBezTo>
                  <a:pt x="2893" y="1061"/>
                  <a:pt x="2892" y="1065"/>
                  <a:pt x="2890" y="1069"/>
                </a:cubicBezTo>
                <a:cubicBezTo>
                  <a:pt x="2889" y="1072"/>
                  <a:pt x="2888" y="1076"/>
                  <a:pt x="2887" y="1080"/>
                </a:cubicBezTo>
                <a:cubicBezTo>
                  <a:pt x="2886" y="1084"/>
                  <a:pt x="2885" y="1087"/>
                  <a:pt x="2884" y="1091"/>
                </a:cubicBezTo>
                <a:cubicBezTo>
                  <a:pt x="2883" y="1095"/>
                  <a:pt x="2882" y="1098"/>
                  <a:pt x="2881" y="1102"/>
                </a:cubicBezTo>
                <a:cubicBezTo>
                  <a:pt x="2878" y="1113"/>
                  <a:pt x="2875" y="1124"/>
                  <a:pt x="2872" y="1135"/>
                </a:cubicBezTo>
                <a:cubicBezTo>
                  <a:pt x="2872" y="1135"/>
                  <a:pt x="2872" y="1135"/>
                  <a:pt x="2872" y="1135"/>
                </a:cubicBezTo>
                <a:cubicBezTo>
                  <a:pt x="2871" y="1141"/>
                  <a:pt x="2869" y="1147"/>
                  <a:pt x="2868" y="1153"/>
                </a:cubicBezTo>
                <a:cubicBezTo>
                  <a:pt x="2868" y="1155"/>
                  <a:pt x="2867" y="1156"/>
                  <a:pt x="2867" y="1158"/>
                </a:cubicBezTo>
                <a:cubicBezTo>
                  <a:pt x="2862" y="1167"/>
                  <a:pt x="2858" y="1176"/>
                  <a:pt x="2853" y="1185"/>
                </a:cubicBezTo>
                <a:cubicBezTo>
                  <a:pt x="2853" y="1186"/>
                  <a:pt x="2852" y="1188"/>
                  <a:pt x="2851" y="1189"/>
                </a:cubicBezTo>
                <a:cubicBezTo>
                  <a:pt x="2847" y="1197"/>
                  <a:pt x="2843" y="1204"/>
                  <a:pt x="2839" y="1212"/>
                </a:cubicBezTo>
                <a:cubicBezTo>
                  <a:pt x="2838" y="1215"/>
                  <a:pt x="2836" y="1218"/>
                  <a:pt x="2834" y="1221"/>
                </a:cubicBezTo>
                <a:cubicBezTo>
                  <a:pt x="2831" y="1227"/>
                  <a:pt x="2828" y="1233"/>
                  <a:pt x="2825" y="1239"/>
                </a:cubicBezTo>
                <a:cubicBezTo>
                  <a:pt x="2823" y="1242"/>
                  <a:pt x="2820" y="1246"/>
                  <a:pt x="2818" y="1249"/>
                </a:cubicBezTo>
                <a:cubicBezTo>
                  <a:pt x="2815" y="1255"/>
                  <a:pt x="2812" y="1260"/>
                  <a:pt x="2809" y="1265"/>
                </a:cubicBezTo>
                <a:cubicBezTo>
                  <a:pt x="2807" y="1269"/>
                  <a:pt x="2805" y="1273"/>
                  <a:pt x="2803" y="1276"/>
                </a:cubicBezTo>
                <a:cubicBezTo>
                  <a:pt x="2800" y="1281"/>
                  <a:pt x="2797" y="1286"/>
                  <a:pt x="2794" y="1291"/>
                </a:cubicBezTo>
                <a:cubicBezTo>
                  <a:pt x="2791" y="1295"/>
                  <a:pt x="2789" y="1299"/>
                  <a:pt x="2786" y="1303"/>
                </a:cubicBezTo>
                <a:cubicBezTo>
                  <a:pt x="2783" y="1307"/>
                  <a:pt x="2780" y="1312"/>
                  <a:pt x="2777" y="1317"/>
                </a:cubicBezTo>
                <a:cubicBezTo>
                  <a:pt x="2775" y="1321"/>
                  <a:pt x="2772" y="1325"/>
                  <a:pt x="2770" y="1328"/>
                </a:cubicBezTo>
                <a:cubicBezTo>
                  <a:pt x="2767" y="1333"/>
                  <a:pt x="2764" y="1338"/>
                  <a:pt x="2760" y="1342"/>
                </a:cubicBezTo>
                <a:cubicBezTo>
                  <a:pt x="2758" y="1346"/>
                  <a:pt x="2755" y="1350"/>
                  <a:pt x="2753" y="1354"/>
                </a:cubicBezTo>
                <a:cubicBezTo>
                  <a:pt x="2750" y="1358"/>
                  <a:pt x="2746" y="1363"/>
                  <a:pt x="2743" y="1368"/>
                </a:cubicBezTo>
                <a:cubicBezTo>
                  <a:pt x="2740" y="1371"/>
                  <a:pt x="2738" y="1375"/>
                  <a:pt x="2735" y="1379"/>
                </a:cubicBezTo>
                <a:cubicBezTo>
                  <a:pt x="2732" y="1383"/>
                  <a:pt x="2729" y="1388"/>
                  <a:pt x="2725" y="1392"/>
                </a:cubicBezTo>
                <a:cubicBezTo>
                  <a:pt x="2723" y="1396"/>
                  <a:pt x="2720" y="1400"/>
                  <a:pt x="2717" y="1404"/>
                </a:cubicBezTo>
                <a:cubicBezTo>
                  <a:pt x="2714" y="1408"/>
                  <a:pt x="2710" y="1412"/>
                  <a:pt x="2707" y="1417"/>
                </a:cubicBezTo>
                <a:cubicBezTo>
                  <a:pt x="2704" y="1420"/>
                  <a:pt x="2701" y="1424"/>
                  <a:pt x="2698" y="1428"/>
                </a:cubicBezTo>
                <a:cubicBezTo>
                  <a:pt x="2695" y="1432"/>
                  <a:pt x="2692" y="1436"/>
                  <a:pt x="2688" y="1441"/>
                </a:cubicBezTo>
                <a:cubicBezTo>
                  <a:pt x="2685" y="1444"/>
                  <a:pt x="2682" y="1448"/>
                  <a:pt x="2679" y="1452"/>
                </a:cubicBezTo>
                <a:cubicBezTo>
                  <a:pt x="2676" y="1456"/>
                  <a:pt x="2672" y="1460"/>
                  <a:pt x="2669" y="1464"/>
                </a:cubicBezTo>
                <a:cubicBezTo>
                  <a:pt x="2666" y="1468"/>
                  <a:pt x="2663" y="1472"/>
                  <a:pt x="2660" y="1475"/>
                </a:cubicBezTo>
                <a:cubicBezTo>
                  <a:pt x="2656" y="1479"/>
                  <a:pt x="2653" y="1483"/>
                  <a:pt x="2649" y="1488"/>
                </a:cubicBezTo>
                <a:cubicBezTo>
                  <a:pt x="2646" y="1491"/>
                  <a:pt x="2643" y="1495"/>
                  <a:pt x="2640" y="1498"/>
                </a:cubicBezTo>
                <a:cubicBezTo>
                  <a:pt x="2636" y="1502"/>
                  <a:pt x="2632" y="1506"/>
                  <a:pt x="2629" y="1510"/>
                </a:cubicBezTo>
                <a:cubicBezTo>
                  <a:pt x="2626" y="1514"/>
                  <a:pt x="2622" y="1518"/>
                  <a:pt x="2619" y="1521"/>
                </a:cubicBezTo>
                <a:cubicBezTo>
                  <a:pt x="2615" y="1525"/>
                  <a:pt x="2612" y="1529"/>
                  <a:pt x="2608" y="1533"/>
                </a:cubicBezTo>
                <a:cubicBezTo>
                  <a:pt x="2605" y="1536"/>
                  <a:pt x="2601" y="1540"/>
                  <a:pt x="2598" y="1543"/>
                </a:cubicBezTo>
                <a:cubicBezTo>
                  <a:pt x="2596" y="1546"/>
                  <a:pt x="2594" y="1548"/>
                  <a:pt x="2592" y="1550"/>
                </a:cubicBezTo>
                <a:cubicBezTo>
                  <a:pt x="2592" y="1550"/>
                  <a:pt x="2592" y="1549"/>
                  <a:pt x="2592" y="1549"/>
                </a:cubicBezTo>
                <a:cubicBezTo>
                  <a:pt x="2591" y="1541"/>
                  <a:pt x="2591" y="1534"/>
                  <a:pt x="2591" y="1527"/>
                </a:cubicBezTo>
                <a:cubicBezTo>
                  <a:pt x="2591" y="1525"/>
                  <a:pt x="2591" y="1523"/>
                  <a:pt x="2591" y="1521"/>
                </a:cubicBezTo>
                <a:cubicBezTo>
                  <a:pt x="2591" y="1514"/>
                  <a:pt x="2591" y="1506"/>
                  <a:pt x="2591" y="1499"/>
                </a:cubicBezTo>
                <a:cubicBezTo>
                  <a:pt x="2591" y="1487"/>
                  <a:pt x="2591" y="1475"/>
                  <a:pt x="2591" y="1464"/>
                </a:cubicBezTo>
                <a:cubicBezTo>
                  <a:pt x="2591" y="1460"/>
                  <a:pt x="2592" y="1455"/>
                  <a:pt x="2592" y="1451"/>
                </a:cubicBezTo>
                <a:cubicBezTo>
                  <a:pt x="2592" y="1444"/>
                  <a:pt x="2592" y="1436"/>
                  <a:pt x="2593" y="1428"/>
                </a:cubicBezTo>
                <a:cubicBezTo>
                  <a:pt x="2593" y="1423"/>
                  <a:pt x="2593" y="1419"/>
                  <a:pt x="2593" y="1414"/>
                </a:cubicBezTo>
                <a:cubicBezTo>
                  <a:pt x="2594" y="1407"/>
                  <a:pt x="2594" y="1400"/>
                  <a:pt x="2595" y="1393"/>
                </a:cubicBezTo>
                <a:cubicBezTo>
                  <a:pt x="2595" y="1388"/>
                  <a:pt x="2595" y="1382"/>
                  <a:pt x="2596" y="1377"/>
                </a:cubicBezTo>
                <a:cubicBezTo>
                  <a:pt x="2596" y="1371"/>
                  <a:pt x="2597" y="1365"/>
                  <a:pt x="2597" y="1359"/>
                </a:cubicBezTo>
                <a:cubicBezTo>
                  <a:pt x="2602" y="1354"/>
                  <a:pt x="2607" y="1349"/>
                  <a:pt x="2612" y="1343"/>
                </a:cubicBezTo>
                <a:cubicBezTo>
                  <a:pt x="2615" y="1341"/>
                  <a:pt x="2618" y="1338"/>
                  <a:pt x="2620" y="1335"/>
                </a:cubicBezTo>
                <a:cubicBezTo>
                  <a:pt x="2627" y="1328"/>
                  <a:pt x="2635" y="1320"/>
                  <a:pt x="2642" y="1312"/>
                </a:cubicBezTo>
                <a:cubicBezTo>
                  <a:pt x="2642" y="1311"/>
                  <a:pt x="2643" y="1311"/>
                  <a:pt x="2643" y="1310"/>
                </a:cubicBezTo>
                <a:cubicBezTo>
                  <a:pt x="2650" y="1302"/>
                  <a:pt x="2658" y="1294"/>
                  <a:pt x="2665" y="1285"/>
                </a:cubicBezTo>
                <a:cubicBezTo>
                  <a:pt x="2667" y="1283"/>
                  <a:pt x="2669" y="1280"/>
                  <a:pt x="2672" y="1278"/>
                </a:cubicBezTo>
                <a:cubicBezTo>
                  <a:pt x="2677" y="1271"/>
                  <a:pt x="2682" y="1265"/>
                  <a:pt x="2687" y="1259"/>
                </a:cubicBezTo>
                <a:cubicBezTo>
                  <a:pt x="2690" y="1256"/>
                  <a:pt x="2692" y="1252"/>
                  <a:pt x="2695" y="1249"/>
                </a:cubicBezTo>
                <a:cubicBezTo>
                  <a:pt x="2699" y="1244"/>
                  <a:pt x="2704" y="1238"/>
                  <a:pt x="2708" y="1233"/>
                </a:cubicBezTo>
                <a:cubicBezTo>
                  <a:pt x="2711" y="1229"/>
                  <a:pt x="2714" y="1225"/>
                  <a:pt x="2717" y="1222"/>
                </a:cubicBezTo>
                <a:cubicBezTo>
                  <a:pt x="2721" y="1216"/>
                  <a:pt x="2725" y="1211"/>
                  <a:pt x="2728" y="1206"/>
                </a:cubicBezTo>
                <a:cubicBezTo>
                  <a:pt x="2731" y="1202"/>
                  <a:pt x="2734" y="1198"/>
                  <a:pt x="2737" y="1194"/>
                </a:cubicBezTo>
                <a:cubicBezTo>
                  <a:pt x="2741" y="1189"/>
                  <a:pt x="2745" y="1184"/>
                  <a:pt x="2748" y="1179"/>
                </a:cubicBezTo>
                <a:cubicBezTo>
                  <a:pt x="2751" y="1175"/>
                  <a:pt x="2754" y="1171"/>
                  <a:pt x="2757" y="1166"/>
                </a:cubicBezTo>
                <a:cubicBezTo>
                  <a:pt x="2761" y="1161"/>
                  <a:pt x="2764" y="1156"/>
                  <a:pt x="2768" y="1151"/>
                </a:cubicBezTo>
                <a:cubicBezTo>
                  <a:pt x="2770" y="1147"/>
                  <a:pt x="2773" y="1143"/>
                  <a:pt x="2776" y="1138"/>
                </a:cubicBezTo>
                <a:cubicBezTo>
                  <a:pt x="2779" y="1133"/>
                  <a:pt x="2783" y="1128"/>
                  <a:pt x="2786" y="1123"/>
                </a:cubicBezTo>
                <a:cubicBezTo>
                  <a:pt x="2789" y="1119"/>
                  <a:pt x="2792" y="1114"/>
                  <a:pt x="2795" y="1110"/>
                </a:cubicBezTo>
                <a:cubicBezTo>
                  <a:pt x="2798" y="1105"/>
                  <a:pt x="2801" y="1100"/>
                  <a:pt x="2804" y="1095"/>
                </a:cubicBezTo>
                <a:cubicBezTo>
                  <a:pt x="2807" y="1090"/>
                  <a:pt x="2810" y="1086"/>
                  <a:pt x="2812" y="1081"/>
                </a:cubicBezTo>
                <a:cubicBezTo>
                  <a:pt x="2815" y="1076"/>
                  <a:pt x="2818" y="1071"/>
                  <a:pt x="2821" y="1066"/>
                </a:cubicBezTo>
                <a:cubicBezTo>
                  <a:pt x="2824" y="1061"/>
                  <a:pt x="2827" y="1057"/>
                  <a:pt x="2829" y="1052"/>
                </a:cubicBezTo>
                <a:cubicBezTo>
                  <a:pt x="2832" y="1047"/>
                  <a:pt x="2835" y="1042"/>
                  <a:pt x="2838" y="1037"/>
                </a:cubicBezTo>
                <a:cubicBezTo>
                  <a:pt x="2841" y="1032"/>
                  <a:pt x="2843" y="1027"/>
                  <a:pt x="2846" y="1023"/>
                </a:cubicBezTo>
                <a:cubicBezTo>
                  <a:pt x="2849" y="1018"/>
                  <a:pt x="2851" y="1012"/>
                  <a:pt x="2854" y="1007"/>
                </a:cubicBezTo>
                <a:cubicBezTo>
                  <a:pt x="2857" y="1003"/>
                  <a:pt x="2859" y="998"/>
                  <a:pt x="2862" y="993"/>
                </a:cubicBezTo>
                <a:cubicBezTo>
                  <a:pt x="2864" y="988"/>
                  <a:pt x="2867" y="983"/>
                  <a:pt x="2869" y="977"/>
                </a:cubicBezTo>
                <a:cubicBezTo>
                  <a:pt x="2872" y="972"/>
                  <a:pt x="2874" y="968"/>
                  <a:pt x="2877" y="963"/>
                </a:cubicBezTo>
                <a:cubicBezTo>
                  <a:pt x="2879" y="957"/>
                  <a:pt x="2882" y="952"/>
                  <a:pt x="2884" y="947"/>
                </a:cubicBezTo>
                <a:cubicBezTo>
                  <a:pt x="2887" y="942"/>
                  <a:pt x="2889" y="937"/>
                  <a:pt x="2891" y="932"/>
                </a:cubicBezTo>
                <a:cubicBezTo>
                  <a:pt x="2893" y="929"/>
                  <a:pt x="2894" y="926"/>
                  <a:pt x="2896" y="923"/>
                </a:cubicBezTo>
                <a:close/>
                <a:moveTo>
                  <a:pt x="2846" y="819"/>
                </a:moveTo>
                <a:cubicBezTo>
                  <a:pt x="2862" y="848"/>
                  <a:pt x="2876" y="878"/>
                  <a:pt x="2889" y="908"/>
                </a:cubicBezTo>
                <a:cubicBezTo>
                  <a:pt x="2886" y="914"/>
                  <a:pt x="2884" y="920"/>
                  <a:pt x="2881" y="926"/>
                </a:cubicBezTo>
                <a:cubicBezTo>
                  <a:pt x="2879" y="930"/>
                  <a:pt x="2877" y="933"/>
                  <a:pt x="2876" y="937"/>
                </a:cubicBezTo>
                <a:cubicBezTo>
                  <a:pt x="2872" y="946"/>
                  <a:pt x="2867" y="955"/>
                  <a:pt x="2863" y="964"/>
                </a:cubicBezTo>
                <a:cubicBezTo>
                  <a:pt x="2862" y="965"/>
                  <a:pt x="2862" y="966"/>
                  <a:pt x="2861" y="967"/>
                </a:cubicBezTo>
                <a:cubicBezTo>
                  <a:pt x="2856" y="977"/>
                  <a:pt x="2851" y="987"/>
                  <a:pt x="2846" y="997"/>
                </a:cubicBezTo>
                <a:cubicBezTo>
                  <a:pt x="2845" y="1000"/>
                  <a:pt x="2843" y="1003"/>
                  <a:pt x="2841" y="1006"/>
                </a:cubicBezTo>
                <a:cubicBezTo>
                  <a:pt x="2838" y="1012"/>
                  <a:pt x="2834" y="1019"/>
                  <a:pt x="2830" y="1026"/>
                </a:cubicBezTo>
                <a:cubicBezTo>
                  <a:pt x="2828" y="1030"/>
                  <a:pt x="2826" y="1033"/>
                  <a:pt x="2824" y="1037"/>
                </a:cubicBezTo>
                <a:cubicBezTo>
                  <a:pt x="2821" y="1043"/>
                  <a:pt x="2817" y="1049"/>
                  <a:pt x="2814" y="1055"/>
                </a:cubicBezTo>
                <a:cubicBezTo>
                  <a:pt x="2812" y="1059"/>
                  <a:pt x="2809" y="1063"/>
                  <a:pt x="2807" y="1067"/>
                </a:cubicBezTo>
                <a:cubicBezTo>
                  <a:pt x="2804" y="1072"/>
                  <a:pt x="2800" y="1078"/>
                  <a:pt x="2797" y="1083"/>
                </a:cubicBezTo>
                <a:cubicBezTo>
                  <a:pt x="2795" y="1088"/>
                  <a:pt x="2792" y="1092"/>
                  <a:pt x="2789" y="1096"/>
                </a:cubicBezTo>
                <a:cubicBezTo>
                  <a:pt x="2786" y="1101"/>
                  <a:pt x="2783" y="1106"/>
                  <a:pt x="2779" y="1112"/>
                </a:cubicBezTo>
                <a:cubicBezTo>
                  <a:pt x="2777" y="1116"/>
                  <a:pt x="2774" y="1120"/>
                  <a:pt x="2771" y="1124"/>
                </a:cubicBezTo>
                <a:cubicBezTo>
                  <a:pt x="2768" y="1129"/>
                  <a:pt x="2765" y="1134"/>
                  <a:pt x="2761" y="1139"/>
                </a:cubicBezTo>
                <a:cubicBezTo>
                  <a:pt x="2758" y="1144"/>
                  <a:pt x="2755" y="1148"/>
                  <a:pt x="2753" y="1152"/>
                </a:cubicBezTo>
                <a:cubicBezTo>
                  <a:pt x="2749" y="1157"/>
                  <a:pt x="2746" y="1162"/>
                  <a:pt x="2742" y="1167"/>
                </a:cubicBezTo>
                <a:cubicBezTo>
                  <a:pt x="2739" y="1171"/>
                  <a:pt x="2736" y="1175"/>
                  <a:pt x="2733" y="1179"/>
                </a:cubicBezTo>
                <a:cubicBezTo>
                  <a:pt x="2730" y="1184"/>
                  <a:pt x="2726" y="1189"/>
                  <a:pt x="2723" y="1194"/>
                </a:cubicBezTo>
                <a:cubicBezTo>
                  <a:pt x="2720" y="1198"/>
                  <a:pt x="2717" y="1202"/>
                  <a:pt x="2713" y="1206"/>
                </a:cubicBezTo>
                <a:cubicBezTo>
                  <a:pt x="2710" y="1211"/>
                  <a:pt x="2706" y="1215"/>
                  <a:pt x="2703" y="1220"/>
                </a:cubicBezTo>
                <a:cubicBezTo>
                  <a:pt x="2699" y="1224"/>
                  <a:pt x="2696" y="1228"/>
                  <a:pt x="2693" y="1232"/>
                </a:cubicBezTo>
                <a:cubicBezTo>
                  <a:pt x="2689" y="1237"/>
                  <a:pt x="2686" y="1242"/>
                  <a:pt x="2682" y="1246"/>
                </a:cubicBezTo>
                <a:cubicBezTo>
                  <a:pt x="2679" y="1250"/>
                  <a:pt x="2675" y="1254"/>
                  <a:pt x="2672" y="1258"/>
                </a:cubicBezTo>
                <a:cubicBezTo>
                  <a:pt x="2668" y="1263"/>
                  <a:pt x="2664" y="1267"/>
                  <a:pt x="2661" y="1272"/>
                </a:cubicBezTo>
                <a:cubicBezTo>
                  <a:pt x="2657" y="1276"/>
                  <a:pt x="2654" y="1280"/>
                  <a:pt x="2650" y="1284"/>
                </a:cubicBezTo>
                <a:cubicBezTo>
                  <a:pt x="2646" y="1288"/>
                  <a:pt x="2643" y="1293"/>
                  <a:pt x="2639" y="1297"/>
                </a:cubicBezTo>
                <a:cubicBezTo>
                  <a:pt x="2635" y="1301"/>
                  <a:pt x="2632" y="1305"/>
                  <a:pt x="2628" y="1309"/>
                </a:cubicBezTo>
                <a:cubicBezTo>
                  <a:pt x="2624" y="1313"/>
                  <a:pt x="2620" y="1318"/>
                  <a:pt x="2616" y="1322"/>
                </a:cubicBezTo>
                <a:cubicBezTo>
                  <a:pt x="2613" y="1326"/>
                  <a:pt x="2609" y="1330"/>
                  <a:pt x="2605" y="1334"/>
                </a:cubicBezTo>
                <a:cubicBezTo>
                  <a:pt x="2603" y="1336"/>
                  <a:pt x="2601" y="1338"/>
                  <a:pt x="2599" y="1340"/>
                </a:cubicBezTo>
                <a:cubicBezTo>
                  <a:pt x="2600" y="1337"/>
                  <a:pt x="2600" y="1335"/>
                  <a:pt x="2600" y="1332"/>
                </a:cubicBezTo>
                <a:cubicBezTo>
                  <a:pt x="2601" y="1328"/>
                  <a:pt x="2601" y="1323"/>
                  <a:pt x="2602" y="1319"/>
                </a:cubicBezTo>
                <a:cubicBezTo>
                  <a:pt x="2602" y="1313"/>
                  <a:pt x="2603" y="1307"/>
                  <a:pt x="2604" y="1302"/>
                </a:cubicBezTo>
                <a:cubicBezTo>
                  <a:pt x="2604" y="1297"/>
                  <a:pt x="2605" y="1293"/>
                  <a:pt x="2606" y="1288"/>
                </a:cubicBezTo>
                <a:cubicBezTo>
                  <a:pt x="2607" y="1282"/>
                  <a:pt x="2607" y="1277"/>
                  <a:pt x="2608" y="1271"/>
                </a:cubicBezTo>
                <a:cubicBezTo>
                  <a:pt x="2609" y="1267"/>
                  <a:pt x="2610" y="1262"/>
                  <a:pt x="2610" y="1258"/>
                </a:cubicBezTo>
                <a:cubicBezTo>
                  <a:pt x="2611" y="1252"/>
                  <a:pt x="2612" y="1246"/>
                  <a:pt x="2613" y="1240"/>
                </a:cubicBezTo>
                <a:cubicBezTo>
                  <a:pt x="2614" y="1236"/>
                  <a:pt x="2615" y="1232"/>
                  <a:pt x="2616" y="1228"/>
                </a:cubicBezTo>
                <a:cubicBezTo>
                  <a:pt x="2617" y="1221"/>
                  <a:pt x="2618" y="1215"/>
                  <a:pt x="2619" y="1209"/>
                </a:cubicBezTo>
                <a:cubicBezTo>
                  <a:pt x="2620" y="1205"/>
                  <a:pt x="2621" y="1201"/>
                  <a:pt x="2621" y="1197"/>
                </a:cubicBezTo>
                <a:cubicBezTo>
                  <a:pt x="2623" y="1191"/>
                  <a:pt x="2624" y="1184"/>
                  <a:pt x="2626" y="1178"/>
                </a:cubicBezTo>
                <a:cubicBezTo>
                  <a:pt x="2626" y="1174"/>
                  <a:pt x="2627" y="1171"/>
                  <a:pt x="2628" y="1168"/>
                </a:cubicBezTo>
                <a:cubicBezTo>
                  <a:pt x="2630" y="1159"/>
                  <a:pt x="2632" y="1151"/>
                  <a:pt x="2634" y="1142"/>
                </a:cubicBezTo>
                <a:cubicBezTo>
                  <a:pt x="2634" y="1141"/>
                  <a:pt x="2634" y="1139"/>
                  <a:pt x="2635" y="1138"/>
                </a:cubicBezTo>
                <a:cubicBezTo>
                  <a:pt x="2637" y="1128"/>
                  <a:pt x="2640" y="1118"/>
                  <a:pt x="2642" y="1109"/>
                </a:cubicBezTo>
                <a:cubicBezTo>
                  <a:pt x="2645" y="1106"/>
                  <a:pt x="2647" y="1103"/>
                  <a:pt x="2650" y="1101"/>
                </a:cubicBezTo>
                <a:cubicBezTo>
                  <a:pt x="2652" y="1098"/>
                  <a:pt x="2655" y="1095"/>
                  <a:pt x="2657" y="1092"/>
                </a:cubicBezTo>
                <a:cubicBezTo>
                  <a:pt x="2661" y="1088"/>
                  <a:pt x="2664" y="1084"/>
                  <a:pt x="2668" y="1080"/>
                </a:cubicBezTo>
                <a:cubicBezTo>
                  <a:pt x="2671" y="1076"/>
                  <a:pt x="2674" y="1072"/>
                  <a:pt x="2677" y="1069"/>
                </a:cubicBezTo>
                <a:cubicBezTo>
                  <a:pt x="2680" y="1065"/>
                  <a:pt x="2683" y="1062"/>
                  <a:pt x="2686" y="1058"/>
                </a:cubicBezTo>
                <a:cubicBezTo>
                  <a:pt x="2688" y="1055"/>
                  <a:pt x="2690" y="1053"/>
                  <a:pt x="2692" y="1050"/>
                </a:cubicBezTo>
                <a:cubicBezTo>
                  <a:pt x="2695" y="1047"/>
                  <a:pt x="2698" y="1044"/>
                  <a:pt x="2700" y="1040"/>
                </a:cubicBezTo>
                <a:cubicBezTo>
                  <a:pt x="2702" y="1038"/>
                  <a:pt x="2704" y="1035"/>
                  <a:pt x="2706" y="1032"/>
                </a:cubicBezTo>
                <a:cubicBezTo>
                  <a:pt x="2709" y="1029"/>
                  <a:pt x="2712" y="1026"/>
                  <a:pt x="2714" y="1022"/>
                </a:cubicBezTo>
                <a:cubicBezTo>
                  <a:pt x="2716" y="1020"/>
                  <a:pt x="2718" y="1017"/>
                  <a:pt x="2720" y="1014"/>
                </a:cubicBezTo>
                <a:cubicBezTo>
                  <a:pt x="2723" y="1011"/>
                  <a:pt x="2725" y="1008"/>
                  <a:pt x="2728" y="1004"/>
                </a:cubicBezTo>
                <a:cubicBezTo>
                  <a:pt x="2730" y="1002"/>
                  <a:pt x="2732" y="999"/>
                  <a:pt x="2734" y="996"/>
                </a:cubicBezTo>
                <a:cubicBezTo>
                  <a:pt x="2736" y="993"/>
                  <a:pt x="2739" y="990"/>
                  <a:pt x="2741" y="986"/>
                </a:cubicBezTo>
                <a:cubicBezTo>
                  <a:pt x="2743" y="983"/>
                  <a:pt x="2745" y="981"/>
                  <a:pt x="2747" y="978"/>
                </a:cubicBezTo>
                <a:cubicBezTo>
                  <a:pt x="2750" y="974"/>
                  <a:pt x="2752" y="971"/>
                  <a:pt x="2754" y="968"/>
                </a:cubicBezTo>
                <a:cubicBezTo>
                  <a:pt x="2756" y="965"/>
                  <a:pt x="2758" y="962"/>
                  <a:pt x="2760" y="959"/>
                </a:cubicBezTo>
                <a:cubicBezTo>
                  <a:pt x="2763" y="956"/>
                  <a:pt x="2765" y="953"/>
                  <a:pt x="2767" y="949"/>
                </a:cubicBezTo>
                <a:cubicBezTo>
                  <a:pt x="2769" y="946"/>
                  <a:pt x="2771" y="943"/>
                  <a:pt x="2773" y="940"/>
                </a:cubicBezTo>
                <a:cubicBezTo>
                  <a:pt x="2775" y="937"/>
                  <a:pt x="2778" y="934"/>
                  <a:pt x="2780" y="930"/>
                </a:cubicBezTo>
                <a:cubicBezTo>
                  <a:pt x="2782" y="927"/>
                  <a:pt x="2784" y="924"/>
                  <a:pt x="2786" y="922"/>
                </a:cubicBezTo>
                <a:cubicBezTo>
                  <a:pt x="2788" y="918"/>
                  <a:pt x="2790" y="915"/>
                  <a:pt x="2792" y="912"/>
                </a:cubicBezTo>
                <a:cubicBezTo>
                  <a:pt x="2794" y="909"/>
                  <a:pt x="2796" y="905"/>
                  <a:pt x="2798" y="902"/>
                </a:cubicBezTo>
                <a:cubicBezTo>
                  <a:pt x="2800" y="899"/>
                  <a:pt x="2802" y="896"/>
                  <a:pt x="2804" y="892"/>
                </a:cubicBezTo>
                <a:cubicBezTo>
                  <a:pt x="2806" y="889"/>
                  <a:pt x="2808" y="886"/>
                  <a:pt x="2810" y="883"/>
                </a:cubicBezTo>
                <a:cubicBezTo>
                  <a:pt x="2812" y="880"/>
                  <a:pt x="2814" y="876"/>
                  <a:pt x="2816" y="873"/>
                </a:cubicBezTo>
                <a:cubicBezTo>
                  <a:pt x="2818" y="870"/>
                  <a:pt x="2819" y="867"/>
                  <a:pt x="2821" y="864"/>
                </a:cubicBezTo>
                <a:cubicBezTo>
                  <a:pt x="2823" y="860"/>
                  <a:pt x="2825" y="857"/>
                  <a:pt x="2827" y="854"/>
                </a:cubicBezTo>
                <a:cubicBezTo>
                  <a:pt x="2829" y="850"/>
                  <a:pt x="2831" y="847"/>
                  <a:pt x="2833" y="844"/>
                </a:cubicBezTo>
                <a:cubicBezTo>
                  <a:pt x="2835" y="841"/>
                  <a:pt x="2836" y="837"/>
                  <a:pt x="2838" y="834"/>
                </a:cubicBezTo>
                <a:cubicBezTo>
                  <a:pt x="2840" y="831"/>
                  <a:pt x="2842" y="828"/>
                  <a:pt x="2844" y="825"/>
                </a:cubicBezTo>
                <a:cubicBezTo>
                  <a:pt x="2845" y="823"/>
                  <a:pt x="2846" y="821"/>
                  <a:pt x="2846" y="819"/>
                </a:cubicBezTo>
                <a:close/>
                <a:moveTo>
                  <a:pt x="2795" y="744"/>
                </a:moveTo>
                <a:cubicBezTo>
                  <a:pt x="2797" y="742"/>
                  <a:pt x="2798" y="739"/>
                  <a:pt x="2800" y="737"/>
                </a:cubicBezTo>
                <a:cubicBezTo>
                  <a:pt x="2814" y="760"/>
                  <a:pt x="2827" y="783"/>
                  <a:pt x="2840" y="806"/>
                </a:cubicBezTo>
                <a:cubicBezTo>
                  <a:pt x="2837" y="811"/>
                  <a:pt x="2835" y="815"/>
                  <a:pt x="2833" y="819"/>
                </a:cubicBezTo>
                <a:cubicBezTo>
                  <a:pt x="2832" y="821"/>
                  <a:pt x="2831" y="823"/>
                  <a:pt x="2830" y="824"/>
                </a:cubicBezTo>
                <a:cubicBezTo>
                  <a:pt x="2827" y="831"/>
                  <a:pt x="2823" y="837"/>
                  <a:pt x="2819" y="843"/>
                </a:cubicBezTo>
                <a:cubicBezTo>
                  <a:pt x="2819" y="844"/>
                  <a:pt x="2818" y="845"/>
                  <a:pt x="2818" y="846"/>
                </a:cubicBezTo>
                <a:cubicBezTo>
                  <a:pt x="2815" y="852"/>
                  <a:pt x="2811" y="857"/>
                  <a:pt x="2808" y="862"/>
                </a:cubicBezTo>
                <a:cubicBezTo>
                  <a:pt x="2807" y="865"/>
                  <a:pt x="2806" y="867"/>
                  <a:pt x="2804" y="869"/>
                </a:cubicBezTo>
                <a:cubicBezTo>
                  <a:pt x="2802" y="873"/>
                  <a:pt x="2799" y="877"/>
                  <a:pt x="2797" y="881"/>
                </a:cubicBezTo>
                <a:cubicBezTo>
                  <a:pt x="2795" y="884"/>
                  <a:pt x="2794" y="886"/>
                  <a:pt x="2792" y="889"/>
                </a:cubicBezTo>
                <a:cubicBezTo>
                  <a:pt x="2790" y="892"/>
                  <a:pt x="2788" y="896"/>
                  <a:pt x="2785" y="900"/>
                </a:cubicBezTo>
                <a:cubicBezTo>
                  <a:pt x="2784" y="902"/>
                  <a:pt x="2782" y="905"/>
                  <a:pt x="2780" y="908"/>
                </a:cubicBezTo>
                <a:cubicBezTo>
                  <a:pt x="2778" y="911"/>
                  <a:pt x="2776" y="915"/>
                  <a:pt x="2774" y="918"/>
                </a:cubicBezTo>
                <a:cubicBezTo>
                  <a:pt x="2772" y="921"/>
                  <a:pt x="2770" y="924"/>
                  <a:pt x="2768" y="926"/>
                </a:cubicBezTo>
                <a:cubicBezTo>
                  <a:pt x="2766" y="930"/>
                  <a:pt x="2764" y="933"/>
                  <a:pt x="2761" y="936"/>
                </a:cubicBezTo>
                <a:cubicBezTo>
                  <a:pt x="2760" y="939"/>
                  <a:pt x="2758" y="942"/>
                  <a:pt x="2756" y="945"/>
                </a:cubicBezTo>
                <a:cubicBezTo>
                  <a:pt x="2754" y="948"/>
                  <a:pt x="2751" y="951"/>
                  <a:pt x="2749" y="954"/>
                </a:cubicBezTo>
                <a:cubicBezTo>
                  <a:pt x="2747" y="957"/>
                  <a:pt x="2745" y="960"/>
                  <a:pt x="2743" y="963"/>
                </a:cubicBezTo>
                <a:cubicBezTo>
                  <a:pt x="2741" y="966"/>
                  <a:pt x="2739" y="969"/>
                  <a:pt x="2736" y="972"/>
                </a:cubicBezTo>
                <a:cubicBezTo>
                  <a:pt x="2734" y="975"/>
                  <a:pt x="2732" y="978"/>
                  <a:pt x="2731" y="981"/>
                </a:cubicBezTo>
                <a:cubicBezTo>
                  <a:pt x="2728" y="984"/>
                  <a:pt x="2726" y="987"/>
                  <a:pt x="2723" y="990"/>
                </a:cubicBezTo>
                <a:cubicBezTo>
                  <a:pt x="2721" y="993"/>
                  <a:pt x="2719" y="996"/>
                  <a:pt x="2717" y="998"/>
                </a:cubicBezTo>
                <a:cubicBezTo>
                  <a:pt x="2715" y="1002"/>
                  <a:pt x="2712" y="1005"/>
                  <a:pt x="2710" y="1008"/>
                </a:cubicBezTo>
                <a:cubicBezTo>
                  <a:pt x="2708" y="1011"/>
                  <a:pt x="2706" y="1013"/>
                  <a:pt x="2704" y="1016"/>
                </a:cubicBezTo>
                <a:cubicBezTo>
                  <a:pt x="2701" y="1019"/>
                  <a:pt x="2699" y="1023"/>
                  <a:pt x="2696" y="1026"/>
                </a:cubicBezTo>
                <a:cubicBezTo>
                  <a:pt x="2694" y="1029"/>
                  <a:pt x="2692" y="1031"/>
                  <a:pt x="2691" y="1033"/>
                </a:cubicBezTo>
                <a:cubicBezTo>
                  <a:pt x="2687" y="1038"/>
                  <a:pt x="2683" y="1042"/>
                  <a:pt x="2680" y="1047"/>
                </a:cubicBezTo>
                <a:cubicBezTo>
                  <a:pt x="2679" y="1048"/>
                  <a:pt x="2678" y="1049"/>
                  <a:pt x="2677" y="1050"/>
                </a:cubicBezTo>
                <a:cubicBezTo>
                  <a:pt x="2672" y="1056"/>
                  <a:pt x="2668" y="1061"/>
                  <a:pt x="2663" y="1067"/>
                </a:cubicBezTo>
                <a:cubicBezTo>
                  <a:pt x="2661" y="1069"/>
                  <a:pt x="2660" y="1070"/>
                  <a:pt x="2658" y="1072"/>
                </a:cubicBezTo>
                <a:cubicBezTo>
                  <a:pt x="2655" y="1076"/>
                  <a:pt x="2653" y="1079"/>
                  <a:pt x="2650" y="1082"/>
                </a:cubicBezTo>
                <a:cubicBezTo>
                  <a:pt x="2652" y="1074"/>
                  <a:pt x="2654" y="1066"/>
                  <a:pt x="2657" y="1059"/>
                </a:cubicBezTo>
                <a:cubicBezTo>
                  <a:pt x="2658" y="1056"/>
                  <a:pt x="2658" y="1054"/>
                  <a:pt x="2659" y="1052"/>
                </a:cubicBezTo>
                <a:cubicBezTo>
                  <a:pt x="2661" y="1046"/>
                  <a:pt x="2662" y="1041"/>
                  <a:pt x="2664" y="1035"/>
                </a:cubicBezTo>
                <a:cubicBezTo>
                  <a:pt x="2665" y="1032"/>
                  <a:pt x="2666" y="1029"/>
                  <a:pt x="2667" y="1026"/>
                </a:cubicBezTo>
                <a:cubicBezTo>
                  <a:pt x="2669" y="1021"/>
                  <a:pt x="2671" y="1016"/>
                  <a:pt x="2672" y="1011"/>
                </a:cubicBezTo>
                <a:cubicBezTo>
                  <a:pt x="2673" y="1008"/>
                  <a:pt x="2674" y="1005"/>
                  <a:pt x="2676" y="1002"/>
                </a:cubicBezTo>
                <a:cubicBezTo>
                  <a:pt x="2677" y="997"/>
                  <a:pt x="2679" y="993"/>
                  <a:pt x="2681" y="988"/>
                </a:cubicBezTo>
                <a:cubicBezTo>
                  <a:pt x="2682" y="985"/>
                  <a:pt x="2683" y="981"/>
                  <a:pt x="2684" y="978"/>
                </a:cubicBezTo>
                <a:cubicBezTo>
                  <a:pt x="2686" y="974"/>
                  <a:pt x="2688" y="969"/>
                  <a:pt x="2689" y="965"/>
                </a:cubicBezTo>
                <a:cubicBezTo>
                  <a:pt x="2690" y="962"/>
                  <a:pt x="2692" y="958"/>
                  <a:pt x="2693" y="955"/>
                </a:cubicBezTo>
                <a:cubicBezTo>
                  <a:pt x="2695" y="950"/>
                  <a:pt x="2697" y="946"/>
                  <a:pt x="2698" y="942"/>
                </a:cubicBezTo>
                <a:cubicBezTo>
                  <a:pt x="2700" y="938"/>
                  <a:pt x="2701" y="935"/>
                  <a:pt x="2702" y="932"/>
                </a:cubicBezTo>
                <a:cubicBezTo>
                  <a:pt x="2704" y="927"/>
                  <a:pt x="2706" y="923"/>
                  <a:pt x="2708" y="919"/>
                </a:cubicBezTo>
                <a:cubicBezTo>
                  <a:pt x="2709" y="915"/>
                  <a:pt x="2711" y="912"/>
                  <a:pt x="2712" y="909"/>
                </a:cubicBezTo>
                <a:cubicBezTo>
                  <a:pt x="2714" y="904"/>
                  <a:pt x="2716" y="900"/>
                  <a:pt x="2718" y="895"/>
                </a:cubicBezTo>
                <a:cubicBezTo>
                  <a:pt x="2719" y="892"/>
                  <a:pt x="2721" y="889"/>
                  <a:pt x="2722" y="886"/>
                </a:cubicBezTo>
                <a:cubicBezTo>
                  <a:pt x="2724" y="881"/>
                  <a:pt x="2726" y="877"/>
                  <a:pt x="2728" y="872"/>
                </a:cubicBezTo>
                <a:cubicBezTo>
                  <a:pt x="2730" y="869"/>
                  <a:pt x="2731" y="866"/>
                  <a:pt x="2732" y="864"/>
                </a:cubicBezTo>
                <a:cubicBezTo>
                  <a:pt x="2735" y="858"/>
                  <a:pt x="2738" y="853"/>
                  <a:pt x="2740" y="847"/>
                </a:cubicBezTo>
                <a:cubicBezTo>
                  <a:pt x="2741" y="845"/>
                  <a:pt x="2742" y="843"/>
                  <a:pt x="2743" y="841"/>
                </a:cubicBezTo>
                <a:cubicBezTo>
                  <a:pt x="2747" y="834"/>
                  <a:pt x="2750" y="826"/>
                  <a:pt x="2754" y="819"/>
                </a:cubicBezTo>
                <a:cubicBezTo>
                  <a:pt x="2755" y="817"/>
                  <a:pt x="2756" y="816"/>
                  <a:pt x="2757" y="814"/>
                </a:cubicBezTo>
                <a:cubicBezTo>
                  <a:pt x="2760" y="809"/>
                  <a:pt x="2763" y="803"/>
                  <a:pt x="2766" y="797"/>
                </a:cubicBezTo>
                <a:cubicBezTo>
                  <a:pt x="2767" y="794"/>
                  <a:pt x="2769" y="792"/>
                  <a:pt x="2770" y="789"/>
                </a:cubicBezTo>
                <a:cubicBezTo>
                  <a:pt x="2773" y="784"/>
                  <a:pt x="2775" y="780"/>
                  <a:pt x="2778" y="775"/>
                </a:cubicBezTo>
                <a:cubicBezTo>
                  <a:pt x="2779" y="772"/>
                  <a:pt x="2781" y="769"/>
                  <a:pt x="2783" y="766"/>
                </a:cubicBezTo>
                <a:cubicBezTo>
                  <a:pt x="2785" y="762"/>
                  <a:pt x="2787" y="758"/>
                  <a:pt x="2790" y="754"/>
                </a:cubicBezTo>
                <a:cubicBezTo>
                  <a:pt x="2792" y="750"/>
                  <a:pt x="2793" y="747"/>
                  <a:pt x="2795" y="744"/>
                </a:cubicBezTo>
                <a:close/>
                <a:moveTo>
                  <a:pt x="2787" y="717"/>
                </a:moveTo>
                <a:cubicBezTo>
                  <a:pt x="2789" y="719"/>
                  <a:pt x="2791" y="722"/>
                  <a:pt x="2793" y="725"/>
                </a:cubicBezTo>
                <a:cubicBezTo>
                  <a:pt x="2791" y="728"/>
                  <a:pt x="2789" y="731"/>
                  <a:pt x="2787" y="735"/>
                </a:cubicBezTo>
                <a:cubicBezTo>
                  <a:pt x="2785" y="738"/>
                  <a:pt x="2783" y="742"/>
                  <a:pt x="2780" y="746"/>
                </a:cubicBezTo>
                <a:cubicBezTo>
                  <a:pt x="2778" y="750"/>
                  <a:pt x="2776" y="753"/>
                  <a:pt x="2774" y="757"/>
                </a:cubicBezTo>
                <a:cubicBezTo>
                  <a:pt x="2772" y="761"/>
                  <a:pt x="2770" y="765"/>
                  <a:pt x="2768" y="769"/>
                </a:cubicBezTo>
                <a:cubicBezTo>
                  <a:pt x="2766" y="772"/>
                  <a:pt x="2763" y="776"/>
                  <a:pt x="2761" y="780"/>
                </a:cubicBezTo>
                <a:cubicBezTo>
                  <a:pt x="2759" y="784"/>
                  <a:pt x="2757" y="787"/>
                  <a:pt x="2755" y="791"/>
                </a:cubicBezTo>
                <a:cubicBezTo>
                  <a:pt x="2753" y="795"/>
                  <a:pt x="2751" y="799"/>
                  <a:pt x="2749" y="803"/>
                </a:cubicBezTo>
                <a:cubicBezTo>
                  <a:pt x="2747" y="807"/>
                  <a:pt x="2745" y="810"/>
                  <a:pt x="2743" y="814"/>
                </a:cubicBezTo>
                <a:cubicBezTo>
                  <a:pt x="2741" y="818"/>
                  <a:pt x="2739" y="822"/>
                  <a:pt x="2737" y="826"/>
                </a:cubicBezTo>
                <a:cubicBezTo>
                  <a:pt x="2735" y="830"/>
                  <a:pt x="2733" y="834"/>
                  <a:pt x="2732" y="837"/>
                </a:cubicBezTo>
                <a:cubicBezTo>
                  <a:pt x="2730" y="842"/>
                  <a:pt x="2728" y="846"/>
                  <a:pt x="2726" y="850"/>
                </a:cubicBezTo>
                <a:cubicBezTo>
                  <a:pt x="2724" y="853"/>
                  <a:pt x="2722" y="857"/>
                  <a:pt x="2720" y="861"/>
                </a:cubicBezTo>
                <a:cubicBezTo>
                  <a:pt x="2718" y="865"/>
                  <a:pt x="2717" y="869"/>
                  <a:pt x="2715" y="873"/>
                </a:cubicBezTo>
                <a:cubicBezTo>
                  <a:pt x="2713" y="877"/>
                  <a:pt x="2711" y="881"/>
                  <a:pt x="2710" y="884"/>
                </a:cubicBezTo>
                <a:cubicBezTo>
                  <a:pt x="2708" y="889"/>
                  <a:pt x="2706" y="893"/>
                  <a:pt x="2704" y="898"/>
                </a:cubicBezTo>
                <a:cubicBezTo>
                  <a:pt x="2702" y="901"/>
                  <a:pt x="2701" y="905"/>
                  <a:pt x="2699" y="908"/>
                </a:cubicBezTo>
                <a:cubicBezTo>
                  <a:pt x="2697" y="913"/>
                  <a:pt x="2695" y="917"/>
                  <a:pt x="2693" y="922"/>
                </a:cubicBezTo>
                <a:cubicBezTo>
                  <a:pt x="2692" y="925"/>
                  <a:pt x="2691" y="929"/>
                  <a:pt x="2689" y="932"/>
                </a:cubicBezTo>
                <a:cubicBezTo>
                  <a:pt x="2687" y="937"/>
                  <a:pt x="2685" y="942"/>
                  <a:pt x="2683" y="947"/>
                </a:cubicBezTo>
                <a:cubicBezTo>
                  <a:pt x="2682" y="950"/>
                  <a:pt x="2681" y="953"/>
                  <a:pt x="2680" y="956"/>
                </a:cubicBezTo>
                <a:cubicBezTo>
                  <a:pt x="2677" y="962"/>
                  <a:pt x="2675" y="969"/>
                  <a:pt x="2672" y="975"/>
                </a:cubicBezTo>
                <a:cubicBezTo>
                  <a:pt x="2672" y="977"/>
                  <a:pt x="2671" y="979"/>
                  <a:pt x="2671" y="980"/>
                </a:cubicBezTo>
                <a:cubicBezTo>
                  <a:pt x="2668" y="988"/>
                  <a:pt x="2665" y="997"/>
                  <a:pt x="2662" y="1005"/>
                </a:cubicBezTo>
                <a:cubicBezTo>
                  <a:pt x="2661" y="1006"/>
                  <a:pt x="2661" y="1008"/>
                  <a:pt x="2660" y="1009"/>
                </a:cubicBezTo>
                <a:cubicBezTo>
                  <a:pt x="2658" y="1016"/>
                  <a:pt x="2656" y="1022"/>
                  <a:pt x="2654" y="1029"/>
                </a:cubicBezTo>
                <a:cubicBezTo>
                  <a:pt x="2653" y="1032"/>
                  <a:pt x="2652" y="1035"/>
                  <a:pt x="2651" y="1038"/>
                </a:cubicBezTo>
                <a:cubicBezTo>
                  <a:pt x="2649" y="1043"/>
                  <a:pt x="2647" y="1049"/>
                  <a:pt x="2646" y="1054"/>
                </a:cubicBezTo>
                <a:cubicBezTo>
                  <a:pt x="2645" y="1057"/>
                  <a:pt x="2644" y="1061"/>
                  <a:pt x="2643" y="1064"/>
                </a:cubicBezTo>
                <a:cubicBezTo>
                  <a:pt x="2641" y="1069"/>
                  <a:pt x="2640" y="1074"/>
                  <a:pt x="2638" y="1079"/>
                </a:cubicBezTo>
                <a:cubicBezTo>
                  <a:pt x="2637" y="1082"/>
                  <a:pt x="2636" y="1086"/>
                  <a:pt x="2635" y="1090"/>
                </a:cubicBezTo>
                <a:cubicBezTo>
                  <a:pt x="2634" y="1094"/>
                  <a:pt x="2633" y="1099"/>
                  <a:pt x="2631" y="1103"/>
                </a:cubicBezTo>
                <a:cubicBezTo>
                  <a:pt x="2628" y="1107"/>
                  <a:pt x="2624" y="1111"/>
                  <a:pt x="2620" y="1115"/>
                </a:cubicBezTo>
                <a:cubicBezTo>
                  <a:pt x="2619" y="1117"/>
                  <a:pt x="2617" y="1118"/>
                  <a:pt x="2616" y="1120"/>
                </a:cubicBezTo>
                <a:cubicBezTo>
                  <a:pt x="2610" y="1126"/>
                  <a:pt x="2605" y="1132"/>
                  <a:pt x="2599" y="1137"/>
                </a:cubicBezTo>
                <a:cubicBezTo>
                  <a:pt x="2598" y="1139"/>
                  <a:pt x="2597" y="1140"/>
                  <a:pt x="2596" y="1141"/>
                </a:cubicBezTo>
                <a:cubicBezTo>
                  <a:pt x="2592" y="1145"/>
                  <a:pt x="2587" y="1150"/>
                  <a:pt x="2583" y="1155"/>
                </a:cubicBezTo>
                <a:cubicBezTo>
                  <a:pt x="2581" y="1157"/>
                  <a:pt x="2579" y="1158"/>
                  <a:pt x="2577" y="1160"/>
                </a:cubicBezTo>
                <a:cubicBezTo>
                  <a:pt x="2573" y="1164"/>
                  <a:pt x="2570" y="1168"/>
                  <a:pt x="2566" y="1171"/>
                </a:cubicBezTo>
                <a:cubicBezTo>
                  <a:pt x="2564" y="1174"/>
                  <a:pt x="2561" y="1176"/>
                  <a:pt x="2559" y="1178"/>
                </a:cubicBezTo>
                <a:cubicBezTo>
                  <a:pt x="2556" y="1181"/>
                  <a:pt x="2552" y="1185"/>
                  <a:pt x="2549" y="1188"/>
                </a:cubicBezTo>
                <a:cubicBezTo>
                  <a:pt x="2546" y="1190"/>
                  <a:pt x="2544" y="1193"/>
                  <a:pt x="2541" y="1195"/>
                </a:cubicBezTo>
                <a:cubicBezTo>
                  <a:pt x="2538" y="1198"/>
                  <a:pt x="2535" y="1201"/>
                  <a:pt x="2531" y="1204"/>
                </a:cubicBezTo>
                <a:cubicBezTo>
                  <a:pt x="2529" y="1207"/>
                  <a:pt x="2526" y="1209"/>
                  <a:pt x="2524" y="1211"/>
                </a:cubicBezTo>
                <a:cubicBezTo>
                  <a:pt x="2520" y="1214"/>
                  <a:pt x="2517" y="1217"/>
                  <a:pt x="2514" y="1220"/>
                </a:cubicBezTo>
                <a:cubicBezTo>
                  <a:pt x="2511" y="1223"/>
                  <a:pt x="2508" y="1225"/>
                  <a:pt x="2506" y="1227"/>
                </a:cubicBezTo>
                <a:cubicBezTo>
                  <a:pt x="2502" y="1230"/>
                  <a:pt x="2499" y="1233"/>
                  <a:pt x="2496" y="1236"/>
                </a:cubicBezTo>
                <a:cubicBezTo>
                  <a:pt x="2493" y="1238"/>
                  <a:pt x="2490" y="1241"/>
                  <a:pt x="2487" y="1243"/>
                </a:cubicBezTo>
                <a:cubicBezTo>
                  <a:pt x="2484" y="1246"/>
                  <a:pt x="2481" y="1249"/>
                  <a:pt x="2478" y="1251"/>
                </a:cubicBezTo>
                <a:cubicBezTo>
                  <a:pt x="2475" y="1254"/>
                  <a:pt x="2472" y="1256"/>
                  <a:pt x="2469" y="1258"/>
                </a:cubicBezTo>
                <a:cubicBezTo>
                  <a:pt x="2466" y="1261"/>
                  <a:pt x="2462" y="1264"/>
                  <a:pt x="2459" y="1267"/>
                </a:cubicBezTo>
                <a:cubicBezTo>
                  <a:pt x="2456" y="1269"/>
                  <a:pt x="2453" y="1271"/>
                  <a:pt x="2450" y="1273"/>
                </a:cubicBezTo>
                <a:cubicBezTo>
                  <a:pt x="2447" y="1276"/>
                  <a:pt x="2444" y="1279"/>
                  <a:pt x="2440" y="1281"/>
                </a:cubicBezTo>
                <a:cubicBezTo>
                  <a:pt x="2438" y="1284"/>
                  <a:pt x="2435" y="1286"/>
                  <a:pt x="2432" y="1288"/>
                </a:cubicBezTo>
                <a:cubicBezTo>
                  <a:pt x="2428" y="1291"/>
                  <a:pt x="2425" y="1293"/>
                  <a:pt x="2422" y="1296"/>
                </a:cubicBezTo>
                <a:cubicBezTo>
                  <a:pt x="2419" y="1298"/>
                  <a:pt x="2416" y="1300"/>
                  <a:pt x="2413" y="1303"/>
                </a:cubicBezTo>
                <a:cubicBezTo>
                  <a:pt x="2409" y="1305"/>
                  <a:pt x="2406" y="1308"/>
                  <a:pt x="2402" y="1310"/>
                </a:cubicBezTo>
                <a:cubicBezTo>
                  <a:pt x="2399" y="1312"/>
                  <a:pt x="2396" y="1315"/>
                  <a:pt x="2393" y="1317"/>
                </a:cubicBezTo>
                <a:cubicBezTo>
                  <a:pt x="2390" y="1319"/>
                  <a:pt x="2387" y="1322"/>
                  <a:pt x="2383" y="1324"/>
                </a:cubicBezTo>
                <a:cubicBezTo>
                  <a:pt x="2380" y="1326"/>
                  <a:pt x="2377" y="1328"/>
                  <a:pt x="2374" y="1331"/>
                </a:cubicBezTo>
                <a:cubicBezTo>
                  <a:pt x="2370" y="1333"/>
                  <a:pt x="2367" y="1335"/>
                  <a:pt x="2364" y="1338"/>
                </a:cubicBezTo>
                <a:cubicBezTo>
                  <a:pt x="2360" y="1340"/>
                  <a:pt x="2357" y="1342"/>
                  <a:pt x="2354" y="1344"/>
                </a:cubicBezTo>
                <a:cubicBezTo>
                  <a:pt x="2353" y="1345"/>
                  <a:pt x="2351" y="1346"/>
                  <a:pt x="2349" y="1347"/>
                </a:cubicBezTo>
                <a:cubicBezTo>
                  <a:pt x="2350" y="1344"/>
                  <a:pt x="2350" y="1341"/>
                  <a:pt x="2350" y="1338"/>
                </a:cubicBezTo>
                <a:cubicBezTo>
                  <a:pt x="2351" y="1334"/>
                  <a:pt x="2351" y="1330"/>
                  <a:pt x="2352" y="1326"/>
                </a:cubicBezTo>
                <a:cubicBezTo>
                  <a:pt x="2352" y="1321"/>
                  <a:pt x="2353" y="1316"/>
                  <a:pt x="2354" y="1310"/>
                </a:cubicBezTo>
                <a:cubicBezTo>
                  <a:pt x="2354" y="1306"/>
                  <a:pt x="2355" y="1302"/>
                  <a:pt x="2355" y="1298"/>
                </a:cubicBezTo>
                <a:cubicBezTo>
                  <a:pt x="2356" y="1293"/>
                  <a:pt x="2357" y="1288"/>
                  <a:pt x="2357" y="1282"/>
                </a:cubicBezTo>
                <a:cubicBezTo>
                  <a:pt x="2358" y="1278"/>
                  <a:pt x="2358" y="1274"/>
                  <a:pt x="2359" y="1271"/>
                </a:cubicBezTo>
                <a:cubicBezTo>
                  <a:pt x="2360" y="1265"/>
                  <a:pt x="2361" y="1260"/>
                  <a:pt x="2362" y="1254"/>
                </a:cubicBezTo>
                <a:cubicBezTo>
                  <a:pt x="2362" y="1250"/>
                  <a:pt x="2363" y="1247"/>
                  <a:pt x="2364" y="1243"/>
                </a:cubicBezTo>
                <a:cubicBezTo>
                  <a:pt x="2365" y="1237"/>
                  <a:pt x="2366" y="1231"/>
                  <a:pt x="2367" y="1226"/>
                </a:cubicBezTo>
                <a:cubicBezTo>
                  <a:pt x="2367" y="1222"/>
                  <a:pt x="2368" y="1219"/>
                  <a:pt x="2369" y="1215"/>
                </a:cubicBezTo>
                <a:cubicBezTo>
                  <a:pt x="2370" y="1209"/>
                  <a:pt x="2371" y="1202"/>
                  <a:pt x="2372" y="1196"/>
                </a:cubicBezTo>
                <a:cubicBezTo>
                  <a:pt x="2373" y="1193"/>
                  <a:pt x="2374" y="1190"/>
                  <a:pt x="2374" y="1188"/>
                </a:cubicBezTo>
                <a:cubicBezTo>
                  <a:pt x="2376" y="1178"/>
                  <a:pt x="2378" y="1169"/>
                  <a:pt x="2380" y="1160"/>
                </a:cubicBezTo>
                <a:cubicBezTo>
                  <a:pt x="2381" y="1159"/>
                  <a:pt x="2381" y="1158"/>
                  <a:pt x="2381" y="1157"/>
                </a:cubicBezTo>
                <a:cubicBezTo>
                  <a:pt x="2383" y="1149"/>
                  <a:pt x="2385" y="1142"/>
                  <a:pt x="2387" y="1134"/>
                </a:cubicBezTo>
                <a:cubicBezTo>
                  <a:pt x="2392" y="1130"/>
                  <a:pt x="2397" y="1127"/>
                  <a:pt x="2402" y="1123"/>
                </a:cubicBezTo>
                <a:cubicBezTo>
                  <a:pt x="2407" y="1120"/>
                  <a:pt x="2411" y="1116"/>
                  <a:pt x="2416" y="1113"/>
                </a:cubicBezTo>
                <a:cubicBezTo>
                  <a:pt x="2422" y="1109"/>
                  <a:pt x="2428" y="1104"/>
                  <a:pt x="2434" y="1099"/>
                </a:cubicBezTo>
                <a:cubicBezTo>
                  <a:pt x="2437" y="1097"/>
                  <a:pt x="2441" y="1094"/>
                  <a:pt x="2445" y="1091"/>
                </a:cubicBezTo>
                <a:cubicBezTo>
                  <a:pt x="2453" y="1084"/>
                  <a:pt x="2461" y="1078"/>
                  <a:pt x="2470" y="1071"/>
                </a:cubicBezTo>
                <a:cubicBezTo>
                  <a:pt x="2472" y="1069"/>
                  <a:pt x="2474" y="1068"/>
                  <a:pt x="2476" y="1066"/>
                </a:cubicBezTo>
                <a:cubicBezTo>
                  <a:pt x="2485" y="1059"/>
                  <a:pt x="2493" y="1052"/>
                  <a:pt x="2502" y="1044"/>
                </a:cubicBezTo>
                <a:cubicBezTo>
                  <a:pt x="2505" y="1041"/>
                  <a:pt x="2509" y="1038"/>
                  <a:pt x="2512" y="1035"/>
                </a:cubicBezTo>
                <a:cubicBezTo>
                  <a:pt x="2518" y="1030"/>
                  <a:pt x="2524" y="1025"/>
                  <a:pt x="2530" y="1020"/>
                </a:cubicBezTo>
                <a:cubicBezTo>
                  <a:pt x="2533" y="1016"/>
                  <a:pt x="2537" y="1013"/>
                  <a:pt x="2541" y="1010"/>
                </a:cubicBezTo>
                <a:cubicBezTo>
                  <a:pt x="2546" y="1005"/>
                  <a:pt x="2551" y="1000"/>
                  <a:pt x="2557" y="995"/>
                </a:cubicBezTo>
                <a:cubicBezTo>
                  <a:pt x="2560" y="991"/>
                  <a:pt x="2564" y="988"/>
                  <a:pt x="2568" y="984"/>
                </a:cubicBezTo>
                <a:cubicBezTo>
                  <a:pt x="2573" y="979"/>
                  <a:pt x="2578" y="974"/>
                  <a:pt x="2583" y="969"/>
                </a:cubicBezTo>
                <a:cubicBezTo>
                  <a:pt x="2587" y="966"/>
                  <a:pt x="2591" y="962"/>
                  <a:pt x="2594" y="958"/>
                </a:cubicBezTo>
                <a:cubicBezTo>
                  <a:pt x="2599" y="953"/>
                  <a:pt x="2604" y="948"/>
                  <a:pt x="2608" y="943"/>
                </a:cubicBezTo>
                <a:cubicBezTo>
                  <a:pt x="2612" y="939"/>
                  <a:pt x="2616" y="935"/>
                  <a:pt x="2620" y="931"/>
                </a:cubicBezTo>
                <a:cubicBezTo>
                  <a:pt x="2625" y="926"/>
                  <a:pt x="2629" y="921"/>
                  <a:pt x="2633" y="917"/>
                </a:cubicBezTo>
                <a:cubicBezTo>
                  <a:pt x="2637" y="912"/>
                  <a:pt x="2641" y="908"/>
                  <a:pt x="2645" y="904"/>
                </a:cubicBezTo>
                <a:cubicBezTo>
                  <a:pt x="2649" y="899"/>
                  <a:pt x="2654" y="894"/>
                  <a:pt x="2658" y="889"/>
                </a:cubicBezTo>
                <a:cubicBezTo>
                  <a:pt x="2662" y="885"/>
                  <a:pt x="2665" y="880"/>
                  <a:pt x="2669" y="876"/>
                </a:cubicBezTo>
                <a:cubicBezTo>
                  <a:pt x="2673" y="871"/>
                  <a:pt x="2677" y="866"/>
                  <a:pt x="2682" y="861"/>
                </a:cubicBezTo>
                <a:cubicBezTo>
                  <a:pt x="2685" y="857"/>
                  <a:pt x="2689" y="852"/>
                  <a:pt x="2692" y="848"/>
                </a:cubicBezTo>
                <a:cubicBezTo>
                  <a:pt x="2697" y="843"/>
                  <a:pt x="2701" y="838"/>
                  <a:pt x="2705" y="833"/>
                </a:cubicBezTo>
                <a:cubicBezTo>
                  <a:pt x="2708" y="828"/>
                  <a:pt x="2712" y="823"/>
                  <a:pt x="2715" y="819"/>
                </a:cubicBezTo>
                <a:cubicBezTo>
                  <a:pt x="2719" y="814"/>
                  <a:pt x="2723" y="809"/>
                  <a:pt x="2727" y="803"/>
                </a:cubicBezTo>
                <a:cubicBezTo>
                  <a:pt x="2730" y="799"/>
                  <a:pt x="2734" y="794"/>
                  <a:pt x="2737" y="789"/>
                </a:cubicBezTo>
                <a:cubicBezTo>
                  <a:pt x="2741" y="784"/>
                  <a:pt x="2745" y="779"/>
                  <a:pt x="2749" y="774"/>
                </a:cubicBezTo>
                <a:cubicBezTo>
                  <a:pt x="2752" y="769"/>
                  <a:pt x="2755" y="764"/>
                  <a:pt x="2759" y="759"/>
                </a:cubicBezTo>
                <a:cubicBezTo>
                  <a:pt x="2762" y="754"/>
                  <a:pt x="2766" y="749"/>
                  <a:pt x="2770" y="743"/>
                </a:cubicBezTo>
                <a:cubicBezTo>
                  <a:pt x="2773" y="739"/>
                  <a:pt x="2776" y="734"/>
                  <a:pt x="2779" y="729"/>
                </a:cubicBezTo>
                <a:cubicBezTo>
                  <a:pt x="2782" y="725"/>
                  <a:pt x="2785" y="721"/>
                  <a:pt x="2787" y="717"/>
                </a:cubicBezTo>
                <a:close/>
                <a:moveTo>
                  <a:pt x="2717" y="614"/>
                </a:moveTo>
                <a:cubicBezTo>
                  <a:pt x="2739" y="644"/>
                  <a:pt x="2761" y="674"/>
                  <a:pt x="2780" y="705"/>
                </a:cubicBezTo>
                <a:cubicBezTo>
                  <a:pt x="2777" y="711"/>
                  <a:pt x="2773" y="716"/>
                  <a:pt x="2770" y="722"/>
                </a:cubicBezTo>
                <a:cubicBezTo>
                  <a:pt x="2767" y="726"/>
                  <a:pt x="2764" y="730"/>
                  <a:pt x="2761" y="734"/>
                </a:cubicBezTo>
                <a:cubicBezTo>
                  <a:pt x="2757" y="741"/>
                  <a:pt x="2752" y="747"/>
                  <a:pt x="2748" y="754"/>
                </a:cubicBezTo>
                <a:cubicBezTo>
                  <a:pt x="2746" y="757"/>
                  <a:pt x="2743" y="761"/>
                  <a:pt x="2741" y="764"/>
                </a:cubicBezTo>
                <a:cubicBezTo>
                  <a:pt x="2734" y="773"/>
                  <a:pt x="2728" y="782"/>
                  <a:pt x="2721" y="792"/>
                </a:cubicBezTo>
                <a:cubicBezTo>
                  <a:pt x="2720" y="792"/>
                  <a:pt x="2720" y="793"/>
                  <a:pt x="2719" y="794"/>
                </a:cubicBezTo>
                <a:cubicBezTo>
                  <a:pt x="2712" y="804"/>
                  <a:pt x="2705" y="813"/>
                  <a:pt x="2698" y="822"/>
                </a:cubicBezTo>
                <a:cubicBezTo>
                  <a:pt x="2695" y="826"/>
                  <a:pt x="2692" y="829"/>
                  <a:pt x="2689" y="832"/>
                </a:cubicBezTo>
                <a:cubicBezTo>
                  <a:pt x="2685" y="838"/>
                  <a:pt x="2680" y="844"/>
                  <a:pt x="2675" y="850"/>
                </a:cubicBezTo>
                <a:cubicBezTo>
                  <a:pt x="2672" y="854"/>
                  <a:pt x="2668" y="858"/>
                  <a:pt x="2665" y="862"/>
                </a:cubicBezTo>
                <a:cubicBezTo>
                  <a:pt x="2661" y="867"/>
                  <a:pt x="2656" y="873"/>
                  <a:pt x="2652" y="878"/>
                </a:cubicBezTo>
                <a:cubicBezTo>
                  <a:pt x="2648" y="882"/>
                  <a:pt x="2645" y="886"/>
                  <a:pt x="2641" y="890"/>
                </a:cubicBezTo>
                <a:cubicBezTo>
                  <a:pt x="2637" y="895"/>
                  <a:pt x="2632" y="900"/>
                  <a:pt x="2628" y="905"/>
                </a:cubicBezTo>
                <a:cubicBezTo>
                  <a:pt x="2624" y="909"/>
                  <a:pt x="2620" y="913"/>
                  <a:pt x="2616" y="917"/>
                </a:cubicBezTo>
                <a:cubicBezTo>
                  <a:pt x="2612" y="922"/>
                  <a:pt x="2608" y="927"/>
                  <a:pt x="2603" y="931"/>
                </a:cubicBezTo>
                <a:cubicBezTo>
                  <a:pt x="2599" y="935"/>
                  <a:pt x="2595" y="939"/>
                  <a:pt x="2591" y="944"/>
                </a:cubicBezTo>
                <a:cubicBezTo>
                  <a:pt x="2587" y="948"/>
                  <a:pt x="2583" y="953"/>
                  <a:pt x="2578" y="957"/>
                </a:cubicBezTo>
                <a:cubicBezTo>
                  <a:pt x="2574" y="961"/>
                  <a:pt x="2570" y="965"/>
                  <a:pt x="2566" y="969"/>
                </a:cubicBezTo>
                <a:cubicBezTo>
                  <a:pt x="2561" y="974"/>
                  <a:pt x="2557" y="978"/>
                  <a:pt x="2552" y="982"/>
                </a:cubicBezTo>
                <a:cubicBezTo>
                  <a:pt x="2548" y="986"/>
                  <a:pt x="2544" y="990"/>
                  <a:pt x="2540" y="994"/>
                </a:cubicBezTo>
                <a:cubicBezTo>
                  <a:pt x="2535" y="999"/>
                  <a:pt x="2530" y="1003"/>
                  <a:pt x="2526" y="1007"/>
                </a:cubicBezTo>
                <a:cubicBezTo>
                  <a:pt x="2521" y="1011"/>
                  <a:pt x="2517" y="1015"/>
                  <a:pt x="2513" y="1019"/>
                </a:cubicBezTo>
                <a:cubicBezTo>
                  <a:pt x="2508" y="1023"/>
                  <a:pt x="2503" y="1027"/>
                  <a:pt x="2499" y="1031"/>
                </a:cubicBezTo>
                <a:cubicBezTo>
                  <a:pt x="2494" y="1035"/>
                  <a:pt x="2490" y="1039"/>
                  <a:pt x="2486" y="1042"/>
                </a:cubicBezTo>
                <a:cubicBezTo>
                  <a:pt x="2481" y="1046"/>
                  <a:pt x="2476" y="1050"/>
                  <a:pt x="2471" y="1055"/>
                </a:cubicBezTo>
                <a:cubicBezTo>
                  <a:pt x="2467" y="1058"/>
                  <a:pt x="2462" y="1062"/>
                  <a:pt x="2458" y="1065"/>
                </a:cubicBezTo>
                <a:cubicBezTo>
                  <a:pt x="2453" y="1069"/>
                  <a:pt x="2448" y="1073"/>
                  <a:pt x="2443" y="1077"/>
                </a:cubicBezTo>
                <a:cubicBezTo>
                  <a:pt x="2438" y="1081"/>
                  <a:pt x="2434" y="1084"/>
                  <a:pt x="2429" y="1088"/>
                </a:cubicBezTo>
                <a:cubicBezTo>
                  <a:pt x="2424" y="1092"/>
                  <a:pt x="2419" y="1096"/>
                  <a:pt x="2414" y="1099"/>
                </a:cubicBezTo>
                <a:cubicBezTo>
                  <a:pt x="2409" y="1103"/>
                  <a:pt x="2405" y="1106"/>
                  <a:pt x="2400" y="1110"/>
                </a:cubicBezTo>
                <a:cubicBezTo>
                  <a:pt x="2397" y="1112"/>
                  <a:pt x="2394" y="1114"/>
                  <a:pt x="2391" y="1116"/>
                </a:cubicBezTo>
                <a:cubicBezTo>
                  <a:pt x="2391" y="1116"/>
                  <a:pt x="2391" y="1116"/>
                  <a:pt x="2391" y="1115"/>
                </a:cubicBezTo>
                <a:cubicBezTo>
                  <a:pt x="2394" y="1105"/>
                  <a:pt x="2397" y="1095"/>
                  <a:pt x="2400" y="1085"/>
                </a:cubicBezTo>
                <a:cubicBezTo>
                  <a:pt x="2400" y="1084"/>
                  <a:pt x="2401" y="1082"/>
                  <a:pt x="2401" y="1081"/>
                </a:cubicBezTo>
                <a:cubicBezTo>
                  <a:pt x="2404" y="1071"/>
                  <a:pt x="2407" y="1061"/>
                  <a:pt x="2410" y="1051"/>
                </a:cubicBezTo>
                <a:cubicBezTo>
                  <a:pt x="2410" y="1050"/>
                  <a:pt x="2411" y="1049"/>
                  <a:pt x="2411" y="1047"/>
                </a:cubicBezTo>
                <a:cubicBezTo>
                  <a:pt x="2414" y="1037"/>
                  <a:pt x="2418" y="1028"/>
                  <a:pt x="2421" y="1018"/>
                </a:cubicBezTo>
                <a:cubicBezTo>
                  <a:pt x="2421" y="1017"/>
                  <a:pt x="2422" y="1015"/>
                  <a:pt x="2422" y="1014"/>
                </a:cubicBezTo>
                <a:cubicBezTo>
                  <a:pt x="2426" y="1004"/>
                  <a:pt x="2429" y="994"/>
                  <a:pt x="2433" y="985"/>
                </a:cubicBezTo>
                <a:cubicBezTo>
                  <a:pt x="2433" y="983"/>
                  <a:pt x="2434" y="982"/>
                  <a:pt x="2434" y="980"/>
                </a:cubicBezTo>
                <a:cubicBezTo>
                  <a:pt x="2438" y="971"/>
                  <a:pt x="2441" y="961"/>
                  <a:pt x="2445" y="952"/>
                </a:cubicBezTo>
                <a:cubicBezTo>
                  <a:pt x="2446" y="950"/>
                  <a:pt x="2446" y="949"/>
                  <a:pt x="2447" y="948"/>
                </a:cubicBezTo>
                <a:cubicBezTo>
                  <a:pt x="2451" y="938"/>
                  <a:pt x="2455" y="928"/>
                  <a:pt x="2459" y="919"/>
                </a:cubicBezTo>
                <a:cubicBezTo>
                  <a:pt x="2459" y="918"/>
                  <a:pt x="2459" y="917"/>
                  <a:pt x="2460" y="916"/>
                </a:cubicBezTo>
                <a:cubicBezTo>
                  <a:pt x="2464" y="906"/>
                  <a:pt x="2468" y="896"/>
                  <a:pt x="2473" y="886"/>
                </a:cubicBezTo>
                <a:cubicBezTo>
                  <a:pt x="2473" y="886"/>
                  <a:pt x="2473" y="885"/>
                  <a:pt x="2473" y="885"/>
                </a:cubicBezTo>
                <a:cubicBezTo>
                  <a:pt x="2478" y="875"/>
                  <a:pt x="2482" y="865"/>
                  <a:pt x="2487" y="855"/>
                </a:cubicBezTo>
                <a:cubicBezTo>
                  <a:pt x="2487" y="855"/>
                  <a:pt x="2488" y="854"/>
                  <a:pt x="2488" y="854"/>
                </a:cubicBezTo>
                <a:cubicBezTo>
                  <a:pt x="2491" y="851"/>
                  <a:pt x="2494" y="849"/>
                  <a:pt x="2496" y="847"/>
                </a:cubicBezTo>
                <a:cubicBezTo>
                  <a:pt x="2499" y="845"/>
                  <a:pt x="2501" y="843"/>
                  <a:pt x="2503" y="841"/>
                </a:cubicBezTo>
                <a:cubicBezTo>
                  <a:pt x="2507" y="837"/>
                  <a:pt x="2511" y="834"/>
                  <a:pt x="2515" y="831"/>
                </a:cubicBezTo>
                <a:cubicBezTo>
                  <a:pt x="2516" y="829"/>
                  <a:pt x="2518" y="828"/>
                  <a:pt x="2519" y="827"/>
                </a:cubicBezTo>
                <a:cubicBezTo>
                  <a:pt x="2524" y="822"/>
                  <a:pt x="2530" y="817"/>
                  <a:pt x="2535" y="813"/>
                </a:cubicBezTo>
                <a:cubicBezTo>
                  <a:pt x="2537" y="811"/>
                  <a:pt x="2538" y="809"/>
                  <a:pt x="2540" y="808"/>
                </a:cubicBezTo>
                <a:cubicBezTo>
                  <a:pt x="2544" y="805"/>
                  <a:pt x="2547" y="802"/>
                  <a:pt x="2550" y="798"/>
                </a:cubicBezTo>
                <a:cubicBezTo>
                  <a:pt x="2552" y="796"/>
                  <a:pt x="2554" y="794"/>
                  <a:pt x="2557" y="792"/>
                </a:cubicBezTo>
                <a:cubicBezTo>
                  <a:pt x="2560" y="790"/>
                  <a:pt x="2563" y="787"/>
                  <a:pt x="2566" y="784"/>
                </a:cubicBezTo>
                <a:cubicBezTo>
                  <a:pt x="2568" y="782"/>
                  <a:pt x="2570" y="780"/>
                  <a:pt x="2572" y="778"/>
                </a:cubicBezTo>
                <a:cubicBezTo>
                  <a:pt x="2575" y="775"/>
                  <a:pt x="2578" y="772"/>
                  <a:pt x="2581" y="769"/>
                </a:cubicBezTo>
                <a:cubicBezTo>
                  <a:pt x="2583" y="767"/>
                  <a:pt x="2585" y="765"/>
                  <a:pt x="2587" y="763"/>
                </a:cubicBezTo>
                <a:cubicBezTo>
                  <a:pt x="2590" y="760"/>
                  <a:pt x="2593" y="757"/>
                  <a:pt x="2596" y="754"/>
                </a:cubicBezTo>
                <a:cubicBezTo>
                  <a:pt x="2598" y="752"/>
                  <a:pt x="2600" y="750"/>
                  <a:pt x="2602" y="747"/>
                </a:cubicBezTo>
                <a:cubicBezTo>
                  <a:pt x="2605" y="745"/>
                  <a:pt x="2607" y="742"/>
                  <a:pt x="2610" y="739"/>
                </a:cubicBezTo>
                <a:cubicBezTo>
                  <a:pt x="2612" y="737"/>
                  <a:pt x="2615" y="734"/>
                  <a:pt x="2617" y="732"/>
                </a:cubicBezTo>
                <a:cubicBezTo>
                  <a:pt x="2619" y="729"/>
                  <a:pt x="2622" y="726"/>
                  <a:pt x="2625" y="724"/>
                </a:cubicBezTo>
                <a:cubicBezTo>
                  <a:pt x="2627" y="721"/>
                  <a:pt x="2629" y="719"/>
                  <a:pt x="2631" y="716"/>
                </a:cubicBezTo>
                <a:cubicBezTo>
                  <a:pt x="2634" y="714"/>
                  <a:pt x="2636" y="711"/>
                  <a:pt x="2639" y="708"/>
                </a:cubicBezTo>
                <a:cubicBezTo>
                  <a:pt x="2641" y="706"/>
                  <a:pt x="2643" y="703"/>
                  <a:pt x="2645" y="701"/>
                </a:cubicBezTo>
                <a:cubicBezTo>
                  <a:pt x="2648" y="698"/>
                  <a:pt x="2650" y="695"/>
                  <a:pt x="2653" y="692"/>
                </a:cubicBezTo>
                <a:cubicBezTo>
                  <a:pt x="2655" y="690"/>
                  <a:pt x="2657" y="687"/>
                  <a:pt x="2659" y="685"/>
                </a:cubicBezTo>
                <a:cubicBezTo>
                  <a:pt x="2662" y="682"/>
                  <a:pt x="2664" y="679"/>
                  <a:pt x="2667" y="676"/>
                </a:cubicBezTo>
                <a:cubicBezTo>
                  <a:pt x="2669" y="674"/>
                  <a:pt x="2671" y="671"/>
                  <a:pt x="2673" y="669"/>
                </a:cubicBezTo>
                <a:cubicBezTo>
                  <a:pt x="2675" y="666"/>
                  <a:pt x="2678" y="663"/>
                  <a:pt x="2680" y="660"/>
                </a:cubicBezTo>
                <a:cubicBezTo>
                  <a:pt x="2682" y="658"/>
                  <a:pt x="2684" y="655"/>
                  <a:pt x="2687" y="653"/>
                </a:cubicBezTo>
                <a:cubicBezTo>
                  <a:pt x="2689" y="650"/>
                  <a:pt x="2691" y="647"/>
                  <a:pt x="2694" y="644"/>
                </a:cubicBezTo>
                <a:cubicBezTo>
                  <a:pt x="2696" y="641"/>
                  <a:pt x="2698" y="639"/>
                  <a:pt x="2700" y="636"/>
                </a:cubicBezTo>
                <a:cubicBezTo>
                  <a:pt x="2702" y="633"/>
                  <a:pt x="2704" y="630"/>
                  <a:pt x="2707" y="628"/>
                </a:cubicBezTo>
                <a:cubicBezTo>
                  <a:pt x="2709" y="625"/>
                  <a:pt x="2711" y="622"/>
                  <a:pt x="2713" y="620"/>
                </a:cubicBezTo>
                <a:cubicBezTo>
                  <a:pt x="2714" y="618"/>
                  <a:pt x="2716" y="616"/>
                  <a:pt x="2717" y="614"/>
                </a:cubicBezTo>
                <a:close/>
                <a:moveTo>
                  <a:pt x="2674" y="560"/>
                </a:moveTo>
                <a:cubicBezTo>
                  <a:pt x="2686" y="574"/>
                  <a:pt x="2698" y="589"/>
                  <a:pt x="2710" y="604"/>
                </a:cubicBezTo>
                <a:cubicBezTo>
                  <a:pt x="2709" y="605"/>
                  <a:pt x="2708" y="606"/>
                  <a:pt x="2708" y="606"/>
                </a:cubicBezTo>
                <a:cubicBezTo>
                  <a:pt x="2701" y="616"/>
                  <a:pt x="2693" y="625"/>
                  <a:pt x="2686" y="634"/>
                </a:cubicBezTo>
                <a:cubicBezTo>
                  <a:pt x="2686" y="634"/>
                  <a:pt x="2686" y="634"/>
                  <a:pt x="2686" y="635"/>
                </a:cubicBezTo>
                <a:cubicBezTo>
                  <a:pt x="2679" y="644"/>
                  <a:pt x="2671" y="653"/>
                  <a:pt x="2664" y="662"/>
                </a:cubicBezTo>
                <a:cubicBezTo>
                  <a:pt x="2663" y="663"/>
                  <a:pt x="2662" y="664"/>
                  <a:pt x="2661" y="665"/>
                </a:cubicBezTo>
                <a:cubicBezTo>
                  <a:pt x="2654" y="673"/>
                  <a:pt x="2646" y="682"/>
                  <a:pt x="2639" y="690"/>
                </a:cubicBezTo>
                <a:cubicBezTo>
                  <a:pt x="2638" y="691"/>
                  <a:pt x="2636" y="693"/>
                  <a:pt x="2635" y="694"/>
                </a:cubicBezTo>
                <a:cubicBezTo>
                  <a:pt x="2628" y="702"/>
                  <a:pt x="2620" y="711"/>
                  <a:pt x="2613" y="719"/>
                </a:cubicBezTo>
                <a:cubicBezTo>
                  <a:pt x="2612" y="720"/>
                  <a:pt x="2610" y="722"/>
                  <a:pt x="2609" y="723"/>
                </a:cubicBezTo>
                <a:cubicBezTo>
                  <a:pt x="2601" y="731"/>
                  <a:pt x="2593" y="739"/>
                  <a:pt x="2586" y="747"/>
                </a:cubicBezTo>
                <a:cubicBezTo>
                  <a:pt x="2585" y="748"/>
                  <a:pt x="2583" y="749"/>
                  <a:pt x="2582" y="750"/>
                </a:cubicBezTo>
                <a:cubicBezTo>
                  <a:pt x="2574" y="759"/>
                  <a:pt x="2566" y="767"/>
                  <a:pt x="2558" y="775"/>
                </a:cubicBezTo>
                <a:cubicBezTo>
                  <a:pt x="2557" y="775"/>
                  <a:pt x="2557" y="775"/>
                  <a:pt x="2557" y="776"/>
                </a:cubicBezTo>
                <a:cubicBezTo>
                  <a:pt x="2549" y="784"/>
                  <a:pt x="2540" y="791"/>
                  <a:pt x="2532" y="799"/>
                </a:cubicBezTo>
                <a:cubicBezTo>
                  <a:pt x="2531" y="800"/>
                  <a:pt x="2530" y="801"/>
                  <a:pt x="2529" y="802"/>
                </a:cubicBezTo>
                <a:cubicBezTo>
                  <a:pt x="2520" y="810"/>
                  <a:pt x="2512" y="817"/>
                  <a:pt x="2504" y="824"/>
                </a:cubicBezTo>
                <a:cubicBezTo>
                  <a:pt x="2503" y="825"/>
                  <a:pt x="2502" y="826"/>
                  <a:pt x="2501" y="827"/>
                </a:cubicBezTo>
                <a:cubicBezTo>
                  <a:pt x="2503" y="824"/>
                  <a:pt x="2504" y="821"/>
                  <a:pt x="2505" y="819"/>
                </a:cubicBezTo>
                <a:cubicBezTo>
                  <a:pt x="2506" y="816"/>
                  <a:pt x="2508" y="814"/>
                  <a:pt x="2509" y="811"/>
                </a:cubicBezTo>
                <a:cubicBezTo>
                  <a:pt x="2511" y="807"/>
                  <a:pt x="2513" y="803"/>
                  <a:pt x="2515" y="799"/>
                </a:cubicBezTo>
                <a:cubicBezTo>
                  <a:pt x="2517" y="797"/>
                  <a:pt x="2518" y="795"/>
                  <a:pt x="2519" y="792"/>
                </a:cubicBezTo>
                <a:cubicBezTo>
                  <a:pt x="2522" y="787"/>
                  <a:pt x="2525" y="781"/>
                  <a:pt x="2528" y="776"/>
                </a:cubicBezTo>
                <a:cubicBezTo>
                  <a:pt x="2528" y="775"/>
                  <a:pt x="2529" y="775"/>
                  <a:pt x="2529" y="774"/>
                </a:cubicBezTo>
                <a:cubicBezTo>
                  <a:pt x="2533" y="768"/>
                  <a:pt x="2536" y="762"/>
                  <a:pt x="2539" y="756"/>
                </a:cubicBezTo>
                <a:cubicBezTo>
                  <a:pt x="2541" y="754"/>
                  <a:pt x="2542" y="752"/>
                  <a:pt x="2543" y="749"/>
                </a:cubicBezTo>
                <a:cubicBezTo>
                  <a:pt x="2545" y="745"/>
                  <a:pt x="2548" y="741"/>
                  <a:pt x="2550" y="737"/>
                </a:cubicBezTo>
                <a:cubicBezTo>
                  <a:pt x="2552" y="735"/>
                  <a:pt x="2553" y="733"/>
                  <a:pt x="2554" y="730"/>
                </a:cubicBezTo>
                <a:cubicBezTo>
                  <a:pt x="2557" y="727"/>
                  <a:pt x="2559" y="723"/>
                  <a:pt x="2561" y="719"/>
                </a:cubicBezTo>
                <a:cubicBezTo>
                  <a:pt x="2563" y="717"/>
                  <a:pt x="2564" y="714"/>
                  <a:pt x="2566" y="712"/>
                </a:cubicBezTo>
                <a:cubicBezTo>
                  <a:pt x="2568" y="708"/>
                  <a:pt x="2570" y="705"/>
                  <a:pt x="2572" y="701"/>
                </a:cubicBezTo>
                <a:cubicBezTo>
                  <a:pt x="2574" y="699"/>
                  <a:pt x="2576" y="696"/>
                  <a:pt x="2577" y="694"/>
                </a:cubicBezTo>
                <a:cubicBezTo>
                  <a:pt x="2579" y="690"/>
                  <a:pt x="2582" y="687"/>
                  <a:pt x="2584" y="683"/>
                </a:cubicBezTo>
                <a:cubicBezTo>
                  <a:pt x="2585" y="681"/>
                  <a:pt x="2587" y="678"/>
                  <a:pt x="2589" y="676"/>
                </a:cubicBezTo>
                <a:cubicBezTo>
                  <a:pt x="2591" y="672"/>
                  <a:pt x="2593" y="669"/>
                  <a:pt x="2596" y="666"/>
                </a:cubicBezTo>
                <a:cubicBezTo>
                  <a:pt x="2597" y="663"/>
                  <a:pt x="2599" y="661"/>
                  <a:pt x="2601" y="658"/>
                </a:cubicBezTo>
                <a:cubicBezTo>
                  <a:pt x="2603" y="655"/>
                  <a:pt x="2605" y="651"/>
                  <a:pt x="2608" y="648"/>
                </a:cubicBezTo>
                <a:cubicBezTo>
                  <a:pt x="2610" y="645"/>
                  <a:pt x="2611" y="643"/>
                  <a:pt x="2613" y="641"/>
                </a:cubicBezTo>
                <a:cubicBezTo>
                  <a:pt x="2615" y="637"/>
                  <a:pt x="2618" y="633"/>
                  <a:pt x="2621" y="629"/>
                </a:cubicBezTo>
                <a:cubicBezTo>
                  <a:pt x="2622" y="627"/>
                  <a:pt x="2624" y="625"/>
                  <a:pt x="2625" y="624"/>
                </a:cubicBezTo>
                <a:cubicBezTo>
                  <a:pt x="2629" y="618"/>
                  <a:pt x="2633" y="612"/>
                  <a:pt x="2637" y="607"/>
                </a:cubicBezTo>
                <a:cubicBezTo>
                  <a:pt x="2638" y="606"/>
                  <a:pt x="2639" y="604"/>
                  <a:pt x="2640" y="603"/>
                </a:cubicBezTo>
                <a:cubicBezTo>
                  <a:pt x="2643" y="599"/>
                  <a:pt x="2647" y="594"/>
                  <a:pt x="2650" y="590"/>
                </a:cubicBezTo>
                <a:cubicBezTo>
                  <a:pt x="2652" y="588"/>
                  <a:pt x="2653" y="586"/>
                  <a:pt x="2655" y="584"/>
                </a:cubicBezTo>
                <a:cubicBezTo>
                  <a:pt x="2658" y="580"/>
                  <a:pt x="2660" y="577"/>
                  <a:pt x="2663" y="573"/>
                </a:cubicBezTo>
                <a:cubicBezTo>
                  <a:pt x="2665" y="571"/>
                  <a:pt x="2667" y="568"/>
                  <a:pt x="2669" y="566"/>
                </a:cubicBezTo>
                <a:cubicBezTo>
                  <a:pt x="2671" y="564"/>
                  <a:pt x="2672" y="562"/>
                  <a:pt x="2674" y="560"/>
                </a:cubicBezTo>
                <a:close/>
                <a:moveTo>
                  <a:pt x="2633" y="512"/>
                </a:moveTo>
                <a:cubicBezTo>
                  <a:pt x="2644" y="524"/>
                  <a:pt x="2655" y="537"/>
                  <a:pt x="2666" y="550"/>
                </a:cubicBezTo>
                <a:cubicBezTo>
                  <a:pt x="2664" y="552"/>
                  <a:pt x="2663" y="555"/>
                  <a:pt x="2661" y="557"/>
                </a:cubicBezTo>
                <a:cubicBezTo>
                  <a:pt x="2659" y="560"/>
                  <a:pt x="2656" y="563"/>
                  <a:pt x="2654" y="566"/>
                </a:cubicBezTo>
                <a:cubicBezTo>
                  <a:pt x="2652" y="568"/>
                  <a:pt x="2649" y="571"/>
                  <a:pt x="2647" y="574"/>
                </a:cubicBezTo>
                <a:cubicBezTo>
                  <a:pt x="2645" y="577"/>
                  <a:pt x="2642" y="580"/>
                  <a:pt x="2640" y="583"/>
                </a:cubicBezTo>
                <a:cubicBezTo>
                  <a:pt x="2638" y="586"/>
                  <a:pt x="2636" y="589"/>
                  <a:pt x="2633" y="592"/>
                </a:cubicBezTo>
                <a:cubicBezTo>
                  <a:pt x="2631" y="595"/>
                  <a:pt x="2629" y="598"/>
                  <a:pt x="2627" y="601"/>
                </a:cubicBezTo>
                <a:cubicBezTo>
                  <a:pt x="2625" y="604"/>
                  <a:pt x="2622" y="607"/>
                  <a:pt x="2620" y="610"/>
                </a:cubicBezTo>
                <a:cubicBezTo>
                  <a:pt x="2618" y="613"/>
                  <a:pt x="2616" y="616"/>
                  <a:pt x="2614" y="619"/>
                </a:cubicBezTo>
                <a:cubicBezTo>
                  <a:pt x="2611" y="622"/>
                  <a:pt x="2609" y="625"/>
                  <a:pt x="2607" y="628"/>
                </a:cubicBezTo>
                <a:cubicBezTo>
                  <a:pt x="2605" y="631"/>
                  <a:pt x="2603" y="634"/>
                  <a:pt x="2601" y="637"/>
                </a:cubicBezTo>
                <a:cubicBezTo>
                  <a:pt x="2599" y="640"/>
                  <a:pt x="2596" y="643"/>
                  <a:pt x="2594" y="646"/>
                </a:cubicBezTo>
                <a:cubicBezTo>
                  <a:pt x="2592" y="649"/>
                  <a:pt x="2590" y="652"/>
                  <a:pt x="2588" y="655"/>
                </a:cubicBezTo>
                <a:cubicBezTo>
                  <a:pt x="2586" y="658"/>
                  <a:pt x="2584" y="661"/>
                  <a:pt x="2582" y="665"/>
                </a:cubicBezTo>
                <a:cubicBezTo>
                  <a:pt x="2580" y="668"/>
                  <a:pt x="2578" y="671"/>
                  <a:pt x="2576" y="674"/>
                </a:cubicBezTo>
                <a:cubicBezTo>
                  <a:pt x="2574" y="677"/>
                  <a:pt x="2572" y="680"/>
                  <a:pt x="2570" y="683"/>
                </a:cubicBezTo>
                <a:cubicBezTo>
                  <a:pt x="2568" y="686"/>
                  <a:pt x="2566" y="689"/>
                  <a:pt x="2564" y="692"/>
                </a:cubicBezTo>
                <a:cubicBezTo>
                  <a:pt x="2562" y="696"/>
                  <a:pt x="2560" y="699"/>
                  <a:pt x="2558" y="702"/>
                </a:cubicBezTo>
                <a:cubicBezTo>
                  <a:pt x="2556" y="705"/>
                  <a:pt x="2554" y="708"/>
                  <a:pt x="2552" y="711"/>
                </a:cubicBezTo>
                <a:cubicBezTo>
                  <a:pt x="2550" y="714"/>
                  <a:pt x="2548" y="718"/>
                  <a:pt x="2546" y="722"/>
                </a:cubicBezTo>
                <a:cubicBezTo>
                  <a:pt x="2544" y="724"/>
                  <a:pt x="2542" y="727"/>
                  <a:pt x="2541" y="730"/>
                </a:cubicBezTo>
                <a:cubicBezTo>
                  <a:pt x="2538" y="734"/>
                  <a:pt x="2536" y="737"/>
                  <a:pt x="2534" y="741"/>
                </a:cubicBezTo>
                <a:cubicBezTo>
                  <a:pt x="2533" y="744"/>
                  <a:pt x="2531" y="746"/>
                  <a:pt x="2529" y="749"/>
                </a:cubicBezTo>
                <a:cubicBezTo>
                  <a:pt x="2527" y="753"/>
                  <a:pt x="2525" y="758"/>
                  <a:pt x="2522" y="762"/>
                </a:cubicBezTo>
                <a:cubicBezTo>
                  <a:pt x="2521" y="764"/>
                  <a:pt x="2520" y="766"/>
                  <a:pt x="2518" y="768"/>
                </a:cubicBezTo>
                <a:cubicBezTo>
                  <a:pt x="2515" y="775"/>
                  <a:pt x="2511" y="781"/>
                  <a:pt x="2508" y="788"/>
                </a:cubicBezTo>
                <a:cubicBezTo>
                  <a:pt x="2507" y="789"/>
                  <a:pt x="2506" y="791"/>
                  <a:pt x="2505" y="793"/>
                </a:cubicBezTo>
                <a:cubicBezTo>
                  <a:pt x="2503" y="798"/>
                  <a:pt x="2500" y="802"/>
                  <a:pt x="2498" y="807"/>
                </a:cubicBezTo>
                <a:cubicBezTo>
                  <a:pt x="2496" y="810"/>
                  <a:pt x="2495" y="812"/>
                  <a:pt x="2494" y="815"/>
                </a:cubicBezTo>
                <a:cubicBezTo>
                  <a:pt x="2492" y="819"/>
                  <a:pt x="2490" y="823"/>
                  <a:pt x="2487" y="827"/>
                </a:cubicBezTo>
                <a:cubicBezTo>
                  <a:pt x="2486" y="830"/>
                  <a:pt x="2485" y="833"/>
                  <a:pt x="2483" y="836"/>
                </a:cubicBezTo>
                <a:cubicBezTo>
                  <a:pt x="2481" y="839"/>
                  <a:pt x="2480" y="843"/>
                  <a:pt x="2478" y="846"/>
                </a:cubicBezTo>
                <a:cubicBezTo>
                  <a:pt x="2473" y="851"/>
                  <a:pt x="2468" y="855"/>
                  <a:pt x="2462" y="859"/>
                </a:cubicBezTo>
                <a:cubicBezTo>
                  <a:pt x="2461" y="860"/>
                  <a:pt x="2460" y="861"/>
                  <a:pt x="2460" y="862"/>
                </a:cubicBezTo>
                <a:cubicBezTo>
                  <a:pt x="2453" y="867"/>
                  <a:pt x="2447" y="872"/>
                  <a:pt x="2440" y="877"/>
                </a:cubicBezTo>
                <a:cubicBezTo>
                  <a:pt x="2438" y="878"/>
                  <a:pt x="2437" y="880"/>
                  <a:pt x="2435" y="881"/>
                </a:cubicBezTo>
                <a:cubicBezTo>
                  <a:pt x="2430" y="885"/>
                  <a:pt x="2425" y="888"/>
                  <a:pt x="2421" y="892"/>
                </a:cubicBezTo>
                <a:cubicBezTo>
                  <a:pt x="2418" y="894"/>
                  <a:pt x="2416" y="896"/>
                  <a:pt x="2413" y="898"/>
                </a:cubicBezTo>
                <a:cubicBezTo>
                  <a:pt x="2409" y="901"/>
                  <a:pt x="2405" y="904"/>
                  <a:pt x="2401" y="907"/>
                </a:cubicBezTo>
                <a:cubicBezTo>
                  <a:pt x="2398" y="909"/>
                  <a:pt x="2395" y="911"/>
                  <a:pt x="2392" y="913"/>
                </a:cubicBezTo>
                <a:cubicBezTo>
                  <a:pt x="2389" y="916"/>
                  <a:pt x="2385" y="918"/>
                  <a:pt x="2381" y="921"/>
                </a:cubicBezTo>
                <a:cubicBezTo>
                  <a:pt x="2378" y="923"/>
                  <a:pt x="2375" y="925"/>
                  <a:pt x="2372" y="927"/>
                </a:cubicBezTo>
                <a:cubicBezTo>
                  <a:pt x="2368" y="930"/>
                  <a:pt x="2364" y="933"/>
                  <a:pt x="2361" y="935"/>
                </a:cubicBezTo>
                <a:cubicBezTo>
                  <a:pt x="2358" y="937"/>
                  <a:pt x="2354" y="939"/>
                  <a:pt x="2351" y="942"/>
                </a:cubicBezTo>
                <a:cubicBezTo>
                  <a:pt x="2348" y="944"/>
                  <a:pt x="2344" y="946"/>
                  <a:pt x="2340" y="949"/>
                </a:cubicBezTo>
                <a:cubicBezTo>
                  <a:pt x="2337" y="951"/>
                  <a:pt x="2334" y="953"/>
                  <a:pt x="2331" y="955"/>
                </a:cubicBezTo>
                <a:cubicBezTo>
                  <a:pt x="2327" y="958"/>
                  <a:pt x="2323" y="960"/>
                  <a:pt x="2320" y="962"/>
                </a:cubicBezTo>
                <a:cubicBezTo>
                  <a:pt x="2316" y="964"/>
                  <a:pt x="2313" y="966"/>
                  <a:pt x="2310" y="968"/>
                </a:cubicBezTo>
                <a:cubicBezTo>
                  <a:pt x="2306" y="971"/>
                  <a:pt x="2303" y="973"/>
                  <a:pt x="2299" y="975"/>
                </a:cubicBezTo>
                <a:cubicBezTo>
                  <a:pt x="2296" y="977"/>
                  <a:pt x="2292" y="979"/>
                  <a:pt x="2289" y="981"/>
                </a:cubicBezTo>
                <a:cubicBezTo>
                  <a:pt x="2285" y="984"/>
                  <a:pt x="2281" y="986"/>
                  <a:pt x="2278" y="988"/>
                </a:cubicBezTo>
                <a:cubicBezTo>
                  <a:pt x="2274" y="990"/>
                  <a:pt x="2271" y="992"/>
                  <a:pt x="2268" y="994"/>
                </a:cubicBezTo>
                <a:cubicBezTo>
                  <a:pt x="2264" y="996"/>
                  <a:pt x="2260" y="998"/>
                  <a:pt x="2256" y="1000"/>
                </a:cubicBezTo>
                <a:cubicBezTo>
                  <a:pt x="2253" y="1002"/>
                  <a:pt x="2250" y="1004"/>
                  <a:pt x="2246" y="1006"/>
                </a:cubicBezTo>
                <a:cubicBezTo>
                  <a:pt x="2243" y="1008"/>
                  <a:pt x="2239" y="1010"/>
                  <a:pt x="2235" y="1012"/>
                </a:cubicBezTo>
                <a:cubicBezTo>
                  <a:pt x="2232" y="1014"/>
                  <a:pt x="2228" y="1016"/>
                  <a:pt x="2225" y="1018"/>
                </a:cubicBezTo>
                <a:cubicBezTo>
                  <a:pt x="2221" y="1020"/>
                  <a:pt x="2217" y="1022"/>
                  <a:pt x="2213" y="1024"/>
                </a:cubicBezTo>
                <a:cubicBezTo>
                  <a:pt x="2210" y="1026"/>
                  <a:pt x="2207" y="1028"/>
                  <a:pt x="2203" y="1029"/>
                </a:cubicBezTo>
                <a:cubicBezTo>
                  <a:pt x="2199" y="1031"/>
                  <a:pt x="2195" y="1033"/>
                  <a:pt x="2191" y="1035"/>
                </a:cubicBezTo>
                <a:cubicBezTo>
                  <a:pt x="2188" y="1037"/>
                  <a:pt x="2185" y="1039"/>
                  <a:pt x="2181" y="1040"/>
                </a:cubicBezTo>
                <a:cubicBezTo>
                  <a:pt x="2177" y="1042"/>
                  <a:pt x="2173" y="1044"/>
                  <a:pt x="2169" y="1046"/>
                </a:cubicBezTo>
                <a:cubicBezTo>
                  <a:pt x="2166" y="1048"/>
                  <a:pt x="2163" y="1049"/>
                  <a:pt x="2159" y="1051"/>
                </a:cubicBezTo>
                <a:cubicBezTo>
                  <a:pt x="2157" y="1052"/>
                  <a:pt x="2156" y="1053"/>
                  <a:pt x="2154" y="1054"/>
                </a:cubicBezTo>
                <a:cubicBezTo>
                  <a:pt x="2155" y="1050"/>
                  <a:pt x="2156" y="1047"/>
                  <a:pt x="2157" y="1043"/>
                </a:cubicBezTo>
                <a:cubicBezTo>
                  <a:pt x="2159" y="1038"/>
                  <a:pt x="2160" y="1033"/>
                  <a:pt x="2162" y="1028"/>
                </a:cubicBezTo>
                <a:cubicBezTo>
                  <a:pt x="2164" y="1023"/>
                  <a:pt x="2166" y="1017"/>
                  <a:pt x="2168" y="1011"/>
                </a:cubicBezTo>
                <a:cubicBezTo>
                  <a:pt x="2170" y="1006"/>
                  <a:pt x="2172" y="1001"/>
                  <a:pt x="2173" y="997"/>
                </a:cubicBezTo>
                <a:cubicBezTo>
                  <a:pt x="2176" y="991"/>
                  <a:pt x="2178" y="985"/>
                  <a:pt x="2180" y="979"/>
                </a:cubicBezTo>
                <a:cubicBezTo>
                  <a:pt x="2182" y="974"/>
                  <a:pt x="2184" y="970"/>
                  <a:pt x="2185" y="965"/>
                </a:cubicBezTo>
                <a:cubicBezTo>
                  <a:pt x="2188" y="959"/>
                  <a:pt x="2190" y="953"/>
                  <a:pt x="2193" y="947"/>
                </a:cubicBezTo>
                <a:cubicBezTo>
                  <a:pt x="2195" y="943"/>
                  <a:pt x="2196" y="938"/>
                  <a:pt x="2198" y="934"/>
                </a:cubicBezTo>
                <a:cubicBezTo>
                  <a:pt x="2201" y="928"/>
                  <a:pt x="2203" y="921"/>
                  <a:pt x="2206" y="915"/>
                </a:cubicBezTo>
                <a:cubicBezTo>
                  <a:pt x="2208" y="911"/>
                  <a:pt x="2210" y="907"/>
                  <a:pt x="2212" y="903"/>
                </a:cubicBezTo>
                <a:cubicBezTo>
                  <a:pt x="2215" y="896"/>
                  <a:pt x="2218" y="889"/>
                  <a:pt x="2221" y="882"/>
                </a:cubicBezTo>
                <a:cubicBezTo>
                  <a:pt x="2222" y="879"/>
                  <a:pt x="2224" y="875"/>
                  <a:pt x="2226" y="872"/>
                </a:cubicBezTo>
                <a:cubicBezTo>
                  <a:pt x="2230" y="863"/>
                  <a:pt x="2235" y="853"/>
                  <a:pt x="2239" y="844"/>
                </a:cubicBezTo>
                <a:cubicBezTo>
                  <a:pt x="2240" y="843"/>
                  <a:pt x="2240" y="842"/>
                  <a:pt x="2240" y="842"/>
                </a:cubicBezTo>
                <a:cubicBezTo>
                  <a:pt x="2245" y="832"/>
                  <a:pt x="2250" y="822"/>
                  <a:pt x="2256" y="812"/>
                </a:cubicBezTo>
                <a:cubicBezTo>
                  <a:pt x="2261" y="810"/>
                  <a:pt x="2266" y="807"/>
                  <a:pt x="2271" y="804"/>
                </a:cubicBezTo>
                <a:cubicBezTo>
                  <a:pt x="2274" y="802"/>
                  <a:pt x="2278" y="800"/>
                  <a:pt x="2281" y="798"/>
                </a:cubicBezTo>
                <a:cubicBezTo>
                  <a:pt x="2287" y="794"/>
                  <a:pt x="2292" y="791"/>
                  <a:pt x="2298" y="788"/>
                </a:cubicBezTo>
                <a:cubicBezTo>
                  <a:pt x="2301" y="786"/>
                  <a:pt x="2304" y="784"/>
                  <a:pt x="2308" y="782"/>
                </a:cubicBezTo>
                <a:cubicBezTo>
                  <a:pt x="2314" y="778"/>
                  <a:pt x="2320" y="774"/>
                  <a:pt x="2326" y="770"/>
                </a:cubicBezTo>
                <a:cubicBezTo>
                  <a:pt x="2328" y="769"/>
                  <a:pt x="2331" y="767"/>
                  <a:pt x="2333" y="766"/>
                </a:cubicBezTo>
                <a:cubicBezTo>
                  <a:pt x="2342" y="760"/>
                  <a:pt x="2350" y="754"/>
                  <a:pt x="2359" y="749"/>
                </a:cubicBezTo>
                <a:cubicBezTo>
                  <a:pt x="2362" y="747"/>
                  <a:pt x="2365" y="744"/>
                  <a:pt x="2369" y="742"/>
                </a:cubicBezTo>
                <a:cubicBezTo>
                  <a:pt x="2374" y="739"/>
                  <a:pt x="2379" y="735"/>
                  <a:pt x="2384" y="732"/>
                </a:cubicBezTo>
                <a:cubicBezTo>
                  <a:pt x="2388" y="729"/>
                  <a:pt x="2392" y="726"/>
                  <a:pt x="2395" y="723"/>
                </a:cubicBezTo>
                <a:cubicBezTo>
                  <a:pt x="2400" y="720"/>
                  <a:pt x="2404" y="717"/>
                  <a:pt x="2409" y="714"/>
                </a:cubicBezTo>
                <a:cubicBezTo>
                  <a:pt x="2413" y="711"/>
                  <a:pt x="2417" y="708"/>
                  <a:pt x="2420" y="705"/>
                </a:cubicBezTo>
                <a:cubicBezTo>
                  <a:pt x="2425" y="702"/>
                  <a:pt x="2429" y="699"/>
                  <a:pt x="2433" y="695"/>
                </a:cubicBezTo>
                <a:cubicBezTo>
                  <a:pt x="2437" y="692"/>
                  <a:pt x="2441" y="689"/>
                  <a:pt x="2445" y="686"/>
                </a:cubicBezTo>
                <a:cubicBezTo>
                  <a:pt x="2449" y="683"/>
                  <a:pt x="2453" y="680"/>
                  <a:pt x="2457" y="677"/>
                </a:cubicBezTo>
                <a:cubicBezTo>
                  <a:pt x="2461" y="674"/>
                  <a:pt x="2465" y="670"/>
                  <a:pt x="2469" y="667"/>
                </a:cubicBezTo>
                <a:cubicBezTo>
                  <a:pt x="2473" y="664"/>
                  <a:pt x="2477" y="661"/>
                  <a:pt x="2481" y="657"/>
                </a:cubicBezTo>
                <a:cubicBezTo>
                  <a:pt x="2485" y="654"/>
                  <a:pt x="2488" y="651"/>
                  <a:pt x="2492" y="648"/>
                </a:cubicBezTo>
                <a:cubicBezTo>
                  <a:pt x="2496" y="645"/>
                  <a:pt x="2500" y="641"/>
                  <a:pt x="2504" y="638"/>
                </a:cubicBezTo>
                <a:cubicBezTo>
                  <a:pt x="2508" y="635"/>
                  <a:pt x="2512" y="631"/>
                  <a:pt x="2515" y="628"/>
                </a:cubicBezTo>
                <a:cubicBezTo>
                  <a:pt x="2519" y="624"/>
                  <a:pt x="2523" y="621"/>
                  <a:pt x="2527" y="618"/>
                </a:cubicBezTo>
                <a:cubicBezTo>
                  <a:pt x="2531" y="614"/>
                  <a:pt x="2534" y="611"/>
                  <a:pt x="2538" y="608"/>
                </a:cubicBezTo>
                <a:cubicBezTo>
                  <a:pt x="2542" y="604"/>
                  <a:pt x="2546" y="600"/>
                  <a:pt x="2550" y="597"/>
                </a:cubicBezTo>
                <a:cubicBezTo>
                  <a:pt x="2553" y="594"/>
                  <a:pt x="2557" y="590"/>
                  <a:pt x="2560" y="587"/>
                </a:cubicBezTo>
                <a:cubicBezTo>
                  <a:pt x="2564" y="583"/>
                  <a:pt x="2568" y="579"/>
                  <a:pt x="2572" y="576"/>
                </a:cubicBezTo>
                <a:cubicBezTo>
                  <a:pt x="2575" y="572"/>
                  <a:pt x="2579" y="569"/>
                  <a:pt x="2582" y="565"/>
                </a:cubicBezTo>
                <a:cubicBezTo>
                  <a:pt x="2586" y="562"/>
                  <a:pt x="2590" y="558"/>
                  <a:pt x="2593" y="554"/>
                </a:cubicBezTo>
                <a:cubicBezTo>
                  <a:pt x="2597" y="551"/>
                  <a:pt x="2600" y="547"/>
                  <a:pt x="2603" y="544"/>
                </a:cubicBezTo>
                <a:cubicBezTo>
                  <a:pt x="2607" y="540"/>
                  <a:pt x="2611" y="536"/>
                  <a:pt x="2615" y="532"/>
                </a:cubicBezTo>
                <a:cubicBezTo>
                  <a:pt x="2618" y="528"/>
                  <a:pt x="2621" y="525"/>
                  <a:pt x="2625" y="521"/>
                </a:cubicBezTo>
                <a:cubicBezTo>
                  <a:pt x="2627" y="518"/>
                  <a:pt x="2630" y="515"/>
                  <a:pt x="2633" y="512"/>
                </a:cubicBezTo>
                <a:close/>
                <a:moveTo>
                  <a:pt x="2549" y="426"/>
                </a:moveTo>
                <a:cubicBezTo>
                  <a:pt x="2575" y="450"/>
                  <a:pt x="2601" y="476"/>
                  <a:pt x="2625" y="503"/>
                </a:cubicBezTo>
                <a:cubicBezTo>
                  <a:pt x="2622" y="507"/>
                  <a:pt x="2619" y="510"/>
                  <a:pt x="2615" y="514"/>
                </a:cubicBezTo>
                <a:cubicBezTo>
                  <a:pt x="2612" y="517"/>
                  <a:pt x="2610" y="520"/>
                  <a:pt x="2607" y="523"/>
                </a:cubicBezTo>
                <a:cubicBezTo>
                  <a:pt x="2602" y="527"/>
                  <a:pt x="2598" y="532"/>
                  <a:pt x="2594" y="536"/>
                </a:cubicBezTo>
                <a:cubicBezTo>
                  <a:pt x="2591" y="539"/>
                  <a:pt x="2589" y="542"/>
                  <a:pt x="2586" y="545"/>
                </a:cubicBezTo>
                <a:cubicBezTo>
                  <a:pt x="2581" y="550"/>
                  <a:pt x="2575" y="555"/>
                  <a:pt x="2570" y="561"/>
                </a:cubicBezTo>
                <a:cubicBezTo>
                  <a:pt x="2568" y="562"/>
                  <a:pt x="2567" y="564"/>
                  <a:pt x="2565" y="566"/>
                </a:cubicBezTo>
                <a:cubicBezTo>
                  <a:pt x="2558" y="573"/>
                  <a:pt x="2551" y="579"/>
                  <a:pt x="2543" y="586"/>
                </a:cubicBezTo>
                <a:cubicBezTo>
                  <a:pt x="2541" y="588"/>
                  <a:pt x="2539" y="591"/>
                  <a:pt x="2536" y="593"/>
                </a:cubicBezTo>
                <a:cubicBezTo>
                  <a:pt x="2531" y="597"/>
                  <a:pt x="2527" y="602"/>
                  <a:pt x="2522" y="606"/>
                </a:cubicBezTo>
                <a:cubicBezTo>
                  <a:pt x="2519" y="609"/>
                  <a:pt x="2516" y="612"/>
                  <a:pt x="2513" y="614"/>
                </a:cubicBezTo>
                <a:cubicBezTo>
                  <a:pt x="2508" y="618"/>
                  <a:pt x="2504" y="622"/>
                  <a:pt x="2499" y="626"/>
                </a:cubicBezTo>
                <a:cubicBezTo>
                  <a:pt x="2496" y="629"/>
                  <a:pt x="2493" y="632"/>
                  <a:pt x="2490" y="634"/>
                </a:cubicBezTo>
                <a:cubicBezTo>
                  <a:pt x="2485" y="638"/>
                  <a:pt x="2481" y="642"/>
                  <a:pt x="2477" y="645"/>
                </a:cubicBezTo>
                <a:cubicBezTo>
                  <a:pt x="2473" y="648"/>
                  <a:pt x="2470" y="651"/>
                  <a:pt x="2466" y="654"/>
                </a:cubicBezTo>
                <a:cubicBezTo>
                  <a:pt x="2462" y="657"/>
                  <a:pt x="2458" y="661"/>
                  <a:pt x="2454" y="664"/>
                </a:cubicBezTo>
                <a:cubicBezTo>
                  <a:pt x="2450" y="667"/>
                  <a:pt x="2447" y="670"/>
                  <a:pt x="2443" y="673"/>
                </a:cubicBezTo>
                <a:cubicBezTo>
                  <a:pt x="2439" y="676"/>
                  <a:pt x="2435" y="679"/>
                  <a:pt x="2430" y="683"/>
                </a:cubicBezTo>
                <a:cubicBezTo>
                  <a:pt x="2427" y="685"/>
                  <a:pt x="2423" y="688"/>
                  <a:pt x="2419" y="691"/>
                </a:cubicBezTo>
                <a:cubicBezTo>
                  <a:pt x="2415" y="694"/>
                  <a:pt x="2411" y="697"/>
                  <a:pt x="2407" y="700"/>
                </a:cubicBezTo>
                <a:cubicBezTo>
                  <a:pt x="2403" y="703"/>
                  <a:pt x="2399" y="706"/>
                  <a:pt x="2395" y="709"/>
                </a:cubicBezTo>
                <a:cubicBezTo>
                  <a:pt x="2391" y="712"/>
                  <a:pt x="2387" y="715"/>
                  <a:pt x="2382" y="718"/>
                </a:cubicBezTo>
                <a:cubicBezTo>
                  <a:pt x="2379" y="721"/>
                  <a:pt x="2375" y="723"/>
                  <a:pt x="2371" y="726"/>
                </a:cubicBezTo>
                <a:cubicBezTo>
                  <a:pt x="2367" y="729"/>
                  <a:pt x="2362" y="732"/>
                  <a:pt x="2358" y="735"/>
                </a:cubicBezTo>
                <a:cubicBezTo>
                  <a:pt x="2354" y="737"/>
                  <a:pt x="2350" y="740"/>
                  <a:pt x="2346" y="743"/>
                </a:cubicBezTo>
                <a:cubicBezTo>
                  <a:pt x="2342" y="746"/>
                  <a:pt x="2338" y="748"/>
                  <a:pt x="2333" y="751"/>
                </a:cubicBezTo>
                <a:cubicBezTo>
                  <a:pt x="2329" y="754"/>
                  <a:pt x="2325" y="756"/>
                  <a:pt x="2321" y="759"/>
                </a:cubicBezTo>
                <a:cubicBezTo>
                  <a:pt x="2317" y="762"/>
                  <a:pt x="2312" y="765"/>
                  <a:pt x="2308" y="767"/>
                </a:cubicBezTo>
                <a:cubicBezTo>
                  <a:pt x="2304" y="770"/>
                  <a:pt x="2300" y="772"/>
                  <a:pt x="2296" y="775"/>
                </a:cubicBezTo>
                <a:cubicBezTo>
                  <a:pt x="2292" y="777"/>
                  <a:pt x="2287" y="780"/>
                  <a:pt x="2282" y="783"/>
                </a:cubicBezTo>
                <a:cubicBezTo>
                  <a:pt x="2279" y="785"/>
                  <a:pt x="2275" y="788"/>
                  <a:pt x="2271" y="790"/>
                </a:cubicBezTo>
                <a:cubicBezTo>
                  <a:pt x="2269" y="791"/>
                  <a:pt x="2268" y="792"/>
                  <a:pt x="2266" y="792"/>
                </a:cubicBezTo>
                <a:cubicBezTo>
                  <a:pt x="2267" y="791"/>
                  <a:pt x="2268" y="789"/>
                  <a:pt x="2269" y="788"/>
                </a:cubicBezTo>
                <a:cubicBezTo>
                  <a:pt x="2271" y="784"/>
                  <a:pt x="2273" y="780"/>
                  <a:pt x="2275" y="776"/>
                </a:cubicBezTo>
                <a:cubicBezTo>
                  <a:pt x="2278" y="772"/>
                  <a:pt x="2281" y="767"/>
                  <a:pt x="2284" y="762"/>
                </a:cubicBezTo>
                <a:cubicBezTo>
                  <a:pt x="2286" y="758"/>
                  <a:pt x="2288" y="754"/>
                  <a:pt x="2290" y="750"/>
                </a:cubicBezTo>
                <a:cubicBezTo>
                  <a:pt x="2293" y="746"/>
                  <a:pt x="2296" y="741"/>
                  <a:pt x="2299" y="736"/>
                </a:cubicBezTo>
                <a:cubicBezTo>
                  <a:pt x="2301" y="732"/>
                  <a:pt x="2304" y="728"/>
                  <a:pt x="2306" y="725"/>
                </a:cubicBezTo>
                <a:cubicBezTo>
                  <a:pt x="2309" y="720"/>
                  <a:pt x="2312" y="715"/>
                  <a:pt x="2315" y="711"/>
                </a:cubicBezTo>
                <a:cubicBezTo>
                  <a:pt x="2317" y="707"/>
                  <a:pt x="2320" y="703"/>
                  <a:pt x="2322" y="699"/>
                </a:cubicBezTo>
                <a:cubicBezTo>
                  <a:pt x="2325" y="695"/>
                  <a:pt x="2328" y="690"/>
                  <a:pt x="2331" y="685"/>
                </a:cubicBezTo>
                <a:cubicBezTo>
                  <a:pt x="2334" y="682"/>
                  <a:pt x="2336" y="678"/>
                  <a:pt x="2339" y="674"/>
                </a:cubicBezTo>
                <a:cubicBezTo>
                  <a:pt x="2342" y="670"/>
                  <a:pt x="2345" y="665"/>
                  <a:pt x="2348" y="661"/>
                </a:cubicBezTo>
                <a:cubicBezTo>
                  <a:pt x="2350" y="657"/>
                  <a:pt x="2353" y="653"/>
                  <a:pt x="2356" y="650"/>
                </a:cubicBezTo>
                <a:cubicBezTo>
                  <a:pt x="2359" y="645"/>
                  <a:pt x="2362" y="641"/>
                  <a:pt x="2365" y="636"/>
                </a:cubicBezTo>
                <a:cubicBezTo>
                  <a:pt x="2368" y="633"/>
                  <a:pt x="2370" y="629"/>
                  <a:pt x="2373" y="625"/>
                </a:cubicBezTo>
                <a:cubicBezTo>
                  <a:pt x="2376" y="621"/>
                  <a:pt x="2380" y="616"/>
                  <a:pt x="2383" y="612"/>
                </a:cubicBezTo>
                <a:cubicBezTo>
                  <a:pt x="2386" y="608"/>
                  <a:pt x="2388" y="605"/>
                  <a:pt x="2391" y="601"/>
                </a:cubicBezTo>
                <a:cubicBezTo>
                  <a:pt x="2394" y="597"/>
                  <a:pt x="2398" y="592"/>
                  <a:pt x="2401" y="588"/>
                </a:cubicBezTo>
                <a:cubicBezTo>
                  <a:pt x="2404" y="585"/>
                  <a:pt x="2407" y="581"/>
                  <a:pt x="2409" y="578"/>
                </a:cubicBezTo>
                <a:cubicBezTo>
                  <a:pt x="2413" y="573"/>
                  <a:pt x="2417" y="569"/>
                  <a:pt x="2420" y="564"/>
                </a:cubicBezTo>
                <a:cubicBezTo>
                  <a:pt x="2423" y="561"/>
                  <a:pt x="2426" y="558"/>
                  <a:pt x="2428" y="555"/>
                </a:cubicBezTo>
                <a:cubicBezTo>
                  <a:pt x="2432" y="550"/>
                  <a:pt x="2436" y="545"/>
                  <a:pt x="2440" y="541"/>
                </a:cubicBezTo>
                <a:cubicBezTo>
                  <a:pt x="2443" y="538"/>
                  <a:pt x="2445" y="535"/>
                  <a:pt x="2448" y="532"/>
                </a:cubicBezTo>
                <a:cubicBezTo>
                  <a:pt x="2452" y="526"/>
                  <a:pt x="2457" y="521"/>
                  <a:pt x="2462" y="516"/>
                </a:cubicBezTo>
                <a:cubicBezTo>
                  <a:pt x="2464" y="514"/>
                  <a:pt x="2466" y="511"/>
                  <a:pt x="2468" y="509"/>
                </a:cubicBezTo>
                <a:cubicBezTo>
                  <a:pt x="2474" y="502"/>
                  <a:pt x="2481" y="495"/>
                  <a:pt x="2488" y="487"/>
                </a:cubicBezTo>
                <a:cubicBezTo>
                  <a:pt x="2489" y="486"/>
                  <a:pt x="2491" y="484"/>
                  <a:pt x="2493" y="482"/>
                </a:cubicBezTo>
                <a:cubicBezTo>
                  <a:pt x="2498" y="477"/>
                  <a:pt x="2503" y="471"/>
                  <a:pt x="2508" y="466"/>
                </a:cubicBezTo>
                <a:cubicBezTo>
                  <a:pt x="2511" y="463"/>
                  <a:pt x="2514" y="460"/>
                  <a:pt x="2516" y="458"/>
                </a:cubicBezTo>
                <a:cubicBezTo>
                  <a:pt x="2521" y="453"/>
                  <a:pt x="2525" y="449"/>
                  <a:pt x="2530" y="444"/>
                </a:cubicBezTo>
                <a:cubicBezTo>
                  <a:pt x="2533" y="441"/>
                  <a:pt x="2536" y="439"/>
                  <a:pt x="2539" y="436"/>
                </a:cubicBezTo>
                <a:cubicBezTo>
                  <a:pt x="2542" y="432"/>
                  <a:pt x="2546" y="429"/>
                  <a:pt x="2549" y="426"/>
                </a:cubicBezTo>
                <a:close/>
                <a:moveTo>
                  <a:pt x="2533" y="410"/>
                </a:moveTo>
                <a:cubicBezTo>
                  <a:pt x="2535" y="412"/>
                  <a:pt x="2538" y="415"/>
                  <a:pt x="2540" y="417"/>
                </a:cubicBezTo>
                <a:cubicBezTo>
                  <a:pt x="2537" y="420"/>
                  <a:pt x="2534" y="423"/>
                  <a:pt x="2531" y="426"/>
                </a:cubicBezTo>
                <a:cubicBezTo>
                  <a:pt x="2528" y="430"/>
                  <a:pt x="2524" y="433"/>
                  <a:pt x="2521" y="437"/>
                </a:cubicBezTo>
                <a:cubicBezTo>
                  <a:pt x="2517" y="440"/>
                  <a:pt x="2513" y="444"/>
                  <a:pt x="2509" y="448"/>
                </a:cubicBezTo>
                <a:cubicBezTo>
                  <a:pt x="2506" y="451"/>
                  <a:pt x="2502" y="455"/>
                  <a:pt x="2499" y="458"/>
                </a:cubicBezTo>
                <a:cubicBezTo>
                  <a:pt x="2495" y="462"/>
                  <a:pt x="2491" y="466"/>
                  <a:pt x="2488" y="470"/>
                </a:cubicBezTo>
                <a:cubicBezTo>
                  <a:pt x="2484" y="474"/>
                  <a:pt x="2481" y="477"/>
                  <a:pt x="2478" y="481"/>
                </a:cubicBezTo>
                <a:cubicBezTo>
                  <a:pt x="2474" y="485"/>
                  <a:pt x="2470" y="489"/>
                  <a:pt x="2467" y="493"/>
                </a:cubicBezTo>
                <a:cubicBezTo>
                  <a:pt x="2463" y="496"/>
                  <a:pt x="2460" y="500"/>
                  <a:pt x="2457" y="503"/>
                </a:cubicBezTo>
                <a:cubicBezTo>
                  <a:pt x="2453" y="507"/>
                  <a:pt x="2450" y="512"/>
                  <a:pt x="2446" y="516"/>
                </a:cubicBezTo>
                <a:cubicBezTo>
                  <a:pt x="2443" y="519"/>
                  <a:pt x="2440" y="523"/>
                  <a:pt x="2437" y="526"/>
                </a:cubicBezTo>
                <a:cubicBezTo>
                  <a:pt x="2433" y="531"/>
                  <a:pt x="2429" y="535"/>
                  <a:pt x="2426" y="539"/>
                </a:cubicBezTo>
                <a:cubicBezTo>
                  <a:pt x="2423" y="543"/>
                  <a:pt x="2420" y="546"/>
                  <a:pt x="2417" y="550"/>
                </a:cubicBezTo>
                <a:cubicBezTo>
                  <a:pt x="2413" y="554"/>
                  <a:pt x="2410" y="559"/>
                  <a:pt x="2406" y="563"/>
                </a:cubicBezTo>
                <a:cubicBezTo>
                  <a:pt x="2403" y="567"/>
                  <a:pt x="2400" y="570"/>
                  <a:pt x="2397" y="574"/>
                </a:cubicBezTo>
                <a:cubicBezTo>
                  <a:pt x="2394" y="578"/>
                  <a:pt x="2390" y="583"/>
                  <a:pt x="2387" y="587"/>
                </a:cubicBezTo>
                <a:cubicBezTo>
                  <a:pt x="2384" y="591"/>
                  <a:pt x="2381" y="594"/>
                  <a:pt x="2379" y="598"/>
                </a:cubicBezTo>
                <a:cubicBezTo>
                  <a:pt x="2375" y="603"/>
                  <a:pt x="2371" y="607"/>
                  <a:pt x="2368" y="612"/>
                </a:cubicBezTo>
                <a:cubicBezTo>
                  <a:pt x="2365" y="616"/>
                  <a:pt x="2363" y="619"/>
                  <a:pt x="2360" y="622"/>
                </a:cubicBezTo>
                <a:cubicBezTo>
                  <a:pt x="2357" y="627"/>
                  <a:pt x="2353" y="632"/>
                  <a:pt x="2349" y="637"/>
                </a:cubicBezTo>
                <a:cubicBezTo>
                  <a:pt x="2347" y="641"/>
                  <a:pt x="2345" y="644"/>
                  <a:pt x="2342" y="647"/>
                </a:cubicBezTo>
                <a:cubicBezTo>
                  <a:pt x="2339" y="653"/>
                  <a:pt x="2335" y="658"/>
                  <a:pt x="2331" y="663"/>
                </a:cubicBezTo>
                <a:cubicBezTo>
                  <a:pt x="2329" y="667"/>
                  <a:pt x="2327" y="670"/>
                  <a:pt x="2325" y="673"/>
                </a:cubicBezTo>
                <a:cubicBezTo>
                  <a:pt x="2321" y="679"/>
                  <a:pt x="2317" y="685"/>
                  <a:pt x="2313" y="691"/>
                </a:cubicBezTo>
                <a:cubicBezTo>
                  <a:pt x="2311" y="694"/>
                  <a:pt x="2310" y="696"/>
                  <a:pt x="2308" y="698"/>
                </a:cubicBezTo>
                <a:cubicBezTo>
                  <a:pt x="2303" y="707"/>
                  <a:pt x="2297" y="716"/>
                  <a:pt x="2292" y="724"/>
                </a:cubicBezTo>
                <a:cubicBezTo>
                  <a:pt x="2290" y="727"/>
                  <a:pt x="2288" y="730"/>
                  <a:pt x="2286" y="734"/>
                </a:cubicBezTo>
                <a:cubicBezTo>
                  <a:pt x="2283" y="739"/>
                  <a:pt x="2280" y="745"/>
                  <a:pt x="2276" y="751"/>
                </a:cubicBezTo>
                <a:cubicBezTo>
                  <a:pt x="2274" y="755"/>
                  <a:pt x="2272" y="759"/>
                  <a:pt x="2269" y="763"/>
                </a:cubicBezTo>
                <a:cubicBezTo>
                  <a:pt x="2266" y="768"/>
                  <a:pt x="2264" y="773"/>
                  <a:pt x="2261" y="777"/>
                </a:cubicBezTo>
                <a:cubicBezTo>
                  <a:pt x="2258" y="782"/>
                  <a:pt x="2256" y="786"/>
                  <a:pt x="2254" y="791"/>
                </a:cubicBezTo>
                <a:cubicBezTo>
                  <a:pt x="2251" y="795"/>
                  <a:pt x="2249" y="799"/>
                  <a:pt x="2247" y="804"/>
                </a:cubicBezTo>
                <a:cubicBezTo>
                  <a:pt x="2242" y="806"/>
                  <a:pt x="2237" y="809"/>
                  <a:pt x="2232" y="812"/>
                </a:cubicBezTo>
                <a:cubicBezTo>
                  <a:pt x="2230" y="813"/>
                  <a:pt x="2228" y="814"/>
                  <a:pt x="2226" y="815"/>
                </a:cubicBezTo>
                <a:cubicBezTo>
                  <a:pt x="2212" y="822"/>
                  <a:pt x="2198" y="830"/>
                  <a:pt x="2184" y="837"/>
                </a:cubicBezTo>
                <a:cubicBezTo>
                  <a:pt x="2181" y="838"/>
                  <a:pt x="2179" y="839"/>
                  <a:pt x="2177" y="840"/>
                </a:cubicBezTo>
                <a:cubicBezTo>
                  <a:pt x="2172" y="843"/>
                  <a:pt x="2167" y="845"/>
                  <a:pt x="2162" y="847"/>
                </a:cubicBezTo>
                <a:cubicBezTo>
                  <a:pt x="2159" y="849"/>
                  <a:pt x="2156" y="850"/>
                  <a:pt x="2153" y="852"/>
                </a:cubicBezTo>
                <a:cubicBezTo>
                  <a:pt x="2149" y="854"/>
                  <a:pt x="2145" y="856"/>
                  <a:pt x="2140" y="858"/>
                </a:cubicBezTo>
                <a:cubicBezTo>
                  <a:pt x="2137" y="859"/>
                  <a:pt x="2134" y="861"/>
                  <a:pt x="2131" y="862"/>
                </a:cubicBezTo>
                <a:cubicBezTo>
                  <a:pt x="2127" y="864"/>
                  <a:pt x="2123" y="866"/>
                  <a:pt x="2119" y="867"/>
                </a:cubicBezTo>
                <a:cubicBezTo>
                  <a:pt x="2115" y="869"/>
                  <a:pt x="2112" y="870"/>
                  <a:pt x="2108" y="872"/>
                </a:cubicBezTo>
                <a:cubicBezTo>
                  <a:pt x="2104" y="874"/>
                  <a:pt x="2100" y="875"/>
                  <a:pt x="2097" y="877"/>
                </a:cubicBezTo>
                <a:cubicBezTo>
                  <a:pt x="2093" y="878"/>
                  <a:pt x="2090" y="880"/>
                  <a:pt x="2086" y="881"/>
                </a:cubicBezTo>
                <a:cubicBezTo>
                  <a:pt x="2082" y="883"/>
                  <a:pt x="2078" y="884"/>
                  <a:pt x="2074" y="886"/>
                </a:cubicBezTo>
                <a:cubicBezTo>
                  <a:pt x="2071" y="887"/>
                  <a:pt x="2067" y="889"/>
                  <a:pt x="2064" y="890"/>
                </a:cubicBezTo>
                <a:cubicBezTo>
                  <a:pt x="2060" y="892"/>
                  <a:pt x="2056" y="893"/>
                  <a:pt x="2052" y="895"/>
                </a:cubicBezTo>
                <a:cubicBezTo>
                  <a:pt x="2048" y="896"/>
                  <a:pt x="2045" y="897"/>
                  <a:pt x="2041" y="899"/>
                </a:cubicBezTo>
                <a:cubicBezTo>
                  <a:pt x="2037" y="900"/>
                  <a:pt x="2033" y="902"/>
                  <a:pt x="2030" y="903"/>
                </a:cubicBezTo>
                <a:cubicBezTo>
                  <a:pt x="2026" y="904"/>
                  <a:pt x="2022" y="906"/>
                  <a:pt x="2019" y="907"/>
                </a:cubicBezTo>
                <a:cubicBezTo>
                  <a:pt x="2015" y="908"/>
                  <a:pt x="2011" y="910"/>
                  <a:pt x="2007" y="911"/>
                </a:cubicBezTo>
                <a:cubicBezTo>
                  <a:pt x="2003" y="912"/>
                  <a:pt x="2000" y="914"/>
                  <a:pt x="1996" y="915"/>
                </a:cubicBezTo>
                <a:cubicBezTo>
                  <a:pt x="1992" y="916"/>
                  <a:pt x="1988" y="918"/>
                  <a:pt x="1984" y="919"/>
                </a:cubicBezTo>
                <a:cubicBezTo>
                  <a:pt x="1981" y="920"/>
                  <a:pt x="1977" y="921"/>
                  <a:pt x="1973" y="922"/>
                </a:cubicBezTo>
                <a:cubicBezTo>
                  <a:pt x="1969" y="924"/>
                  <a:pt x="1965" y="925"/>
                  <a:pt x="1961" y="926"/>
                </a:cubicBezTo>
                <a:cubicBezTo>
                  <a:pt x="1958" y="927"/>
                  <a:pt x="1954" y="928"/>
                  <a:pt x="1950" y="930"/>
                </a:cubicBezTo>
                <a:cubicBezTo>
                  <a:pt x="1946" y="931"/>
                  <a:pt x="1942" y="932"/>
                  <a:pt x="1938" y="933"/>
                </a:cubicBezTo>
                <a:cubicBezTo>
                  <a:pt x="1935" y="934"/>
                  <a:pt x="1931" y="935"/>
                  <a:pt x="1927" y="936"/>
                </a:cubicBezTo>
                <a:cubicBezTo>
                  <a:pt x="1923" y="937"/>
                  <a:pt x="1919" y="939"/>
                  <a:pt x="1915" y="940"/>
                </a:cubicBezTo>
                <a:cubicBezTo>
                  <a:pt x="1912" y="941"/>
                  <a:pt x="1908" y="942"/>
                  <a:pt x="1904" y="943"/>
                </a:cubicBezTo>
                <a:cubicBezTo>
                  <a:pt x="1902" y="943"/>
                  <a:pt x="1900" y="944"/>
                  <a:pt x="1898" y="944"/>
                </a:cubicBezTo>
                <a:cubicBezTo>
                  <a:pt x="1900" y="941"/>
                  <a:pt x="1901" y="937"/>
                  <a:pt x="1903" y="934"/>
                </a:cubicBezTo>
                <a:cubicBezTo>
                  <a:pt x="1904" y="929"/>
                  <a:pt x="1906" y="925"/>
                  <a:pt x="1908" y="920"/>
                </a:cubicBezTo>
                <a:cubicBezTo>
                  <a:pt x="1911" y="915"/>
                  <a:pt x="1913" y="909"/>
                  <a:pt x="1916" y="904"/>
                </a:cubicBezTo>
                <a:cubicBezTo>
                  <a:pt x="1918" y="899"/>
                  <a:pt x="1920" y="895"/>
                  <a:pt x="1922" y="890"/>
                </a:cubicBezTo>
                <a:cubicBezTo>
                  <a:pt x="1924" y="885"/>
                  <a:pt x="1927" y="879"/>
                  <a:pt x="1929" y="874"/>
                </a:cubicBezTo>
                <a:cubicBezTo>
                  <a:pt x="1931" y="870"/>
                  <a:pt x="1933" y="865"/>
                  <a:pt x="1935" y="861"/>
                </a:cubicBezTo>
                <a:cubicBezTo>
                  <a:pt x="1938" y="855"/>
                  <a:pt x="1941" y="850"/>
                  <a:pt x="1944" y="844"/>
                </a:cubicBezTo>
                <a:cubicBezTo>
                  <a:pt x="1946" y="840"/>
                  <a:pt x="1948" y="836"/>
                  <a:pt x="1950" y="832"/>
                </a:cubicBezTo>
                <a:cubicBezTo>
                  <a:pt x="1953" y="826"/>
                  <a:pt x="1956" y="820"/>
                  <a:pt x="1959" y="814"/>
                </a:cubicBezTo>
                <a:cubicBezTo>
                  <a:pt x="1961" y="810"/>
                  <a:pt x="1963" y="807"/>
                  <a:pt x="1965" y="803"/>
                </a:cubicBezTo>
                <a:cubicBezTo>
                  <a:pt x="1969" y="796"/>
                  <a:pt x="1972" y="790"/>
                  <a:pt x="1976" y="783"/>
                </a:cubicBezTo>
                <a:cubicBezTo>
                  <a:pt x="1977" y="780"/>
                  <a:pt x="1979" y="777"/>
                  <a:pt x="1981" y="774"/>
                </a:cubicBezTo>
                <a:cubicBezTo>
                  <a:pt x="1986" y="765"/>
                  <a:pt x="1992" y="756"/>
                  <a:pt x="1997" y="746"/>
                </a:cubicBezTo>
                <a:cubicBezTo>
                  <a:pt x="1998" y="745"/>
                  <a:pt x="1999" y="743"/>
                  <a:pt x="2000" y="742"/>
                </a:cubicBezTo>
                <a:cubicBezTo>
                  <a:pt x="2004" y="734"/>
                  <a:pt x="2009" y="727"/>
                  <a:pt x="2014" y="719"/>
                </a:cubicBezTo>
                <a:cubicBezTo>
                  <a:pt x="2020" y="717"/>
                  <a:pt x="2026" y="715"/>
                  <a:pt x="2033" y="712"/>
                </a:cubicBezTo>
                <a:cubicBezTo>
                  <a:pt x="2038" y="711"/>
                  <a:pt x="2043" y="709"/>
                  <a:pt x="2049" y="707"/>
                </a:cubicBezTo>
                <a:cubicBezTo>
                  <a:pt x="2056" y="704"/>
                  <a:pt x="2062" y="701"/>
                  <a:pt x="2069" y="699"/>
                </a:cubicBezTo>
                <a:cubicBezTo>
                  <a:pt x="2074" y="697"/>
                  <a:pt x="2079" y="695"/>
                  <a:pt x="2084" y="693"/>
                </a:cubicBezTo>
                <a:cubicBezTo>
                  <a:pt x="2092" y="690"/>
                  <a:pt x="2099" y="687"/>
                  <a:pt x="2106" y="684"/>
                </a:cubicBezTo>
                <a:cubicBezTo>
                  <a:pt x="2110" y="682"/>
                  <a:pt x="2115" y="680"/>
                  <a:pt x="2120" y="678"/>
                </a:cubicBezTo>
                <a:cubicBezTo>
                  <a:pt x="2128" y="674"/>
                  <a:pt x="2136" y="670"/>
                  <a:pt x="2144" y="667"/>
                </a:cubicBezTo>
                <a:cubicBezTo>
                  <a:pt x="2148" y="665"/>
                  <a:pt x="2151" y="664"/>
                  <a:pt x="2155" y="662"/>
                </a:cubicBezTo>
                <a:cubicBezTo>
                  <a:pt x="2166" y="657"/>
                  <a:pt x="2178" y="651"/>
                  <a:pt x="2189" y="646"/>
                </a:cubicBezTo>
                <a:cubicBezTo>
                  <a:pt x="2193" y="644"/>
                  <a:pt x="2196" y="642"/>
                  <a:pt x="2200" y="640"/>
                </a:cubicBezTo>
                <a:cubicBezTo>
                  <a:pt x="2208" y="636"/>
                  <a:pt x="2215" y="632"/>
                  <a:pt x="2223" y="628"/>
                </a:cubicBezTo>
                <a:cubicBezTo>
                  <a:pt x="2227" y="626"/>
                  <a:pt x="2232" y="623"/>
                  <a:pt x="2237" y="621"/>
                </a:cubicBezTo>
                <a:cubicBezTo>
                  <a:pt x="2243" y="617"/>
                  <a:pt x="2250" y="614"/>
                  <a:pt x="2256" y="610"/>
                </a:cubicBezTo>
                <a:cubicBezTo>
                  <a:pt x="2261" y="607"/>
                  <a:pt x="2266" y="604"/>
                  <a:pt x="2271" y="601"/>
                </a:cubicBezTo>
                <a:cubicBezTo>
                  <a:pt x="2277" y="598"/>
                  <a:pt x="2283" y="594"/>
                  <a:pt x="2289" y="591"/>
                </a:cubicBezTo>
                <a:cubicBezTo>
                  <a:pt x="2294" y="588"/>
                  <a:pt x="2299" y="585"/>
                  <a:pt x="2304" y="582"/>
                </a:cubicBezTo>
                <a:cubicBezTo>
                  <a:pt x="2310" y="578"/>
                  <a:pt x="2316" y="575"/>
                  <a:pt x="2322" y="571"/>
                </a:cubicBezTo>
                <a:cubicBezTo>
                  <a:pt x="2327" y="568"/>
                  <a:pt x="2332" y="564"/>
                  <a:pt x="2337" y="561"/>
                </a:cubicBezTo>
                <a:cubicBezTo>
                  <a:pt x="2342" y="558"/>
                  <a:pt x="2348" y="554"/>
                  <a:pt x="2354" y="550"/>
                </a:cubicBezTo>
                <a:cubicBezTo>
                  <a:pt x="2359" y="547"/>
                  <a:pt x="2364" y="543"/>
                  <a:pt x="2368" y="540"/>
                </a:cubicBezTo>
                <a:cubicBezTo>
                  <a:pt x="2374" y="536"/>
                  <a:pt x="2380" y="532"/>
                  <a:pt x="2385" y="529"/>
                </a:cubicBezTo>
                <a:cubicBezTo>
                  <a:pt x="2390" y="525"/>
                  <a:pt x="2395" y="521"/>
                  <a:pt x="2400" y="518"/>
                </a:cubicBezTo>
                <a:cubicBezTo>
                  <a:pt x="2405" y="514"/>
                  <a:pt x="2411" y="510"/>
                  <a:pt x="2416" y="506"/>
                </a:cubicBezTo>
                <a:cubicBezTo>
                  <a:pt x="2421" y="502"/>
                  <a:pt x="2426" y="499"/>
                  <a:pt x="2431" y="495"/>
                </a:cubicBezTo>
                <a:cubicBezTo>
                  <a:pt x="2436" y="491"/>
                  <a:pt x="2441" y="487"/>
                  <a:pt x="2447" y="483"/>
                </a:cubicBezTo>
                <a:cubicBezTo>
                  <a:pt x="2451" y="479"/>
                  <a:pt x="2456" y="475"/>
                  <a:pt x="2461" y="471"/>
                </a:cubicBezTo>
                <a:cubicBezTo>
                  <a:pt x="2466" y="467"/>
                  <a:pt x="2471" y="463"/>
                  <a:pt x="2477" y="459"/>
                </a:cubicBezTo>
                <a:cubicBezTo>
                  <a:pt x="2481" y="455"/>
                  <a:pt x="2486" y="451"/>
                  <a:pt x="2490" y="447"/>
                </a:cubicBezTo>
                <a:cubicBezTo>
                  <a:pt x="2496" y="443"/>
                  <a:pt x="2501" y="438"/>
                  <a:pt x="2506" y="434"/>
                </a:cubicBezTo>
                <a:cubicBezTo>
                  <a:pt x="2511" y="430"/>
                  <a:pt x="2515" y="426"/>
                  <a:pt x="2520" y="422"/>
                </a:cubicBezTo>
                <a:cubicBezTo>
                  <a:pt x="2524" y="418"/>
                  <a:pt x="2528" y="414"/>
                  <a:pt x="2533" y="410"/>
                </a:cubicBezTo>
                <a:close/>
                <a:moveTo>
                  <a:pt x="2410" y="308"/>
                </a:moveTo>
                <a:cubicBezTo>
                  <a:pt x="2449" y="337"/>
                  <a:pt x="2488" y="369"/>
                  <a:pt x="2524" y="402"/>
                </a:cubicBezTo>
                <a:cubicBezTo>
                  <a:pt x="2519" y="406"/>
                  <a:pt x="2515" y="410"/>
                  <a:pt x="2511" y="414"/>
                </a:cubicBezTo>
                <a:cubicBezTo>
                  <a:pt x="2506" y="417"/>
                  <a:pt x="2502" y="421"/>
                  <a:pt x="2498" y="425"/>
                </a:cubicBezTo>
                <a:cubicBezTo>
                  <a:pt x="2492" y="430"/>
                  <a:pt x="2487" y="434"/>
                  <a:pt x="2481" y="439"/>
                </a:cubicBezTo>
                <a:cubicBezTo>
                  <a:pt x="2477" y="442"/>
                  <a:pt x="2473" y="446"/>
                  <a:pt x="2469" y="449"/>
                </a:cubicBezTo>
                <a:cubicBezTo>
                  <a:pt x="2463" y="454"/>
                  <a:pt x="2457" y="459"/>
                  <a:pt x="2451" y="464"/>
                </a:cubicBezTo>
                <a:cubicBezTo>
                  <a:pt x="2447" y="467"/>
                  <a:pt x="2444" y="470"/>
                  <a:pt x="2440" y="473"/>
                </a:cubicBezTo>
                <a:cubicBezTo>
                  <a:pt x="2432" y="479"/>
                  <a:pt x="2425" y="485"/>
                  <a:pt x="2417" y="491"/>
                </a:cubicBezTo>
                <a:cubicBezTo>
                  <a:pt x="2415" y="492"/>
                  <a:pt x="2412" y="494"/>
                  <a:pt x="2410" y="496"/>
                </a:cubicBezTo>
                <a:cubicBezTo>
                  <a:pt x="2400" y="503"/>
                  <a:pt x="2390" y="510"/>
                  <a:pt x="2380" y="518"/>
                </a:cubicBezTo>
                <a:cubicBezTo>
                  <a:pt x="2377" y="520"/>
                  <a:pt x="2374" y="521"/>
                  <a:pt x="2371" y="523"/>
                </a:cubicBezTo>
                <a:cubicBezTo>
                  <a:pt x="2364" y="529"/>
                  <a:pt x="2357" y="534"/>
                  <a:pt x="2349" y="539"/>
                </a:cubicBezTo>
                <a:cubicBezTo>
                  <a:pt x="2345" y="541"/>
                  <a:pt x="2341" y="544"/>
                  <a:pt x="2337" y="547"/>
                </a:cubicBezTo>
                <a:cubicBezTo>
                  <a:pt x="2331" y="551"/>
                  <a:pt x="2324" y="555"/>
                  <a:pt x="2318" y="559"/>
                </a:cubicBezTo>
                <a:cubicBezTo>
                  <a:pt x="2313" y="562"/>
                  <a:pt x="2309" y="565"/>
                  <a:pt x="2305" y="567"/>
                </a:cubicBezTo>
                <a:cubicBezTo>
                  <a:pt x="2298" y="571"/>
                  <a:pt x="2292" y="575"/>
                  <a:pt x="2286" y="579"/>
                </a:cubicBezTo>
                <a:cubicBezTo>
                  <a:pt x="2281" y="582"/>
                  <a:pt x="2277" y="584"/>
                  <a:pt x="2272" y="587"/>
                </a:cubicBezTo>
                <a:cubicBezTo>
                  <a:pt x="2266" y="590"/>
                  <a:pt x="2260" y="594"/>
                  <a:pt x="2254" y="598"/>
                </a:cubicBezTo>
                <a:cubicBezTo>
                  <a:pt x="2249" y="600"/>
                  <a:pt x="2244" y="603"/>
                  <a:pt x="2239" y="606"/>
                </a:cubicBezTo>
                <a:cubicBezTo>
                  <a:pt x="2233" y="609"/>
                  <a:pt x="2227" y="612"/>
                  <a:pt x="2221" y="615"/>
                </a:cubicBezTo>
                <a:cubicBezTo>
                  <a:pt x="2216" y="618"/>
                  <a:pt x="2211" y="621"/>
                  <a:pt x="2206" y="623"/>
                </a:cubicBezTo>
                <a:cubicBezTo>
                  <a:pt x="2200" y="626"/>
                  <a:pt x="2194" y="630"/>
                  <a:pt x="2188" y="633"/>
                </a:cubicBezTo>
                <a:cubicBezTo>
                  <a:pt x="2183" y="635"/>
                  <a:pt x="2178" y="638"/>
                  <a:pt x="2172" y="640"/>
                </a:cubicBezTo>
                <a:cubicBezTo>
                  <a:pt x="2166" y="643"/>
                  <a:pt x="2160" y="646"/>
                  <a:pt x="2154" y="649"/>
                </a:cubicBezTo>
                <a:cubicBezTo>
                  <a:pt x="2149" y="651"/>
                  <a:pt x="2144" y="654"/>
                  <a:pt x="2139" y="656"/>
                </a:cubicBezTo>
                <a:cubicBezTo>
                  <a:pt x="2132" y="659"/>
                  <a:pt x="2126" y="662"/>
                  <a:pt x="2120" y="664"/>
                </a:cubicBezTo>
                <a:cubicBezTo>
                  <a:pt x="2115" y="667"/>
                  <a:pt x="2110" y="669"/>
                  <a:pt x="2104" y="671"/>
                </a:cubicBezTo>
                <a:cubicBezTo>
                  <a:pt x="2098" y="674"/>
                  <a:pt x="2092" y="677"/>
                  <a:pt x="2086" y="679"/>
                </a:cubicBezTo>
                <a:cubicBezTo>
                  <a:pt x="2080" y="681"/>
                  <a:pt x="2075" y="683"/>
                  <a:pt x="2069" y="686"/>
                </a:cubicBezTo>
                <a:cubicBezTo>
                  <a:pt x="2063" y="688"/>
                  <a:pt x="2057" y="691"/>
                  <a:pt x="2051" y="693"/>
                </a:cubicBezTo>
                <a:cubicBezTo>
                  <a:pt x="2045" y="695"/>
                  <a:pt x="2040" y="697"/>
                  <a:pt x="2034" y="699"/>
                </a:cubicBezTo>
                <a:cubicBezTo>
                  <a:pt x="2031" y="700"/>
                  <a:pt x="2028" y="702"/>
                  <a:pt x="2024" y="703"/>
                </a:cubicBezTo>
                <a:cubicBezTo>
                  <a:pt x="2025" y="701"/>
                  <a:pt x="2026" y="700"/>
                  <a:pt x="2027" y="698"/>
                </a:cubicBezTo>
                <a:cubicBezTo>
                  <a:pt x="2029" y="695"/>
                  <a:pt x="2032" y="691"/>
                  <a:pt x="2034" y="687"/>
                </a:cubicBezTo>
                <a:cubicBezTo>
                  <a:pt x="2037" y="683"/>
                  <a:pt x="2039" y="679"/>
                  <a:pt x="2042" y="675"/>
                </a:cubicBezTo>
                <a:cubicBezTo>
                  <a:pt x="2045" y="672"/>
                  <a:pt x="2047" y="668"/>
                  <a:pt x="2050" y="665"/>
                </a:cubicBezTo>
                <a:cubicBezTo>
                  <a:pt x="2052" y="661"/>
                  <a:pt x="2055" y="657"/>
                  <a:pt x="2058" y="653"/>
                </a:cubicBezTo>
                <a:cubicBezTo>
                  <a:pt x="2060" y="649"/>
                  <a:pt x="2063" y="646"/>
                  <a:pt x="2065" y="642"/>
                </a:cubicBezTo>
                <a:cubicBezTo>
                  <a:pt x="2068" y="638"/>
                  <a:pt x="2071" y="634"/>
                  <a:pt x="2074" y="630"/>
                </a:cubicBezTo>
                <a:cubicBezTo>
                  <a:pt x="2076" y="627"/>
                  <a:pt x="2079" y="623"/>
                  <a:pt x="2081" y="620"/>
                </a:cubicBezTo>
                <a:cubicBezTo>
                  <a:pt x="2084" y="616"/>
                  <a:pt x="2087" y="612"/>
                  <a:pt x="2090" y="608"/>
                </a:cubicBezTo>
                <a:cubicBezTo>
                  <a:pt x="2093" y="605"/>
                  <a:pt x="2095" y="601"/>
                  <a:pt x="2098" y="598"/>
                </a:cubicBezTo>
                <a:cubicBezTo>
                  <a:pt x="2101" y="594"/>
                  <a:pt x="2104" y="590"/>
                  <a:pt x="2107" y="587"/>
                </a:cubicBezTo>
                <a:cubicBezTo>
                  <a:pt x="2110" y="583"/>
                  <a:pt x="2112" y="580"/>
                  <a:pt x="2115" y="576"/>
                </a:cubicBezTo>
                <a:cubicBezTo>
                  <a:pt x="2118" y="573"/>
                  <a:pt x="2121" y="569"/>
                  <a:pt x="2124" y="565"/>
                </a:cubicBezTo>
                <a:cubicBezTo>
                  <a:pt x="2127" y="562"/>
                  <a:pt x="2130" y="558"/>
                  <a:pt x="2132" y="555"/>
                </a:cubicBezTo>
                <a:cubicBezTo>
                  <a:pt x="2135" y="551"/>
                  <a:pt x="2138" y="548"/>
                  <a:pt x="2142" y="544"/>
                </a:cubicBezTo>
                <a:cubicBezTo>
                  <a:pt x="2144" y="541"/>
                  <a:pt x="2147" y="537"/>
                  <a:pt x="2150" y="534"/>
                </a:cubicBezTo>
                <a:cubicBezTo>
                  <a:pt x="2153" y="530"/>
                  <a:pt x="2156" y="527"/>
                  <a:pt x="2160" y="523"/>
                </a:cubicBezTo>
                <a:cubicBezTo>
                  <a:pt x="2162" y="520"/>
                  <a:pt x="2165" y="517"/>
                  <a:pt x="2168" y="514"/>
                </a:cubicBezTo>
                <a:cubicBezTo>
                  <a:pt x="2171" y="510"/>
                  <a:pt x="2175" y="506"/>
                  <a:pt x="2178" y="503"/>
                </a:cubicBezTo>
                <a:cubicBezTo>
                  <a:pt x="2181" y="500"/>
                  <a:pt x="2184" y="496"/>
                  <a:pt x="2187" y="493"/>
                </a:cubicBezTo>
                <a:cubicBezTo>
                  <a:pt x="2190" y="490"/>
                  <a:pt x="2193" y="486"/>
                  <a:pt x="2197" y="482"/>
                </a:cubicBezTo>
                <a:cubicBezTo>
                  <a:pt x="2200" y="479"/>
                  <a:pt x="2203" y="476"/>
                  <a:pt x="2205" y="473"/>
                </a:cubicBezTo>
                <a:cubicBezTo>
                  <a:pt x="2209" y="470"/>
                  <a:pt x="2213" y="466"/>
                  <a:pt x="2216" y="462"/>
                </a:cubicBezTo>
                <a:cubicBezTo>
                  <a:pt x="2219" y="459"/>
                  <a:pt x="2222" y="457"/>
                  <a:pt x="2225" y="454"/>
                </a:cubicBezTo>
                <a:cubicBezTo>
                  <a:pt x="2228" y="450"/>
                  <a:pt x="2232" y="446"/>
                  <a:pt x="2236" y="442"/>
                </a:cubicBezTo>
                <a:cubicBezTo>
                  <a:pt x="2239" y="440"/>
                  <a:pt x="2241" y="437"/>
                  <a:pt x="2244" y="434"/>
                </a:cubicBezTo>
                <a:cubicBezTo>
                  <a:pt x="2248" y="430"/>
                  <a:pt x="2253" y="426"/>
                  <a:pt x="2257" y="422"/>
                </a:cubicBezTo>
                <a:cubicBezTo>
                  <a:pt x="2259" y="420"/>
                  <a:pt x="2262" y="418"/>
                  <a:pt x="2264" y="416"/>
                </a:cubicBezTo>
                <a:cubicBezTo>
                  <a:pt x="2270" y="410"/>
                  <a:pt x="2275" y="406"/>
                  <a:pt x="2280" y="401"/>
                </a:cubicBezTo>
                <a:cubicBezTo>
                  <a:pt x="2282" y="399"/>
                  <a:pt x="2283" y="398"/>
                  <a:pt x="2284" y="397"/>
                </a:cubicBezTo>
                <a:cubicBezTo>
                  <a:pt x="2291" y="391"/>
                  <a:pt x="2298" y="385"/>
                  <a:pt x="2305" y="379"/>
                </a:cubicBezTo>
                <a:cubicBezTo>
                  <a:pt x="2314" y="373"/>
                  <a:pt x="2323" y="368"/>
                  <a:pt x="2332" y="362"/>
                </a:cubicBezTo>
                <a:cubicBezTo>
                  <a:pt x="2334" y="360"/>
                  <a:pt x="2337" y="359"/>
                  <a:pt x="2339" y="357"/>
                </a:cubicBezTo>
                <a:cubicBezTo>
                  <a:pt x="2346" y="353"/>
                  <a:pt x="2352" y="348"/>
                  <a:pt x="2359" y="344"/>
                </a:cubicBezTo>
                <a:cubicBezTo>
                  <a:pt x="2362" y="342"/>
                  <a:pt x="2366" y="339"/>
                  <a:pt x="2369" y="337"/>
                </a:cubicBezTo>
                <a:cubicBezTo>
                  <a:pt x="2375" y="333"/>
                  <a:pt x="2380" y="330"/>
                  <a:pt x="2386" y="326"/>
                </a:cubicBezTo>
                <a:cubicBezTo>
                  <a:pt x="2389" y="323"/>
                  <a:pt x="2393" y="320"/>
                  <a:pt x="2397" y="318"/>
                </a:cubicBezTo>
                <a:cubicBezTo>
                  <a:pt x="2401" y="315"/>
                  <a:pt x="2406" y="311"/>
                  <a:pt x="2410" y="308"/>
                </a:cubicBezTo>
                <a:close/>
                <a:moveTo>
                  <a:pt x="2254" y="207"/>
                </a:moveTo>
                <a:cubicBezTo>
                  <a:pt x="2254" y="207"/>
                  <a:pt x="2254" y="207"/>
                  <a:pt x="2254" y="207"/>
                </a:cubicBezTo>
                <a:cubicBezTo>
                  <a:pt x="2254" y="207"/>
                  <a:pt x="2254" y="207"/>
                  <a:pt x="2254" y="207"/>
                </a:cubicBezTo>
                <a:cubicBezTo>
                  <a:pt x="2301" y="233"/>
                  <a:pt x="2347" y="263"/>
                  <a:pt x="2391" y="295"/>
                </a:cubicBezTo>
                <a:cubicBezTo>
                  <a:pt x="2388" y="297"/>
                  <a:pt x="2384" y="300"/>
                  <a:pt x="2380" y="303"/>
                </a:cubicBezTo>
                <a:cubicBezTo>
                  <a:pt x="2377" y="305"/>
                  <a:pt x="2373" y="308"/>
                  <a:pt x="2370" y="311"/>
                </a:cubicBezTo>
                <a:cubicBezTo>
                  <a:pt x="2365" y="314"/>
                  <a:pt x="2360" y="318"/>
                  <a:pt x="2355" y="322"/>
                </a:cubicBezTo>
                <a:cubicBezTo>
                  <a:pt x="2352" y="325"/>
                  <a:pt x="2348" y="327"/>
                  <a:pt x="2345" y="330"/>
                </a:cubicBezTo>
                <a:cubicBezTo>
                  <a:pt x="2340" y="334"/>
                  <a:pt x="2334" y="339"/>
                  <a:pt x="2329" y="343"/>
                </a:cubicBezTo>
                <a:cubicBezTo>
                  <a:pt x="2326" y="345"/>
                  <a:pt x="2324" y="347"/>
                  <a:pt x="2321" y="349"/>
                </a:cubicBezTo>
                <a:cubicBezTo>
                  <a:pt x="2313" y="356"/>
                  <a:pt x="2306" y="362"/>
                  <a:pt x="2298" y="369"/>
                </a:cubicBezTo>
                <a:cubicBezTo>
                  <a:pt x="2289" y="375"/>
                  <a:pt x="2280" y="380"/>
                  <a:pt x="2271" y="385"/>
                </a:cubicBezTo>
                <a:cubicBezTo>
                  <a:pt x="2268" y="387"/>
                  <a:pt x="2265" y="388"/>
                  <a:pt x="2263" y="390"/>
                </a:cubicBezTo>
                <a:cubicBezTo>
                  <a:pt x="2256" y="394"/>
                  <a:pt x="2250" y="397"/>
                  <a:pt x="2243" y="401"/>
                </a:cubicBezTo>
                <a:cubicBezTo>
                  <a:pt x="2239" y="403"/>
                  <a:pt x="2236" y="405"/>
                  <a:pt x="2232" y="407"/>
                </a:cubicBezTo>
                <a:cubicBezTo>
                  <a:pt x="2226" y="410"/>
                  <a:pt x="2221" y="413"/>
                  <a:pt x="2215" y="416"/>
                </a:cubicBezTo>
                <a:cubicBezTo>
                  <a:pt x="2211" y="418"/>
                  <a:pt x="2207" y="420"/>
                  <a:pt x="2203" y="423"/>
                </a:cubicBezTo>
                <a:cubicBezTo>
                  <a:pt x="2197" y="425"/>
                  <a:pt x="2192" y="428"/>
                  <a:pt x="2187" y="431"/>
                </a:cubicBezTo>
                <a:cubicBezTo>
                  <a:pt x="2183" y="433"/>
                  <a:pt x="2178" y="435"/>
                  <a:pt x="2174" y="437"/>
                </a:cubicBezTo>
                <a:cubicBezTo>
                  <a:pt x="2169" y="440"/>
                  <a:pt x="2164" y="442"/>
                  <a:pt x="2158" y="445"/>
                </a:cubicBezTo>
                <a:cubicBezTo>
                  <a:pt x="2154" y="447"/>
                  <a:pt x="2149" y="449"/>
                  <a:pt x="2145" y="451"/>
                </a:cubicBezTo>
                <a:cubicBezTo>
                  <a:pt x="2140" y="453"/>
                  <a:pt x="2135" y="456"/>
                  <a:pt x="2130" y="458"/>
                </a:cubicBezTo>
                <a:cubicBezTo>
                  <a:pt x="2125" y="460"/>
                  <a:pt x="2120" y="462"/>
                  <a:pt x="2116" y="464"/>
                </a:cubicBezTo>
                <a:cubicBezTo>
                  <a:pt x="2111" y="466"/>
                  <a:pt x="2106" y="468"/>
                  <a:pt x="2100" y="471"/>
                </a:cubicBezTo>
                <a:cubicBezTo>
                  <a:pt x="2096" y="473"/>
                  <a:pt x="2091" y="475"/>
                  <a:pt x="2087" y="476"/>
                </a:cubicBezTo>
                <a:cubicBezTo>
                  <a:pt x="2082" y="479"/>
                  <a:pt x="2076" y="481"/>
                  <a:pt x="2071" y="483"/>
                </a:cubicBezTo>
                <a:cubicBezTo>
                  <a:pt x="2067" y="485"/>
                  <a:pt x="2062" y="486"/>
                  <a:pt x="2057" y="488"/>
                </a:cubicBezTo>
                <a:cubicBezTo>
                  <a:pt x="2052" y="490"/>
                  <a:pt x="2047" y="492"/>
                  <a:pt x="2042" y="494"/>
                </a:cubicBezTo>
                <a:cubicBezTo>
                  <a:pt x="2037" y="496"/>
                  <a:pt x="2032" y="498"/>
                  <a:pt x="2028" y="499"/>
                </a:cubicBezTo>
                <a:cubicBezTo>
                  <a:pt x="2022" y="501"/>
                  <a:pt x="2017" y="503"/>
                  <a:pt x="2012" y="505"/>
                </a:cubicBezTo>
                <a:cubicBezTo>
                  <a:pt x="2007" y="507"/>
                  <a:pt x="2002" y="508"/>
                  <a:pt x="1998" y="510"/>
                </a:cubicBezTo>
                <a:cubicBezTo>
                  <a:pt x="1992" y="512"/>
                  <a:pt x="1987" y="513"/>
                  <a:pt x="1982" y="515"/>
                </a:cubicBezTo>
                <a:cubicBezTo>
                  <a:pt x="1977" y="517"/>
                  <a:pt x="1972" y="518"/>
                  <a:pt x="1967" y="520"/>
                </a:cubicBezTo>
                <a:cubicBezTo>
                  <a:pt x="1962" y="521"/>
                  <a:pt x="1957" y="523"/>
                  <a:pt x="1952" y="525"/>
                </a:cubicBezTo>
                <a:cubicBezTo>
                  <a:pt x="1947" y="526"/>
                  <a:pt x="1942" y="528"/>
                  <a:pt x="1937" y="529"/>
                </a:cubicBezTo>
                <a:cubicBezTo>
                  <a:pt x="1932" y="531"/>
                  <a:pt x="1927" y="532"/>
                  <a:pt x="1921" y="534"/>
                </a:cubicBezTo>
                <a:cubicBezTo>
                  <a:pt x="1916" y="535"/>
                  <a:pt x="1911" y="536"/>
                  <a:pt x="1907" y="538"/>
                </a:cubicBezTo>
                <a:cubicBezTo>
                  <a:pt x="1901" y="539"/>
                  <a:pt x="1896" y="540"/>
                  <a:pt x="1891" y="542"/>
                </a:cubicBezTo>
                <a:cubicBezTo>
                  <a:pt x="1886" y="543"/>
                  <a:pt x="1881" y="544"/>
                  <a:pt x="1876" y="545"/>
                </a:cubicBezTo>
                <a:cubicBezTo>
                  <a:pt x="1870" y="547"/>
                  <a:pt x="1865" y="548"/>
                  <a:pt x="1860" y="549"/>
                </a:cubicBezTo>
                <a:cubicBezTo>
                  <a:pt x="1855" y="551"/>
                  <a:pt x="1850" y="552"/>
                  <a:pt x="1845" y="553"/>
                </a:cubicBezTo>
                <a:cubicBezTo>
                  <a:pt x="1842" y="553"/>
                  <a:pt x="1840" y="554"/>
                  <a:pt x="1837" y="554"/>
                </a:cubicBezTo>
                <a:cubicBezTo>
                  <a:pt x="1839" y="552"/>
                  <a:pt x="1841" y="550"/>
                  <a:pt x="1843" y="548"/>
                </a:cubicBezTo>
                <a:cubicBezTo>
                  <a:pt x="1846" y="544"/>
                  <a:pt x="1850" y="540"/>
                  <a:pt x="1853" y="535"/>
                </a:cubicBezTo>
                <a:cubicBezTo>
                  <a:pt x="1857" y="531"/>
                  <a:pt x="1861" y="527"/>
                  <a:pt x="1865" y="522"/>
                </a:cubicBezTo>
                <a:cubicBezTo>
                  <a:pt x="1869" y="518"/>
                  <a:pt x="1872" y="514"/>
                  <a:pt x="1876" y="510"/>
                </a:cubicBezTo>
                <a:cubicBezTo>
                  <a:pt x="1880" y="506"/>
                  <a:pt x="1884" y="501"/>
                  <a:pt x="1888" y="497"/>
                </a:cubicBezTo>
                <a:cubicBezTo>
                  <a:pt x="1891" y="493"/>
                  <a:pt x="1895" y="489"/>
                  <a:pt x="1898" y="485"/>
                </a:cubicBezTo>
                <a:cubicBezTo>
                  <a:pt x="1903" y="481"/>
                  <a:pt x="1907" y="477"/>
                  <a:pt x="1911" y="472"/>
                </a:cubicBezTo>
                <a:cubicBezTo>
                  <a:pt x="1914" y="469"/>
                  <a:pt x="1918" y="465"/>
                  <a:pt x="1922" y="461"/>
                </a:cubicBezTo>
                <a:cubicBezTo>
                  <a:pt x="1926" y="457"/>
                  <a:pt x="1930" y="452"/>
                  <a:pt x="1935" y="448"/>
                </a:cubicBezTo>
                <a:cubicBezTo>
                  <a:pt x="1938" y="445"/>
                  <a:pt x="1942" y="441"/>
                  <a:pt x="1946" y="437"/>
                </a:cubicBezTo>
                <a:cubicBezTo>
                  <a:pt x="1950" y="433"/>
                  <a:pt x="1954" y="429"/>
                  <a:pt x="1959" y="425"/>
                </a:cubicBezTo>
                <a:cubicBezTo>
                  <a:pt x="1962" y="421"/>
                  <a:pt x="1966" y="418"/>
                  <a:pt x="1970" y="414"/>
                </a:cubicBezTo>
                <a:cubicBezTo>
                  <a:pt x="1974" y="410"/>
                  <a:pt x="1979" y="406"/>
                  <a:pt x="1984" y="402"/>
                </a:cubicBezTo>
                <a:cubicBezTo>
                  <a:pt x="1987" y="398"/>
                  <a:pt x="1991" y="395"/>
                  <a:pt x="1995" y="392"/>
                </a:cubicBezTo>
                <a:cubicBezTo>
                  <a:pt x="1999" y="387"/>
                  <a:pt x="2004" y="383"/>
                  <a:pt x="2009" y="379"/>
                </a:cubicBezTo>
                <a:cubicBezTo>
                  <a:pt x="2013" y="376"/>
                  <a:pt x="2016" y="373"/>
                  <a:pt x="2020" y="370"/>
                </a:cubicBezTo>
                <a:cubicBezTo>
                  <a:pt x="2025" y="365"/>
                  <a:pt x="2030" y="361"/>
                  <a:pt x="2035" y="357"/>
                </a:cubicBezTo>
                <a:cubicBezTo>
                  <a:pt x="2038" y="354"/>
                  <a:pt x="2042" y="351"/>
                  <a:pt x="2046" y="348"/>
                </a:cubicBezTo>
                <a:cubicBezTo>
                  <a:pt x="2051" y="344"/>
                  <a:pt x="2056" y="340"/>
                  <a:pt x="2061" y="336"/>
                </a:cubicBezTo>
                <a:cubicBezTo>
                  <a:pt x="2065" y="333"/>
                  <a:pt x="2068" y="330"/>
                  <a:pt x="2072" y="327"/>
                </a:cubicBezTo>
                <a:cubicBezTo>
                  <a:pt x="2077" y="323"/>
                  <a:pt x="2083" y="319"/>
                  <a:pt x="2088" y="315"/>
                </a:cubicBezTo>
                <a:cubicBezTo>
                  <a:pt x="2092" y="312"/>
                  <a:pt x="2095" y="310"/>
                  <a:pt x="2099" y="307"/>
                </a:cubicBezTo>
                <a:cubicBezTo>
                  <a:pt x="2104" y="303"/>
                  <a:pt x="2110" y="299"/>
                  <a:pt x="2116" y="294"/>
                </a:cubicBezTo>
                <a:cubicBezTo>
                  <a:pt x="2119" y="292"/>
                  <a:pt x="2123" y="290"/>
                  <a:pt x="2126" y="287"/>
                </a:cubicBezTo>
                <a:cubicBezTo>
                  <a:pt x="2132" y="283"/>
                  <a:pt x="2138" y="279"/>
                  <a:pt x="2145" y="274"/>
                </a:cubicBezTo>
                <a:cubicBezTo>
                  <a:pt x="2148" y="272"/>
                  <a:pt x="2151" y="270"/>
                  <a:pt x="2154" y="268"/>
                </a:cubicBezTo>
                <a:cubicBezTo>
                  <a:pt x="2160" y="264"/>
                  <a:pt x="2167" y="259"/>
                  <a:pt x="2174" y="255"/>
                </a:cubicBezTo>
                <a:cubicBezTo>
                  <a:pt x="2177" y="253"/>
                  <a:pt x="2179" y="251"/>
                  <a:pt x="2182" y="250"/>
                </a:cubicBezTo>
                <a:cubicBezTo>
                  <a:pt x="2190" y="245"/>
                  <a:pt x="2198" y="240"/>
                  <a:pt x="2206" y="235"/>
                </a:cubicBezTo>
                <a:cubicBezTo>
                  <a:pt x="2208" y="234"/>
                  <a:pt x="2209" y="233"/>
                  <a:pt x="2210" y="232"/>
                </a:cubicBezTo>
                <a:cubicBezTo>
                  <a:pt x="2220" y="226"/>
                  <a:pt x="2230" y="220"/>
                  <a:pt x="2240" y="214"/>
                </a:cubicBezTo>
                <a:cubicBezTo>
                  <a:pt x="2244" y="212"/>
                  <a:pt x="2249" y="209"/>
                  <a:pt x="2254" y="207"/>
                </a:cubicBezTo>
                <a:close/>
                <a:moveTo>
                  <a:pt x="2106" y="133"/>
                </a:moveTo>
                <a:cubicBezTo>
                  <a:pt x="2152" y="153"/>
                  <a:pt x="2197" y="175"/>
                  <a:pt x="2241" y="200"/>
                </a:cubicBezTo>
                <a:cubicBezTo>
                  <a:pt x="2239" y="201"/>
                  <a:pt x="2236" y="202"/>
                  <a:pt x="2234" y="204"/>
                </a:cubicBezTo>
                <a:cubicBezTo>
                  <a:pt x="2224" y="209"/>
                  <a:pt x="2213" y="215"/>
                  <a:pt x="2203" y="220"/>
                </a:cubicBezTo>
                <a:cubicBezTo>
                  <a:pt x="2200" y="222"/>
                  <a:pt x="2196" y="224"/>
                  <a:pt x="2193" y="225"/>
                </a:cubicBezTo>
                <a:cubicBezTo>
                  <a:pt x="2186" y="229"/>
                  <a:pt x="2179" y="232"/>
                  <a:pt x="2172" y="236"/>
                </a:cubicBezTo>
                <a:cubicBezTo>
                  <a:pt x="2168" y="238"/>
                  <a:pt x="2164" y="240"/>
                  <a:pt x="2160" y="242"/>
                </a:cubicBezTo>
                <a:cubicBezTo>
                  <a:pt x="2153" y="245"/>
                  <a:pt x="2147" y="248"/>
                  <a:pt x="2141" y="251"/>
                </a:cubicBezTo>
                <a:cubicBezTo>
                  <a:pt x="2136" y="253"/>
                  <a:pt x="2132" y="255"/>
                  <a:pt x="2127" y="257"/>
                </a:cubicBezTo>
                <a:cubicBezTo>
                  <a:pt x="2121" y="259"/>
                  <a:pt x="2115" y="262"/>
                  <a:pt x="2109" y="265"/>
                </a:cubicBezTo>
                <a:cubicBezTo>
                  <a:pt x="2104" y="267"/>
                  <a:pt x="2100" y="269"/>
                  <a:pt x="2095" y="271"/>
                </a:cubicBezTo>
                <a:cubicBezTo>
                  <a:pt x="2089" y="273"/>
                  <a:pt x="2083" y="276"/>
                  <a:pt x="2077" y="278"/>
                </a:cubicBezTo>
                <a:cubicBezTo>
                  <a:pt x="2072" y="280"/>
                  <a:pt x="2068" y="282"/>
                  <a:pt x="2063" y="284"/>
                </a:cubicBezTo>
                <a:cubicBezTo>
                  <a:pt x="2057" y="286"/>
                  <a:pt x="2051" y="288"/>
                  <a:pt x="2045" y="291"/>
                </a:cubicBezTo>
                <a:cubicBezTo>
                  <a:pt x="2040" y="292"/>
                  <a:pt x="2035" y="294"/>
                  <a:pt x="2030" y="296"/>
                </a:cubicBezTo>
                <a:cubicBezTo>
                  <a:pt x="2024" y="298"/>
                  <a:pt x="2019" y="300"/>
                  <a:pt x="2013" y="302"/>
                </a:cubicBezTo>
                <a:cubicBezTo>
                  <a:pt x="2008" y="304"/>
                  <a:pt x="2003" y="306"/>
                  <a:pt x="1998" y="308"/>
                </a:cubicBezTo>
                <a:cubicBezTo>
                  <a:pt x="1992" y="310"/>
                  <a:pt x="1986" y="312"/>
                  <a:pt x="1980" y="313"/>
                </a:cubicBezTo>
                <a:cubicBezTo>
                  <a:pt x="1975" y="315"/>
                  <a:pt x="1970" y="317"/>
                  <a:pt x="1965" y="318"/>
                </a:cubicBezTo>
                <a:cubicBezTo>
                  <a:pt x="1959" y="320"/>
                  <a:pt x="1953" y="322"/>
                  <a:pt x="1947" y="324"/>
                </a:cubicBezTo>
                <a:cubicBezTo>
                  <a:pt x="1942" y="325"/>
                  <a:pt x="1937" y="327"/>
                  <a:pt x="1932" y="328"/>
                </a:cubicBezTo>
                <a:cubicBezTo>
                  <a:pt x="1926" y="330"/>
                  <a:pt x="1920" y="332"/>
                  <a:pt x="1914" y="333"/>
                </a:cubicBezTo>
                <a:cubicBezTo>
                  <a:pt x="1909" y="335"/>
                  <a:pt x="1904" y="336"/>
                  <a:pt x="1898" y="337"/>
                </a:cubicBezTo>
                <a:cubicBezTo>
                  <a:pt x="1892" y="339"/>
                  <a:pt x="1886" y="341"/>
                  <a:pt x="1880" y="342"/>
                </a:cubicBezTo>
                <a:cubicBezTo>
                  <a:pt x="1875" y="343"/>
                  <a:pt x="1870" y="345"/>
                  <a:pt x="1865" y="346"/>
                </a:cubicBezTo>
                <a:cubicBezTo>
                  <a:pt x="1859" y="347"/>
                  <a:pt x="1853" y="349"/>
                  <a:pt x="1847" y="350"/>
                </a:cubicBezTo>
                <a:cubicBezTo>
                  <a:pt x="1842" y="351"/>
                  <a:pt x="1836" y="352"/>
                  <a:pt x="1831" y="354"/>
                </a:cubicBezTo>
                <a:cubicBezTo>
                  <a:pt x="1825" y="355"/>
                  <a:pt x="1819" y="356"/>
                  <a:pt x="1813" y="357"/>
                </a:cubicBezTo>
                <a:cubicBezTo>
                  <a:pt x="1808" y="358"/>
                  <a:pt x="1802" y="359"/>
                  <a:pt x="1797" y="360"/>
                </a:cubicBezTo>
                <a:cubicBezTo>
                  <a:pt x="1791" y="362"/>
                  <a:pt x="1785" y="363"/>
                  <a:pt x="1779" y="364"/>
                </a:cubicBezTo>
                <a:cubicBezTo>
                  <a:pt x="1774" y="365"/>
                  <a:pt x="1768" y="366"/>
                  <a:pt x="1763" y="366"/>
                </a:cubicBezTo>
                <a:cubicBezTo>
                  <a:pt x="1757" y="367"/>
                  <a:pt x="1751" y="368"/>
                  <a:pt x="1745" y="369"/>
                </a:cubicBezTo>
                <a:cubicBezTo>
                  <a:pt x="1739" y="370"/>
                  <a:pt x="1734" y="371"/>
                  <a:pt x="1729" y="372"/>
                </a:cubicBezTo>
                <a:cubicBezTo>
                  <a:pt x="1726" y="372"/>
                  <a:pt x="1723" y="372"/>
                  <a:pt x="1721" y="373"/>
                </a:cubicBezTo>
                <a:cubicBezTo>
                  <a:pt x="1722" y="372"/>
                  <a:pt x="1723" y="371"/>
                  <a:pt x="1724" y="370"/>
                </a:cubicBezTo>
                <a:cubicBezTo>
                  <a:pt x="1728" y="367"/>
                  <a:pt x="1732" y="364"/>
                  <a:pt x="1735" y="361"/>
                </a:cubicBezTo>
                <a:cubicBezTo>
                  <a:pt x="1739" y="357"/>
                  <a:pt x="1743" y="354"/>
                  <a:pt x="1747" y="351"/>
                </a:cubicBezTo>
                <a:cubicBezTo>
                  <a:pt x="1751" y="348"/>
                  <a:pt x="1754" y="345"/>
                  <a:pt x="1758" y="342"/>
                </a:cubicBezTo>
                <a:cubicBezTo>
                  <a:pt x="1762" y="339"/>
                  <a:pt x="1766" y="336"/>
                  <a:pt x="1770" y="333"/>
                </a:cubicBezTo>
                <a:cubicBezTo>
                  <a:pt x="1773" y="330"/>
                  <a:pt x="1777" y="327"/>
                  <a:pt x="1781" y="324"/>
                </a:cubicBezTo>
                <a:cubicBezTo>
                  <a:pt x="1785" y="321"/>
                  <a:pt x="1789" y="318"/>
                  <a:pt x="1793" y="315"/>
                </a:cubicBezTo>
                <a:cubicBezTo>
                  <a:pt x="1797" y="312"/>
                  <a:pt x="1800" y="309"/>
                  <a:pt x="1804" y="306"/>
                </a:cubicBezTo>
                <a:cubicBezTo>
                  <a:pt x="1808" y="303"/>
                  <a:pt x="1812" y="300"/>
                  <a:pt x="1817" y="297"/>
                </a:cubicBezTo>
                <a:cubicBezTo>
                  <a:pt x="1820" y="295"/>
                  <a:pt x="1824" y="292"/>
                  <a:pt x="1828" y="289"/>
                </a:cubicBezTo>
                <a:cubicBezTo>
                  <a:pt x="1832" y="286"/>
                  <a:pt x="1836" y="283"/>
                  <a:pt x="1840" y="280"/>
                </a:cubicBezTo>
                <a:cubicBezTo>
                  <a:pt x="1844" y="278"/>
                  <a:pt x="1848" y="275"/>
                  <a:pt x="1852" y="273"/>
                </a:cubicBezTo>
                <a:cubicBezTo>
                  <a:pt x="1856" y="270"/>
                  <a:pt x="1860" y="267"/>
                  <a:pt x="1864" y="264"/>
                </a:cubicBezTo>
                <a:cubicBezTo>
                  <a:pt x="1868" y="261"/>
                  <a:pt x="1872" y="259"/>
                  <a:pt x="1876" y="256"/>
                </a:cubicBezTo>
                <a:cubicBezTo>
                  <a:pt x="1880" y="254"/>
                  <a:pt x="1885" y="251"/>
                  <a:pt x="1889" y="248"/>
                </a:cubicBezTo>
                <a:cubicBezTo>
                  <a:pt x="1893" y="246"/>
                  <a:pt x="1897" y="243"/>
                  <a:pt x="1901" y="241"/>
                </a:cubicBezTo>
                <a:cubicBezTo>
                  <a:pt x="1905" y="238"/>
                  <a:pt x="1909" y="235"/>
                  <a:pt x="1914" y="232"/>
                </a:cubicBezTo>
                <a:cubicBezTo>
                  <a:pt x="1918" y="230"/>
                  <a:pt x="1921" y="228"/>
                  <a:pt x="1925" y="225"/>
                </a:cubicBezTo>
                <a:cubicBezTo>
                  <a:pt x="1930" y="223"/>
                  <a:pt x="1934" y="220"/>
                  <a:pt x="1939" y="217"/>
                </a:cubicBezTo>
                <a:cubicBezTo>
                  <a:pt x="1943" y="215"/>
                  <a:pt x="1947" y="213"/>
                  <a:pt x="1950" y="211"/>
                </a:cubicBezTo>
                <a:cubicBezTo>
                  <a:pt x="1955" y="208"/>
                  <a:pt x="1960" y="205"/>
                  <a:pt x="1965" y="203"/>
                </a:cubicBezTo>
                <a:cubicBezTo>
                  <a:pt x="1968" y="201"/>
                  <a:pt x="1972" y="198"/>
                  <a:pt x="1976" y="196"/>
                </a:cubicBezTo>
                <a:cubicBezTo>
                  <a:pt x="1981" y="194"/>
                  <a:pt x="1986" y="191"/>
                  <a:pt x="1991" y="188"/>
                </a:cubicBezTo>
                <a:cubicBezTo>
                  <a:pt x="1994" y="186"/>
                  <a:pt x="1998" y="185"/>
                  <a:pt x="2002" y="183"/>
                </a:cubicBezTo>
                <a:cubicBezTo>
                  <a:pt x="2007" y="180"/>
                  <a:pt x="2013" y="177"/>
                  <a:pt x="2018" y="174"/>
                </a:cubicBezTo>
                <a:cubicBezTo>
                  <a:pt x="2021" y="173"/>
                  <a:pt x="2024" y="171"/>
                  <a:pt x="2027" y="169"/>
                </a:cubicBezTo>
                <a:cubicBezTo>
                  <a:pt x="2035" y="166"/>
                  <a:pt x="2043" y="162"/>
                  <a:pt x="2051" y="158"/>
                </a:cubicBezTo>
                <a:cubicBezTo>
                  <a:pt x="2052" y="158"/>
                  <a:pt x="2053" y="157"/>
                  <a:pt x="2054" y="157"/>
                </a:cubicBezTo>
                <a:cubicBezTo>
                  <a:pt x="2063" y="152"/>
                  <a:pt x="2071" y="148"/>
                  <a:pt x="2080" y="144"/>
                </a:cubicBezTo>
                <a:cubicBezTo>
                  <a:pt x="2083" y="143"/>
                  <a:pt x="2085" y="142"/>
                  <a:pt x="2088" y="141"/>
                </a:cubicBezTo>
                <a:cubicBezTo>
                  <a:pt x="2094" y="138"/>
                  <a:pt x="2100" y="136"/>
                  <a:pt x="2106" y="133"/>
                </a:cubicBezTo>
                <a:close/>
                <a:moveTo>
                  <a:pt x="2035" y="105"/>
                </a:moveTo>
                <a:cubicBezTo>
                  <a:pt x="2053" y="112"/>
                  <a:pt x="2072" y="119"/>
                  <a:pt x="2090" y="127"/>
                </a:cubicBezTo>
                <a:cubicBezTo>
                  <a:pt x="2088" y="128"/>
                  <a:pt x="2086" y="129"/>
                  <a:pt x="2083" y="130"/>
                </a:cubicBezTo>
                <a:cubicBezTo>
                  <a:pt x="2079" y="132"/>
                  <a:pt x="2074" y="134"/>
                  <a:pt x="2070" y="136"/>
                </a:cubicBezTo>
                <a:cubicBezTo>
                  <a:pt x="2065" y="138"/>
                  <a:pt x="2061" y="140"/>
                  <a:pt x="2056" y="142"/>
                </a:cubicBezTo>
                <a:cubicBezTo>
                  <a:pt x="2052" y="144"/>
                  <a:pt x="2047" y="146"/>
                  <a:pt x="2043" y="148"/>
                </a:cubicBezTo>
                <a:cubicBezTo>
                  <a:pt x="2038" y="151"/>
                  <a:pt x="2034" y="153"/>
                  <a:pt x="2029" y="155"/>
                </a:cubicBezTo>
                <a:cubicBezTo>
                  <a:pt x="2025" y="157"/>
                  <a:pt x="2021" y="159"/>
                  <a:pt x="2017" y="162"/>
                </a:cubicBezTo>
                <a:cubicBezTo>
                  <a:pt x="2012" y="164"/>
                  <a:pt x="2007" y="166"/>
                  <a:pt x="2003" y="168"/>
                </a:cubicBezTo>
                <a:cubicBezTo>
                  <a:pt x="1999" y="171"/>
                  <a:pt x="1994" y="173"/>
                  <a:pt x="1990" y="175"/>
                </a:cubicBezTo>
                <a:cubicBezTo>
                  <a:pt x="1986" y="177"/>
                  <a:pt x="1981" y="180"/>
                  <a:pt x="1977" y="182"/>
                </a:cubicBezTo>
                <a:cubicBezTo>
                  <a:pt x="1973" y="185"/>
                  <a:pt x="1968" y="187"/>
                  <a:pt x="1964" y="189"/>
                </a:cubicBezTo>
                <a:cubicBezTo>
                  <a:pt x="1960" y="192"/>
                  <a:pt x="1955" y="194"/>
                  <a:pt x="1951" y="197"/>
                </a:cubicBezTo>
                <a:cubicBezTo>
                  <a:pt x="1947" y="199"/>
                  <a:pt x="1943" y="201"/>
                  <a:pt x="1938" y="204"/>
                </a:cubicBezTo>
                <a:cubicBezTo>
                  <a:pt x="1934" y="206"/>
                  <a:pt x="1930" y="209"/>
                  <a:pt x="1925" y="212"/>
                </a:cubicBezTo>
                <a:cubicBezTo>
                  <a:pt x="1921" y="214"/>
                  <a:pt x="1917" y="216"/>
                  <a:pt x="1913" y="219"/>
                </a:cubicBezTo>
                <a:cubicBezTo>
                  <a:pt x="1909" y="221"/>
                  <a:pt x="1904" y="224"/>
                  <a:pt x="1900" y="227"/>
                </a:cubicBezTo>
                <a:cubicBezTo>
                  <a:pt x="1896" y="229"/>
                  <a:pt x="1892" y="232"/>
                  <a:pt x="1888" y="234"/>
                </a:cubicBezTo>
                <a:cubicBezTo>
                  <a:pt x="1883" y="237"/>
                  <a:pt x="1879" y="240"/>
                  <a:pt x="1875" y="243"/>
                </a:cubicBezTo>
                <a:cubicBezTo>
                  <a:pt x="1871" y="245"/>
                  <a:pt x="1867" y="248"/>
                  <a:pt x="1863" y="250"/>
                </a:cubicBezTo>
                <a:cubicBezTo>
                  <a:pt x="1859" y="253"/>
                  <a:pt x="1854" y="256"/>
                  <a:pt x="1850" y="259"/>
                </a:cubicBezTo>
                <a:cubicBezTo>
                  <a:pt x="1846" y="262"/>
                  <a:pt x="1842" y="264"/>
                  <a:pt x="1839" y="267"/>
                </a:cubicBezTo>
                <a:cubicBezTo>
                  <a:pt x="1834" y="270"/>
                  <a:pt x="1830" y="273"/>
                  <a:pt x="1825" y="276"/>
                </a:cubicBezTo>
                <a:cubicBezTo>
                  <a:pt x="1822" y="279"/>
                  <a:pt x="1818" y="281"/>
                  <a:pt x="1814" y="284"/>
                </a:cubicBezTo>
                <a:cubicBezTo>
                  <a:pt x="1810" y="287"/>
                  <a:pt x="1805" y="291"/>
                  <a:pt x="1800" y="294"/>
                </a:cubicBezTo>
                <a:cubicBezTo>
                  <a:pt x="1797" y="297"/>
                  <a:pt x="1794" y="299"/>
                  <a:pt x="1791" y="302"/>
                </a:cubicBezTo>
                <a:cubicBezTo>
                  <a:pt x="1785" y="305"/>
                  <a:pt x="1780" y="309"/>
                  <a:pt x="1775" y="313"/>
                </a:cubicBezTo>
                <a:cubicBezTo>
                  <a:pt x="1773" y="315"/>
                  <a:pt x="1770" y="317"/>
                  <a:pt x="1767" y="320"/>
                </a:cubicBezTo>
                <a:cubicBezTo>
                  <a:pt x="1760" y="325"/>
                  <a:pt x="1753" y="330"/>
                  <a:pt x="1746" y="336"/>
                </a:cubicBezTo>
                <a:cubicBezTo>
                  <a:pt x="1745" y="337"/>
                  <a:pt x="1745" y="337"/>
                  <a:pt x="1744" y="338"/>
                </a:cubicBezTo>
                <a:cubicBezTo>
                  <a:pt x="1736" y="344"/>
                  <a:pt x="1728" y="351"/>
                  <a:pt x="1721" y="357"/>
                </a:cubicBezTo>
                <a:cubicBezTo>
                  <a:pt x="1719" y="359"/>
                  <a:pt x="1716" y="361"/>
                  <a:pt x="1714" y="363"/>
                </a:cubicBezTo>
                <a:cubicBezTo>
                  <a:pt x="1709" y="367"/>
                  <a:pt x="1704" y="371"/>
                  <a:pt x="1699" y="376"/>
                </a:cubicBezTo>
                <a:cubicBezTo>
                  <a:pt x="1695" y="376"/>
                  <a:pt x="1691" y="377"/>
                  <a:pt x="1687" y="377"/>
                </a:cubicBezTo>
                <a:cubicBezTo>
                  <a:pt x="1683" y="378"/>
                  <a:pt x="1680" y="378"/>
                  <a:pt x="1677" y="378"/>
                </a:cubicBezTo>
                <a:cubicBezTo>
                  <a:pt x="1673" y="379"/>
                  <a:pt x="1668" y="379"/>
                  <a:pt x="1664" y="380"/>
                </a:cubicBezTo>
                <a:cubicBezTo>
                  <a:pt x="1660" y="380"/>
                  <a:pt x="1657" y="380"/>
                  <a:pt x="1654" y="381"/>
                </a:cubicBezTo>
                <a:cubicBezTo>
                  <a:pt x="1650" y="381"/>
                  <a:pt x="1645" y="381"/>
                  <a:pt x="1641" y="382"/>
                </a:cubicBezTo>
                <a:cubicBezTo>
                  <a:pt x="1637" y="382"/>
                  <a:pt x="1634" y="382"/>
                  <a:pt x="1631" y="383"/>
                </a:cubicBezTo>
                <a:cubicBezTo>
                  <a:pt x="1626" y="383"/>
                  <a:pt x="1622" y="383"/>
                  <a:pt x="1618" y="383"/>
                </a:cubicBezTo>
                <a:cubicBezTo>
                  <a:pt x="1614" y="384"/>
                  <a:pt x="1611" y="384"/>
                  <a:pt x="1607" y="384"/>
                </a:cubicBezTo>
                <a:cubicBezTo>
                  <a:pt x="1603" y="384"/>
                  <a:pt x="1599" y="385"/>
                  <a:pt x="1594" y="385"/>
                </a:cubicBezTo>
                <a:cubicBezTo>
                  <a:pt x="1591" y="385"/>
                  <a:pt x="1588" y="385"/>
                  <a:pt x="1584" y="385"/>
                </a:cubicBezTo>
                <a:cubicBezTo>
                  <a:pt x="1579" y="386"/>
                  <a:pt x="1575" y="386"/>
                  <a:pt x="1570" y="386"/>
                </a:cubicBezTo>
                <a:cubicBezTo>
                  <a:pt x="1567" y="386"/>
                  <a:pt x="1564" y="386"/>
                  <a:pt x="1561" y="386"/>
                </a:cubicBezTo>
                <a:cubicBezTo>
                  <a:pt x="1556" y="386"/>
                  <a:pt x="1550" y="387"/>
                  <a:pt x="1545" y="387"/>
                </a:cubicBezTo>
                <a:cubicBezTo>
                  <a:pt x="1543" y="387"/>
                  <a:pt x="1540" y="387"/>
                  <a:pt x="1538" y="387"/>
                </a:cubicBezTo>
                <a:cubicBezTo>
                  <a:pt x="1530" y="387"/>
                  <a:pt x="1522" y="387"/>
                  <a:pt x="1515" y="387"/>
                </a:cubicBezTo>
                <a:cubicBezTo>
                  <a:pt x="1505" y="387"/>
                  <a:pt x="1496" y="387"/>
                  <a:pt x="1487" y="387"/>
                </a:cubicBezTo>
                <a:cubicBezTo>
                  <a:pt x="1484" y="387"/>
                  <a:pt x="1481" y="387"/>
                  <a:pt x="1478" y="387"/>
                </a:cubicBezTo>
                <a:cubicBezTo>
                  <a:pt x="1472" y="386"/>
                  <a:pt x="1466" y="386"/>
                  <a:pt x="1460" y="386"/>
                </a:cubicBezTo>
                <a:cubicBezTo>
                  <a:pt x="1456" y="386"/>
                  <a:pt x="1453" y="386"/>
                  <a:pt x="1449" y="386"/>
                </a:cubicBezTo>
                <a:cubicBezTo>
                  <a:pt x="1443" y="385"/>
                  <a:pt x="1438" y="385"/>
                  <a:pt x="1432" y="385"/>
                </a:cubicBezTo>
                <a:cubicBezTo>
                  <a:pt x="1428" y="385"/>
                  <a:pt x="1425" y="384"/>
                  <a:pt x="1421" y="384"/>
                </a:cubicBezTo>
                <a:cubicBezTo>
                  <a:pt x="1418" y="384"/>
                  <a:pt x="1416" y="384"/>
                  <a:pt x="1413" y="384"/>
                </a:cubicBezTo>
                <a:cubicBezTo>
                  <a:pt x="1414" y="383"/>
                  <a:pt x="1415" y="382"/>
                  <a:pt x="1416" y="381"/>
                </a:cubicBezTo>
                <a:cubicBezTo>
                  <a:pt x="1419" y="378"/>
                  <a:pt x="1421" y="376"/>
                  <a:pt x="1424" y="374"/>
                </a:cubicBezTo>
                <a:cubicBezTo>
                  <a:pt x="1427" y="371"/>
                  <a:pt x="1430" y="369"/>
                  <a:pt x="1433" y="366"/>
                </a:cubicBezTo>
                <a:cubicBezTo>
                  <a:pt x="1436" y="364"/>
                  <a:pt x="1438" y="362"/>
                  <a:pt x="1441" y="359"/>
                </a:cubicBezTo>
                <a:cubicBezTo>
                  <a:pt x="1444" y="357"/>
                  <a:pt x="1447" y="354"/>
                  <a:pt x="1450" y="352"/>
                </a:cubicBezTo>
                <a:cubicBezTo>
                  <a:pt x="1453" y="349"/>
                  <a:pt x="1456" y="347"/>
                  <a:pt x="1458" y="345"/>
                </a:cubicBezTo>
                <a:cubicBezTo>
                  <a:pt x="1462" y="343"/>
                  <a:pt x="1465" y="340"/>
                  <a:pt x="1468" y="338"/>
                </a:cubicBezTo>
                <a:cubicBezTo>
                  <a:pt x="1471" y="335"/>
                  <a:pt x="1473" y="333"/>
                  <a:pt x="1476" y="331"/>
                </a:cubicBezTo>
                <a:cubicBezTo>
                  <a:pt x="1479" y="329"/>
                  <a:pt x="1482" y="326"/>
                  <a:pt x="1486" y="324"/>
                </a:cubicBezTo>
                <a:cubicBezTo>
                  <a:pt x="1488" y="322"/>
                  <a:pt x="1491" y="320"/>
                  <a:pt x="1494" y="317"/>
                </a:cubicBezTo>
                <a:cubicBezTo>
                  <a:pt x="1497" y="315"/>
                  <a:pt x="1500" y="313"/>
                  <a:pt x="1504" y="310"/>
                </a:cubicBezTo>
                <a:cubicBezTo>
                  <a:pt x="1506" y="308"/>
                  <a:pt x="1509" y="306"/>
                  <a:pt x="1512" y="304"/>
                </a:cubicBezTo>
                <a:cubicBezTo>
                  <a:pt x="1515" y="302"/>
                  <a:pt x="1518" y="299"/>
                  <a:pt x="1522" y="297"/>
                </a:cubicBezTo>
                <a:cubicBezTo>
                  <a:pt x="1524" y="295"/>
                  <a:pt x="1527" y="293"/>
                  <a:pt x="1530" y="291"/>
                </a:cubicBezTo>
                <a:cubicBezTo>
                  <a:pt x="1533" y="288"/>
                  <a:pt x="1537" y="286"/>
                  <a:pt x="1540" y="284"/>
                </a:cubicBezTo>
                <a:cubicBezTo>
                  <a:pt x="1543" y="282"/>
                  <a:pt x="1545" y="280"/>
                  <a:pt x="1548" y="278"/>
                </a:cubicBezTo>
                <a:cubicBezTo>
                  <a:pt x="1552" y="276"/>
                  <a:pt x="1555" y="273"/>
                  <a:pt x="1559" y="271"/>
                </a:cubicBezTo>
                <a:cubicBezTo>
                  <a:pt x="1561" y="269"/>
                  <a:pt x="1564" y="267"/>
                  <a:pt x="1567" y="265"/>
                </a:cubicBezTo>
                <a:cubicBezTo>
                  <a:pt x="1570" y="263"/>
                  <a:pt x="1574" y="261"/>
                  <a:pt x="1577" y="258"/>
                </a:cubicBezTo>
                <a:cubicBezTo>
                  <a:pt x="1580" y="257"/>
                  <a:pt x="1583" y="255"/>
                  <a:pt x="1585" y="253"/>
                </a:cubicBezTo>
                <a:cubicBezTo>
                  <a:pt x="1589" y="251"/>
                  <a:pt x="1593" y="248"/>
                  <a:pt x="1596" y="246"/>
                </a:cubicBezTo>
                <a:cubicBezTo>
                  <a:pt x="1599" y="244"/>
                  <a:pt x="1602" y="243"/>
                  <a:pt x="1604" y="241"/>
                </a:cubicBezTo>
                <a:cubicBezTo>
                  <a:pt x="1608" y="239"/>
                  <a:pt x="1612" y="236"/>
                  <a:pt x="1616" y="234"/>
                </a:cubicBezTo>
                <a:cubicBezTo>
                  <a:pt x="1618" y="232"/>
                  <a:pt x="1621" y="231"/>
                  <a:pt x="1623" y="229"/>
                </a:cubicBezTo>
                <a:cubicBezTo>
                  <a:pt x="1627" y="227"/>
                  <a:pt x="1631" y="225"/>
                  <a:pt x="1635" y="222"/>
                </a:cubicBezTo>
                <a:cubicBezTo>
                  <a:pt x="1638" y="221"/>
                  <a:pt x="1640" y="219"/>
                  <a:pt x="1643" y="218"/>
                </a:cubicBezTo>
                <a:cubicBezTo>
                  <a:pt x="1647" y="215"/>
                  <a:pt x="1651" y="213"/>
                  <a:pt x="1655" y="210"/>
                </a:cubicBezTo>
                <a:cubicBezTo>
                  <a:pt x="1658" y="209"/>
                  <a:pt x="1660" y="208"/>
                  <a:pt x="1662" y="207"/>
                </a:cubicBezTo>
                <a:cubicBezTo>
                  <a:pt x="1668" y="203"/>
                  <a:pt x="1675" y="199"/>
                  <a:pt x="1681" y="196"/>
                </a:cubicBezTo>
                <a:cubicBezTo>
                  <a:pt x="1683" y="195"/>
                  <a:pt x="1685" y="194"/>
                  <a:pt x="1687" y="193"/>
                </a:cubicBezTo>
                <a:cubicBezTo>
                  <a:pt x="1691" y="190"/>
                  <a:pt x="1696" y="188"/>
                  <a:pt x="1701" y="185"/>
                </a:cubicBezTo>
                <a:cubicBezTo>
                  <a:pt x="1705" y="185"/>
                  <a:pt x="1710" y="184"/>
                  <a:pt x="1714" y="184"/>
                </a:cubicBezTo>
                <a:cubicBezTo>
                  <a:pt x="1717" y="183"/>
                  <a:pt x="1719" y="183"/>
                  <a:pt x="1722" y="183"/>
                </a:cubicBezTo>
                <a:cubicBezTo>
                  <a:pt x="1727" y="182"/>
                  <a:pt x="1731" y="181"/>
                  <a:pt x="1736" y="181"/>
                </a:cubicBezTo>
                <a:cubicBezTo>
                  <a:pt x="1739" y="180"/>
                  <a:pt x="1741" y="180"/>
                  <a:pt x="1743" y="180"/>
                </a:cubicBezTo>
                <a:cubicBezTo>
                  <a:pt x="1748" y="179"/>
                  <a:pt x="1753" y="178"/>
                  <a:pt x="1759" y="177"/>
                </a:cubicBezTo>
                <a:cubicBezTo>
                  <a:pt x="1761" y="177"/>
                  <a:pt x="1763" y="176"/>
                  <a:pt x="1764" y="176"/>
                </a:cubicBezTo>
                <a:cubicBezTo>
                  <a:pt x="1771" y="175"/>
                  <a:pt x="1777" y="174"/>
                  <a:pt x="1783" y="173"/>
                </a:cubicBezTo>
                <a:cubicBezTo>
                  <a:pt x="1784" y="173"/>
                  <a:pt x="1785" y="173"/>
                  <a:pt x="1786" y="172"/>
                </a:cubicBezTo>
                <a:cubicBezTo>
                  <a:pt x="1800" y="170"/>
                  <a:pt x="1814" y="167"/>
                  <a:pt x="1828" y="164"/>
                </a:cubicBezTo>
                <a:cubicBezTo>
                  <a:pt x="1828" y="164"/>
                  <a:pt x="1829" y="164"/>
                  <a:pt x="1829" y="164"/>
                </a:cubicBezTo>
                <a:cubicBezTo>
                  <a:pt x="1836" y="163"/>
                  <a:pt x="1843" y="161"/>
                  <a:pt x="1850" y="159"/>
                </a:cubicBezTo>
                <a:cubicBezTo>
                  <a:pt x="1851" y="159"/>
                  <a:pt x="1853" y="159"/>
                  <a:pt x="1855" y="158"/>
                </a:cubicBezTo>
                <a:cubicBezTo>
                  <a:pt x="1860" y="157"/>
                  <a:pt x="1865" y="156"/>
                  <a:pt x="1871" y="155"/>
                </a:cubicBezTo>
                <a:cubicBezTo>
                  <a:pt x="1873" y="154"/>
                  <a:pt x="1875" y="153"/>
                  <a:pt x="1877" y="153"/>
                </a:cubicBezTo>
                <a:cubicBezTo>
                  <a:pt x="1882" y="152"/>
                  <a:pt x="1887" y="151"/>
                  <a:pt x="1892" y="149"/>
                </a:cubicBezTo>
                <a:cubicBezTo>
                  <a:pt x="1894" y="149"/>
                  <a:pt x="1897" y="148"/>
                  <a:pt x="1899" y="147"/>
                </a:cubicBezTo>
                <a:cubicBezTo>
                  <a:pt x="1904" y="146"/>
                  <a:pt x="1908" y="145"/>
                  <a:pt x="1913" y="144"/>
                </a:cubicBezTo>
                <a:cubicBezTo>
                  <a:pt x="1915" y="143"/>
                  <a:pt x="1918" y="142"/>
                  <a:pt x="1921" y="142"/>
                </a:cubicBezTo>
                <a:cubicBezTo>
                  <a:pt x="1925" y="140"/>
                  <a:pt x="1929" y="139"/>
                  <a:pt x="1933" y="138"/>
                </a:cubicBezTo>
                <a:cubicBezTo>
                  <a:pt x="1936" y="137"/>
                  <a:pt x="1939" y="136"/>
                  <a:pt x="1942" y="136"/>
                </a:cubicBezTo>
                <a:cubicBezTo>
                  <a:pt x="1946" y="134"/>
                  <a:pt x="1950" y="133"/>
                  <a:pt x="1954" y="132"/>
                </a:cubicBezTo>
                <a:cubicBezTo>
                  <a:pt x="1957" y="131"/>
                  <a:pt x="1960" y="130"/>
                  <a:pt x="1963" y="129"/>
                </a:cubicBezTo>
                <a:cubicBezTo>
                  <a:pt x="1967" y="128"/>
                  <a:pt x="1971" y="127"/>
                  <a:pt x="1975" y="125"/>
                </a:cubicBezTo>
                <a:cubicBezTo>
                  <a:pt x="1978" y="125"/>
                  <a:pt x="1981" y="124"/>
                  <a:pt x="1984" y="123"/>
                </a:cubicBezTo>
                <a:cubicBezTo>
                  <a:pt x="1988" y="121"/>
                  <a:pt x="1991" y="120"/>
                  <a:pt x="1995" y="119"/>
                </a:cubicBezTo>
                <a:cubicBezTo>
                  <a:pt x="1998" y="118"/>
                  <a:pt x="2001" y="117"/>
                  <a:pt x="2004" y="116"/>
                </a:cubicBezTo>
                <a:cubicBezTo>
                  <a:pt x="2008" y="114"/>
                  <a:pt x="2012" y="113"/>
                  <a:pt x="2016" y="112"/>
                </a:cubicBezTo>
                <a:cubicBezTo>
                  <a:pt x="2019" y="111"/>
                  <a:pt x="2022" y="110"/>
                  <a:pt x="2025" y="109"/>
                </a:cubicBezTo>
                <a:cubicBezTo>
                  <a:pt x="2028" y="107"/>
                  <a:pt x="2032" y="106"/>
                  <a:pt x="2035" y="105"/>
                </a:cubicBezTo>
                <a:close/>
                <a:moveTo>
                  <a:pt x="1958" y="79"/>
                </a:moveTo>
                <a:cubicBezTo>
                  <a:pt x="1978" y="85"/>
                  <a:pt x="1998" y="92"/>
                  <a:pt x="2017" y="98"/>
                </a:cubicBezTo>
                <a:cubicBezTo>
                  <a:pt x="2017" y="99"/>
                  <a:pt x="2016" y="99"/>
                  <a:pt x="2016" y="99"/>
                </a:cubicBezTo>
                <a:cubicBezTo>
                  <a:pt x="2006" y="103"/>
                  <a:pt x="1996" y="106"/>
                  <a:pt x="1985" y="109"/>
                </a:cubicBezTo>
                <a:cubicBezTo>
                  <a:pt x="1983" y="110"/>
                  <a:pt x="1982" y="111"/>
                  <a:pt x="1980" y="111"/>
                </a:cubicBezTo>
                <a:cubicBezTo>
                  <a:pt x="1969" y="115"/>
                  <a:pt x="1959" y="118"/>
                  <a:pt x="1949" y="121"/>
                </a:cubicBezTo>
                <a:cubicBezTo>
                  <a:pt x="1948" y="121"/>
                  <a:pt x="1946" y="122"/>
                  <a:pt x="1945" y="122"/>
                </a:cubicBezTo>
                <a:cubicBezTo>
                  <a:pt x="1935" y="125"/>
                  <a:pt x="1925" y="128"/>
                  <a:pt x="1915" y="131"/>
                </a:cubicBezTo>
                <a:cubicBezTo>
                  <a:pt x="1914" y="131"/>
                  <a:pt x="1913" y="131"/>
                  <a:pt x="1911" y="132"/>
                </a:cubicBezTo>
                <a:cubicBezTo>
                  <a:pt x="1901" y="135"/>
                  <a:pt x="1891" y="137"/>
                  <a:pt x="1880" y="140"/>
                </a:cubicBezTo>
                <a:cubicBezTo>
                  <a:pt x="1878" y="140"/>
                  <a:pt x="1876" y="141"/>
                  <a:pt x="1874" y="141"/>
                </a:cubicBezTo>
                <a:cubicBezTo>
                  <a:pt x="1864" y="144"/>
                  <a:pt x="1853" y="146"/>
                  <a:pt x="1843" y="149"/>
                </a:cubicBezTo>
                <a:cubicBezTo>
                  <a:pt x="1841" y="149"/>
                  <a:pt x="1840" y="149"/>
                  <a:pt x="1838" y="150"/>
                </a:cubicBezTo>
                <a:cubicBezTo>
                  <a:pt x="1827" y="152"/>
                  <a:pt x="1816" y="154"/>
                  <a:pt x="1806" y="157"/>
                </a:cubicBezTo>
                <a:cubicBezTo>
                  <a:pt x="1805" y="157"/>
                  <a:pt x="1805" y="157"/>
                  <a:pt x="1805" y="157"/>
                </a:cubicBezTo>
                <a:cubicBezTo>
                  <a:pt x="1794" y="159"/>
                  <a:pt x="1783" y="161"/>
                  <a:pt x="1772" y="163"/>
                </a:cubicBezTo>
                <a:cubicBezTo>
                  <a:pt x="1771" y="163"/>
                  <a:pt x="1769" y="163"/>
                  <a:pt x="1767" y="164"/>
                </a:cubicBezTo>
                <a:cubicBezTo>
                  <a:pt x="1756" y="165"/>
                  <a:pt x="1746" y="167"/>
                  <a:pt x="1735" y="169"/>
                </a:cubicBezTo>
                <a:cubicBezTo>
                  <a:pt x="1734" y="169"/>
                  <a:pt x="1734" y="169"/>
                  <a:pt x="1733" y="169"/>
                </a:cubicBezTo>
                <a:cubicBezTo>
                  <a:pt x="1733" y="169"/>
                  <a:pt x="1733" y="169"/>
                  <a:pt x="1734" y="169"/>
                </a:cubicBezTo>
                <a:cubicBezTo>
                  <a:pt x="1743" y="164"/>
                  <a:pt x="1753" y="159"/>
                  <a:pt x="1762" y="155"/>
                </a:cubicBezTo>
                <a:cubicBezTo>
                  <a:pt x="1766" y="153"/>
                  <a:pt x="1769" y="152"/>
                  <a:pt x="1772" y="150"/>
                </a:cubicBezTo>
                <a:cubicBezTo>
                  <a:pt x="1779" y="147"/>
                  <a:pt x="1786" y="144"/>
                  <a:pt x="1792" y="141"/>
                </a:cubicBezTo>
                <a:cubicBezTo>
                  <a:pt x="1796" y="139"/>
                  <a:pt x="1800" y="138"/>
                  <a:pt x="1804" y="136"/>
                </a:cubicBezTo>
                <a:cubicBezTo>
                  <a:pt x="1810" y="133"/>
                  <a:pt x="1816" y="131"/>
                  <a:pt x="1823" y="128"/>
                </a:cubicBezTo>
                <a:cubicBezTo>
                  <a:pt x="1827" y="126"/>
                  <a:pt x="1831" y="125"/>
                  <a:pt x="1835" y="123"/>
                </a:cubicBezTo>
                <a:cubicBezTo>
                  <a:pt x="1841" y="120"/>
                  <a:pt x="1847" y="118"/>
                  <a:pt x="1854" y="115"/>
                </a:cubicBezTo>
                <a:cubicBezTo>
                  <a:pt x="1858" y="114"/>
                  <a:pt x="1862" y="112"/>
                  <a:pt x="1866" y="111"/>
                </a:cubicBezTo>
                <a:cubicBezTo>
                  <a:pt x="1872" y="108"/>
                  <a:pt x="1879" y="106"/>
                  <a:pt x="1885" y="103"/>
                </a:cubicBezTo>
                <a:cubicBezTo>
                  <a:pt x="1889" y="102"/>
                  <a:pt x="1893" y="101"/>
                  <a:pt x="1897" y="99"/>
                </a:cubicBezTo>
                <a:cubicBezTo>
                  <a:pt x="1904" y="97"/>
                  <a:pt x="1912" y="94"/>
                  <a:pt x="1920" y="91"/>
                </a:cubicBezTo>
                <a:cubicBezTo>
                  <a:pt x="1922" y="90"/>
                  <a:pt x="1925" y="89"/>
                  <a:pt x="1928" y="89"/>
                </a:cubicBezTo>
                <a:cubicBezTo>
                  <a:pt x="1938" y="85"/>
                  <a:pt x="1948" y="82"/>
                  <a:pt x="1958" y="79"/>
                </a:cubicBezTo>
                <a:close/>
                <a:moveTo>
                  <a:pt x="1784" y="47"/>
                </a:moveTo>
                <a:cubicBezTo>
                  <a:pt x="1793" y="45"/>
                  <a:pt x="1801" y="43"/>
                  <a:pt x="1810" y="41"/>
                </a:cubicBezTo>
                <a:cubicBezTo>
                  <a:pt x="1853" y="50"/>
                  <a:pt x="1896" y="60"/>
                  <a:pt x="1938" y="73"/>
                </a:cubicBezTo>
                <a:cubicBezTo>
                  <a:pt x="1935" y="74"/>
                  <a:pt x="1932" y="74"/>
                  <a:pt x="1930" y="75"/>
                </a:cubicBezTo>
                <a:cubicBezTo>
                  <a:pt x="1925" y="77"/>
                  <a:pt x="1920" y="79"/>
                  <a:pt x="1915" y="80"/>
                </a:cubicBezTo>
                <a:cubicBezTo>
                  <a:pt x="1909" y="82"/>
                  <a:pt x="1903" y="84"/>
                  <a:pt x="1897" y="86"/>
                </a:cubicBezTo>
                <a:cubicBezTo>
                  <a:pt x="1893" y="88"/>
                  <a:pt x="1888" y="90"/>
                  <a:pt x="1883" y="91"/>
                </a:cubicBezTo>
                <a:cubicBezTo>
                  <a:pt x="1877" y="94"/>
                  <a:pt x="1871" y="96"/>
                  <a:pt x="1865" y="98"/>
                </a:cubicBezTo>
                <a:cubicBezTo>
                  <a:pt x="1861" y="100"/>
                  <a:pt x="1856" y="102"/>
                  <a:pt x="1851" y="103"/>
                </a:cubicBezTo>
                <a:cubicBezTo>
                  <a:pt x="1845" y="106"/>
                  <a:pt x="1839" y="108"/>
                  <a:pt x="1833" y="111"/>
                </a:cubicBezTo>
                <a:cubicBezTo>
                  <a:pt x="1829" y="112"/>
                  <a:pt x="1824" y="114"/>
                  <a:pt x="1820" y="116"/>
                </a:cubicBezTo>
                <a:cubicBezTo>
                  <a:pt x="1813" y="119"/>
                  <a:pt x="1807" y="121"/>
                  <a:pt x="1801" y="124"/>
                </a:cubicBezTo>
                <a:cubicBezTo>
                  <a:pt x="1797" y="126"/>
                  <a:pt x="1793" y="128"/>
                  <a:pt x="1788" y="130"/>
                </a:cubicBezTo>
                <a:cubicBezTo>
                  <a:pt x="1782" y="132"/>
                  <a:pt x="1775" y="135"/>
                  <a:pt x="1769" y="138"/>
                </a:cubicBezTo>
                <a:cubicBezTo>
                  <a:pt x="1765" y="140"/>
                  <a:pt x="1761" y="142"/>
                  <a:pt x="1757" y="144"/>
                </a:cubicBezTo>
                <a:cubicBezTo>
                  <a:pt x="1750" y="147"/>
                  <a:pt x="1742" y="151"/>
                  <a:pt x="1734" y="155"/>
                </a:cubicBezTo>
                <a:cubicBezTo>
                  <a:pt x="1732" y="156"/>
                  <a:pt x="1729" y="157"/>
                  <a:pt x="1727" y="158"/>
                </a:cubicBezTo>
                <a:cubicBezTo>
                  <a:pt x="1717" y="163"/>
                  <a:pt x="1707" y="169"/>
                  <a:pt x="1697" y="174"/>
                </a:cubicBezTo>
                <a:cubicBezTo>
                  <a:pt x="1693" y="174"/>
                  <a:pt x="1689" y="175"/>
                  <a:pt x="1686" y="175"/>
                </a:cubicBezTo>
                <a:cubicBezTo>
                  <a:pt x="1682" y="175"/>
                  <a:pt x="1678" y="176"/>
                  <a:pt x="1675" y="176"/>
                </a:cubicBezTo>
                <a:cubicBezTo>
                  <a:pt x="1671" y="177"/>
                  <a:pt x="1667" y="177"/>
                  <a:pt x="1663" y="177"/>
                </a:cubicBezTo>
                <a:cubicBezTo>
                  <a:pt x="1659" y="178"/>
                  <a:pt x="1656" y="178"/>
                  <a:pt x="1652" y="178"/>
                </a:cubicBezTo>
                <a:cubicBezTo>
                  <a:pt x="1648" y="179"/>
                  <a:pt x="1644" y="179"/>
                  <a:pt x="1640" y="179"/>
                </a:cubicBezTo>
                <a:cubicBezTo>
                  <a:pt x="1636" y="180"/>
                  <a:pt x="1633" y="180"/>
                  <a:pt x="1629" y="180"/>
                </a:cubicBezTo>
                <a:cubicBezTo>
                  <a:pt x="1625" y="181"/>
                  <a:pt x="1621" y="181"/>
                  <a:pt x="1617" y="181"/>
                </a:cubicBezTo>
                <a:cubicBezTo>
                  <a:pt x="1613" y="181"/>
                  <a:pt x="1610" y="182"/>
                  <a:pt x="1606" y="182"/>
                </a:cubicBezTo>
                <a:cubicBezTo>
                  <a:pt x="1602" y="182"/>
                  <a:pt x="1598" y="182"/>
                  <a:pt x="1593" y="183"/>
                </a:cubicBezTo>
                <a:cubicBezTo>
                  <a:pt x="1590" y="183"/>
                  <a:pt x="1587" y="183"/>
                  <a:pt x="1583" y="183"/>
                </a:cubicBezTo>
                <a:cubicBezTo>
                  <a:pt x="1579" y="183"/>
                  <a:pt x="1574" y="183"/>
                  <a:pt x="1570" y="184"/>
                </a:cubicBezTo>
                <a:cubicBezTo>
                  <a:pt x="1567" y="184"/>
                  <a:pt x="1564" y="184"/>
                  <a:pt x="1560" y="184"/>
                </a:cubicBezTo>
                <a:cubicBezTo>
                  <a:pt x="1556" y="184"/>
                  <a:pt x="1551" y="184"/>
                  <a:pt x="1546" y="184"/>
                </a:cubicBezTo>
                <a:cubicBezTo>
                  <a:pt x="1543" y="184"/>
                  <a:pt x="1540" y="184"/>
                  <a:pt x="1537" y="185"/>
                </a:cubicBezTo>
                <a:cubicBezTo>
                  <a:pt x="1530" y="185"/>
                  <a:pt x="1522" y="185"/>
                  <a:pt x="1515" y="185"/>
                </a:cubicBezTo>
                <a:cubicBezTo>
                  <a:pt x="1505" y="185"/>
                  <a:pt x="1496" y="185"/>
                  <a:pt x="1486" y="184"/>
                </a:cubicBezTo>
                <a:cubicBezTo>
                  <a:pt x="1483" y="184"/>
                  <a:pt x="1480" y="184"/>
                  <a:pt x="1477" y="184"/>
                </a:cubicBezTo>
                <a:cubicBezTo>
                  <a:pt x="1471" y="184"/>
                  <a:pt x="1464" y="184"/>
                  <a:pt x="1458" y="184"/>
                </a:cubicBezTo>
                <a:cubicBezTo>
                  <a:pt x="1454" y="183"/>
                  <a:pt x="1451" y="183"/>
                  <a:pt x="1447" y="183"/>
                </a:cubicBezTo>
                <a:cubicBezTo>
                  <a:pt x="1441" y="183"/>
                  <a:pt x="1435" y="183"/>
                  <a:pt x="1429" y="182"/>
                </a:cubicBezTo>
                <a:cubicBezTo>
                  <a:pt x="1425" y="182"/>
                  <a:pt x="1422" y="182"/>
                  <a:pt x="1419" y="182"/>
                </a:cubicBezTo>
                <a:cubicBezTo>
                  <a:pt x="1417" y="182"/>
                  <a:pt x="1415" y="181"/>
                  <a:pt x="1413" y="181"/>
                </a:cubicBezTo>
                <a:cubicBezTo>
                  <a:pt x="1414" y="181"/>
                  <a:pt x="1415" y="180"/>
                  <a:pt x="1416" y="180"/>
                </a:cubicBezTo>
                <a:cubicBezTo>
                  <a:pt x="1420" y="178"/>
                  <a:pt x="1423" y="176"/>
                  <a:pt x="1427" y="174"/>
                </a:cubicBezTo>
                <a:cubicBezTo>
                  <a:pt x="1431" y="172"/>
                  <a:pt x="1436" y="170"/>
                  <a:pt x="1440" y="167"/>
                </a:cubicBezTo>
                <a:cubicBezTo>
                  <a:pt x="1444" y="166"/>
                  <a:pt x="1448" y="164"/>
                  <a:pt x="1452" y="162"/>
                </a:cubicBezTo>
                <a:cubicBezTo>
                  <a:pt x="1456" y="160"/>
                  <a:pt x="1460" y="158"/>
                  <a:pt x="1465" y="156"/>
                </a:cubicBezTo>
                <a:cubicBezTo>
                  <a:pt x="1469" y="154"/>
                  <a:pt x="1472" y="152"/>
                  <a:pt x="1476" y="150"/>
                </a:cubicBezTo>
                <a:cubicBezTo>
                  <a:pt x="1481" y="148"/>
                  <a:pt x="1485" y="146"/>
                  <a:pt x="1490" y="144"/>
                </a:cubicBezTo>
                <a:cubicBezTo>
                  <a:pt x="1493" y="142"/>
                  <a:pt x="1497" y="141"/>
                  <a:pt x="1501" y="139"/>
                </a:cubicBezTo>
                <a:cubicBezTo>
                  <a:pt x="1505" y="137"/>
                  <a:pt x="1510" y="135"/>
                  <a:pt x="1514" y="133"/>
                </a:cubicBezTo>
                <a:cubicBezTo>
                  <a:pt x="1518" y="132"/>
                  <a:pt x="1522" y="130"/>
                  <a:pt x="1526" y="128"/>
                </a:cubicBezTo>
                <a:cubicBezTo>
                  <a:pt x="1530" y="126"/>
                  <a:pt x="1535" y="125"/>
                  <a:pt x="1539" y="123"/>
                </a:cubicBezTo>
                <a:cubicBezTo>
                  <a:pt x="1543" y="121"/>
                  <a:pt x="1547" y="120"/>
                  <a:pt x="1551" y="118"/>
                </a:cubicBezTo>
                <a:cubicBezTo>
                  <a:pt x="1556" y="116"/>
                  <a:pt x="1560" y="115"/>
                  <a:pt x="1565" y="113"/>
                </a:cubicBezTo>
                <a:cubicBezTo>
                  <a:pt x="1569" y="111"/>
                  <a:pt x="1572" y="110"/>
                  <a:pt x="1576" y="108"/>
                </a:cubicBezTo>
                <a:cubicBezTo>
                  <a:pt x="1581" y="107"/>
                  <a:pt x="1586" y="105"/>
                  <a:pt x="1590" y="103"/>
                </a:cubicBezTo>
                <a:cubicBezTo>
                  <a:pt x="1594" y="102"/>
                  <a:pt x="1598" y="100"/>
                  <a:pt x="1602" y="99"/>
                </a:cubicBezTo>
                <a:cubicBezTo>
                  <a:pt x="1606" y="97"/>
                  <a:pt x="1611" y="96"/>
                  <a:pt x="1616" y="94"/>
                </a:cubicBezTo>
                <a:cubicBezTo>
                  <a:pt x="1620" y="93"/>
                  <a:pt x="1623" y="91"/>
                  <a:pt x="1627" y="90"/>
                </a:cubicBezTo>
                <a:cubicBezTo>
                  <a:pt x="1632" y="89"/>
                  <a:pt x="1637" y="87"/>
                  <a:pt x="1642" y="85"/>
                </a:cubicBezTo>
                <a:cubicBezTo>
                  <a:pt x="1645" y="84"/>
                  <a:pt x="1649" y="83"/>
                  <a:pt x="1653" y="82"/>
                </a:cubicBezTo>
                <a:cubicBezTo>
                  <a:pt x="1658" y="80"/>
                  <a:pt x="1663" y="79"/>
                  <a:pt x="1668" y="77"/>
                </a:cubicBezTo>
                <a:cubicBezTo>
                  <a:pt x="1671" y="76"/>
                  <a:pt x="1675" y="75"/>
                  <a:pt x="1679" y="74"/>
                </a:cubicBezTo>
                <a:cubicBezTo>
                  <a:pt x="1684" y="72"/>
                  <a:pt x="1689" y="71"/>
                  <a:pt x="1694" y="69"/>
                </a:cubicBezTo>
                <a:cubicBezTo>
                  <a:pt x="1698" y="68"/>
                  <a:pt x="1701" y="67"/>
                  <a:pt x="1705" y="66"/>
                </a:cubicBezTo>
                <a:cubicBezTo>
                  <a:pt x="1710" y="65"/>
                  <a:pt x="1716" y="64"/>
                  <a:pt x="1721" y="62"/>
                </a:cubicBezTo>
                <a:cubicBezTo>
                  <a:pt x="1724" y="61"/>
                  <a:pt x="1728" y="60"/>
                  <a:pt x="1731" y="59"/>
                </a:cubicBezTo>
                <a:cubicBezTo>
                  <a:pt x="1737" y="58"/>
                  <a:pt x="1743" y="56"/>
                  <a:pt x="1749" y="55"/>
                </a:cubicBezTo>
                <a:cubicBezTo>
                  <a:pt x="1752" y="54"/>
                  <a:pt x="1755" y="54"/>
                  <a:pt x="1758" y="53"/>
                </a:cubicBezTo>
                <a:cubicBezTo>
                  <a:pt x="1766" y="51"/>
                  <a:pt x="1773" y="49"/>
                  <a:pt x="1781" y="47"/>
                </a:cubicBezTo>
                <a:cubicBezTo>
                  <a:pt x="1782" y="47"/>
                  <a:pt x="1783" y="47"/>
                  <a:pt x="1784" y="47"/>
                </a:cubicBezTo>
                <a:close/>
                <a:moveTo>
                  <a:pt x="1631" y="23"/>
                </a:moveTo>
                <a:cubicBezTo>
                  <a:pt x="1641" y="22"/>
                  <a:pt x="1652" y="21"/>
                  <a:pt x="1662" y="19"/>
                </a:cubicBezTo>
                <a:cubicBezTo>
                  <a:pt x="1701" y="23"/>
                  <a:pt x="1741" y="29"/>
                  <a:pt x="1779" y="36"/>
                </a:cubicBezTo>
                <a:cubicBezTo>
                  <a:pt x="1771" y="37"/>
                  <a:pt x="1764" y="39"/>
                  <a:pt x="1756" y="41"/>
                </a:cubicBezTo>
                <a:cubicBezTo>
                  <a:pt x="1755" y="41"/>
                  <a:pt x="1755" y="41"/>
                  <a:pt x="1754" y="41"/>
                </a:cubicBezTo>
                <a:cubicBezTo>
                  <a:pt x="1745" y="43"/>
                  <a:pt x="1737" y="46"/>
                  <a:pt x="1728" y="48"/>
                </a:cubicBezTo>
                <a:cubicBezTo>
                  <a:pt x="1725" y="49"/>
                  <a:pt x="1722" y="49"/>
                  <a:pt x="1720" y="50"/>
                </a:cubicBezTo>
                <a:cubicBezTo>
                  <a:pt x="1714" y="52"/>
                  <a:pt x="1708" y="53"/>
                  <a:pt x="1702" y="55"/>
                </a:cubicBezTo>
                <a:cubicBezTo>
                  <a:pt x="1698" y="56"/>
                  <a:pt x="1695" y="57"/>
                  <a:pt x="1692" y="58"/>
                </a:cubicBezTo>
                <a:cubicBezTo>
                  <a:pt x="1686" y="59"/>
                  <a:pt x="1681" y="61"/>
                  <a:pt x="1676" y="62"/>
                </a:cubicBezTo>
                <a:cubicBezTo>
                  <a:pt x="1672" y="63"/>
                  <a:pt x="1668" y="64"/>
                  <a:pt x="1665" y="66"/>
                </a:cubicBezTo>
                <a:cubicBezTo>
                  <a:pt x="1660" y="67"/>
                  <a:pt x="1655" y="69"/>
                  <a:pt x="1650" y="70"/>
                </a:cubicBezTo>
                <a:cubicBezTo>
                  <a:pt x="1646" y="71"/>
                  <a:pt x="1642" y="73"/>
                  <a:pt x="1639" y="74"/>
                </a:cubicBezTo>
                <a:cubicBezTo>
                  <a:pt x="1634" y="75"/>
                  <a:pt x="1629" y="77"/>
                  <a:pt x="1624" y="79"/>
                </a:cubicBezTo>
                <a:cubicBezTo>
                  <a:pt x="1620" y="80"/>
                  <a:pt x="1617" y="81"/>
                  <a:pt x="1613" y="82"/>
                </a:cubicBezTo>
                <a:cubicBezTo>
                  <a:pt x="1608" y="84"/>
                  <a:pt x="1603" y="86"/>
                  <a:pt x="1599" y="87"/>
                </a:cubicBezTo>
                <a:cubicBezTo>
                  <a:pt x="1595" y="89"/>
                  <a:pt x="1591" y="90"/>
                  <a:pt x="1587" y="92"/>
                </a:cubicBezTo>
                <a:cubicBezTo>
                  <a:pt x="1582" y="93"/>
                  <a:pt x="1578" y="95"/>
                  <a:pt x="1573" y="97"/>
                </a:cubicBezTo>
                <a:cubicBezTo>
                  <a:pt x="1569" y="98"/>
                  <a:pt x="1565" y="100"/>
                  <a:pt x="1562" y="101"/>
                </a:cubicBezTo>
                <a:cubicBezTo>
                  <a:pt x="1557" y="103"/>
                  <a:pt x="1552" y="105"/>
                  <a:pt x="1548" y="106"/>
                </a:cubicBezTo>
                <a:cubicBezTo>
                  <a:pt x="1544" y="108"/>
                  <a:pt x="1540" y="109"/>
                  <a:pt x="1537" y="111"/>
                </a:cubicBezTo>
                <a:cubicBezTo>
                  <a:pt x="1532" y="113"/>
                  <a:pt x="1527" y="115"/>
                  <a:pt x="1523" y="117"/>
                </a:cubicBezTo>
                <a:cubicBezTo>
                  <a:pt x="1519" y="118"/>
                  <a:pt x="1515" y="120"/>
                  <a:pt x="1512" y="121"/>
                </a:cubicBezTo>
                <a:cubicBezTo>
                  <a:pt x="1507" y="123"/>
                  <a:pt x="1502" y="125"/>
                  <a:pt x="1497" y="128"/>
                </a:cubicBezTo>
                <a:cubicBezTo>
                  <a:pt x="1494" y="129"/>
                  <a:pt x="1490" y="131"/>
                  <a:pt x="1487" y="132"/>
                </a:cubicBezTo>
                <a:cubicBezTo>
                  <a:pt x="1482" y="134"/>
                  <a:pt x="1477" y="137"/>
                  <a:pt x="1472" y="139"/>
                </a:cubicBezTo>
                <a:cubicBezTo>
                  <a:pt x="1469" y="140"/>
                  <a:pt x="1465" y="142"/>
                  <a:pt x="1462" y="144"/>
                </a:cubicBezTo>
                <a:cubicBezTo>
                  <a:pt x="1457" y="146"/>
                  <a:pt x="1452" y="149"/>
                  <a:pt x="1446" y="151"/>
                </a:cubicBezTo>
                <a:cubicBezTo>
                  <a:pt x="1444" y="152"/>
                  <a:pt x="1441" y="154"/>
                  <a:pt x="1438" y="155"/>
                </a:cubicBezTo>
                <a:cubicBezTo>
                  <a:pt x="1431" y="159"/>
                  <a:pt x="1424" y="162"/>
                  <a:pt x="1416" y="166"/>
                </a:cubicBezTo>
                <a:cubicBezTo>
                  <a:pt x="1415" y="166"/>
                  <a:pt x="1414" y="167"/>
                  <a:pt x="1414" y="167"/>
                </a:cubicBezTo>
                <a:cubicBezTo>
                  <a:pt x="1406" y="171"/>
                  <a:pt x="1398" y="175"/>
                  <a:pt x="1390" y="180"/>
                </a:cubicBezTo>
                <a:cubicBezTo>
                  <a:pt x="1382" y="179"/>
                  <a:pt x="1373" y="178"/>
                  <a:pt x="1364" y="177"/>
                </a:cubicBezTo>
                <a:cubicBezTo>
                  <a:pt x="1363" y="177"/>
                  <a:pt x="1361" y="177"/>
                  <a:pt x="1360" y="177"/>
                </a:cubicBezTo>
                <a:cubicBezTo>
                  <a:pt x="1352" y="176"/>
                  <a:pt x="1345" y="175"/>
                  <a:pt x="1337" y="174"/>
                </a:cubicBezTo>
                <a:cubicBezTo>
                  <a:pt x="1334" y="174"/>
                  <a:pt x="1331" y="173"/>
                  <a:pt x="1328" y="173"/>
                </a:cubicBezTo>
                <a:cubicBezTo>
                  <a:pt x="1322" y="172"/>
                  <a:pt x="1316" y="172"/>
                  <a:pt x="1310" y="171"/>
                </a:cubicBezTo>
                <a:cubicBezTo>
                  <a:pt x="1306" y="170"/>
                  <a:pt x="1303" y="170"/>
                  <a:pt x="1299" y="169"/>
                </a:cubicBezTo>
                <a:cubicBezTo>
                  <a:pt x="1294" y="168"/>
                  <a:pt x="1288" y="168"/>
                  <a:pt x="1283" y="167"/>
                </a:cubicBezTo>
                <a:cubicBezTo>
                  <a:pt x="1279" y="166"/>
                  <a:pt x="1275" y="166"/>
                  <a:pt x="1271" y="165"/>
                </a:cubicBezTo>
                <a:cubicBezTo>
                  <a:pt x="1266" y="164"/>
                  <a:pt x="1261" y="163"/>
                  <a:pt x="1256" y="162"/>
                </a:cubicBezTo>
                <a:cubicBezTo>
                  <a:pt x="1252" y="162"/>
                  <a:pt x="1248" y="161"/>
                  <a:pt x="1244" y="160"/>
                </a:cubicBezTo>
                <a:cubicBezTo>
                  <a:pt x="1239" y="159"/>
                  <a:pt x="1234" y="158"/>
                  <a:pt x="1229" y="157"/>
                </a:cubicBezTo>
                <a:cubicBezTo>
                  <a:pt x="1225" y="157"/>
                  <a:pt x="1221" y="156"/>
                  <a:pt x="1217" y="155"/>
                </a:cubicBezTo>
                <a:cubicBezTo>
                  <a:pt x="1212" y="154"/>
                  <a:pt x="1207" y="153"/>
                  <a:pt x="1202" y="152"/>
                </a:cubicBezTo>
                <a:cubicBezTo>
                  <a:pt x="1198" y="151"/>
                  <a:pt x="1194" y="150"/>
                  <a:pt x="1190" y="150"/>
                </a:cubicBezTo>
                <a:cubicBezTo>
                  <a:pt x="1189" y="149"/>
                  <a:pt x="1187" y="149"/>
                  <a:pt x="1185" y="148"/>
                </a:cubicBezTo>
                <a:cubicBezTo>
                  <a:pt x="1187" y="147"/>
                  <a:pt x="1189" y="146"/>
                  <a:pt x="1192" y="145"/>
                </a:cubicBezTo>
                <a:cubicBezTo>
                  <a:pt x="1196" y="143"/>
                  <a:pt x="1201" y="141"/>
                  <a:pt x="1205" y="139"/>
                </a:cubicBezTo>
                <a:cubicBezTo>
                  <a:pt x="1210" y="137"/>
                  <a:pt x="1216" y="135"/>
                  <a:pt x="1221" y="132"/>
                </a:cubicBezTo>
                <a:cubicBezTo>
                  <a:pt x="1225" y="130"/>
                  <a:pt x="1230" y="129"/>
                  <a:pt x="1235" y="127"/>
                </a:cubicBezTo>
                <a:cubicBezTo>
                  <a:pt x="1240" y="124"/>
                  <a:pt x="1245" y="122"/>
                  <a:pt x="1250" y="120"/>
                </a:cubicBezTo>
                <a:cubicBezTo>
                  <a:pt x="1255" y="118"/>
                  <a:pt x="1259" y="117"/>
                  <a:pt x="1264" y="115"/>
                </a:cubicBezTo>
                <a:cubicBezTo>
                  <a:pt x="1269" y="113"/>
                  <a:pt x="1274" y="111"/>
                  <a:pt x="1279" y="109"/>
                </a:cubicBezTo>
                <a:cubicBezTo>
                  <a:pt x="1284" y="107"/>
                  <a:pt x="1289" y="105"/>
                  <a:pt x="1293" y="104"/>
                </a:cubicBezTo>
                <a:cubicBezTo>
                  <a:pt x="1299" y="102"/>
                  <a:pt x="1304" y="100"/>
                  <a:pt x="1309" y="98"/>
                </a:cubicBezTo>
                <a:cubicBezTo>
                  <a:pt x="1314" y="96"/>
                  <a:pt x="1319" y="95"/>
                  <a:pt x="1323" y="93"/>
                </a:cubicBezTo>
                <a:cubicBezTo>
                  <a:pt x="1329" y="91"/>
                  <a:pt x="1334" y="89"/>
                  <a:pt x="1339" y="88"/>
                </a:cubicBezTo>
                <a:cubicBezTo>
                  <a:pt x="1344" y="86"/>
                  <a:pt x="1348" y="85"/>
                  <a:pt x="1353" y="83"/>
                </a:cubicBezTo>
                <a:cubicBezTo>
                  <a:pt x="1359" y="81"/>
                  <a:pt x="1364" y="80"/>
                  <a:pt x="1369" y="78"/>
                </a:cubicBezTo>
                <a:cubicBezTo>
                  <a:pt x="1374" y="77"/>
                  <a:pt x="1379" y="75"/>
                  <a:pt x="1383" y="74"/>
                </a:cubicBezTo>
                <a:cubicBezTo>
                  <a:pt x="1389" y="72"/>
                  <a:pt x="1394" y="71"/>
                  <a:pt x="1400" y="69"/>
                </a:cubicBezTo>
                <a:cubicBezTo>
                  <a:pt x="1404" y="68"/>
                  <a:pt x="1409" y="66"/>
                  <a:pt x="1414" y="65"/>
                </a:cubicBezTo>
                <a:cubicBezTo>
                  <a:pt x="1419" y="64"/>
                  <a:pt x="1425" y="62"/>
                  <a:pt x="1430" y="61"/>
                </a:cubicBezTo>
                <a:cubicBezTo>
                  <a:pt x="1435" y="60"/>
                  <a:pt x="1440" y="58"/>
                  <a:pt x="1444" y="57"/>
                </a:cubicBezTo>
                <a:cubicBezTo>
                  <a:pt x="1450" y="56"/>
                  <a:pt x="1456" y="54"/>
                  <a:pt x="1461" y="53"/>
                </a:cubicBezTo>
                <a:cubicBezTo>
                  <a:pt x="1466" y="52"/>
                  <a:pt x="1470" y="51"/>
                  <a:pt x="1475" y="50"/>
                </a:cubicBezTo>
                <a:cubicBezTo>
                  <a:pt x="1481" y="49"/>
                  <a:pt x="1487" y="47"/>
                  <a:pt x="1492" y="46"/>
                </a:cubicBezTo>
                <a:cubicBezTo>
                  <a:pt x="1497" y="45"/>
                  <a:pt x="1501" y="44"/>
                  <a:pt x="1506" y="43"/>
                </a:cubicBezTo>
                <a:cubicBezTo>
                  <a:pt x="1512" y="42"/>
                  <a:pt x="1518" y="41"/>
                  <a:pt x="1524" y="40"/>
                </a:cubicBezTo>
                <a:cubicBezTo>
                  <a:pt x="1528" y="39"/>
                  <a:pt x="1532" y="38"/>
                  <a:pt x="1537" y="37"/>
                </a:cubicBezTo>
                <a:cubicBezTo>
                  <a:pt x="1543" y="36"/>
                  <a:pt x="1549" y="35"/>
                  <a:pt x="1555" y="34"/>
                </a:cubicBezTo>
                <a:cubicBezTo>
                  <a:pt x="1560" y="33"/>
                  <a:pt x="1564" y="32"/>
                  <a:pt x="1568" y="32"/>
                </a:cubicBezTo>
                <a:cubicBezTo>
                  <a:pt x="1575" y="31"/>
                  <a:pt x="1581" y="30"/>
                  <a:pt x="1588" y="29"/>
                </a:cubicBezTo>
                <a:cubicBezTo>
                  <a:pt x="1592" y="28"/>
                  <a:pt x="1596" y="28"/>
                  <a:pt x="1599" y="27"/>
                </a:cubicBezTo>
                <a:cubicBezTo>
                  <a:pt x="1607" y="26"/>
                  <a:pt x="1615" y="25"/>
                  <a:pt x="1623" y="24"/>
                </a:cubicBezTo>
                <a:cubicBezTo>
                  <a:pt x="1626" y="24"/>
                  <a:pt x="1628" y="23"/>
                  <a:pt x="1631" y="23"/>
                </a:cubicBezTo>
                <a:close/>
                <a:moveTo>
                  <a:pt x="1515" y="12"/>
                </a:moveTo>
                <a:cubicBezTo>
                  <a:pt x="1543" y="12"/>
                  <a:pt x="1572" y="13"/>
                  <a:pt x="1600" y="15"/>
                </a:cubicBezTo>
                <a:cubicBezTo>
                  <a:pt x="1600" y="15"/>
                  <a:pt x="1599" y="15"/>
                  <a:pt x="1599" y="15"/>
                </a:cubicBezTo>
                <a:cubicBezTo>
                  <a:pt x="1595" y="15"/>
                  <a:pt x="1592" y="16"/>
                  <a:pt x="1589" y="16"/>
                </a:cubicBezTo>
                <a:cubicBezTo>
                  <a:pt x="1582" y="17"/>
                  <a:pt x="1575" y="18"/>
                  <a:pt x="1568" y="20"/>
                </a:cubicBezTo>
                <a:cubicBezTo>
                  <a:pt x="1564" y="20"/>
                  <a:pt x="1560" y="21"/>
                  <a:pt x="1557" y="21"/>
                </a:cubicBezTo>
                <a:cubicBezTo>
                  <a:pt x="1550" y="23"/>
                  <a:pt x="1544" y="24"/>
                  <a:pt x="1538" y="25"/>
                </a:cubicBezTo>
                <a:cubicBezTo>
                  <a:pt x="1534" y="25"/>
                  <a:pt x="1530" y="26"/>
                  <a:pt x="1526" y="27"/>
                </a:cubicBezTo>
                <a:cubicBezTo>
                  <a:pt x="1520" y="28"/>
                  <a:pt x="1514" y="29"/>
                  <a:pt x="1508" y="31"/>
                </a:cubicBezTo>
                <a:cubicBezTo>
                  <a:pt x="1503" y="31"/>
                  <a:pt x="1499" y="32"/>
                  <a:pt x="1495" y="33"/>
                </a:cubicBezTo>
                <a:cubicBezTo>
                  <a:pt x="1489" y="34"/>
                  <a:pt x="1483" y="36"/>
                  <a:pt x="1477" y="37"/>
                </a:cubicBezTo>
                <a:cubicBezTo>
                  <a:pt x="1473" y="38"/>
                  <a:pt x="1469" y="39"/>
                  <a:pt x="1465" y="40"/>
                </a:cubicBezTo>
                <a:cubicBezTo>
                  <a:pt x="1459" y="41"/>
                  <a:pt x="1452" y="43"/>
                  <a:pt x="1446" y="44"/>
                </a:cubicBezTo>
                <a:cubicBezTo>
                  <a:pt x="1442" y="45"/>
                  <a:pt x="1439" y="46"/>
                  <a:pt x="1436" y="47"/>
                </a:cubicBezTo>
                <a:cubicBezTo>
                  <a:pt x="1427" y="49"/>
                  <a:pt x="1419" y="51"/>
                  <a:pt x="1411" y="53"/>
                </a:cubicBezTo>
                <a:cubicBezTo>
                  <a:pt x="1409" y="54"/>
                  <a:pt x="1408" y="54"/>
                  <a:pt x="1406" y="55"/>
                </a:cubicBezTo>
                <a:cubicBezTo>
                  <a:pt x="1396" y="57"/>
                  <a:pt x="1386" y="60"/>
                  <a:pt x="1377" y="63"/>
                </a:cubicBezTo>
                <a:cubicBezTo>
                  <a:pt x="1374" y="64"/>
                  <a:pt x="1371" y="65"/>
                  <a:pt x="1369" y="66"/>
                </a:cubicBezTo>
                <a:cubicBezTo>
                  <a:pt x="1362" y="68"/>
                  <a:pt x="1355" y="70"/>
                  <a:pt x="1347" y="72"/>
                </a:cubicBezTo>
                <a:cubicBezTo>
                  <a:pt x="1344" y="73"/>
                  <a:pt x="1340" y="75"/>
                  <a:pt x="1337" y="76"/>
                </a:cubicBezTo>
                <a:cubicBezTo>
                  <a:pt x="1331" y="78"/>
                  <a:pt x="1325" y="80"/>
                  <a:pt x="1318" y="82"/>
                </a:cubicBezTo>
                <a:cubicBezTo>
                  <a:pt x="1315" y="83"/>
                  <a:pt x="1311" y="85"/>
                  <a:pt x="1307" y="86"/>
                </a:cubicBezTo>
                <a:cubicBezTo>
                  <a:pt x="1301" y="88"/>
                  <a:pt x="1295" y="90"/>
                  <a:pt x="1289" y="92"/>
                </a:cubicBezTo>
                <a:cubicBezTo>
                  <a:pt x="1285" y="94"/>
                  <a:pt x="1282" y="95"/>
                  <a:pt x="1278" y="97"/>
                </a:cubicBezTo>
                <a:cubicBezTo>
                  <a:pt x="1272" y="99"/>
                  <a:pt x="1266" y="101"/>
                  <a:pt x="1260" y="103"/>
                </a:cubicBezTo>
                <a:cubicBezTo>
                  <a:pt x="1257" y="105"/>
                  <a:pt x="1253" y="106"/>
                  <a:pt x="1249" y="108"/>
                </a:cubicBezTo>
                <a:cubicBezTo>
                  <a:pt x="1243" y="110"/>
                  <a:pt x="1237" y="113"/>
                  <a:pt x="1231" y="115"/>
                </a:cubicBezTo>
                <a:cubicBezTo>
                  <a:pt x="1227" y="117"/>
                  <a:pt x="1224" y="118"/>
                  <a:pt x="1221" y="119"/>
                </a:cubicBezTo>
                <a:cubicBezTo>
                  <a:pt x="1214" y="122"/>
                  <a:pt x="1206" y="125"/>
                  <a:pt x="1199" y="129"/>
                </a:cubicBezTo>
                <a:cubicBezTo>
                  <a:pt x="1197" y="130"/>
                  <a:pt x="1195" y="131"/>
                  <a:pt x="1192" y="132"/>
                </a:cubicBezTo>
                <a:cubicBezTo>
                  <a:pt x="1183" y="136"/>
                  <a:pt x="1175" y="140"/>
                  <a:pt x="1166" y="144"/>
                </a:cubicBezTo>
                <a:cubicBezTo>
                  <a:pt x="1159" y="142"/>
                  <a:pt x="1152" y="141"/>
                  <a:pt x="1146" y="139"/>
                </a:cubicBezTo>
                <a:cubicBezTo>
                  <a:pt x="1146" y="139"/>
                  <a:pt x="1146" y="139"/>
                  <a:pt x="1145" y="139"/>
                </a:cubicBezTo>
                <a:cubicBezTo>
                  <a:pt x="1139" y="137"/>
                  <a:pt x="1132" y="136"/>
                  <a:pt x="1125" y="134"/>
                </a:cubicBezTo>
                <a:cubicBezTo>
                  <a:pt x="1123" y="133"/>
                  <a:pt x="1121" y="133"/>
                  <a:pt x="1119" y="132"/>
                </a:cubicBezTo>
                <a:cubicBezTo>
                  <a:pt x="1114" y="131"/>
                  <a:pt x="1109" y="129"/>
                  <a:pt x="1105" y="128"/>
                </a:cubicBezTo>
                <a:cubicBezTo>
                  <a:pt x="1102" y="127"/>
                  <a:pt x="1100" y="127"/>
                  <a:pt x="1097" y="126"/>
                </a:cubicBezTo>
                <a:cubicBezTo>
                  <a:pt x="1093" y="125"/>
                  <a:pt x="1088" y="123"/>
                  <a:pt x="1084" y="122"/>
                </a:cubicBezTo>
                <a:cubicBezTo>
                  <a:pt x="1081" y="121"/>
                  <a:pt x="1079" y="120"/>
                  <a:pt x="1076" y="120"/>
                </a:cubicBezTo>
                <a:cubicBezTo>
                  <a:pt x="1072" y="118"/>
                  <a:pt x="1068" y="117"/>
                  <a:pt x="1064" y="116"/>
                </a:cubicBezTo>
                <a:cubicBezTo>
                  <a:pt x="1061" y="115"/>
                  <a:pt x="1058" y="114"/>
                  <a:pt x="1055" y="113"/>
                </a:cubicBezTo>
                <a:cubicBezTo>
                  <a:pt x="1051" y="112"/>
                  <a:pt x="1047" y="111"/>
                  <a:pt x="1043" y="109"/>
                </a:cubicBezTo>
                <a:cubicBezTo>
                  <a:pt x="1040" y="108"/>
                  <a:pt x="1038" y="107"/>
                  <a:pt x="1035" y="106"/>
                </a:cubicBezTo>
                <a:cubicBezTo>
                  <a:pt x="1031" y="105"/>
                  <a:pt x="1027" y="104"/>
                  <a:pt x="1023" y="102"/>
                </a:cubicBezTo>
                <a:cubicBezTo>
                  <a:pt x="1020" y="101"/>
                  <a:pt x="1017" y="100"/>
                  <a:pt x="1015" y="99"/>
                </a:cubicBezTo>
                <a:cubicBezTo>
                  <a:pt x="1014" y="99"/>
                  <a:pt x="1013" y="99"/>
                  <a:pt x="1012" y="98"/>
                </a:cubicBezTo>
                <a:cubicBezTo>
                  <a:pt x="1173" y="41"/>
                  <a:pt x="1342" y="12"/>
                  <a:pt x="1515" y="12"/>
                </a:cubicBezTo>
                <a:close/>
                <a:moveTo>
                  <a:pt x="994" y="105"/>
                </a:moveTo>
                <a:cubicBezTo>
                  <a:pt x="1000" y="107"/>
                  <a:pt x="1007" y="109"/>
                  <a:pt x="1013" y="112"/>
                </a:cubicBezTo>
                <a:cubicBezTo>
                  <a:pt x="1013" y="112"/>
                  <a:pt x="1013" y="112"/>
                  <a:pt x="1014" y="112"/>
                </a:cubicBezTo>
                <a:cubicBezTo>
                  <a:pt x="1020" y="114"/>
                  <a:pt x="1027" y="116"/>
                  <a:pt x="1033" y="119"/>
                </a:cubicBezTo>
                <a:cubicBezTo>
                  <a:pt x="1036" y="119"/>
                  <a:pt x="1038" y="120"/>
                  <a:pt x="1040" y="121"/>
                </a:cubicBezTo>
                <a:cubicBezTo>
                  <a:pt x="1045" y="122"/>
                  <a:pt x="1049" y="124"/>
                  <a:pt x="1054" y="125"/>
                </a:cubicBezTo>
                <a:cubicBezTo>
                  <a:pt x="1056" y="126"/>
                  <a:pt x="1059" y="127"/>
                  <a:pt x="1062" y="128"/>
                </a:cubicBezTo>
                <a:cubicBezTo>
                  <a:pt x="1066" y="129"/>
                  <a:pt x="1070" y="130"/>
                  <a:pt x="1074" y="132"/>
                </a:cubicBezTo>
                <a:cubicBezTo>
                  <a:pt x="1077" y="133"/>
                  <a:pt x="1080" y="133"/>
                  <a:pt x="1083" y="134"/>
                </a:cubicBezTo>
                <a:cubicBezTo>
                  <a:pt x="1087" y="135"/>
                  <a:pt x="1091" y="137"/>
                  <a:pt x="1095" y="138"/>
                </a:cubicBezTo>
                <a:cubicBezTo>
                  <a:pt x="1098" y="139"/>
                  <a:pt x="1101" y="139"/>
                  <a:pt x="1104" y="140"/>
                </a:cubicBezTo>
                <a:cubicBezTo>
                  <a:pt x="1108" y="141"/>
                  <a:pt x="1112" y="143"/>
                  <a:pt x="1116" y="144"/>
                </a:cubicBezTo>
                <a:cubicBezTo>
                  <a:pt x="1119" y="144"/>
                  <a:pt x="1122" y="145"/>
                  <a:pt x="1125" y="146"/>
                </a:cubicBezTo>
                <a:cubicBezTo>
                  <a:pt x="1129" y="147"/>
                  <a:pt x="1133" y="148"/>
                  <a:pt x="1137" y="149"/>
                </a:cubicBezTo>
                <a:cubicBezTo>
                  <a:pt x="1140" y="150"/>
                  <a:pt x="1143" y="151"/>
                  <a:pt x="1146" y="151"/>
                </a:cubicBezTo>
                <a:cubicBezTo>
                  <a:pt x="1147" y="152"/>
                  <a:pt x="1147" y="152"/>
                  <a:pt x="1148" y="152"/>
                </a:cubicBezTo>
                <a:cubicBezTo>
                  <a:pt x="1148" y="152"/>
                  <a:pt x="1148" y="152"/>
                  <a:pt x="1148" y="152"/>
                </a:cubicBezTo>
                <a:cubicBezTo>
                  <a:pt x="1148" y="152"/>
                  <a:pt x="1148" y="152"/>
                  <a:pt x="1148" y="152"/>
                </a:cubicBezTo>
                <a:cubicBezTo>
                  <a:pt x="1146" y="153"/>
                  <a:pt x="1143" y="155"/>
                  <a:pt x="1141" y="156"/>
                </a:cubicBezTo>
                <a:cubicBezTo>
                  <a:pt x="1137" y="158"/>
                  <a:pt x="1133" y="160"/>
                  <a:pt x="1129" y="162"/>
                </a:cubicBezTo>
                <a:cubicBezTo>
                  <a:pt x="1123" y="165"/>
                  <a:pt x="1118" y="167"/>
                  <a:pt x="1113" y="170"/>
                </a:cubicBezTo>
                <a:cubicBezTo>
                  <a:pt x="1109" y="172"/>
                  <a:pt x="1105" y="174"/>
                  <a:pt x="1101" y="177"/>
                </a:cubicBezTo>
                <a:cubicBezTo>
                  <a:pt x="1095" y="179"/>
                  <a:pt x="1090" y="182"/>
                  <a:pt x="1085" y="185"/>
                </a:cubicBezTo>
                <a:cubicBezTo>
                  <a:pt x="1081" y="187"/>
                  <a:pt x="1077" y="189"/>
                  <a:pt x="1073" y="192"/>
                </a:cubicBezTo>
                <a:cubicBezTo>
                  <a:pt x="1068" y="195"/>
                  <a:pt x="1062" y="198"/>
                  <a:pt x="1057" y="201"/>
                </a:cubicBezTo>
                <a:cubicBezTo>
                  <a:pt x="1053" y="203"/>
                  <a:pt x="1050" y="205"/>
                  <a:pt x="1046" y="207"/>
                </a:cubicBezTo>
                <a:cubicBezTo>
                  <a:pt x="1040" y="210"/>
                  <a:pt x="1035" y="214"/>
                  <a:pt x="1029" y="217"/>
                </a:cubicBezTo>
                <a:cubicBezTo>
                  <a:pt x="1026" y="219"/>
                  <a:pt x="1022" y="221"/>
                  <a:pt x="1019" y="223"/>
                </a:cubicBezTo>
                <a:cubicBezTo>
                  <a:pt x="1013" y="227"/>
                  <a:pt x="1006" y="231"/>
                  <a:pt x="1000" y="235"/>
                </a:cubicBezTo>
                <a:cubicBezTo>
                  <a:pt x="997" y="237"/>
                  <a:pt x="995" y="238"/>
                  <a:pt x="992" y="240"/>
                </a:cubicBezTo>
                <a:cubicBezTo>
                  <a:pt x="984" y="246"/>
                  <a:pt x="975" y="251"/>
                  <a:pt x="966" y="257"/>
                </a:cubicBezTo>
                <a:cubicBezTo>
                  <a:pt x="964" y="258"/>
                  <a:pt x="963" y="260"/>
                  <a:pt x="961" y="261"/>
                </a:cubicBezTo>
                <a:cubicBezTo>
                  <a:pt x="955" y="265"/>
                  <a:pt x="948" y="269"/>
                  <a:pt x="942" y="274"/>
                </a:cubicBezTo>
                <a:cubicBezTo>
                  <a:pt x="938" y="272"/>
                  <a:pt x="934" y="270"/>
                  <a:pt x="929" y="269"/>
                </a:cubicBezTo>
                <a:cubicBezTo>
                  <a:pt x="927" y="268"/>
                  <a:pt x="925" y="267"/>
                  <a:pt x="923" y="266"/>
                </a:cubicBezTo>
                <a:cubicBezTo>
                  <a:pt x="916" y="263"/>
                  <a:pt x="909" y="260"/>
                  <a:pt x="902" y="257"/>
                </a:cubicBezTo>
                <a:cubicBezTo>
                  <a:pt x="902" y="257"/>
                  <a:pt x="901" y="257"/>
                  <a:pt x="901" y="256"/>
                </a:cubicBezTo>
                <a:cubicBezTo>
                  <a:pt x="895" y="254"/>
                  <a:pt x="888" y="251"/>
                  <a:pt x="882" y="248"/>
                </a:cubicBezTo>
                <a:cubicBezTo>
                  <a:pt x="880" y="247"/>
                  <a:pt x="878" y="246"/>
                  <a:pt x="876" y="245"/>
                </a:cubicBezTo>
                <a:cubicBezTo>
                  <a:pt x="871" y="243"/>
                  <a:pt x="866" y="240"/>
                  <a:pt x="862" y="238"/>
                </a:cubicBezTo>
                <a:cubicBezTo>
                  <a:pt x="859" y="237"/>
                  <a:pt x="857" y="236"/>
                  <a:pt x="854" y="234"/>
                </a:cubicBezTo>
                <a:cubicBezTo>
                  <a:pt x="850" y="232"/>
                  <a:pt x="846" y="230"/>
                  <a:pt x="842" y="228"/>
                </a:cubicBezTo>
                <a:cubicBezTo>
                  <a:pt x="839" y="227"/>
                  <a:pt x="836" y="225"/>
                  <a:pt x="833" y="224"/>
                </a:cubicBezTo>
                <a:cubicBezTo>
                  <a:pt x="830" y="222"/>
                  <a:pt x="826" y="220"/>
                  <a:pt x="822" y="218"/>
                </a:cubicBezTo>
                <a:cubicBezTo>
                  <a:pt x="819" y="217"/>
                  <a:pt x="816" y="215"/>
                  <a:pt x="813" y="214"/>
                </a:cubicBezTo>
                <a:cubicBezTo>
                  <a:pt x="810" y="212"/>
                  <a:pt x="806" y="210"/>
                  <a:pt x="802" y="208"/>
                </a:cubicBezTo>
                <a:cubicBezTo>
                  <a:pt x="799" y="206"/>
                  <a:pt x="796" y="204"/>
                  <a:pt x="793" y="203"/>
                </a:cubicBezTo>
                <a:cubicBezTo>
                  <a:pt x="791" y="202"/>
                  <a:pt x="789" y="201"/>
                  <a:pt x="788" y="200"/>
                </a:cubicBezTo>
                <a:cubicBezTo>
                  <a:pt x="854" y="163"/>
                  <a:pt x="923" y="131"/>
                  <a:pt x="994" y="105"/>
                </a:cubicBezTo>
                <a:close/>
                <a:moveTo>
                  <a:pt x="775" y="207"/>
                </a:moveTo>
                <a:cubicBezTo>
                  <a:pt x="779" y="209"/>
                  <a:pt x="783" y="211"/>
                  <a:pt x="787" y="213"/>
                </a:cubicBezTo>
                <a:cubicBezTo>
                  <a:pt x="789" y="214"/>
                  <a:pt x="791" y="215"/>
                  <a:pt x="793" y="217"/>
                </a:cubicBezTo>
                <a:cubicBezTo>
                  <a:pt x="800" y="220"/>
                  <a:pt x="807" y="224"/>
                  <a:pt x="813" y="227"/>
                </a:cubicBezTo>
                <a:cubicBezTo>
                  <a:pt x="814" y="227"/>
                  <a:pt x="814" y="228"/>
                  <a:pt x="815" y="228"/>
                </a:cubicBezTo>
                <a:cubicBezTo>
                  <a:pt x="821" y="231"/>
                  <a:pt x="827" y="234"/>
                  <a:pt x="833" y="237"/>
                </a:cubicBezTo>
                <a:cubicBezTo>
                  <a:pt x="836" y="239"/>
                  <a:pt x="838" y="240"/>
                  <a:pt x="840" y="241"/>
                </a:cubicBezTo>
                <a:cubicBezTo>
                  <a:pt x="845" y="243"/>
                  <a:pt x="849" y="245"/>
                  <a:pt x="853" y="247"/>
                </a:cubicBezTo>
                <a:cubicBezTo>
                  <a:pt x="856" y="249"/>
                  <a:pt x="859" y="250"/>
                  <a:pt x="861" y="251"/>
                </a:cubicBezTo>
                <a:cubicBezTo>
                  <a:pt x="866" y="253"/>
                  <a:pt x="870" y="255"/>
                  <a:pt x="874" y="257"/>
                </a:cubicBezTo>
                <a:cubicBezTo>
                  <a:pt x="877" y="258"/>
                  <a:pt x="880" y="260"/>
                  <a:pt x="882" y="261"/>
                </a:cubicBezTo>
                <a:cubicBezTo>
                  <a:pt x="886" y="263"/>
                  <a:pt x="890" y="265"/>
                  <a:pt x="894" y="267"/>
                </a:cubicBezTo>
                <a:cubicBezTo>
                  <a:pt x="897" y="268"/>
                  <a:pt x="900" y="269"/>
                  <a:pt x="903" y="270"/>
                </a:cubicBezTo>
                <a:cubicBezTo>
                  <a:pt x="907" y="272"/>
                  <a:pt x="911" y="274"/>
                  <a:pt x="915" y="276"/>
                </a:cubicBezTo>
                <a:cubicBezTo>
                  <a:pt x="918" y="277"/>
                  <a:pt x="921" y="278"/>
                  <a:pt x="924" y="279"/>
                </a:cubicBezTo>
                <a:cubicBezTo>
                  <a:pt x="926" y="280"/>
                  <a:pt x="928" y="281"/>
                  <a:pt x="930" y="282"/>
                </a:cubicBezTo>
                <a:cubicBezTo>
                  <a:pt x="930" y="282"/>
                  <a:pt x="930" y="282"/>
                  <a:pt x="930" y="282"/>
                </a:cubicBezTo>
                <a:cubicBezTo>
                  <a:pt x="930" y="282"/>
                  <a:pt x="930" y="282"/>
                  <a:pt x="930" y="282"/>
                </a:cubicBezTo>
                <a:cubicBezTo>
                  <a:pt x="928" y="284"/>
                  <a:pt x="926" y="285"/>
                  <a:pt x="924" y="287"/>
                </a:cubicBezTo>
                <a:cubicBezTo>
                  <a:pt x="921" y="289"/>
                  <a:pt x="918" y="291"/>
                  <a:pt x="915" y="293"/>
                </a:cubicBezTo>
                <a:cubicBezTo>
                  <a:pt x="911" y="296"/>
                  <a:pt x="908" y="299"/>
                  <a:pt x="904" y="301"/>
                </a:cubicBezTo>
                <a:cubicBezTo>
                  <a:pt x="901" y="304"/>
                  <a:pt x="898" y="306"/>
                  <a:pt x="895" y="308"/>
                </a:cubicBezTo>
                <a:cubicBezTo>
                  <a:pt x="892" y="311"/>
                  <a:pt x="888" y="314"/>
                  <a:pt x="884" y="316"/>
                </a:cubicBezTo>
                <a:cubicBezTo>
                  <a:pt x="881" y="319"/>
                  <a:pt x="879" y="321"/>
                  <a:pt x="876" y="323"/>
                </a:cubicBezTo>
                <a:cubicBezTo>
                  <a:pt x="872" y="326"/>
                  <a:pt x="868" y="329"/>
                  <a:pt x="864" y="332"/>
                </a:cubicBezTo>
                <a:cubicBezTo>
                  <a:pt x="862" y="334"/>
                  <a:pt x="859" y="336"/>
                  <a:pt x="857" y="338"/>
                </a:cubicBezTo>
                <a:cubicBezTo>
                  <a:pt x="852" y="342"/>
                  <a:pt x="848" y="345"/>
                  <a:pt x="843" y="349"/>
                </a:cubicBezTo>
                <a:cubicBezTo>
                  <a:pt x="842" y="351"/>
                  <a:pt x="840" y="352"/>
                  <a:pt x="838" y="354"/>
                </a:cubicBezTo>
                <a:cubicBezTo>
                  <a:pt x="832" y="359"/>
                  <a:pt x="826" y="364"/>
                  <a:pt x="819" y="369"/>
                </a:cubicBezTo>
                <a:cubicBezTo>
                  <a:pt x="818" y="370"/>
                  <a:pt x="817" y="371"/>
                  <a:pt x="816" y="372"/>
                </a:cubicBezTo>
                <a:cubicBezTo>
                  <a:pt x="811" y="377"/>
                  <a:pt x="806" y="381"/>
                  <a:pt x="801" y="385"/>
                </a:cubicBezTo>
                <a:cubicBezTo>
                  <a:pt x="799" y="387"/>
                  <a:pt x="797" y="390"/>
                  <a:pt x="794" y="392"/>
                </a:cubicBezTo>
                <a:cubicBezTo>
                  <a:pt x="791" y="394"/>
                  <a:pt x="788" y="397"/>
                  <a:pt x="785" y="400"/>
                </a:cubicBezTo>
                <a:cubicBezTo>
                  <a:pt x="781" y="398"/>
                  <a:pt x="778" y="396"/>
                  <a:pt x="774" y="394"/>
                </a:cubicBezTo>
                <a:cubicBezTo>
                  <a:pt x="771" y="393"/>
                  <a:pt x="769" y="391"/>
                  <a:pt x="766" y="390"/>
                </a:cubicBezTo>
                <a:cubicBezTo>
                  <a:pt x="761" y="387"/>
                  <a:pt x="756" y="384"/>
                  <a:pt x="752" y="381"/>
                </a:cubicBezTo>
                <a:cubicBezTo>
                  <a:pt x="749" y="380"/>
                  <a:pt x="747" y="379"/>
                  <a:pt x="745" y="378"/>
                </a:cubicBezTo>
                <a:cubicBezTo>
                  <a:pt x="738" y="374"/>
                  <a:pt x="732" y="369"/>
                  <a:pt x="725" y="365"/>
                </a:cubicBezTo>
                <a:cubicBezTo>
                  <a:pt x="724" y="365"/>
                  <a:pt x="723" y="364"/>
                  <a:pt x="722" y="363"/>
                </a:cubicBezTo>
                <a:cubicBezTo>
                  <a:pt x="716" y="360"/>
                  <a:pt x="710" y="356"/>
                  <a:pt x="705" y="352"/>
                </a:cubicBezTo>
                <a:cubicBezTo>
                  <a:pt x="702" y="351"/>
                  <a:pt x="700" y="349"/>
                  <a:pt x="698" y="348"/>
                </a:cubicBezTo>
                <a:cubicBezTo>
                  <a:pt x="693" y="345"/>
                  <a:pt x="689" y="342"/>
                  <a:pt x="685" y="339"/>
                </a:cubicBezTo>
                <a:cubicBezTo>
                  <a:pt x="682" y="338"/>
                  <a:pt x="679" y="336"/>
                  <a:pt x="677" y="334"/>
                </a:cubicBezTo>
                <a:cubicBezTo>
                  <a:pt x="673" y="331"/>
                  <a:pt x="669" y="329"/>
                  <a:pt x="665" y="326"/>
                </a:cubicBezTo>
                <a:cubicBezTo>
                  <a:pt x="662" y="324"/>
                  <a:pt x="659" y="322"/>
                  <a:pt x="656" y="320"/>
                </a:cubicBezTo>
                <a:cubicBezTo>
                  <a:pt x="653" y="318"/>
                  <a:pt x="649" y="315"/>
                  <a:pt x="645" y="312"/>
                </a:cubicBezTo>
                <a:cubicBezTo>
                  <a:pt x="642" y="310"/>
                  <a:pt x="640" y="308"/>
                  <a:pt x="637" y="306"/>
                </a:cubicBezTo>
                <a:cubicBezTo>
                  <a:pt x="634" y="304"/>
                  <a:pt x="632" y="303"/>
                  <a:pt x="629" y="301"/>
                </a:cubicBezTo>
                <a:cubicBezTo>
                  <a:pt x="676" y="267"/>
                  <a:pt x="725" y="235"/>
                  <a:pt x="775" y="207"/>
                </a:cubicBezTo>
                <a:close/>
                <a:moveTo>
                  <a:pt x="619" y="308"/>
                </a:moveTo>
                <a:cubicBezTo>
                  <a:pt x="622" y="311"/>
                  <a:pt x="626" y="313"/>
                  <a:pt x="629" y="315"/>
                </a:cubicBezTo>
                <a:cubicBezTo>
                  <a:pt x="631" y="317"/>
                  <a:pt x="634" y="319"/>
                  <a:pt x="637" y="321"/>
                </a:cubicBezTo>
                <a:cubicBezTo>
                  <a:pt x="641" y="324"/>
                  <a:pt x="646" y="327"/>
                  <a:pt x="650" y="330"/>
                </a:cubicBezTo>
                <a:cubicBezTo>
                  <a:pt x="652" y="332"/>
                  <a:pt x="654" y="333"/>
                  <a:pt x="656" y="335"/>
                </a:cubicBezTo>
                <a:cubicBezTo>
                  <a:pt x="663" y="339"/>
                  <a:pt x="670" y="344"/>
                  <a:pt x="676" y="348"/>
                </a:cubicBezTo>
                <a:cubicBezTo>
                  <a:pt x="677" y="349"/>
                  <a:pt x="678" y="350"/>
                  <a:pt x="679" y="350"/>
                </a:cubicBezTo>
                <a:cubicBezTo>
                  <a:pt x="685" y="354"/>
                  <a:pt x="691" y="358"/>
                  <a:pt x="697" y="362"/>
                </a:cubicBezTo>
                <a:cubicBezTo>
                  <a:pt x="699" y="363"/>
                  <a:pt x="701" y="365"/>
                  <a:pt x="704" y="366"/>
                </a:cubicBezTo>
                <a:cubicBezTo>
                  <a:pt x="708" y="369"/>
                  <a:pt x="713" y="372"/>
                  <a:pt x="717" y="374"/>
                </a:cubicBezTo>
                <a:cubicBezTo>
                  <a:pt x="720" y="376"/>
                  <a:pt x="722" y="378"/>
                  <a:pt x="725" y="379"/>
                </a:cubicBezTo>
                <a:cubicBezTo>
                  <a:pt x="729" y="382"/>
                  <a:pt x="733" y="385"/>
                  <a:pt x="738" y="387"/>
                </a:cubicBezTo>
                <a:cubicBezTo>
                  <a:pt x="740" y="389"/>
                  <a:pt x="743" y="390"/>
                  <a:pt x="746" y="392"/>
                </a:cubicBezTo>
                <a:cubicBezTo>
                  <a:pt x="750" y="394"/>
                  <a:pt x="754" y="397"/>
                  <a:pt x="758" y="399"/>
                </a:cubicBezTo>
                <a:cubicBezTo>
                  <a:pt x="761" y="401"/>
                  <a:pt x="764" y="403"/>
                  <a:pt x="767" y="404"/>
                </a:cubicBezTo>
                <a:cubicBezTo>
                  <a:pt x="770" y="406"/>
                  <a:pt x="773" y="407"/>
                  <a:pt x="775" y="409"/>
                </a:cubicBezTo>
                <a:cubicBezTo>
                  <a:pt x="775" y="409"/>
                  <a:pt x="775" y="409"/>
                  <a:pt x="775" y="409"/>
                </a:cubicBezTo>
                <a:cubicBezTo>
                  <a:pt x="775" y="409"/>
                  <a:pt x="775" y="409"/>
                  <a:pt x="775" y="409"/>
                </a:cubicBezTo>
                <a:cubicBezTo>
                  <a:pt x="774" y="411"/>
                  <a:pt x="772" y="412"/>
                  <a:pt x="770" y="414"/>
                </a:cubicBezTo>
                <a:cubicBezTo>
                  <a:pt x="768" y="416"/>
                  <a:pt x="765" y="418"/>
                  <a:pt x="763" y="421"/>
                </a:cubicBezTo>
                <a:cubicBezTo>
                  <a:pt x="760" y="423"/>
                  <a:pt x="757" y="426"/>
                  <a:pt x="754" y="429"/>
                </a:cubicBezTo>
                <a:cubicBezTo>
                  <a:pt x="752" y="431"/>
                  <a:pt x="750" y="433"/>
                  <a:pt x="748" y="435"/>
                </a:cubicBezTo>
                <a:cubicBezTo>
                  <a:pt x="745" y="439"/>
                  <a:pt x="742" y="442"/>
                  <a:pt x="738" y="445"/>
                </a:cubicBezTo>
                <a:cubicBezTo>
                  <a:pt x="737" y="447"/>
                  <a:pt x="735" y="449"/>
                  <a:pt x="733" y="450"/>
                </a:cubicBezTo>
                <a:cubicBezTo>
                  <a:pt x="729" y="454"/>
                  <a:pt x="726" y="458"/>
                  <a:pt x="722" y="462"/>
                </a:cubicBezTo>
                <a:cubicBezTo>
                  <a:pt x="721" y="463"/>
                  <a:pt x="719" y="464"/>
                  <a:pt x="718" y="466"/>
                </a:cubicBezTo>
                <a:cubicBezTo>
                  <a:pt x="713" y="471"/>
                  <a:pt x="708" y="476"/>
                  <a:pt x="703" y="481"/>
                </a:cubicBezTo>
                <a:cubicBezTo>
                  <a:pt x="703" y="482"/>
                  <a:pt x="703" y="482"/>
                  <a:pt x="703" y="482"/>
                </a:cubicBezTo>
                <a:cubicBezTo>
                  <a:pt x="698" y="487"/>
                  <a:pt x="693" y="492"/>
                  <a:pt x="689" y="497"/>
                </a:cubicBezTo>
                <a:cubicBezTo>
                  <a:pt x="687" y="499"/>
                  <a:pt x="686" y="500"/>
                  <a:pt x="684" y="502"/>
                </a:cubicBezTo>
                <a:cubicBezTo>
                  <a:pt x="681" y="506"/>
                  <a:pt x="678" y="509"/>
                  <a:pt x="675" y="513"/>
                </a:cubicBezTo>
                <a:cubicBezTo>
                  <a:pt x="673" y="515"/>
                  <a:pt x="671" y="517"/>
                  <a:pt x="669" y="519"/>
                </a:cubicBezTo>
                <a:cubicBezTo>
                  <a:pt x="667" y="522"/>
                  <a:pt x="665" y="524"/>
                  <a:pt x="663" y="527"/>
                </a:cubicBezTo>
                <a:cubicBezTo>
                  <a:pt x="659" y="524"/>
                  <a:pt x="655" y="522"/>
                  <a:pt x="652" y="519"/>
                </a:cubicBezTo>
                <a:cubicBezTo>
                  <a:pt x="649" y="517"/>
                  <a:pt x="646" y="515"/>
                  <a:pt x="644" y="514"/>
                </a:cubicBezTo>
                <a:cubicBezTo>
                  <a:pt x="639" y="510"/>
                  <a:pt x="635" y="507"/>
                  <a:pt x="630" y="504"/>
                </a:cubicBezTo>
                <a:cubicBezTo>
                  <a:pt x="628" y="502"/>
                  <a:pt x="625" y="500"/>
                  <a:pt x="623" y="498"/>
                </a:cubicBezTo>
                <a:cubicBezTo>
                  <a:pt x="617" y="494"/>
                  <a:pt x="612" y="490"/>
                  <a:pt x="607" y="486"/>
                </a:cubicBezTo>
                <a:cubicBezTo>
                  <a:pt x="605" y="485"/>
                  <a:pt x="604" y="484"/>
                  <a:pt x="602" y="483"/>
                </a:cubicBezTo>
                <a:cubicBezTo>
                  <a:pt x="595" y="477"/>
                  <a:pt x="588" y="472"/>
                  <a:pt x="581" y="467"/>
                </a:cubicBezTo>
                <a:cubicBezTo>
                  <a:pt x="580" y="466"/>
                  <a:pt x="579" y="465"/>
                  <a:pt x="578" y="464"/>
                </a:cubicBezTo>
                <a:cubicBezTo>
                  <a:pt x="572" y="459"/>
                  <a:pt x="567" y="455"/>
                  <a:pt x="561" y="450"/>
                </a:cubicBezTo>
                <a:cubicBezTo>
                  <a:pt x="559" y="448"/>
                  <a:pt x="557" y="447"/>
                  <a:pt x="554" y="445"/>
                </a:cubicBezTo>
                <a:cubicBezTo>
                  <a:pt x="550" y="441"/>
                  <a:pt x="546" y="437"/>
                  <a:pt x="541" y="434"/>
                </a:cubicBezTo>
                <a:cubicBezTo>
                  <a:pt x="539" y="432"/>
                  <a:pt x="536" y="429"/>
                  <a:pt x="534" y="427"/>
                </a:cubicBezTo>
                <a:cubicBezTo>
                  <a:pt x="530" y="424"/>
                  <a:pt x="526" y="420"/>
                  <a:pt x="522" y="417"/>
                </a:cubicBezTo>
                <a:cubicBezTo>
                  <a:pt x="519" y="414"/>
                  <a:pt x="516" y="412"/>
                  <a:pt x="514" y="409"/>
                </a:cubicBezTo>
                <a:cubicBezTo>
                  <a:pt x="511" y="407"/>
                  <a:pt x="508" y="404"/>
                  <a:pt x="505" y="402"/>
                </a:cubicBezTo>
                <a:cubicBezTo>
                  <a:pt x="542" y="369"/>
                  <a:pt x="580" y="337"/>
                  <a:pt x="619" y="308"/>
                </a:cubicBezTo>
                <a:close/>
                <a:moveTo>
                  <a:pt x="496" y="410"/>
                </a:moveTo>
                <a:cubicBezTo>
                  <a:pt x="499" y="413"/>
                  <a:pt x="502" y="415"/>
                  <a:pt x="505" y="418"/>
                </a:cubicBezTo>
                <a:cubicBezTo>
                  <a:pt x="508" y="421"/>
                  <a:pt x="511" y="423"/>
                  <a:pt x="514" y="426"/>
                </a:cubicBezTo>
                <a:cubicBezTo>
                  <a:pt x="518" y="429"/>
                  <a:pt x="522" y="433"/>
                  <a:pt x="526" y="436"/>
                </a:cubicBezTo>
                <a:cubicBezTo>
                  <a:pt x="528" y="438"/>
                  <a:pt x="531" y="440"/>
                  <a:pt x="533" y="443"/>
                </a:cubicBezTo>
                <a:cubicBezTo>
                  <a:pt x="538" y="447"/>
                  <a:pt x="543" y="451"/>
                  <a:pt x="548" y="455"/>
                </a:cubicBezTo>
                <a:cubicBezTo>
                  <a:pt x="550" y="456"/>
                  <a:pt x="551" y="458"/>
                  <a:pt x="553" y="459"/>
                </a:cubicBezTo>
                <a:cubicBezTo>
                  <a:pt x="560" y="465"/>
                  <a:pt x="567" y="470"/>
                  <a:pt x="574" y="476"/>
                </a:cubicBezTo>
                <a:cubicBezTo>
                  <a:pt x="575" y="477"/>
                  <a:pt x="576" y="478"/>
                  <a:pt x="578" y="479"/>
                </a:cubicBezTo>
                <a:cubicBezTo>
                  <a:pt x="583" y="483"/>
                  <a:pt x="589" y="488"/>
                  <a:pt x="594" y="492"/>
                </a:cubicBezTo>
                <a:cubicBezTo>
                  <a:pt x="597" y="494"/>
                  <a:pt x="599" y="496"/>
                  <a:pt x="602" y="498"/>
                </a:cubicBezTo>
                <a:cubicBezTo>
                  <a:pt x="606" y="501"/>
                  <a:pt x="611" y="504"/>
                  <a:pt x="615" y="508"/>
                </a:cubicBezTo>
                <a:cubicBezTo>
                  <a:pt x="618" y="510"/>
                  <a:pt x="621" y="512"/>
                  <a:pt x="624" y="514"/>
                </a:cubicBezTo>
                <a:cubicBezTo>
                  <a:pt x="628" y="517"/>
                  <a:pt x="632" y="520"/>
                  <a:pt x="636" y="523"/>
                </a:cubicBezTo>
                <a:cubicBezTo>
                  <a:pt x="639" y="525"/>
                  <a:pt x="642" y="527"/>
                  <a:pt x="646" y="529"/>
                </a:cubicBezTo>
                <a:cubicBezTo>
                  <a:pt x="649" y="532"/>
                  <a:pt x="652" y="534"/>
                  <a:pt x="655" y="536"/>
                </a:cubicBezTo>
                <a:cubicBezTo>
                  <a:pt x="655" y="536"/>
                  <a:pt x="655" y="536"/>
                  <a:pt x="655" y="536"/>
                </a:cubicBezTo>
                <a:cubicBezTo>
                  <a:pt x="655" y="536"/>
                  <a:pt x="655" y="536"/>
                  <a:pt x="655" y="536"/>
                </a:cubicBezTo>
                <a:cubicBezTo>
                  <a:pt x="654" y="537"/>
                  <a:pt x="653" y="537"/>
                  <a:pt x="653" y="538"/>
                </a:cubicBezTo>
                <a:cubicBezTo>
                  <a:pt x="646" y="547"/>
                  <a:pt x="639" y="555"/>
                  <a:pt x="632" y="564"/>
                </a:cubicBezTo>
                <a:cubicBezTo>
                  <a:pt x="631" y="565"/>
                  <a:pt x="630" y="566"/>
                  <a:pt x="629" y="567"/>
                </a:cubicBezTo>
                <a:cubicBezTo>
                  <a:pt x="622" y="576"/>
                  <a:pt x="615" y="585"/>
                  <a:pt x="608" y="594"/>
                </a:cubicBezTo>
                <a:cubicBezTo>
                  <a:pt x="608" y="594"/>
                  <a:pt x="608" y="594"/>
                  <a:pt x="608" y="594"/>
                </a:cubicBezTo>
                <a:cubicBezTo>
                  <a:pt x="601" y="603"/>
                  <a:pt x="594" y="613"/>
                  <a:pt x="587" y="622"/>
                </a:cubicBezTo>
                <a:cubicBezTo>
                  <a:pt x="586" y="623"/>
                  <a:pt x="585" y="624"/>
                  <a:pt x="585" y="625"/>
                </a:cubicBezTo>
                <a:cubicBezTo>
                  <a:pt x="578" y="634"/>
                  <a:pt x="572" y="643"/>
                  <a:pt x="565" y="652"/>
                </a:cubicBezTo>
                <a:cubicBezTo>
                  <a:pt x="565" y="653"/>
                  <a:pt x="564" y="654"/>
                  <a:pt x="564" y="655"/>
                </a:cubicBezTo>
                <a:cubicBezTo>
                  <a:pt x="560" y="652"/>
                  <a:pt x="557" y="649"/>
                  <a:pt x="554" y="647"/>
                </a:cubicBezTo>
                <a:cubicBezTo>
                  <a:pt x="551" y="644"/>
                  <a:pt x="548" y="641"/>
                  <a:pt x="544" y="639"/>
                </a:cubicBezTo>
                <a:cubicBezTo>
                  <a:pt x="540" y="635"/>
                  <a:pt x="536" y="631"/>
                  <a:pt x="532" y="628"/>
                </a:cubicBezTo>
                <a:cubicBezTo>
                  <a:pt x="529" y="625"/>
                  <a:pt x="526" y="623"/>
                  <a:pt x="523" y="620"/>
                </a:cubicBezTo>
                <a:cubicBezTo>
                  <a:pt x="519" y="616"/>
                  <a:pt x="514" y="612"/>
                  <a:pt x="510" y="608"/>
                </a:cubicBezTo>
                <a:cubicBezTo>
                  <a:pt x="507" y="606"/>
                  <a:pt x="504" y="604"/>
                  <a:pt x="502" y="601"/>
                </a:cubicBezTo>
                <a:cubicBezTo>
                  <a:pt x="496" y="596"/>
                  <a:pt x="491" y="591"/>
                  <a:pt x="485" y="586"/>
                </a:cubicBezTo>
                <a:cubicBezTo>
                  <a:pt x="484" y="584"/>
                  <a:pt x="483" y="583"/>
                  <a:pt x="481" y="582"/>
                </a:cubicBezTo>
                <a:cubicBezTo>
                  <a:pt x="474" y="575"/>
                  <a:pt x="468" y="569"/>
                  <a:pt x="461" y="562"/>
                </a:cubicBezTo>
                <a:cubicBezTo>
                  <a:pt x="459" y="560"/>
                  <a:pt x="457" y="559"/>
                  <a:pt x="455" y="557"/>
                </a:cubicBezTo>
                <a:cubicBezTo>
                  <a:pt x="450" y="552"/>
                  <a:pt x="446" y="547"/>
                  <a:pt x="441" y="542"/>
                </a:cubicBezTo>
                <a:cubicBezTo>
                  <a:pt x="438" y="540"/>
                  <a:pt x="436" y="537"/>
                  <a:pt x="433" y="534"/>
                </a:cubicBezTo>
                <a:cubicBezTo>
                  <a:pt x="429" y="530"/>
                  <a:pt x="425" y="526"/>
                  <a:pt x="421" y="522"/>
                </a:cubicBezTo>
                <a:cubicBezTo>
                  <a:pt x="418" y="519"/>
                  <a:pt x="416" y="516"/>
                  <a:pt x="413" y="513"/>
                </a:cubicBezTo>
                <a:cubicBezTo>
                  <a:pt x="410" y="510"/>
                  <a:pt x="407" y="506"/>
                  <a:pt x="404" y="503"/>
                </a:cubicBezTo>
                <a:cubicBezTo>
                  <a:pt x="433" y="471"/>
                  <a:pt x="464" y="440"/>
                  <a:pt x="496" y="410"/>
                </a:cubicBezTo>
                <a:close/>
                <a:moveTo>
                  <a:pt x="396" y="512"/>
                </a:moveTo>
                <a:cubicBezTo>
                  <a:pt x="399" y="515"/>
                  <a:pt x="402" y="518"/>
                  <a:pt x="405" y="521"/>
                </a:cubicBezTo>
                <a:cubicBezTo>
                  <a:pt x="407" y="524"/>
                  <a:pt x="410" y="527"/>
                  <a:pt x="413" y="530"/>
                </a:cubicBezTo>
                <a:cubicBezTo>
                  <a:pt x="417" y="535"/>
                  <a:pt x="421" y="539"/>
                  <a:pt x="425" y="543"/>
                </a:cubicBezTo>
                <a:cubicBezTo>
                  <a:pt x="427" y="545"/>
                  <a:pt x="430" y="548"/>
                  <a:pt x="433" y="551"/>
                </a:cubicBezTo>
                <a:cubicBezTo>
                  <a:pt x="437" y="555"/>
                  <a:pt x="441" y="560"/>
                  <a:pt x="446" y="564"/>
                </a:cubicBezTo>
                <a:cubicBezTo>
                  <a:pt x="448" y="567"/>
                  <a:pt x="450" y="569"/>
                  <a:pt x="453" y="571"/>
                </a:cubicBezTo>
                <a:cubicBezTo>
                  <a:pt x="459" y="577"/>
                  <a:pt x="465" y="583"/>
                  <a:pt x="471" y="588"/>
                </a:cubicBezTo>
                <a:cubicBezTo>
                  <a:pt x="471" y="589"/>
                  <a:pt x="472" y="590"/>
                  <a:pt x="473" y="591"/>
                </a:cubicBezTo>
                <a:cubicBezTo>
                  <a:pt x="480" y="598"/>
                  <a:pt x="487" y="604"/>
                  <a:pt x="494" y="611"/>
                </a:cubicBezTo>
                <a:cubicBezTo>
                  <a:pt x="496" y="612"/>
                  <a:pt x="497" y="613"/>
                  <a:pt x="499" y="615"/>
                </a:cubicBezTo>
                <a:cubicBezTo>
                  <a:pt x="505" y="620"/>
                  <a:pt x="510" y="625"/>
                  <a:pt x="516" y="630"/>
                </a:cubicBezTo>
                <a:cubicBezTo>
                  <a:pt x="518" y="632"/>
                  <a:pt x="521" y="634"/>
                  <a:pt x="523" y="636"/>
                </a:cubicBezTo>
                <a:cubicBezTo>
                  <a:pt x="528" y="640"/>
                  <a:pt x="532" y="644"/>
                  <a:pt x="537" y="648"/>
                </a:cubicBezTo>
                <a:cubicBezTo>
                  <a:pt x="540" y="651"/>
                  <a:pt x="543" y="653"/>
                  <a:pt x="546" y="656"/>
                </a:cubicBezTo>
                <a:cubicBezTo>
                  <a:pt x="550" y="659"/>
                  <a:pt x="553" y="662"/>
                  <a:pt x="557" y="665"/>
                </a:cubicBezTo>
                <a:cubicBezTo>
                  <a:pt x="557" y="665"/>
                  <a:pt x="557" y="665"/>
                  <a:pt x="557" y="665"/>
                </a:cubicBezTo>
                <a:cubicBezTo>
                  <a:pt x="557" y="665"/>
                  <a:pt x="557" y="665"/>
                  <a:pt x="557" y="665"/>
                </a:cubicBezTo>
                <a:cubicBezTo>
                  <a:pt x="556" y="665"/>
                  <a:pt x="556" y="666"/>
                  <a:pt x="555" y="667"/>
                </a:cubicBezTo>
                <a:cubicBezTo>
                  <a:pt x="549" y="676"/>
                  <a:pt x="543" y="685"/>
                  <a:pt x="538" y="694"/>
                </a:cubicBezTo>
                <a:cubicBezTo>
                  <a:pt x="537" y="694"/>
                  <a:pt x="537" y="695"/>
                  <a:pt x="536" y="696"/>
                </a:cubicBezTo>
                <a:cubicBezTo>
                  <a:pt x="530" y="705"/>
                  <a:pt x="525" y="714"/>
                  <a:pt x="519" y="723"/>
                </a:cubicBezTo>
                <a:cubicBezTo>
                  <a:pt x="519" y="724"/>
                  <a:pt x="518" y="724"/>
                  <a:pt x="518" y="725"/>
                </a:cubicBezTo>
                <a:cubicBezTo>
                  <a:pt x="512" y="734"/>
                  <a:pt x="507" y="743"/>
                  <a:pt x="501" y="752"/>
                </a:cubicBezTo>
                <a:cubicBezTo>
                  <a:pt x="501" y="754"/>
                  <a:pt x="500" y="755"/>
                  <a:pt x="499" y="756"/>
                </a:cubicBezTo>
                <a:cubicBezTo>
                  <a:pt x="494" y="765"/>
                  <a:pt x="489" y="774"/>
                  <a:pt x="484" y="783"/>
                </a:cubicBezTo>
                <a:cubicBezTo>
                  <a:pt x="483" y="784"/>
                  <a:pt x="483" y="785"/>
                  <a:pt x="483" y="786"/>
                </a:cubicBezTo>
                <a:cubicBezTo>
                  <a:pt x="479" y="782"/>
                  <a:pt x="476" y="779"/>
                  <a:pt x="473" y="776"/>
                </a:cubicBezTo>
                <a:cubicBezTo>
                  <a:pt x="470" y="773"/>
                  <a:pt x="466" y="770"/>
                  <a:pt x="463" y="767"/>
                </a:cubicBezTo>
                <a:cubicBezTo>
                  <a:pt x="459" y="762"/>
                  <a:pt x="454" y="758"/>
                  <a:pt x="450" y="754"/>
                </a:cubicBezTo>
                <a:cubicBezTo>
                  <a:pt x="447" y="751"/>
                  <a:pt x="444" y="748"/>
                  <a:pt x="441" y="745"/>
                </a:cubicBezTo>
                <a:cubicBezTo>
                  <a:pt x="436" y="740"/>
                  <a:pt x="432" y="735"/>
                  <a:pt x="428" y="731"/>
                </a:cubicBezTo>
                <a:cubicBezTo>
                  <a:pt x="425" y="728"/>
                  <a:pt x="422" y="725"/>
                  <a:pt x="419" y="722"/>
                </a:cubicBezTo>
                <a:cubicBezTo>
                  <a:pt x="414" y="717"/>
                  <a:pt x="410" y="712"/>
                  <a:pt x="405" y="706"/>
                </a:cubicBezTo>
                <a:cubicBezTo>
                  <a:pt x="403" y="704"/>
                  <a:pt x="400" y="701"/>
                  <a:pt x="398" y="699"/>
                </a:cubicBezTo>
                <a:cubicBezTo>
                  <a:pt x="391" y="691"/>
                  <a:pt x="385" y="684"/>
                  <a:pt x="378" y="676"/>
                </a:cubicBezTo>
                <a:cubicBezTo>
                  <a:pt x="378" y="676"/>
                  <a:pt x="377" y="676"/>
                  <a:pt x="377" y="675"/>
                </a:cubicBezTo>
                <a:cubicBezTo>
                  <a:pt x="370" y="667"/>
                  <a:pt x="364" y="659"/>
                  <a:pt x="357" y="651"/>
                </a:cubicBezTo>
                <a:cubicBezTo>
                  <a:pt x="355" y="649"/>
                  <a:pt x="352" y="646"/>
                  <a:pt x="350" y="643"/>
                </a:cubicBezTo>
                <a:cubicBezTo>
                  <a:pt x="346" y="638"/>
                  <a:pt x="342" y="632"/>
                  <a:pt x="337" y="627"/>
                </a:cubicBezTo>
                <a:cubicBezTo>
                  <a:pt x="335" y="624"/>
                  <a:pt x="332" y="620"/>
                  <a:pt x="329" y="617"/>
                </a:cubicBezTo>
                <a:cubicBezTo>
                  <a:pt x="326" y="613"/>
                  <a:pt x="323" y="608"/>
                  <a:pt x="319" y="604"/>
                </a:cubicBezTo>
                <a:cubicBezTo>
                  <a:pt x="344" y="573"/>
                  <a:pt x="369" y="542"/>
                  <a:pt x="396" y="512"/>
                </a:cubicBezTo>
                <a:close/>
                <a:moveTo>
                  <a:pt x="312" y="614"/>
                </a:moveTo>
                <a:cubicBezTo>
                  <a:pt x="315" y="618"/>
                  <a:pt x="317" y="621"/>
                  <a:pt x="320" y="625"/>
                </a:cubicBezTo>
                <a:cubicBezTo>
                  <a:pt x="323" y="628"/>
                  <a:pt x="326" y="632"/>
                  <a:pt x="329" y="636"/>
                </a:cubicBezTo>
                <a:cubicBezTo>
                  <a:pt x="333" y="640"/>
                  <a:pt x="336" y="645"/>
                  <a:pt x="340" y="650"/>
                </a:cubicBezTo>
                <a:cubicBezTo>
                  <a:pt x="343" y="653"/>
                  <a:pt x="346" y="657"/>
                  <a:pt x="349" y="660"/>
                </a:cubicBezTo>
                <a:cubicBezTo>
                  <a:pt x="353" y="665"/>
                  <a:pt x="357" y="670"/>
                  <a:pt x="361" y="675"/>
                </a:cubicBezTo>
                <a:cubicBezTo>
                  <a:pt x="364" y="678"/>
                  <a:pt x="366" y="681"/>
                  <a:pt x="369" y="684"/>
                </a:cubicBezTo>
                <a:cubicBezTo>
                  <a:pt x="374" y="690"/>
                  <a:pt x="378" y="695"/>
                  <a:pt x="383" y="700"/>
                </a:cubicBezTo>
                <a:cubicBezTo>
                  <a:pt x="385" y="703"/>
                  <a:pt x="388" y="705"/>
                  <a:pt x="390" y="708"/>
                </a:cubicBezTo>
                <a:cubicBezTo>
                  <a:pt x="397" y="715"/>
                  <a:pt x="403" y="723"/>
                  <a:pt x="410" y="730"/>
                </a:cubicBezTo>
                <a:cubicBezTo>
                  <a:pt x="411" y="730"/>
                  <a:pt x="411" y="731"/>
                  <a:pt x="411" y="731"/>
                </a:cubicBezTo>
                <a:cubicBezTo>
                  <a:pt x="419" y="739"/>
                  <a:pt x="426" y="746"/>
                  <a:pt x="433" y="754"/>
                </a:cubicBezTo>
                <a:cubicBezTo>
                  <a:pt x="436" y="757"/>
                  <a:pt x="438" y="759"/>
                  <a:pt x="441" y="762"/>
                </a:cubicBezTo>
                <a:cubicBezTo>
                  <a:pt x="446" y="767"/>
                  <a:pt x="451" y="771"/>
                  <a:pt x="456" y="776"/>
                </a:cubicBezTo>
                <a:cubicBezTo>
                  <a:pt x="459" y="779"/>
                  <a:pt x="462" y="782"/>
                  <a:pt x="465" y="785"/>
                </a:cubicBezTo>
                <a:cubicBezTo>
                  <a:pt x="469" y="789"/>
                  <a:pt x="473" y="793"/>
                  <a:pt x="477" y="796"/>
                </a:cubicBezTo>
                <a:cubicBezTo>
                  <a:pt x="477" y="796"/>
                  <a:pt x="477" y="796"/>
                  <a:pt x="477" y="796"/>
                </a:cubicBezTo>
                <a:cubicBezTo>
                  <a:pt x="477" y="796"/>
                  <a:pt x="477" y="796"/>
                  <a:pt x="477" y="796"/>
                </a:cubicBezTo>
                <a:cubicBezTo>
                  <a:pt x="476" y="797"/>
                  <a:pt x="476" y="798"/>
                  <a:pt x="476" y="799"/>
                </a:cubicBezTo>
                <a:cubicBezTo>
                  <a:pt x="471" y="808"/>
                  <a:pt x="466" y="817"/>
                  <a:pt x="461" y="827"/>
                </a:cubicBezTo>
                <a:cubicBezTo>
                  <a:pt x="461" y="827"/>
                  <a:pt x="460" y="828"/>
                  <a:pt x="460" y="828"/>
                </a:cubicBezTo>
                <a:cubicBezTo>
                  <a:pt x="455" y="837"/>
                  <a:pt x="451" y="847"/>
                  <a:pt x="446" y="857"/>
                </a:cubicBezTo>
                <a:cubicBezTo>
                  <a:pt x="446" y="857"/>
                  <a:pt x="445" y="858"/>
                  <a:pt x="445" y="859"/>
                </a:cubicBezTo>
                <a:cubicBezTo>
                  <a:pt x="440" y="868"/>
                  <a:pt x="436" y="878"/>
                  <a:pt x="432" y="887"/>
                </a:cubicBezTo>
                <a:cubicBezTo>
                  <a:pt x="431" y="889"/>
                  <a:pt x="430" y="890"/>
                  <a:pt x="430" y="891"/>
                </a:cubicBezTo>
                <a:cubicBezTo>
                  <a:pt x="426" y="900"/>
                  <a:pt x="422" y="910"/>
                  <a:pt x="418" y="919"/>
                </a:cubicBezTo>
                <a:cubicBezTo>
                  <a:pt x="417" y="920"/>
                  <a:pt x="417" y="921"/>
                  <a:pt x="417" y="921"/>
                </a:cubicBezTo>
                <a:cubicBezTo>
                  <a:pt x="413" y="918"/>
                  <a:pt x="410" y="914"/>
                  <a:pt x="407" y="910"/>
                </a:cubicBezTo>
                <a:cubicBezTo>
                  <a:pt x="403" y="907"/>
                  <a:pt x="400" y="903"/>
                  <a:pt x="396" y="899"/>
                </a:cubicBezTo>
                <a:cubicBezTo>
                  <a:pt x="392" y="894"/>
                  <a:pt x="387" y="889"/>
                  <a:pt x="383" y="884"/>
                </a:cubicBezTo>
                <a:cubicBezTo>
                  <a:pt x="380" y="880"/>
                  <a:pt x="376" y="876"/>
                  <a:pt x="373" y="873"/>
                </a:cubicBezTo>
                <a:cubicBezTo>
                  <a:pt x="368" y="867"/>
                  <a:pt x="364" y="862"/>
                  <a:pt x="360" y="857"/>
                </a:cubicBezTo>
                <a:cubicBezTo>
                  <a:pt x="357" y="853"/>
                  <a:pt x="353" y="849"/>
                  <a:pt x="350" y="846"/>
                </a:cubicBezTo>
                <a:cubicBezTo>
                  <a:pt x="346" y="840"/>
                  <a:pt x="341" y="834"/>
                  <a:pt x="337" y="829"/>
                </a:cubicBezTo>
                <a:cubicBezTo>
                  <a:pt x="334" y="825"/>
                  <a:pt x="331" y="822"/>
                  <a:pt x="328" y="818"/>
                </a:cubicBezTo>
                <a:cubicBezTo>
                  <a:pt x="323" y="812"/>
                  <a:pt x="318" y="805"/>
                  <a:pt x="313" y="798"/>
                </a:cubicBezTo>
                <a:cubicBezTo>
                  <a:pt x="311" y="796"/>
                  <a:pt x="309" y="793"/>
                  <a:pt x="307" y="790"/>
                </a:cubicBezTo>
                <a:cubicBezTo>
                  <a:pt x="300" y="781"/>
                  <a:pt x="293" y="771"/>
                  <a:pt x="287" y="762"/>
                </a:cubicBezTo>
                <a:cubicBezTo>
                  <a:pt x="285" y="760"/>
                  <a:pt x="284" y="758"/>
                  <a:pt x="282" y="756"/>
                </a:cubicBezTo>
                <a:cubicBezTo>
                  <a:pt x="277" y="748"/>
                  <a:pt x="272" y="741"/>
                  <a:pt x="267" y="733"/>
                </a:cubicBezTo>
                <a:cubicBezTo>
                  <a:pt x="264" y="729"/>
                  <a:pt x="262" y="726"/>
                  <a:pt x="260" y="722"/>
                </a:cubicBezTo>
                <a:cubicBezTo>
                  <a:pt x="256" y="717"/>
                  <a:pt x="252" y="711"/>
                  <a:pt x="249" y="705"/>
                </a:cubicBezTo>
                <a:cubicBezTo>
                  <a:pt x="269" y="674"/>
                  <a:pt x="290" y="644"/>
                  <a:pt x="312" y="614"/>
                </a:cubicBezTo>
                <a:close/>
                <a:moveTo>
                  <a:pt x="242" y="717"/>
                </a:moveTo>
                <a:cubicBezTo>
                  <a:pt x="244" y="721"/>
                  <a:pt x="247" y="725"/>
                  <a:pt x="250" y="729"/>
                </a:cubicBezTo>
                <a:cubicBezTo>
                  <a:pt x="252" y="733"/>
                  <a:pt x="255" y="737"/>
                  <a:pt x="258" y="742"/>
                </a:cubicBezTo>
                <a:cubicBezTo>
                  <a:pt x="262" y="747"/>
                  <a:pt x="266" y="753"/>
                  <a:pt x="270" y="758"/>
                </a:cubicBezTo>
                <a:cubicBezTo>
                  <a:pt x="273" y="762"/>
                  <a:pt x="275" y="767"/>
                  <a:pt x="278" y="771"/>
                </a:cubicBezTo>
                <a:cubicBezTo>
                  <a:pt x="282" y="777"/>
                  <a:pt x="286" y="782"/>
                  <a:pt x="291" y="788"/>
                </a:cubicBezTo>
                <a:cubicBezTo>
                  <a:pt x="293" y="792"/>
                  <a:pt x="296" y="796"/>
                  <a:pt x="299" y="800"/>
                </a:cubicBezTo>
                <a:cubicBezTo>
                  <a:pt x="304" y="805"/>
                  <a:pt x="308" y="811"/>
                  <a:pt x="312" y="817"/>
                </a:cubicBezTo>
                <a:cubicBezTo>
                  <a:pt x="315" y="821"/>
                  <a:pt x="318" y="824"/>
                  <a:pt x="321" y="828"/>
                </a:cubicBezTo>
                <a:cubicBezTo>
                  <a:pt x="326" y="834"/>
                  <a:pt x="331" y="841"/>
                  <a:pt x="337" y="848"/>
                </a:cubicBezTo>
                <a:cubicBezTo>
                  <a:pt x="339" y="850"/>
                  <a:pt x="341" y="853"/>
                  <a:pt x="343" y="855"/>
                </a:cubicBezTo>
                <a:cubicBezTo>
                  <a:pt x="350" y="864"/>
                  <a:pt x="358" y="873"/>
                  <a:pt x="366" y="882"/>
                </a:cubicBezTo>
                <a:cubicBezTo>
                  <a:pt x="367" y="884"/>
                  <a:pt x="368" y="886"/>
                  <a:pt x="370" y="887"/>
                </a:cubicBezTo>
                <a:cubicBezTo>
                  <a:pt x="376" y="895"/>
                  <a:pt x="382" y="902"/>
                  <a:pt x="389" y="909"/>
                </a:cubicBezTo>
                <a:cubicBezTo>
                  <a:pt x="392" y="912"/>
                  <a:pt x="394" y="915"/>
                  <a:pt x="397" y="918"/>
                </a:cubicBezTo>
                <a:cubicBezTo>
                  <a:pt x="402" y="923"/>
                  <a:pt x="407" y="928"/>
                  <a:pt x="411" y="933"/>
                </a:cubicBezTo>
                <a:cubicBezTo>
                  <a:pt x="411" y="934"/>
                  <a:pt x="411" y="934"/>
                  <a:pt x="411" y="934"/>
                </a:cubicBezTo>
                <a:cubicBezTo>
                  <a:pt x="411" y="934"/>
                  <a:pt x="411" y="934"/>
                  <a:pt x="411" y="934"/>
                </a:cubicBezTo>
                <a:cubicBezTo>
                  <a:pt x="411" y="934"/>
                  <a:pt x="411" y="935"/>
                  <a:pt x="410" y="936"/>
                </a:cubicBezTo>
                <a:cubicBezTo>
                  <a:pt x="406" y="946"/>
                  <a:pt x="402" y="956"/>
                  <a:pt x="399" y="966"/>
                </a:cubicBezTo>
                <a:cubicBezTo>
                  <a:pt x="398" y="966"/>
                  <a:pt x="398" y="966"/>
                  <a:pt x="398" y="966"/>
                </a:cubicBezTo>
                <a:cubicBezTo>
                  <a:pt x="394" y="976"/>
                  <a:pt x="391" y="986"/>
                  <a:pt x="387" y="996"/>
                </a:cubicBezTo>
                <a:cubicBezTo>
                  <a:pt x="387" y="997"/>
                  <a:pt x="386" y="998"/>
                  <a:pt x="386" y="1000"/>
                </a:cubicBezTo>
                <a:cubicBezTo>
                  <a:pt x="382" y="1009"/>
                  <a:pt x="379" y="1019"/>
                  <a:pt x="376" y="1028"/>
                </a:cubicBezTo>
                <a:cubicBezTo>
                  <a:pt x="375" y="1030"/>
                  <a:pt x="375" y="1032"/>
                  <a:pt x="374" y="1033"/>
                </a:cubicBezTo>
                <a:cubicBezTo>
                  <a:pt x="371" y="1043"/>
                  <a:pt x="368" y="1052"/>
                  <a:pt x="365" y="1062"/>
                </a:cubicBezTo>
                <a:cubicBezTo>
                  <a:pt x="365" y="1063"/>
                  <a:pt x="364" y="1064"/>
                  <a:pt x="364" y="1064"/>
                </a:cubicBezTo>
                <a:cubicBezTo>
                  <a:pt x="363" y="1063"/>
                  <a:pt x="362" y="1062"/>
                  <a:pt x="361" y="1060"/>
                </a:cubicBezTo>
                <a:cubicBezTo>
                  <a:pt x="359" y="1058"/>
                  <a:pt x="357" y="1056"/>
                  <a:pt x="355" y="1054"/>
                </a:cubicBezTo>
                <a:cubicBezTo>
                  <a:pt x="353" y="1051"/>
                  <a:pt x="350" y="1048"/>
                  <a:pt x="348" y="1045"/>
                </a:cubicBezTo>
                <a:cubicBezTo>
                  <a:pt x="346" y="1043"/>
                  <a:pt x="344" y="1040"/>
                  <a:pt x="342" y="1038"/>
                </a:cubicBezTo>
                <a:cubicBezTo>
                  <a:pt x="340" y="1035"/>
                  <a:pt x="338" y="1032"/>
                  <a:pt x="335" y="1029"/>
                </a:cubicBezTo>
                <a:cubicBezTo>
                  <a:pt x="334" y="1027"/>
                  <a:pt x="332" y="1025"/>
                  <a:pt x="330" y="1022"/>
                </a:cubicBezTo>
                <a:cubicBezTo>
                  <a:pt x="328" y="1019"/>
                  <a:pt x="325" y="1017"/>
                  <a:pt x="323" y="1014"/>
                </a:cubicBezTo>
                <a:cubicBezTo>
                  <a:pt x="321" y="1011"/>
                  <a:pt x="320" y="1009"/>
                  <a:pt x="318" y="1006"/>
                </a:cubicBezTo>
                <a:cubicBezTo>
                  <a:pt x="316" y="1004"/>
                  <a:pt x="313" y="1001"/>
                  <a:pt x="311" y="998"/>
                </a:cubicBezTo>
                <a:cubicBezTo>
                  <a:pt x="309" y="995"/>
                  <a:pt x="308" y="993"/>
                  <a:pt x="306" y="990"/>
                </a:cubicBezTo>
                <a:cubicBezTo>
                  <a:pt x="304" y="987"/>
                  <a:pt x="301" y="984"/>
                  <a:pt x="299" y="982"/>
                </a:cubicBezTo>
                <a:cubicBezTo>
                  <a:pt x="297" y="979"/>
                  <a:pt x="296" y="977"/>
                  <a:pt x="294" y="974"/>
                </a:cubicBezTo>
                <a:cubicBezTo>
                  <a:pt x="292" y="971"/>
                  <a:pt x="290" y="968"/>
                  <a:pt x="287" y="965"/>
                </a:cubicBezTo>
                <a:cubicBezTo>
                  <a:pt x="286" y="963"/>
                  <a:pt x="284" y="960"/>
                  <a:pt x="282" y="958"/>
                </a:cubicBezTo>
                <a:cubicBezTo>
                  <a:pt x="280" y="955"/>
                  <a:pt x="278" y="952"/>
                  <a:pt x="276" y="949"/>
                </a:cubicBezTo>
                <a:cubicBezTo>
                  <a:pt x="274" y="946"/>
                  <a:pt x="273" y="944"/>
                  <a:pt x="271" y="942"/>
                </a:cubicBezTo>
                <a:cubicBezTo>
                  <a:pt x="269" y="938"/>
                  <a:pt x="267" y="935"/>
                  <a:pt x="265" y="932"/>
                </a:cubicBezTo>
                <a:cubicBezTo>
                  <a:pt x="263" y="930"/>
                  <a:pt x="261" y="927"/>
                  <a:pt x="260" y="925"/>
                </a:cubicBezTo>
                <a:cubicBezTo>
                  <a:pt x="258" y="922"/>
                  <a:pt x="256" y="918"/>
                  <a:pt x="254" y="915"/>
                </a:cubicBezTo>
                <a:cubicBezTo>
                  <a:pt x="252" y="913"/>
                  <a:pt x="251" y="911"/>
                  <a:pt x="249" y="908"/>
                </a:cubicBezTo>
                <a:cubicBezTo>
                  <a:pt x="247" y="905"/>
                  <a:pt x="245" y="901"/>
                  <a:pt x="242" y="898"/>
                </a:cubicBezTo>
                <a:cubicBezTo>
                  <a:pt x="241" y="896"/>
                  <a:pt x="240" y="893"/>
                  <a:pt x="238" y="891"/>
                </a:cubicBezTo>
                <a:cubicBezTo>
                  <a:pt x="236" y="887"/>
                  <a:pt x="233" y="882"/>
                  <a:pt x="230" y="878"/>
                </a:cubicBezTo>
                <a:cubicBezTo>
                  <a:pt x="229" y="877"/>
                  <a:pt x="229" y="876"/>
                  <a:pt x="228" y="874"/>
                </a:cubicBezTo>
                <a:cubicBezTo>
                  <a:pt x="224" y="869"/>
                  <a:pt x="221" y="863"/>
                  <a:pt x="218" y="857"/>
                </a:cubicBezTo>
                <a:cubicBezTo>
                  <a:pt x="217" y="856"/>
                  <a:pt x="216" y="854"/>
                  <a:pt x="215" y="853"/>
                </a:cubicBezTo>
                <a:cubicBezTo>
                  <a:pt x="213" y="848"/>
                  <a:pt x="210" y="844"/>
                  <a:pt x="208" y="840"/>
                </a:cubicBezTo>
                <a:cubicBezTo>
                  <a:pt x="207" y="838"/>
                  <a:pt x="205" y="836"/>
                  <a:pt x="204" y="834"/>
                </a:cubicBezTo>
                <a:cubicBezTo>
                  <a:pt x="202" y="830"/>
                  <a:pt x="200" y="826"/>
                  <a:pt x="198" y="822"/>
                </a:cubicBezTo>
                <a:cubicBezTo>
                  <a:pt x="197" y="820"/>
                  <a:pt x="196" y="818"/>
                  <a:pt x="194" y="816"/>
                </a:cubicBezTo>
                <a:cubicBezTo>
                  <a:pt x="193" y="813"/>
                  <a:pt x="191" y="810"/>
                  <a:pt x="189" y="806"/>
                </a:cubicBezTo>
                <a:cubicBezTo>
                  <a:pt x="206" y="776"/>
                  <a:pt x="223" y="746"/>
                  <a:pt x="242" y="717"/>
                </a:cubicBezTo>
                <a:close/>
                <a:moveTo>
                  <a:pt x="183" y="819"/>
                </a:moveTo>
                <a:cubicBezTo>
                  <a:pt x="183" y="821"/>
                  <a:pt x="184" y="822"/>
                  <a:pt x="185" y="823"/>
                </a:cubicBezTo>
                <a:cubicBezTo>
                  <a:pt x="186" y="826"/>
                  <a:pt x="188" y="829"/>
                  <a:pt x="189" y="832"/>
                </a:cubicBezTo>
                <a:cubicBezTo>
                  <a:pt x="191" y="835"/>
                  <a:pt x="193" y="838"/>
                  <a:pt x="195" y="841"/>
                </a:cubicBezTo>
                <a:cubicBezTo>
                  <a:pt x="196" y="844"/>
                  <a:pt x="198" y="846"/>
                  <a:pt x="199" y="849"/>
                </a:cubicBezTo>
                <a:cubicBezTo>
                  <a:pt x="201" y="852"/>
                  <a:pt x="203" y="855"/>
                  <a:pt x="205" y="858"/>
                </a:cubicBezTo>
                <a:cubicBezTo>
                  <a:pt x="206" y="861"/>
                  <a:pt x="208" y="864"/>
                  <a:pt x="209" y="867"/>
                </a:cubicBezTo>
                <a:cubicBezTo>
                  <a:pt x="211" y="870"/>
                  <a:pt x="213" y="873"/>
                  <a:pt x="215" y="876"/>
                </a:cubicBezTo>
                <a:cubicBezTo>
                  <a:pt x="216" y="878"/>
                  <a:pt x="218" y="881"/>
                  <a:pt x="220" y="884"/>
                </a:cubicBezTo>
                <a:cubicBezTo>
                  <a:pt x="222" y="887"/>
                  <a:pt x="223" y="890"/>
                  <a:pt x="225" y="893"/>
                </a:cubicBezTo>
                <a:cubicBezTo>
                  <a:pt x="227" y="896"/>
                  <a:pt x="229" y="898"/>
                  <a:pt x="230" y="901"/>
                </a:cubicBezTo>
                <a:cubicBezTo>
                  <a:pt x="232" y="904"/>
                  <a:pt x="234" y="907"/>
                  <a:pt x="236" y="910"/>
                </a:cubicBezTo>
                <a:cubicBezTo>
                  <a:pt x="238" y="913"/>
                  <a:pt x="239" y="915"/>
                  <a:pt x="241" y="918"/>
                </a:cubicBezTo>
                <a:cubicBezTo>
                  <a:pt x="243" y="921"/>
                  <a:pt x="245" y="924"/>
                  <a:pt x="247" y="927"/>
                </a:cubicBezTo>
                <a:cubicBezTo>
                  <a:pt x="249" y="930"/>
                  <a:pt x="250" y="932"/>
                  <a:pt x="252" y="935"/>
                </a:cubicBezTo>
                <a:cubicBezTo>
                  <a:pt x="254" y="938"/>
                  <a:pt x="256" y="941"/>
                  <a:pt x="258" y="944"/>
                </a:cubicBezTo>
                <a:cubicBezTo>
                  <a:pt x="260" y="946"/>
                  <a:pt x="262" y="949"/>
                  <a:pt x="263" y="952"/>
                </a:cubicBezTo>
                <a:cubicBezTo>
                  <a:pt x="265" y="955"/>
                  <a:pt x="267" y="957"/>
                  <a:pt x="270" y="960"/>
                </a:cubicBezTo>
                <a:cubicBezTo>
                  <a:pt x="271" y="963"/>
                  <a:pt x="273" y="966"/>
                  <a:pt x="275" y="968"/>
                </a:cubicBezTo>
                <a:cubicBezTo>
                  <a:pt x="277" y="971"/>
                  <a:pt x="279" y="974"/>
                  <a:pt x="281" y="977"/>
                </a:cubicBezTo>
                <a:cubicBezTo>
                  <a:pt x="283" y="980"/>
                  <a:pt x="285" y="982"/>
                  <a:pt x="286" y="984"/>
                </a:cubicBezTo>
                <a:cubicBezTo>
                  <a:pt x="289" y="988"/>
                  <a:pt x="291" y="991"/>
                  <a:pt x="293" y="994"/>
                </a:cubicBezTo>
                <a:cubicBezTo>
                  <a:pt x="295" y="996"/>
                  <a:pt x="297" y="998"/>
                  <a:pt x="298" y="1001"/>
                </a:cubicBezTo>
                <a:cubicBezTo>
                  <a:pt x="301" y="1004"/>
                  <a:pt x="304" y="1008"/>
                  <a:pt x="307" y="1012"/>
                </a:cubicBezTo>
                <a:cubicBezTo>
                  <a:pt x="308" y="1014"/>
                  <a:pt x="309" y="1015"/>
                  <a:pt x="310" y="1017"/>
                </a:cubicBezTo>
                <a:cubicBezTo>
                  <a:pt x="314" y="1022"/>
                  <a:pt x="319" y="1027"/>
                  <a:pt x="323" y="1033"/>
                </a:cubicBezTo>
                <a:cubicBezTo>
                  <a:pt x="324" y="1034"/>
                  <a:pt x="325" y="1036"/>
                  <a:pt x="327" y="1038"/>
                </a:cubicBezTo>
                <a:cubicBezTo>
                  <a:pt x="330" y="1041"/>
                  <a:pt x="332" y="1045"/>
                  <a:pt x="335" y="1048"/>
                </a:cubicBezTo>
                <a:cubicBezTo>
                  <a:pt x="337" y="1050"/>
                  <a:pt x="339" y="1053"/>
                  <a:pt x="340" y="1055"/>
                </a:cubicBezTo>
                <a:cubicBezTo>
                  <a:pt x="343" y="1058"/>
                  <a:pt x="345" y="1061"/>
                  <a:pt x="348" y="1064"/>
                </a:cubicBezTo>
                <a:cubicBezTo>
                  <a:pt x="350" y="1066"/>
                  <a:pt x="352" y="1068"/>
                  <a:pt x="354" y="1071"/>
                </a:cubicBezTo>
                <a:cubicBezTo>
                  <a:pt x="356" y="1073"/>
                  <a:pt x="358" y="1076"/>
                  <a:pt x="360" y="1078"/>
                </a:cubicBezTo>
                <a:cubicBezTo>
                  <a:pt x="360" y="1078"/>
                  <a:pt x="360" y="1078"/>
                  <a:pt x="360" y="1078"/>
                </a:cubicBezTo>
                <a:cubicBezTo>
                  <a:pt x="360" y="1078"/>
                  <a:pt x="360" y="1078"/>
                  <a:pt x="360" y="1078"/>
                </a:cubicBezTo>
                <a:cubicBezTo>
                  <a:pt x="360" y="1079"/>
                  <a:pt x="359" y="1080"/>
                  <a:pt x="359" y="1080"/>
                </a:cubicBezTo>
                <a:cubicBezTo>
                  <a:pt x="356" y="1091"/>
                  <a:pt x="353" y="1101"/>
                  <a:pt x="350" y="1112"/>
                </a:cubicBezTo>
                <a:cubicBezTo>
                  <a:pt x="350" y="1112"/>
                  <a:pt x="350" y="1113"/>
                  <a:pt x="350" y="1113"/>
                </a:cubicBezTo>
                <a:cubicBezTo>
                  <a:pt x="347" y="1124"/>
                  <a:pt x="344" y="1134"/>
                  <a:pt x="341" y="1145"/>
                </a:cubicBezTo>
                <a:cubicBezTo>
                  <a:pt x="341" y="1146"/>
                  <a:pt x="341" y="1148"/>
                  <a:pt x="340" y="1149"/>
                </a:cubicBezTo>
                <a:cubicBezTo>
                  <a:pt x="338" y="1160"/>
                  <a:pt x="335" y="1170"/>
                  <a:pt x="333" y="1180"/>
                </a:cubicBezTo>
                <a:cubicBezTo>
                  <a:pt x="333" y="1182"/>
                  <a:pt x="332" y="1184"/>
                  <a:pt x="332" y="1185"/>
                </a:cubicBezTo>
                <a:cubicBezTo>
                  <a:pt x="330" y="1196"/>
                  <a:pt x="327" y="1206"/>
                  <a:pt x="325" y="1216"/>
                </a:cubicBezTo>
                <a:cubicBezTo>
                  <a:pt x="325" y="1217"/>
                  <a:pt x="325" y="1217"/>
                  <a:pt x="325" y="1218"/>
                </a:cubicBezTo>
                <a:cubicBezTo>
                  <a:pt x="324" y="1217"/>
                  <a:pt x="323" y="1215"/>
                  <a:pt x="322" y="1214"/>
                </a:cubicBezTo>
                <a:cubicBezTo>
                  <a:pt x="319" y="1211"/>
                  <a:pt x="317" y="1208"/>
                  <a:pt x="315" y="1205"/>
                </a:cubicBezTo>
                <a:cubicBezTo>
                  <a:pt x="313" y="1202"/>
                  <a:pt x="310" y="1199"/>
                  <a:pt x="308" y="1195"/>
                </a:cubicBezTo>
                <a:cubicBezTo>
                  <a:pt x="305" y="1192"/>
                  <a:pt x="303" y="1189"/>
                  <a:pt x="301" y="1187"/>
                </a:cubicBezTo>
                <a:cubicBezTo>
                  <a:pt x="299" y="1183"/>
                  <a:pt x="296" y="1180"/>
                  <a:pt x="294" y="1177"/>
                </a:cubicBezTo>
                <a:cubicBezTo>
                  <a:pt x="292" y="1174"/>
                  <a:pt x="290" y="1171"/>
                  <a:pt x="288" y="1168"/>
                </a:cubicBezTo>
                <a:cubicBezTo>
                  <a:pt x="285" y="1164"/>
                  <a:pt x="283" y="1161"/>
                  <a:pt x="281" y="1158"/>
                </a:cubicBezTo>
                <a:cubicBezTo>
                  <a:pt x="279" y="1155"/>
                  <a:pt x="276" y="1152"/>
                  <a:pt x="274" y="1149"/>
                </a:cubicBezTo>
                <a:cubicBezTo>
                  <a:pt x="272" y="1145"/>
                  <a:pt x="270" y="1142"/>
                  <a:pt x="268" y="1139"/>
                </a:cubicBezTo>
                <a:cubicBezTo>
                  <a:pt x="265" y="1136"/>
                  <a:pt x="263" y="1132"/>
                  <a:pt x="261" y="1129"/>
                </a:cubicBezTo>
                <a:cubicBezTo>
                  <a:pt x="259" y="1126"/>
                  <a:pt x="257" y="1123"/>
                  <a:pt x="255" y="1119"/>
                </a:cubicBezTo>
                <a:cubicBezTo>
                  <a:pt x="253" y="1116"/>
                  <a:pt x="251" y="1113"/>
                  <a:pt x="249" y="1110"/>
                </a:cubicBezTo>
                <a:cubicBezTo>
                  <a:pt x="247" y="1107"/>
                  <a:pt x="244" y="1103"/>
                  <a:pt x="242" y="1100"/>
                </a:cubicBezTo>
                <a:cubicBezTo>
                  <a:pt x="240" y="1097"/>
                  <a:pt x="238" y="1094"/>
                  <a:pt x="236" y="1090"/>
                </a:cubicBezTo>
                <a:cubicBezTo>
                  <a:pt x="234" y="1087"/>
                  <a:pt x="232" y="1083"/>
                  <a:pt x="230" y="1080"/>
                </a:cubicBezTo>
                <a:cubicBezTo>
                  <a:pt x="228" y="1077"/>
                  <a:pt x="226" y="1074"/>
                  <a:pt x="224" y="1071"/>
                </a:cubicBezTo>
                <a:cubicBezTo>
                  <a:pt x="222" y="1067"/>
                  <a:pt x="220" y="1064"/>
                  <a:pt x="218" y="1060"/>
                </a:cubicBezTo>
                <a:cubicBezTo>
                  <a:pt x="216" y="1057"/>
                  <a:pt x="214" y="1054"/>
                  <a:pt x="213" y="1051"/>
                </a:cubicBezTo>
                <a:cubicBezTo>
                  <a:pt x="211" y="1047"/>
                  <a:pt x="208" y="1043"/>
                  <a:pt x="206" y="1040"/>
                </a:cubicBezTo>
                <a:cubicBezTo>
                  <a:pt x="205" y="1037"/>
                  <a:pt x="203" y="1034"/>
                  <a:pt x="201" y="1031"/>
                </a:cubicBezTo>
                <a:cubicBezTo>
                  <a:pt x="199" y="1027"/>
                  <a:pt x="197" y="1023"/>
                  <a:pt x="195" y="1019"/>
                </a:cubicBezTo>
                <a:cubicBezTo>
                  <a:pt x="193" y="1016"/>
                  <a:pt x="192" y="1013"/>
                  <a:pt x="190" y="1010"/>
                </a:cubicBezTo>
                <a:cubicBezTo>
                  <a:pt x="188" y="1006"/>
                  <a:pt x="186" y="1002"/>
                  <a:pt x="184" y="998"/>
                </a:cubicBezTo>
                <a:cubicBezTo>
                  <a:pt x="182" y="995"/>
                  <a:pt x="181" y="993"/>
                  <a:pt x="179" y="990"/>
                </a:cubicBezTo>
                <a:cubicBezTo>
                  <a:pt x="177" y="985"/>
                  <a:pt x="174" y="980"/>
                  <a:pt x="172" y="975"/>
                </a:cubicBezTo>
                <a:cubicBezTo>
                  <a:pt x="171" y="973"/>
                  <a:pt x="170" y="971"/>
                  <a:pt x="169" y="969"/>
                </a:cubicBezTo>
                <a:cubicBezTo>
                  <a:pt x="165" y="962"/>
                  <a:pt x="162" y="955"/>
                  <a:pt x="159" y="948"/>
                </a:cubicBezTo>
                <a:cubicBezTo>
                  <a:pt x="158" y="946"/>
                  <a:pt x="157" y="944"/>
                  <a:pt x="155" y="941"/>
                </a:cubicBezTo>
                <a:cubicBezTo>
                  <a:pt x="153" y="937"/>
                  <a:pt x="151" y="932"/>
                  <a:pt x="149" y="928"/>
                </a:cubicBezTo>
                <a:cubicBezTo>
                  <a:pt x="148" y="925"/>
                  <a:pt x="146" y="922"/>
                  <a:pt x="145" y="919"/>
                </a:cubicBezTo>
                <a:cubicBezTo>
                  <a:pt x="143" y="915"/>
                  <a:pt x="142" y="911"/>
                  <a:pt x="140" y="908"/>
                </a:cubicBezTo>
                <a:cubicBezTo>
                  <a:pt x="153" y="878"/>
                  <a:pt x="167" y="848"/>
                  <a:pt x="183" y="819"/>
                </a:cubicBezTo>
                <a:close/>
                <a:moveTo>
                  <a:pt x="133" y="923"/>
                </a:moveTo>
                <a:cubicBezTo>
                  <a:pt x="134" y="924"/>
                  <a:pt x="135" y="926"/>
                  <a:pt x="136" y="927"/>
                </a:cubicBezTo>
                <a:cubicBezTo>
                  <a:pt x="137" y="931"/>
                  <a:pt x="139" y="934"/>
                  <a:pt x="140" y="937"/>
                </a:cubicBezTo>
                <a:cubicBezTo>
                  <a:pt x="142" y="941"/>
                  <a:pt x="144" y="945"/>
                  <a:pt x="145" y="948"/>
                </a:cubicBezTo>
                <a:cubicBezTo>
                  <a:pt x="147" y="952"/>
                  <a:pt x="149" y="955"/>
                  <a:pt x="150" y="958"/>
                </a:cubicBezTo>
                <a:cubicBezTo>
                  <a:pt x="152" y="962"/>
                  <a:pt x="154" y="966"/>
                  <a:pt x="156" y="969"/>
                </a:cubicBezTo>
                <a:cubicBezTo>
                  <a:pt x="157" y="973"/>
                  <a:pt x="159" y="976"/>
                  <a:pt x="161" y="979"/>
                </a:cubicBezTo>
                <a:cubicBezTo>
                  <a:pt x="162" y="983"/>
                  <a:pt x="164" y="987"/>
                  <a:pt x="166" y="990"/>
                </a:cubicBezTo>
                <a:cubicBezTo>
                  <a:pt x="168" y="994"/>
                  <a:pt x="169" y="997"/>
                  <a:pt x="171" y="1000"/>
                </a:cubicBezTo>
                <a:cubicBezTo>
                  <a:pt x="173" y="1004"/>
                  <a:pt x="175" y="1007"/>
                  <a:pt x="177" y="1011"/>
                </a:cubicBezTo>
                <a:cubicBezTo>
                  <a:pt x="179" y="1014"/>
                  <a:pt x="180" y="1017"/>
                  <a:pt x="182" y="1021"/>
                </a:cubicBezTo>
                <a:cubicBezTo>
                  <a:pt x="184" y="1024"/>
                  <a:pt x="186" y="1028"/>
                  <a:pt x="188" y="1032"/>
                </a:cubicBezTo>
                <a:cubicBezTo>
                  <a:pt x="190" y="1035"/>
                  <a:pt x="192" y="1038"/>
                  <a:pt x="193" y="1041"/>
                </a:cubicBezTo>
                <a:cubicBezTo>
                  <a:pt x="195" y="1045"/>
                  <a:pt x="197" y="1048"/>
                  <a:pt x="200" y="1052"/>
                </a:cubicBezTo>
                <a:cubicBezTo>
                  <a:pt x="201" y="1055"/>
                  <a:pt x="203" y="1058"/>
                  <a:pt x="205" y="1061"/>
                </a:cubicBezTo>
                <a:cubicBezTo>
                  <a:pt x="207" y="1065"/>
                  <a:pt x="209" y="1069"/>
                  <a:pt x="211" y="1072"/>
                </a:cubicBezTo>
                <a:cubicBezTo>
                  <a:pt x="213" y="1075"/>
                  <a:pt x="215" y="1078"/>
                  <a:pt x="217" y="1081"/>
                </a:cubicBezTo>
                <a:cubicBezTo>
                  <a:pt x="219" y="1085"/>
                  <a:pt x="221" y="1089"/>
                  <a:pt x="224" y="1092"/>
                </a:cubicBezTo>
                <a:cubicBezTo>
                  <a:pt x="225" y="1095"/>
                  <a:pt x="227" y="1098"/>
                  <a:pt x="229" y="1101"/>
                </a:cubicBezTo>
                <a:cubicBezTo>
                  <a:pt x="231" y="1105"/>
                  <a:pt x="234" y="1109"/>
                  <a:pt x="236" y="1112"/>
                </a:cubicBezTo>
                <a:cubicBezTo>
                  <a:pt x="238" y="1115"/>
                  <a:pt x="240" y="1118"/>
                  <a:pt x="241" y="1121"/>
                </a:cubicBezTo>
                <a:cubicBezTo>
                  <a:pt x="244" y="1125"/>
                  <a:pt x="247" y="1129"/>
                  <a:pt x="249" y="1133"/>
                </a:cubicBezTo>
                <a:cubicBezTo>
                  <a:pt x="251" y="1135"/>
                  <a:pt x="253" y="1138"/>
                  <a:pt x="254" y="1140"/>
                </a:cubicBezTo>
                <a:cubicBezTo>
                  <a:pt x="257" y="1145"/>
                  <a:pt x="260" y="1149"/>
                  <a:pt x="263" y="1153"/>
                </a:cubicBezTo>
                <a:cubicBezTo>
                  <a:pt x="264" y="1155"/>
                  <a:pt x="266" y="1157"/>
                  <a:pt x="267" y="1160"/>
                </a:cubicBezTo>
                <a:cubicBezTo>
                  <a:pt x="271" y="1165"/>
                  <a:pt x="275" y="1170"/>
                  <a:pt x="278" y="1175"/>
                </a:cubicBezTo>
                <a:cubicBezTo>
                  <a:pt x="279" y="1177"/>
                  <a:pt x="280" y="1178"/>
                  <a:pt x="281" y="1179"/>
                </a:cubicBezTo>
                <a:cubicBezTo>
                  <a:pt x="285" y="1185"/>
                  <a:pt x="290" y="1192"/>
                  <a:pt x="294" y="1198"/>
                </a:cubicBezTo>
                <a:cubicBezTo>
                  <a:pt x="296" y="1200"/>
                  <a:pt x="297" y="1201"/>
                  <a:pt x="298" y="1203"/>
                </a:cubicBezTo>
                <a:cubicBezTo>
                  <a:pt x="302" y="1207"/>
                  <a:pt x="305" y="1212"/>
                  <a:pt x="308" y="1217"/>
                </a:cubicBezTo>
                <a:cubicBezTo>
                  <a:pt x="310" y="1219"/>
                  <a:pt x="312" y="1221"/>
                  <a:pt x="314" y="1223"/>
                </a:cubicBezTo>
                <a:cubicBezTo>
                  <a:pt x="317" y="1227"/>
                  <a:pt x="319" y="1230"/>
                  <a:pt x="322" y="1234"/>
                </a:cubicBezTo>
                <a:cubicBezTo>
                  <a:pt x="322" y="1234"/>
                  <a:pt x="322" y="1234"/>
                  <a:pt x="322" y="1234"/>
                </a:cubicBezTo>
                <a:cubicBezTo>
                  <a:pt x="322" y="1234"/>
                  <a:pt x="322" y="1234"/>
                  <a:pt x="322" y="1234"/>
                </a:cubicBezTo>
                <a:cubicBezTo>
                  <a:pt x="321" y="1239"/>
                  <a:pt x="320" y="1245"/>
                  <a:pt x="319" y="1250"/>
                </a:cubicBezTo>
                <a:cubicBezTo>
                  <a:pt x="319" y="1251"/>
                  <a:pt x="319" y="1252"/>
                  <a:pt x="318" y="1253"/>
                </a:cubicBezTo>
                <a:cubicBezTo>
                  <a:pt x="317" y="1260"/>
                  <a:pt x="316" y="1266"/>
                  <a:pt x="315" y="1273"/>
                </a:cubicBezTo>
                <a:cubicBezTo>
                  <a:pt x="315" y="1275"/>
                  <a:pt x="314" y="1277"/>
                  <a:pt x="314" y="1280"/>
                </a:cubicBezTo>
                <a:cubicBezTo>
                  <a:pt x="313" y="1284"/>
                  <a:pt x="313" y="1289"/>
                  <a:pt x="312" y="1294"/>
                </a:cubicBezTo>
                <a:cubicBezTo>
                  <a:pt x="312" y="1297"/>
                  <a:pt x="311" y="1299"/>
                  <a:pt x="311" y="1302"/>
                </a:cubicBezTo>
                <a:cubicBezTo>
                  <a:pt x="310" y="1306"/>
                  <a:pt x="310" y="1310"/>
                  <a:pt x="309" y="1315"/>
                </a:cubicBezTo>
                <a:cubicBezTo>
                  <a:pt x="309" y="1317"/>
                  <a:pt x="308" y="1320"/>
                  <a:pt x="308" y="1323"/>
                </a:cubicBezTo>
                <a:cubicBezTo>
                  <a:pt x="307" y="1327"/>
                  <a:pt x="307" y="1331"/>
                  <a:pt x="306" y="1335"/>
                </a:cubicBezTo>
                <a:cubicBezTo>
                  <a:pt x="306" y="1338"/>
                  <a:pt x="306" y="1341"/>
                  <a:pt x="305" y="1344"/>
                </a:cubicBezTo>
                <a:cubicBezTo>
                  <a:pt x="305" y="1348"/>
                  <a:pt x="305" y="1352"/>
                  <a:pt x="304" y="1356"/>
                </a:cubicBezTo>
                <a:cubicBezTo>
                  <a:pt x="304" y="1359"/>
                  <a:pt x="304" y="1362"/>
                  <a:pt x="303" y="1365"/>
                </a:cubicBezTo>
                <a:cubicBezTo>
                  <a:pt x="303" y="1369"/>
                  <a:pt x="303" y="1373"/>
                  <a:pt x="302" y="1377"/>
                </a:cubicBezTo>
                <a:cubicBezTo>
                  <a:pt x="302" y="1380"/>
                  <a:pt x="302" y="1383"/>
                  <a:pt x="301" y="1386"/>
                </a:cubicBezTo>
                <a:cubicBezTo>
                  <a:pt x="301" y="1387"/>
                  <a:pt x="301" y="1388"/>
                  <a:pt x="301" y="1389"/>
                </a:cubicBezTo>
                <a:cubicBezTo>
                  <a:pt x="300" y="1387"/>
                  <a:pt x="299" y="1385"/>
                  <a:pt x="298" y="1384"/>
                </a:cubicBezTo>
                <a:cubicBezTo>
                  <a:pt x="295" y="1380"/>
                  <a:pt x="292" y="1377"/>
                  <a:pt x="290" y="1373"/>
                </a:cubicBezTo>
                <a:cubicBezTo>
                  <a:pt x="287" y="1369"/>
                  <a:pt x="284" y="1365"/>
                  <a:pt x="281" y="1361"/>
                </a:cubicBezTo>
                <a:cubicBezTo>
                  <a:pt x="279" y="1358"/>
                  <a:pt x="276" y="1354"/>
                  <a:pt x="274" y="1350"/>
                </a:cubicBezTo>
                <a:cubicBezTo>
                  <a:pt x="271" y="1346"/>
                  <a:pt x="269" y="1342"/>
                  <a:pt x="266" y="1338"/>
                </a:cubicBezTo>
                <a:cubicBezTo>
                  <a:pt x="263" y="1335"/>
                  <a:pt x="261" y="1331"/>
                  <a:pt x="259" y="1327"/>
                </a:cubicBezTo>
                <a:cubicBezTo>
                  <a:pt x="256" y="1323"/>
                  <a:pt x="253" y="1319"/>
                  <a:pt x="251" y="1315"/>
                </a:cubicBezTo>
                <a:cubicBezTo>
                  <a:pt x="248" y="1312"/>
                  <a:pt x="246" y="1308"/>
                  <a:pt x="244" y="1304"/>
                </a:cubicBezTo>
                <a:cubicBezTo>
                  <a:pt x="241" y="1300"/>
                  <a:pt x="238" y="1296"/>
                  <a:pt x="236" y="1292"/>
                </a:cubicBezTo>
                <a:cubicBezTo>
                  <a:pt x="234" y="1288"/>
                  <a:pt x="231" y="1285"/>
                  <a:pt x="229" y="1281"/>
                </a:cubicBezTo>
                <a:cubicBezTo>
                  <a:pt x="227" y="1277"/>
                  <a:pt x="224" y="1273"/>
                  <a:pt x="222" y="1268"/>
                </a:cubicBezTo>
                <a:cubicBezTo>
                  <a:pt x="219" y="1265"/>
                  <a:pt x="217" y="1261"/>
                  <a:pt x="215" y="1257"/>
                </a:cubicBezTo>
                <a:cubicBezTo>
                  <a:pt x="213" y="1253"/>
                  <a:pt x="210" y="1249"/>
                  <a:pt x="208" y="1245"/>
                </a:cubicBezTo>
                <a:cubicBezTo>
                  <a:pt x="206" y="1241"/>
                  <a:pt x="203" y="1237"/>
                  <a:pt x="201" y="1233"/>
                </a:cubicBezTo>
                <a:cubicBezTo>
                  <a:pt x="199" y="1229"/>
                  <a:pt x="197" y="1225"/>
                  <a:pt x="194" y="1220"/>
                </a:cubicBezTo>
                <a:cubicBezTo>
                  <a:pt x="192" y="1217"/>
                  <a:pt x="190" y="1213"/>
                  <a:pt x="188" y="1209"/>
                </a:cubicBezTo>
                <a:cubicBezTo>
                  <a:pt x="186" y="1205"/>
                  <a:pt x="184" y="1200"/>
                  <a:pt x="181" y="1196"/>
                </a:cubicBezTo>
                <a:cubicBezTo>
                  <a:pt x="179" y="1192"/>
                  <a:pt x="177" y="1188"/>
                  <a:pt x="175" y="1185"/>
                </a:cubicBezTo>
                <a:cubicBezTo>
                  <a:pt x="173" y="1180"/>
                  <a:pt x="171" y="1176"/>
                  <a:pt x="169" y="1171"/>
                </a:cubicBezTo>
                <a:cubicBezTo>
                  <a:pt x="167" y="1168"/>
                  <a:pt x="165" y="1164"/>
                  <a:pt x="163" y="1160"/>
                </a:cubicBezTo>
                <a:cubicBezTo>
                  <a:pt x="161" y="1155"/>
                  <a:pt x="159" y="1151"/>
                  <a:pt x="157" y="1146"/>
                </a:cubicBezTo>
                <a:cubicBezTo>
                  <a:pt x="155" y="1143"/>
                  <a:pt x="153" y="1139"/>
                  <a:pt x="151" y="1135"/>
                </a:cubicBezTo>
                <a:cubicBezTo>
                  <a:pt x="149" y="1130"/>
                  <a:pt x="147" y="1126"/>
                  <a:pt x="145" y="1121"/>
                </a:cubicBezTo>
                <a:cubicBezTo>
                  <a:pt x="143" y="1117"/>
                  <a:pt x="142" y="1114"/>
                  <a:pt x="140" y="1110"/>
                </a:cubicBezTo>
                <a:cubicBezTo>
                  <a:pt x="138" y="1105"/>
                  <a:pt x="136" y="1100"/>
                  <a:pt x="133" y="1094"/>
                </a:cubicBezTo>
                <a:cubicBezTo>
                  <a:pt x="132" y="1091"/>
                  <a:pt x="130" y="1088"/>
                  <a:pt x="129" y="1085"/>
                </a:cubicBezTo>
                <a:cubicBezTo>
                  <a:pt x="126" y="1078"/>
                  <a:pt x="123" y="1071"/>
                  <a:pt x="121" y="1064"/>
                </a:cubicBezTo>
                <a:cubicBezTo>
                  <a:pt x="120" y="1062"/>
                  <a:pt x="119" y="1061"/>
                  <a:pt x="119" y="1059"/>
                </a:cubicBezTo>
                <a:cubicBezTo>
                  <a:pt x="115" y="1051"/>
                  <a:pt x="112" y="1042"/>
                  <a:pt x="109" y="1034"/>
                </a:cubicBezTo>
                <a:cubicBezTo>
                  <a:pt x="108" y="1031"/>
                  <a:pt x="106" y="1028"/>
                  <a:pt x="105" y="1024"/>
                </a:cubicBezTo>
                <a:cubicBezTo>
                  <a:pt x="103" y="1019"/>
                  <a:pt x="101" y="1014"/>
                  <a:pt x="100" y="1009"/>
                </a:cubicBezTo>
                <a:cubicBezTo>
                  <a:pt x="110" y="980"/>
                  <a:pt x="121" y="951"/>
                  <a:pt x="133" y="923"/>
                </a:cubicBezTo>
                <a:close/>
                <a:moveTo>
                  <a:pt x="93" y="1027"/>
                </a:moveTo>
                <a:cubicBezTo>
                  <a:pt x="94" y="1029"/>
                  <a:pt x="95" y="1030"/>
                  <a:pt x="95" y="1032"/>
                </a:cubicBezTo>
                <a:cubicBezTo>
                  <a:pt x="97" y="1036"/>
                  <a:pt x="98" y="1040"/>
                  <a:pt x="100" y="1044"/>
                </a:cubicBezTo>
                <a:cubicBezTo>
                  <a:pt x="102" y="1049"/>
                  <a:pt x="104" y="1054"/>
                  <a:pt x="105" y="1058"/>
                </a:cubicBezTo>
                <a:cubicBezTo>
                  <a:pt x="107" y="1062"/>
                  <a:pt x="109" y="1066"/>
                  <a:pt x="110" y="1070"/>
                </a:cubicBezTo>
                <a:cubicBezTo>
                  <a:pt x="112" y="1075"/>
                  <a:pt x="114" y="1079"/>
                  <a:pt x="116" y="1084"/>
                </a:cubicBezTo>
                <a:cubicBezTo>
                  <a:pt x="117" y="1088"/>
                  <a:pt x="119" y="1092"/>
                  <a:pt x="121" y="1096"/>
                </a:cubicBezTo>
                <a:cubicBezTo>
                  <a:pt x="123" y="1100"/>
                  <a:pt x="125" y="1105"/>
                  <a:pt x="127" y="1109"/>
                </a:cubicBezTo>
                <a:cubicBezTo>
                  <a:pt x="128" y="1113"/>
                  <a:pt x="130" y="1117"/>
                  <a:pt x="132" y="1121"/>
                </a:cubicBezTo>
                <a:cubicBezTo>
                  <a:pt x="134" y="1126"/>
                  <a:pt x="136" y="1130"/>
                  <a:pt x="138" y="1135"/>
                </a:cubicBezTo>
                <a:cubicBezTo>
                  <a:pt x="140" y="1139"/>
                  <a:pt x="142" y="1143"/>
                  <a:pt x="144" y="1147"/>
                </a:cubicBezTo>
                <a:cubicBezTo>
                  <a:pt x="146" y="1151"/>
                  <a:pt x="148" y="1155"/>
                  <a:pt x="150" y="1160"/>
                </a:cubicBezTo>
                <a:cubicBezTo>
                  <a:pt x="152" y="1164"/>
                  <a:pt x="154" y="1168"/>
                  <a:pt x="156" y="1172"/>
                </a:cubicBezTo>
                <a:cubicBezTo>
                  <a:pt x="158" y="1176"/>
                  <a:pt x="160" y="1180"/>
                  <a:pt x="162" y="1185"/>
                </a:cubicBezTo>
                <a:cubicBezTo>
                  <a:pt x="164" y="1189"/>
                  <a:pt x="166" y="1193"/>
                  <a:pt x="168" y="1196"/>
                </a:cubicBezTo>
                <a:cubicBezTo>
                  <a:pt x="170" y="1201"/>
                  <a:pt x="173" y="1205"/>
                  <a:pt x="175" y="1210"/>
                </a:cubicBezTo>
                <a:cubicBezTo>
                  <a:pt x="177" y="1213"/>
                  <a:pt x="179" y="1217"/>
                  <a:pt x="181" y="1221"/>
                </a:cubicBezTo>
                <a:cubicBezTo>
                  <a:pt x="183" y="1225"/>
                  <a:pt x="186" y="1230"/>
                  <a:pt x="188" y="1234"/>
                </a:cubicBezTo>
                <a:cubicBezTo>
                  <a:pt x="190" y="1238"/>
                  <a:pt x="192" y="1241"/>
                  <a:pt x="194" y="1245"/>
                </a:cubicBezTo>
                <a:cubicBezTo>
                  <a:pt x="197" y="1250"/>
                  <a:pt x="199" y="1254"/>
                  <a:pt x="202" y="1258"/>
                </a:cubicBezTo>
                <a:cubicBezTo>
                  <a:pt x="204" y="1262"/>
                  <a:pt x="206" y="1266"/>
                  <a:pt x="208" y="1269"/>
                </a:cubicBezTo>
                <a:cubicBezTo>
                  <a:pt x="211" y="1274"/>
                  <a:pt x="214" y="1278"/>
                  <a:pt x="216" y="1283"/>
                </a:cubicBezTo>
                <a:cubicBezTo>
                  <a:pt x="218" y="1286"/>
                  <a:pt x="220" y="1290"/>
                  <a:pt x="222" y="1293"/>
                </a:cubicBezTo>
                <a:cubicBezTo>
                  <a:pt x="225" y="1298"/>
                  <a:pt x="228" y="1302"/>
                  <a:pt x="231" y="1307"/>
                </a:cubicBezTo>
                <a:cubicBezTo>
                  <a:pt x="233" y="1310"/>
                  <a:pt x="235" y="1313"/>
                  <a:pt x="237" y="1317"/>
                </a:cubicBezTo>
                <a:cubicBezTo>
                  <a:pt x="240" y="1322"/>
                  <a:pt x="244" y="1326"/>
                  <a:pt x="247" y="1331"/>
                </a:cubicBezTo>
                <a:cubicBezTo>
                  <a:pt x="249" y="1334"/>
                  <a:pt x="250" y="1337"/>
                  <a:pt x="252" y="1340"/>
                </a:cubicBezTo>
                <a:cubicBezTo>
                  <a:pt x="257" y="1346"/>
                  <a:pt x="261" y="1353"/>
                  <a:pt x="266" y="1360"/>
                </a:cubicBezTo>
                <a:cubicBezTo>
                  <a:pt x="267" y="1361"/>
                  <a:pt x="267" y="1362"/>
                  <a:pt x="268" y="1363"/>
                </a:cubicBezTo>
                <a:cubicBezTo>
                  <a:pt x="273" y="1370"/>
                  <a:pt x="279" y="1378"/>
                  <a:pt x="284" y="1386"/>
                </a:cubicBezTo>
                <a:cubicBezTo>
                  <a:pt x="286" y="1388"/>
                  <a:pt x="288" y="1391"/>
                  <a:pt x="290" y="1393"/>
                </a:cubicBezTo>
                <a:cubicBezTo>
                  <a:pt x="293" y="1398"/>
                  <a:pt x="296" y="1403"/>
                  <a:pt x="300" y="1407"/>
                </a:cubicBezTo>
                <a:cubicBezTo>
                  <a:pt x="300" y="1407"/>
                  <a:pt x="300" y="1407"/>
                  <a:pt x="300" y="1407"/>
                </a:cubicBezTo>
                <a:cubicBezTo>
                  <a:pt x="300" y="1407"/>
                  <a:pt x="300" y="1407"/>
                  <a:pt x="300" y="1407"/>
                </a:cubicBezTo>
                <a:cubicBezTo>
                  <a:pt x="299" y="1412"/>
                  <a:pt x="299" y="1416"/>
                  <a:pt x="299" y="1421"/>
                </a:cubicBezTo>
                <a:cubicBezTo>
                  <a:pt x="299" y="1425"/>
                  <a:pt x="298" y="1429"/>
                  <a:pt x="298" y="1433"/>
                </a:cubicBezTo>
                <a:cubicBezTo>
                  <a:pt x="298" y="1439"/>
                  <a:pt x="298" y="1444"/>
                  <a:pt x="297" y="1450"/>
                </a:cubicBezTo>
                <a:cubicBezTo>
                  <a:pt x="297" y="1453"/>
                  <a:pt x="297" y="1457"/>
                  <a:pt x="297" y="1460"/>
                </a:cubicBezTo>
                <a:cubicBezTo>
                  <a:pt x="297" y="1467"/>
                  <a:pt x="297" y="1473"/>
                  <a:pt x="296" y="1479"/>
                </a:cubicBezTo>
                <a:cubicBezTo>
                  <a:pt x="296" y="1482"/>
                  <a:pt x="296" y="1485"/>
                  <a:pt x="296" y="1487"/>
                </a:cubicBezTo>
                <a:cubicBezTo>
                  <a:pt x="296" y="1497"/>
                  <a:pt x="296" y="1506"/>
                  <a:pt x="296" y="1514"/>
                </a:cubicBezTo>
                <a:cubicBezTo>
                  <a:pt x="296" y="1525"/>
                  <a:pt x="296" y="1536"/>
                  <a:pt x="296" y="1546"/>
                </a:cubicBezTo>
                <a:cubicBezTo>
                  <a:pt x="296" y="1549"/>
                  <a:pt x="296" y="1551"/>
                  <a:pt x="296" y="1554"/>
                </a:cubicBezTo>
                <a:cubicBezTo>
                  <a:pt x="297" y="1564"/>
                  <a:pt x="297" y="1575"/>
                  <a:pt x="298" y="1585"/>
                </a:cubicBezTo>
                <a:cubicBezTo>
                  <a:pt x="298" y="1586"/>
                  <a:pt x="298" y="1586"/>
                  <a:pt x="298" y="1586"/>
                </a:cubicBezTo>
                <a:cubicBezTo>
                  <a:pt x="296" y="1584"/>
                  <a:pt x="295" y="1582"/>
                  <a:pt x="293" y="1580"/>
                </a:cubicBezTo>
                <a:cubicBezTo>
                  <a:pt x="290" y="1576"/>
                  <a:pt x="287" y="1571"/>
                  <a:pt x="284" y="1567"/>
                </a:cubicBezTo>
                <a:cubicBezTo>
                  <a:pt x="280" y="1562"/>
                  <a:pt x="277" y="1557"/>
                  <a:pt x="274" y="1552"/>
                </a:cubicBezTo>
                <a:cubicBezTo>
                  <a:pt x="271" y="1548"/>
                  <a:pt x="268" y="1543"/>
                  <a:pt x="265" y="1539"/>
                </a:cubicBezTo>
                <a:cubicBezTo>
                  <a:pt x="261" y="1534"/>
                  <a:pt x="258" y="1529"/>
                  <a:pt x="255" y="1524"/>
                </a:cubicBezTo>
                <a:cubicBezTo>
                  <a:pt x="252" y="1519"/>
                  <a:pt x="249" y="1515"/>
                  <a:pt x="246" y="1510"/>
                </a:cubicBezTo>
                <a:cubicBezTo>
                  <a:pt x="243" y="1505"/>
                  <a:pt x="240" y="1500"/>
                  <a:pt x="236" y="1495"/>
                </a:cubicBezTo>
                <a:cubicBezTo>
                  <a:pt x="234" y="1491"/>
                  <a:pt x="231" y="1486"/>
                  <a:pt x="228" y="1481"/>
                </a:cubicBezTo>
                <a:cubicBezTo>
                  <a:pt x="225" y="1476"/>
                  <a:pt x="222" y="1471"/>
                  <a:pt x="219" y="1466"/>
                </a:cubicBezTo>
                <a:cubicBezTo>
                  <a:pt x="216" y="1461"/>
                  <a:pt x="213" y="1457"/>
                  <a:pt x="211" y="1452"/>
                </a:cubicBezTo>
                <a:cubicBezTo>
                  <a:pt x="208" y="1447"/>
                  <a:pt x="205" y="1442"/>
                  <a:pt x="202" y="1436"/>
                </a:cubicBezTo>
                <a:cubicBezTo>
                  <a:pt x="199" y="1432"/>
                  <a:pt x="197" y="1427"/>
                  <a:pt x="194" y="1423"/>
                </a:cubicBezTo>
                <a:cubicBezTo>
                  <a:pt x="191" y="1417"/>
                  <a:pt x="189" y="1412"/>
                  <a:pt x="186" y="1407"/>
                </a:cubicBezTo>
                <a:cubicBezTo>
                  <a:pt x="183" y="1402"/>
                  <a:pt x="181" y="1397"/>
                  <a:pt x="178" y="1393"/>
                </a:cubicBezTo>
                <a:cubicBezTo>
                  <a:pt x="176" y="1387"/>
                  <a:pt x="173" y="1382"/>
                  <a:pt x="170" y="1376"/>
                </a:cubicBezTo>
                <a:cubicBezTo>
                  <a:pt x="168" y="1372"/>
                  <a:pt x="166" y="1367"/>
                  <a:pt x="163" y="1363"/>
                </a:cubicBezTo>
                <a:cubicBezTo>
                  <a:pt x="161" y="1357"/>
                  <a:pt x="158" y="1351"/>
                  <a:pt x="155" y="1346"/>
                </a:cubicBezTo>
                <a:cubicBezTo>
                  <a:pt x="153" y="1341"/>
                  <a:pt x="151" y="1337"/>
                  <a:pt x="149" y="1332"/>
                </a:cubicBezTo>
                <a:cubicBezTo>
                  <a:pt x="146" y="1326"/>
                  <a:pt x="144" y="1320"/>
                  <a:pt x="141" y="1315"/>
                </a:cubicBezTo>
                <a:cubicBezTo>
                  <a:pt x="139" y="1310"/>
                  <a:pt x="137" y="1306"/>
                  <a:pt x="135" y="1301"/>
                </a:cubicBezTo>
                <a:cubicBezTo>
                  <a:pt x="132" y="1295"/>
                  <a:pt x="130" y="1289"/>
                  <a:pt x="127" y="1283"/>
                </a:cubicBezTo>
                <a:cubicBezTo>
                  <a:pt x="126" y="1279"/>
                  <a:pt x="124" y="1274"/>
                  <a:pt x="122" y="1270"/>
                </a:cubicBezTo>
                <a:cubicBezTo>
                  <a:pt x="119" y="1264"/>
                  <a:pt x="117" y="1257"/>
                  <a:pt x="114" y="1251"/>
                </a:cubicBezTo>
                <a:cubicBezTo>
                  <a:pt x="113" y="1247"/>
                  <a:pt x="111" y="1243"/>
                  <a:pt x="110" y="1238"/>
                </a:cubicBezTo>
                <a:cubicBezTo>
                  <a:pt x="107" y="1232"/>
                  <a:pt x="105" y="1225"/>
                  <a:pt x="102" y="1218"/>
                </a:cubicBezTo>
                <a:cubicBezTo>
                  <a:pt x="101" y="1214"/>
                  <a:pt x="99" y="1210"/>
                  <a:pt x="98" y="1206"/>
                </a:cubicBezTo>
                <a:cubicBezTo>
                  <a:pt x="95" y="1198"/>
                  <a:pt x="92" y="1190"/>
                  <a:pt x="90" y="1182"/>
                </a:cubicBezTo>
                <a:cubicBezTo>
                  <a:pt x="89" y="1180"/>
                  <a:pt x="88" y="1177"/>
                  <a:pt x="87" y="1174"/>
                </a:cubicBezTo>
                <a:cubicBezTo>
                  <a:pt x="83" y="1164"/>
                  <a:pt x="80" y="1153"/>
                  <a:pt x="77" y="1142"/>
                </a:cubicBezTo>
                <a:cubicBezTo>
                  <a:pt x="76" y="1141"/>
                  <a:pt x="76" y="1140"/>
                  <a:pt x="76" y="1139"/>
                </a:cubicBezTo>
                <a:cubicBezTo>
                  <a:pt x="73" y="1129"/>
                  <a:pt x="70" y="1120"/>
                  <a:pt x="67" y="1110"/>
                </a:cubicBezTo>
                <a:cubicBezTo>
                  <a:pt x="75" y="1082"/>
                  <a:pt x="84" y="1054"/>
                  <a:pt x="93" y="1027"/>
                </a:cubicBezTo>
                <a:close/>
                <a:moveTo>
                  <a:pt x="61" y="1132"/>
                </a:moveTo>
                <a:cubicBezTo>
                  <a:pt x="62" y="1135"/>
                  <a:pt x="63" y="1137"/>
                  <a:pt x="63" y="1139"/>
                </a:cubicBezTo>
                <a:cubicBezTo>
                  <a:pt x="65" y="1144"/>
                  <a:pt x="66" y="1149"/>
                  <a:pt x="68" y="1154"/>
                </a:cubicBezTo>
                <a:cubicBezTo>
                  <a:pt x="70" y="1160"/>
                  <a:pt x="72" y="1166"/>
                  <a:pt x="74" y="1172"/>
                </a:cubicBezTo>
                <a:cubicBezTo>
                  <a:pt x="75" y="1177"/>
                  <a:pt x="77" y="1182"/>
                  <a:pt x="79" y="1187"/>
                </a:cubicBezTo>
                <a:cubicBezTo>
                  <a:pt x="80" y="1193"/>
                  <a:pt x="82" y="1198"/>
                  <a:pt x="84" y="1204"/>
                </a:cubicBezTo>
                <a:cubicBezTo>
                  <a:pt x="86" y="1209"/>
                  <a:pt x="88" y="1214"/>
                  <a:pt x="90" y="1219"/>
                </a:cubicBezTo>
                <a:cubicBezTo>
                  <a:pt x="92" y="1225"/>
                  <a:pt x="94" y="1231"/>
                  <a:pt x="96" y="1236"/>
                </a:cubicBezTo>
                <a:cubicBezTo>
                  <a:pt x="98" y="1241"/>
                  <a:pt x="100" y="1246"/>
                  <a:pt x="102" y="1251"/>
                </a:cubicBezTo>
                <a:cubicBezTo>
                  <a:pt x="104" y="1257"/>
                  <a:pt x="106" y="1262"/>
                  <a:pt x="108" y="1268"/>
                </a:cubicBezTo>
                <a:cubicBezTo>
                  <a:pt x="110" y="1273"/>
                  <a:pt x="112" y="1278"/>
                  <a:pt x="114" y="1283"/>
                </a:cubicBezTo>
                <a:cubicBezTo>
                  <a:pt x="117" y="1288"/>
                  <a:pt x="119" y="1294"/>
                  <a:pt x="121" y="1300"/>
                </a:cubicBezTo>
                <a:cubicBezTo>
                  <a:pt x="124" y="1305"/>
                  <a:pt x="126" y="1309"/>
                  <a:pt x="128" y="1314"/>
                </a:cubicBezTo>
                <a:cubicBezTo>
                  <a:pt x="130" y="1320"/>
                  <a:pt x="133" y="1325"/>
                  <a:pt x="135" y="1331"/>
                </a:cubicBezTo>
                <a:cubicBezTo>
                  <a:pt x="137" y="1336"/>
                  <a:pt x="140" y="1340"/>
                  <a:pt x="142" y="1345"/>
                </a:cubicBezTo>
                <a:cubicBezTo>
                  <a:pt x="144" y="1351"/>
                  <a:pt x="147" y="1356"/>
                  <a:pt x="150" y="1362"/>
                </a:cubicBezTo>
                <a:cubicBezTo>
                  <a:pt x="152" y="1367"/>
                  <a:pt x="154" y="1371"/>
                  <a:pt x="156" y="1376"/>
                </a:cubicBezTo>
                <a:cubicBezTo>
                  <a:pt x="159" y="1382"/>
                  <a:pt x="162" y="1387"/>
                  <a:pt x="165" y="1393"/>
                </a:cubicBezTo>
                <a:cubicBezTo>
                  <a:pt x="167" y="1397"/>
                  <a:pt x="170" y="1402"/>
                  <a:pt x="172" y="1406"/>
                </a:cubicBezTo>
                <a:cubicBezTo>
                  <a:pt x="175" y="1412"/>
                  <a:pt x="178" y="1417"/>
                  <a:pt x="181" y="1423"/>
                </a:cubicBezTo>
                <a:cubicBezTo>
                  <a:pt x="183" y="1427"/>
                  <a:pt x="186" y="1432"/>
                  <a:pt x="188" y="1436"/>
                </a:cubicBezTo>
                <a:cubicBezTo>
                  <a:pt x="191" y="1442"/>
                  <a:pt x="194" y="1448"/>
                  <a:pt x="198" y="1453"/>
                </a:cubicBezTo>
                <a:cubicBezTo>
                  <a:pt x="200" y="1457"/>
                  <a:pt x="202" y="1462"/>
                  <a:pt x="205" y="1466"/>
                </a:cubicBezTo>
                <a:cubicBezTo>
                  <a:pt x="208" y="1472"/>
                  <a:pt x="212" y="1478"/>
                  <a:pt x="215" y="1483"/>
                </a:cubicBezTo>
                <a:cubicBezTo>
                  <a:pt x="218" y="1487"/>
                  <a:pt x="220" y="1491"/>
                  <a:pt x="222" y="1495"/>
                </a:cubicBezTo>
                <a:cubicBezTo>
                  <a:pt x="226" y="1501"/>
                  <a:pt x="230" y="1508"/>
                  <a:pt x="234" y="1514"/>
                </a:cubicBezTo>
                <a:cubicBezTo>
                  <a:pt x="236" y="1517"/>
                  <a:pt x="238" y="1521"/>
                  <a:pt x="241" y="1524"/>
                </a:cubicBezTo>
                <a:cubicBezTo>
                  <a:pt x="245" y="1531"/>
                  <a:pt x="250" y="1539"/>
                  <a:pt x="255" y="1546"/>
                </a:cubicBezTo>
                <a:cubicBezTo>
                  <a:pt x="256" y="1548"/>
                  <a:pt x="258" y="1550"/>
                  <a:pt x="259" y="1553"/>
                </a:cubicBezTo>
                <a:cubicBezTo>
                  <a:pt x="266" y="1562"/>
                  <a:pt x="272" y="1572"/>
                  <a:pt x="279" y="1581"/>
                </a:cubicBezTo>
                <a:cubicBezTo>
                  <a:pt x="279" y="1582"/>
                  <a:pt x="280" y="1582"/>
                  <a:pt x="280" y="1582"/>
                </a:cubicBezTo>
                <a:cubicBezTo>
                  <a:pt x="286" y="1591"/>
                  <a:pt x="292" y="1600"/>
                  <a:pt x="299" y="1608"/>
                </a:cubicBezTo>
                <a:cubicBezTo>
                  <a:pt x="299" y="1618"/>
                  <a:pt x="300" y="1628"/>
                  <a:pt x="301" y="1637"/>
                </a:cubicBezTo>
                <a:cubicBezTo>
                  <a:pt x="301" y="1639"/>
                  <a:pt x="301" y="1641"/>
                  <a:pt x="301" y="1643"/>
                </a:cubicBezTo>
                <a:cubicBezTo>
                  <a:pt x="302" y="1651"/>
                  <a:pt x="303" y="1659"/>
                  <a:pt x="304" y="1667"/>
                </a:cubicBezTo>
                <a:cubicBezTo>
                  <a:pt x="304" y="1671"/>
                  <a:pt x="304" y="1674"/>
                  <a:pt x="305" y="1678"/>
                </a:cubicBezTo>
                <a:cubicBezTo>
                  <a:pt x="305" y="1684"/>
                  <a:pt x="306" y="1690"/>
                  <a:pt x="307" y="1697"/>
                </a:cubicBezTo>
                <a:cubicBezTo>
                  <a:pt x="307" y="1701"/>
                  <a:pt x="308" y="1705"/>
                  <a:pt x="308" y="1709"/>
                </a:cubicBezTo>
                <a:cubicBezTo>
                  <a:pt x="309" y="1715"/>
                  <a:pt x="310" y="1721"/>
                  <a:pt x="311" y="1727"/>
                </a:cubicBezTo>
                <a:cubicBezTo>
                  <a:pt x="311" y="1731"/>
                  <a:pt x="312" y="1735"/>
                  <a:pt x="313" y="1739"/>
                </a:cubicBezTo>
                <a:cubicBezTo>
                  <a:pt x="313" y="1745"/>
                  <a:pt x="314" y="1751"/>
                  <a:pt x="315" y="1756"/>
                </a:cubicBezTo>
                <a:cubicBezTo>
                  <a:pt x="316" y="1760"/>
                  <a:pt x="317" y="1765"/>
                  <a:pt x="317" y="1769"/>
                </a:cubicBezTo>
                <a:cubicBezTo>
                  <a:pt x="318" y="1775"/>
                  <a:pt x="319" y="1780"/>
                  <a:pt x="320" y="1786"/>
                </a:cubicBezTo>
                <a:cubicBezTo>
                  <a:pt x="321" y="1790"/>
                  <a:pt x="322" y="1794"/>
                  <a:pt x="323" y="1798"/>
                </a:cubicBezTo>
                <a:cubicBezTo>
                  <a:pt x="324" y="1804"/>
                  <a:pt x="325" y="1811"/>
                  <a:pt x="326" y="1817"/>
                </a:cubicBezTo>
                <a:cubicBezTo>
                  <a:pt x="327" y="1820"/>
                  <a:pt x="328" y="1824"/>
                  <a:pt x="328" y="1827"/>
                </a:cubicBezTo>
                <a:cubicBezTo>
                  <a:pt x="329" y="1828"/>
                  <a:pt x="329" y="1829"/>
                  <a:pt x="329" y="1830"/>
                </a:cubicBezTo>
                <a:cubicBezTo>
                  <a:pt x="327" y="1827"/>
                  <a:pt x="324" y="1824"/>
                  <a:pt x="322" y="1821"/>
                </a:cubicBezTo>
                <a:cubicBezTo>
                  <a:pt x="320" y="1819"/>
                  <a:pt x="318" y="1817"/>
                  <a:pt x="317" y="1814"/>
                </a:cubicBezTo>
                <a:cubicBezTo>
                  <a:pt x="314" y="1811"/>
                  <a:pt x="311" y="1807"/>
                  <a:pt x="308" y="1803"/>
                </a:cubicBezTo>
                <a:cubicBezTo>
                  <a:pt x="307" y="1801"/>
                  <a:pt x="305" y="1799"/>
                  <a:pt x="304" y="1797"/>
                </a:cubicBezTo>
                <a:cubicBezTo>
                  <a:pt x="301" y="1793"/>
                  <a:pt x="298" y="1789"/>
                  <a:pt x="295" y="1785"/>
                </a:cubicBezTo>
                <a:cubicBezTo>
                  <a:pt x="293" y="1783"/>
                  <a:pt x="292" y="1781"/>
                  <a:pt x="291" y="1779"/>
                </a:cubicBezTo>
                <a:cubicBezTo>
                  <a:pt x="287" y="1773"/>
                  <a:pt x="283" y="1768"/>
                  <a:pt x="279" y="1762"/>
                </a:cubicBezTo>
                <a:cubicBezTo>
                  <a:pt x="279" y="1762"/>
                  <a:pt x="278" y="1761"/>
                  <a:pt x="278" y="1761"/>
                </a:cubicBezTo>
                <a:cubicBezTo>
                  <a:pt x="274" y="1755"/>
                  <a:pt x="270" y="1749"/>
                  <a:pt x="266" y="1743"/>
                </a:cubicBezTo>
                <a:cubicBezTo>
                  <a:pt x="264" y="1741"/>
                  <a:pt x="263" y="1739"/>
                  <a:pt x="262" y="1737"/>
                </a:cubicBezTo>
                <a:cubicBezTo>
                  <a:pt x="259" y="1733"/>
                  <a:pt x="256" y="1729"/>
                  <a:pt x="254" y="1724"/>
                </a:cubicBezTo>
                <a:cubicBezTo>
                  <a:pt x="252" y="1722"/>
                  <a:pt x="251" y="1719"/>
                  <a:pt x="249" y="1717"/>
                </a:cubicBezTo>
                <a:cubicBezTo>
                  <a:pt x="247" y="1713"/>
                  <a:pt x="244" y="1710"/>
                  <a:pt x="242" y="1706"/>
                </a:cubicBezTo>
                <a:cubicBezTo>
                  <a:pt x="240" y="1703"/>
                  <a:pt x="239" y="1700"/>
                  <a:pt x="237" y="1698"/>
                </a:cubicBezTo>
                <a:cubicBezTo>
                  <a:pt x="235" y="1694"/>
                  <a:pt x="232" y="1691"/>
                  <a:pt x="230" y="1687"/>
                </a:cubicBezTo>
                <a:cubicBezTo>
                  <a:pt x="229" y="1684"/>
                  <a:pt x="227" y="1682"/>
                  <a:pt x="225" y="1679"/>
                </a:cubicBezTo>
                <a:cubicBezTo>
                  <a:pt x="223" y="1675"/>
                  <a:pt x="221" y="1672"/>
                  <a:pt x="219" y="1668"/>
                </a:cubicBezTo>
                <a:cubicBezTo>
                  <a:pt x="217" y="1665"/>
                  <a:pt x="216" y="1662"/>
                  <a:pt x="214" y="1660"/>
                </a:cubicBezTo>
                <a:cubicBezTo>
                  <a:pt x="212" y="1656"/>
                  <a:pt x="210" y="1653"/>
                  <a:pt x="208" y="1649"/>
                </a:cubicBezTo>
                <a:cubicBezTo>
                  <a:pt x="206" y="1646"/>
                  <a:pt x="205" y="1643"/>
                  <a:pt x="203" y="1640"/>
                </a:cubicBezTo>
                <a:cubicBezTo>
                  <a:pt x="201" y="1637"/>
                  <a:pt x="199" y="1634"/>
                  <a:pt x="197" y="1630"/>
                </a:cubicBezTo>
                <a:cubicBezTo>
                  <a:pt x="196" y="1627"/>
                  <a:pt x="194" y="1624"/>
                  <a:pt x="192" y="1621"/>
                </a:cubicBezTo>
                <a:cubicBezTo>
                  <a:pt x="191" y="1618"/>
                  <a:pt x="189" y="1614"/>
                  <a:pt x="187" y="1611"/>
                </a:cubicBezTo>
                <a:cubicBezTo>
                  <a:pt x="185" y="1608"/>
                  <a:pt x="184" y="1605"/>
                  <a:pt x="182" y="1602"/>
                </a:cubicBezTo>
                <a:cubicBezTo>
                  <a:pt x="180" y="1598"/>
                  <a:pt x="179" y="1595"/>
                  <a:pt x="177" y="1591"/>
                </a:cubicBezTo>
                <a:cubicBezTo>
                  <a:pt x="175" y="1588"/>
                  <a:pt x="174" y="1585"/>
                  <a:pt x="172" y="1582"/>
                </a:cubicBezTo>
                <a:cubicBezTo>
                  <a:pt x="170" y="1579"/>
                  <a:pt x="169" y="1575"/>
                  <a:pt x="167" y="1572"/>
                </a:cubicBezTo>
                <a:cubicBezTo>
                  <a:pt x="165" y="1569"/>
                  <a:pt x="164" y="1565"/>
                  <a:pt x="162" y="1562"/>
                </a:cubicBezTo>
                <a:cubicBezTo>
                  <a:pt x="161" y="1559"/>
                  <a:pt x="159" y="1555"/>
                  <a:pt x="157" y="1552"/>
                </a:cubicBezTo>
                <a:cubicBezTo>
                  <a:pt x="156" y="1549"/>
                  <a:pt x="154" y="1546"/>
                  <a:pt x="153" y="1543"/>
                </a:cubicBezTo>
                <a:cubicBezTo>
                  <a:pt x="151" y="1539"/>
                  <a:pt x="150" y="1536"/>
                  <a:pt x="148" y="1532"/>
                </a:cubicBezTo>
                <a:cubicBezTo>
                  <a:pt x="147" y="1529"/>
                  <a:pt x="145" y="1526"/>
                  <a:pt x="144" y="1523"/>
                </a:cubicBezTo>
                <a:cubicBezTo>
                  <a:pt x="142" y="1519"/>
                  <a:pt x="141" y="1516"/>
                  <a:pt x="139" y="1512"/>
                </a:cubicBezTo>
                <a:cubicBezTo>
                  <a:pt x="138" y="1509"/>
                  <a:pt x="136" y="1506"/>
                  <a:pt x="135" y="1502"/>
                </a:cubicBezTo>
                <a:cubicBezTo>
                  <a:pt x="133" y="1499"/>
                  <a:pt x="132" y="1495"/>
                  <a:pt x="130" y="1492"/>
                </a:cubicBezTo>
                <a:cubicBezTo>
                  <a:pt x="129" y="1489"/>
                  <a:pt x="128" y="1485"/>
                  <a:pt x="126" y="1482"/>
                </a:cubicBezTo>
                <a:cubicBezTo>
                  <a:pt x="125" y="1479"/>
                  <a:pt x="123" y="1475"/>
                  <a:pt x="122" y="1472"/>
                </a:cubicBezTo>
                <a:cubicBezTo>
                  <a:pt x="121" y="1468"/>
                  <a:pt x="119" y="1465"/>
                  <a:pt x="118" y="1462"/>
                </a:cubicBezTo>
                <a:cubicBezTo>
                  <a:pt x="117" y="1458"/>
                  <a:pt x="115" y="1455"/>
                  <a:pt x="114" y="1451"/>
                </a:cubicBezTo>
                <a:cubicBezTo>
                  <a:pt x="113" y="1448"/>
                  <a:pt x="111" y="1445"/>
                  <a:pt x="110" y="1442"/>
                </a:cubicBezTo>
                <a:cubicBezTo>
                  <a:pt x="109" y="1438"/>
                  <a:pt x="107" y="1434"/>
                  <a:pt x="106" y="1431"/>
                </a:cubicBezTo>
                <a:cubicBezTo>
                  <a:pt x="105" y="1427"/>
                  <a:pt x="104" y="1424"/>
                  <a:pt x="103" y="1421"/>
                </a:cubicBezTo>
                <a:cubicBezTo>
                  <a:pt x="101" y="1417"/>
                  <a:pt x="100" y="1414"/>
                  <a:pt x="99" y="1410"/>
                </a:cubicBezTo>
                <a:cubicBezTo>
                  <a:pt x="97" y="1407"/>
                  <a:pt x="96" y="1404"/>
                  <a:pt x="95" y="1400"/>
                </a:cubicBezTo>
                <a:cubicBezTo>
                  <a:pt x="94" y="1397"/>
                  <a:pt x="93" y="1393"/>
                  <a:pt x="91" y="1389"/>
                </a:cubicBezTo>
                <a:cubicBezTo>
                  <a:pt x="90" y="1386"/>
                  <a:pt x="89" y="1383"/>
                  <a:pt x="88" y="1380"/>
                </a:cubicBezTo>
                <a:cubicBezTo>
                  <a:pt x="87" y="1376"/>
                  <a:pt x="86" y="1372"/>
                  <a:pt x="84" y="1368"/>
                </a:cubicBezTo>
                <a:cubicBezTo>
                  <a:pt x="83" y="1365"/>
                  <a:pt x="82" y="1362"/>
                  <a:pt x="81" y="1359"/>
                </a:cubicBezTo>
                <a:cubicBezTo>
                  <a:pt x="80" y="1355"/>
                  <a:pt x="79" y="1351"/>
                  <a:pt x="78" y="1347"/>
                </a:cubicBezTo>
                <a:cubicBezTo>
                  <a:pt x="77" y="1344"/>
                  <a:pt x="76" y="1341"/>
                  <a:pt x="75" y="1338"/>
                </a:cubicBezTo>
                <a:cubicBezTo>
                  <a:pt x="74" y="1334"/>
                  <a:pt x="73" y="1330"/>
                  <a:pt x="71" y="1326"/>
                </a:cubicBezTo>
                <a:cubicBezTo>
                  <a:pt x="71" y="1323"/>
                  <a:pt x="70" y="1320"/>
                  <a:pt x="69" y="1317"/>
                </a:cubicBezTo>
                <a:cubicBezTo>
                  <a:pt x="68" y="1313"/>
                  <a:pt x="66" y="1309"/>
                  <a:pt x="65" y="1304"/>
                </a:cubicBezTo>
                <a:cubicBezTo>
                  <a:pt x="65" y="1301"/>
                  <a:pt x="64" y="1299"/>
                  <a:pt x="63" y="1296"/>
                </a:cubicBezTo>
                <a:cubicBezTo>
                  <a:pt x="62" y="1291"/>
                  <a:pt x="61" y="1287"/>
                  <a:pt x="59" y="1282"/>
                </a:cubicBezTo>
                <a:cubicBezTo>
                  <a:pt x="59" y="1280"/>
                  <a:pt x="58" y="1277"/>
                  <a:pt x="57" y="1274"/>
                </a:cubicBezTo>
                <a:cubicBezTo>
                  <a:pt x="56" y="1269"/>
                  <a:pt x="55" y="1264"/>
                  <a:pt x="54" y="1259"/>
                </a:cubicBezTo>
                <a:cubicBezTo>
                  <a:pt x="53" y="1257"/>
                  <a:pt x="53" y="1255"/>
                  <a:pt x="52" y="1253"/>
                </a:cubicBezTo>
                <a:cubicBezTo>
                  <a:pt x="51" y="1246"/>
                  <a:pt x="49" y="1239"/>
                  <a:pt x="47" y="1232"/>
                </a:cubicBezTo>
                <a:cubicBezTo>
                  <a:pt x="47" y="1230"/>
                  <a:pt x="47" y="1228"/>
                  <a:pt x="46" y="1226"/>
                </a:cubicBezTo>
                <a:cubicBezTo>
                  <a:pt x="45" y="1221"/>
                  <a:pt x="44" y="1216"/>
                  <a:pt x="43" y="1211"/>
                </a:cubicBezTo>
                <a:cubicBezTo>
                  <a:pt x="48" y="1185"/>
                  <a:pt x="55" y="1159"/>
                  <a:pt x="61" y="1132"/>
                </a:cubicBezTo>
                <a:close/>
                <a:moveTo>
                  <a:pt x="37" y="1241"/>
                </a:moveTo>
                <a:cubicBezTo>
                  <a:pt x="38" y="1244"/>
                  <a:pt x="38" y="1247"/>
                  <a:pt x="39" y="1249"/>
                </a:cubicBezTo>
                <a:cubicBezTo>
                  <a:pt x="40" y="1253"/>
                  <a:pt x="41" y="1256"/>
                  <a:pt x="41" y="1259"/>
                </a:cubicBezTo>
                <a:cubicBezTo>
                  <a:pt x="42" y="1263"/>
                  <a:pt x="43" y="1267"/>
                  <a:pt x="44" y="1271"/>
                </a:cubicBezTo>
                <a:cubicBezTo>
                  <a:pt x="45" y="1274"/>
                  <a:pt x="46" y="1277"/>
                  <a:pt x="47" y="1280"/>
                </a:cubicBezTo>
                <a:cubicBezTo>
                  <a:pt x="48" y="1284"/>
                  <a:pt x="49" y="1289"/>
                  <a:pt x="50" y="1293"/>
                </a:cubicBezTo>
                <a:cubicBezTo>
                  <a:pt x="51" y="1296"/>
                  <a:pt x="51" y="1299"/>
                  <a:pt x="52" y="1302"/>
                </a:cubicBezTo>
                <a:cubicBezTo>
                  <a:pt x="53" y="1306"/>
                  <a:pt x="54" y="1310"/>
                  <a:pt x="56" y="1314"/>
                </a:cubicBezTo>
                <a:cubicBezTo>
                  <a:pt x="56" y="1317"/>
                  <a:pt x="57" y="1320"/>
                  <a:pt x="58" y="1323"/>
                </a:cubicBezTo>
                <a:cubicBezTo>
                  <a:pt x="59" y="1327"/>
                  <a:pt x="61" y="1332"/>
                  <a:pt x="62" y="1337"/>
                </a:cubicBezTo>
                <a:cubicBezTo>
                  <a:pt x="63" y="1339"/>
                  <a:pt x="63" y="1341"/>
                  <a:pt x="64" y="1344"/>
                </a:cubicBezTo>
                <a:cubicBezTo>
                  <a:pt x="66" y="1349"/>
                  <a:pt x="68" y="1355"/>
                  <a:pt x="69" y="1360"/>
                </a:cubicBezTo>
                <a:cubicBezTo>
                  <a:pt x="70" y="1362"/>
                  <a:pt x="70" y="1363"/>
                  <a:pt x="71" y="1365"/>
                </a:cubicBezTo>
                <a:cubicBezTo>
                  <a:pt x="75" y="1379"/>
                  <a:pt x="80" y="1393"/>
                  <a:pt x="85" y="1407"/>
                </a:cubicBezTo>
                <a:cubicBezTo>
                  <a:pt x="85" y="1408"/>
                  <a:pt x="85" y="1408"/>
                  <a:pt x="85" y="1409"/>
                </a:cubicBezTo>
                <a:cubicBezTo>
                  <a:pt x="88" y="1415"/>
                  <a:pt x="90" y="1422"/>
                  <a:pt x="92" y="1428"/>
                </a:cubicBezTo>
                <a:cubicBezTo>
                  <a:pt x="93" y="1430"/>
                  <a:pt x="94" y="1431"/>
                  <a:pt x="94" y="1433"/>
                </a:cubicBezTo>
                <a:cubicBezTo>
                  <a:pt x="96" y="1438"/>
                  <a:pt x="98" y="1443"/>
                  <a:pt x="100" y="1449"/>
                </a:cubicBezTo>
                <a:cubicBezTo>
                  <a:pt x="101" y="1451"/>
                  <a:pt x="102" y="1453"/>
                  <a:pt x="102" y="1455"/>
                </a:cubicBezTo>
                <a:cubicBezTo>
                  <a:pt x="104" y="1460"/>
                  <a:pt x="106" y="1464"/>
                  <a:pt x="108" y="1469"/>
                </a:cubicBezTo>
                <a:cubicBezTo>
                  <a:pt x="109" y="1471"/>
                  <a:pt x="110" y="1474"/>
                  <a:pt x="111" y="1476"/>
                </a:cubicBezTo>
                <a:cubicBezTo>
                  <a:pt x="113" y="1481"/>
                  <a:pt x="115" y="1485"/>
                  <a:pt x="116" y="1490"/>
                </a:cubicBezTo>
                <a:cubicBezTo>
                  <a:pt x="117" y="1492"/>
                  <a:pt x="119" y="1495"/>
                  <a:pt x="120" y="1497"/>
                </a:cubicBezTo>
                <a:cubicBezTo>
                  <a:pt x="121" y="1501"/>
                  <a:pt x="123" y="1506"/>
                  <a:pt x="125" y="1510"/>
                </a:cubicBezTo>
                <a:cubicBezTo>
                  <a:pt x="126" y="1512"/>
                  <a:pt x="127" y="1515"/>
                  <a:pt x="128" y="1518"/>
                </a:cubicBezTo>
                <a:cubicBezTo>
                  <a:pt x="130" y="1522"/>
                  <a:pt x="132" y="1526"/>
                  <a:pt x="134" y="1530"/>
                </a:cubicBezTo>
                <a:cubicBezTo>
                  <a:pt x="135" y="1533"/>
                  <a:pt x="136" y="1535"/>
                  <a:pt x="138" y="1538"/>
                </a:cubicBezTo>
                <a:cubicBezTo>
                  <a:pt x="139" y="1542"/>
                  <a:pt x="141" y="1546"/>
                  <a:pt x="143" y="1550"/>
                </a:cubicBezTo>
                <a:cubicBezTo>
                  <a:pt x="145" y="1553"/>
                  <a:pt x="146" y="1555"/>
                  <a:pt x="147" y="1558"/>
                </a:cubicBezTo>
                <a:cubicBezTo>
                  <a:pt x="149" y="1562"/>
                  <a:pt x="151" y="1566"/>
                  <a:pt x="153" y="1570"/>
                </a:cubicBezTo>
                <a:cubicBezTo>
                  <a:pt x="154" y="1573"/>
                  <a:pt x="155" y="1575"/>
                  <a:pt x="157" y="1578"/>
                </a:cubicBezTo>
                <a:cubicBezTo>
                  <a:pt x="159" y="1582"/>
                  <a:pt x="161" y="1586"/>
                  <a:pt x="163" y="1590"/>
                </a:cubicBezTo>
                <a:cubicBezTo>
                  <a:pt x="164" y="1593"/>
                  <a:pt x="165" y="1595"/>
                  <a:pt x="167" y="1598"/>
                </a:cubicBezTo>
                <a:cubicBezTo>
                  <a:pt x="169" y="1602"/>
                  <a:pt x="171" y="1606"/>
                  <a:pt x="173" y="1610"/>
                </a:cubicBezTo>
                <a:cubicBezTo>
                  <a:pt x="174" y="1612"/>
                  <a:pt x="176" y="1615"/>
                  <a:pt x="177" y="1618"/>
                </a:cubicBezTo>
                <a:cubicBezTo>
                  <a:pt x="179" y="1621"/>
                  <a:pt x="181" y="1625"/>
                  <a:pt x="183" y="1629"/>
                </a:cubicBezTo>
                <a:cubicBezTo>
                  <a:pt x="185" y="1632"/>
                  <a:pt x="186" y="1634"/>
                  <a:pt x="188" y="1637"/>
                </a:cubicBezTo>
                <a:cubicBezTo>
                  <a:pt x="190" y="1641"/>
                  <a:pt x="192" y="1645"/>
                  <a:pt x="194" y="1648"/>
                </a:cubicBezTo>
                <a:cubicBezTo>
                  <a:pt x="195" y="1651"/>
                  <a:pt x="197" y="1654"/>
                  <a:pt x="198" y="1656"/>
                </a:cubicBezTo>
                <a:cubicBezTo>
                  <a:pt x="200" y="1660"/>
                  <a:pt x="203" y="1664"/>
                  <a:pt x="205" y="1668"/>
                </a:cubicBezTo>
                <a:cubicBezTo>
                  <a:pt x="206" y="1670"/>
                  <a:pt x="208" y="1673"/>
                  <a:pt x="209" y="1676"/>
                </a:cubicBezTo>
                <a:cubicBezTo>
                  <a:pt x="212" y="1679"/>
                  <a:pt x="214" y="1683"/>
                  <a:pt x="216" y="1687"/>
                </a:cubicBezTo>
                <a:cubicBezTo>
                  <a:pt x="218" y="1689"/>
                  <a:pt x="219" y="1692"/>
                  <a:pt x="221" y="1695"/>
                </a:cubicBezTo>
                <a:cubicBezTo>
                  <a:pt x="223" y="1698"/>
                  <a:pt x="225" y="1702"/>
                  <a:pt x="228" y="1706"/>
                </a:cubicBezTo>
                <a:cubicBezTo>
                  <a:pt x="229" y="1708"/>
                  <a:pt x="231" y="1711"/>
                  <a:pt x="232" y="1713"/>
                </a:cubicBezTo>
                <a:cubicBezTo>
                  <a:pt x="235" y="1717"/>
                  <a:pt x="237" y="1721"/>
                  <a:pt x="240" y="1725"/>
                </a:cubicBezTo>
                <a:cubicBezTo>
                  <a:pt x="241" y="1727"/>
                  <a:pt x="243" y="1730"/>
                  <a:pt x="244" y="1732"/>
                </a:cubicBezTo>
                <a:cubicBezTo>
                  <a:pt x="247" y="1736"/>
                  <a:pt x="249" y="1740"/>
                  <a:pt x="252" y="1743"/>
                </a:cubicBezTo>
                <a:cubicBezTo>
                  <a:pt x="253" y="1746"/>
                  <a:pt x="255" y="1748"/>
                  <a:pt x="257" y="1751"/>
                </a:cubicBezTo>
                <a:cubicBezTo>
                  <a:pt x="259" y="1754"/>
                  <a:pt x="262" y="1758"/>
                  <a:pt x="264" y="1762"/>
                </a:cubicBezTo>
                <a:cubicBezTo>
                  <a:pt x="266" y="1764"/>
                  <a:pt x="267" y="1767"/>
                  <a:pt x="269" y="1769"/>
                </a:cubicBezTo>
                <a:cubicBezTo>
                  <a:pt x="272" y="1773"/>
                  <a:pt x="274" y="1777"/>
                  <a:pt x="277" y="1780"/>
                </a:cubicBezTo>
                <a:cubicBezTo>
                  <a:pt x="279" y="1783"/>
                  <a:pt x="280" y="1785"/>
                  <a:pt x="282" y="1787"/>
                </a:cubicBezTo>
                <a:cubicBezTo>
                  <a:pt x="285" y="1791"/>
                  <a:pt x="288" y="1795"/>
                  <a:pt x="290" y="1799"/>
                </a:cubicBezTo>
                <a:cubicBezTo>
                  <a:pt x="292" y="1801"/>
                  <a:pt x="293" y="1803"/>
                  <a:pt x="295" y="1805"/>
                </a:cubicBezTo>
                <a:cubicBezTo>
                  <a:pt x="298" y="1810"/>
                  <a:pt x="302" y="1814"/>
                  <a:pt x="305" y="1819"/>
                </a:cubicBezTo>
                <a:cubicBezTo>
                  <a:pt x="306" y="1820"/>
                  <a:pt x="307" y="1821"/>
                  <a:pt x="308" y="1823"/>
                </a:cubicBezTo>
                <a:cubicBezTo>
                  <a:pt x="312" y="1829"/>
                  <a:pt x="317" y="1834"/>
                  <a:pt x="322" y="1840"/>
                </a:cubicBezTo>
                <a:cubicBezTo>
                  <a:pt x="323" y="1842"/>
                  <a:pt x="324" y="1843"/>
                  <a:pt x="325" y="1845"/>
                </a:cubicBezTo>
                <a:cubicBezTo>
                  <a:pt x="328" y="1849"/>
                  <a:pt x="332" y="1853"/>
                  <a:pt x="335" y="1857"/>
                </a:cubicBezTo>
                <a:cubicBezTo>
                  <a:pt x="336" y="1864"/>
                  <a:pt x="338" y="1870"/>
                  <a:pt x="340" y="1877"/>
                </a:cubicBezTo>
                <a:cubicBezTo>
                  <a:pt x="340" y="1879"/>
                  <a:pt x="340" y="1880"/>
                  <a:pt x="341" y="1882"/>
                </a:cubicBezTo>
                <a:cubicBezTo>
                  <a:pt x="342" y="1887"/>
                  <a:pt x="343" y="1892"/>
                  <a:pt x="345" y="1898"/>
                </a:cubicBezTo>
                <a:cubicBezTo>
                  <a:pt x="345" y="1900"/>
                  <a:pt x="346" y="1903"/>
                  <a:pt x="347" y="1905"/>
                </a:cubicBezTo>
                <a:cubicBezTo>
                  <a:pt x="348" y="1909"/>
                  <a:pt x="349" y="1914"/>
                  <a:pt x="350" y="1918"/>
                </a:cubicBezTo>
                <a:cubicBezTo>
                  <a:pt x="351" y="1921"/>
                  <a:pt x="352" y="1924"/>
                  <a:pt x="353" y="1926"/>
                </a:cubicBezTo>
                <a:cubicBezTo>
                  <a:pt x="354" y="1931"/>
                  <a:pt x="355" y="1935"/>
                  <a:pt x="356" y="1939"/>
                </a:cubicBezTo>
                <a:cubicBezTo>
                  <a:pt x="357" y="1942"/>
                  <a:pt x="358" y="1944"/>
                  <a:pt x="359" y="1947"/>
                </a:cubicBezTo>
                <a:cubicBezTo>
                  <a:pt x="360" y="1951"/>
                  <a:pt x="361" y="1955"/>
                  <a:pt x="362" y="1959"/>
                </a:cubicBezTo>
                <a:cubicBezTo>
                  <a:pt x="363" y="1962"/>
                  <a:pt x="364" y="1965"/>
                  <a:pt x="365" y="1968"/>
                </a:cubicBezTo>
                <a:cubicBezTo>
                  <a:pt x="366" y="1972"/>
                  <a:pt x="368" y="1976"/>
                  <a:pt x="369" y="1980"/>
                </a:cubicBezTo>
                <a:cubicBezTo>
                  <a:pt x="370" y="1983"/>
                  <a:pt x="371" y="1985"/>
                  <a:pt x="372" y="1988"/>
                </a:cubicBezTo>
                <a:cubicBezTo>
                  <a:pt x="373" y="1992"/>
                  <a:pt x="374" y="1996"/>
                  <a:pt x="376" y="2001"/>
                </a:cubicBezTo>
                <a:cubicBezTo>
                  <a:pt x="377" y="2003"/>
                  <a:pt x="377" y="2006"/>
                  <a:pt x="378" y="2008"/>
                </a:cubicBezTo>
                <a:cubicBezTo>
                  <a:pt x="380" y="2013"/>
                  <a:pt x="382" y="2017"/>
                  <a:pt x="383" y="2022"/>
                </a:cubicBezTo>
                <a:cubicBezTo>
                  <a:pt x="384" y="2024"/>
                  <a:pt x="385" y="2026"/>
                  <a:pt x="385" y="2028"/>
                </a:cubicBezTo>
                <a:cubicBezTo>
                  <a:pt x="388" y="2034"/>
                  <a:pt x="390" y="2041"/>
                  <a:pt x="392" y="2047"/>
                </a:cubicBezTo>
                <a:cubicBezTo>
                  <a:pt x="392" y="2047"/>
                  <a:pt x="393" y="2048"/>
                  <a:pt x="393" y="2048"/>
                </a:cubicBezTo>
                <a:cubicBezTo>
                  <a:pt x="395" y="2055"/>
                  <a:pt x="398" y="2062"/>
                  <a:pt x="401" y="2068"/>
                </a:cubicBezTo>
                <a:cubicBezTo>
                  <a:pt x="401" y="2070"/>
                  <a:pt x="402" y="2072"/>
                  <a:pt x="402" y="2073"/>
                </a:cubicBezTo>
                <a:cubicBezTo>
                  <a:pt x="404" y="2078"/>
                  <a:pt x="406" y="2083"/>
                  <a:pt x="408" y="2088"/>
                </a:cubicBezTo>
                <a:cubicBezTo>
                  <a:pt x="409" y="2091"/>
                  <a:pt x="410" y="2093"/>
                  <a:pt x="411" y="2095"/>
                </a:cubicBezTo>
                <a:cubicBezTo>
                  <a:pt x="413" y="2099"/>
                  <a:pt x="415" y="2104"/>
                  <a:pt x="417" y="2108"/>
                </a:cubicBezTo>
                <a:cubicBezTo>
                  <a:pt x="418" y="2110"/>
                  <a:pt x="419" y="2113"/>
                  <a:pt x="420" y="2115"/>
                </a:cubicBezTo>
                <a:cubicBezTo>
                  <a:pt x="422" y="2120"/>
                  <a:pt x="423" y="2124"/>
                  <a:pt x="425" y="2128"/>
                </a:cubicBezTo>
                <a:cubicBezTo>
                  <a:pt x="426" y="2130"/>
                  <a:pt x="428" y="2133"/>
                  <a:pt x="429" y="2135"/>
                </a:cubicBezTo>
                <a:cubicBezTo>
                  <a:pt x="430" y="2139"/>
                  <a:pt x="432" y="2143"/>
                  <a:pt x="434" y="2147"/>
                </a:cubicBezTo>
                <a:cubicBezTo>
                  <a:pt x="435" y="2150"/>
                  <a:pt x="436" y="2152"/>
                  <a:pt x="438" y="2155"/>
                </a:cubicBezTo>
                <a:cubicBezTo>
                  <a:pt x="438" y="2156"/>
                  <a:pt x="439" y="2158"/>
                  <a:pt x="440" y="2159"/>
                </a:cubicBezTo>
                <a:cubicBezTo>
                  <a:pt x="436" y="2156"/>
                  <a:pt x="433" y="2152"/>
                  <a:pt x="429" y="2148"/>
                </a:cubicBezTo>
                <a:cubicBezTo>
                  <a:pt x="426" y="2145"/>
                  <a:pt x="423" y="2142"/>
                  <a:pt x="420" y="2139"/>
                </a:cubicBezTo>
                <a:cubicBezTo>
                  <a:pt x="416" y="2134"/>
                  <a:pt x="412" y="2130"/>
                  <a:pt x="407" y="2125"/>
                </a:cubicBezTo>
                <a:cubicBezTo>
                  <a:pt x="405" y="2122"/>
                  <a:pt x="402" y="2119"/>
                  <a:pt x="399" y="2116"/>
                </a:cubicBezTo>
                <a:cubicBezTo>
                  <a:pt x="395" y="2111"/>
                  <a:pt x="390" y="2106"/>
                  <a:pt x="385" y="2100"/>
                </a:cubicBezTo>
                <a:cubicBezTo>
                  <a:pt x="383" y="2098"/>
                  <a:pt x="381" y="2096"/>
                  <a:pt x="379" y="2093"/>
                </a:cubicBezTo>
                <a:cubicBezTo>
                  <a:pt x="372" y="2086"/>
                  <a:pt x="366" y="2078"/>
                  <a:pt x="359" y="2070"/>
                </a:cubicBezTo>
                <a:cubicBezTo>
                  <a:pt x="358" y="2069"/>
                  <a:pt x="357" y="2068"/>
                  <a:pt x="356" y="2066"/>
                </a:cubicBezTo>
                <a:cubicBezTo>
                  <a:pt x="351" y="2060"/>
                  <a:pt x="345" y="2053"/>
                  <a:pt x="340" y="2046"/>
                </a:cubicBezTo>
                <a:cubicBezTo>
                  <a:pt x="338" y="2043"/>
                  <a:pt x="335" y="2040"/>
                  <a:pt x="333" y="2038"/>
                </a:cubicBezTo>
                <a:cubicBezTo>
                  <a:pt x="329" y="2032"/>
                  <a:pt x="325" y="2027"/>
                  <a:pt x="321" y="2022"/>
                </a:cubicBezTo>
                <a:cubicBezTo>
                  <a:pt x="319" y="2019"/>
                  <a:pt x="316" y="2015"/>
                  <a:pt x="314" y="2012"/>
                </a:cubicBezTo>
                <a:cubicBezTo>
                  <a:pt x="310" y="2007"/>
                  <a:pt x="306" y="2002"/>
                  <a:pt x="303" y="1998"/>
                </a:cubicBezTo>
                <a:cubicBezTo>
                  <a:pt x="300" y="1994"/>
                  <a:pt x="298" y="1990"/>
                  <a:pt x="295" y="1987"/>
                </a:cubicBezTo>
                <a:cubicBezTo>
                  <a:pt x="292" y="1982"/>
                  <a:pt x="288" y="1977"/>
                  <a:pt x="285" y="1973"/>
                </a:cubicBezTo>
                <a:cubicBezTo>
                  <a:pt x="282" y="1969"/>
                  <a:pt x="280" y="1965"/>
                  <a:pt x="277" y="1961"/>
                </a:cubicBezTo>
                <a:cubicBezTo>
                  <a:pt x="274" y="1957"/>
                  <a:pt x="271" y="1952"/>
                  <a:pt x="268" y="1947"/>
                </a:cubicBezTo>
                <a:cubicBezTo>
                  <a:pt x="265" y="1944"/>
                  <a:pt x="263" y="1940"/>
                  <a:pt x="260" y="1936"/>
                </a:cubicBezTo>
                <a:cubicBezTo>
                  <a:pt x="257" y="1931"/>
                  <a:pt x="254" y="1927"/>
                  <a:pt x="251" y="1922"/>
                </a:cubicBezTo>
                <a:cubicBezTo>
                  <a:pt x="248" y="1918"/>
                  <a:pt x="246" y="1914"/>
                  <a:pt x="243" y="1910"/>
                </a:cubicBezTo>
                <a:cubicBezTo>
                  <a:pt x="241" y="1905"/>
                  <a:pt x="238" y="1901"/>
                  <a:pt x="235" y="1896"/>
                </a:cubicBezTo>
                <a:cubicBezTo>
                  <a:pt x="232" y="1892"/>
                  <a:pt x="230" y="1888"/>
                  <a:pt x="227" y="1884"/>
                </a:cubicBezTo>
                <a:cubicBezTo>
                  <a:pt x="225" y="1879"/>
                  <a:pt x="222" y="1875"/>
                  <a:pt x="219" y="1870"/>
                </a:cubicBezTo>
                <a:cubicBezTo>
                  <a:pt x="217" y="1866"/>
                  <a:pt x="214" y="1862"/>
                  <a:pt x="212" y="1858"/>
                </a:cubicBezTo>
                <a:cubicBezTo>
                  <a:pt x="209" y="1853"/>
                  <a:pt x="206" y="1848"/>
                  <a:pt x="204" y="1843"/>
                </a:cubicBezTo>
                <a:cubicBezTo>
                  <a:pt x="202" y="1839"/>
                  <a:pt x="199" y="1835"/>
                  <a:pt x="197" y="1831"/>
                </a:cubicBezTo>
                <a:cubicBezTo>
                  <a:pt x="194" y="1826"/>
                  <a:pt x="192" y="1821"/>
                  <a:pt x="189" y="1817"/>
                </a:cubicBezTo>
                <a:cubicBezTo>
                  <a:pt x="187" y="1812"/>
                  <a:pt x="185" y="1808"/>
                  <a:pt x="183" y="1804"/>
                </a:cubicBezTo>
                <a:cubicBezTo>
                  <a:pt x="180" y="1799"/>
                  <a:pt x="178" y="1794"/>
                  <a:pt x="175" y="1790"/>
                </a:cubicBezTo>
                <a:cubicBezTo>
                  <a:pt x="173" y="1785"/>
                  <a:pt x="171" y="1781"/>
                  <a:pt x="169" y="1777"/>
                </a:cubicBezTo>
                <a:cubicBezTo>
                  <a:pt x="166" y="1772"/>
                  <a:pt x="164" y="1767"/>
                  <a:pt x="162" y="1762"/>
                </a:cubicBezTo>
                <a:cubicBezTo>
                  <a:pt x="159" y="1758"/>
                  <a:pt x="157" y="1754"/>
                  <a:pt x="155" y="1749"/>
                </a:cubicBezTo>
                <a:cubicBezTo>
                  <a:pt x="153" y="1744"/>
                  <a:pt x="151" y="1739"/>
                  <a:pt x="149" y="1735"/>
                </a:cubicBezTo>
                <a:cubicBezTo>
                  <a:pt x="147" y="1730"/>
                  <a:pt x="145" y="1726"/>
                  <a:pt x="143" y="1722"/>
                </a:cubicBezTo>
                <a:cubicBezTo>
                  <a:pt x="140" y="1717"/>
                  <a:pt x="138" y="1712"/>
                  <a:pt x="136" y="1707"/>
                </a:cubicBezTo>
                <a:cubicBezTo>
                  <a:pt x="134" y="1702"/>
                  <a:pt x="132" y="1698"/>
                  <a:pt x="130" y="1694"/>
                </a:cubicBezTo>
                <a:cubicBezTo>
                  <a:pt x="128" y="1689"/>
                  <a:pt x="126" y="1684"/>
                  <a:pt x="124" y="1679"/>
                </a:cubicBezTo>
                <a:cubicBezTo>
                  <a:pt x="122" y="1674"/>
                  <a:pt x="121" y="1670"/>
                  <a:pt x="119" y="1665"/>
                </a:cubicBezTo>
                <a:cubicBezTo>
                  <a:pt x="117" y="1660"/>
                  <a:pt x="115" y="1655"/>
                  <a:pt x="113" y="1650"/>
                </a:cubicBezTo>
                <a:cubicBezTo>
                  <a:pt x="111" y="1646"/>
                  <a:pt x="110" y="1641"/>
                  <a:pt x="108" y="1637"/>
                </a:cubicBezTo>
                <a:cubicBezTo>
                  <a:pt x="106" y="1632"/>
                  <a:pt x="104" y="1627"/>
                  <a:pt x="102" y="1622"/>
                </a:cubicBezTo>
                <a:cubicBezTo>
                  <a:pt x="101" y="1617"/>
                  <a:pt x="99" y="1613"/>
                  <a:pt x="97" y="1608"/>
                </a:cubicBezTo>
                <a:cubicBezTo>
                  <a:pt x="96" y="1603"/>
                  <a:pt x="94" y="1598"/>
                  <a:pt x="92" y="1593"/>
                </a:cubicBezTo>
                <a:cubicBezTo>
                  <a:pt x="91" y="1588"/>
                  <a:pt x="89" y="1584"/>
                  <a:pt x="88" y="1579"/>
                </a:cubicBezTo>
                <a:cubicBezTo>
                  <a:pt x="86" y="1574"/>
                  <a:pt x="84" y="1569"/>
                  <a:pt x="83" y="1564"/>
                </a:cubicBezTo>
                <a:cubicBezTo>
                  <a:pt x="81" y="1559"/>
                  <a:pt x="80" y="1555"/>
                  <a:pt x="78" y="1550"/>
                </a:cubicBezTo>
                <a:cubicBezTo>
                  <a:pt x="77" y="1545"/>
                  <a:pt x="75" y="1540"/>
                  <a:pt x="74" y="1535"/>
                </a:cubicBezTo>
                <a:cubicBezTo>
                  <a:pt x="72" y="1530"/>
                  <a:pt x="71" y="1526"/>
                  <a:pt x="70" y="1521"/>
                </a:cubicBezTo>
                <a:cubicBezTo>
                  <a:pt x="68" y="1516"/>
                  <a:pt x="67" y="1510"/>
                  <a:pt x="65" y="1505"/>
                </a:cubicBezTo>
                <a:cubicBezTo>
                  <a:pt x="64" y="1501"/>
                  <a:pt x="63" y="1496"/>
                  <a:pt x="61" y="1492"/>
                </a:cubicBezTo>
                <a:cubicBezTo>
                  <a:pt x="60" y="1486"/>
                  <a:pt x="59" y="1481"/>
                  <a:pt x="57" y="1475"/>
                </a:cubicBezTo>
                <a:cubicBezTo>
                  <a:pt x="56" y="1471"/>
                  <a:pt x="55" y="1466"/>
                  <a:pt x="54" y="1462"/>
                </a:cubicBezTo>
                <a:cubicBezTo>
                  <a:pt x="53" y="1456"/>
                  <a:pt x="51" y="1451"/>
                  <a:pt x="50" y="1445"/>
                </a:cubicBezTo>
                <a:cubicBezTo>
                  <a:pt x="49" y="1441"/>
                  <a:pt x="48" y="1437"/>
                  <a:pt x="47" y="1432"/>
                </a:cubicBezTo>
                <a:cubicBezTo>
                  <a:pt x="46" y="1426"/>
                  <a:pt x="45" y="1421"/>
                  <a:pt x="44" y="1415"/>
                </a:cubicBezTo>
                <a:cubicBezTo>
                  <a:pt x="43" y="1411"/>
                  <a:pt x="42" y="1407"/>
                  <a:pt x="41" y="1402"/>
                </a:cubicBezTo>
                <a:cubicBezTo>
                  <a:pt x="40" y="1396"/>
                  <a:pt x="39" y="1390"/>
                  <a:pt x="37" y="1384"/>
                </a:cubicBezTo>
                <a:cubicBezTo>
                  <a:pt x="37" y="1380"/>
                  <a:pt x="36" y="1376"/>
                  <a:pt x="35" y="1372"/>
                </a:cubicBezTo>
                <a:cubicBezTo>
                  <a:pt x="34" y="1365"/>
                  <a:pt x="33" y="1358"/>
                  <a:pt x="32" y="1350"/>
                </a:cubicBezTo>
                <a:cubicBezTo>
                  <a:pt x="31" y="1348"/>
                  <a:pt x="31" y="1345"/>
                  <a:pt x="30" y="1342"/>
                </a:cubicBezTo>
                <a:cubicBezTo>
                  <a:pt x="29" y="1332"/>
                  <a:pt x="27" y="1322"/>
                  <a:pt x="26" y="1312"/>
                </a:cubicBezTo>
                <a:cubicBezTo>
                  <a:pt x="29" y="1288"/>
                  <a:pt x="33" y="1265"/>
                  <a:pt x="37" y="1241"/>
                </a:cubicBezTo>
                <a:close/>
                <a:moveTo>
                  <a:pt x="20" y="1357"/>
                </a:moveTo>
                <a:cubicBezTo>
                  <a:pt x="21" y="1361"/>
                  <a:pt x="22" y="1364"/>
                  <a:pt x="22" y="1368"/>
                </a:cubicBezTo>
                <a:cubicBezTo>
                  <a:pt x="23" y="1372"/>
                  <a:pt x="24" y="1376"/>
                  <a:pt x="24" y="1380"/>
                </a:cubicBezTo>
                <a:cubicBezTo>
                  <a:pt x="26" y="1386"/>
                  <a:pt x="27" y="1392"/>
                  <a:pt x="28" y="1398"/>
                </a:cubicBezTo>
                <a:cubicBezTo>
                  <a:pt x="29" y="1402"/>
                  <a:pt x="29" y="1406"/>
                  <a:pt x="30" y="1410"/>
                </a:cubicBezTo>
                <a:cubicBezTo>
                  <a:pt x="31" y="1417"/>
                  <a:pt x="33" y="1423"/>
                  <a:pt x="34" y="1429"/>
                </a:cubicBezTo>
                <a:cubicBezTo>
                  <a:pt x="35" y="1433"/>
                  <a:pt x="36" y="1437"/>
                  <a:pt x="36" y="1440"/>
                </a:cubicBezTo>
                <a:cubicBezTo>
                  <a:pt x="38" y="1448"/>
                  <a:pt x="40" y="1455"/>
                  <a:pt x="42" y="1462"/>
                </a:cubicBezTo>
                <a:cubicBezTo>
                  <a:pt x="42" y="1465"/>
                  <a:pt x="43" y="1467"/>
                  <a:pt x="43" y="1470"/>
                </a:cubicBezTo>
                <a:cubicBezTo>
                  <a:pt x="46" y="1480"/>
                  <a:pt x="48" y="1490"/>
                  <a:pt x="51" y="1499"/>
                </a:cubicBezTo>
                <a:cubicBezTo>
                  <a:pt x="51" y="1501"/>
                  <a:pt x="52" y="1503"/>
                  <a:pt x="52" y="1505"/>
                </a:cubicBezTo>
                <a:cubicBezTo>
                  <a:pt x="55" y="1513"/>
                  <a:pt x="57" y="1521"/>
                  <a:pt x="59" y="1529"/>
                </a:cubicBezTo>
                <a:cubicBezTo>
                  <a:pt x="60" y="1532"/>
                  <a:pt x="61" y="1535"/>
                  <a:pt x="62" y="1539"/>
                </a:cubicBezTo>
                <a:cubicBezTo>
                  <a:pt x="64" y="1545"/>
                  <a:pt x="66" y="1551"/>
                  <a:pt x="68" y="1558"/>
                </a:cubicBezTo>
                <a:cubicBezTo>
                  <a:pt x="69" y="1562"/>
                  <a:pt x="70" y="1565"/>
                  <a:pt x="71" y="1569"/>
                </a:cubicBezTo>
                <a:cubicBezTo>
                  <a:pt x="73" y="1575"/>
                  <a:pt x="75" y="1581"/>
                  <a:pt x="77" y="1587"/>
                </a:cubicBezTo>
                <a:cubicBezTo>
                  <a:pt x="78" y="1591"/>
                  <a:pt x="80" y="1595"/>
                  <a:pt x="81" y="1599"/>
                </a:cubicBezTo>
                <a:cubicBezTo>
                  <a:pt x="83" y="1604"/>
                  <a:pt x="85" y="1610"/>
                  <a:pt x="87" y="1615"/>
                </a:cubicBezTo>
                <a:cubicBezTo>
                  <a:pt x="88" y="1620"/>
                  <a:pt x="90" y="1624"/>
                  <a:pt x="91" y="1628"/>
                </a:cubicBezTo>
                <a:cubicBezTo>
                  <a:pt x="93" y="1633"/>
                  <a:pt x="95" y="1639"/>
                  <a:pt x="97" y="1644"/>
                </a:cubicBezTo>
                <a:cubicBezTo>
                  <a:pt x="99" y="1648"/>
                  <a:pt x="100" y="1652"/>
                  <a:pt x="102" y="1656"/>
                </a:cubicBezTo>
                <a:cubicBezTo>
                  <a:pt x="104" y="1662"/>
                  <a:pt x="106" y="1667"/>
                  <a:pt x="108" y="1673"/>
                </a:cubicBezTo>
                <a:cubicBezTo>
                  <a:pt x="110" y="1677"/>
                  <a:pt x="112" y="1681"/>
                  <a:pt x="113" y="1685"/>
                </a:cubicBezTo>
                <a:cubicBezTo>
                  <a:pt x="115" y="1690"/>
                  <a:pt x="118" y="1696"/>
                  <a:pt x="120" y="1701"/>
                </a:cubicBezTo>
                <a:cubicBezTo>
                  <a:pt x="122" y="1705"/>
                  <a:pt x="123" y="1709"/>
                  <a:pt x="125" y="1713"/>
                </a:cubicBezTo>
                <a:cubicBezTo>
                  <a:pt x="128" y="1718"/>
                  <a:pt x="130" y="1724"/>
                  <a:pt x="133" y="1730"/>
                </a:cubicBezTo>
                <a:cubicBezTo>
                  <a:pt x="134" y="1733"/>
                  <a:pt x="136" y="1737"/>
                  <a:pt x="138" y="1741"/>
                </a:cubicBezTo>
                <a:cubicBezTo>
                  <a:pt x="140" y="1747"/>
                  <a:pt x="143" y="1753"/>
                  <a:pt x="146" y="1759"/>
                </a:cubicBezTo>
                <a:cubicBezTo>
                  <a:pt x="148" y="1762"/>
                  <a:pt x="149" y="1765"/>
                  <a:pt x="150" y="1768"/>
                </a:cubicBezTo>
                <a:cubicBezTo>
                  <a:pt x="155" y="1777"/>
                  <a:pt x="159" y="1786"/>
                  <a:pt x="164" y="1795"/>
                </a:cubicBezTo>
                <a:cubicBezTo>
                  <a:pt x="169" y="1805"/>
                  <a:pt x="174" y="1814"/>
                  <a:pt x="178" y="1823"/>
                </a:cubicBezTo>
                <a:cubicBezTo>
                  <a:pt x="180" y="1825"/>
                  <a:pt x="181" y="1828"/>
                  <a:pt x="182" y="1830"/>
                </a:cubicBezTo>
                <a:cubicBezTo>
                  <a:pt x="186" y="1837"/>
                  <a:pt x="190" y="1844"/>
                  <a:pt x="193" y="1850"/>
                </a:cubicBezTo>
                <a:cubicBezTo>
                  <a:pt x="195" y="1853"/>
                  <a:pt x="196" y="1855"/>
                  <a:pt x="198" y="1858"/>
                </a:cubicBezTo>
                <a:cubicBezTo>
                  <a:pt x="201" y="1864"/>
                  <a:pt x="205" y="1871"/>
                  <a:pt x="209" y="1877"/>
                </a:cubicBezTo>
                <a:cubicBezTo>
                  <a:pt x="210" y="1880"/>
                  <a:pt x="212" y="1883"/>
                  <a:pt x="214" y="1886"/>
                </a:cubicBezTo>
                <a:cubicBezTo>
                  <a:pt x="217" y="1892"/>
                  <a:pt x="221" y="1898"/>
                  <a:pt x="225" y="1904"/>
                </a:cubicBezTo>
                <a:cubicBezTo>
                  <a:pt x="227" y="1907"/>
                  <a:pt x="229" y="1910"/>
                  <a:pt x="230" y="1913"/>
                </a:cubicBezTo>
                <a:cubicBezTo>
                  <a:pt x="234" y="1918"/>
                  <a:pt x="238" y="1924"/>
                  <a:pt x="241" y="1930"/>
                </a:cubicBezTo>
                <a:cubicBezTo>
                  <a:pt x="243" y="1933"/>
                  <a:pt x="245" y="1936"/>
                  <a:pt x="247" y="1939"/>
                </a:cubicBezTo>
                <a:cubicBezTo>
                  <a:pt x="251" y="1945"/>
                  <a:pt x="255" y="1950"/>
                  <a:pt x="258" y="1956"/>
                </a:cubicBezTo>
                <a:cubicBezTo>
                  <a:pt x="260" y="1959"/>
                  <a:pt x="263" y="1962"/>
                  <a:pt x="265" y="1966"/>
                </a:cubicBezTo>
                <a:cubicBezTo>
                  <a:pt x="269" y="1971"/>
                  <a:pt x="272" y="1976"/>
                  <a:pt x="276" y="1981"/>
                </a:cubicBezTo>
                <a:cubicBezTo>
                  <a:pt x="278" y="1984"/>
                  <a:pt x="281" y="1988"/>
                  <a:pt x="283" y="1991"/>
                </a:cubicBezTo>
                <a:cubicBezTo>
                  <a:pt x="287" y="1996"/>
                  <a:pt x="290" y="2001"/>
                  <a:pt x="294" y="2006"/>
                </a:cubicBezTo>
                <a:cubicBezTo>
                  <a:pt x="296" y="2010"/>
                  <a:pt x="299" y="2013"/>
                  <a:pt x="302" y="2017"/>
                </a:cubicBezTo>
                <a:cubicBezTo>
                  <a:pt x="305" y="2021"/>
                  <a:pt x="309" y="2026"/>
                  <a:pt x="312" y="2031"/>
                </a:cubicBezTo>
                <a:cubicBezTo>
                  <a:pt x="315" y="2034"/>
                  <a:pt x="318" y="2038"/>
                  <a:pt x="321" y="2042"/>
                </a:cubicBezTo>
                <a:cubicBezTo>
                  <a:pt x="324" y="2046"/>
                  <a:pt x="328" y="2051"/>
                  <a:pt x="331" y="2055"/>
                </a:cubicBezTo>
                <a:cubicBezTo>
                  <a:pt x="334" y="2059"/>
                  <a:pt x="337" y="2062"/>
                  <a:pt x="340" y="2066"/>
                </a:cubicBezTo>
                <a:cubicBezTo>
                  <a:pt x="344" y="2070"/>
                  <a:pt x="347" y="2075"/>
                  <a:pt x="351" y="2079"/>
                </a:cubicBezTo>
                <a:cubicBezTo>
                  <a:pt x="354" y="2083"/>
                  <a:pt x="357" y="2086"/>
                  <a:pt x="360" y="2090"/>
                </a:cubicBezTo>
                <a:cubicBezTo>
                  <a:pt x="364" y="2094"/>
                  <a:pt x="367" y="2098"/>
                  <a:pt x="371" y="2103"/>
                </a:cubicBezTo>
                <a:cubicBezTo>
                  <a:pt x="374" y="2106"/>
                  <a:pt x="377" y="2110"/>
                  <a:pt x="381" y="2113"/>
                </a:cubicBezTo>
                <a:cubicBezTo>
                  <a:pt x="384" y="2118"/>
                  <a:pt x="388" y="2122"/>
                  <a:pt x="392" y="2126"/>
                </a:cubicBezTo>
                <a:cubicBezTo>
                  <a:pt x="395" y="2129"/>
                  <a:pt x="398" y="2133"/>
                  <a:pt x="401" y="2136"/>
                </a:cubicBezTo>
                <a:cubicBezTo>
                  <a:pt x="405" y="2140"/>
                  <a:pt x="409" y="2145"/>
                  <a:pt x="413" y="2149"/>
                </a:cubicBezTo>
                <a:cubicBezTo>
                  <a:pt x="416" y="2152"/>
                  <a:pt x="419" y="2155"/>
                  <a:pt x="423" y="2159"/>
                </a:cubicBezTo>
                <a:cubicBezTo>
                  <a:pt x="426" y="2163"/>
                  <a:pt x="430" y="2167"/>
                  <a:pt x="434" y="2171"/>
                </a:cubicBezTo>
                <a:cubicBezTo>
                  <a:pt x="438" y="2174"/>
                  <a:pt x="441" y="2178"/>
                  <a:pt x="444" y="2181"/>
                </a:cubicBezTo>
                <a:cubicBezTo>
                  <a:pt x="448" y="2185"/>
                  <a:pt x="452" y="2189"/>
                  <a:pt x="456" y="2193"/>
                </a:cubicBezTo>
                <a:cubicBezTo>
                  <a:pt x="461" y="2203"/>
                  <a:pt x="467" y="2213"/>
                  <a:pt x="472" y="2224"/>
                </a:cubicBezTo>
                <a:cubicBezTo>
                  <a:pt x="473" y="2227"/>
                  <a:pt x="475" y="2229"/>
                  <a:pt x="477" y="2232"/>
                </a:cubicBezTo>
                <a:cubicBezTo>
                  <a:pt x="481" y="2240"/>
                  <a:pt x="485" y="2247"/>
                  <a:pt x="489" y="2255"/>
                </a:cubicBezTo>
                <a:cubicBezTo>
                  <a:pt x="491" y="2259"/>
                  <a:pt x="493" y="2262"/>
                  <a:pt x="495" y="2266"/>
                </a:cubicBezTo>
                <a:cubicBezTo>
                  <a:pt x="499" y="2273"/>
                  <a:pt x="503" y="2279"/>
                  <a:pt x="507" y="2285"/>
                </a:cubicBezTo>
                <a:cubicBezTo>
                  <a:pt x="509" y="2289"/>
                  <a:pt x="512" y="2294"/>
                  <a:pt x="514" y="2298"/>
                </a:cubicBezTo>
                <a:cubicBezTo>
                  <a:pt x="518" y="2304"/>
                  <a:pt x="521" y="2310"/>
                  <a:pt x="525" y="2316"/>
                </a:cubicBezTo>
                <a:cubicBezTo>
                  <a:pt x="528" y="2320"/>
                  <a:pt x="530" y="2324"/>
                  <a:pt x="533" y="2328"/>
                </a:cubicBezTo>
                <a:cubicBezTo>
                  <a:pt x="537" y="2334"/>
                  <a:pt x="540" y="2340"/>
                  <a:pt x="544" y="2345"/>
                </a:cubicBezTo>
                <a:cubicBezTo>
                  <a:pt x="547" y="2350"/>
                  <a:pt x="550" y="2354"/>
                  <a:pt x="552" y="2358"/>
                </a:cubicBezTo>
                <a:cubicBezTo>
                  <a:pt x="556" y="2363"/>
                  <a:pt x="560" y="2369"/>
                  <a:pt x="564" y="2375"/>
                </a:cubicBezTo>
                <a:cubicBezTo>
                  <a:pt x="567" y="2379"/>
                  <a:pt x="569" y="2383"/>
                  <a:pt x="572" y="2387"/>
                </a:cubicBezTo>
                <a:cubicBezTo>
                  <a:pt x="576" y="2393"/>
                  <a:pt x="580" y="2398"/>
                  <a:pt x="584" y="2404"/>
                </a:cubicBezTo>
                <a:cubicBezTo>
                  <a:pt x="587" y="2408"/>
                  <a:pt x="590" y="2412"/>
                  <a:pt x="593" y="2416"/>
                </a:cubicBezTo>
                <a:cubicBezTo>
                  <a:pt x="597" y="2421"/>
                  <a:pt x="601" y="2427"/>
                  <a:pt x="606" y="2432"/>
                </a:cubicBezTo>
                <a:cubicBezTo>
                  <a:pt x="609" y="2436"/>
                  <a:pt x="611" y="2440"/>
                  <a:pt x="614" y="2444"/>
                </a:cubicBezTo>
                <a:cubicBezTo>
                  <a:pt x="619" y="2449"/>
                  <a:pt x="623" y="2455"/>
                  <a:pt x="628" y="2461"/>
                </a:cubicBezTo>
                <a:cubicBezTo>
                  <a:pt x="631" y="2464"/>
                  <a:pt x="634" y="2468"/>
                  <a:pt x="636" y="2471"/>
                </a:cubicBezTo>
                <a:cubicBezTo>
                  <a:pt x="642" y="2478"/>
                  <a:pt x="647" y="2484"/>
                  <a:pt x="652" y="2491"/>
                </a:cubicBezTo>
                <a:cubicBezTo>
                  <a:pt x="655" y="2493"/>
                  <a:pt x="657" y="2496"/>
                  <a:pt x="659" y="2498"/>
                </a:cubicBezTo>
                <a:cubicBezTo>
                  <a:pt x="666" y="2507"/>
                  <a:pt x="674" y="2516"/>
                  <a:pt x="682" y="2525"/>
                </a:cubicBezTo>
                <a:cubicBezTo>
                  <a:pt x="683" y="2525"/>
                  <a:pt x="683" y="2526"/>
                  <a:pt x="684" y="2527"/>
                </a:cubicBezTo>
                <a:cubicBezTo>
                  <a:pt x="691" y="2535"/>
                  <a:pt x="699" y="2543"/>
                  <a:pt x="706" y="2551"/>
                </a:cubicBezTo>
                <a:cubicBezTo>
                  <a:pt x="709" y="2554"/>
                  <a:pt x="711" y="2556"/>
                  <a:pt x="714" y="2559"/>
                </a:cubicBezTo>
                <a:cubicBezTo>
                  <a:pt x="719" y="2565"/>
                  <a:pt x="725" y="2571"/>
                  <a:pt x="731" y="2576"/>
                </a:cubicBezTo>
                <a:cubicBezTo>
                  <a:pt x="734" y="2579"/>
                  <a:pt x="737" y="2583"/>
                  <a:pt x="740" y="2586"/>
                </a:cubicBezTo>
                <a:cubicBezTo>
                  <a:pt x="745" y="2591"/>
                  <a:pt x="751" y="2596"/>
                  <a:pt x="756" y="2601"/>
                </a:cubicBezTo>
                <a:cubicBezTo>
                  <a:pt x="759" y="2605"/>
                  <a:pt x="763" y="2608"/>
                  <a:pt x="766" y="2611"/>
                </a:cubicBezTo>
                <a:cubicBezTo>
                  <a:pt x="770" y="2614"/>
                  <a:pt x="773" y="2618"/>
                  <a:pt x="776" y="2621"/>
                </a:cubicBezTo>
                <a:cubicBezTo>
                  <a:pt x="771" y="2618"/>
                  <a:pt x="766" y="2615"/>
                  <a:pt x="760" y="2612"/>
                </a:cubicBezTo>
                <a:cubicBezTo>
                  <a:pt x="759" y="2611"/>
                  <a:pt x="758" y="2610"/>
                  <a:pt x="756" y="2609"/>
                </a:cubicBezTo>
                <a:cubicBezTo>
                  <a:pt x="742" y="2601"/>
                  <a:pt x="729" y="2593"/>
                  <a:pt x="715" y="2584"/>
                </a:cubicBezTo>
                <a:cubicBezTo>
                  <a:pt x="714" y="2583"/>
                  <a:pt x="713" y="2583"/>
                  <a:pt x="711" y="2582"/>
                </a:cubicBezTo>
                <a:cubicBezTo>
                  <a:pt x="706" y="2578"/>
                  <a:pt x="700" y="2575"/>
                  <a:pt x="695" y="2571"/>
                </a:cubicBezTo>
                <a:cubicBezTo>
                  <a:pt x="693" y="2570"/>
                  <a:pt x="691" y="2569"/>
                  <a:pt x="689" y="2567"/>
                </a:cubicBezTo>
                <a:cubicBezTo>
                  <a:pt x="684" y="2564"/>
                  <a:pt x="680" y="2561"/>
                  <a:pt x="675" y="2558"/>
                </a:cubicBezTo>
                <a:cubicBezTo>
                  <a:pt x="673" y="2557"/>
                  <a:pt x="671" y="2555"/>
                  <a:pt x="668" y="2553"/>
                </a:cubicBezTo>
                <a:cubicBezTo>
                  <a:pt x="664" y="2550"/>
                  <a:pt x="660" y="2548"/>
                  <a:pt x="656" y="2545"/>
                </a:cubicBezTo>
                <a:cubicBezTo>
                  <a:pt x="653" y="2543"/>
                  <a:pt x="651" y="2541"/>
                  <a:pt x="648" y="2539"/>
                </a:cubicBezTo>
                <a:cubicBezTo>
                  <a:pt x="644" y="2537"/>
                  <a:pt x="640" y="2534"/>
                  <a:pt x="636" y="2531"/>
                </a:cubicBezTo>
                <a:cubicBezTo>
                  <a:pt x="634" y="2529"/>
                  <a:pt x="631" y="2527"/>
                  <a:pt x="629" y="2525"/>
                </a:cubicBezTo>
                <a:cubicBezTo>
                  <a:pt x="625" y="2522"/>
                  <a:pt x="621" y="2520"/>
                  <a:pt x="617" y="2517"/>
                </a:cubicBezTo>
                <a:cubicBezTo>
                  <a:pt x="615" y="2515"/>
                  <a:pt x="612" y="2513"/>
                  <a:pt x="610" y="2511"/>
                </a:cubicBezTo>
                <a:cubicBezTo>
                  <a:pt x="606" y="2508"/>
                  <a:pt x="602" y="2505"/>
                  <a:pt x="598" y="2502"/>
                </a:cubicBezTo>
                <a:cubicBezTo>
                  <a:pt x="596" y="2500"/>
                  <a:pt x="593" y="2498"/>
                  <a:pt x="591" y="2496"/>
                </a:cubicBezTo>
                <a:cubicBezTo>
                  <a:pt x="587" y="2493"/>
                  <a:pt x="583" y="2491"/>
                  <a:pt x="580" y="2488"/>
                </a:cubicBezTo>
                <a:cubicBezTo>
                  <a:pt x="577" y="2486"/>
                  <a:pt x="575" y="2484"/>
                  <a:pt x="572" y="2482"/>
                </a:cubicBezTo>
                <a:cubicBezTo>
                  <a:pt x="568" y="2479"/>
                  <a:pt x="565" y="2476"/>
                  <a:pt x="561" y="2473"/>
                </a:cubicBezTo>
                <a:cubicBezTo>
                  <a:pt x="559" y="2471"/>
                  <a:pt x="556" y="2468"/>
                  <a:pt x="554" y="2466"/>
                </a:cubicBezTo>
                <a:cubicBezTo>
                  <a:pt x="550" y="2463"/>
                  <a:pt x="547" y="2460"/>
                  <a:pt x="543" y="2457"/>
                </a:cubicBezTo>
                <a:cubicBezTo>
                  <a:pt x="541" y="2455"/>
                  <a:pt x="538" y="2453"/>
                  <a:pt x="536" y="2451"/>
                </a:cubicBezTo>
                <a:cubicBezTo>
                  <a:pt x="532" y="2448"/>
                  <a:pt x="529" y="2445"/>
                  <a:pt x="525" y="2442"/>
                </a:cubicBezTo>
                <a:cubicBezTo>
                  <a:pt x="523" y="2440"/>
                  <a:pt x="520" y="2438"/>
                  <a:pt x="518" y="2435"/>
                </a:cubicBezTo>
                <a:cubicBezTo>
                  <a:pt x="514" y="2432"/>
                  <a:pt x="511" y="2429"/>
                  <a:pt x="507" y="2426"/>
                </a:cubicBezTo>
                <a:cubicBezTo>
                  <a:pt x="505" y="2424"/>
                  <a:pt x="503" y="2422"/>
                  <a:pt x="500" y="2420"/>
                </a:cubicBezTo>
                <a:cubicBezTo>
                  <a:pt x="497" y="2416"/>
                  <a:pt x="494" y="2413"/>
                  <a:pt x="490" y="2410"/>
                </a:cubicBezTo>
                <a:cubicBezTo>
                  <a:pt x="488" y="2408"/>
                  <a:pt x="485" y="2406"/>
                  <a:pt x="483" y="2403"/>
                </a:cubicBezTo>
                <a:cubicBezTo>
                  <a:pt x="480" y="2400"/>
                  <a:pt x="476" y="2397"/>
                  <a:pt x="473" y="2394"/>
                </a:cubicBezTo>
                <a:cubicBezTo>
                  <a:pt x="471" y="2391"/>
                  <a:pt x="468" y="2389"/>
                  <a:pt x="466" y="2387"/>
                </a:cubicBezTo>
                <a:cubicBezTo>
                  <a:pt x="463" y="2384"/>
                  <a:pt x="459" y="2380"/>
                  <a:pt x="456" y="2377"/>
                </a:cubicBezTo>
                <a:cubicBezTo>
                  <a:pt x="454" y="2375"/>
                  <a:pt x="452" y="2373"/>
                  <a:pt x="449" y="2370"/>
                </a:cubicBezTo>
                <a:cubicBezTo>
                  <a:pt x="446" y="2367"/>
                  <a:pt x="443" y="2364"/>
                  <a:pt x="440" y="2360"/>
                </a:cubicBezTo>
                <a:cubicBezTo>
                  <a:pt x="437" y="2358"/>
                  <a:pt x="435" y="2356"/>
                  <a:pt x="433" y="2353"/>
                </a:cubicBezTo>
                <a:cubicBezTo>
                  <a:pt x="430" y="2350"/>
                  <a:pt x="426" y="2347"/>
                  <a:pt x="423" y="2343"/>
                </a:cubicBezTo>
                <a:cubicBezTo>
                  <a:pt x="421" y="2341"/>
                  <a:pt x="419" y="2339"/>
                  <a:pt x="417" y="2336"/>
                </a:cubicBezTo>
                <a:cubicBezTo>
                  <a:pt x="413" y="2333"/>
                  <a:pt x="410" y="2329"/>
                  <a:pt x="407" y="2326"/>
                </a:cubicBezTo>
                <a:cubicBezTo>
                  <a:pt x="405" y="2324"/>
                  <a:pt x="403" y="2321"/>
                  <a:pt x="401" y="2319"/>
                </a:cubicBezTo>
                <a:cubicBezTo>
                  <a:pt x="398" y="2315"/>
                  <a:pt x="394" y="2312"/>
                  <a:pt x="391" y="2308"/>
                </a:cubicBezTo>
                <a:cubicBezTo>
                  <a:pt x="389" y="2306"/>
                  <a:pt x="387" y="2304"/>
                  <a:pt x="385" y="2301"/>
                </a:cubicBezTo>
                <a:cubicBezTo>
                  <a:pt x="382" y="2298"/>
                  <a:pt x="379" y="2294"/>
                  <a:pt x="376" y="2290"/>
                </a:cubicBezTo>
                <a:cubicBezTo>
                  <a:pt x="374" y="2288"/>
                  <a:pt x="372" y="2286"/>
                  <a:pt x="370" y="2283"/>
                </a:cubicBezTo>
                <a:cubicBezTo>
                  <a:pt x="367" y="2280"/>
                  <a:pt x="364" y="2276"/>
                  <a:pt x="360" y="2272"/>
                </a:cubicBezTo>
                <a:cubicBezTo>
                  <a:pt x="359" y="2270"/>
                  <a:pt x="357" y="2268"/>
                  <a:pt x="355" y="2265"/>
                </a:cubicBezTo>
                <a:cubicBezTo>
                  <a:pt x="352" y="2262"/>
                  <a:pt x="349" y="2258"/>
                  <a:pt x="345" y="2254"/>
                </a:cubicBezTo>
                <a:cubicBezTo>
                  <a:pt x="344" y="2252"/>
                  <a:pt x="342" y="2249"/>
                  <a:pt x="340" y="2247"/>
                </a:cubicBezTo>
                <a:cubicBezTo>
                  <a:pt x="337" y="2243"/>
                  <a:pt x="334" y="2239"/>
                  <a:pt x="331" y="2235"/>
                </a:cubicBezTo>
                <a:cubicBezTo>
                  <a:pt x="329" y="2233"/>
                  <a:pt x="327" y="2231"/>
                  <a:pt x="326" y="2229"/>
                </a:cubicBezTo>
                <a:cubicBezTo>
                  <a:pt x="322" y="2224"/>
                  <a:pt x="319" y="2220"/>
                  <a:pt x="316" y="2216"/>
                </a:cubicBezTo>
                <a:cubicBezTo>
                  <a:pt x="314" y="2214"/>
                  <a:pt x="313" y="2212"/>
                  <a:pt x="311" y="2210"/>
                </a:cubicBezTo>
                <a:cubicBezTo>
                  <a:pt x="308" y="2205"/>
                  <a:pt x="305" y="2201"/>
                  <a:pt x="302" y="2197"/>
                </a:cubicBezTo>
                <a:cubicBezTo>
                  <a:pt x="300" y="2195"/>
                  <a:pt x="299" y="2193"/>
                  <a:pt x="297" y="2191"/>
                </a:cubicBezTo>
                <a:cubicBezTo>
                  <a:pt x="294" y="2186"/>
                  <a:pt x="291" y="2181"/>
                  <a:pt x="287" y="2177"/>
                </a:cubicBezTo>
                <a:cubicBezTo>
                  <a:pt x="286" y="2175"/>
                  <a:pt x="285" y="2173"/>
                  <a:pt x="284" y="2172"/>
                </a:cubicBezTo>
                <a:cubicBezTo>
                  <a:pt x="280" y="2167"/>
                  <a:pt x="277" y="2161"/>
                  <a:pt x="273" y="2156"/>
                </a:cubicBezTo>
                <a:cubicBezTo>
                  <a:pt x="272" y="2155"/>
                  <a:pt x="271" y="2154"/>
                  <a:pt x="271" y="2152"/>
                </a:cubicBezTo>
                <a:cubicBezTo>
                  <a:pt x="266" y="2146"/>
                  <a:pt x="262" y="2140"/>
                  <a:pt x="259" y="2134"/>
                </a:cubicBezTo>
                <a:cubicBezTo>
                  <a:pt x="258" y="2134"/>
                  <a:pt x="258" y="2133"/>
                  <a:pt x="258" y="2133"/>
                </a:cubicBezTo>
                <a:cubicBezTo>
                  <a:pt x="240" y="2106"/>
                  <a:pt x="224" y="2079"/>
                  <a:pt x="208" y="2052"/>
                </a:cubicBezTo>
                <a:cubicBezTo>
                  <a:pt x="208" y="2051"/>
                  <a:pt x="207" y="2049"/>
                  <a:pt x="206" y="2048"/>
                </a:cubicBezTo>
                <a:cubicBezTo>
                  <a:pt x="203" y="2043"/>
                  <a:pt x="200" y="2037"/>
                  <a:pt x="197" y="2031"/>
                </a:cubicBezTo>
                <a:cubicBezTo>
                  <a:pt x="196" y="2030"/>
                  <a:pt x="195" y="2028"/>
                  <a:pt x="194" y="2026"/>
                </a:cubicBezTo>
                <a:cubicBezTo>
                  <a:pt x="191" y="2021"/>
                  <a:pt x="188" y="2016"/>
                  <a:pt x="186" y="2011"/>
                </a:cubicBezTo>
                <a:cubicBezTo>
                  <a:pt x="185" y="2008"/>
                  <a:pt x="183" y="2006"/>
                  <a:pt x="182" y="2004"/>
                </a:cubicBezTo>
                <a:cubicBezTo>
                  <a:pt x="180" y="1999"/>
                  <a:pt x="177" y="1995"/>
                  <a:pt x="175" y="1990"/>
                </a:cubicBezTo>
                <a:cubicBezTo>
                  <a:pt x="174" y="1987"/>
                  <a:pt x="173" y="1985"/>
                  <a:pt x="171" y="1983"/>
                </a:cubicBezTo>
                <a:cubicBezTo>
                  <a:pt x="169" y="1978"/>
                  <a:pt x="167" y="1973"/>
                  <a:pt x="164" y="1969"/>
                </a:cubicBezTo>
                <a:cubicBezTo>
                  <a:pt x="163" y="1966"/>
                  <a:pt x="162" y="1964"/>
                  <a:pt x="161" y="1961"/>
                </a:cubicBezTo>
                <a:cubicBezTo>
                  <a:pt x="159" y="1957"/>
                  <a:pt x="156" y="1952"/>
                  <a:pt x="154" y="1947"/>
                </a:cubicBezTo>
                <a:cubicBezTo>
                  <a:pt x="153" y="1945"/>
                  <a:pt x="152" y="1942"/>
                  <a:pt x="151" y="1940"/>
                </a:cubicBezTo>
                <a:cubicBezTo>
                  <a:pt x="148" y="1935"/>
                  <a:pt x="146" y="1931"/>
                  <a:pt x="144" y="1926"/>
                </a:cubicBezTo>
                <a:cubicBezTo>
                  <a:pt x="143" y="1923"/>
                  <a:pt x="142" y="1921"/>
                  <a:pt x="141" y="1918"/>
                </a:cubicBezTo>
                <a:cubicBezTo>
                  <a:pt x="139" y="1913"/>
                  <a:pt x="137" y="1909"/>
                  <a:pt x="135" y="1905"/>
                </a:cubicBezTo>
                <a:cubicBezTo>
                  <a:pt x="134" y="1902"/>
                  <a:pt x="132" y="1899"/>
                  <a:pt x="131" y="1896"/>
                </a:cubicBezTo>
                <a:cubicBezTo>
                  <a:pt x="129" y="1892"/>
                  <a:pt x="128" y="1887"/>
                  <a:pt x="126" y="1883"/>
                </a:cubicBezTo>
                <a:cubicBezTo>
                  <a:pt x="125" y="1880"/>
                  <a:pt x="123" y="1877"/>
                  <a:pt x="122" y="1874"/>
                </a:cubicBezTo>
                <a:cubicBezTo>
                  <a:pt x="120" y="1870"/>
                  <a:pt x="119" y="1865"/>
                  <a:pt x="117" y="1861"/>
                </a:cubicBezTo>
                <a:cubicBezTo>
                  <a:pt x="116" y="1858"/>
                  <a:pt x="115" y="1855"/>
                  <a:pt x="113" y="1852"/>
                </a:cubicBezTo>
                <a:cubicBezTo>
                  <a:pt x="112" y="1848"/>
                  <a:pt x="110" y="1843"/>
                  <a:pt x="108" y="1839"/>
                </a:cubicBezTo>
                <a:cubicBezTo>
                  <a:pt x="107" y="1836"/>
                  <a:pt x="106" y="1833"/>
                  <a:pt x="105" y="1830"/>
                </a:cubicBezTo>
                <a:cubicBezTo>
                  <a:pt x="103" y="1826"/>
                  <a:pt x="102" y="1821"/>
                  <a:pt x="100" y="1817"/>
                </a:cubicBezTo>
                <a:cubicBezTo>
                  <a:pt x="99" y="1814"/>
                  <a:pt x="98" y="1811"/>
                  <a:pt x="97" y="1808"/>
                </a:cubicBezTo>
                <a:cubicBezTo>
                  <a:pt x="95" y="1803"/>
                  <a:pt x="94" y="1799"/>
                  <a:pt x="92" y="1795"/>
                </a:cubicBezTo>
                <a:cubicBezTo>
                  <a:pt x="91" y="1792"/>
                  <a:pt x="90" y="1789"/>
                  <a:pt x="89" y="1785"/>
                </a:cubicBezTo>
                <a:cubicBezTo>
                  <a:pt x="88" y="1781"/>
                  <a:pt x="86" y="1777"/>
                  <a:pt x="85" y="1772"/>
                </a:cubicBezTo>
                <a:cubicBezTo>
                  <a:pt x="84" y="1769"/>
                  <a:pt x="83" y="1766"/>
                  <a:pt x="82" y="1763"/>
                </a:cubicBezTo>
                <a:cubicBezTo>
                  <a:pt x="81" y="1759"/>
                  <a:pt x="79" y="1754"/>
                  <a:pt x="78" y="1750"/>
                </a:cubicBezTo>
                <a:cubicBezTo>
                  <a:pt x="77" y="1747"/>
                  <a:pt x="76" y="1744"/>
                  <a:pt x="75" y="1740"/>
                </a:cubicBezTo>
                <a:cubicBezTo>
                  <a:pt x="74" y="1736"/>
                  <a:pt x="72" y="1732"/>
                  <a:pt x="71" y="1727"/>
                </a:cubicBezTo>
                <a:cubicBezTo>
                  <a:pt x="70" y="1724"/>
                  <a:pt x="69" y="1721"/>
                  <a:pt x="68" y="1718"/>
                </a:cubicBezTo>
                <a:cubicBezTo>
                  <a:pt x="67" y="1713"/>
                  <a:pt x="66" y="1709"/>
                  <a:pt x="65" y="1704"/>
                </a:cubicBezTo>
                <a:cubicBezTo>
                  <a:pt x="64" y="1701"/>
                  <a:pt x="63" y="1698"/>
                  <a:pt x="62" y="1695"/>
                </a:cubicBezTo>
                <a:cubicBezTo>
                  <a:pt x="61" y="1690"/>
                  <a:pt x="60" y="1686"/>
                  <a:pt x="59" y="1681"/>
                </a:cubicBezTo>
                <a:cubicBezTo>
                  <a:pt x="58" y="1678"/>
                  <a:pt x="57" y="1675"/>
                  <a:pt x="56" y="1672"/>
                </a:cubicBezTo>
                <a:cubicBezTo>
                  <a:pt x="55" y="1667"/>
                  <a:pt x="54" y="1663"/>
                  <a:pt x="53" y="1658"/>
                </a:cubicBezTo>
                <a:cubicBezTo>
                  <a:pt x="52" y="1655"/>
                  <a:pt x="51" y="1652"/>
                  <a:pt x="51" y="1649"/>
                </a:cubicBezTo>
                <a:cubicBezTo>
                  <a:pt x="50" y="1644"/>
                  <a:pt x="49" y="1640"/>
                  <a:pt x="48" y="1635"/>
                </a:cubicBezTo>
                <a:cubicBezTo>
                  <a:pt x="47" y="1632"/>
                  <a:pt x="46" y="1629"/>
                  <a:pt x="45" y="1626"/>
                </a:cubicBezTo>
                <a:cubicBezTo>
                  <a:pt x="44" y="1621"/>
                  <a:pt x="44" y="1617"/>
                  <a:pt x="43" y="1612"/>
                </a:cubicBezTo>
                <a:cubicBezTo>
                  <a:pt x="42" y="1609"/>
                  <a:pt x="41" y="1606"/>
                  <a:pt x="41" y="1602"/>
                </a:cubicBezTo>
                <a:cubicBezTo>
                  <a:pt x="40" y="1598"/>
                  <a:pt x="39" y="1593"/>
                  <a:pt x="38" y="1589"/>
                </a:cubicBezTo>
                <a:cubicBezTo>
                  <a:pt x="37" y="1585"/>
                  <a:pt x="37" y="1582"/>
                  <a:pt x="36" y="1579"/>
                </a:cubicBezTo>
                <a:cubicBezTo>
                  <a:pt x="35" y="1574"/>
                  <a:pt x="35" y="1570"/>
                  <a:pt x="34" y="1565"/>
                </a:cubicBezTo>
                <a:cubicBezTo>
                  <a:pt x="33" y="1562"/>
                  <a:pt x="33" y="1559"/>
                  <a:pt x="32" y="1556"/>
                </a:cubicBezTo>
                <a:cubicBezTo>
                  <a:pt x="31" y="1551"/>
                  <a:pt x="31" y="1546"/>
                  <a:pt x="30" y="1541"/>
                </a:cubicBezTo>
                <a:cubicBezTo>
                  <a:pt x="29" y="1538"/>
                  <a:pt x="29" y="1535"/>
                  <a:pt x="28" y="1532"/>
                </a:cubicBezTo>
                <a:cubicBezTo>
                  <a:pt x="28" y="1527"/>
                  <a:pt x="27" y="1522"/>
                  <a:pt x="26" y="1517"/>
                </a:cubicBezTo>
                <a:cubicBezTo>
                  <a:pt x="26" y="1514"/>
                  <a:pt x="26" y="1511"/>
                  <a:pt x="25" y="1508"/>
                </a:cubicBezTo>
                <a:cubicBezTo>
                  <a:pt x="24" y="1503"/>
                  <a:pt x="24" y="1498"/>
                  <a:pt x="23" y="1493"/>
                </a:cubicBezTo>
                <a:cubicBezTo>
                  <a:pt x="23" y="1490"/>
                  <a:pt x="22" y="1487"/>
                  <a:pt x="22" y="1485"/>
                </a:cubicBezTo>
                <a:cubicBezTo>
                  <a:pt x="22" y="1479"/>
                  <a:pt x="21" y="1473"/>
                  <a:pt x="20" y="1467"/>
                </a:cubicBezTo>
                <a:cubicBezTo>
                  <a:pt x="20" y="1465"/>
                  <a:pt x="20" y="1463"/>
                  <a:pt x="20" y="1461"/>
                </a:cubicBezTo>
                <a:cubicBezTo>
                  <a:pt x="19" y="1453"/>
                  <a:pt x="18" y="1446"/>
                  <a:pt x="18" y="1438"/>
                </a:cubicBezTo>
                <a:cubicBezTo>
                  <a:pt x="18" y="1438"/>
                  <a:pt x="17" y="1437"/>
                  <a:pt x="17" y="1437"/>
                </a:cubicBezTo>
                <a:cubicBezTo>
                  <a:pt x="17" y="1429"/>
                  <a:pt x="16" y="1421"/>
                  <a:pt x="16" y="1413"/>
                </a:cubicBezTo>
                <a:cubicBezTo>
                  <a:pt x="17" y="1395"/>
                  <a:pt x="19" y="1376"/>
                  <a:pt x="20" y="1357"/>
                </a:cubicBezTo>
                <a:close/>
                <a:moveTo>
                  <a:pt x="1515" y="3017"/>
                </a:moveTo>
                <a:cubicBezTo>
                  <a:pt x="686" y="3017"/>
                  <a:pt x="12" y="2343"/>
                  <a:pt x="12" y="1514"/>
                </a:cubicBezTo>
                <a:cubicBezTo>
                  <a:pt x="12" y="1511"/>
                  <a:pt x="12" y="1507"/>
                  <a:pt x="12" y="1504"/>
                </a:cubicBezTo>
                <a:cubicBezTo>
                  <a:pt x="13" y="1505"/>
                  <a:pt x="13" y="1506"/>
                  <a:pt x="13" y="1508"/>
                </a:cubicBezTo>
                <a:cubicBezTo>
                  <a:pt x="13" y="1511"/>
                  <a:pt x="14" y="1514"/>
                  <a:pt x="14" y="1517"/>
                </a:cubicBezTo>
                <a:cubicBezTo>
                  <a:pt x="15" y="1522"/>
                  <a:pt x="15" y="1527"/>
                  <a:pt x="16" y="1531"/>
                </a:cubicBezTo>
                <a:cubicBezTo>
                  <a:pt x="17" y="1534"/>
                  <a:pt x="17" y="1537"/>
                  <a:pt x="18" y="1541"/>
                </a:cubicBezTo>
                <a:cubicBezTo>
                  <a:pt x="18" y="1545"/>
                  <a:pt x="19" y="1550"/>
                  <a:pt x="20" y="1554"/>
                </a:cubicBezTo>
                <a:cubicBezTo>
                  <a:pt x="20" y="1557"/>
                  <a:pt x="21" y="1561"/>
                  <a:pt x="21" y="1564"/>
                </a:cubicBezTo>
                <a:cubicBezTo>
                  <a:pt x="22" y="1568"/>
                  <a:pt x="23" y="1573"/>
                  <a:pt x="24" y="1578"/>
                </a:cubicBezTo>
                <a:cubicBezTo>
                  <a:pt x="24" y="1581"/>
                  <a:pt x="25" y="1584"/>
                  <a:pt x="25" y="1586"/>
                </a:cubicBezTo>
                <a:cubicBezTo>
                  <a:pt x="26" y="1592"/>
                  <a:pt x="27" y="1597"/>
                  <a:pt x="28" y="1603"/>
                </a:cubicBezTo>
                <a:cubicBezTo>
                  <a:pt x="29" y="1605"/>
                  <a:pt x="29" y="1607"/>
                  <a:pt x="30" y="1609"/>
                </a:cubicBezTo>
                <a:cubicBezTo>
                  <a:pt x="31" y="1617"/>
                  <a:pt x="33" y="1625"/>
                  <a:pt x="34" y="1632"/>
                </a:cubicBezTo>
                <a:cubicBezTo>
                  <a:pt x="34" y="1633"/>
                  <a:pt x="35" y="1633"/>
                  <a:pt x="35" y="1633"/>
                </a:cubicBezTo>
                <a:cubicBezTo>
                  <a:pt x="36" y="1641"/>
                  <a:pt x="38" y="1648"/>
                  <a:pt x="39" y="1655"/>
                </a:cubicBezTo>
                <a:cubicBezTo>
                  <a:pt x="40" y="1657"/>
                  <a:pt x="41" y="1659"/>
                  <a:pt x="41" y="1662"/>
                </a:cubicBezTo>
                <a:cubicBezTo>
                  <a:pt x="42" y="1667"/>
                  <a:pt x="44" y="1672"/>
                  <a:pt x="45" y="1677"/>
                </a:cubicBezTo>
                <a:cubicBezTo>
                  <a:pt x="46" y="1680"/>
                  <a:pt x="46" y="1683"/>
                  <a:pt x="47" y="1686"/>
                </a:cubicBezTo>
                <a:cubicBezTo>
                  <a:pt x="48" y="1690"/>
                  <a:pt x="49" y="1695"/>
                  <a:pt x="51" y="1700"/>
                </a:cubicBezTo>
                <a:cubicBezTo>
                  <a:pt x="51" y="1703"/>
                  <a:pt x="52" y="1706"/>
                  <a:pt x="53" y="1709"/>
                </a:cubicBezTo>
                <a:cubicBezTo>
                  <a:pt x="54" y="1713"/>
                  <a:pt x="56" y="1718"/>
                  <a:pt x="57" y="1722"/>
                </a:cubicBezTo>
                <a:cubicBezTo>
                  <a:pt x="58" y="1725"/>
                  <a:pt x="58" y="1728"/>
                  <a:pt x="59" y="1731"/>
                </a:cubicBezTo>
                <a:cubicBezTo>
                  <a:pt x="61" y="1736"/>
                  <a:pt x="62" y="1741"/>
                  <a:pt x="63" y="1745"/>
                </a:cubicBezTo>
                <a:cubicBezTo>
                  <a:pt x="64" y="1748"/>
                  <a:pt x="65" y="1751"/>
                  <a:pt x="66" y="1754"/>
                </a:cubicBezTo>
                <a:cubicBezTo>
                  <a:pt x="67" y="1758"/>
                  <a:pt x="69" y="1763"/>
                  <a:pt x="70" y="1768"/>
                </a:cubicBezTo>
                <a:cubicBezTo>
                  <a:pt x="71" y="1771"/>
                  <a:pt x="72" y="1773"/>
                  <a:pt x="73" y="1776"/>
                </a:cubicBezTo>
                <a:cubicBezTo>
                  <a:pt x="75" y="1782"/>
                  <a:pt x="77" y="1787"/>
                  <a:pt x="78" y="1793"/>
                </a:cubicBezTo>
                <a:cubicBezTo>
                  <a:pt x="79" y="1795"/>
                  <a:pt x="80" y="1796"/>
                  <a:pt x="80" y="1798"/>
                </a:cubicBezTo>
                <a:cubicBezTo>
                  <a:pt x="83" y="1805"/>
                  <a:pt x="85" y="1813"/>
                  <a:pt x="88" y="1820"/>
                </a:cubicBezTo>
                <a:cubicBezTo>
                  <a:pt x="88" y="1821"/>
                  <a:pt x="89" y="1822"/>
                  <a:pt x="89" y="1823"/>
                </a:cubicBezTo>
                <a:cubicBezTo>
                  <a:pt x="91" y="1830"/>
                  <a:pt x="93" y="1836"/>
                  <a:pt x="96" y="1842"/>
                </a:cubicBezTo>
                <a:cubicBezTo>
                  <a:pt x="97" y="1844"/>
                  <a:pt x="97" y="1846"/>
                  <a:pt x="98" y="1849"/>
                </a:cubicBezTo>
                <a:cubicBezTo>
                  <a:pt x="100" y="1854"/>
                  <a:pt x="102" y="1858"/>
                  <a:pt x="104" y="1863"/>
                </a:cubicBezTo>
                <a:cubicBezTo>
                  <a:pt x="105" y="1866"/>
                  <a:pt x="106" y="1869"/>
                  <a:pt x="107" y="1871"/>
                </a:cubicBezTo>
                <a:cubicBezTo>
                  <a:pt x="109" y="1876"/>
                  <a:pt x="111" y="1880"/>
                  <a:pt x="113" y="1885"/>
                </a:cubicBezTo>
                <a:cubicBezTo>
                  <a:pt x="114" y="1888"/>
                  <a:pt x="115" y="1891"/>
                  <a:pt x="116" y="1893"/>
                </a:cubicBezTo>
                <a:cubicBezTo>
                  <a:pt x="118" y="1898"/>
                  <a:pt x="120" y="1902"/>
                  <a:pt x="122" y="1907"/>
                </a:cubicBezTo>
                <a:cubicBezTo>
                  <a:pt x="123" y="1909"/>
                  <a:pt x="124" y="1912"/>
                  <a:pt x="125" y="1915"/>
                </a:cubicBezTo>
                <a:cubicBezTo>
                  <a:pt x="127" y="1919"/>
                  <a:pt x="129" y="1924"/>
                  <a:pt x="131" y="1928"/>
                </a:cubicBezTo>
                <a:cubicBezTo>
                  <a:pt x="132" y="1931"/>
                  <a:pt x="133" y="1934"/>
                  <a:pt x="135" y="1936"/>
                </a:cubicBezTo>
                <a:cubicBezTo>
                  <a:pt x="137" y="1941"/>
                  <a:pt x="139" y="1946"/>
                  <a:pt x="141" y="1950"/>
                </a:cubicBezTo>
                <a:cubicBezTo>
                  <a:pt x="142" y="1953"/>
                  <a:pt x="143" y="1955"/>
                  <a:pt x="144" y="1957"/>
                </a:cubicBezTo>
                <a:cubicBezTo>
                  <a:pt x="147" y="1963"/>
                  <a:pt x="150" y="1969"/>
                  <a:pt x="153" y="1975"/>
                </a:cubicBezTo>
                <a:cubicBezTo>
                  <a:pt x="154" y="1976"/>
                  <a:pt x="154" y="1977"/>
                  <a:pt x="154" y="1978"/>
                </a:cubicBezTo>
                <a:cubicBezTo>
                  <a:pt x="158" y="1985"/>
                  <a:pt x="161" y="1992"/>
                  <a:pt x="165" y="1999"/>
                </a:cubicBezTo>
                <a:cubicBezTo>
                  <a:pt x="166" y="2001"/>
                  <a:pt x="167" y="2003"/>
                  <a:pt x="168" y="2005"/>
                </a:cubicBezTo>
                <a:cubicBezTo>
                  <a:pt x="170" y="2010"/>
                  <a:pt x="173" y="2015"/>
                  <a:pt x="176" y="2020"/>
                </a:cubicBezTo>
                <a:cubicBezTo>
                  <a:pt x="177" y="2022"/>
                  <a:pt x="178" y="2025"/>
                  <a:pt x="180" y="2027"/>
                </a:cubicBezTo>
                <a:cubicBezTo>
                  <a:pt x="182" y="2031"/>
                  <a:pt x="184" y="2036"/>
                  <a:pt x="187" y="2040"/>
                </a:cubicBezTo>
                <a:cubicBezTo>
                  <a:pt x="188" y="2043"/>
                  <a:pt x="190" y="2046"/>
                  <a:pt x="191" y="2048"/>
                </a:cubicBezTo>
                <a:cubicBezTo>
                  <a:pt x="193" y="2052"/>
                  <a:pt x="196" y="2056"/>
                  <a:pt x="198" y="2061"/>
                </a:cubicBezTo>
                <a:cubicBezTo>
                  <a:pt x="200" y="2063"/>
                  <a:pt x="201" y="2066"/>
                  <a:pt x="203" y="2069"/>
                </a:cubicBezTo>
                <a:cubicBezTo>
                  <a:pt x="205" y="2073"/>
                  <a:pt x="207" y="2077"/>
                  <a:pt x="210" y="2081"/>
                </a:cubicBezTo>
                <a:cubicBezTo>
                  <a:pt x="211" y="2084"/>
                  <a:pt x="213" y="2086"/>
                  <a:pt x="215" y="2089"/>
                </a:cubicBezTo>
                <a:cubicBezTo>
                  <a:pt x="217" y="2093"/>
                  <a:pt x="219" y="2097"/>
                  <a:pt x="222" y="2101"/>
                </a:cubicBezTo>
                <a:cubicBezTo>
                  <a:pt x="224" y="2104"/>
                  <a:pt x="225" y="2106"/>
                  <a:pt x="227" y="2109"/>
                </a:cubicBezTo>
                <a:cubicBezTo>
                  <a:pt x="229" y="2113"/>
                  <a:pt x="232" y="2118"/>
                  <a:pt x="235" y="2122"/>
                </a:cubicBezTo>
                <a:cubicBezTo>
                  <a:pt x="236" y="2124"/>
                  <a:pt x="238" y="2126"/>
                  <a:pt x="239" y="2129"/>
                </a:cubicBezTo>
                <a:cubicBezTo>
                  <a:pt x="243" y="2135"/>
                  <a:pt x="247" y="2142"/>
                  <a:pt x="252" y="2148"/>
                </a:cubicBezTo>
                <a:cubicBezTo>
                  <a:pt x="260" y="2160"/>
                  <a:pt x="268" y="2172"/>
                  <a:pt x="276" y="2183"/>
                </a:cubicBezTo>
                <a:cubicBezTo>
                  <a:pt x="277" y="2185"/>
                  <a:pt x="278" y="2186"/>
                  <a:pt x="279" y="2188"/>
                </a:cubicBezTo>
                <a:cubicBezTo>
                  <a:pt x="282" y="2191"/>
                  <a:pt x="284" y="2195"/>
                  <a:pt x="287" y="2199"/>
                </a:cubicBezTo>
                <a:cubicBezTo>
                  <a:pt x="289" y="2202"/>
                  <a:pt x="291" y="2204"/>
                  <a:pt x="293" y="2207"/>
                </a:cubicBezTo>
                <a:cubicBezTo>
                  <a:pt x="295" y="2210"/>
                  <a:pt x="298" y="2213"/>
                  <a:pt x="300" y="2217"/>
                </a:cubicBezTo>
                <a:cubicBezTo>
                  <a:pt x="302" y="2220"/>
                  <a:pt x="305" y="2223"/>
                  <a:pt x="307" y="2226"/>
                </a:cubicBezTo>
                <a:cubicBezTo>
                  <a:pt x="309" y="2229"/>
                  <a:pt x="312" y="2232"/>
                  <a:pt x="314" y="2235"/>
                </a:cubicBezTo>
                <a:cubicBezTo>
                  <a:pt x="317" y="2238"/>
                  <a:pt x="319" y="2242"/>
                  <a:pt x="322" y="2245"/>
                </a:cubicBezTo>
                <a:cubicBezTo>
                  <a:pt x="324" y="2248"/>
                  <a:pt x="326" y="2251"/>
                  <a:pt x="328" y="2253"/>
                </a:cubicBezTo>
                <a:cubicBezTo>
                  <a:pt x="331" y="2257"/>
                  <a:pt x="334" y="2260"/>
                  <a:pt x="337" y="2264"/>
                </a:cubicBezTo>
                <a:cubicBezTo>
                  <a:pt x="339" y="2266"/>
                  <a:pt x="340" y="2268"/>
                  <a:pt x="342" y="2270"/>
                </a:cubicBezTo>
                <a:cubicBezTo>
                  <a:pt x="345" y="2275"/>
                  <a:pt x="349" y="2279"/>
                  <a:pt x="352" y="2283"/>
                </a:cubicBezTo>
                <a:cubicBezTo>
                  <a:pt x="353" y="2284"/>
                  <a:pt x="355" y="2286"/>
                  <a:pt x="356" y="2287"/>
                </a:cubicBezTo>
                <a:cubicBezTo>
                  <a:pt x="360" y="2292"/>
                  <a:pt x="364" y="2296"/>
                  <a:pt x="368" y="2301"/>
                </a:cubicBezTo>
                <a:cubicBezTo>
                  <a:pt x="369" y="2302"/>
                  <a:pt x="370" y="2304"/>
                  <a:pt x="372" y="2305"/>
                </a:cubicBezTo>
                <a:cubicBezTo>
                  <a:pt x="375" y="2310"/>
                  <a:pt x="379" y="2314"/>
                  <a:pt x="383" y="2319"/>
                </a:cubicBezTo>
                <a:cubicBezTo>
                  <a:pt x="384" y="2320"/>
                  <a:pt x="386" y="2321"/>
                  <a:pt x="387" y="2322"/>
                </a:cubicBezTo>
                <a:cubicBezTo>
                  <a:pt x="391" y="2327"/>
                  <a:pt x="395" y="2332"/>
                  <a:pt x="399" y="2336"/>
                </a:cubicBezTo>
                <a:cubicBezTo>
                  <a:pt x="400" y="2337"/>
                  <a:pt x="401" y="2338"/>
                  <a:pt x="402" y="2339"/>
                </a:cubicBezTo>
                <a:cubicBezTo>
                  <a:pt x="406" y="2344"/>
                  <a:pt x="411" y="2349"/>
                  <a:pt x="416" y="2354"/>
                </a:cubicBezTo>
                <a:cubicBezTo>
                  <a:pt x="417" y="2355"/>
                  <a:pt x="417" y="2356"/>
                  <a:pt x="418" y="2357"/>
                </a:cubicBezTo>
                <a:cubicBezTo>
                  <a:pt x="423" y="2361"/>
                  <a:pt x="428" y="2366"/>
                  <a:pt x="432" y="2371"/>
                </a:cubicBezTo>
                <a:cubicBezTo>
                  <a:pt x="433" y="2372"/>
                  <a:pt x="433" y="2372"/>
                  <a:pt x="434" y="2373"/>
                </a:cubicBezTo>
                <a:cubicBezTo>
                  <a:pt x="439" y="2378"/>
                  <a:pt x="444" y="2383"/>
                  <a:pt x="449" y="2388"/>
                </a:cubicBezTo>
                <a:cubicBezTo>
                  <a:pt x="450" y="2389"/>
                  <a:pt x="451" y="2389"/>
                  <a:pt x="451" y="2390"/>
                </a:cubicBezTo>
                <a:cubicBezTo>
                  <a:pt x="456" y="2395"/>
                  <a:pt x="461" y="2400"/>
                  <a:pt x="466" y="2405"/>
                </a:cubicBezTo>
                <a:cubicBezTo>
                  <a:pt x="467" y="2405"/>
                  <a:pt x="468" y="2406"/>
                  <a:pt x="468" y="2407"/>
                </a:cubicBezTo>
                <a:cubicBezTo>
                  <a:pt x="473" y="2411"/>
                  <a:pt x="478" y="2416"/>
                  <a:pt x="484" y="2421"/>
                </a:cubicBezTo>
                <a:cubicBezTo>
                  <a:pt x="484" y="2422"/>
                  <a:pt x="485" y="2422"/>
                  <a:pt x="485" y="2422"/>
                </a:cubicBezTo>
                <a:cubicBezTo>
                  <a:pt x="490" y="2427"/>
                  <a:pt x="496" y="2432"/>
                  <a:pt x="501" y="2437"/>
                </a:cubicBezTo>
                <a:cubicBezTo>
                  <a:pt x="502" y="2438"/>
                  <a:pt x="502" y="2438"/>
                  <a:pt x="502" y="2438"/>
                </a:cubicBezTo>
                <a:cubicBezTo>
                  <a:pt x="508" y="2443"/>
                  <a:pt x="514" y="2448"/>
                  <a:pt x="519" y="2453"/>
                </a:cubicBezTo>
                <a:cubicBezTo>
                  <a:pt x="520" y="2454"/>
                  <a:pt x="520" y="2454"/>
                  <a:pt x="520" y="2454"/>
                </a:cubicBezTo>
                <a:cubicBezTo>
                  <a:pt x="526" y="2459"/>
                  <a:pt x="532" y="2464"/>
                  <a:pt x="537" y="2469"/>
                </a:cubicBezTo>
                <a:cubicBezTo>
                  <a:pt x="538" y="2469"/>
                  <a:pt x="538" y="2470"/>
                  <a:pt x="539" y="2470"/>
                </a:cubicBezTo>
                <a:cubicBezTo>
                  <a:pt x="545" y="2475"/>
                  <a:pt x="550" y="2480"/>
                  <a:pt x="556" y="2484"/>
                </a:cubicBezTo>
                <a:cubicBezTo>
                  <a:pt x="556" y="2485"/>
                  <a:pt x="557" y="2485"/>
                  <a:pt x="557" y="2485"/>
                </a:cubicBezTo>
                <a:cubicBezTo>
                  <a:pt x="563" y="2490"/>
                  <a:pt x="569" y="2495"/>
                  <a:pt x="574" y="2499"/>
                </a:cubicBezTo>
                <a:cubicBezTo>
                  <a:pt x="575" y="2500"/>
                  <a:pt x="576" y="2500"/>
                  <a:pt x="576" y="2501"/>
                </a:cubicBezTo>
                <a:cubicBezTo>
                  <a:pt x="582" y="2505"/>
                  <a:pt x="588" y="2509"/>
                  <a:pt x="593" y="2514"/>
                </a:cubicBezTo>
                <a:cubicBezTo>
                  <a:pt x="594" y="2514"/>
                  <a:pt x="595" y="2515"/>
                  <a:pt x="595" y="2515"/>
                </a:cubicBezTo>
                <a:cubicBezTo>
                  <a:pt x="601" y="2520"/>
                  <a:pt x="607" y="2524"/>
                  <a:pt x="612" y="2528"/>
                </a:cubicBezTo>
                <a:cubicBezTo>
                  <a:pt x="613" y="2529"/>
                  <a:pt x="614" y="2530"/>
                  <a:pt x="615" y="2530"/>
                </a:cubicBezTo>
                <a:cubicBezTo>
                  <a:pt x="620" y="2534"/>
                  <a:pt x="626" y="2538"/>
                  <a:pt x="631" y="2542"/>
                </a:cubicBezTo>
                <a:cubicBezTo>
                  <a:pt x="633" y="2543"/>
                  <a:pt x="634" y="2544"/>
                  <a:pt x="635" y="2545"/>
                </a:cubicBezTo>
                <a:cubicBezTo>
                  <a:pt x="641" y="2549"/>
                  <a:pt x="646" y="2552"/>
                  <a:pt x="651" y="2556"/>
                </a:cubicBezTo>
                <a:cubicBezTo>
                  <a:pt x="652" y="2557"/>
                  <a:pt x="654" y="2558"/>
                  <a:pt x="655" y="2559"/>
                </a:cubicBezTo>
                <a:cubicBezTo>
                  <a:pt x="661" y="2563"/>
                  <a:pt x="666" y="2566"/>
                  <a:pt x="671" y="2570"/>
                </a:cubicBezTo>
                <a:cubicBezTo>
                  <a:pt x="672" y="2571"/>
                  <a:pt x="674" y="2572"/>
                  <a:pt x="676" y="2573"/>
                </a:cubicBezTo>
                <a:cubicBezTo>
                  <a:pt x="681" y="2576"/>
                  <a:pt x="686" y="2580"/>
                  <a:pt x="691" y="2583"/>
                </a:cubicBezTo>
                <a:cubicBezTo>
                  <a:pt x="693" y="2584"/>
                  <a:pt x="695" y="2585"/>
                  <a:pt x="697" y="2587"/>
                </a:cubicBezTo>
                <a:cubicBezTo>
                  <a:pt x="702" y="2590"/>
                  <a:pt x="706" y="2593"/>
                  <a:pt x="711" y="2596"/>
                </a:cubicBezTo>
                <a:cubicBezTo>
                  <a:pt x="713" y="2597"/>
                  <a:pt x="716" y="2599"/>
                  <a:pt x="718" y="2600"/>
                </a:cubicBezTo>
                <a:cubicBezTo>
                  <a:pt x="722" y="2603"/>
                  <a:pt x="727" y="2606"/>
                  <a:pt x="731" y="2608"/>
                </a:cubicBezTo>
                <a:cubicBezTo>
                  <a:pt x="734" y="2610"/>
                  <a:pt x="737" y="2612"/>
                  <a:pt x="739" y="2613"/>
                </a:cubicBezTo>
                <a:cubicBezTo>
                  <a:pt x="744" y="2616"/>
                  <a:pt x="748" y="2618"/>
                  <a:pt x="752" y="2620"/>
                </a:cubicBezTo>
                <a:cubicBezTo>
                  <a:pt x="755" y="2622"/>
                  <a:pt x="758" y="2624"/>
                  <a:pt x="761" y="2626"/>
                </a:cubicBezTo>
                <a:cubicBezTo>
                  <a:pt x="765" y="2628"/>
                  <a:pt x="769" y="2630"/>
                  <a:pt x="772" y="2632"/>
                </a:cubicBezTo>
                <a:cubicBezTo>
                  <a:pt x="776" y="2634"/>
                  <a:pt x="780" y="2636"/>
                  <a:pt x="783" y="2638"/>
                </a:cubicBezTo>
                <a:cubicBezTo>
                  <a:pt x="787" y="2640"/>
                  <a:pt x="790" y="2642"/>
                  <a:pt x="793" y="2644"/>
                </a:cubicBezTo>
                <a:cubicBezTo>
                  <a:pt x="797" y="2646"/>
                  <a:pt x="802" y="2648"/>
                  <a:pt x="806" y="2650"/>
                </a:cubicBezTo>
                <a:cubicBezTo>
                  <a:pt x="808" y="2652"/>
                  <a:pt x="811" y="2654"/>
                  <a:pt x="814" y="2655"/>
                </a:cubicBezTo>
                <a:cubicBezTo>
                  <a:pt x="821" y="2661"/>
                  <a:pt x="829" y="2667"/>
                  <a:pt x="836" y="2674"/>
                </a:cubicBezTo>
                <a:cubicBezTo>
                  <a:pt x="838" y="2675"/>
                  <a:pt x="839" y="2677"/>
                  <a:pt x="841" y="2678"/>
                </a:cubicBezTo>
                <a:cubicBezTo>
                  <a:pt x="847" y="2683"/>
                  <a:pt x="852" y="2687"/>
                  <a:pt x="858" y="2692"/>
                </a:cubicBezTo>
                <a:cubicBezTo>
                  <a:pt x="861" y="2694"/>
                  <a:pt x="863" y="2696"/>
                  <a:pt x="866" y="2698"/>
                </a:cubicBezTo>
                <a:cubicBezTo>
                  <a:pt x="871" y="2702"/>
                  <a:pt x="876" y="2706"/>
                  <a:pt x="880" y="2710"/>
                </a:cubicBezTo>
                <a:cubicBezTo>
                  <a:pt x="883" y="2712"/>
                  <a:pt x="887" y="2714"/>
                  <a:pt x="890" y="2717"/>
                </a:cubicBezTo>
                <a:cubicBezTo>
                  <a:pt x="894" y="2720"/>
                  <a:pt x="899" y="2724"/>
                  <a:pt x="903" y="2727"/>
                </a:cubicBezTo>
                <a:cubicBezTo>
                  <a:pt x="906" y="2730"/>
                  <a:pt x="910" y="2732"/>
                  <a:pt x="913" y="2734"/>
                </a:cubicBezTo>
                <a:cubicBezTo>
                  <a:pt x="917" y="2738"/>
                  <a:pt x="922" y="2741"/>
                  <a:pt x="926" y="2744"/>
                </a:cubicBezTo>
                <a:cubicBezTo>
                  <a:pt x="930" y="2747"/>
                  <a:pt x="933" y="2749"/>
                  <a:pt x="936" y="2751"/>
                </a:cubicBezTo>
                <a:cubicBezTo>
                  <a:pt x="941" y="2754"/>
                  <a:pt x="945" y="2758"/>
                  <a:pt x="950" y="2761"/>
                </a:cubicBezTo>
                <a:cubicBezTo>
                  <a:pt x="953" y="2763"/>
                  <a:pt x="956" y="2765"/>
                  <a:pt x="960" y="2768"/>
                </a:cubicBezTo>
                <a:cubicBezTo>
                  <a:pt x="964" y="2771"/>
                  <a:pt x="969" y="2774"/>
                  <a:pt x="973" y="2777"/>
                </a:cubicBezTo>
                <a:cubicBezTo>
                  <a:pt x="977" y="2779"/>
                  <a:pt x="980" y="2781"/>
                  <a:pt x="984" y="2783"/>
                </a:cubicBezTo>
                <a:cubicBezTo>
                  <a:pt x="988" y="2786"/>
                  <a:pt x="993" y="2789"/>
                  <a:pt x="997" y="2792"/>
                </a:cubicBezTo>
                <a:cubicBezTo>
                  <a:pt x="1001" y="2795"/>
                  <a:pt x="1004" y="2797"/>
                  <a:pt x="1008" y="2799"/>
                </a:cubicBezTo>
                <a:cubicBezTo>
                  <a:pt x="1012" y="2802"/>
                  <a:pt x="1017" y="2805"/>
                  <a:pt x="1022" y="2808"/>
                </a:cubicBezTo>
                <a:cubicBezTo>
                  <a:pt x="1025" y="2810"/>
                  <a:pt x="1028" y="2812"/>
                  <a:pt x="1032" y="2814"/>
                </a:cubicBezTo>
                <a:cubicBezTo>
                  <a:pt x="1037" y="2817"/>
                  <a:pt x="1041" y="2819"/>
                  <a:pt x="1046" y="2822"/>
                </a:cubicBezTo>
                <a:cubicBezTo>
                  <a:pt x="1049" y="2824"/>
                  <a:pt x="1053" y="2826"/>
                  <a:pt x="1056" y="2828"/>
                </a:cubicBezTo>
                <a:cubicBezTo>
                  <a:pt x="1061" y="2831"/>
                  <a:pt x="1066" y="2834"/>
                  <a:pt x="1071" y="2837"/>
                </a:cubicBezTo>
                <a:cubicBezTo>
                  <a:pt x="1074" y="2838"/>
                  <a:pt x="1078" y="2840"/>
                  <a:pt x="1081" y="2842"/>
                </a:cubicBezTo>
                <a:cubicBezTo>
                  <a:pt x="1086" y="2845"/>
                  <a:pt x="1091" y="2848"/>
                  <a:pt x="1097" y="2851"/>
                </a:cubicBezTo>
                <a:cubicBezTo>
                  <a:pt x="1100" y="2852"/>
                  <a:pt x="1103" y="2854"/>
                  <a:pt x="1106" y="2856"/>
                </a:cubicBezTo>
                <a:cubicBezTo>
                  <a:pt x="1112" y="2859"/>
                  <a:pt x="1117" y="2862"/>
                  <a:pt x="1123" y="2865"/>
                </a:cubicBezTo>
                <a:cubicBezTo>
                  <a:pt x="1126" y="2866"/>
                  <a:pt x="1128" y="2867"/>
                  <a:pt x="1131" y="2868"/>
                </a:cubicBezTo>
                <a:cubicBezTo>
                  <a:pt x="1138" y="2872"/>
                  <a:pt x="1146" y="2876"/>
                  <a:pt x="1153" y="2879"/>
                </a:cubicBezTo>
                <a:cubicBezTo>
                  <a:pt x="1154" y="2880"/>
                  <a:pt x="1155" y="2880"/>
                  <a:pt x="1156" y="2881"/>
                </a:cubicBezTo>
                <a:cubicBezTo>
                  <a:pt x="1165" y="2885"/>
                  <a:pt x="1174" y="2889"/>
                  <a:pt x="1182" y="2893"/>
                </a:cubicBezTo>
                <a:cubicBezTo>
                  <a:pt x="1183" y="2894"/>
                  <a:pt x="1184" y="2894"/>
                  <a:pt x="1185" y="2894"/>
                </a:cubicBezTo>
                <a:cubicBezTo>
                  <a:pt x="1193" y="2898"/>
                  <a:pt x="1200" y="2901"/>
                  <a:pt x="1208" y="2905"/>
                </a:cubicBezTo>
                <a:cubicBezTo>
                  <a:pt x="1211" y="2906"/>
                  <a:pt x="1213" y="2907"/>
                  <a:pt x="1216" y="2908"/>
                </a:cubicBezTo>
                <a:cubicBezTo>
                  <a:pt x="1222" y="2910"/>
                  <a:pt x="1228" y="2913"/>
                  <a:pt x="1234" y="2916"/>
                </a:cubicBezTo>
                <a:cubicBezTo>
                  <a:pt x="1237" y="2917"/>
                  <a:pt x="1240" y="2918"/>
                  <a:pt x="1244" y="2919"/>
                </a:cubicBezTo>
                <a:cubicBezTo>
                  <a:pt x="1249" y="2922"/>
                  <a:pt x="1255" y="2924"/>
                  <a:pt x="1260" y="2926"/>
                </a:cubicBezTo>
                <a:cubicBezTo>
                  <a:pt x="1264" y="2927"/>
                  <a:pt x="1267" y="2929"/>
                  <a:pt x="1271" y="2930"/>
                </a:cubicBezTo>
                <a:cubicBezTo>
                  <a:pt x="1276" y="2932"/>
                  <a:pt x="1281" y="2934"/>
                  <a:pt x="1287" y="2936"/>
                </a:cubicBezTo>
                <a:cubicBezTo>
                  <a:pt x="1290" y="2937"/>
                  <a:pt x="1294" y="2939"/>
                  <a:pt x="1298" y="2940"/>
                </a:cubicBezTo>
                <a:cubicBezTo>
                  <a:pt x="1303" y="2942"/>
                  <a:pt x="1308" y="2944"/>
                  <a:pt x="1313" y="2946"/>
                </a:cubicBezTo>
                <a:cubicBezTo>
                  <a:pt x="1317" y="2947"/>
                  <a:pt x="1321" y="2948"/>
                  <a:pt x="1325" y="2949"/>
                </a:cubicBezTo>
                <a:cubicBezTo>
                  <a:pt x="1330" y="2951"/>
                  <a:pt x="1335" y="2953"/>
                  <a:pt x="1340" y="2955"/>
                </a:cubicBezTo>
                <a:cubicBezTo>
                  <a:pt x="1344" y="2956"/>
                  <a:pt x="1348" y="2957"/>
                  <a:pt x="1352" y="2958"/>
                </a:cubicBezTo>
                <a:cubicBezTo>
                  <a:pt x="1357" y="2960"/>
                  <a:pt x="1362" y="2961"/>
                  <a:pt x="1367" y="2963"/>
                </a:cubicBezTo>
                <a:cubicBezTo>
                  <a:pt x="1371" y="2964"/>
                  <a:pt x="1375" y="2965"/>
                  <a:pt x="1379" y="2967"/>
                </a:cubicBezTo>
                <a:cubicBezTo>
                  <a:pt x="1384" y="2968"/>
                  <a:pt x="1389" y="2970"/>
                  <a:pt x="1395" y="2971"/>
                </a:cubicBezTo>
                <a:cubicBezTo>
                  <a:pt x="1399" y="2972"/>
                  <a:pt x="1402" y="2973"/>
                  <a:pt x="1406" y="2974"/>
                </a:cubicBezTo>
                <a:cubicBezTo>
                  <a:pt x="1412" y="2976"/>
                  <a:pt x="1417" y="2977"/>
                  <a:pt x="1422" y="2979"/>
                </a:cubicBezTo>
                <a:cubicBezTo>
                  <a:pt x="1426" y="2980"/>
                  <a:pt x="1430" y="2981"/>
                  <a:pt x="1434" y="2982"/>
                </a:cubicBezTo>
                <a:cubicBezTo>
                  <a:pt x="1439" y="2983"/>
                  <a:pt x="1445" y="2984"/>
                  <a:pt x="1450" y="2986"/>
                </a:cubicBezTo>
                <a:cubicBezTo>
                  <a:pt x="1454" y="2987"/>
                  <a:pt x="1458" y="2988"/>
                  <a:pt x="1461" y="2988"/>
                </a:cubicBezTo>
                <a:cubicBezTo>
                  <a:pt x="1467" y="2990"/>
                  <a:pt x="1472" y="2991"/>
                  <a:pt x="1478" y="2992"/>
                </a:cubicBezTo>
                <a:cubicBezTo>
                  <a:pt x="1482" y="2993"/>
                  <a:pt x="1485" y="2994"/>
                  <a:pt x="1489" y="2995"/>
                </a:cubicBezTo>
                <a:cubicBezTo>
                  <a:pt x="1495" y="2996"/>
                  <a:pt x="1501" y="2997"/>
                  <a:pt x="1507" y="2998"/>
                </a:cubicBezTo>
                <a:cubicBezTo>
                  <a:pt x="1510" y="2999"/>
                  <a:pt x="1514" y="3000"/>
                  <a:pt x="1517" y="3000"/>
                </a:cubicBezTo>
                <a:cubicBezTo>
                  <a:pt x="1524" y="3002"/>
                  <a:pt x="1531" y="3003"/>
                  <a:pt x="1537" y="3004"/>
                </a:cubicBezTo>
                <a:cubicBezTo>
                  <a:pt x="1540" y="3005"/>
                  <a:pt x="1543" y="3005"/>
                  <a:pt x="1545" y="3006"/>
                </a:cubicBezTo>
                <a:cubicBezTo>
                  <a:pt x="1555" y="3007"/>
                  <a:pt x="1564" y="3009"/>
                  <a:pt x="1573" y="3010"/>
                </a:cubicBezTo>
                <a:cubicBezTo>
                  <a:pt x="1575" y="3011"/>
                  <a:pt x="1577" y="3011"/>
                  <a:pt x="1579" y="3011"/>
                </a:cubicBezTo>
                <a:cubicBezTo>
                  <a:pt x="1586" y="3012"/>
                  <a:pt x="1593" y="3013"/>
                  <a:pt x="1600" y="3014"/>
                </a:cubicBezTo>
                <a:cubicBezTo>
                  <a:pt x="1572" y="3016"/>
                  <a:pt x="1543" y="3017"/>
                  <a:pt x="1515" y="3017"/>
                </a:cubicBezTo>
                <a:close/>
                <a:moveTo>
                  <a:pt x="1662" y="3009"/>
                </a:moveTo>
                <a:cubicBezTo>
                  <a:pt x="1653" y="3009"/>
                  <a:pt x="1643" y="3008"/>
                  <a:pt x="1634" y="3006"/>
                </a:cubicBezTo>
                <a:cubicBezTo>
                  <a:pt x="1632" y="3006"/>
                  <a:pt x="1630" y="3006"/>
                  <a:pt x="1628" y="3006"/>
                </a:cubicBezTo>
                <a:cubicBezTo>
                  <a:pt x="1620" y="3005"/>
                  <a:pt x="1613" y="3004"/>
                  <a:pt x="1606" y="3003"/>
                </a:cubicBezTo>
                <a:cubicBezTo>
                  <a:pt x="1602" y="3002"/>
                  <a:pt x="1599" y="3002"/>
                  <a:pt x="1596" y="3001"/>
                </a:cubicBezTo>
                <a:cubicBezTo>
                  <a:pt x="1590" y="3001"/>
                  <a:pt x="1583" y="3000"/>
                  <a:pt x="1577" y="2999"/>
                </a:cubicBezTo>
                <a:cubicBezTo>
                  <a:pt x="1574" y="2998"/>
                  <a:pt x="1570" y="2998"/>
                  <a:pt x="1566" y="2997"/>
                </a:cubicBezTo>
                <a:cubicBezTo>
                  <a:pt x="1561" y="2996"/>
                  <a:pt x="1555" y="2995"/>
                  <a:pt x="1549" y="2994"/>
                </a:cubicBezTo>
                <a:cubicBezTo>
                  <a:pt x="1545" y="2993"/>
                  <a:pt x="1541" y="2993"/>
                  <a:pt x="1538" y="2992"/>
                </a:cubicBezTo>
                <a:cubicBezTo>
                  <a:pt x="1532" y="2991"/>
                  <a:pt x="1527" y="2990"/>
                  <a:pt x="1521" y="2989"/>
                </a:cubicBezTo>
                <a:cubicBezTo>
                  <a:pt x="1517" y="2988"/>
                  <a:pt x="1513" y="2987"/>
                  <a:pt x="1509" y="2987"/>
                </a:cubicBezTo>
                <a:cubicBezTo>
                  <a:pt x="1504" y="2985"/>
                  <a:pt x="1499" y="2984"/>
                  <a:pt x="1493" y="2983"/>
                </a:cubicBezTo>
                <a:cubicBezTo>
                  <a:pt x="1489" y="2982"/>
                  <a:pt x="1485" y="2982"/>
                  <a:pt x="1481" y="2981"/>
                </a:cubicBezTo>
                <a:cubicBezTo>
                  <a:pt x="1476" y="2979"/>
                  <a:pt x="1471" y="2978"/>
                  <a:pt x="1466" y="2977"/>
                </a:cubicBezTo>
                <a:cubicBezTo>
                  <a:pt x="1462" y="2976"/>
                  <a:pt x="1458" y="2975"/>
                  <a:pt x="1454" y="2974"/>
                </a:cubicBezTo>
                <a:cubicBezTo>
                  <a:pt x="1448" y="2973"/>
                  <a:pt x="1443" y="2972"/>
                  <a:pt x="1438" y="2970"/>
                </a:cubicBezTo>
                <a:cubicBezTo>
                  <a:pt x="1434" y="2969"/>
                  <a:pt x="1430" y="2968"/>
                  <a:pt x="1426" y="2967"/>
                </a:cubicBezTo>
                <a:cubicBezTo>
                  <a:pt x="1421" y="2966"/>
                  <a:pt x="1416" y="2964"/>
                  <a:pt x="1411" y="2963"/>
                </a:cubicBezTo>
                <a:cubicBezTo>
                  <a:pt x="1407" y="2962"/>
                  <a:pt x="1403" y="2961"/>
                  <a:pt x="1399" y="2960"/>
                </a:cubicBezTo>
                <a:cubicBezTo>
                  <a:pt x="1394" y="2958"/>
                  <a:pt x="1388" y="2957"/>
                  <a:pt x="1383" y="2955"/>
                </a:cubicBezTo>
                <a:cubicBezTo>
                  <a:pt x="1379" y="2954"/>
                  <a:pt x="1375" y="2953"/>
                  <a:pt x="1372" y="2952"/>
                </a:cubicBezTo>
                <a:cubicBezTo>
                  <a:pt x="1366" y="2950"/>
                  <a:pt x="1361" y="2949"/>
                  <a:pt x="1356" y="2947"/>
                </a:cubicBezTo>
                <a:cubicBezTo>
                  <a:pt x="1352" y="2946"/>
                  <a:pt x="1348" y="2945"/>
                  <a:pt x="1345" y="2943"/>
                </a:cubicBezTo>
                <a:cubicBezTo>
                  <a:pt x="1339" y="2942"/>
                  <a:pt x="1334" y="2940"/>
                  <a:pt x="1329" y="2938"/>
                </a:cubicBezTo>
                <a:cubicBezTo>
                  <a:pt x="1325" y="2937"/>
                  <a:pt x="1322" y="2936"/>
                  <a:pt x="1318" y="2934"/>
                </a:cubicBezTo>
                <a:cubicBezTo>
                  <a:pt x="1313" y="2933"/>
                  <a:pt x="1307" y="2931"/>
                  <a:pt x="1302" y="2929"/>
                </a:cubicBezTo>
                <a:cubicBezTo>
                  <a:pt x="1299" y="2928"/>
                  <a:pt x="1295" y="2926"/>
                  <a:pt x="1291" y="2925"/>
                </a:cubicBezTo>
                <a:cubicBezTo>
                  <a:pt x="1286" y="2923"/>
                  <a:pt x="1281" y="2921"/>
                  <a:pt x="1275" y="2919"/>
                </a:cubicBezTo>
                <a:cubicBezTo>
                  <a:pt x="1272" y="2918"/>
                  <a:pt x="1268" y="2916"/>
                  <a:pt x="1265" y="2915"/>
                </a:cubicBezTo>
                <a:cubicBezTo>
                  <a:pt x="1259" y="2913"/>
                  <a:pt x="1254" y="2911"/>
                  <a:pt x="1248" y="2908"/>
                </a:cubicBezTo>
                <a:cubicBezTo>
                  <a:pt x="1245" y="2907"/>
                  <a:pt x="1242" y="2906"/>
                  <a:pt x="1239" y="2904"/>
                </a:cubicBezTo>
                <a:cubicBezTo>
                  <a:pt x="1233" y="2902"/>
                  <a:pt x="1227" y="2900"/>
                  <a:pt x="1221" y="2897"/>
                </a:cubicBezTo>
                <a:cubicBezTo>
                  <a:pt x="1218" y="2896"/>
                  <a:pt x="1216" y="2895"/>
                  <a:pt x="1213" y="2894"/>
                </a:cubicBezTo>
                <a:cubicBezTo>
                  <a:pt x="1206" y="2891"/>
                  <a:pt x="1199" y="2887"/>
                  <a:pt x="1192" y="2884"/>
                </a:cubicBezTo>
                <a:cubicBezTo>
                  <a:pt x="1191" y="2884"/>
                  <a:pt x="1189" y="2883"/>
                  <a:pt x="1187" y="2882"/>
                </a:cubicBezTo>
                <a:cubicBezTo>
                  <a:pt x="1170" y="2874"/>
                  <a:pt x="1153" y="2866"/>
                  <a:pt x="1136" y="2857"/>
                </a:cubicBezTo>
                <a:cubicBezTo>
                  <a:pt x="1134" y="2857"/>
                  <a:pt x="1132" y="2856"/>
                  <a:pt x="1130" y="2855"/>
                </a:cubicBezTo>
                <a:cubicBezTo>
                  <a:pt x="1124" y="2851"/>
                  <a:pt x="1117" y="2848"/>
                  <a:pt x="1111" y="2845"/>
                </a:cubicBezTo>
                <a:cubicBezTo>
                  <a:pt x="1108" y="2843"/>
                  <a:pt x="1105" y="2842"/>
                  <a:pt x="1103" y="2840"/>
                </a:cubicBezTo>
                <a:cubicBezTo>
                  <a:pt x="1097" y="2837"/>
                  <a:pt x="1091" y="2834"/>
                  <a:pt x="1086" y="2831"/>
                </a:cubicBezTo>
                <a:cubicBezTo>
                  <a:pt x="1083" y="2829"/>
                  <a:pt x="1080" y="2828"/>
                  <a:pt x="1077" y="2826"/>
                </a:cubicBezTo>
                <a:cubicBezTo>
                  <a:pt x="1071" y="2823"/>
                  <a:pt x="1066" y="2820"/>
                  <a:pt x="1061" y="2817"/>
                </a:cubicBezTo>
                <a:cubicBezTo>
                  <a:pt x="1058" y="2815"/>
                  <a:pt x="1055" y="2813"/>
                  <a:pt x="1051" y="2811"/>
                </a:cubicBezTo>
                <a:cubicBezTo>
                  <a:pt x="1047" y="2809"/>
                  <a:pt x="1042" y="2806"/>
                  <a:pt x="1037" y="2803"/>
                </a:cubicBezTo>
                <a:cubicBezTo>
                  <a:pt x="1033" y="2801"/>
                  <a:pt x="1030" y="2799"/>
                  <a:pt x="1027" y="2797"/>
                </a:cubicBezTo>
                <a:cubicBezTo>
                  <a:pt x="1022" y="2794"/>
                  <a:pt x="1017" y="2791"/>
                  <a:pt x="1013" y="2788"/>
                </a:cubicBezTo>
                <a:cubicBezTo>
                  <a:pt x="1009" y="2786"/>
                  <a:pt x="1006" y="2784"/>
                  <a:pt x="1003" y="2781"/>
                </a:cubicBezTo>
                <a:cubicBezTo>
                  <a:pt x="998" y="2779"/>
                  <a:pt x="993" y="2776"/>
                  <a:pt x="989" y="2773"/>
                </a:cubicBezTo>
                <a:cubicBezTo>
                  <a:pt x="985" y="2770"/>
                  <a:pt x="982" y="2768"/>
                  <a:pt x="979" y="2766"/>
                </a:cubicBezTo>
                <a:cubicBezTo>
                  <a:pt x="974" y="2763"/>
                  <a:pt x="970" y="2760"/>
                  <a:pt x="965" y="2757"/>
                </a:cubicBezTo>
                <a:cubicBezTo>
                  <a:pt x="962" y="2754"/>
                  <a:pt x="958" y="2752"/>
                  <a:pt x="955" y="2750"/>
                </a:cubicBezTo>
                <a:cubicBezTo>
                  <a:pt x="951" y="2747"/>
                  <a:pt x="946" y="2744"/>
                  <a:pt x="942" y="2741"/>
                </a:cubicBezTo>
                <a:cubicBezTo>
                  <a:pt x="938" y="2738"/>
                  <a:pt x="935" y="2736"/>
                  <a:pt x="932" y="2733"/>
                </a:cubicBezTo>
                <a:cubicBezTo>
                  <a:pt x="927" y="2730"/>
                  <a:pt x="923" y="2727"/>
                  <a:pt x="919" y="2724"/>
                </a:cubicBezTo>
                <a:cubicBezTo>
                  <a:pt x="915" y="2721"/>
                  <a:pt x="912" y="2719"/>
                  <a:pt x="909" y="2716"/>
                </a:cubicBezTo>
                <a:cubicBezTo>
                  <a:pt x="904" y="2713"/>
                  <a:pt x="900" y="2710"/>
                  <a:pt x="896" y="2707"/>
                </a:cubicBezTo>
                <a:cubicBezTo>
                  <a:pt x="893" y="2704"/>
                  <a:pt x="889" y="2701"/>
                  <a:pt x="886" y="2699"/>
                </a:cubicBezTo>
                <a:cubicBezTo>
                  <a:pt x="882" y="2695"/>
                  <a:pt x="878" y="2692"/>
                  <a:pt x="873" y="2689"/>
                </a:cubicBezTo>
                <a:cubicBezTo>
                  <a:pt x="870" y="2686"/>
                  <a:pt x="867" y="2684"/>
                  <a:pt x="863" y="2681"/>
                </a:cubicBezTo>
                <a:cubicBezTo>
                  <a:pt x="862" y="2680"/>
                  <a:pt x="861" y="2679"/>
                  <a:pt x="860" y="2678"/>
                </a:cubicBezTo>
                <a:cubicBezTo>
                  <a:pt x="863" y="2679"/>
                  <a:pt x="866" y="2681"/>
                  <a:pt x="869" y="2682"/>
                </a:cubicBezTo>
                <a:cubicBezTo>
                  <a:pt x="873" y="2684"/>
                  <a:pt x="877" y="2686"/>
                  <a:pt x="881" y="2688"/>
                </a:cubicBezTo>
                <a:cubicBezTo>
                  <a:pt x="887" y="2691"/>
                  <a:pt x="893" y="2693"/>
                  <a:pt x="899" y="2696"/>
                </a:cubicBezTo>
                <a:cubicBezTo>
                  <a:pt x="903" y="2698"/>
                  <a:pt x="907" y="2700"/>
                  <a:pt x="911" y="2701"/>
                </a:cubicBezTo>
                <a:cubicBezTo>
                  <a:pt x="917" y="2704"/>
                  <a:pt x="923" y="2707"/>
                  <a:pt x="929" y="2709"/>
                </a:cubicBezTo>
                <a:cubicBezTo>
                  <a:pt x="933" y="2711"/>
                  <a:pt x="937" y="2712"/>
                  <a:pt x="941" y="2714"/>
                </a:cubicBezTo>
                <a:cubicBezTo>
                  <a:pt x="948" y="2717"/>
                  <a:pt x="954" y="2719"/>
                  <a:pt x="961" y="2722"/>
                </a:cubicBezTo>
                <a:cubicBezTo>
                  <a:pt x="964" y="2723"/>
                  <a:pt x="968" y="2725"/>
                  <a:pt x="971" y="2726"/>
                </a:cubicBezTo>
                <a:cubicBezTo>
                  <a:pt x="981" y="2730"/>
                  <a:pt x="991" y="2733"/>
                  <a:pt x="1001" y="2737"/>
                </a:cubicBezTo>
                <a:cubicBezTo>
                  <a:pt x="1001" y="2737"/>
                  <a:pt x="1001" y="2737"/>
                  <a:pt x="1002" y="2737"/>
                </a:cubicBezTo>
                <a:cubicBezTo>
                  <a:pt x="1012" y="2741"/>
                  <a:pt x="1022" y="2745"/>
                  <a:pt x="1032" y="2748"/>
                </a:cubicBezTo>
                <a:cubicBezTo>
                  <a:pt x="1036" y="2749"/>
                  <a:pt x="1039" y="2750"/>
                  <a:pt x="1043" y="2751"/>
                </a:cubicBezTo>
                <a:cubicBezTo>
                  <a:pt x="1049" y="2754"/>
                  <a:pt x="1056" y="2756"/>
                  <a:pt x="1063" y="2758"/>
                </a:cubicBezTo>
                <a:cubicBezTo>
                  <a:pt x="1067" y="2759"/>
                  <a:pt x="1071" y="2760"/>
                  <a:pt x="1075" y="2762"/>
                </a:cubicBezTo>
                <a:cubicBezTo>
                  <a:pt x="1082" y="2764"/>
                  <a:pt x="1088" y="2765"/>
                  <a:pt x="1094" y="2767"/>
                </a:cubicBezTo>
                <a:cubicBezTo>
                  <a:pt x="1098" y="2769"/>
                  <a:pt x="1103" y="2770"/>
                  <a:pt x="1107" y="2771"/>
                </a:cubicBezTo>
                <a:cubicBezTo>
                  <a:pt x="1113" y="2773"/>
                  <a:pt x="1119" y="2774"/>
                  <a:pt x="1125" y="2776"/>
                </a:cubicBezTo>
                <a:cubicBezTo>
                  <a:pt x="1130" y="2777"/>
                  <a:pt x="1134" y="2778"/>
                  <a:pt x="1139" y="2779"/>
                </a:cubicBezTo>
                <a:cubicBezTo>
                  <a:pt x="1145" y="2781"/>
                  <a:pt x="1151" y="2782"/>
                  <a:pt x="1157" y="2784"/>
                </a:cubicBezTo>
                <a:cubicBezTo>
                  <a:pt x="1161" y="2785"/>
                  <a:pt x="1166" y="2786"/>
                  <a:pt x="1171" y="2787"/>
                </a:cubicBezTo>
                <a:cubicBezTo>
                  <a:pt x="1177" y="2789"/>
                  <a:pt x="1183" y="2790"/>
                  <a:pt x="1189" y="2791"/>
                </a:cubicBezTo>
                <a:cubicBezTo>
                  <a:pt x="1193" y="2792"/>
                  <a:pt x="1198" y="2793"/>
                  <a:pt x="1202" y="2794"/>
                </a:cubicBezTo>
                <a:cubicBezTo>
                  <a:pt x="1209" y="2795"/>
                  <a:pt x="1215" y="2797"/>
                  <a:pt x="1221" y="2798"/>
                </a:cubicBezTo>
                <a:cubicBezTo>
                  <a:pt x="1225" y="2799"/>
                  <a:pt x="1230" y="2800"/>
                  <a:pt x="1234" y="2800"/>
                </a:cubicBezTo>
                <a:cubicBezTo>
                  <a:pt x="1241" y="2802"/>
                  <a:pt x="1248" y="2803"/>
                  <a:pt x="1254" y="2804"/>
                </a:cubicBezTo>
                <a:cubicBezTo>
                  <a:pt x="1258" y="2805"/>
                  <a:pt x="1262" y="2805"/>
                  <a:pt x="1266" y="2806"/>
                </a:cubicBezTo>
                <a:cubicBezTo>
                  <a:pt x="1274" y="2807"/>
                  <a:pt x="1282" y="2809"/>
                  <a:pt x="1290" y="2810"/>
                </a:cubicBezTo>
                <a:cubicBezTo>
                  <a:pt x="1293" y="2810"/>
                  <a:pt x="1296" y="2811"/>
                  <a:pt x="1299" y="2811"/>
                </a:cubicBezTo>
                <a:cubicBezTo>
                  <a:pt x="1309" y="2813"/>
                  <a:pt x="1320" y="2814"/>
                  <a:pt x="1330" y="2815"/>
                </a:cubicBezTo>
                <a:cubicBezTo>
                  <a:pt x="1339" y="2821"/>
                  <a:pt x="1348" y="2826"/>
                  <a:pt x="1357" y="2831"/>
                </a:cubicBezTo>
                <a:cubicBezTo>
                  <a:pt x="1359" y="2832"/>
                  <a:pt x="1361" y="2833"/>
                  <a:pt x="1363" y="2834"/>
                </a:cubicBezTo>
                <a:cubicBezTo>
                  <a:pt x="1370" y="2838"/>
                  <a:pt x="1377" y="2842"/>
                  <a:pt x="1384" y="2846"/>
                </a:cubicBezTo>
                <a:cubicBezTo>
                  <a:pt x="1388" y="2848"/>
                  <a:pt x="1391" y="2850"/>
                  <a:pt x="1394" y="2851"/>
                </a:cubicBezTo>
                <a:cubicBezTo>
                  <a:pt x="1400" y="2855"/>
                  <a:pt x="1406" y="2858"/>
                  <a:pt x="1412" y="2861"/>
                </a:cubicBezTo>
                <a:cubicBezTo>
                  <a:pt x="1416" y="2863"/>
                  <a:pt x="1420" y="2865"/>
                  <a:pt x="1423" y="2867"/>
                </a:cubicBezTo>
                <a:cubicBezTo>
                  <a:pt x="1429" y="2869"/>
                  <a:pt x="1435" y="2872"/>
                  <a:pt x="1440" y="2875"/>
                </a:cubicBezTo>
                <a:cubicBezTo>
                  <a:pt x="1444" y="2877"/>
                  <a:pt x="1448" y="2879"/>
                  <a:pt x="1452" y="2881"/>
                </a:cubicBezTo>
                <a:cubicBezTo>
                  <a:pt x="1458" y="2883"/>
                  <a:pt x="1463" y="2886"/>
                  <a:pt x="1469" y="2888"/>
                </a:cubicBezTo>
                <a:cubicBezTo>
                  <a:pt x="1473" y="2890"/>
                  <a:pt x="1477" y="2892"/>
                  <a:pt x="1481" y="2894"/>
                </a:cubicBezTo>
                <a:cubicBezTo>
                  <a:pt x="1486" y="2897"/>
                  <a:pt x="1492" y="2899"/>
                  <a:pt x="1497" y="2901"/>
                </a:cubicBezTo>
                <a:cubicBezTo>
                  <a:pt x="1501" y="2903"/>
                  <a:pt x="1506" y="2905"/>
                  <a:pt x="1510" y="2907"/>
                </a:cubicBezTo>
                <a:cubicBezTo>
                  <a:pt x="1515" y="2909"/>
                  <a:pt x="1521" y="2911"/>
                  <a:pt x="1526" y="2914"/>
                </a:cubicBezTo>
                <a:cubicBezTo>
                  <a:pt x="1530" y="2915"/>
                  <a:pt x="1535" y="2917"/>
                  <a:pt x="1539" y="2919"/>
                </a:cubicBezTo>
                <a:cubicBezTo>
                  <a:pt x="1544" y="2921"/>
                  <a:pt x="1550" y="2923"/>
                  <a:pt x="1555" y="2925"/>
                </a:cubicBezTo>
                <a:cubicBezTo>
                  <a:pt x="1559" y="2927"/>
                  <a:pt x="1564" y="2929"/>
                  <a:pt x="1568" y="2930"/>
                </a:cubicBezTo>
                <a:cubicBezTo>
                  <a:pt x="1573" y="2932"/>
                  <a:pt x="1579" y="2934"/>
                  <a:pt x="1584" y="2936"/>
                </a:cubicBezTo>
                <a:cubicBezTo>
                  <a:pt x="1589" y="2938"/>
                  <a:pt x="1593" y="2940"/>
                  <a:pt x="1598" y="2941"/>
                </a:cubicBezTo>
                <a:cubicBezTo>
                  <a:pt x="1603" y="2943"/>
                  <a:pt x="1608" y="2945"/>
                  <a:pt x="1614" y="2947"/>
                </a:cubicBezTo>
                <a:cubicBezTo>
                  <a:pt x="1618" y="2948"/>
                  <a:pt x="1623" y="2950"/>
                  <a:pt x="1627" y="2951"/>
                </a:cubicBezTo>
                <a:cubicBezTo>
                  <a:pt x="1633" y="2953"/>
                  <a:pt x="1638" y="2955"/>
                  <a:pt x="1644" y="2957"/>
                </a:cubicBezTo>
                <a:cubicBezTo>
                  <a:pt x="1648" y="2958"/>
                  <a:pt x="1653" y="2960"/>
                  <a:pt x="1657" y="2961"/>
                </a:cubicBezTo>
                <a:cubicBezTo>
                  <a:pt x="1663" y="2963"/>
                  <a:pt x="1668" y="2964"/>
                  <a:pt x="1674" y="2966"/>
                </a:cubicBezTo>
                <a:cubicBezTo>
                  <a:pt x="1678" y="2967"/>
                  <a:pt x="1683" y="2969"/>
                  <a:pt x="1687" y="2970"/>
                </a:cubicBezTo>
                <a:cubicBezTo>
                  <a:pt x="1693" y="2972"/>
                  <a:pt x="1698" y="2973"/>
                  <a:pt x="1704" y="2975"/>
                </a:cubicBezTo>
                <a:cubicBezTo>
                  <a:pt x="1709" y="2976"/>
                  <a:pt x="1713" y="2977"/>
                  <a:pt x="1717" y="2978"/>
                </a:cubicBezTo>
                <a:cubicBezTo>
                  <a:pt x="1723" y="2980"/>
                  <a:pt x="1729" y="2981"/>
                  <a:pt x="1735" y="2983"/>
                </a:cubicBezTo>
                <a:cubicBezTo>
                  <a:pt x="1739" y="2984"/>
                  <a:pt x="1743" y="2985"/>
                  <a:pt x="1748" y="2986"/>
                </a:cubicBezTo>
                <a:cubicBezTo>
                  <a:pt x="1754" y="2988"/>
                  <a:pt x="1760" y="2989"/>
                  <a:pt x="1767" y="2990"/>
                </a:cubicBezTo>
                <a:cubicBezTo>
                  <a:pt x="1771" y="2991"/>
                  <a:pt x="1774" y="2992"/>
                  <a:pt x="1778" y="2993"/>
                </a:cubicBezTo>
                <a:cubicBezTo>
                  <a:pt x="1779" y="2993"/>
                  <a:pt x="1779" y="2993"/>
                  <a:pt x="1779" y="2993"/>
                </a:cubicBezTo>
                <a:cubicBezTo>
                  <a:pt x="1741" y="3000"/>
                  <a:pt x="1701" y="3006"/>
                  <a:pt x="1662" y="3009"/>
                </a:cubicBezTo>
                <a:close/>
                <a:moveTo>
                  <a:pt x="1810" y="2988"/>
                </a:moveTo>
                <a:cubicBezTo>
                  <a:pt x="1800" y="2986"/>
                  <a:pt x="1790" y="2983"/>
                  <a:pt x="1780" y="2981"/>
                </a:cubicBezTo>
                <a:cubicBezTo>
                  <a:pt x="1778" y="2981"/>
                  <a:pt x="1777" y="2980"/>
                  <a:pt x="1775" y="2980"/>
                </a:cubicBezTo>
                <a:cubicBezTo>
                  <a:pt x="1766" y="2978"/>
                  <a:pt x="1758" y="2976"/>
                  <a:pt x="1750" y="2974"/>
                </a:cubicBezTo>
                <a:cubicBezTo>
                  <a:pt x="1746" y="2973"/>
                  <a:pt x="1742" y="2972"/>
                  <a:pt x="1739" y="2971"/>
                </a:cubicBezTo>
                <a:cubicBezTo>
                  <a:pt x="1732" y="2970"/>
                  <a:pt x="1726" y="2968"/>
                  <a:pt x="1720" y="2967"/>
                </a:cubicBezTo>
                <a:cubicBezTo>
                  <a:pt x="1715" y="2965"/>
                  <a:pt x="1711" y="2964"/>
                  <a:pt x="1707" y="2963"/>
                </a:cubicBezTo>
                <a:cubicBezTo>
                  <a:pt x="1701" y="2962"/>
                  <a:pt x="1695" y="2960"/>
                  <a:pt x="1690" y="2958"/>
                </a:cubicBezTo>
                <a:cubicBezTo>
                  <a:pt x="1685" y="2957"/>
                  <a:pt x="1681" y="2956"/>
                  <a:pt x="1676" y="2954"/>
                </a:cubicBezTo>
                <a:cubicBezTo>
                  <a:pt x="1671" y="2953"/>
                  <a:pt x="1665" y="2951"/>
                  <a:pt x="1660" y="2949"/>
                </a:cubicBezTo>
                <a:cubicBezTo>
                  <a:pt x="1655" y="2948"/>
                  <a:pt x="1651" y="2947"/>
                  <a:pt x="1646" y="2945"/>
                </a:cubicBezTo>
                <a:cubicBezTo>
                  <a:pt x="1641" y="2943"/>
                  <a:pt x="1636" y="2942"/>
                  <a:pt x="1630" y="2940"/>
                </a:cubicBezTo>
                <a:cubicBezTo>
                  <a:pt x="1626" y="2938"/>
                  <a:pt x="1621" y="2937"/>
                  <a:pt x="1617" y="2935"/>
                </a:cubicBezTo>
                <a:cubicBezTo>
                  <a:pt x="1611" y="2933"/>
                  <a:pt x="1606" y="2932"/>
                  <a:pt x="1601" y="2930"/>
                </a:cubicBezTo>
                <a:cubicBezTo>
                  <a:pt x="1596" y="2928"/>
                  <a:pt x="1592" y="2926"/>
                  <a:pt x="1587" y="2925"/>
                </a:cubicBezTo>
                <a:cubicBezTo>
                  <a:pt x="1582" y="2923"/>
                  <a:pt x="1577" y="2921"/>
                  <a:pt x="1572" y="2919"/>
                </a:cubicBezTo>
                <a:cubicBezTo>
                  <a:pt x="1567" y="2917"/>
                  <a:pt x="1563" y="2915"/>
                  <a:pt x="1558" y="2914"/>
                </a:cubicBezTo>
                <a:cubicBezTo>
                  <a:pt x="1553" y="2912"/>
                  <a:pt x="1548" y="2910"/>
                  <a:pt x="1543" y="2908"/>
                </a:cubicBezTo>
                <a:cubicBezTo>
                  <a:pt x="1538" y="2906"/>
                  <a:pt x="1534" y="2904"/>
                  <a:pt x="1529" y="2902"/>
                </a:cubicBezTo>
                <a:cubicBezTo>
                  <a:pt x="1524" y="2900"/>
                  <a:pt x="1519" y="2898"/>
                  <a:pt x="1514" y="2896"/>
                </a:cubicBezTo>
                <a:cubicBezTo>
                  <a:pt x="1509" y="2894"/>
                  <a:pt x="1505" y="2892"/>
                  <a:pt x="1501" y="2890"/>
                </a:cubicBezTo>
                <a:cubicBezTo>
                  <a:pt x="1495" y="2888"/>
                  <a:pt x="1490" y="2885"/>
                  <a:pt x="1485" y="2883"/>
                </a:cubicBezTo>
                <a:cubicBezTo>
                  <a:pt x="1481" y="2881"/>
                  <a:pt x="1477" y="2879"/>
                  <a:pt x="1472" y="2877"/>
                </a:cubicBezTo>
                <a:cubicBezTo>
                  <a:pt x="1467" y="2875"/>
                  <a:pt x="1462" y="2872"/>
                  <a:pt x="1457" y="2870"/>
                </a:cubicBezTo>
                <a:cubicBezTo>
                  <a:pt x="1453" y="2868"/>
                  <a:pt x="1448" y="2866"/>
                  <a:pt x="1444" y="2863"/>
                </a:cubicBezTo>
                <a:cubicBezTo>
                  <a:pt x="1439" y="2861"/>
                  <a:pt x="1434" y="2858"/>
                  <a:pt x="1429" y="2856"/>
                </a:cubicBezTo>
                <a:cubicBezTo>
                  <a:pt x="1425" y="2854"/>
                  <a:pt x="1420" y="2852"/>
                  <a:pt x="1416" y="2849"/>
                </a:cubicBezTo>
                <a:cubicBezTo>
                  <a:pt x="1411" y="2847"/>
                  <a:pt x="1406" y="2844"/>
                  <a:pt x="1401" y="2841"/>
                </a:cubicBezTo>
                <a:cubicBezTo>
                  <a:pt x="1397" y="2839"/>
                  <a:pt x="1393" y="2837"/>
                  <a:pt x="1389" y="2835"/>
                </a:cubicBezTo>
                <a:cubicBezTo>
                  <a:pt x="1383" y="2832"/>
                  <a:pt x="1378" y="2829"/>
                  <a:pt x="1372" y="2826"/>
                </a:cubicBezTo>
                <a:cubicBezTo>
                  <a:pt x="1369" y="2824"/>
                  <a:pt x="1365" y="2822"/>
                  <a:pt x="1362" y="2820"/>
                </a:cubicBezTo>
                <a:cubicBezTo>
                  <a:pt x="1361" y="2819"/>
                  <a:pt x="1360" y="2819"/>
                  <a:pt x="1360" y="2819"/>
                </a:cubicBezTo>
                <a:cubicBezTo>
                  <a:pt x="1364" y="2819"/>
                  <a:pt x="1369" y="2819"/>
                  <a:pt x="1373" y="2820"/>
                </a:cubicBezTo>
                <a:cubicBezTo>
                  <a:pt x="1375" y="2820"/>
                  <a:pt x="1376" y="2820"/>
                  <a:pt x="1378" y="2820"/>
                </a:cubicBezTo>
                <a:cubicBezTo>
                  <a:pt x="1385" y="2821"/>
                  <a:pt x="1392" y="2822"/>
                  <a:pt x="1399" y="2822"/>
                </a:cubicBezTo>
                <a:cubicBezTo>
                  <a:pt x="1401" y="2822"/>
                  <a:pt x="1403" y="2822"/>
                  <a:pt x="1404" y="2822"/>
                </a:cubicBezTo>
                <a:cubicBezTo>
                  <a:pt x="1410" y="2823"/>
                  <a:pt x="1415" y="2823"/>
                  <a:pt x="1420" y="2823"/>
                </a:cubicBezTo>
                <a:cubicBezTo>
                  <a:pt x="1423" y="2824"/>
                  <a:pt x="1426" y="2824"/>
                  <a:pt x="1428" y="2824"/>
                </a:cubicBezTo>
                <a:cubicBezTo>
                  <a:pt x="1433" y="2824"/>
                  <a:pt x="1437" y="2824"/>
                  <a:pt x="1442" y="2825"/>
                </a:cubicBezTo>
                <a:cubicBezTo>
                  <a:pt x="1445" y="2825"/>
                  <a:pt x="1447" y="2825"/>
                  <a:pt x="1450" y="2825"/>
                </a:cubicBezTo>
                <a:cubicBezTo>
                  <a:pt x="1455" y="2825"/>
                  <a:pt x="1459" y="2825"/>
                  <a:pt x="1464" y="2826"/>
                </a:cubicBezTo>
                <a:cubicBezTo>
                  <a:pt x="1466" y="2826"/>
                  <a:pt x="1469" y="2826"/>
                  <a:pt x="1472" y="2826"/>
                </a:cubicBezTo>
                <a:cubicBezTo>
                  <a:pt x="1477" y="2826"/>
                  <a:pt x="1481" y="2826"/>
                  <a:pt x="1486" y="2826"/>
                </a:cubicBezTo>
                <a:cubicBezTo>
                  <a:pt x="1489" y="2826"/>
                  <a:pt x="1491" y="2826"/>
                  <a:pt x="1493" y="2826"/>
                </a:cubicBezTo>
                <a:cubicBezTo>
                  <a:pt x="1500" y="2826"/>
                  <a:pt x="1507" y="2826"/>
                  <a:pt x="1515" y="2826"/>
                </a:cubicBezTo>
                <a:cubicBezTo>
                  <a:pt x="1525" y="2826"/>
                  <a:pt x="1535" y="2826"/>
                  <a:pt x="1545" y="2826"/>
                </a:cubicBezTo>
                <a:cubicBezTo>
                  <a:pt x="1549" y="2826"/>
                  <a:pt x="1552" y="2826"/>
                  <a:pt x="1556" y="2826"/>
                </a:cubicBezTo>
                <a:cubicBezTo>
                  <a:pt x="1562" y="2826"/>
                  <a:pt x="1569" y="2825"/>
                  <a:pt x="1576" y="2825"/>
                </a:cubicBezTo>
                <a:cubicBezTo>
                  <a:pt x="1580" y="2825"/>
                  <a:pt x="1584" y="2825"/>
                  <a:pt x="1588" y="2825"/>
                </a:cubicBezTo>
                <a:cubicBezTo>
                  <a:pt x="1594" y="2824"/>
                  <a:pt x="1601" y="2824"/>
                  <a:pt x="1607" y="2824"/>
                </a:cubicBezTo>
                <a:cubicBezTo>
                  <a:pt x="1611" y="2823"/>
                  <a:pt x="1615" y="2823"/>
                  <a:pt x="1620" y="2823"/>
                </a:cubicBezTo>
                <a:cubicBezTo>
                  <a:pt x="1625" y="2822"/>
                  <a:pt x="1631" y="2822"/>
                  <a:pt x="1636" y="2822"/>
                </a:cubicBezTo>
                <a:cubicBezTo>
                  <a:pt x="1641" y="2824"/>
                  <a:pt x="1646" y="2827"/>
                  <a:pt x="1650" y="2829"/>
                </a:cubicBezTo>
                <a:cubicBezTo>
                  <a:pt x="1652" y="2830"/>
                  <a:pt x="1653" y="2831"/>
                  <a:pt x="1654" y="2832"/>
                </a:cubicBezTo>
                <a:cubicBezTo>
                  <a:pt x="1660" y="2835"/>
                  <a:pt x="1667" y="2839"/>
                  <a:pt x="1673" y="2842"/>
                </a:cubicBezTo>
                <a:cubicBezTo>
                  <a:pt x="1674" y="2843"/>
                  <a:pt x="1676" y="2844"/>
                  <a:pt x="1677" y="2845"/>
                </a:cubicBezTo>
                <a:cubicBezTo>
                  <a:pt x="1682" y="2847"/>
                  <a:pt x="1687" y="2850"/>
                  <a:pt x="1692" y="2852"/>
                </a:cubicBezTo>
                <a:cubicBezTo>
                  <a:pt x="1694" y="2854"/>
                  <a:pt x="1696" y="2855"/>
                  <a:pt x="1698" y="2856"/>
                </a:cubicBezTo>
                <a:cubicBezTo>
                  <a:pt x="1702" y="2858"/>
                  <a:pt x="1707" y="2860"/>
                  <a:pt x="1711" y="2862"/>
                </a:cubicBezTo>
                <a:cubicBezTo>
                  <a:pt x="1713" y="2864"/>
                  <a:pt x="1716" y="2865"/>
                  <a:pt x="1718" y="2866"/>
                </a:cubicBezTo>
                <a:cubicBezTo>
                  <a:pt x="1722" y="2868"/>
                  <a:pt x="1726" y="2870"/>
                  <a:pt x="1730" y="2872"/>
                </a:cubicBezTo>
                <a:cubicBezTo>
                  <a:pt x="1732" y="2873"/>
                  <a:pt x="1735" y="2875"/>
                  <a:pt x="1738" y="2876"/>
                </a:cubicBezTo>
                <a:cubicBezTo>
                  <a:pt x="1741" y="2878"/>
                  <a:pt x="1745" y="2879"/>
                  <a:pt x="1749" y="2881"/>
                </a:cubicBezTo>
                <a:cubicBezTo>
                  <a:pt x="1752" y="2883"/>
                  <a:pt x="1754" y="2884"/>
                  <a:pt x="1757" y="2885"/>
                </a:cubicBezTo>
                <a:cubicBezTo>
                  <a:pt x="1761" y="2887"/>
                  <a:pt x="1765" y="2889"/>
                  <a:pt x="1768" y="2890"/>
                </a:cubicBezTo>
                <a:cubicBezTo>
                  <a:pt x="1771" y="2892"/>
                  <a:pt x="1774" y="2893"/>
                  <a:pt x="1777" y="2894"/>
                </a:cubicBezTo>
                <a:cubicBezTo>
                  <a:pt x="1780" y="2896"/>
                  <a:pt x="1784" y="2897"/>
                  <a:pt x="1788" y="2899"/>
                </a:cubicBezTo>
                <a:cubicBezTo>
                  <a:pt x="1791" y="2900"/>
                  <a:pt x="1794" y="2902"/>
                  <a:pt x="1796" y="2903"/>
                </a:cubicBezTo>
                <a:cubicBezTo>
                  <a:pt x="1800" y="2905"/>
                  <a:pt x="1804" y="2906"/>
                  <a:pt x="1807" y="2908"/>
                </a:cubicBezTo>
                <a:cubicBezTo>
                  <a:pt x="1810" y="2909"/>
                  <a:pt x="1813" y="2910"/>
                  <a:pt x="1816" y="2911"/>
                </a:cubicBezTo>
                <a:cubicBezTo>
                  <a:pt x="1820" y="2913"/>
                  <a:pt x="1823" y="2914"/>
                  <a:pt x="1827" y="2916"/>
                </a:cubicBezTo>
                <a:cubicBezTo>
                  <a:pt x="1830" y="2917"/>
                  <a:pt x="1833" y="2918"/>
                  <a:pt x="1836" y="2920"/>
                </a:cubicBezTo>
                <a:cubicBezTo>
                  <a:pt x="1840" y="2921"/>
                  <a:pt x="1843" y="2922"/>
                  <a:pt x="1847" y="2924"/>
                </a:cubicBezTo>
                <a:cubicBezTo>
                  <a:pt x="1850" y="2925"/>
                  <a:pt x="1853" y="2926"/>
                  <a:pt x="1856" y="2927"/>
                </a:cubicBezTo>
                <a:cubicBezTo>
                  <a:pt x="1860" y="2929"/>
                  <a:pt x="1863" y="2930"/>
                  <a:pt x="1867" y="2932"/>
                </a:cubicBezTo>
                <a:cubicBezTo>
                  <a:pt x="1870" y="2933"/>
                  <a:pt x="1873" y="2934"/>
                  <a:pt x="1876" y="2935"/>
                </a:cubicBezTo>
                <a:cubicBezTo>
                  <a:pt x="1880" y="2936"/>
                  <a:pt x="1884" y="2938"/>
                  <a:pt x="1887" y="2939"/>
                </a:cubicBezTo>
                <a:cubicBezTo>
                  <a:pt x="1890" y="2940"/>
                  <a:pt x="1893" y="2941"/>
                  <a:pt x="1896" y="2942"/>
                </a:cubicBezTo>
                <a:cubicBezTo>
                  <a:pt x="1900" y="2944"/>
                  <a:pt x="1904" y="2945"/>
                  <a:pt x="1908" y="2946"/>
                </a:cubicBezTo>
                <a:cubicBezTo>
                  <a:pt x="1911" y="2947"/>
                  <a:pt x="1913" y="2948"/>
                  <a:pt x="1916" y="2949"/>
                </a:cubicBezTo>
                <a:cubicBezTo>
                  <a:pt x="1921" y="2951"/>
                  <a:pt x="1925" y="2952"/>
                  <a:pt x="1930" y="2954"/>
                </a:cubicBezTo>
                <a:cubicBezTo>
                  <a:pt x="1932" y="2954"/>
                  <a:pt x="1934" y="2955"/>
                  <a:pt x="1936" y="2956"/>
                </a:cubicBezTo>
                <a:cubicBezTo>
                  <a:pt x="1937" y="2956"/>
                  <a:pt x="1937" y="2956"/>
                  <a:pt x="1938" y="2956"/>
                </a:cubicBezTo>
                <a:cubicBezTo>
                  <a:pt x="1896" y="2969"/>
                  <a:pt x="1853" y="2979"/>
                  <a:pt x="1810" y="2988"/>
                </a:cubicBezTo>
                <a:close/>
                <a:moveTo>
                  <a:pt x="1958" y="2950"/>
                </a:moveTo>
                <a:cubicBezTo>
                  <a:pt x="1953" y="2949"/>
                  <a:pt x="1948" y="2947"/>
                  <a:pt x="1943" y="2946"/>
                </a:cubicBezTo>
                <a:cubicBezTo>
                  <a:pt x="1942" y="2945"/>
                  <a:pt x="1940" y="2945"/>
                  <a:pt x="1939" y="2944"/>
                </a:cubicBezTo>
                <a:cubicBezTo>
                  <a:pt x="1932" y="2942"/>
                  <a:pt x="1925" y="2940"/>
                  <a:pt x="1919" y="2937"/>
                </a:cubicBezTo>
                <a:cubicBezTo>
                  <a:pt x="1917" y="2937"/>
                  <a:pt x="1915" y="2936"/>
                  <a:pt x="1913" y="2936"/>
                </a:cubicBezTo>
                <a:cubicBezTo>
                  <a:pt x="1908" y="2934"/>
                  <a:pt x="1903" y="2932"/>
                  <a:pt x="1899" y="2930"/>
                </a:cubicBezTo>
                <a:cubicBezTo>
                  <a:pt x="1896" y="2930"/>
                  <a:pt x="1894" y="2929"/>
                  <a:pt x="1891" y="2928"/>
                </a:cubicBezTo>
                <a:cubicBezTo>
                  <a:pt x="1887" y="2926"/>
                  <a:pt x="1883" y="2925"/>
                  <a:pt x="1879" y="2923"/>
                </a:cubicBezTo>
                <a:cubicBezTo>
                  <a:pt x="1876" y="2922"/>
                  <a:pt x="1873" y="2921"/>
                  <a:pt x="1870" y="2920"/>
                </a:cubicBezTo>
                <a:cubicBezTo>
                  <a:pt x="1867" y="2919"/>
                  <a:pt x="1863" y="2917"/>
                  <a:pt x="1859" y="2916"/>
                </a:cubicBezTo>
                <a:cubicBezTo>
                  <a:pt x="1856" y="2915"/>
                  <a:pt x="1853" y="2913"/>
                  <a:pt x="1850" y="2912"/>
                </a:cubicBezTo>
                <a:cubicBezTo>
                  <a:pt x="1847" y="2911"/>
                  <a:pt x="1843" y="2909"/>
                  <a:pt x="1839" y="2908"/>
                </a:cubicBezTo>
                <a:cubicBezTo>
                  <a:pt x="1836" y="2907"/>
                  <a:pt x="1833" y="2905"/>
                  <a:pt x="1830" y="2904"/>
                </a:cubicBezTo>
                <a:cubicBezTo>
                  <a:pt x="1827" y="2903"/>
                  <a:pt x="1823" y="2901"/>
                  <a:pt x="1820" y="2900"/>
                </a:cubicBezTo>
                <a:cubicBezTo>
                  <a:pt x="1817" y="2899"/>
                  <a:pt x="1814" y="2897"/>
                  <a:pt x="1811" y="2896"/>
                </a:cubicBezTo>
                <a:cubicBezTo>
                  <a:pt x="1807" y="2895"/>
                  <a:pt x="1804" y="2893"/>
                  <a:pt x="1800" y="2891"/>
                </a:cubicBezTo>
                <a:cubicBezTo>
                  <a:pt x="1797" y="2890"/>
                  <a:pt x="1794" y="2889"/>
                  <a:pt x="1791" y="2888"/>
                </a:cubicBezTo>
                <a:cubicBezTo>
                  <a:pt x="1788" y="2886"/>
                  <a:pt x="1784" y="2884"/>
                  <a:pt x="1781" y="2883"/>
                </a:cubicBezTo>
                <a:cubicBezTo>
                  <a:pt x="1778" y="2881"/>
                  <a:pt x="1775" y="2880"/>
                  <a:pt x="1772" y="2879"/>
                </a:cubicBezTo>
                <a:cubicBezTo>
                  <a:pt x="1768" y="2877"/>
                  <a:pt x="1765" y="2875"/>
                  <a:pt x="1761" y="2874"/>
                </a:cubicBezTo>
                <a:cubicBezTo>
                  <a:pt x="1758" y="2872"/>
                  <a:pt x="1756" y="2871"/>
                  <a:pt x="1753" y="2870"/>
                </a:cubicBezTo>
                <a:cubicBezTo>
                  <a:pt x="1749" y="2868"/>
                  <a:pt x="1746" y="2866"/>
                  <a:pt x="1742" y="2865"/>
                </a:cubicBezTo>
                <a:cubicBezTo>
                  <a:pt x="1739" y="2863"/>
                  <a:pt x="1736" y="2862"/>
                  <a:pt x="1734" y="2860"/>
                </a:cubicBezTo>
                <a:cubicBezTo>
                  <a:pt x="1730" y="2859"/>
                  <a:pt x="1727" y="2857"/>
                  <a:pt x="1723" y="2855"/>
                </a:cubicBezTo>
                <a:cubicBezTo>
                  <a:pt x="1720" y="2854"/>
                  <a:pt x="1717" y="2852"/>
                  <a:pt x="1715" y="2851"/>
                </a:cubicBezTo>
                <a:cubicBezTo>
                  <a:pt x="1711" y="2849"/>
                  <a:pt x="1708" y="2847"/>
                  <a:pt x="1704" y="2845"/>
                </a:cubicBezTo>
                <a:cubicBezTo>
                  <a:pt x="1701" y="2844"/>
                  <a:pt x="1699" y="2842"/>
                  <a:pt x="1696" y="2841"/>
                </a:cubicBezTo>
                <a:cubicBezTo>
                  <a:pt x="1692" y="2839"/>
                  <a:pt x="1689" y="2837"/>
                  <a:pt x="1685" y="2835"/>
                </a:cubicBezTo>
                <a:cubicBezTo>
                  <a:pt x="1682" y="2834"/>
                  <a:pt x="1680" y="2832"/>
                  <a:pt x="1677" y="2831"/>
                </a:cubicBezTo>
                <a:cubicBezTo>
                  <a:pt x="1673" y="2829"/>
                  <a:pt x="1670" y="2827"/>
                  <a:pt x="1666" y="2824"/>
                </a:cubicBezTo>
                <a:cubicBezTo>
                  <a:pt x="1663" y="2823"/>
                  <a:pt x="1661" y="2822"/>
                  <a:pt x="1659" y="2821"/>
                </a:cubicBezTo>
                <a:cubicBezTo>
                  <a:pt x="1658" y="2820"/>
                  <a:pt x="1658" y="2820"/>
                  <a:pt x="1657" y="2820"/>
                </a:cubicBezTo>
                <a:cubicBezTo>
                  <a:pt x="1659" y="2820"/>
                  <a:pt x="1661" y="2819"/>
                  <a:pt x="1663" y="2819"/>
                </a:cubicBezTo>
                <a:cubicBezTo>
                  <a:pt x="1667" y="2819"/>
                  <a:pt x="1671" y="2818"/>
                  <a:pt x="1675" y="2818"/>
                </a:cubicBezTo>
                <a:cubicBezTo>
                  <a:pt x="1681" y="2817"/>
                  <a:pt x="1686" y="2817"/>
                  <a:pt x="1692" y="2816"/>
                </a:cubicBezTo>
                <a:cubicBezTo>
                  <a:pt x="1696" y="2816"/>
                  <a:pt x="1700" y="2815"/>
                  <a:pt x="1704" y="2815"/>
                </a:cubicBezTo>
                <a:cubicBezTo>
                  <a:pt x="1709" y="2814"/>
                  <a:pt x="1715" y="2813"/>
                  <a:pt x="1721" y="2812"/>
                </a:cubicBezTo>
                <a:cubicBezTo>
                  <a:pt x="1725" y="2812"/>
                  <a:pt x="1728" y="2811"/>
                  <a:pt x="1732" y="2811"/>
                </a:cubicBezTo>
                <a:cubicBezTo>
                  <a:pt x="1738" y="2810"/>
                  <a:pt x="1744" y="2809"/>
                  <a:pt x="1749" y="2808"/>
                </a:cubicBezTo>
                <a:cubicBezTo>
                  <a:pt x="1753" y="2808"/>
                  <a:pt x="1757" y="2807"/>
                  <a:pt x="1761" y="2806"/>
                </a:cubicBezTo>
                <a:cubicBezTo>
                  <a:pt x="1767" y="2805"/>
                  <a:pt x="1772" y="2804"/>
                  <a:pt x="1778" y="2803"/>
                </a:cubicBezTo>
                <a:cubicBezTo>
                  <a:pt x="1782" y="2803"/>
                  <a:pt x="1785" y="2802"/>
                  <a:pt x="1789" y="2802"/>
                </a:cubicBezTo>
                <a:cubicBezTo>
                  <a:pt x="1795" y="2800"/>
                  <a:pt x="1802" y="2799"/>
                  <a:pt x="1808" y="2798"/>
                </a:cubicBezTo>
                <a:cubicBezTo>
                  <a:pt x="1811" y="2797"/>
                  <a:pt x="1814" y="2797"/>
                  <a:pt x="1817" y="2796"/>
                </a:cubicBezTo>
                <a:cubicBezTo>
                  <a:pt x="1827" y="2794"/>
                  <a:pt x="1836" y="2792"/>
                  <a:pt x="1845" y="2790"/>
                </a:cubicBezTo>
                <a:cubicBezTo>
                  <a:pt x="1845" y="2790"/>
                  <a:pt x="1845" y="2790"/>
                  <a:pt x="1845" y="2790"/>
                </a:cubicBezTo>
                <a:cubicBezTo>
                  <a:pt x="1854" y="2788"/>
                  <a:pt x="1863" y="2786"/>
                  <a:pt x="1872" y="2784"/>
                </a:cubicBezTo>
                <a:cubicBezTo>
                  <a:pt x="1872" y="2784"/>
                  <a:pt x="1872" y="2784"/>
                  <a:pt x="1872" y="2784"/>
                </a:cubicBezTo>
                <a:cubicBezTo>
                  <a:pt x="1872" y="2784"/>
                  <a:pt x="1872" y="2784"/>
                  <a:pt x="1872" y="2784"/>
                </a:cubicBezTo>
                <a:cubicBezTo>
                  <a:pt x="1879" y="2789"/>
                  <a:pt x="1886" y="2793"/>
                  <a:pt x="1893" y="2798"/>
                </a:cubicBezTo>
                <a:cubicBezTo>
                  <a:pt x="1895" y="2799"/>
                  <a:pt x="1896" y="2800"/>
                  <a:pt x="1898" y="2801"/>
                </a:cubicBezTo>
                <a:cubicBezTo>
                  <a:pt x="1907" y="2806"/>
                  <a:pt x="1916" y="2812"/>
                  <a:pt x="1925" y="2817"/>
                </a:cubicBezTo>
                <a:cubicBezTo>
                  <a:pt x="1928" y="2819"/>
                  <a:pt x="1930" y="2820"/>
                  <a:pt x="1933" y="2822"/>
                </a:cubicBezTo>
                <a:cubicBezTo>
                  <a:pt x="1940" y="2826"/>
                  <a:pt x="1946" y="2830"/>
                  <a:pt x="1953" y="2834"/>
                </a:cubicBezTo>
                <a:cubicBezTo>
                  <a:pt x="1957" y="2836"/>
                  <a:pt x="1960" y="2838"/>
                  <a:pt x="1964" y="2839"/>
                </a:cubicBezTo>
                <a:cubicBezTo>
                  <a:pt x="1970" y="2843"/>
                  <a:pt x="1975" y="2846"/>
                  <a:pt x="1981" y="2849"/>
                </a:cubicBezTo>
                <a:cubicBezTo>
                  <a:pt x="1985" y="2851"/>
                  <a:pt x="1989" y="2853"/>
                  <a:pt x="1993" y="2855"/>
                </a:cubicBezTo>
                <a:cubicBezTo>
                  <a:pt x="1999" y="2858"/>
                  <a:pt x="2004" y="2861"/>
                  <a:pt x="2010" y="2864"/>
                </a:cubicBezTo>
                <a:cubicBezTo>
                  <a:pt x="2014" y="2866"/>
                  <a:pt x="2018" y="2868"/>
                  <a:pt x="2023" y="2870"/>
                </a:cubicBezTo>
                <a:cubicBezTo>
                  <a:pt x="2028" y="2873"/>
                  <a:pt x="2033" y="2876"/>
                  <a:pt x="2039" y="2878"/>
                </a:cubicBezTo>
                <a:cubicBezTo>
                  <a:pt x="2043" y="2880"/>
                  <a:pt x="2047" y="2883"/>
                  <a:pt x="2052" y="2885"/>
                </a:cubicBezTo>
                <a:cubicBezTo>
                  <a:pt x="2057" y="2887"/>
                  <a:pt x="2062" y="2890"/>
                  <a:pt x="2068" y="2892"/>
                </a:cubicBezTo>
                <a:cubicBezTo>
                  <a:pt x="2072" y="2894"/>
                  <a:pt x="2077" y="2896"/>
                  <a:pt x="2081" y="2898"/>
                </a:cubicBezTo>
                <a:cubicBezTo>
                  <a:pt x="2084" y="2900"/>
                  <a:pt x="2087" y="2901"/>
                  <a:pt x="2090" y="2902"/>
                </a:cubicBezTo>
                <a:cubicBezTo>
                  <a:pt x="2047" y="2920"/>
                  <a:pt x="2003" y="2936"/>
                  <a:pt x="1958" y="2950"/>
                </a:cubicBezTo>
                <a:close/>
                <a:moveTo>
                  <a:pt x="2106" y="2896"/>
                </a:moveTo>
                <a:cubicBezTo>
                  <a:pt x="2098" y="2893"/>
                  <a:pt x="2091" y="2889"/>
                  <a:pt x="2083" y="2886"/>
                </a:cubicBezTo>
                <a:cubicBezTo>
                  <a:pt x="2081" y="2885"/>
                  <a:pt x="2080" y="2884"/>
                  <a:pt x="2078" y="2883"/>
                </a:cubicBezTo>
                <a:cubicBezTo>
                  <a:pt x="2068" y="2879"/>
                  <a:pt x="2058" y="2875"/>
                  <a:pt x="2049" y="2870"/>
                </a:cubicBezTo>
                <a:cubicBezTo>
                  <a:pt x="2046" y="2869"/>
                  <a:pt x="2043" y="2867"/>
                  <a:pt x="2040" y="2866"/>
                </a:cubicBezTo>
                <a:cubicBezTo>
                  <a:pt x="2034" y="2863"/>
                  <a:pt x="2027" y="2859"/>
                  <a:pt x="2020" y="2856"/>
                </a:cubicBezTo>
                <a:cubicBezTo>
                  <a:pt x="2016" y="2854"/>
                  <a:pt x="2013" y="2852"/>
                  <a:pt x="2009" y="2850"/>
                </a:cubicBezTo>
                <a:cubicBezTo>
                  <a:pt x="2003" y="2847"/>
                  <a:pt x="1998" y="2844"/>
                  <a:pt x="1992" y="2841"/>
                </a:cubicBezTo>
                <a:cubicBezTo>
                  <a:pt x="1988" y="2839"/>
                  <a:pt x="1984" y="2837"/>
                  <a:pt x="1980" y="2835"/>
                </a:cubicBezTo>
                <a:cubicBezTo>
                  <a:pt x="1975" y="2832"/>
                  <a:pt x="1969" y="2829"/>
                  <a:pt x="1964" y="2826"/>
                </a:cubicBezTo>
                <a:cubicBezTo>
                  <a:pt x="1960" y="2823"/>
                  <a:pt x="1956" y="2821"/>
                  <a:pt x="1951" y="2819"/>
                </a:cubicBezTo>
                <a:cubicBezTo>
                  <a:pt x="1946" y="2816"/>
                  <a:pt x="1941" y="2813"/>
                  <a:pt x="1936" y="2810"/>
                </a:cubicBezTo>
                <a:cubicBezTo>
                  <a:pt x="1932" y="2807"/>
                  <a:pt x="1928" y="2805"/>
                  <a:pt x="1924" y="2802"/>
                </a:cubicBezTo>
                <a:cubicBezTo>
                  <a:pt x="1919" y="2799"/>
                  <a:pt x="1914" y="2796"/>
                  <a:pt x="1909" y="2793"/>
                </a:cubicBezTo>
                <a:cubicBezTo>
                  <a:pt x="1904" y="2791"/>
                  <a:pt x="1900" y="2788"/>
                  <a:pt x="1896" y="2786"/>
                </a:cubicBezTo>
                <a:cubicBezTo>
                  <a:pt x="1893" y="2784"/>
                  <a:pt x="1890" y="2782"/>
                  <a:pt x="1888" y="2780"/>
                </a:cubicBezTo>
                <a:cubicBezTo>
                  <a:pt x="1890" y="2780"/>
                  <a:pt x="1892" y="2779"/>
                  <a:pt x="1894" y="2778"/>
                </a:cubicBezTo>
                <a:cubicBezTo>
                  <a:pt x="1898" y="2777"/>
                  <a:pt x="1902" y="2776"/>
                  <a:pt x="1905" y="2775"/>
                </a:cubicBezTo>
                <a:cubicBezTo>
                  <a:pt x="1910" y="2774"/>
                  <a:pt x="1915" y="2773"/>
                  <a:pt x="1919" y="2772"/>
                </a:cubicBezTo>
                <a:cubicBezTo>
                  <a:pt x="1923" y="2771"/>
                  <a:pt x="1927" y="2770"/>
                  <a:pt x="1930" y="2769"/>
                </a:cubicBezTo>
                <a:cubicBezTo>
                  <a:pt x="1935" y="2767"/>
                  <a:pt x="1940" y="2766"/>
                  <a:pt x="1944" y="2764"/>
                </a:cubicBezTo>
                <a:cubicBezTo>
                  <a:pt x="1948" y="2763"/>
                  <a:pt x="1951" y="2762"/>
                  <a:pt x="1955" y="2761"/>
                </a:cubicBezTo>
                <a:cubicBezTo>
                  <a:pt x="1960" y="2760"/>
                  <a:pt x="1965" y="2758"/>
                  <a:pt x="1970" y="2757"/>
                </a:cubicBezTo>
                <a:cubicBezTo>
                  <a:pt x="1973" y="2756"/>
                  <a:pt x="1976" y="2755"/>
                  <a:pt x="1980" y="2754"/>
                </a:cubicBezTo>
                <a:cubicBezTo>
                  <a:pt x="1985" y="2752"/>
                  <a:pt x="1990" y="2750"/>
                  <a:pt x="1995" y="2748"/>
                </a:cubicBezTo>
                <a:cubicBezTo>
                  <a:pt x="1998" y="2747"/>
                  <a:pt x="2001" y="2746"/>
                  <a:pt x="2004" y="2745"/>
                </a:cubicBezTo>
                <a:cubicBezTo>
                  <a:pt x="2011" y="2743"/>
                  <a:pt x="2017" y="2741"/>
                  <a:pt x="2024" y="2739"/>
                </a:cubicBezTo>
                <a:cubicBezTo>
                  <a:pt x="2025" y="2738"/>
                  <a:pt x="2027" y="2737"/>
                  <a:pt x="2029" y="2737"/>
                </a:cubicBezTo>
                <a:cubicBezTo>
                  <a:pt x="2037" y="2734"/>
                  <a:pt x="2045" y="2731"/>
                  <a:pt x="2053" y="2728"/>
                </a:cubicBezTo>
                <a:cubicBezTo>
                  <a:pt x="2055" y="2727"/>
                  <a:pt x="2057" y="2726"/>
                  <a:pt x="2059" y="2726"/>
                </a:cubicBezTo>
                <a:cubicBezTo>
                  <a:pt x="2064" y="2723"/>
                  <a:pt x="2070" y="2721"/>
                  <a:pt x="2075" y="2719"/>
                </a:cubicBezTo>
                <a:cubicBezTo>
                  <a:pt x="2075" y="2719"/>
                  <a:pt x="2075" y="2719"/>
                  <a:pt x="2075" y="2719"/>
                </a:cubicBezTo>
                <a:cubicBezTo>
                  <a:pt x="2075" y="2719"/>
                  <a:pt x="2075" y="2719"/>
                  <a:pt x="2075" y="2719"/>
                </a:cubicBezTo>
                <a:cubicBezTo>
                  <a:pt x="2080" y="2723"/>
                  <a:pt x="2084" y="2726"/>
                  <a:pt x="2088" y="2729"/>
                </a:cubicBezTo>
                <a:cubicBezTo>
                  <a:pt x="2090" y="2731"/>
                  <a:pt x="2092" y="2732"/>
                  <a:pt x="2094" y="2734"/>
                </a:cubicBezTo>
                <a:cubicBezTo>
                  <a:pt x="2108" y="2744"/>
                  <a:pt x="2122" y="2754"/>
                  <a:pt x="2137" y="2764"/>
                </a:cubicBezTo>
                <a:cubicBezTo>
                  <a:pt x="2139" y="2765"/>
                  <a:pt x="2141" y="2767"/>
                  <a:pt x="2143" y="2768"/>
                </a:cubicBezTo>
                <a:cubicBezTo>
                  <a:pt x="2148" y="2772"/>
                  <a:pt x="2153" y="2775"/>
                  <a:pt x="2158" y="2778"/>
                </a:cubicBezTo>
                <a:cubicBezTo>
                  <a:pt x="2161" y="2780"/>
                  <a:pt x="2164" y="2782"/>
                  <a:pt x="2166" y="2783"/>
                </a:cubicBezTo>
                <a:cubicBezTo>
                  <a:pt x="2171" y="2786"/>
                  <a:pt x="2175" y="2789"/>
                  <a:pt x="2180" y="2792"/>
                </a:cubicBezTo>
                <a:cubicBezTo>
                  <a:pt x="2183" y="2794"/>
                  <a:pt x="2186" y="2796"/>
                  <a:pt x="2189" y="2798"/>
                </a:cubicBezTo>
                <a:cubicBezTo>
                  <a:pt x="2193" y="2801"/>
                  <a:pt x="2197" y="2803"/>
                  <a:pt x="2202" y="2806"/>
                </a:cubicBezTo>
                <a:cubicBezTo>
                  <a:pt x="2205" y="2808"/>
                  <a:pt x="2208" y="2810"/>
                  <a:pt x="2211" y="2812"/>
                </a:cubicBezTo>
                <a:cubicBezTo>
                  <a:pt x="2215" y="2814"/>
                  <a:pt x="2220" y="2817"/>
                  <a:pt x="2224" y="2819"/>
                </a:cubicBezTo>
                <a:cubicBezTo>
                  <a:pt x="2227" y="2821"/>
                  <a:pt x="2230" y="2823"/>
                  <a:pt x="2234" y="2825"/>
                </a:cubicBezTo>
                <a:cubicBezTo>
                  <a:pt x="2236" y="2826"/>
                  <a:pt x="2239" y="2828"/>
                  <a:pt x="2241" y="2829"/>
                </a:cubicBezTo>
                <a:cubicBezTo>
                  <a:pt x="2197" y="2854"/>
                  <a:pt x="2152" y="2876"/>
                  <a:pt x="2106" y="2896"/>
                </a:cubicBezTo>
                <a:close/>
                <a:moveTo>
                  <a:pt x="2254" y="2823"/>
                </a:moveTo>
                <a:cubicBezTo>
                  <a:pt x="2249" y="2820"/>
                  <a:pt x="2245" y="2817"/>
                  <a:pt x="2240" y="2815"/>
                </a:cubicBezTo>
                <a:cubicBezTo>
                  <a:pt x="2238" y="2813"/>
                  <a:pt x="2235" y="2812"/>
                  <a:pt x="2233" y="2811"/>
                </a:cubicBezTo>
                <a:cubicBezTo>
                  <a:pt x="2226" y="2806"/>
                  <a:pt x="2218" y="2802"/>
                  <a:pt x="2211" y="2797"/>
                </a:cubicBezTo>
                <a:cubicBezTo>
                  <a:pt x="2211" y="2797"/>
                  <a:pt x="2210" y="2797"/>
                  <a:pt x="2210" y="2797"/>
                </a:cubicBezTo>
                <a:cubicBezTo>
                  <a:pt x="2203" y="2793"/>
                  <a:pt x="2196" y="2788"/>
                  <a:pt x="2189" y="2784"/>
                </a:cubicBezTo>
                <a:cubicBezTo>
                  <a:pt x="2187" y="2782"/>
                  <a:pt x="2184" y="2781"/>
                  <a:pt x="2182" y="2779"/>
                </a:cubicBezTo>
                <a:cubicBezTo>
                  <a:pt x="2177" y="2776"/>
                  <a:pt x="2172" y="2773"/>
                  <a:pt x="2168" y="2770"/>
                </a:cubicBezTo>
                <a:cubicBezTo>
                  <a:pt x="2165" y="2768"/>
                  <a:pt x="2162" y="2766"/>
                  <a:pt x="2159" y="2764"/>
                </a:cubicBezTo>
                <a:cubicBezTo>
                  <a:pt x="2155" y="2761"/>
                  <a:pt x="2150" y="2759"/>
                  <a:pt x="2146" y="2756"/>
                </a:cubicBezTo>
                <a:cubicBezTo>
                  <a:pt x="2143" y="2754"/>
                  <a:pt x="2140" y="2751"/>
                  <a:pt x="2137" y="2749"/>
                </a:cubicBezTo>
                <a:cubicBezTo>
                  <a:pt x="2133" y="2747"/>
                  <a:pt x="2129" y="2744"/>
                  <a:pt x="2125" y="2741"/>
                </a:cubicBezTo>
                <a:cubicBezTo>
                  <a:pt x="2122" y="2739"/>
                  <a:pt x="2119" y="2737"/>
                  <a:pt x="2116" y="2734"/>
                </a:cubicBezTo>
                <a:cubicBezTo>
                  <a:pt x="2112" y="2732"/>
                  <a:pt x="2108" y="2729"/>
                  <a:pt x="2104" y="2726"/>
                </a:cubicBezTo>
                <a:cubicBezTo>
                  <a:pt x="2101" y="2724"/>
                  <a:pt x="2098" y="2721"/>
                  <a:pt x="2095" y="2719"/>
                </a:cubicBezTo>
                <a:cubicBezTo>
                  <a:pt x="2093" y="2717"/>
                  <a:pt x="2090" y="2716"/>
                  <a:pt x="2088" y="2714"/>
                </a:cubicBezTo>
                <a:cubicBezTo>
                  <a:pt x="2091" y="2713"/>
                  <a:pt x="2094" y="2712"/>
                  <a:pt x="2096" y="2711"/>
                </a:cubicBezTo>
                <a:cubicBezTo>
                  <a:pt x="2100" y="2709"/>
                  <a:pt x="2103" y="2708"/>
                  <a:pt x="2106" y="2706"/>
                </a:cubicBezTo>
                <a:cubicBezTo>
                  <a:pt x="2111" y="2704"/>
                  <a:pt x="2115" y="2702"/>
                  <a:pt x="2120" y="2700"/>
                </a:cubicBezTo>
                <a:cubicBezTo>
                  <a:pt x="2123" y="2699"/>
                  <a:pt x="2126" y="2698"/>
                  <a:pt x="2129" y="2696"/>
                </a:cubicBezTo>
                <a:cubicBezTo>
                  <a:pt x="2134" y="2694"/>
                  <a:pt x="2139" y="2692"/>
                  <a:pt x="2143" y="2690"/>
                </a:cubicBezTo>
                <a:cubicBezTo>
                  <a:pt x="2146" y="2689"/>
                  <a:pt x="2149" y="2687"/>
                  <a:pt x="2153" y="2686"/>
                </a:cubicBezTo>
                <a:cubicBezTo>
                  <a:pt x="2157" y="2684"/>
                  <a:pt x="2162" y="2681"/>
                  <a:pt x="2167" y="2679"/>
                </a:cubicBezTo>
                <a:cubicBezTo>
                  <a:pt x="2170" y="2678"/>
                  <a:pt x="2173" y="2676"/>
                  <a:pt x="2176" y="2675"/>
                </a:cubicBezTo>
                <a:cubicBezTo>
                  <a:pt x="2181" y="2672"/>
                  <a:pt x="2187" y="2669"/>
                  <a:pt x="2192" y="2667"/>
                </a:cubicBezTo>
                <a:cubicBezTo>
                  <a:pt x="2194" y="2666"/>
                  <a:pt x="2196" y="2665"/>
                  <a:pt x="2198" y="2664"/>
                </a:cubicBezTo>
                <a:cubicBezTo>
                  <a:pt x="2206" y="2660"/>
                  <a:pt x="2213" y="2656"/>
                  <a:pt x="2221" y="2652"/>
                </a:cubicBezTo>
                <a:cubicBezTo>
                  <a:pt x="2222" y="2651"/>
                  <a:pt x="2224" y="2650"/>
                  <a:pt x="2225" y="2650"/>
                </a:cubicBezTo>
                <a:cubicBezTo>
                  <a:pt x="2231" y="2646"/>
                  <a:pt x="2237" y="2643"/>
                  <a:pt x="2243" y="2640"/>
                </a:cubicBezTo>
                <a:cubicBezTo>
                  <a:pt x="2246" y="2639"/>
                  <a:pt x="2248" y="2637"/>
                  <a:pt x="2251" y="2636"/>
                </a:cubicBezTo>
                <a:cubicBezTo>
                  <a:pt x="2255" y="2633"/>
                  <a:pt x="2259" y="2631"/>
                  <a:pt x="2263" y="2629"/>
                </a:cubicBezTo>
                <a:cubicBezTo>
                  <a:pt x="2263" y="2629"/>
                  <a:pt x="2263" y="2629"/>
                  <a:pt x="2263" y="2629"/>
                </a:cubicBezTo>
                <a:cubicBezTo>
                  <a:pt x="2263" y="2629"/>
                  <a:pt x="2263" y="2629"/>
                  <a:pt x="2263" y="2629"/>
                </a:cubicBezTo>
                <a:cubicBezTo>
                  <a:pt x="2266" y="2631"/>
                  <a:pt x="2268" y="2634"/>
                  <a:pt x="2271" y="2636"/>
                </a:cubicBezTo>
                <a:cubicBezTo>
                  <a:pt x="2273" y="2638"/>
                  <a:pt x="2275" y="2640"/>
                  <a:pt x="2277" y="2642"/>
                </a:cubicBezTo>
                <a:cubicBezTo>
                  <a:pt x="2281" y="2645"/>
                  <a:pt x="2285" y="2649"/>
                  <a:pt x="2289" y="2652"/>
                </a:cubicBezTo>
                <a:cubicBezTo>
                  <a:pt x="2290" y="2653"/>
                  <a:pt x="2292" y="2655"/>
                  <a:pt x="2293" y="2656"/>
                </a:cubicBezTo>
                <a:cubicBezTo>
                  <a:pt x="2299" y="2661"/>
                  <a:pt x="2304" y="2666"/>
                  <a:pt x="2310" y="2670"/>
                </a:cubicBezTo>
                <a:cubicBezTo>
                  <a:pt x="2310" y="2671"/>
                  <a:pt x="2311" y="2671"/>
                  <a:pt x="2311" y="2671"/>
                </a:cubicBezTo>
                <a:cubicBezTo>
                  <a:pt x="2316" y="2676"/>
                  <a:pt x="2321" y="2680"/>
                  <a:pt x="2327" y="2684"/>
                </a:cubicBezTo>
                <a:cubicBezTo>
                  <a:pt x="2328" y="2686"/>
                  <a:pt x="2330" y="2687"/>
                  <a:pt x="2332" y="2688"/>
                </a:cubicBezTo>
                <a:cubicBezTo>
                  <a:pt x="2336" y="2692"/>
                  <a:pt x="2340" y="2695"/>
                  <a:pt x="2343" y="2698"/>
                </a:cubicBezTo>
                <a:cubicBezTo>
                  <a:pt x="2346" y="2699"/>
                  <a:pt x="2348" y="2701"/>
                  <a:pt x="2350" y="2703"/>
                </a:cubicBezTo>
                <a:cubicBezTo>
                  <a:pt x="2353" y="2706"/>
                  <a:pt x="2357" y="2708"/>
                  <a:pt x="2360" y="2711"/>
                </a:cubicBezTo>
                <a:cubicBezTo>
                  <a:pt x="2363" y="2713"/>
                  <a:pt x="2365" y="2715"/>
                  <a:pt x="2367" y="2717"/>
                </a:cubicBezTo>
                <a:cubicBezTo>
                  <a:pt x="2371" y="2719"/>
                  <a:pt x="2374" y="2722"/>
                  <a:pt x="2377" y="2724"/>
                </a:cubicBezTo>
                <a:cubicBezTo>
                  <a:pt x="2380" y="2726"/>
                  <a:pt x="2382" y="2728"/>
                  <a:pt x="2385" y="2730"/>
                </a:cubicBezTo>
                <a:cubicBezTo>
                  <a:pt x="2387" y="2731"/>
                  <a:pt x="2389" y="2733"/>
                  <a:pt x="2391" y="2734"/>
                </a:cubicBezTo>
                <a:cubicBezTo>
                  <a:pt x="2347" y="2766"/>
                  <a:pt x="2301" y="2796"/>
                  <a:pt x="2254" y="2823"/>
                </a:cubicBezTo>
                <a:close/>
                <a:moveTo>
                  <a:pt x="2401" y="2727"/>
                </a:moveTo>
                <a:cubicBezTo>
                  <a:pt x="2398" y="2725"/>
                  <a:pt x="2395" y="2723"/>
                  <a:pt x="2392" y="2720"/>
                </a:cubicBezTo>
                <a:cubicBezTo>
                  <a:pt x="2390" y="2719"/>
                  <a:pt x="2388" y="2717"/>
                  <a:pt x="2386" y="2716"/>
                </a:cubicBezTo>
                <a:cubicBezTo>
                  <a:pt x="2382" y="2713"/>
                  <a:pt x="2378" y="2710"/>
                  <a:pt x="2374" y="2707"/>
                </a:cubicBezTo>
                <a:cubicBezTo>
                  <a:pt x="2372" y="2705"/>
                  <a:pt x="2371" y="2704"/>
                  <a:pt x="2369" y="2703"/>
                </a:cubicBezTo>
                <a:cubicBezTo>
                  <a:pt x="2363" y="2698"/>
                  <a:pt x="2358" y="2694"/>
                  <a:pt x="2352" y="2689"/>
                </a:cubicBezTo>
                <a:cubicBezTo>
                  <a:pt x="2351" y="2689"/>
                  <a:pt x="2351" y="2688"/>
                  <a:pt x="2350" y="2687"/>
                </a:cubicBezTo>
                <a:cubicBezTo>
                  <a:pt x="2345" y="2684"/>
                  <a:pt x="2340" y="2680"/>
                  <a:pt x="2336" y="2676"/>
                </a:cubicBezTo>
                <a:cubicBezTo>
                  <a:pt x="2334" y="2674"/>
                  <a:pt x="2332" y="2673"/>
                  <a:pt x="2330" y="2671"/>
                </a:cubicBezTo>
                <a:cubicBezTo>
                  <a:pt x="2326" y="2668"/>
                  <a:pt x="2323" y="2665"/>
                  <a:pt x="2319" y="2662"/>
                </a:cubicBezTo>
                <a:cubicBezTo>
                  <a:pt x="2317" y="2660"/>
                  <a:pt x="2315" y="2659"/>
                  <a:pt x="2313" y="2657"/>
                </a:cubicBezTo>
                <a:cubicBezTo>
                  <a:pt x="2309" y="2654"/>
                  <a:pt x="2306" y="2651"/>
                  <a:pt x="2303" y="2648"/>
                </a:cubicBezTo>
                <a:cubicBezTo>
                  <a:pt x="2300" y="2646"/>
                  <a:pt x="2298" y="2644"/>
                  <a:pt x="2296" y="2642"/>
                </a:cubicBezTo>
                <a:cubicBezTo>
                  <a:pt x="2293" y="2640"/>
                  <a:pt x="2290" y="2637"/>
                  <a:pt x="2286" y="2634"/>
                </a:cubicBezTo>
                <a:cubicBezTo>
                  <a:pt x="2284" y="2632"/>
                  <a:pt x="2282" y="2630"/>
                  <a:pt x="2280" y="2628"/>
                </a:cubicBezTo>
                <a:cubicBezTo>
                  <a:pt x="2278" y="2626"/>
                  <a:pt x="2276" y="2624"/>
                  <a:pt x="2274" y="2622"/>
                </a:cubicBezTo>
                <a:cubicBezTo>
                  <a:pt x="2277" y="2621"/>
                  <a:pt x="2280" y="2619"/>
                  <a:pt x="2283" y="2617"/>
                </a:cubicBezTo>
                <a:cubicBezTo>
                  <a:pt x="2286" y="2615"/>
                  <a:pt x="2290" y="2613"/>
                  <a:pt x="2293" y="2611"/>
                </a:cubicBezTo>
                <a:cubicBezTo>
                  <a:pt x="2297" y="2609"/>
                  <a:pt x="2302" y="2606"/>
                  <a:pt x="2306" y="2603"/>
                </a:cubicBezTo>
                <a:cubicBezTo>
                  <a:pt x="2309" y="2601"/>
                  <a:pt x="2312" y="2600"/>
                  <a:pt x="2315" y="2598"/>
                </a:cubicBezTo>
                <a:cubicBezTo>
                  <a:pt x="2320" y="2595"/>
                  <a:pt x="2324" y="2592"/>
                  <a:pt x="2329" y="2589"/>
                </a:cubicBezTo>
                <a:cubicBezTo>
                  <a:pt x="2332" y="2587"/>
                  <a:pt x="2335" y="2585"/>
                  <a:pt x="2337" y="2583"/>
                </a:cubicBezTo>
                <a:cubicBezTo>
                  <a:pt x="2342" y="2580"/>
                  <a:pt x="2348" y="2577"/>
                  <a:pt x="2353" y="2573"/>
                </a:cubicBezTo>
                <a:cubicBezTo>
                  <a:pt x="2355" y="2572"/>
                  <a:pt x="2357" y="2570"/>
                  <a:pt x="2359" y="2569"/>
                </a:cubicBezTo>
                <a:cubicBezTo>
                  <a:pt x="2367" y="2564"/>
                  <a:pt x="2374" y="2559"/>
                  <a:pt x="2381" y="2554"/>
                </a:cubicBezTo>
                <a:cubicBezTo>
                  <a:pt x="2383" y="2553"/>
                  <a:pt x="2384" y="2552"/>
                  <a:pt x="2386" y="2551"/>
                </a:cubicBezTo>
                <a:cubicBezTo>
                  <a:pt x="2391" y="2547"/>
                  <a:pt x="2397" y="2543"/>
                  <a:pt x="2402" y="2539"/>
                </a:cubicBezTo>
                <a:cubicBezTo>
                  <a:pt x="2405" y="2537"/>
                  <a:pt x="2408" y="2535"/>
                  <a:pt x="2410" y="2533"/>
                </a:cubicBezTo>
                <a:cubicBezTo>
                  <a:pt x="2415" y="2530"/>
                  <a:pt x="2419" y="2527"/>
                  <a:pt x="2424" y="2523"/>
                </a:cubicBezTo>
                <a:cubicBezTo>
                  <a:pt x="2426" y="2521"/>
                  <a:pt x="2429" y="2519"/>
                  <a:pt x="2432" y="2517"/>
                </a:cubicBezTo>
                <a:cubicBezTo>
                  <a:pt x="2435" y="2514"/>
                  <a:pt x="2439" y="2512"/>
                  <a:pt x="2442" y="2509"/>
                </a:cubicBezTo>
                <a:cubicBezTo>
                  <a:pt x="2442" y="2509"/>
                  <a:pt x="2442" y="2509"/>
                  <a:pt x="2442" y="2509"/>
                </a:cubicBezTo>
                <a:cubicBezTo>
                  <a:pt x="2442" y="2509"/>
                  <a:pt x="2442" y="2509"/>
                  <a:pt x="2442" y="2509"/>
                </a:cubicBezTo>
                <a:cubicBezTo>
                  <a:pt x="2443" y="2510"/>
                  <a:pt x="2443" y="2510"/>
                  <a:pt x="2444" y="2511"/>
                </a:cubicBezTo>
                <a:cubicBezTo>
                  <a:pt x="2451" y="2519"/>
                  <a:pt x="2458" y="2527"/>
                  <a:pt x="2465" y="2535"/>
                </a:cubicBezTo>
                <a:cubicBezTo>
                  <a:pt x="2466" y="2536"/>
                  <a:pt x="2466" y="2536"/>
                  <a:pt x="2467" y="2537"/>
                </a:cubicBezTo>
                <a:cubicBezTo>
                  <a:pt x="2475" y="2545"/>
                  <a:pt x="2482" y="2553"/>
                  <a:pt x="2490" y="2561"/>
                </a:cubicBezTo>
                <a:cubicBezTo>
                  <a:pt x="2490" y="2561"/>
                  <a:pt x="2490" y="2561"/>
                  <a:pt x="2490" y="2562"/>
                </a:cubicBezTo>
                <a:cubicBezTo>
                  <a:pt x="2498" y="2570"/>
                  <a:pt x="2506" y="2577"/>
                  <a:pt x="2513" y="2585"/>
                </a:cubicBezTo>
                <a:cubicBezTo>
                  <a:pt x="2514" y="2586"/>
                  <a:pt x="2515" y="2587"/>
                  <a:pt x="2516" y="2588"/>
                </a:cubicBezTo>
                <a:cubicBezTo>
                  <a:pt x="2523" y="2595"/>
                  <a:pt x="2531" y="2603"/>
                  <a:pt x="2539" y="2610"/>
                </a:cubicBezTo>
                <a:cubicBezTo>
                  <a:pt x="2539" y="2610"/>
                  <a:pt x="2540" y="2611"/>
                  <a:pt x="2540" y="2612"/>
                </a:cubicBezTo>
                <a:cubicBezTo>
                  <a:pt x="2497" y="2653"/>
                  <a:pt x="2450" y="2692"/>
                  <a:pt x="2401" y="2727"/>
                </a:cubicBezTo>
                <a:close/>
                <a:moveTo>
                  <a:pt x="2549" y="2603"/>
                </a:moveTo>
                <a:cubicBezTo>
                  <a:pt x="2549" y="2603"/>
                  <a:pt x="2548" y="2602"/>
                  <a:pt x="2547" y="2602"/>
                </a:cubicBezTo>
                <a:cubicBezTo>
                  <a:pt x="2540" y="2594"/>
                  <a:pt x="2532" y="2587"/>
                  <a:pt x="2525" y="2580"/>
                </a:cubicBezTo>
                <a:cubicBezTo>
                  <a:pt x="2524" y="2579"/>
                  <a:pt x="2523" y="2578"/>
                  <a:pt x="2522" y="2577"/>
                </a:cubicBezTo>
                <a:cubicBezTo>
                  <a:pt x="2515" y="2570"/>
                  <a:pt x="2507" y="2562"/>
                  <a:pt x="2500" y="2554"/>
                </a:cubicBezTo>
                <a:cubicBezTo>
                  <a:pt x="2499" y="2554"/>
                  <a:pt x="2499" y="2554"/>
                  <a:pt x="2499" y="2554"/>
                </a:cubicBezTo>
                <a:cubicBezTo>
                  <a:pt x="2492" y="2546"/>
                  <a:pt x="2484" y="2538"/>
                  <a:pt x="2477" y="2530"/>
                </a:cubicBezTo>
                <a:cubicBezTo>
                  <a:pt x="2476" y="2529"/>
                  <a:pt x="2475" y="2528"/>
                  <a:pt x="2474" y="2527"/>
                </a:cubicBezTo>
                <a:cubicBezTo>
                  <a:pt x="2467" y="2519"/>
                  <a:pt x="2460" y="2512"/>
                  <a:pt x="2454" y="2504"/>
                </a:cubicBezTo>
                <a:cubicBezTo>
                  <a:pt x="2453" y="2503"/>
                  <a:pt x="2452" y="2502"/>
                  <a:pt x="2452" y="2502"/>
                </a:cubicBezTo>
                <a:cubicBezTo>
                  <a:pt x="2455" y="2499"/>
                  <a:pt x="2458" y="2497"/>
                  <a:pt x="2461" y="2494"/>
                </a:cubicBezTo>
                <a:cubicBezTo>
                  <a:pt x="2464" y="2492"/>
                  <a:pt x="2467" y="2490"/>
                  <a:pt x="2470" y="2487"/>
                </a:cubicBezTo>
                <a:cubicBezTo>
                  <a:pt x="2474" y="2484"/>
                  <a:pt x="2478" y="2480"/>
                  <a:pt x="2482" y="2477"/>
                </a:cubicBezTo>
                <a:cubicBezTo>
                  <a:pt x="2485" y="2475"/>
                  <a:pt x="2487" y="2472"/>
                  <a:pt x="2490" y="2470"/>
                </a:cubicBezTo>
                <a:cubicBezTo>
                  <a:pt x="2495" y="2466"/>
                  <a:pt x="2499" y="2462"/>
                  <a:pt x="2504" y="2458"/>
                </a:cubicBezTo>
                <a:cubicBezTo>
                  <a:pt x="2506" y="2456"/>
                  <a:pt x="2508" y="2455"/>
                  <a:pt x="2510" y="2453"/>
                </a:cubicBezTo>
                <a:cubicBezTo>
                  <a:pt x="2517" y="2447"/>
                  <a:pt x="2523" y="2441"/>
                  <a:pt x="2530" y="2435"/>
                </a:cubicBezTo>
                <a:cubicBezTo>
                  <a:pt x="2531" y="2434"/>
                  <a:pt x="2532" y="2433"/>
                  <a:pt x="2533" y="2432"/>
                </a:cubicBezTo>
                <a:cubicBezTo>
                  <a:pt x="2539" y="2427"/>
                  <a:pt x="2544" y="2422"/>
                  <a:pt x="2549" y="2417"/>
                </a:cubicBezTo>
                <a:cubicBezTo>
                  <a:pt x="2552" y="2415"/>
                  <a:pt x="2554" y="2413"/>
                  <a:pt x="2556" y="2411"/>
                </a:cubicBezTo>
                <a:cubicBezTo>
                  <a:pt x="2560" y="2407"/>
                  <a:pt x="2565" y="2403"/>
                  <a:pt x="2569" y="2399"/>
                </a:cubicBezTo>
                <a:cubicBezTo>
                  <a:pt x="2571" y="2397"/>
                  <a:pt x="2574" y="2394"/>
                  <a:pt x="2576" y="2392"/>
                </a:cubicBezTo>
                <a:cubicBezTo>
                  <a:pt x="2580" y="2388"/>
                  <a:pt x="2584" y="2384"/>
                  <a:pt x="2587" y="2381"/>
                </a:cubicBezTo>
                <a:cubicBezTo>
                  <a:pt x="2590" y="2378"/>
                  <a:pt x="2593" y="2375"/>
                  <a:pt x="2596" y="2372"/>
                </a:cubicBezTo>
                <a:cubicBezTo>
                  <a:pt x="2598" y="2370"/>
                  <a:pt x="2601" y="2367"/>
                  <a:pt x="2603" y="2364"/>
                </a:cubicBezTo>
                <a:cubicBezTo>
                  <a:pt x="2603" y="2364"/>
                  <a:pt x="2603" y="2364"/>
                  <a:pt x="2603" y="2364"/>
                </a:cubicBezTo>
                <a:cubicBezTo>
                  <a:pt x="2603" y="2364"/>
                  <a:pt x="2603" y="2364"/>
                  <a:pt x="2603" y="2364"/>
                </a:cubicBezTo>
                <a:cubicBezTo>
                  <a:pt x="2607" y="2369"/>
                  <a:pt x="2610" y="2374"/>
                  <a:pt x="2613" y="2378"/>
                </a:cubicBezTo>
                <a:cubicBezTo>
                  <a:pt x="2616" y="2381"/>
                  <a:pt x="2618" y="2385"/>
                  <a:pt x="2620" y="2388"/>
                </a:cubicBezTo>
                <a:cubicBezTo>
                  <a:pt x="2625" y="2395"/>
                  <a:pt x="2630" y="2401"/>
                  <a:pt x="2635" y="2408"/>
                </a:cubicBezTo>
                <a:cubicBezTo>
                  <a:pt x="2637" y="2410"/>
                  <a:pt x="2638" y="2412"/>
                  <a:pt x="2640" y="2414"/>
                </a:cubicBezTo>
                <a:cubicBezTo>
                  <a:pt x="2647" y="2423"/>
                  <a:pt x="2653" y="2431"/>
                  <a:pt x="2660" y="2440"/>
                </a:cubicBezTo>
                <a:cubicBezTo>
                  <a:pt x="2662" y="2442"/>
                  <a:pt x="2664" y="2445"/>
                  <a:pt x="2666" y="2447"/>
                </a:cubicBezTo>
                <a:cubicBezTo>
                  <a:pt x="2670" y="2453"/>
                  <a:pt x="2675" y="2458"/>
                  <a:pt x="2679" y="2463"/>
                </a:cubicBezTo>
                <a:cubicBezTo>
                  <a:pt x="2639" y="2513"/>
                  <a:pt x="2595" y="2560"/>
                  <a:pt x="2549" y="2603"/>
                </a:cubicBezTo>
                <a:close/>
                <a:moveTo>
                  <a:pt x="2687" y="2454"/>
                </a:moveTo>
                <a:cubicBezTo>
                  <a:pt x="2683" y="2449"/>
                  <a:pt x="2680" y="2445"/>
                  <a:pt x="2676" y="2440"/>
                </a:cubicBezTo>
                <a:cubicBezTo>
                  <a:pt x="2674" y="2437"/>
                  <a:pt x="2671" y="2435"/>
                  <a:pt x="2669" y="2432"/>
                </a:cubicBezTo>
                <a:cubicBezTo>
                  <a:pt x="2663" y="2425"/>
                  <a:pt x="2658" y="2418"/>
                  <a:pt x="2653" y="2411"/>
                </a:cubicBezTo>
                <a:cubicBezTo>
                  <a:pt x="2651" y="2409"/>
                  <a:pt x="2650" y="2408"/>
                  <a:pt x="2649" y="2406"/>
                </a:cubicBezTo>
                <a:cubicBezTo>
                  <a:pt x="2642" y="2397"/>
                  <a:pt x="2636" y="2389"/>
                  <a:pt x="2629" y="2380"/>
                </a:cubicBezTo>
                <a:cubicBezTo>
                  <a:pt x="2627" y="2377"/>
                  <a:pt x="2626" y="2375"/>
                  <a:pt x="2624" y="2373"/>
                </a:cubicBezTo>
                <a:cubicBezTo>
                  <a:pt x="2620" y="2367"/>
                  <a:pt x="2616" y="2361"/>
                  <a:pt x="2612" y="2356"/>
                </a:cubicBezTo>
                <a:cubicBezTo>
                  <a:pt x="2615" y="2352"/>
                  <a:pt x="2619" y="2348"/>
                  <a:pt x="2622" y="2345"/>
                </a:cubicBezTo>
                <a:cubicBezTo>
                  <a:pt x="2624" y="2342"/>
                  <a:pt x="2627" y="2340"/>
                  <a:pt x="2629" y="2337"/>
                </a:cubicBezTo>
                <a:cubicBezTo>
                  <a:pt x="2633" y="2332"/>
                  <a:pt x="2638" y="2327"/>
                  <a:pt x="2642" y="2322"/>
                </a:cubicBezTo>
                <a:cubicBezTo>
                  <a:pt x="2644" y="2321"/>
                  <a:pt x="2646" y="2319"/>
                  <a:pt x="2647" y="2317"/>
                </a:cubicBezTo>
                <a:cubicBezTo>
                  <a:pt x="2653" y="2310"/>
                  <a:pt x="2660" y="2303"/>
                  <a:pt x="2666" y="2296"/>
                </a:cubicBezTo>
                <a:cubicBezTo>
                  <a:pt x="2667" y="2295"/>
                  <a:pt x="2668" y="2293"/>
                  <a:pt x="2669" y="2292"/>
                </a:cubicBezTo>
                <a:cubicBezTo>
                  <a:pt x="2674" y="2286"/>
                  <a:pt x="2679" y="2281"/>
                  <a:pt x="2683" y="2275"/>
                </a:cubicBezTo>
                <a:cubicBezTo>
                  <a:pt x="2685" y="2272"/>
                  <a:pt x="2687" y="2270"/>
                  <a:pt x="2689" y="2267"/>
                </a:cubicBezTo>
                <a:cubicBezTo>
                  <a:pt x="2693" y="2263"/>
                  <a:pt x="2697" y="2258"/>
                  <a:pt x="2701" y="2253"/>
                </a:cubicBezTo>
                <a:cubicBezTo>
                  <a:pt x="2703" y="2250"/>
                  <a:pt x="2705" y="2248"/>
                  <a:pt x="2708" y="2245"/>
                </a:cubicBezTo>
                <a:cubicBezTo>
                  <a:pt x="2711" y="2240"/>
                  <a:pt x="2714" y="2236"/>
                  <a:pt x="2718" y="2232"/>
                </a:cubicBezTo>
                <a:cubicBezTo>
                  <a:pt x="2720" y="2228"/>
                  <a:pt x="2722" y="2225"/>
                  <a:pt x="2725" y="2222"/>
                </a:cubicBezTo>
                <a:cubicBezTo>
                  <a:pt x="2728" y="2218"/>
                  <a:pt x="2731" y="2214"/>
                  <a:pt x="2734" y="2210"/>
                </a:cubicBezTo>
                <a:cubicBezTo>
                  <a:pt x="2737" y="2206"/>
                  <a:pt x="2739" y="2203"/>
                  <a:pt x="2741" y="2200"/>
                </a:cubicBezTo>
                <a:cubicBezTo>
                  <a:pt x="2743" y="2197"/>
                  <a:pt x="2745" y="2194"/>
                  <a:pt x="2747" y="2191"/>
                </a:cubicBezTo>
                <a:cubicBezTo>
                  <a:pt x="2747" y="2192"/>
                  <a:pt x="2747" y="2192"/>
                  <a:pt x="2747" y="2192"/>
                </a:cubicBezTo>
                <a:cubicBezTo>
                  <a:pt x="2747" y="2191"/>
                  <a:pt x="2747" y="2191"/>
                  <a:pt x="2747" y="2191"/>
                </a:cubicBezTo>
                <a:cubicBezTo>
                  <a:pt x="2749" y="2195"/>
                  <a:pt x="2751" y="2199"/>
                  <a:pt x="2753" y="2203"/>
                </a:cubicBezTo>
                <a:cubicBezTo>
                  <a:pt x="2755" y="2206"/>
                  <a:pt x="2757" y="2210"/>
                  <a:pt x="2759" y="2213"/>
                </a:cubicBezTo>
                <a:cubicBezTo>
                  <a:pt x="2762" y="2219"/>
                  <a:pt x="2765" y="2225"/>
                  <a:pt x="2768" y="2230"/>
                </a:cubicBezTo>
                <a:cubicBezTo>
                  <a:pt x="2770" y="2233"/>
                  <a:pt x="2772" y="2236"/>
                  <a:pt x="2773" y="2239"/>
                </a:cubicBezTo>
                <a:cubicBezTo>
                  <a:pt x="2778" y="2247"/>
                  <a:pt x="2783" y="2256"/>
                  <a:pt x="2788" y="2265"/>
                </a:cubicBezTo>
                <a:cubicBezTo>
                  <a:pt x="2788" y="2265"/>
                  <a:pt x="2789" y="2266"/>
                  <a:pt x="2789" y="2266"/>
                </a:cubicBezTo>
                <a:cubicBezTo>
                  <a:pt x="2793" y="2274"/>
                  <a:pt x="2798" y="2281"/>
                  <a:pt x="2802" y="2288"/>
                </a:cubicBezTo>
                <a:cubicBezTo>
                  <a:pt x="2768" y="2346"/>
                  <a:pt x="2729" y="2401"/>
                  <a:pt x="2687" y="2454"/>
                </a:cubicBezTo>
                <a:close/>
                <a:moveTo>
                  <a:pt x="2809" y="2277"/>
                </a:moveTo>
                <a:cubicBezTo>
                  <a:pt x="2807" y="2273"/>
                  <a:pt x="2805" y="2269"/>
                  <a:pt x="2803" y="2266"/>
                </a:cubicBezTo>
                <a:cubicBezTo>
                  <a:pt x="2801" y="2263"/>
                  <a:pt x="2799" y="2259"/>
                  <a:pt x="2797" y="2256"/>
                </a:cubicBezTo>
                <a:cubicBezTo>
                  <a:pt x="2793" y="2250"/>
                  <a:pt x="2790" y="2244"/>
                  <a:pt x="2787" y="2238"/>
                </a:cubicBezTo>
                <a:cubicBezTo>
                  <a:pt x="2785" y="2236"/>
                  <a:pt x="2784" y="2233"/>
                  <a:pt x="2782" y="2230"/>
                </a:cubicBezTo>
                <a:cubicBezTo>
                  <a:pt x="2777" y="2222"/>
                  <a:pt x="2773" y="2213"/>
                  <a:pt x="2768" y="2205"/>
                </a:cubicBezTo>
                <a:cubicBezTo>
                  <a:pt x="2768" y="2204"/>
                  <a:pt x="2768" y="2204"/>
                  <a:pt x="2767" y="2204"/>
                </a:cubicBezTo>
                <a:cubicBezTo>
                  <a:pt x="2763" y="2196"/>
                  <a:pt x="2759" y="2188"/>
                  <a:pt x="2755" y="2180"/>
                </a:cubicBezTo>
                <a:cubicBezTo>
                  <a:pt x="2760" y="2173"/>
                  <a:pt x="2765" y="2167"/>
                  <a:pt x="2769" y="2160"/>
                </a:cubicBezTo>
                <a:cubicBezTo>
                  <a:pt x="2771" y="2157"/>
                  <a:pt x="2773" y="2155"/>
                  <a:pt x="2775" y="2152"/>
                </a:cubicBezTo>
                <a:cubicBezTo>
                  <a:pt x="2781" y="2142"/>
                  <a:pt x="2788" y="2132"/>
                  <a:pt x="2794" y="2122"/>
                </a:cubicBezTo>
                <a:cubicBezTo>
                  <a:pt x="2796" y="2119"/>
                  <a:pt x="2798" y="2116"/>
                  <a:pt x="2799" y="2114"/>
                </a:cubicBezTo>
                <a:cubicBezTo>
                  <a:pt x="2804" y="2106"/>
                  <a:pt x="2809" y="2099"/>
                  <a:pt x="2813" y="2091"/>
                </a:cubicBezTo>
                <a:cubicBezTo>
                  <a:pt x="2816" y="2087"/>
                  <a:pt x="2818" y="2083"/>
                  <a:pt x="2820" y="2079"/>
                </a:cubicBezTo>
                <a:cubicBezTo>
                  <a:pt x="2824" y="2073"/>
                  <a:pt x="2828" y="2066"/>
                  <a:pt x="2832" y="2060"/>
                </a:cubicBezTo>
                <a:cubicBezTo>
                  <a:pt x="2834" y="2055"/>
                  <a:pt x="2836" y="2051"/>
                  <a:pt x="2839" y="2047"/>
                </a:cubicBezTo>
                <a:cubicBezTo>
                  <a:pt x="2842" y="2041"/>
                  <a:pt x="2846" y="2034"/>
                  <a:pt x="2849" y="2028"/>
                </a:cubicBezTo>
                <a:cubicBezTo>
                  <a:pt x="2851" y="2024"/>
                  <a:pt x="2854" y="2019"/>
                  <a:pt x="2856" y="2014"/>
                </a:cubicBezTo>
                <a:cubicBezTo>
                  <a:pt x="2859" y="2008"/>
                  <a:pt x="2863" y="2002"/>
                  <a:pt x="2866" y="1996"/>
                </a:cubicBezTo>
                <a:cubicBezTo>
                  <a:pt x="2868" y="1991"/>
                  <a:pt x="2871" y="1987"/>
                  <a:pt x="2873" y="1982"/>
                </a:cubicBezTo>
                <a:cubicBezTo>
                  <a:pt x="2876" y="1976"/>
                  <a:pt x="2879" y="1970"/>
                  <a:pt x="2882" y="1964"/>
                </a:cubicBezTo>
                <a:cubicBezTo>
                  <a:pt x="2884" y="1959"/>
                  <a:pt x="2886" y="1954"/>
                  <a:pt x="2889" y="1949"/>
                </a:cubicBezTo>
                <a:cubicBezTo>
                  <a:pt x="2890" y="1946"/>
                  <a:pt x="2892" y="1942"/>
                  <a:pt x="2893" y="1939"/>
                </a:cubicBezTo>
                <a:cubicBezTo>
                  <a:pt x="2893" y="1939"/>
                  <a:pt x="2893" y="1939"/>
                  <a:pt x="2893" y="1939"/>
                </a:cubicBezTo>
                <a:cubicBezTo>
                  <a:pt x="2893" y="1939"/>
                  <a:pt x="2893" y="1939"/>
                  <a:pt x="2893" y="1939"/>
                </a:cubicBezTo>
                <a:cubicBezTo>
                  <a:pt x="2894" y="1941"/>
                  <a:pt x="2895" y="1944"/>
                  <a:pt x="2896" y="1946"/>
                </a:cubicBezTo>
                <a:cubicBezTo>
                  <a:pt x="2897" y="1949"/>
                  <a:pt x="2898" y="1953"/>
                  <a:pt x="2899" y="1956"/>
                </a:cubicBezTo>
                <a:cubicBezTo>
                  <a:pt x="2901" y="1962"/>
                  <a:pt x="2902" y="1967"/>
                  <a:pt x="2904" y="1973"/>
                </a:cubicBezTo>
                <a:cubicBezTo>
                  <a:pt x="2905" y="1976"/>
                  <a:pt x="2906" y="1979"/>
                  <a:pt x="2907" y="1982"/>
                </a:cubicBezTo>
                <a:cubicBezTo>
                  <a:pt x="2910" y="1988"/>
                  <a:pt x="2912" y="1995"/>
                  <a:pt x="2914" y="2001"/>
                </a:cubicBezTo>
                <a:cubicBezTo>
                  <a:pt x="2915" y="2003"/>
                  <a:pt x="2916" y="2006"/>
                  <a:pt x="2916" y="2008"/>
                </a:cubicBezTo>
                <a:cubicBezTo>
                  <a:pt x="2919" y="2016"/>
                  <a:pt x="2922" y="2024"/>
                  <a:pt x="2925" y="2032"/>
                </a:cubicBezTo>
                <a:cubicBezTo>
                  <a:pt x="2894" y="2116"/>
                  <a:pt x="2855" y="2199"/>
                  <a:pt x="2809" y="2277"/>
                </a:cubicBezTo>
                <a:close/>
                <a:moveTo>
                  <a:pt x="2932" y="2014"/>
                </a:moveTo>
                <a:cubicBezTo>
                  <a:pt x="2931" y="2012"/>
                  <a:pt x="2930" y="2010"/>
                  <a:pt x="2929" y="2007"/>
                </a:cubicBezTo>
                <a:cubicBezTo>
                  <a:pt x="2928" y="2004"/>
                  <a:pt x="2927" y="2001"/>
                  <a:pt x="2926" y="1998"/>
                </a:cubicBezTo>
                <a:cubicBezTo>
                  <a:pt x="2924" y="1993"/>
                  <a:pt x="2922" y="1987"/>
                  <a:pt x="2920" y="1981"/>
                </a:cubicBezTo>
                <a:cubicBezTo>
                  <a:pt x="2919" y="1978"/>
                  <a:pt x="2918" y="1975"/>
                  <a:pt x="2917" y="1972"/>
                </a:cubicBezTo>
                <a:cubicBezTo>
                  <a:pt x="2915" y="1966"/>
                  <a:pt x="2912" y="1959"/>
                  <a:pt x="2910" y="1953"/>
                </a:cubicBezTo>
                <a:cubicBezTo>
                  <a:pt x="2910" y="1951"/>
                  <a:pt x="2909" y="1949"/>
                  <a:pt x="2908" y="1947"/>
                </a:cubicBezTo>
                <a:cubicBezTo>
                  <a:pt x="2906" y="1938"/>
                  <a:pt x="2903" y="1930"/>
                  <a:pt x="2901" y="1922"/>
                </a:cubicBezTo>
                <a:cubicBezTo>
                  <a:pt x="2905" y="1913"/>
                  <a:pt x="2909" y="1904"/>
                  <a:pt x="2912" y="1895"/>
                </a:cubicBezTo>
                <a:cubicBezTo>
                  <a:pt x="2913" y="1892"/>
                  <a:pt x="2915" y="1890"/>
                  <a:pt x="2916" y="1887"/>
                </a:cubicBezTo>
                <a:cubicBezTo>
                  <a:pt x="2918" y="1880"/>
                  <a:pt x="2921" y="1874"/>
                  <a:pt x="2924" y="1867"/>
                </a:cubicBezTo>
                <a:cubicBezTo>
                  <a:pt x="2925" y="1863"/>
                  <a:pt x="2927" y="1860"/>
                  <a:pt x="2928" y="1856"/>
                </a:cubicBezTo>
                <a:cubicBezTo>
                  <a:pt x="2930" y="1850"/>
                  <a:pt x="2933" y="1844"/>
                  <a:pt x="2935" y="1838"/>
                </a:cubicBezTo>
                <a:cubicBezTo>
                  <a:pt x="2936" y="1834"/>
                  <a:pt x="2938" y="1831"/>
                  <a:pt x="2939" y="1827"/>
                </a:cubicBezTo>
                <a:cubicBezTo>
                  <a:pt x="2941" y="1821"/>
                  <a:pt x="2943" y="1814"/>
                  <a:pt x="2946" y="1808"/>
                </a:cubicBezTo>
                <a:cubicBezTo>
                  <a:pt x="2947" y="1805"/>
                  <a:pt x="2948" y="1801"/>
                  <a:pt x="2949" y="1798"/>
                </a:cubicBezTo>
                <a:cubicBezTo>
                  <a:pt x="2952" y="1789"/>
                  <a:pt x="2955" y="1781"/>
                  <a:pt x="2958" y="1772"/>
                </a:cubicBezTo>
                <a:cubicBezTo>
                  <a:pt x="2958" y="1771"/>
                  <a:pt x="2958" y="1770"/>
                  <a:pt x="2958" y="1769"/>
                </a:cubicBezTo>
                <a:cubicBezTo>
                  <a:pt x="2962" y="1760"/>
                  <a:pt x="2964" y="1750"/>
                  <a:pt x="2967" y="1740"/>
                </a:cubicBezTo>
                <a:cubicBezTo>
                  <a:pt x="2968" y="1737"/>
                  <a:pt x="2969" y="1734"/>
                  <a:pt x="2970" y="1731"/>
                </a:cubicBezTo>
                <a:cubicBezTo>
                  <a:pt x="2972" y="1725"/>
                  <a:pt x="2974" y="1718"/>
                  <a:pt x="2976" y="1711"/>
                </a:cubicBezTo>
                <a:cubicBezTo>
                  <a:pt x="2977" y="1707"/>
                  <a:pt x="2978" y="1704"/>
                  <a:pt x="2978" y="1700"/>
                </a:cubicBezTo>
                <a:cubicBezTo>
                  <a:pt x="2980" y="1694"/>
                  <a:pt x="2982" y="1687"/>
                  <a:pt x="2983" y="1681"/>
                </a:cubicBezTo>
                <a:cubicBezTo>
                  <a:pt x="2984" y="1677"/>
                  <a:pt x="2985" y="1674"/>
                  <a:pt x="2986" y="1670"/>
                </a:cubicBezTo>
                <a:cubicBezTo>
                  <a:pt x="2988" y="1663"/>
                  <a:pt x="2989" y="1656"/>
                  <a:pt x="2991" y="1650"/>
                </a:cubicBezTo>
                <a:cubicBezTo>
                  <a:pt x="2992" y="1647"/>
                  <a:pt x="2992" y="1644"/>
                  <a:pt x="2993" y="1641"/>
                </a:cubicBezTo>
                <a:cubicBezTo>
                  <a:pt x="2995" y="1631"/>
                  <a:pt x="2997" y="1621"/>
                  <a:pt x="2999" y="1611"/>
                </a:cubicBezTo>
                <a:cubicBezTo>
                  <a:pt x="3000" y="1609"/>
                  <a:pt x="3000" y="1608"/>
                  <a:pt x="3000" y="1606"/>
                </a:cubicBezTo>
                <a:cubicBezTo>
                  <a:pt x="3002" y="1598"/>
                  <a:pt x="3003" y="1590"/>
                  <a:pt x="3005" y="1581"/>
                </a:cubicBezTo>
                <a:cubicBezTo>
                  <a:pt x="3006" y="1578"/>
                  <a:pt x="3006" y="1574"/>
                  <a:pt x="3007" y="1571"/>
                </a:cubicBezTo>
                <a:cubicBezTo>
                  <a:pt x="3008" y="1564"/>
                  <a:pt x="3009" y="1557"/>
                  <a:pt x="3010" y="1551"/>
                </a:cubicBezTo>
                <a:cubicBezTo>
                  <a:pt x="3011" y="1547"/>
                  <a:pt x="3011" y="1543"/>
                  <a:pt x="3012" y="1539"/>
                </a:cubicBezTo>
                <a:cubicBezTo>
                  <a:pt x="3013" y="1533"/>
                  <a:pt x="3014" y="1526"/>
                  <a:pt x="3015" y="1520"/>
                </a:cubicBezTo>
                <a:cubicBezTo>
                  <a:pt x="3015" y="1516"/>
                  <a:pt x="3016" y="1512"/>
                  <a:pt x="3016" y="1509"/>
                </a:cubicBezTo>
                <a:cubicBezTo>
                  <a:pt x="3016" y="1507"/>
                  <a:pt x="3016" y="1506"/>
                  <a:pt x="3017" y="1504"/>
                </a:cubicBezTo>
                <a:cubicBezTo>
                  <a:pt x="3017" y="1507"/>
                  <a:pt x="3017" y="1511"/>
                  <a:pt x="3017" y="1514"/>
                </a:cubicBezTo>
                <a:cubicBezTo>
                  <a:pt x="3017" y="1686"/>
                  <a:pt x="2988" y="1854"/>
                  <a:pt x="2932" y="2014"/>
                </a:cubicBezTo>
                <a:close/>
              </a:path>
            </a:pathLst>
          </a:custGeom>
          <a:gradFill>
            <a:gsLst>
              <a:gs pos="0">
                <a:schemeClr val="accent1"/>
              </a:gs>
              <a:gs pos="83000">
                <a:schemeClr val="accent2"/>
              </a:gs>
              <a:gs pos="100000">
                <a:schemeClr val="accent3"/>
              </a:gs>
            </a:gsLst>
            <a:lin ang="42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9" name="Rectangle 8">
            <a:extLst>
              <a:ext uri="{FF2B5EF4-FFF2-40B4-BE49-F238E27FC236}">
                <a16:creationId xmlns:a16="http://schemas.microsoft.com/office/drawing/2014/main" id="{E1F0A07D-523E-4905-84E2-52095FA64E27}"/>
              </a:ext>
            </a:extLst>
          </p:cNvPr>
          <p:cNvSpPr/>
          <p:nvPr/>
        </p:nvSpPr>
        <p:spPr>
          <a:xfrm>
            <a:off x="5243331" y="2112383"/>
            <a:ext cx="4676173" cy="13021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9">
            <a:extLst>
              <a:ext uri="{FF2B5EF4-FFF2-40B4-BE49-F238E27FC236}">
                <a16:creationId xmlns:a16="http://schemas.microsoft.com/office/drawing/2014/main" id="{A5109B39-0BDE-404D-A89D-7604F85156EC}"/>
              </a:ext>
            </a:extLst>
          </p:cNvPr>
          <p:cNvSpPr/>
          <p:nvPr/>
        </p:nvSpPr>
        <p:spPr>
          <a:xfrm>
            <a:off x="5243332" y="3582363"/>
            <a:ext cx="3889093" cy="1302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TextBox 10">
            <a:extLst>
              <a:ext uri="{FF2B5EF4-FFF2-40B4-BE49-F238E27FC236}">
                <a16:creationId xmlns:a16="http://schemas.microsoft.com/office/drawing/2014/main" id="{FA2E3FE4-1125-43C4-AF03-72C4CB3C99EF}"/>
              </a:ext>
            </a:extLst>
          </p:cNvPr>
          <p:cNvSpPr txBox="1"/>
          <p:nvPr/>
        </p:nvSpPr>
        <p:spPr>
          <a:xfrm>
            <a:off x="5891515" y="2197752"/>
            <a:ext cx="3773347" cy="1015663"/>
          </a:xfrm>
          <a:prstGeom prst="rect">
            <a:avLst/>
          </a:prstGeom>
          <a:noFill/>
        </p:spPr>
        <p:txBody>
          <a:bodyPr wrap="square" rtlCol="0" anchor="ctr">
            <a:spAutoFit/>
          </a:bodyPr>
          <a:lstStyle/>
          <a:p>
            <a:r>
              <a:rPr lang="en-US" sz="6000" b="1" dirty="0">
                <a:solidFill>
                  <a:schemeClr val="bg2"/>
                </a:solidFill>
                <a:latin typeface="+mj-lt"/>
              </a:rPr>
              <a:t>Tell your</a:t>
            </a:r>
            <a:endParaRPr lang="en-ID" sz="6000" b="1" dirty="0">
              <a:solidFill>
                <a:schemeClr val="bg2"/>
              </a:solidFill>
              <a:latin typeface="+mj-lt"/>
            </a:endParaRPr>
          </a:p>
        </p:txBody>
      </p:sp>
      <p:sp>
        <p:nvSpPr>
          <p:cNvPr id="12" name="TextBox 11">
            <a:extLst>
              <a:ext uri="{FF2B5EF4-FFF2-40B4-BE49-F238E27FC236}">
                <a16:creationId xmlns:a16="http://schemas.microsoft.com/office/drawing/2014/main" id="{1C0BF413-24C7-4324-A74E-45CD13855CB0}"/>
              </a:ext>
            </a:extLst>
          </p:cNvPr>
          <p:cNvSpPr txBox="1"/>
          <p:nvPr/>
        </p:nvSpPr>
        <p:spPr>
          <a:xfrm>
            <a:off x="5755158" y="3669695"/>
            <a:ext cx="2939969" cy="1107996"/>
          </a:xfrm>
          <a:prstGeom prst="rect">
            <a:avLst/>
          </a:prstGeom>
          <a:noFill/>
        </p:spPr>
        <p:txBody>
          <a:bodyPr wrap="square" rtlCol="0" anchor="ctr">
            <a:spAutoFit/>
          </a:bodyPr>
          <a:lstStyle/>
          <a:p>
            <a:pPr algn="ctr"/>
            <a:r>
              <a:rPr lang="en-US" sz="6600" b="1" dirty="0">
                <a:solidFill>
                  <a:schemeClr val="bg2"/>
                </a:solidFill>
                <a:latin typeface="+mj-lt"/>
              </a:rPr>
              <a:t>story</a:t>
            </a:r>
            <a:endParaRPr lang="en-ID" sz="6600" b="1" dirty="0">
              <a:solidFill>
                <a:schemeClr val="bg2"/>
              </a:solidFill>
              <a:latin typeface="+mj-lt"/>
            </a:endParaRPr>
          </a:p>
        </p:txBody>
      </p:sp>
      <p:sp>
        <p:nvSpPr>
          <p:cNvPr id="13" name="TextBox 12">
            <a:extLst>
              <a:ext uri="{FF2B5EF4-FFF2-40B4-BE49-F238E27FC236}">
                <a16:creationId xmlns:a16="http://schemas.microsoft.com/office/drawing/2014/main" id="{9AD972EA-D2CF-4899-8815-D4601F94C00F}"/>
              </a:ext>
            </a:extLst>
          </p:cNvPr>
          <p:cNvSpPr txBox="1"/>
          <p:nvPr/>
        </p:nvSpPr>
        <p:spPr>
          <a:xfrm>
            <a:off x="11145947" y="6156805"/>
            <a:ext cx="488731" cy="276999"/>
          </a:xfrm>
          <a:prstGeom prst="rect">
            <a:avLst/>
          </a:prstGeom>
          <a:noFill/>
        </p:spPr>
        <p:txBody>
          <a:bodyPr wrap="square" rtlCol="0">
            <a:spAutoFit/>
          </a:bodyPr>
          <a:lstStyle/>
          <a:p>
            <a:pPr algn="ctr"/>
            <a:fld id="{691AF18D-0852-4468-85C6-A271F63CD70E}" type="slidenum">
              <a:rPr lang="en-US" sz="1200" b="1" smtClean="0">
                <a:solidFill>
                  <a:schemeClr val="accent1"/>
                </a:solidFill>
                <a:latin typeface="+mj-lt"/>
              </a:rPr>
              <a:pPr algn="ctr"/>
              <a:t>5</a:t>
            </a:fld>
            <a:endParaRPr lang="en-US" sz="1200" b="1" dirty="0">
              <a:solidFill>
                <a:schemeClr val="accent1"/>
              </a:solidFill>
              <a:latin typeface="+mj-lt"/>
              <a:ea typeface="Open Sans Light" panose="020B0306030504020204" pitchFamily="34" charset="0"/>
              <a:cs typeface="Open Sans Light" panose="020B0306030504020204" pitchFamily="34" charset="0"/>
            </a:endParaRPr>
          </a:p>
        </p:txBody>
      </p:sp>
      <p:sp>
        <p:nvSpPr>
          <p:cNvPr id="24" name="Freeform 9">
            <a:extLst>
              <a:ext uri="{FF2B5EF4-FFF2-40B4-BE49-F238E27FC236}">
                <a16:creationId xmlns:a16="http://schemas.microsoft.com/office/drawing/2014/main" id="{81CA0FFB-83EF-4B9C-91CC-FD591A7E7C0D}"/>
              </a:ext>
            </a:extLst>
          </p:cNvPr>
          <p:cNvSpPr>
            <a:spLocks/>
          </p:cNvSpPr>
          <p:nvPr/>
        </p:nvSpPr>
        <p:spPr bwMode="auto">
          <a:xfrm>
            <a:off x="11573969" y="6193534"/>
            <a:ext cx="188118" cy="230382"/>
          </a:xfrm>
          <a:custGeom>
            <a:avLst/>
            <a:gdLst>
              <a:gd name="T0" fmla="*/ 1580 w 1676"/>
              <a:gd name="T1" fmla="*/ 862 h 2064"/>
              <a:gd name="T2" fmla="*/ 1580 w 1676"/>
              <a:gd name="T3" fmla="*/ 862 h 2064"/>
              <a:gd name="T4" fmla="*/ 325 w 1676"/>
              <a:gd name="T5" fmla="*/ 45 h 2064"/>
              <a:gd name="T6" fmla="*/ 110 w 1676"/>
              <a:gd name="T7" fmla="*/ 37 h 2064"/>
              <a:gd name="T8" fmla="*/ 0 w 1676"/>
              <a:gd name="T9" fmla="*/ 222 h 2064"/>
              <a:gd name="T10" fmla="*/ 0 w 1676"/>
              <a:gd name="T11" fmla="*/ 702 h 2064"/>
              <a:gd name="T12" fmla="*/ 38 w 1676"/>
              <a:gd name="T13" fmla="*/ 769 h 2064"/>
              <a:gd name="T14" fmla="*/ 115 w 1676"/>
              <a:gd name="T15" fmla="*/ 774 h 2064"/>
              <a:gd name="T16" fmla="*/ 240 w 1676"/>
              <a:gd name="T17" fmla="*/ 746 h 2064"/>
              <a:gd name="T18" fmla="*/ 531 w 1676"/>
              <a:gd name="T19" fmla="*/ 1038 h 2064"/>
              <a:gd name="T20" fmla="*/ 240 w 1676"/>
              <a:gd name="T21" fmla="*/ 1329 h 2064"/>
              <a:gd name="T22" fmla="*/ 115 w 1676"/>
              <a:gd name="T23" fmla="*/ 1301 h 2064"/>
              <a:gd name="T24" fmla="*/ 38 w 1676"/>
              <a:gd name="T25" fmla="*/ 1306 h 2064"/>
              <a:gd name="T26" fmla="*/ 0 w 1676"/>
              <a:gd name="T27" fmla="*/ 1374 h 2064"/>
              <a:gd name="T28" fmla="*/ 0 w 1676"/>
              <a:gd name="T29" fmla="*/ 1854 h 2064"/>
              <a:gd name="T30" fmla="*/ 110 w 1676"/>
              <a:gd name="T31" fmla="*/ 2038 h 2064"/>
              <a:gd name="T32" fmla="*/ 210 w 1676"/>
              <a:gd name="T33" fmla="*/ 2064 h 2064"/>
              <a:gd name="T34" fmla="*/ 325 w 1676"/>
              <a:gd name="T35" fmla="*/ 2030 h 2064"/>
              <a:gd name="T36" fmla="*/ 1580 w 1676"/>
              <a:gd name="T37" fmla="*/ 1214 h 2064"/>
              <a:gd name="T38" fmla="*/ 1676 w 1676"/>
              <a:gd name="T39" fmla="*/ 1038 h 2064"/>
              <a:gd name="T40" fmla="*/ 1580 w 1676"/>
              <a:gd name="T41" fmla="*/ 86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6" h="2064">
                <a:moveTo>
                  <a:pt x="1580" y="862"/>
                </a:moveTo>
                <a:cubicBezTo>
                  <a:pt x="1580" y="862"/>
                  <a:pt x="1580" y="862"/>
                  <a:pt x="1580" y="862"/>
                </a:cubicBezTo>
                <a:cubicBezTo>
                  <a:pt x="325" y="45"/>
                  <a:pt x="325" y="45"/>
                  <a:pt x="325" y="45"/>
                </a:cubicBezTo>
                <a:cubicBezTo>
                  <a:pt x="260" y="3"/>
                  <a:pt x="178" y="0"/>
                  <a:pt x="110" y="37"/>
                </a:cubicBezTo>
                <a:cubicBezTo>
                  <a:pt x="42" y="74"/>
                  <a:pt x="0" y="144"/>
                  <a:pt x="0" y="222"/>
                </a:cubicBezTo>
                <a:cubicBezTo>
                  <a:pt x="0" y="702"/>
                  <a:pt x="0" y="702"/>
                  <a:pt x="0" y="702"/>
                </a:cubicBezTo>
                <a:cubicBezTo>
                  <a:pt x="0" y="729"/>
                  <a:pt x="14" y="755"/>
                  <a:pt x="38" y="769"/>
                </a:cubicBezTo>
                <a:cubicBezTo>
                  <a:pt x="61" y="784"/>
                  <a:pt x="90" y="786"/>
                  <a:pt x="115" y="774"/>
                </a:cubicBezTo>
                <a:cubicBezTo>
                  <a:pt x="154" y="755"/>
                  <a:pt x="196" y="746"/>
                  <a:pt x="240" y="746"/>
                </a:cubicBezTo>
                <a:cubicBezTo>
                  <a:pt x="401" y="746"/>
                  <a:pt x="531" y="877"/>
                  <a:pt x="531" y="1038"/>
                </a:cubicBezTo>
                <a:cubicBezTo>
                  <a:pt x="531" y="1199"/>
                  <a:pt x="401" y="1329"/>
                  <a:pt x="240" y="1329"/>
                </a:cubicBezTo>
                <a:cubicBezTo>
                  <a:pt x="196" y="1329"/>
                  <a:pt x="154" y="1320"/>
                  <a:pt x="115" y="1301"/>
                </a:cubicBezTo>
                <a:cubicBezTo>
                  <a:pt x="90" y="1290"/>
                  <a:pt x="61" y="1291"/>
                  <a:pt x="38" y="1306"/>
                </a:cubicBezTo>
                <a:cubicBezTo>
                  <a:pt x="14" y="1321"/>
                  <a:pt x="0" y="1346"/>
                  <a:pt x="0" y="1374"/>
                </a:cubicBezTo>
                <a:cubicBezTo>
                  <a:pt x="0" y="1854"/>
                  <a:pt x="0" y="1854"/>
                  <a:pt x="0" y="1854"/>
                </a:cubicBezTo>
                <a:cubicBezTo>
                  <a:pt x="0" y="1931"/>
                  <a:pt x="42" y="2002"/>
                  <a:pt x="110" y="2038"/>
                </a:cubicBezTo>
                <a:cubicBezTo>
                  <a:pt x="141" y="2055"/>
                  <a:pt x="175" y="2064"/>
                  <a:pt x="210" y="2064"/>
                </a:cubicBezTo>
                <a:cubicBezTo>
                  <a:pt x="251" y="2064"/>
                  <a:pt x="291" y="2052"/>
                  <a:pt x="325" y="2030"/>
                </a:cubicBezTo>
                <a:cubicBezTo>
                  <a:pt x="1580" y="1214"/>
                  <a:pt x="1580" y="1214"/>
                  <a:pt x="1580" y="1214"/>
                </a:cubicBezTo>
                <a:cubicBezTo>
                  <a:pt x="1640" y="1175"/>
                  <a:pt x="1676" y="1109"/>
                  <a:pt x="1676" y="1038"/>
                </a:cubicBezTo>
                <a:cubicBezTo>
                  <a:pt x="1676" y="966"/>
                  <a:pt x="1640" y="901"/>
                  <a:pt x="1580" y="862"/>
                </a:cubicBezTo>
                <a:close/>
              </a:path>
            </a:pathLst>
          </a:custGeom>
          <a:gradFill>
            <a:gsLst>
              <a:gs pos="0">
                <a:schemeClr val="accent1"/>
              </a:gs>
              <a:gs pos="83000">
                <a:schemeClr val="accent2"/>
              </a:gs>
              <a:gs pos="100000">
                <a:schemeClr val="accent3"/>
              </a:gs>
            </a:gsLst>
            <a:lin ang="4200000" scaled="0"/>
          </a:gradFill>
          <a:ln>
            <a:noFill/>
          </a:ln>
        </p:spPr>
        <p:txBody>
          <a:bodyPr vert="horz" wrap="square" lIns="91440" tIns="45720" rIns="91440" bIns="45720" numCol="1" anchor="t" anchorCtr="0" compatLnSpc="1">
            <a:prstTxWarp prst="textNoShape">
              <a:avLst/>
            </a:prstTxWarp>
          </a:bodyPr>
          <a:lstStyle/>
          <a:p>
            <a:endParaRPr lang="en-ID"/>
          </a:p>
        </p:txBody>
      </p:sp>
      <p:grpSp>
        <p:nvGrpSpPr>
          <p:cNvPr id="25" name="Group 24">
            <a:extLst>
              <a:ext uri="{FF2B5EF4-FFF2-40B4-BE49-F238E27FC236}">
                <a16:creationId xmlns:a16="http://schemas.microsoft.com/office/drawing/2014/main" id="{76DFC1C8-AD79-4F9A-9140-04415E3E3DE3}"/>
              </a:ext>
            </a:extLst>
          </p:cNvPr>
          <p:cNvGrpSpPr/>
          <p:nvPr/>
        </p:nvGrpSpPr>
        <p:grpSpPr>
          <a:xfrm rot="10800000">
            <a:off x="10420170" y="-335281"/>
            <a:ext cx="1957565" cy="1929131"/>
            <a:chOff x="-815657" y="2355533"/>
            <a:chExt cx="4918074" cy="4846638"/>
          </a:xfrm>
        </p:grpSpPr>
        <p:sp>
          <p:nvSpPr>
            <p:cNvPr id="26" name="Freeform 5">
              <a:extLst>
                <a:ext uri="{FF2B5EF4-FFF2-40B4-BE49-F238E27FC236}">
                  <a16:creationId xmlns:a16="http://schemas.microsoft.com/office/drawing/2014/main" id="{BAE67168-3A02-47EE-B4C9-AA89CFC031F8}"/>
                </a:ext>
              </a:extLst>
            </p:cNvPr>
            <p:cNvSpPr>
              <a:spLocks/>
            </p:cNvSpPr>
            <p:nvPr/>
          </p:nvSpPr>
          <p:spPr bwMode="auto">
            <a:xfrm>
              <a:off x="-815657" y="4106546"/>
              <a:ext cx="3201987" cy="3095625"/>
            </a:xfrm>
            <a:custGeom>
              <a:avLst/>
              <a:gdLst>
                <a:gd name="T0" fmla="*/ 3 w 1656"/>
                <a:gd name="T1" fmla="*/ 0 h 1609"/>
                <a:gd name="T2" fmla="*/ 0 w 1656"/>
                <a:gd name="T3" fmla="*/ 101 h 1609"/>
                <a:gd name="T4" fmla="*/ 1508 w 1656"/>
                <a:gd name="T5" fmla="*/ 1609 h 1609"/>
                <a:gd name="T6" fmla="*/ 1656 w 1656"/>
                <a:gd name="T7" fmla="*/ 1602 h 1609"/>
                <a:gd name="T8" fmla="*/ 811 w 1656"/>
                <a:gd name="T9" fmla="*/ 1237 h 1609"/>
                <a:gd name="T10" fmla="*/ 3 w 1656"/>
                <a:gd name="T11" fmla="*/ 0 h 1609"/>
              </a:gdLst>
              <a:ahLst/>
              <a:cxnLst>
                <a:cxn ang="0">
                  <a:pos x="T0" y="T1"/>
                </a:cxn>
                <a:cxn ang="0">
                  <a:pos x="T2" y="T3"/>
                </a:cxn>
                <a:cxn ang="0">
                  <a:pos x="T4" y="T5"/>
                </a:cxn>
                <a:cxn ang="0">
                  <a:pos x="T6" y="T7"/>
                </a:cxn>
                <a:cxn ang="0">
                  <a:pos x="T8" y="T9"/>
                </a:cxn>
                <a:cxn ang="0">
                  <a:pos x="T10" y="T11"/>
                </a:cxn>
              </a:cxnLst>
              <a:rect l="0" t="0" r="r" b="b"/>
              <a:pathLst>
                <a:path w="1656" h="1609">
                  <a:moveTo>
                    <a:pt x="3" y="0"/>
                  </a:moveTo>
                  <a:cubicBezTo>
                    <a:pt x="1" y="34"/>
                    <a:pt x="0" y="67"/>
                    <a:pt x="0" y="101"/>
                  </a:cubicBezTo>
                  <a:cubicBezTo>
                    <a:pt x="0" y="934"/>
                    <a:pt x="675" y="1609"/>
                    <a:pt x="1508" y="1609"/>
                  </a:cubicBezTo>
                  <a:cubicBezTo>
                    <a:pt x="1558" y="1609"/>
                    <a:pt x="1607" y="1607"/>
                    <a:pt x="1656" y="1602"/>
                  </a:cubicBezTo>
                  <a:cubicBezTo>
                    <a:pt x="1334" y="1571"/>
                    <a:pt x="1042" y="1438"/>
                    <a:pt x="811" y="1237"/>
                  </a:cubicBezTo>
                  <a:cubicBezTo>
                    <a:pt x="357" y="1000"/>
                    <a:pt x="39" y="539"/>
                    <a:pt x="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7" name="Freeform 6">
              <a:extLst>
                <a:ext uri="{FF2B5EF4-FFF2-40B4-BE49-F238E27FC236}">
                  <a16:creationId xmlns:a16="http://schemas.microsoft.com/office/drawing/2014/main" id="{FE360252-177C-4D78-9F20-37EBAD092C6E}"/>
                </a:ext>
              </a:extLst>
            </p:cNvPr>
            <p:cNvSpPr>
              <a:spLocks/>
            </p:cNvSpPr>
            <p:nvPr/>
          </p:nvSpPr>
          <p:spPr bwMode="auto">
            <a:xfrm>
              <a:off x="-809307" y="3911283"/>
              <a:ext cx="1562100" cy="2574925"/>
            </a:xfrm>
            <a:custGeom>
              <a:avLst/>
              <a:gdLst>
                <a:gd name="T0" fmla="*/ 808 w 808"/>
                <a:gd name="T1" fmla="*/ 1338 h 1338"/>
                <a:gd name="T2" fmla="*/ 451 w 808"/>
                <a:gd name="T3" fmla="*/ 877 h 1338"/>
                <a:gd name="T4" fmla="*/ 10 w 808"/>
                <a:gd name="T5" fmla="*/ 0 h 1338"/>
                <a:gd name="T6" fmla="*/ 0 w 808"/>
                <a:gd name="T7" fmla="*/ 101 h 1338"/>
                <a:gd name="T8" fmla="*/ 808 w 808"/>
                <a:gd name="T9" fmla="*/ 1338 h 1338"/>
              </a:gdLst>
              <a:ahLst/>
              <a:cxnLst>
                <a:cxn ang="0">
                  <a:pos x="T0" y="T1"/>
                </a:cxn>
                <a:cxn ang="0">
                  <a:pos x="T2" y="T3"/>
                </a:cxn>
                <a:cxn ang="0">
                  <a:pos x="T4" y="T5"/>
                </a:cxn>
                <a:cxn ang="0">
                  <a:pos x="T6" y="T7"/>
                </a:cxn>
                <a:cxn ang="0">
                  <a:pos x="T8" y="T9"/>
                </a:cxn>
              </a:cxnLst>
              <a:rect l="0" t="0" r="r" b="b"/>
              <a:pathLst>
                <a:path w="808" h="1338">
                  <a:moveTo>
                    <a:pt x="808" y="1338"/>
                  </a:moveTo>
                  <a:cubicBezTo>
                    <a:pt x="661" y="1209"/>
                    <a:pt x="540" y="1053"/>
                    <a:pt x="451" y="877"/>
                  </a:cubicBezTo>
                  <a:cubicBezTo>
                    <a:pt x="216" y="647"/>
                    <a:pt x="56" y="342"/>
                    <a:pt x="10" y="0"/>
                  </a:cubicBezTo>
                  <a:cubicBezTo>
                    <a:pt x="6" y="33"/>
                    <a:pt x="3" y="67"/>
                    <a:pt x="0" y="101"/>
                  </a:cubicBezTo>
                  <a:cubicBezTo>
                    <a:pt x="36" y="640"/>
                    <a:pt x="354" y="1101"/>
                    <a:pt x="808" y="1338"/>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8" name="Freeform 7">
              <a:extLst>
                <a:ext uri="{FF2B5EF4-FFF2-40B4-BE49-F238E27FC236}">
                  <a16:creationId xmlns:a16="http://schemas.microsoft.com/office/drawing/2014/main" id="{31CC31C7-83B0-4D2F-856B-306C84C959A6}"/>
                </a:ext>
              </a:extLst>
            </p:cNvPr>
            <p:cNvSpPr>
              <a:spLocks/>
            </p:cNvSpPr>
            <p:nvPr/>
          </p:nvSpPr>
          <p:spPr bwMode="auto">
            <a:xfrm>
              <a:off x="-790257" y="3717608"/>
              <a:ext cx="852487" cy="1882775"/>
            </a:xfrm>
            <a:custGeom>
              <a:avLst/>
              <a:gdLst>
                <a:gd name="T0" fmla="*/ 17 w 441"/>
                <a:gd name="T1" fmla="*/ 0 h 978"/>
                <a:gd name="T2" fmla="*/ 0 w 441"/>
                <a:gd name="T3" fmla="*/ 101 h 978"/>
                <a:gd name="T4" fmla="*/ 441 w 441"/>
                <a:gd name="T5" fmla="*/ 978 h 978"/>
                <a:gd name="T6" fmla="*/ 321 w 441"/>
                <a:gd name="T7" fmla="*/ 643 h 978"/>
                <a:gd name="T8" fmla="*/ 17 w 441"/>
                <a:gd name="T9" fmla="*/ 0 h 978"/>
              </a:gdLst>
              <a:ahLst/>
              <a:cxnLst>
                <a:cxn ang="0">
                  <a:pos x="T0" y="T1"/>
                </a:cxn>
                <a:cxn ang="0">
                  <a:pos x="T2" y="T3"/>
                </a:cxn>
                <a:cxn ang="0">
                  <a:pos x="T4" y="T5"/>
                </a:cxn>
                <a:cxn ang="0">
                  <a:pos x="T6" y="T7"/>
                </a:cxn>
                <a:cxn ang="0">
                  <a:pos x="T8" y="T9"/>
                </a:cxn>
              </a:cxnLst>
              <a:rect l="0" t="0" r="r" b="b"/>
              <a:pathLst>
                <a:path w="441" h="978">
                  <a:moveTo>
                    <a:pt x="17" y="0"/>
                  </a:moveTo>
                  <a:cubicBezTo>
                    <a:pt x="11" y="33"/>
                    <a:pt x="5" y="67"/>
                    <a:pt x="0" y="101"/>
                  </a:cubicBezTo>
                  <a:cubicBezTo>
                    <a:pt x="46" y="443"/>
                    <a:pt x="206" y="748"/>
                    <a:pt x="441" y="978"/>
                  </a:cubicBezTo>
                  <a:cubicBezTo>
                    <a:pt x="389" y="873"/>
                    <a:pt x="348" y="760"/>
                    <a:pt x="321" y="643"/>
                  </a:cubicBezTo>
                  <a:cubicBezTo>
                    <a:pt x="173" y="459"/>
                    <a:pt x="66" y="240"/>
                    <a:pt x="1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9" name="Freeform 8">
              <a:extLst>
                <a:ext uri="{FF2B5EF4-FFF2-40B4-BE49-F238E27FC236}">
                  <a16:creationId xmlns:a16="http://schemas.microsoft.com/office/drawing/2014/main" id="{F59B6815-DF37-4CCF-868D-D2AD645BD03C}"/>
                </a:ext>
              </a:extLst>
            </p:cNvPr>
            <p:cNvSpPr>
              <a:spLocks/>
            </p:cNvSpPr>
            <p:nvPr/>
          </p:nvSpPr>
          <p:spPr bwMode="auto">
            <a:xfrm>
              <a:off x="-756920" y="3523933"/>
              <a:ext cx="587375" cy="1430338"/>
            </a:xfrm>
            <a:custGeom>
              <a:avLst/>
              <a:gdLst>
                <a:gd name="T0" fmla="*/ 268 w 304"/>
                <a:gd name="T1" fmla="*/ 496 h 744"/>
                <a:gd name="T2" fmla="*/ 25 w 304"/>
                <a:gd name="T3" fmla="*/ 0 h 744"/>
                <a:gd name="T4" fmla="*/ 0 w 304"/>
                <a:gd name="T5" fmla="*/ 101 h 744"/>
                <a:gd name="T6" fmla="*/ 304 w 304"/>
                <a:gd name="T7" fmla="*/ 744 h 744"/>
                <a:gd name="T8" fmla="*/ 268 w 304"/>
                <a:gd name="T9" fmla="*/ 496 h 744"/>
              </a:gdLst>
              <a:ahLst/>
              <a:cxnLst>
                <a:cxn ang="0">
                  <a:pos x="T0" y="T1"/>
                </a:cxn>
                <a:cxn ang="0">
                  <a:pos x="T2" y="T3"/>
                </a:cxn>
                <a:cxn ang="0">
                  <a:pos x="T4" y="T5"/>
                </a:cxn>
                <a:cxn ang="0">
                  <a:pos x="T6" y="T7"/>
                </a:cxn>
                <a:cxn ang="0">
                  <a:pos x="T8" y="T9"/>
                </a:cxn>
              </a:cxnLst>
              <a:rect l="0" t="0" r="r" b="b"/>
              <a:pathLst>
                <a:path w="304" h="744">
                  <a:moveTo>
                    <a:pt x="268" y="496"/>
                  </a:moveTo>
                  <a:cubicBezTo>
                    <a:pt x="159" y="349"/>
                    <a:pt x="75" y="181"/>
                    <a:pt x="25" y="0"/>
                  </a:cubicBezTo>
                  <a:cubicBezTo>
                    <a:pt x="16" y="33"/>
                    <a:pt x="7" y="67"/>
                    <a:pt x="0" y="101"/>
                  </a:cubicBezTo>
                  <a:cubicBezTo>
                    <a:pt x="49" y="341"/>
                    <a:pt x="156" y="560"/>
                    <a:pt x="304" y="744"/>
                  </a:cubicBezTo>
                  <a:cubicBezTo>
                    <a:pt x="285" y="664"/>
                    <a:pt x="273" y="581"/>
                    <a:pt x="268" y="4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0" name="Freeform 9">
              <a:extLst>
                <a:ext uri="{FF2B5EF4-FFF2-40B4-BE49-F238E27FC236}">
                  <a16:creationId xmlns:a16="http://schemas.microsoft.com/office/drawing/2014/main" id="{35AB57B4-D804-4651-9646-6B6FD7299483}"/>
                </a:ext>
              </a:extLst>
            </p:cNvPr>
            <p:cNvSpPr>
              <a:spLocks/>
            </p:cNvSpPr>
            <p:nvPr/>
          </p:nvSpPr>
          <p:spPr bwMode="auto">
            <a:xfrm>
              <a:off x="-709295" y="3328671"/>
              <a:ext cx="471487" cy="1149350"/>
            </a:xfrm>
            <a:custGeom>
              <a:avLst/>
              <a:gdLst>
                <a:gd name="T0" fmla="*/ 244 w 244"/>
                <a:gd name="T1" fmla="*/ 396 h 597"/>
                <a:gd name="T2" fmla="*/ 32 w 244"/>
                <a:gd name="T3" fmla="*/ 0 h 597"/>
                <a:gd name="T4" fmla="*/ 0 w 244"/>
                <a:gd name="T5" fmla="*/ 101 h 597"/>
                <a:gd name="T6" fmla="*/ 243 w 244"/>
                <a:gd name="T7" fmla="*/ 597 h 597"/>
                <a:gd name="T8" fmla="*/ 241 w 244"/>
                <a:gd name="T9" fmla="*/ 505 h 597"/>
                <a:gd name="T10" fmla="*/ 244 w 244"/>
                <a:gd name="T11" fmla="*/ 396 h 597"/>
              </a:gdLst>
              <a:ahLst/>
              <a:cxnLst>
                <a:cxn ang="0">
                  <a:pos x="T0" y="T1"/>
                </a:cxn>
                <a:cxn ang="0">
                  <a:pos x="T2" y="T3"/>
                </a:cxn>
                <a:cxn ang="0">
                  <a:pos x="T4" y="T5"/>
                </a:cxn>
                <a:cxn ang="0">
                  <a:pos x="T6" y="T7"/>
                </a:cxn>
                <a:cxn ang="0">
                  <a:pos x="T8" y="T9"/>
                </a:cxn>
                <a:cxn ang="0">
                  <a:pos x="T10" y="T11"/>
                </a:cxn>
              </a:cxnLst>
              <a:rect l="0" t="0" r="r" b="b"/>
              <a:pathLst>
                <a:path w="244" h="597">
                  <a:moveTo>
                    <a:pt x="244" y="396"/>
                  </a:moveTo>
                  <a:cubicBezTo>
                    <a:pt x="155" y="276"/>
                    <a:pt x="83" y="143"/>
                    <a:pt x="32" y="0"/>
                  </a:cubicBezTo>
                  <a:cubicBezTo>
                    <a:pt x="20" y="33"/>
                    <a:pt x="9" y="66"/>
                    <a:pt x="0" y="101"/>
                  </a:cubicBezTo>
                  <a:cubicBezTo>
                    <a:pt x="50" y="282"/>
                    <a:pt x="134" y="450"/>
                    <a:pt x="243" y="597"/>
                  </a:cubicBezTo>
                  <a:cubicBezTo>
                    <a:pt x="241" y="566"/>
                    <a:pt x="241" y="536"/>
                    <a:pt x="241" y="505"/>
                  </a:cubicBezTo>
                  <a:cubicBezTo>
                    <a:pt x="241" y="469"/>
                    <a:pt x="242" y="432"/>
                    <a:pt x="244" y="3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1" name="Freeform 10">
              <a:extLst>
                <a:ext uri="{FF2B5EF4-FFF2-40B4-BE49-F238E27FC236}">
                  <a16:creationId xmlns:a16="http://schemas.microsoft.com/office/drawing/2014/main" id="{F5EADC22-FA50-4CF8-B7EB-436FB2DE3C52}"/>
                </a:ext>
              </a:extLst>
            </p:cNvPr>
            <p:cNvSpPr>
              <a:spLocks/>
            </p:cNvSpPr>
            <p:nvPr/>
          </p:nvSpPr>
          <p:spPr bwMode="auto">
            <a:xfrm>
              <a:off x="-647382" y="3133408"/>
              <a:ext cx="454025" cy="957263"/>
            </a:xfrm>
            <a:custGeom>
              <a:avLst/>
              <a:gdLst>
                <a:gd name="T0" fmla="*/ 235 w 235"/>
                <a:gd name="T1" fmla="*/ 325 h 498"/>
                <a:gd name="T2" fmla="*/ 40 w 235"/>
                <a:gd name="T3" fmla="*/ 0 h 498"/>
                <a:gd name="T4" fmla="*/ 0 w 235"/>
                <a:gd name="T5" fmla="*/ 102 h 498"/>
                <a:gd name="T6" fmla="*/ 212 w 235"/>
                <a:gd name="T7" fmla="*/ 498 h 498"/>
                <a:gd name="T8" fmla="*/ 235 w 235"/>
                <a:gd name="T9" fmla="*/ 325 h 498"/>
              </a:gdLst>
              <a:ahLst/>
              <a:cxnLst>
                <a:cxn ang="0">
                  <a:pos x="T0" y="T1"/>
                </a:cxn>
                <a:cxn ang="0">
                  <a:pos x="T2" y="T3"/>
                </a:cxn>
                <a:cxn ang="0">
                  <a:pos x="T4" y="T5"/>
                </a:cxn>
                <a:cxn ang="0">
                  <a:pos x="T6" y="T7"/>
                </a:cxn>
                <a:cxn ang="0">
                  <a:pos x="T8" y="T9"/>
                </a:cxn>
              </a:cxnLst>
              <a:rect l="0" t="0" r="r" b="b"/>
              <a:pathLst>
                <a:path w="235" h="498">
                  <a:moveTo>
                    <a:pt x="235" y="325"/>
                  </a:moveTo>
                  <a:cubicBezTo>
                    <a:pt x="157" y="226"/>
                    <a:pt x="91" y="117"/>
                    <a:pt x="40" y="0"/>
                  </a:cubicBezTo>
                  <a:cubicBezTo>
                    <a:pt x="25" y="33"/>
                    <a:pt x="12" y="67"/>
                    <a:pt x="0" y="102"/>
                  </a:cubicBezTo>
                  <a:cubicBezTo>
                    <a:pt x="51" y="245"/>
                    <a:pt x="123" y="378"/>
                    <a:pt x="212" y="498"/>
                  </a:cubicBezTo>
                  <a:cubicBezTo>
                    <a:pt x="217" y="439"/>
                    <a:pt x="224" y="382"/>
                    <a:pt x="235" y="32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2" name="Freeform 11">
              <a:extLst>
                <a:ext uri="{FF2B5EF4-FFF2-40B4-BE49-F238E27FC236}">
                  <a16:creationId xmlns:a16="http://schemas.microsoft.com/office/drawing/2014/main" id="{E2D7ABA8-EEA4-4553-AB5B-6480335C849A}"/>
                </a:ext>
              </a:extLst>
            </p:cNvPr>
            <p:cNvSpPr>
              <a:spLocks/>
            </p:cNvSpPr>
            <p:nvPr/>
          </p:nvSpPr>
          <p:spPr bwMode="auto">
            <a:xfrm>
              <a:off x="-569595" y="2938146"/>
              <a:ext cx="449262" cy="819150"/>
            </a:xfrm>
            <a:custGeom>
              <a:avLst/>
              <a:gdLst>
                <a:gd name="T0" fmla="*/ 49 w 233"/>
                <a:gd name="T1" fmla="*/ 0 h 426"/>
                <a:gd name="T2" fmla="*/ 0 w 233"/>
                <a:gd name="T3" fmla="*/ 101 h 426"/>
                <a:gd name="T4" fmla="*/ 195 w 233"/>
                <a:gd name="T5" fmla="*/ 426 h 426"/>
                <a:gd name="T6" fmla="*/ 233 w 233"/>
                <a:gd name="T7" fmla="*/ 270 h 426"/>
                <a:gd name="T8" fmla="*/ 49 w 233"/>
                <a:gd name="T9" fmla="*/ 0 h 426"/>
              </a:gdLst>
              <a:ahLst/>
              <a:cxnLst>
                <a:cxn ang="0">
                  <a:pos x="T0" y="T1"/>
                </a:cxn>
                <a:cxn ang="0">
                  <a:pos x="T2" y="T3"/>
                </a:cxn>
                <a:cxn ang="0">
                  <a:pos x="T4" y="T5"/>
                </a:cxn>
                <a:cxn ang="0">
                  <a:pos x="T6" y="T7"/>
                </a:cxn>
                <a:cxn ang="0">
                  <a:pos x="T8" y="T9"/>
                </a:cxn>
              </a:cxnLst>
              <a:rect l="0" t="0" r="r" b="b"/>
              <a:pathLst>
                <a:path w="233" h="426">
                  <a:moveTo>
                    <a:pt x="49" y="0"/>
                  </a:moveTo>
                  <a:cubicBezTo>
                    <a:pt x="32" y="33"/>
                    <a:pt x="15" y="67"/>
                    <a:pt x="0" y="101"/>
                  </a:cubicBezTo>
                  <a:cubicBezTo>
                    <a:pt x="51" y="218"/>
                    <a:pt x="117" y="327"/>
                    <a:pt x="195" y="426"/>
                  </a:cubicBezTo>
                  <a:cubicBezTo>
                    <a:pt x="205" y="373"/>
                    <a:pt x="218" y="321"/>
                    <a:pt x="233" y="270"/>
                  </a:cubicBezTo>
                  <a:cubicBezTo>
                    <a:pt x="162" y="188"/>
                    <a:pt x="101" y="97"/>
                    <a:pt x="49"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3" name="Freeform 12">
              <a:extLst>
                <a:ext uri="{FF2B5EF4-FFF2-40B4-BE49-F238E27FC236}">
                  <a16:creationId xmlns:a16="http://schemas.microsoft.com/office/drawing/2014/main" id="{1003058C-8645-43F3-A549-ED5C2C9069D2}"/>
                </a:ext>
              </a:extLst>
            </p:cNvPr>
            <p:cNvSpPr>
              <a:spLocks/>
            </p:cNvSpPr>
            <p:nvPr/>
          </p:nvSpPr>
          <p:spPr bwMode="auto">
            <a:xfrm>
              <a:off x="-475932" y="2744471"/>
              <a:ext cx="457200" cy="712788"/>
            </a:xfrm>
            <a:custGeom>
              <a:avLst/>
              <a:gdLst>
                <a:gd name="T0" fmla="*/ 236 w 236"/>
                <a:gd name="T1" fmla="*/ 227 h 371"/>
                <a:gd name="T2" fmla="*/ 59 w 236"/>
                <a:gd name="T3" fmla="*/ 0 h 371"/>
                <a:gd name="T4" fmla="*/ 0 w 236"/>
                <a:gd name="T5" fmla="*/ 101 h 371"/>
                <a:gd name="T6" fmla="*/ 184 w 236"/>
                <a:gd name="T7" fmla="*/ 371 h 371"/>
                <a:gd name="T8" fmla="*/ 236 w 236"/>
                <a:gd name="T9" fmla="*/ 227 h 371"/>
              </a:gdLst>
              <a:ahLst/>
              <a:cxnLst>
                <a:cxn ang="0">
                  <a:pos x="T0" y="T1"/>
                </a:cxn>
                <a:cxn ang="0">
                  <a:pos x="T2" y="T3"/>
                </a:cxn>
                <a:cxn ang="0">
                  <a:pos x="T4" y="T5"/>
                </a:cxn>
                <a:cxn ang="0">
                  <a:pos x="T6" y="T7"/>
                </a:cxn>
                <a:cxn ang="0">
                  <a:pos x="T8" y="T9"/>
                </a:cxn>
              </a:cxnLst>
              <a:rect l="0" t="0" r="r" b="b"/>
              <a:pathLst>
                <a:path w="236" h="371">
                  <a:moveTo>
                    <a:pt x="236" y="227"/>
                  </a:moveTo>
                  <a:cubicBezTo>
                    <a:pt x="170" y="157"/>
                    <a:pt x="111" y="81"/>
                    <a:pt x="59" y="0"/>
                  </a:cubicBezTo>
                  <a:cubicBezTo>
                    <a:pt x="38" y="33"/>
                    <a:pt x="18" y="67"/>
                    <a:pt x="0" y="101"/>
                  </a:cubicBezTo>
                  <a:cubicBezTo>
                    <a:pt x="52" y="198"/>
                    <a:pt x="113" y="289"/>
                    <a:pt x="184" y="371"/>
                  </a:cubicBezTo>
                  <a:cubicBezTo>
                    <a:pt x="199" y="322"/>
                    <a:pt x="216" y="274"/>
                    <a:pt x="236" y="22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4" name="Freeform 13">
              <a:extLst>
                <a:ext uri="{FF2B5EF4-FFF2-40B4-BE49-F238E27FC236}">
                  <a16:creationId xmlns:a16="http://schemas.microsoft.com/office/drawing/2014/main" id="{1BE94D72-590D-4AC2-8DCC-9A8349B6BFE3}"/>
                </a:ext>
              </a:extLst>
            </p:cNvPr>
            <p:cNvSpPr>
              <a:spLocks/>
            </p:cNvSpPr>
            <p:nvPr/>
          </p:nvSpPr>
          <p:spPr bwMode="auto">
            <a:xfrm>
              <a:off x="-361632" y="2549208"/>
              <a:ext cx="469900" cy="631825"/>
            </a:xfrm>
            <a:custGeom>
              <a:avLst/>
              <a:gdLst>
                <a:gd name="T0" fmla="*/ 70 w 243"/>
                <a:gd name="T1" fmla="*/ 0 h 328"/>
                <a:gd name="T2" fmla="*/ 0 w 243"/>
                <a:gd name="T3" fmla="*/ 101 h 328"/>
                <a:gd name="T4" fmla="*/ 177 w 243"/>
                <a:gd name="T5" fmla="*/ 328 h 328"/>
                <a:gd name="T6" fmla="*/ 243 w 243"/>
                <a:gd name="T7" fmla="*/ 191 h 328"/>
                <a:gd name="T8" fmla="*/ 70 w 243"/>
                <a:gd name="T9" fmla="*/ 0 h 328"/>
              </a:gdLst>
              <a:ahLst/>
              <a:cxnLst>
                <a:cxn ang="0">
                  <a:pos x="T0" y="T1"/>
                </a:cxn>
                <a:cxn ang="0">
                  <a:pos x="T2" y="T3"/>
                </a:cxn>
                <a:cxn ang="0">
                  <a:pos x="T4" y="T5"/>
                </a:cxn>
                <a:cxn ang="0">
                  <a:pos x="T6" y="T7"/>
                </a:cxn>
                <a:cxn ang="0">
                  <a:pos x="T8" y="T9"/>
                </a:cxn>
              </a:cxnLst>
              <a:rect l="0" t="0" r="r" b="b"/>
              <a:pathLst>
                <a:path w="243" h="328">
                  <a:moveTo>
                    <a:pt x="70" y="0"/>
                  </a:moveTo>
                  <a:cubicBezTo>
                    <a:pt x="46" y="33"/>
                    <a:pt x="22" y="66"/>
                    <a:pt x="0" y="101"/>
                  </a:cubicBezTo>
                  <a:cubicBezTo>
                    <a:pt x="52" y="182"/>
                    <a:pt x="111" y="258"/>
                    <a:pt x="177" y="328"/>
                  </a:cubicBezTo>
                  <a:cubicBezTo>
                    <a:pt x="197" y="281"/>
                    <a:pt x="219" y="235"/>
                    <a:pt x="243" y="191"/>
                  </a:cubicBezTo>
                  <a:cubicBezTo>
                    <a:pt x="180" y="132"/>
                    <a:pt x="122" y="68"/>
                    <a:pt x="7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5" name="Freeform 14">
              <a:extLst>
                <a:ext uri="{FF2B5EF4-FFF2-40B4-BE49-F238E27FC236}">
                  <a16:creationId xmlns:a16="http://schemas.microsoft.com/office/drawing/2014/main" id="{9B64B586-C4FE-4292-AF37-A1C7F5E28802}"/>
                </a:ext>
              </a:extLst>
            </p:cNvPr>
            <p:cNvSpPr>
              <a:spLocks/>
            </p:cNvSpPr>
            <p:nvPr/>
          </p:nvSpPr>
          <p:spPr bwMode="auto">
            <a:xfrm>
              <a:off x="-226695" y="2355533"/>
              <a:ext cx="490537" cy="561975"/>
            </a:xfrm>
            <a:custGeom>
              <a:avLst/>
              <a:gdLst>
                <a:gd name="T0" fmla="*/ 173 w 253"/>
                <a:gd name="T1" fmla="*/ 292 h 292"/>
                <a:gd name="T2" fmla="*/ 253 w 253"/>
                <a:gd name="T3" fmla="*/ 160 h 292"/>
                <a:gd name="T4" fmla="*/ 84 w 253"/>
                <a:gd name="T5" fmla="*/ 0 h 292"/>
                <a:gd name="T6" fmla="*/ 0 w 253"/>
                <a:gd name="T7" fmla="*/ 101 h 292"/>
                <a:gd name="T8" fmla="*/ 173 w 253"/>
                <a:gd name="T9" fmla="*/ 292 h 292"/>
              </a:gdLst>
              <a:ahLst/>
              <a:cxnLst>
                <a:cxn ang="0">
                  <a:pos x="T0" y="T1"/>
                </a:cxn>
                <a:cxn ang="0">
                  <a:pos x="T2" y="T3"/>
                </a:cxn>
                <a:cxn ang="0">
                  <a:pos x="T4" y="T5"/>
                </a:cxn>
                <a:cxn ang="0">
                  <a:pos x="T6" y="T7"/>
                </a:cxn>
                <a:cxn ang="0">
                  <a:pos x="T8" y="T9"/>
                </a:cxn>
              </a:cxnLst>
              <a:rect l="0" t="0" r="r" b="b"/>
              <a:pathLst>
                <a:path w="253" h="292">
                  <a:moveTo>
                    <a:pt x="173" y="292"/>
                  </a:moveTo>
                  <a:cubicBezTo>
                    <a:pt x="197" y="247"/>
                    <a:pt x="224" y="203"/>
                    <a:pt x="253" y="160"/>
                  </a:cubicBezTo>
                  <a:cubicBezTo>
                    <a:pt x="193" y="111"/>
                    <a:pt x="136" y="57"/>
                    <a:pt x="84" y="0"/>
                  </a:cubicBezTo>
                  <a:cubicBezTo>
                    <a:pt x="55" y="32"/>
                    <a:pt x="27" y="66"/>
                    <a:pt x="0" y="101"/>
                  </a:cubicBezTo>
                  <a:cubicBezTo>
                    <a:pt x="52" y="169"/>
                    <a:pt x="110" y="233"/>
                    <a:pt x="173" y="29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6" name="Freeform 19">
              <a:extLst>
                <a:ext uri="{FF2B5EF4-FFF2-40B4-BE49-F238E27FC236}">
                  <a16:creationId xmlns:a16="http://schemas.microsoft.com/office/drawing/2014/main" id="{DCEAD3C8-F1E4-41AB-86D3-728982BD0C09}"/>
                </a:ext>
              </a:extLst>
            </p:cNvPr>
            <p:cNvSpPr>
              <a:spLocks/>
            </p:cNvSpPr>
            <p:nvPr/>
          </p:nvSpPr>
          <p:spPr bwMode="auto">
            <a:xfrm>
              <a:off x="752793" y="6486208"/>
              <a:ext cx="1920875" cy="703263"/>
            </a:xfrm>
            <a:custGeom>
              <a:avLst/>
              <a:gdLst>
                <a:gd name="T0" fmla="*/ 515 w 993"/>
                <a:gd name="T1" fmla="*/ 159 h 365"/>
                <a:gd name="T2" fmla="*/ 0 w 993"/>
                <a:gd name="T3" fmla="*/ 0 h 365"/>
                <a:gd name="T4" fmla="*/ 845 w 993"/>
                <a:gd name="T5" fmla="*/ 365 h 365"/>
                <a:gd name="T6" fmla="*/ 993 w 993"/>
                <a:gd name="T7" fmla="*/ 343 h 365"/>
                <a:gd name="T8" fmla="*/ 515 w 993"/>
                <a:gd name="T9" fmla="*/ 159 h 365"/>
              </a:gdLst>
              <a:ahLst/>
              <a:cxnLst>
                <a:cxn ang="0">
                  <a:pos x="T0" y="T1"/>
                </a:cxn>
                <a:cxn ang="0">
                  <a:pos x="T2" y="T3"/>
                </a:cxn>
                <a:cxn ang="0">
                  <a:pos x="T4" y="T5"/>
                </a:cxn>
                <a:cxn ang="0">
                  <a:pos x="T6" y="T7"/>
                </a:cxn>
                <a:cxn ang="0">
                  <a:pos x="T8" y="T9"/>
                </a:cxn>
              </a:cxnLst>
              <a:rect l="0" t="0" r="r" b="b"/>
              <a:pathLst>
                <a:path w="993" h="365">
                  <a:moveTo>
                    <a:pt x="515" y="159"/>
                  </a:moveTo>
                  <a:cubicBezTo>
                    <a:pt x="331" y="137"/>
                    <a:pt x="157" y="82"/>
                    <a:pt x="0" y="0"/>
                  </a:cubicBezTo>
                  <a:cubicBezTo>
                    <a:pt x="231" y="201"/>
                    <a:pt x="523" y="334"/>
                    <a:pt x="845" y="365"/>
                  </a:cubicBezTo>
                  <a:cubicBezTo>
                    <a:pt x="895" y="360"/>
                    <a:pt x="944" y="353"/>
                    <a:pt x="993" y="343"/>
                  </a:cubicBezTo>
                  <a:cubicBezTo>
                    <a:pt x="821" y="309"/>
                    <a:pt x="660" y="246"/>
                    <a:pt x="515" y="15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7" name="Freeform 20">
              <a:extLst>
                <a:ext uri="{FF2B5EF4-FFF2-40B4-BE49-F238E27FC236}">
                  <a16:creationId xmlns:a16="http://schemas.microsoft.com/office/drawing/2014/main" id="{BEECC067-657A-45D3-A64F-F8C15D489344}"/>
                </a:ext>
              </a:extLst>
            </p:cNvPr>
            <p:cNvSpPr>
              <a:spLocks/>
            </p:cNvSpPr>
            <p:nvPr/>
          </p:nvSpPr>
          <p:spPr bwMode="auto">
            <a:xfrm>
              <a:off x="62230" y="5600383"/>
              <a:ext cx="1685925" cy="1192213"/>
            </a:xfrm>
            <a:custGeom>
              <a:avLst/>
              <a:gdLst>
                <a:gd name="T0" fmla="*/ 523 w 872"/>
                <a:gd name="T1" fmla="*/ 333 h 620"/>
                <a:gd name="T2" fmla="*/ 0 w 872"/>
                <a:gd name="T3" fmla="*/ 0 h 620"/>
                <a:gd name="T4" fmla="*/ 357 w 872"/>
                <a:gd name="T5" fmla="*/ 461 h 620"/>
                <a:gd name="T6" fmla="*/ 872 w 872"/>
                <a:gd name="T7" fmla="*/ 620 h 620"/>
                <a:gd name="T8" fmla="*/ 523 w 872"/>
                <a:gd name="T9" fmla="*/ 333 h 620"/>
              </a:gdLst>
              <a:ahLst/>
              <a:cxnLst>
                <a:cxn ang="0">
                  <a:pos x="T0" y="T1"/>
                </a:cxn>
                <a:cxn ang="0">
                  <a:pos x="T2" y="T3"/>
                </a:cxn>
                <a:cxn ang="0">
                  <a:pos x="T4" y="T5"/>
                </a:cxn>
                <a:cxn ang="0">
                  <a:pos x="T6" y="T7"/>
                </a:cxn>
                <a:cxn ang="0">
                  <a:pos x="T8" y="T9"/>
                </a:cxn>
              </a:cxnLst>
              <a:rect l="0" t="0" r="r" b="b"/>
              <a:pathLst>
                <a:path w="872" h="620">
                  <a:moveTo>
                    <a:pt x="523" y="333"/>
                  </a:moveTo>
                  <a:cubicBezTo>
                    <a:pt x="326" y="258"/>
                    <a:pt x="148" y="144"/>
                    <a:pt x="0" y="0"/>
                  </a:cubicBezTo>
                  <a:cubicBezTo>
                    <a:pt x="89" y="176"/>
                    <a:pt x="210" y="332"/>
                    <a:pt x="357" y="461"/>
                  </a:cubicBezTo>
                  <a:cubicBezTo>
                    <a:pt x="514" y="543"/>
                    <a:pt x="688" y="598"/>
                    <a:pt x="872" y="620"/>
                  </a:cubicBezTo>
                  <a:cubicBezTo>
                    <a:pt x="742" y="542"/>
                    <a:pt x="624" y="445"/>
                    <a:pt x="523" y="33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8" name="Freeform 21">
              <a:extLst>
                <a:ext uri="{FF2B5EF4-FFF2-40B4-BE49-F238E27FC236}">
                  <a16:creationId xmlns:a16="http://schemas.microsoft.com/office/drawing/2014/main" id="{9FDB92CC-5798-483F-BA3D-4BAE039F27DB}"/>
                </a:ext>
              </a:extLst>
            </p:cNvPr>
            <p:cNvSpPr>
              <a:spLocks/>
            </p:cNvSpPr>
            <p:nvPr/>
          </p:nvSpPr>
          <p:spPr bwMode="auto">
            <a:xfrm>
              <a:off x="-169545" y="4954271"/>
              <a:ext cx="1243012" cy="1285875"/>
            </a:xfrm>
            <a:custGeom>
              <a:avLst/>
              <a:gdLst>
                <a:gd name="T0" fmla="*/ 433 w 643"/>
                <a:gd name="T1" fmla="*/ 367 h 668"/>
                <a:gd name="T2" fmla="*/ 0 w 643"/>
                <a:gd name="T3" fmla="*/ 0 h 668"/>
                <a:gd name="T4" fmla="*/ 120 w 643"/>
                <a:gd name="T5" fmla="*/ 335 h 668"/>
                <a:gd name="T6" fmla="*/ 643 w 643"/>
                <a:gd name="T7" fmla="*/ 668 h 668"/>
                <a:gd name="T8" fmla="*/ 433 w 643"/>
                <a:gd name="T9" fmla="*/ 367 h 668"/>
              </a:gdLst>
              <a:ahLst/>
              <a:cxnLst>
                <a:cxn ang="0">
                  <a:pos x="T0" y="T1"/>
                </a:cxn>
                <a:cxn ang="0">
                  <a:pos x="T2" y="T3"/>
                </a:cxn>
                <a:cxn ang="0">
                  <a:pos x="T4" y="T5"/>
                </a:cxn>
                <a:cxn ang="0">
                  <a:pos x="T6" y="T7"/>
                </a:cxn>
                <a:cxn ang="0">
                  <a:pos x="T8" y="T9"/>
                </a:cxn>
              </a:cxnLst>
              <a:rect l="0" t="0" r="r" b="b"/>
              <a:pathLst>
                <a:path w="643" h="668">
                  <a:moveTo>
                    <a:pt x="433" y="367"/>
                  </a:moveTo>
                  <a:cubicBezTo>
                    <a:pt x="266" y="273"/>
                    <a:pt x="119" y="148"/>
                    <a:pt x="0" y="0"/>
                  </a:cubicBezTo>
                  <a:cubicBezTo>
                    <a:pt x="27" y="117"/>
                    <a:pt x="68" y="230"/>
                    <a:pt x="120" y="335"/>
                  </a:cubicBezTo>
                  <a:cubicBezTo>
                    <a:pt x="268" y="479"/>
                    <a:pt x="446" y="593"/>
                    <a:pt x="643" y="668"/>
                  </a:cubicBezTo>
                  <a:cubicBezTo>
                    <a:pt x="561" y="577"/>
                    <a:pt x="491" y="476"/>
                    <a:pt x="433" y="36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9" name="Freeform 22">
              <a:extLst>
                <a:ext uri="{FF2B5EF4-FFF2-40B4-BE49-F238E27FC236}">
                  <a16:creationId xmlns:a16="http://schemas.microsoft.com/office/drawing/2014/main" id="{E6E325AC-9057-4DFF-AC9F-9D05A61E347C}"/>
                </a:ext>
              </a:extLst>
            </p:cNvPr>
            <p:cNvSpPr>
              <a:spLocks/>
            </p:cNvSpPr>
            <p:nvPr/>
          </p:nvSpPr>
          <p:spPr bwMode="auto">
            <a:xfrm>
              <a:off x="-239395" y="4478021"/>
              <a:ext cx="906462" cy="1182688"/>
            </a:xfrm>
            <a:custGeom>
              <a:avLst/>
              <a:gdLst>
                <a:gd name="T0" fmla="*/ 0 w 469"/>
                <a:gd name="T1" fmla="*/ 0 h 615"/>
                <a:gd name="T2" fmla="*/ 36 w 469"/>
                <a:gd name="T3" fmla="*/ 248 h 615"/>
                <a:gd name="T4" fmla="*/ 469 w 469"/>
                <a:gd name="T5" fmla="*/ 615 h 615"/>
                <a:gd name="T6" fmla="*/ 357 w 469"/>
                <a:gd name="T7" fmla="*/ 343 h 615"/>
                <a:gd name="T8" fmla="*/ 0 w 469"/>
                <a:gd name="T9" fmla="*/ 0 h 615"/>
              </a:gdLst>
              <a:ahLst/>
              <a:cxnLst>
                <a:cxn ang="0">
                  <a:pos x="T0" y="T1"/>
                </a:cxn>
                <a:cxn ang="0">
                  <a:pos x="T2" y="T3"/>
                </a:cxn>
                <a:cxn ang="0">
                  <a:pos x="T4" y="T5"/>
                </a:cxn>
                <a:cxn ang="0">
                  <a:pos x="T6" y="T7"/>
                </a:cxn>
                <a:cxn ang="0">
                  <a:pos x="T8" y="T9"/>
                </a:cxn>
              </a:cxnLst>
              <a:rect l="0" t="0" r="r" b="b"/>
              <a:pathLst>
                <a:path w="469" h="615">
                  <a:moveTo>
                    <a:pt x="0" y="0"/>
                  </a:moveTo>
                  <a:cubicBezTo>
                    <a:pt x="5" y="85"/>
                    <a:pt x="17" y="168"/>
                    <a:pt x="36" y="248"/>
                  </a:cubicBezTo>
                  <a:cubicBezTo>
                    <a:pt x="155" y="396"/>
                    <a:pt x="302" y="521"/>
                    <a:pt x="469" y="615"/>
                  </a:cubicBezTo>
                  <a:cubicBezTo>
                    <a:pt x="423" y="529"/>
                    <a:pt x="385" y="438"/>
                    <a:pt x="357" y="343"/>
                  </a:cubicBezTo>
                  <a:cubicBezTo>
                    <a:pt x="220" y="249"/>
                    <a:pt x="99" y="133"/>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0" name="Freeform 23">
              <a:extLst>
                <a:ext uri="{FF2B5EF4-FFF2-40B4-BE49-F238E27FC236}">
                  <a16:creationId xmlns:a16="http://schemas.microsoft.com/office/drawing/2014/main" id="{6FE9A6C5-87F6-4447-928F-27AEEEDDBA16}"/>
                </a:ext>
              </a:extLst>
            </p:cNvPr>
            <p:cNvSpPr>
              <a:spLocks/>
            </p:cNvSpPr>
            <p:nvPr/>
          </p:nvSpPr>
          <p:spPr bwMode="auto">
            <a:xfrm>
              <a:off x="-242570" y="4090671"/>
              <a:ext cx="693737" cy="1047750"/>
            </a:xfrm>
            <a:custGeom>
              <a:avLst/>
              <a:gdLst>
                <a:gd name="T0" fmla="*/ 359 w 359"/>
                <a:gd name="T1" fmla="*/ 544 h 544"/>
                <a:gd name="T2" fmla="*/ 308 w 359"/>
                <a:gd name="T3" fmla="*/ 305 h 544"/>
                <a:gd name="T4" fmla="*/ 3 w 359"/>
                <a:gd name="T5" fmla="*/ 0 h 544"/>
                <a:gd name="T6" fmla="*/ 0 w 359"/>
                <a:gd name="T7" fmla="*/ 109 h 544"/>
                <a:gd name="T8" fmla="*/ 2 w 359"/>
                <a:gd name="T9" fmla="*/ 201 h 544"/>
                <a:gd name="T10" fmla="*/ 359 w 359"/>
                <a:gd name="T11" fmla="*/ 544 h 544"/>
              </a:gdLst>
              <a:ahLst/>
              <a:cxnLst>
                <a:cxn ang="0">
                  <a:pos x="T0" y="T1"/>
                </a:cxn>
                <a:cxn ang="0">
                  <a:pos x="T2" y="T3"/>
                </a:cxn>
                <a:cxn ang="0">
                  <a:pos x="T4" y="T5"/>
                </a:cxn>
                <a:cxn ang="0">
                  <a:pos x="T6" y="T7"/>
                </a:cxn>
                <a:cxn ang="0">
                  <a:pos x="T8" y="T9"/>
                </a:cxn>
                <a:cxn ang="0">
                  <a:pos x="T10" y="T11"/>
                </a:cxn>
              </a:cxnLst>
              <a:rect l="0" t="0" r="r" b="b"/>
              <a:pathLst>
                <a:path w="359" h="544">
                  <a:moveTo>
                    <a:pt x="359" y="544"/>
                  </a:moveTo>
                  <a:cubicBezTo>
                    <a:pt x="336" y="467"/>
                    <a:pt x="318" y="387"/>
                    <a:pt x="308" y="305"/>
                  </a:cubicBezTo>
                  <a:cubicBezTo>
                    <a:pt x="192" y="218"/>
                    <a:pt x="90" y="116"/>
                    <a:pt x="3" y="0"/>
                  </a:cubicBezTo>
                  <a:cubicBezTo>
                    <a:pt x="1" y="36"/>
                    <a:pt x="0" y="73"/>
                    <a:pt x="0" y="109"/>
                  </a:cubicBezTo>
                  <a:cubicBezTo>
                    <a:pt x="0" y="140"/>
                    <a:pt x="0" y="170"/>
                    <a:pt x="2" y="201"/>
                  </a:cubicBezTo>
                  <a:cubicBezTo>
                    <a:pt x="101" y="334"/>
                    <a:pt x="222" y="450"/>
                    <a:pt x="359" y="544"/>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1" name="Freeform 24">
              <a:extLst>
                <a:ext uri="{FF2B5EF4-FFF2-40B4-BE49-F238E27FC236}">
                  <a16:creationId xmlns:a16="http://schemas.microsoft.com/office/drawing/2014/main" id="{D0787CAB-FED7-4977-988D-9B9F6716E0D1}"/>
                </a:ext>
              </a:extLst>
            </p:cNvPr>
            <p:cNvSpPr>
              <a:spLocks/>
            </p:cNvSpPr>
            <p:nvPr/>
          </p:nvSpPr>
          <p:spPr bwMode="auto">
            <a:xfrm>
              <a:off x="-237807" y="3757296"/>
              <a:ext cx="590550" cy="920750"/>
            </a:xfrm>
            <a:custGeom>
              <a:avLst/>
              <a:gdLst>
                <a:gd name="T0" fmla="*/ 292 w 305"/>
                <a:gd name="T1" fmla="*/ 266 h 478"/>
                <a:gd name="T2" fmla="*/ 23 w 305"/>
                <a:gd name="T3" fmla="*/ 0 h 478"/>
                <a:gd name="T4" fmla="*/ 0 w 305"/>
                <a:gd name="T5" fmla="*/ 173 h 478"/>
                <a:gd name="T6" fmla="*/ 305 w 305"/>
                <a:gd name="T7" fmla="*/ 478 h 478"/>
                <a:gd name="T8" fmla="*/ 292 w 305"/>
                <a:gd name="T9" fmla="*/ 282 h 478"/>
                <a:gd name="T10" fmla="*/ 292 w 305"/>
                <a:gd name="T11" fmla="*/ 266 h 478"/>
              </a:gdLst>
              <a:ahLst/>
              <a:cxnLst>
                <a:cxn ang="0">
                  <a:pos x="T0" y="T1"/>
                </a:cxn>
                <a:cxn ang="0">
                  <a:pos x="T2" y="T3"/>
                </a:cxn>
                <a:cxn ang="0">
                  <a:pos x="T4" y="T5"/>
                </a:cxn>
                <a:cxn ang="0">
                  <a:pos x="T6" y="T7"/>
                </a:cxn>
                <a:cxn ang="0">
                  <a:pos x="T8" y="T9"/>
                </a:cxn>
                <a:cxn ang="0">
                  <a:pos x="T10" y="T11"/>
                </a:cxn>
              </a:cxnLst>
              <a:rect l="0" t="0" r="r" b="b"/>
              <a:pathLst>
                <a:path w="305" h="478">
                  <a:moveTo>
                    <a:pt x="292" y="266"/>
                  </a:moveTo>
                  <a:cubicBezTo>
                    <a:pt x="192" y="189"/>
                    <a:pt x="101" y="100"/>
                    <a:pt x="23" y="0"/>
                  </a:cubicBezTo>
                  <a:cubicBezTo>
                    <a:pt x="12" y="57"/>
                    <a:pt x="5" y="114"/>
                    <a:pt x="0" y="173"/>
                  </a:cubicBezTo>
                  <a:cubicBezTo>
                    <a:pt x="87" y="289"/>
                    <a:pt x="189" y="391"/>
                    <a:pt x="305" y="478"/>
                  </a:cubicBezTo>
                  <a:cubicBezTo>
                    <a:pt x="296" y="414"/>
                    <a:pt x="292" y="349"/>
                    <a:pt x="292" y="282"/>
                  </a:cubicBezTo>
                  <a:cubicBezTo>
                    <a:pt x="292" y="277"/>
                    <a:pt x="292" y="271"/>
                    <a:pt x="292" y="2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2" name="Freeform 25">
              <a:extLst>
                <a:ext uri="{FF2B5EF4-FFF2-40B4-BE49-F238E27FC236}">
                  <a16:creationId xmlns:a16="http://schemas.microsoft.com/office/drawing/2014/main" id="{AE70343B-669D-4BA8-8221-AE0E56A3B180}"/>
                </a:ext>
              </a:extLst>
            </p:cNvPr>
            <p:cNvSpPr>
              <a:spLocks/>
            </p:cNvSpPr>
            <p:nvPr/>
          </p:nvSpPr>
          <p:spPr bwMode="auto">
            <a:xfrm>
              <a:off x="-193357" y="3457258"/>
              <a:ext cx="547687" cy="812800"/>
            </a:xfrm>
            <a:custGeom>
              <a:avLst/>
              <a:gdLst>
                <a:gd name="T0" fmla="*/ 269 w 283"/>
                <a:gd name="T1" fmla="*/ 422 h 422"/>
                <a:gd name="T2" fmla="*/ 283 w 283"/>
                <a:gd name="T3" fmla="*/ 231 h 422"/>
                <a:gd name="T4" fmla="*/ 38 w 283"/>
                <a:gd name="T5" fmla="*/ 0 h 422"/>
                <a:gd name="T6" fmla="*/ 0 w 283"/>
                <a:gd name="T7" fmla="*/ 156 h 422"/>
                <a:gd name="T8" fmla="*/ 269 w 283"/>
                <a:gd name="T9" fmla="*/ 422 h 422"/>
              </a:gdLst>
              <a:ahLst/>
              <a:cxnLst>
                <a:cxn ang="0">
                  <a:pos x="T0" y="T1"/>
                </a:cxn>
                <a:cxn ang="0">
                  <a:pos x="T2" y="T3"/>
                </a:cxn>
                <a:cxn ang="0">
                  <a:pos x="T4" y="T5"/>
                </a:cxn>
                <a:cxn ang="0">
                  <a:pos x="T6" y="T7"/>
                </a:cxn>
                <a:cxn ang="0">
                  <a:pos x="T8" y="T9"/>
                </a:cxn>
              </a:cxnLst>
              <a:rect l="0" t="0" r="r" b="b"/>
              <a:pathLst>
                <a:path w="283" h="422">
                  <a:moveTo>
                    <a:pt x="269" y="422"/>
                  </a:moveTo>
                  <a:cubicBezTo>
                    <a:pt x="270" y="357"/>
                    <a:pt x="275" y="293"/>
                    <a:pt x="283" y="231"/>
                  </a:cubicBezTo>
                  <a:cubicBezTo>
                    <a:pt x="193" y="163"/>
                    <a:pt x="111" y="86"/>
                    <a:pt x="38" y="0"/>
                  </a:cubicBezTo>
                  <a:cubicBezTo>
                    <a:pt x="23" y="51"/>
                    <a:pt x="10" y="103"/>
                    <a:pt x="0" y="156"/>
                  </a:cubicBezTo>
                  <a:cubicBezTo>
                    <a:pt x="78" y="256"/>
                    <a:pt x="169" y="345"/>
                    <a:pt x="269" y="4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3" name="Freeform 26">
              <a:extLst>
                <a:ext uri="{FF2B5EF4-FFF2-40B4-BE49-F238E27FC236}">
                  <a16:creationId xmlns:a16="http://schemas.microsoft.com/office/drawing/2014/main" id="{B5FE5BD2-D4AD-4137-B008-8442936F96DB}"/>
                </a:ext>
              </a:extLst>
            </p:cNvPr>
            <p:cNvSpPr>
              <a:spLocks/>
            </p:cNvSpPr>
            <p:nvPr/>
          </p:nvSpPr>
          <p:spPr bwMode="auto">
            <a:xfrm>
              <a:off x="-120332" y="3181033"/>
              <a:ext cx="544512" cy="720725"/>
            </a:xfrm>
            <a:custGeom>
              <a:avLst/>
              <a:gdLst>
                <a:gd name="T0" fmla="*/ 52 w 281"/>
                <a:gd name="T1" fmla="*/ 0 h 375"/>
                <a:gd name="T2" fmla="*/ 0 w 281"/>
                <a:gd name="T3" fmla="*/ 144 h 375"/>
                <a:gd name="T4" fmla="*/ 245 w 281"/>
                <a:gd name="T5" fmla="*/ 375 h 375"/>
                <a:gd name="T6" fmla="*/ 281 w 281"/>
                <a:gd name="T7" fmla="*/ 198 h 375"/>
                <a:gd name="T8" fmla="*/ 52 w 281"/>
                <a:gd name="T9" fmla="*/ 0 h 375"/>
              </a:gdLst>
              <a:ahLst/>
              <a:cxnLst>
                <a:cxn ang="0">
                  <a:pos x="T0" y="T1"/>
                </a:cxn>
                <a:cxn ang="0">
                  <a:pos x="T2" y="T3"/>
                </a:cxn>
                <a:cxn ang="0">
                  <a:pos x="T4" y="T5"/>
                </a:cxn>
                <a:cxn ang="0">
                  <a:pos x="T6" y="T7"/>
                </a:cxn>
                <a:cxn ang="0">
                  <a:pos x="T8" y="T9"/>
                </a:cxn>
              </a:cxnLst>
              <a:rect l="0" t="0" r="r" b="b"/>
              <a:pathLst>
                <a:path w="281" h="375">
                  <a:moveTo>
                    <a:pt x="52" y="0"/>
                  </a:moveTo>
                  <a:cubicBezTo>
                    <a:pt x="32" y="47"/>
                    <a:pt x="15" y="95"/>
                    <a:pt x="0" y="144"/>
                  </a:cubicBezTo>
                  <a:cubicBezTo>
                    <a:pt x="73" y="230"/>
                    <a:pt x="155" y="307"/>
                    <a:pt x="245" y="375"/>
                  </a:cubicBezTo>
                  <a:cubicBezTo>
                    <a:pt x="254" y="314"/>
                    <a:pt x="265" y="255"/>
                    <a:pt x="281" y="198"/>
                  </a:cubicBezTo>
                  <a:cubicBezTo>
                    <a:pt x="198" y="140"/>
                    <a:pt x="121" y="73"/>
                    <a:pt x="52"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4" name="Freeform 27">
              <a:extLst>
                <a:ext uri="{FF2B5EF4-FFF2-40B4-BE49-F238E27FC236}">
                  <a16:creationId xmlns:a16="http://schemas.microsoft.com/office/drawing/2014/main" id="{3B121323-3999-4790-AB05-5B6B6591F9A0}"/>
                </a:ext>
              </a:extLst>
            </p:cNvPr>
            <p:cNvSpPr>
              <a:spLocks/>
            </p:cNvSpPr>
            <p:nvPr/>
          </p:nvSpPr>
          <p:spPr bwMode="auto">
            <a:xfrm>
              <a:off x="-18732" y="2917508"/>
              <a:ext cx="547687" cy="644525"/>
            </a:xfrm>
            <a:custGeom>
              <a:avLst/>
              <a:gdLst>
                <a:gd name="T0" fmla="*/ 229 w 283"/>
                <a:gd name="T1" fmla="*/ 335 h 335"/>
                <a:gd name="T2" fmla="*/ 283 w 283"/>
                <a:gd name="T3" fmla="*/ 169 h 335"/>
                <a:gd name="T4" fmla="*/ 66 w 283"/>
                <a:gd name="T5" fmla="*/ 0 h 335"/>
                <a:gd name="T6" fmla="*/ 0 w 283"/>
                <a:gd name="T7" fmla="*/ 137 h 335"/>
                <a:gd name="T8" fmla="*/ 229 w 283"/>
                <a:gd name="T9" fmla="*/ 335 h 335"/>
              </a:gdLst>
              <a:ahLst/>
              <a:cxnLst>
                <a:cxn ang="0">
                  <a:pos x="T0" y="T1"/>
                </a:cxn>
                <a:cxn ang="0">
                  <a:pos x="T2" y="T3"/>
                </a:cxn>
                <a:cxn ang="0">
                  <a:pos x="T4" y="T5"/>
                </a:cxn>
                <a:cxn ang="0">
                  <a:pos x="T6" y="T7"/>
                </a:cxn>
                <a:cxn ang="0">
                  <a:pos x="T8" y="T9"/>
                </a:cxn>
              </a:cxnLst>
              <a:rect l="0" t="0" r="r" b="b"/>
              <a:pathLst>
                <a:path w="283" h="335">
                  <a:moveTo>
                    <a:pt x="229" y="335"/>
                  </a:moveTo>
                  <a:cubicBezTo>
                    <a:pt x="243" y="278"/>
                    <a:pt x="262" y="223"/>
                    <a:pt x="283" y="169"/>
                  </a:cubicBezTo>
                  <a:cubicBezTo>
                    <a:pt x="205" y="119"/>
                    <a:pt x="133" y="63"/>
                    <a:pt x="66" y="0"/>
                  </a:cubicBezTo>
                  <a:cubicBezTo>
                    <a:pt x="42" y="44"/>
                    <a:pt x="20" y="90"/>
                    <a:pt x="0" y="137"/>
                  </a:cubicBezTo>
                  <a:cubicBezTo>
                    <a:pt x="69" y="210"/>
                    <a:pt x="146" y="277"/>
                    <a:pt x="229" y="33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5" name="Freeform 29">
              <a:extLst>
                <a:ext uri="{FF2B5EF4-FFF2-40B4-BE49-F238E27FC236}">
                  <a16:creationId xmlns:a16="http://schemas.microsoft.com/office/drawing/2014/main" id="{C169376A-A14B-4E7A-912F-B57513F43922}"/>
                </a:ext>
              </a:extLst>
            </p:cNvPr>
            <p:cNvSpPr>
              <a:spLocks/>
            </p:cNvSpPr>
            <p:nvPr/>
          </p:nvSpPr>
          <p:spPr bwMode="auto">
            <a:xfrm>
              <a:off x="1748155" y="6792596"/>
              <a:ext cx="1211262" cy="354013"/>
            </a:xfrm>
            <a:custGeom>
              <a:avLst/>
              <a:gdLst>
                <a:gd name="T0" fmla="*/ 182 w 626"/>
                <a:gd name="T1" fmla="*/ 11 h 184"/>
                <a:gd name="T2" fmla="*/ 0 w 626"/>
                <a:gd name="T3" fmla="*/ 0 h 184"/>
                <a:gd name="T4" fmla="*/ 478 w 626"/>
                <a:gd name="T5" fmla="*/ 184 h 184"/>
                <a:gd name="T6" fmla="*/ 626 w 626"/>
                <a:gd name="T7" fmla="*/ 147 h 184"/>
                <a:gd name="T8" fmla="*/ 305 w 626"/>
                <a:gd name="T9" fmla="*/ 6 h 184"/>
                <a:gd name="T10" fmla="*/ 182 w 626"/>
                <a:gd name="T11" fmla="*/ 11 h 184"/>
              </a:gdLst>
              <a:ahLst/>
              <a:cxnLst>
                <a:cxn ang="0">
                  <a:pos x="T0" y="T1"/>
                </a:cxn>
                <a:cxn ang="0">
                  <a:pos x="T2" y="T3"/>
                </a:cxn>
                <a:cxn ang="0">
                  <a:pos x="T4" y="T5"/>
                </a:cxn>
                <a:cxn ang="0">
                  <a:pos x="T6" y="T7"/>
                </a:cxn>
                <a:cxn ang="0">
                  <a:pos x="T8" y="T9"/>
                </a:cxn>
                <a:cxn ang="0">
                  <a:pos x="T10" y="T11"/>
                </a:cxn>
              </a:cxnLst>
              <a:rect l="0" t="0" r="r" b="b"/>
              <a:pathLst>
                <a:path w="626" h="184">
                  <a:moveTo>
                    <a:pt x="182" y="11"/>
                  </a:moveTo>
                  <a:cubicBezTo>
                    <a:pt x="120" y="11"/>
                    <a:pt x="60" y="7"/>
                    <a:pt x="0" y="0"/>
                  </a:cubicBezTo>
                  <a:cubicBezTo>
                    <a:pt x="145" y="87"/>
                    <a:pt x="306" y="150"/>
                    <a:pt x="478" y="184"/>
                  </a:cubicBezTo>
                  <a:cubicBezTo>
                    <a:pt x="528" y="174"/>
                    <a:pt x="577" y="162"/>
                    <a:pt x="626" y="147"/>
                  </a:cubicBezTo>
                  <a:cubicBezTo>
                    <a:pt x="513" y="112"/>
                    <a:pt x="405" y="65"/>
                    <a:pt x="305" y="6"/>
                  </a:cubicBezTo>
                  <a:cubicBezTo>
                    <a:pt x="265" y="9"/>
                    <a:pt x="224" y="11"/>
                    <a:pt x="182" y="1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6" name="Freeform 30">
              <a:extLst>
                <a:ext uri="{FF2B5EF4-FFF2-40B4-BE49-F238E27FC236}">
                  <a16:creationId xmlns:a16="http://schemas.microsoft.com/office/drawing/2014/main" id="{7070BA45-CA8F-49F4-BDD7-29B5124146B8}"/>
                </a:ext>
              </a:extLst>
            </p:cNvPr>
            <p:cNvSpPr>
              <a:spLocks/>
            </p:cNvSpPr>
            <p:nvPr/>
          </p:nvSpPr>
          <p:spPr bwMode="auto">
            <a:xfrm>
              <a:off x="1073468" y="6240146"/>
              <a:ext cx="1265237" cy="573088"/>
            </a:xfrm>
            <a:custGeom>
              <a:avLst/>
              <a:gdLst>
                <a:gd name="T0" fmla="*/ 654 w 654"/>
                <a:gd name="T1" fmla="*/ 293 h 298"/>
                <a:gd name="T2" fmla="*/ 382 w 654"/>
                <a:gd name="T3" fmla="*/ 89 h 298"/>
                <a:gd name="T4" fmla="*/ 0 w 654"/>
                <a:gd name="T5" fmla="*/ 0 h 298"/>
                <a:gd name="T6" fmla="*/ 349 w 654"/>
                <a:gd name="T7" fmla="*/ 287 h 298"/>
                <a:gd name="T8" fmla="*/ 531 w 654"/>
                <a:gd name="T9" fmla="*/ 298 h 298"/>
                <a:gd name="T10" fmla="*/ 654 w 654"/>
                <a:gd name="T11" fmla="*/ 293 h 298"/>
              </a:gdLst>
              <a:ahLst/>
              <a:cxnLst>
                <a:cxn ang="0">
                  <a:pos x="T0" y="T1"/>
                </a:cxn>
                <a:cxn ang="0">
                  <a:pos x="T2" y="T3"/>
                </a:cxn>
                <a:cxn ang="0">
                  <a:pos x="T4" y="T5"/>
                </a:cxn>
                <a:cxn ang="0">
                  <a:pos x="T6" y="T7"/>
                </a:cxn>
                <a:cxn ang="0">
                  <a:pos x="T8" y="T9"/>
                </a:cxn>
                <a:cxn ang="0">
                  <a:pos x="T10" y="T11"/>
                </a:cxn>
              </a:cxnLst>
              <a:rect l="0" t="0" r="r" b="b"/>
              <a:pathLst>
                <a:path w="654" h="298">
                  <a:moveTo>
                    <a:pt x="654" y="293"/>
                  </a:moveTo>
                  <a:cubicBezTo>
                    <a:pt x="556" y="235"/>
                    <a:pt x="465" y="167"/>
                    <a:pt x="382" y="89"/>
                  </a:cubicBezTo>
                  <a:cubicBezTo>
                    <a:pt x="249" y="76"/>
                    <a:pt x="121" y="45"/>
                    <a:pt x="0" y="0"/>
                  </a:cubicBezTo>
                  <a:cubicBezTo>
                    <a:pt x="101" y="112"/>
                    <a:pt x="219" y="209"/>
                    <a:pt x="349" y="287"/>
                  </a:cubicBezTo>
                  <a:cubicBezTo>
                    <a:pt x="409" y="294"/>
                    <a:pt x="469" y="298"/>
                    <a:pt x="531" y="298"/>
                  </a:cubicBezTo>
                  <a:cubicBezTo>
                    <a:pt x="573" y="298"/>
                    <a:pt x="614" y="296"/>
                    <a:pt x="654" y="29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7" name="Freeform 31">
              <a:extLst>
                <a:ext uri="{FF2B5EF4-FFF2-40B4-BE49-F238E27FC236}">
                  <a16:creationId xmlns:a16="http://schemas.microsoft.com/office/drawing/2014/main" id="{F8CDF27D-CF5A-4762-B413-168D584A4EE3}"/>
                </a:ext>
              </a:extLst>
            </p:cNvPr>
            <p:cNvSpPr>
              <a:spLocks/>
            </p:cNvSpPr>
            <p:nvPr/>
          </p:nvSpPr>
          <p:spPr bwMode="auto">
            <a:xfrm>
              <a:off x="667068" y="5660708"/>
              <a:ext cx="1144587" cy="750888"/>
            </a:xfrm>
            <a:custGeom>
              <a:avLst/>
              <a:gdLst>
                <a:gd name="T0" fmla="*/ 389 w 592"/>
                <a:gd name="T1" fmla="*/ 153 h 390"/>
                <a:gd name="T2" fmla="*/ 0 w 592"/>
                <a:gd name="T3" fmla="*/ 0 h 390"/>
                <a:gd name="T4" fmla="*/ 210 w 592"/>
                <a:gd name="T5" fmla="*/ 301 h 390"/>
                <a:gd name="T6" fmla="*/ 592 w 592"/>
                <a:gd name="T7" fmla="*/ 390 h 390"/>
                <a:gd name="T8" fmla="*/ 389 w 592"/>
                <a:gd name="T9" fmla="*/ 153 h 390"/>
              </a:gdLst>
              <a:ahLst/>
              <a:cxnLst>
                <a:cxn ang="0">
                  <a:pos x="T0" y="T1"/>
                </a:cxn>
                <a:cxn ang="0">
                  <a:pos x="T2" y="T3"/>
                </a:cxn>
                <a:cxn ang="0">
                  <a:pos x="T4" y="T5"/>
                </a:cxn>
                <a:cxn ang="0">
                  <a:pos x="T6" y="T7"/>
                </a:cxn>
                <a:cxn ang="0">
                  <a:pos x="T8" y="T9"/>
                </a:cxn>
              </a:cxnLst>
              <a:rect l="0" t="0" r="r" b="b"/>
              <a:pathLst>
                <a:path w="592" h="390">
                  <a:moveTo>
                    <a:pt x="389" y="153"/>
                  </a:moveTo>
                  <a:cubicBezTo>
                    <a:pt x="251" y="120"/>
                    <a:pt x="120" y="68"/>
                    <a:pt x="0" y="0"/>
                  </a:cubicBezTo>
                  <a:cubicBezTo>
                    <a:pt x="58" y="109"/>
                    <a:pt x="128" y="210"/>
                    <a:pt x="210" y="301"/>
                  </a:cubicBezTo>
                  <a:cubicBezTo>
                    <a:pt x="331" y="346"/>
                    <a:pt x="459" y="377"/>
                    <a:pt x="592" y="390"/>
                  </a:cubicBezTo>
                  <a:cubicBezTo>
                    <a:pt x="517" y="318"/>
                    <a:pt x="448" y="239"/>
                    <a:pt x="389" y="15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8" name="Freeform 32">
              <a:extLst>
                <a:ext uri="{FF2B5EF4-FFF2-40B4-BE49-F238E27FC236}">
                  <a16:creationId xmlns:a16="http://schemas.microsoft.com/office/drawing/2014/main" id="{42D7B1AC-8439-4C51-8584-22F1D6A9CD5E}"/>
                </a:ext>
              </a:extLst>
            </p:cNvPr>
            <p:cNvSpPr>
              <a:spLocks/>
            </p:cNvSpPr>
            <p:nvPr/>
          </p:nvSpPr>
          <p:spPr bwMode="auto">
            <a:xfrm>
              <a:off x="451168" y="5138421"/>
              <a:ext cx="968375" cy="817563"/>
            </a:xfrm>
            <a:custGeom>
              <a:avLst/>
              <a:gdLst>
                <a:gd name="T0" fmla="*/ 364 w 501"/>
                <a:gd name="T1" fmla="*/ 183 h 425"/>
                <a:gd name="T2" fmla="*/ 0 w 501"/>
                <a:gd name="T3" fmla="*/ 0 h 425"/>
                <a:gd name="T4" fmla="*/ 112 w 501"/>
                <a:gd name="T5" fmla="*/ 272 h 425"/>
                <a:gd name="T6" fmla="*/ 501 w 501"/>
                <a:gd name="T7" fmla="*/ 425 h 425"/>
                <a:gd name="T8" fmla="*/ 364 w 501"/>
                <a:gd name="T9" fmla="*/ 183 h 425"/>
              </a:gdLst>
              <a:ahLst/>
              <a:cxnLst>
                <a:cxn ang="0">
                  <a:pos x="T0" y="T1"/>
                </a:cxn>
                <a:cxn ang="0">
                  <a:pos x="T2" y="T3"/>
                </a:cxn>
                <a:cxn ang="0">
                  <a:pos x="T4" y="T5"/>
                </a:cxn>
                <a:cxn ang="0">
                  <a:pos x="T6" y="T7"/>
                </a:cxn>
                <a:cxn ang="0">
                  <a:pos x="T8" y="T9"/>
                </a:cxn>
              </a:cxnLst>
              <a:rect l="0" t="0" r="r" b="b"/>
              <a:pathLst>
                <a:path w="501" h="425">
                  <a:moveTo>
                    <a:pt x="364" y="183"/>
                  </a:moveTo>
                  <a:cubicBezTo>
                    <a:pt x="233" y="138"/>
                    <a:pt x="111" y="76"/>
                    <a:pt x="0" y="0"/>
                  </a:cubicBezTo>
                  <a:cubicBezTo>
                    <a:pt x="28" y="95"/>
                    <a:pt x="66" y="186"/>
                    <a:pt x="112" y="272"/>
                  </a:cubicBezTo>
                  <a:cubicBezTo>
                    <a:pt x="232" y="340"/>
                    <a:pt x="363" y="392"/>
                    <a:pt x="501" y="425"/>
                  </a:cubicBezTo>
                  <a:cubicBezTo>
                    <a:pt x="448" y="349"/>
                    <a:pt x="402" y="268"/>
                    <a:pt x="364" y="18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9" name="Freeform 33">
              <a:extLst>
                <a:ext uri="{FF2B5EF4-FFF2-40B4-BE49-F238E27FC236}">
                  <a16:creationId xmlns:a16="http://schemas.microsoft.com/office/drawing/2014/main" id="{57B3FD95-B7A5-4D23-834E-04C85547EF9E}"/>
                </a:ext>
              </a:extLst>
            </p:cNvPr>
            <p:cNvSpPr>
              <a:spLocks/>
            </p:cNvSpPr>
            <p:nvPr/>
          </p:nvSpPr>
          <p:spPr bwMode="auto">
            <a:xfrm>
              <a:off x="352743" y="4678046"/>
              <a:ext cx="801687" cy="811213"/>
            </a:xfrm>
            <a:custGeom>
              <a:avLst/>
              <a:gdLst>
                <a:gd name="T0" fmla="*/ 0 w 415"/>
                <a:gd name="T1" fmla="*/ 0 h 422"/>
                <a:gd name="T2" fmla="*/ 51 w 415"/>
                <a:gd name="T3" fmla="*/ 239 h 422"/>
                <a:gd name="T4" fmla="*/ 415 w 415"/>
                <a:gd name="T5" fmla="*/ 422 h 422"/>
                <a:gd name="T6" fmla="*/ 332 w 415"/>
                <a:gd name="T7" fmla="*/ 189 h 422"/>
                <a:gd name="T8" fmla="*/ 0 w 415"/>
                <a:gd name="T9" fmla="*/ 0 h 422"/>
              </a:gdLst>
              <a:ahLst/>
              <a:cxnLst>
                <a:cxn ang="0">
                  <a:pos x="T0" y="T1"/>
                </a:cxn>
                <a:cxn ang="0">
                  <a:pos x="T2" y="T3"/>
                </a:cxn>
                <a:cxn ang="0">
                  <a:pos x="T4" y="T5"/>
                </a:cxn>
                <a:cxn ang="0">
                  <a:pos x="T6" y="T7"/>
                </a:cxn>
                <a:cxn ang="0">
                  <a:pos x="T8" y="T9"/>
                </a:cxn>
              </a:cxnLst>
              <a:rect l="0" t="0" r="r" b="b"/>
              <a:pathLst>
                <a:path w="415" h="422">
                  <a:moveTo>
                    <a:pt x="0" y="0"/>
                  </a:moveTo>
                  <a:cubicBezTo>
                    <a:pt x="10" y="82"/>
                    <a:pt x="28" y="162"/>
                    <a:pt x="51" y="239"/>
                  </a:cubicBezTo>
                  <a:cubicBezTo>
                    <a:pt x="162" y="315"/>
                    <a:pt x="284" y="377"/>
                    <a:pt x="415" y="422"/>
                  </a:cubicBezTo>
                  <a:cubicBezTo>
                    <a:pt x="381" y="347"/>
                    <a:pt x="353" y="269"/>
                    <a:pt x="332" y="189"/>
                  </a:cubicBezTo>
                  <a:cubicBezTo>
                    <a:pt x="213" y="140"/>
                    <a:pt x="101" y="7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50" name="Freeform 34">
              <a:extLst>
                <a:ext uri="{FF2B5EF4-FFF2-40B4-BE49-F238E27FC236}">
                  <a16:creationId xmlns:a16="http://schemas.microsoft.com/office/drawing/2014/main" id="{6A8995C3-EFF1-45CF-977E-934CE8AE8244}"/>
                </a:ext>
              </a:extLst>
            </p:cNvPr>
            <p:cNvSpPr>
              <a:spLocks/>
            </p:cNvSpPr>
            <p:nvPr/>
          </p:nvSpPr>
          <p:spPr bwMode="auto">
            <a:xfrm>
              <a:off x="327343" y="4270058"/>
              <a:ext cx="666750" cy="771525"/>
            </a:xfrm>
            <a:custGeom>
              <a:avLst/>
              <a:gdLst>
                <a:gd name="T0" fmla="*/ 305 w 345"/>
                <a:gd name="T1" fmla="*/ 181 h 401"/>
                <a:gd name="T2" fmla="*/ 0 w 345"/>
                <a:gd name="T3" fmla="*/ 0 h 401"/>
                <a:gd name="T4" fmla="*/ 0 w 345"/>
                <a:gd name="T5" fmla="*/ 16 h 401"/>
                <a:gd name="T6" fmla="*/ 13 w 345"/>
                <a:gd name="T7" fmla="*/ 212 h 401"/>
                <a:gd name="T8" fmla="*/ 345 w 345"/>
                <a:gd name="T9" fmla="*/ 401 h 401"/>
                <a:gd name="T10" fmla="*/ 305 w 345"/>
                <a:gd name="T11" fmla="*/ 181 h 401"/>
              </a:gdLst>
              <a:ahLst/>
              <a:cxnLst>
                <a:cxn ang="0">
                  <a:pos x="T0" y="T1"/>
                </a:cxn>
                <a:cxn ang="0">
                  <a:pos x="T2" y="T3"/>
                </a:cxn>
                <a:cxn ang="0">
                  <a:pos x="T4" y="T5"/>
                </a:cxn>
                <a:cxn ang="0">
                  <a:pos x="T6" y="T7"/>
                </a:cxn>
                <a:cxn ang="0">
                  <a:pos x="T8" y="T9"/>
                </a:cxn>
                <a:cxn ang="0">
                  <a:pos x="T10" y="T11"/>
                </a:cxn>
              </a:cxnLst>
              <a:rect l="0" t="0" r="r" b="b"/>
              <a:pathLst>
                <a:path w="345" h="401">
                  <a:moveTo>
                    <a:pt x="305" y="181"/>
                  </a:moveTo>
                  <a:cubicBezTo>
                    <a:pt x="196" y="133"/>
                    <a:pt x="94" y="72"/>
                    <a:pt x="0" y="0"/>
                  </a:cubicBezTo>
                  <a:cubicBezTo>
                    <a:pt x="0" y="5"/>
                    <a:pt x="0" y="11"/>
                    <a:pt x="0" y="16"/>
                  </a:cubicBezTo>
                  <a:cubicBezTo>
                    <a:pt x="0" y="83"/>
                    <a:pt x="4" y="148"/>
                    <a:pt x="13" y="212"/>
                  </a:cubicBezTo>
                  <a:cubicBezTo>
                    <a:pt x="114" y="288"/>
                    <a:pt x="226" y="352"/>
                    <a:pt x="345" y="401"/>
                  </a:cubicBezTo>
                  <a:cubicBezTo>
                    <a:pt x="327" y="330"/>
                    <a:pt x="313" y="256"/>
                    <a:pt x="305" y="18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51" name="Freeform 35">
              <a:extLst>
                <a:ext uri="{FF2B5EF4-FFF2-40B4-BE49-F238E27FC236}">
                  <a16:creationId xmlns:a16="http://schemas.microsoft.com/office/drawing/2014/main" id="{B8ACDD94-586A-44DD-85B7-1524FC59EA33}"/>
                </a:ext>
              </a:extLst>
            </p:cNvPr>
            <p:cNvSpPr>
              <a:spLocks/>
            </p:cNvSpPr>
            <p:nvPr/>
          </p:nvSpPr>
          <p:spPr bwMode="auto">
            <a:xfrm>
              <a:off x="327343" y="3901758"/>
              <a:ext cx="588962" cy="715963"/>
            </a:xfrm>
            <a:custGeom>
              <a:avLst/>
              <a:gdLst>
                <a:gd name="T0" fmla="*/ 296 w 305"/>
                <a:gd name="T1" fmla="*/ 166 h 372"/>
                <a:gd name="T2" fmla="*/ 14 w 305"/>
                <a:gd name="T3" fmla="*/ 0 h 372"/>
                <a:gd name="T4" fmla="*/ 0 w 305"/>
                <a:gd name="T5" fmla="*/ 191 h 372"/>
                <a:gd name="T6" fmla="*/ 305 w 305"/>
                <a:gd name="T7" fmla="*/ 372 h 372"/>
                <a:gd name="T8" fmla="*/ 296 w 305"/>
                <a:gd name="T9" fmla="*/ 207 h 372"/>
                <a:gd name="T10" fmla="*/ 296 w 305"/>
                <a:gd name="T11" fmla="*/ 166 h 372"/>
              </a:gdLst>
              <a:ahLst/>
              <a:cxnLst>
                <a:cxn ang="0">
                  <a:pos x="T0" y="T1"/>
                </a:cxn>
                <a:cxn ang="0">
                  <a:pos x="T2" y="T3"/>
                </a:cxn>
                <a:cxn ang="0">
                  <a:pos x="T4" y="T5"/>
                </a:cxn>
                <a:cxn ang="0">
                  <a:pos x="T6" y="T7"/>
                </a:cxn>
                <a:cxn ang="0">
                  <a:pos x="T8" y="T9"/>
                </a:cxn>
                <a:cxn ang="0">
                  <a:pos x="T10" y="T11"/>
                </a:cxn>
              </a:cxnLst>
              <a:rect l="0" t="0" r="r" b="b"/>
              <a:pathLst>
                <a:path w="305" h="372">
                  <a:moveTo>
                    <a:pt x="296" y="166"/>
                  </a:moveTo>
                  <a:cubicBezTo>
                    <a:pt x="196" y="121"/>
                    <a:pt x="102" y="65"/>
                    <a:pt x="14" y="0"/>
                  </a:cubicBezTo>
                  <a:cubicBezTo>
                    <a:pt x="6" y="62"/>
                    <a:pt x="1" y="126"/>
                    <a:pt x="0" y="191"/>
                  </a:cubicBezTo>
                  <a:cubicBezTo>
                    <a:pt x="94" y="263"/>
                    <a:pt x="196" y="324"/>
                    <a:pt x="305" y="372"/>
                  </a:cubicBezTo>
                  <a:cubicBezTo>
                    <a:pt x="299" y="318"/>
                    <a:pt x="296" y="263"/>
                    <a:pt x="296" y="207"/>
                  </a:cubicBezTo>
                  <a:cubicBezTo>
                    <a:pt x="296" y="193"/>
                    <a:pt x="296" y="180"/>
                    <a:pt x="296" y="1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52" name="Freeform 36">
              <a:extLst>
                <a:ext uri="{FF2B5EF4-FFF2-40B4-BE49-F238E27FC236}">
                  <a16:creationId xmlns:a16="http://schemas.microsoft.com/office/drawing/2014/main" id="{6EB9AB6B-966F-49C3-819C-30DDF4A197E1}"/>
                </a:ext>
              </a:extLst>
            </p:cNvPr>
            <p:cNvSpPr>
              <a:spLocks/>
            </p:cNvSpPr>
            <p:nvPr/>
          </p:nvSpPr>
          <p:spPr bwMode="auto">
            <a:xfrm>
              <a:off x="2338705" y="6730683"/>
              <a:ext cx="904875" cy="344488"/>
            </a:xfrm>
            <a:custGeom>
              <a:avLst/>
              <a:gdLst>
                <a:gd name="T0" fmla="*/ 235 w 468"/>
                <a:gd name="T1" fmla="*/ 0 h 179"/>
                <a:gd name="T2" fmla="*/ 0 w 468"/>
                <a:gd name="T3" fmla="*/ 38 h 179"/>
                <a:gd name="T4" fmla="*/ 321 w 468"/>
                <a:gd name="T5" fmla="*/ 179 h 179"/>
                <a:gd name="T6" fmla="*/ 468 w 468"/>
                <a:gd name="T7" fmla="*/ 125 h 179"/>
                <a:gd name="T8" fmla="*/ 235 w 468"/>
                <a:gd name="T9" fmla="*/ 0 h 179"/>
              </a:gdLst>
              <a:ahLst/>
              <a:cxnLst>
                <a:cxn ang="0">
                  <a:pos x="T0" y="T1"/>
                </a:cxn>
                <a:cxn ang="0">
                  <a:pos x="T2" y="T3"/>
                </a:cxn>
                <a:cxn ang="0">
                  <a:pos x="T4" y="T5"/>
                </a:cxn>
                <a:cxn ang="0">
                  <a:pos x="T6" y="T7"/>
                </a:cxn>
                <a:cxn ang="0">
                  <a:pos x="T8" y="T9"/>
                </a:cxn>
              </a:cxnLst>
              <a:rect l="0" t="0" r="r" b="b"/>
              <a:pathLst>
                <a:path w="468" h="179">
                  <a:moveTo>
                    <a:pt x="235" y="0"/>
                  </a:moveTo>
                  <a:cubicBezTo>
                    <a:pt x="159" y="19"/>
                    <a:pt x="81" y="32"/>
                    <a:pt x="0" y="38"/>
                  </a:cubicBezTo>
                  <a:cubicBezTo>
                    <a:pt x="100" y="97"/>
                    <a:pt x="208" y="144"/>
                    <a:pt x="321" y="179"/>
                  </a:cubicBezTo>
                  <a:cubicBezTo>
                    <a:pt x="371" y="164"/>
                    <a:pt x="420" y="146"/>
                    <a:pt x="468" y="125"/>
                  </a:cubicBezTo>
                  <a:cubicBezTo>
                    <a:pt x="387" y="90"/>
                    <a:pt x="309" y="48"/>
                    <a:pt x="235"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53" name="Freeform 37">
              <a:extLst>
                <a:ext uri="{FF2B5EF4-FFF2-40B4-BE49-F238E27FC236}">
                  <a16:creationId xmlns:a16="http://schemas.microsoft.com/office/drawing/2014/main" id="{44CBF4BE-31FE-40BB-876C-FC75080576D1}"/>
                </a:ext>
              </a:extLst>
            </p:cNvPr>
            <p:cNvSpPr>
              <a:spLocks/>
            </p:cNvSpPr>
            <p:nvPr/>
          </p:nvSpPr>
          <p:spPr bwMode="auto">
            <a:xfrm>
              <a:off x="1811655" y="6411596"/>
              <a:ext cx="981075" cy="392113"/>
            </a:xfrm>
            <a:custGeom>
              <a:avLst/>
              <a:gdLst>
                <a:gd name="T0" fmla="*/ 149 w 507"/>
                <a:gd name="T1" fmla="*/ 7 h 204"/>
                <a:gd name="T2" fmla="*/ 0 w 507"/>
                <a:gd name="T3" fmla="*/ 0 h 204"/>
                <a:gd name="T4" fmla="*/ 272 w 507"/>
                <a:gd name="T5" fmla="*/ 204 h 204"/>
                <a:gd name="T6" fmla="*/ 507 w 507"/>
                <a:gd name="T7" fmla="*/ 166 h 204"/>
                <a:gd name="T8" fmla="*/ 296 w 507"/>
                <a:gd name="T9" fmla="*/ 0 h 204"/>
                <a:gd name="T10" fmla="*/ 149 w 507"/>
                <a:gd name="T11" fmla="*/ 7 h 204"/>
              </a:gdLst>
              <a:ahLst/>
              <a:cxnLst>
                <a:cxn ang="0">
                  <a:pos x="T0" y="T1"/>
                </a:cxn>
                <a:cxn ang="0">
                  <a:pos x="T2" y="T3"/>
                </a:cxn>
                <a:cxn ang="0">
                  <a:pos x="T4" y="T5"/>
                </a:cxn>
                <a:cxn ang="0">
                  <a:pos x="T6" y="T7"/>
                </a:cxn>
                <a:cxn ang="0">
                  <a:pos x="T8" y="T9"/>
                </a:cxn>
                <a:cxn ang="0">
                  <a:pos x="T10" y="T11"/>
                </a:cxn>
              </a:cxnLst>
              <a:rect l="0" t="0" r="r" b="b"/>
              <a:pathLst>
                <a:path w="507" h="204">
                  <a:moveTo>
                    <a:pt x="149" y="7"/>
                  </a:moveTo>
                  <a:cubicBezTo>
                    <a:pt x="99" y="7"/>
                    <a:pt x="49" y="4"/>
                    <a:pt x="0" y="0"/>
                  </a:cubicBezTo>
                  <a:cubicBezTo>
                    <a:pt x="83" y="78"/>
                    <a:pt x="174" y="146"/>
                    <a:pt x="272" y="204"/>
                  </a:cubicBezTo>
                  <a:cubicBezTo>
                    <a:pt x="353" y="198"/>
                    <a:pt x="431" y="185"/>
                    <a:pt x="507" y="166"/>
                  </a:cubicBezTo>
                  <a:cubicBezTo>
                    <a:pt x="432" y="117"/>
                    <a:pt x="361" y="61"/>
                    <a:pt x="296" y="0"/>
                  </a:cubicBezTo>
                  <a:cubicBezTo>
                    <a:pt x="248" y="4"/>
                    <a:pt x="199" y="7"/>
                    <a:pt x="149" y="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54" name="Freeform 38">
              <a:extLst>
                <a:ext uri="{FF2B5EF4-FFF2-40B4-BE49-F238E27FC236}">
                  <a16:creationId xmlns:a16="http://schemas.microsoft.com/office/drawing/2014/main" id="{EF79BF6F-75EB-4B62-AD40-9920F4D26435}"/>
                </a:ext>
              </a:extLst>
            </p:cNvPr>
            <p:cNvSpPr>
              <a:spLocks/>
            </p:cNvSpPr>
            <p:nvPr/>
          </p:nvSpPr>
          <p:spPr bwMode="auto">
            <a:xfrm>
              <a:off x="1419543" y="5955983"/>
              <a:ext cx="965200" cy="469900"/>
            </a:xfrm>
            <a:custGeom>
              <a:avLst/>
              <a:gdLst>
                <a:gd name="T0" fmla="*/ 499 w 499"/>
                <a:gd name="T1" fmla="*/ 237 h 244"/>
                <a:gd name="T2" fmla="*/ 325 w 499"/>
                <a:gd name="T3" fmla="*/ 41 h 244"/>
                <a:gd name="T4" fmla="*/ 0 w 499"/>
                <a:gd name="T5" fmla="*/ 0 h 244"/>
                <a:gd name="T6" fmla="*/ 203 w 499"/>
                <a:gd name="T7" fmla="*/ 237 h 244"/>
                <a:gd name="T8" fmla="*/ 352 w 499"/>
                <a:gd name="T9" fmla="*/ 244 h 244"/>
                <a:gd name="T10" fmla="*/ 499 w 499"/>
                <a:gd name="T11" fmla="*/ 237 h 244"/>
              </a:gdLst>
              <a:ahLst/>
              <a:cxnLst>
                <a:cxn ang="0">
                  <a:pos x="T0" y="T1"/>
                </a:cxn>
                <a:cxn ang="0">
                  <a:pos x="T2" y="T3"/>
                </a:cxn>
                <a:cxn ang="0">
                  <a:pos x="T4" y="T5"/>
                </a:cxn>
                <a:cxn ang="0">
                  <a:pos x="T6" y="T7"/>
                </a:cxn>
                <a:cxn ang="0">
                  <a:pos x="T8" y="T9"/>
                </a:cxn>
                <a:cxn ang="0">
                  <a:pos x="T10" y="T11"/>
                </a:cxn>
              </a:cxnLst>
              <a:rect l="0" t="0" r="r" b="b"/>
              <a:pathLst>
                <a:path w="499" h="244">
                  <a:moveTo>
                    <a:pt x="499" y="237"/>
                  </a:moveTo>
                  <a:cubicBezTo>
                    <a:pt x="436" y="177"/>
                    <a:pt x="377" y="111"/>
                    <a:pt x="325" y="41"/>
                  </a:cubicBezTo>
                  <a:cubicBezTo>
                    <a:pt x="213" y="39"/>
                    <a:pt x="104" y="25"/>
                    <a:pt x="0" y="0"/>
                  </a:cubicBezTo>
                  <a:cubicBezTo>
                    <a:pt x="59" y="86"/>
                    <a:pt x="128" y="165"/>
                    <a:pt x="203" y="237"/>
                  </a:cubicBezTo>
                  <a:cubicBezTo>
                    <a:pt x="252" y="241"/>
                    <a:pt x="302" y="244"/>
                    <a:pt x="352" y="244"/>
                  </a:cubicBezTo>
                  <a:cubicBezTo>
                    <a:pt x="402" y="244"/>
                    <a:pt x="451" y="241"/>
                    <a:pt x="499" y="23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55" name="Freeform 39">
              <a:extLst>
                <a:ext uri="{FF2B5EF4-FFF2-40B4-BE49-F238E27FC236}">
                  <a16:creationId xmlns:a16="http://schemas.microsoft.com/office/drawing/2014/main" id="{7F3FA861-82C0-42D1-95AA-DF86B9B7C695}"/>
                </a:ext>
              </a:extLst>
            </p:cNvPr>
            <p:cNvSpPr>
              <a:spLocks/>
            </p:cNvSpPr>
            <p:nvPr/>
          </p:nvSpPr>
          <p:spPr bwMode="auto">
            <a:xfrm>
              <a:off x="1154430" y="5489258"/>
              <a:ext cx="893762" cy="544513"/>
            </a:xfrm>
            <a:custGeom>
              <a:avLst/>
              <a:gdLst>
                <a:gd name="T0" fmla="*/ 0 w 462"/>
                <a:gd name="T1" fmla="*/ 0 h 283"/>
                <a:gd name="T2" fmla="*/ 137 w 462"/>
                <a:gd name="T3" fmla="*/ 242 h 283"/>
                <a:gd name="T4" fmla="*/ 462 w 462"/>
                <a:gd name="T5" fmla="*/ 283 h 283"/>
                <a:gd name="T6" fmla="*/ 331 w 462"/>
                <a:gd name="T7" fmla="*/ 73 h 283"/>
                <a:gd name="T8" fmla="*/ 0 w 462"/>
                <a:gd name="T9" fmla="*/ 0 h 283"/>
              </a:gdLst>
              <a:ahLst/>
              <a:cxnLst>
                <a:cxn ang="0">
                  <a:pos x="T0" y="T1"/>
                </a:cxn>
                <a:cxn ang="0">
                  <a:pos x="T2" y="T3"/>
                </a:cxn>
                <a:cxn ang="0">
                  <a:pos x="T4" y="T5"/>
                </a:cxn>
                <a:cxn ang="0">
                  <a:pos x="T6" y="T7"/>
                </a:cxn>
                <a:cxn ang="0">
                  <a:pos x="T8" y="T9"/>
                </a:cxn>
              </a:cxnLst>
              <a:rect l="0" t="0" r="r" b="b"/>
              <a:pathLst>
                <a:path w="462" h="283">
                  <a:moveTo>
                    <a:pt x="0" y="0"/>
                  </a:moveTo>
                  <a:cubicBezTo>
                    <a:pt x="38" y="85"/>
                    <a:pt x="84" y="166"/>
                    <a:pt x="137" y="242"/>
                  </a:cubicBezTo>
                  <a:cubicBezTo>
                    <a:pt x="241" y="267"/>
                    <a:pt x="350" y="281"/>
                    <a:pt x="462" y="283"/>
                  </a:cubicBezTo>
                  <a:cubicBezTo>
                    <a:pt x="413" y="217"/>
                    <a:pt x="369" y="147"/>
                    <a:pt x="331" y="73"/>
                  </a:cubicBezTo>
                  <a:cubicBezTo>
                    <a:pt x="216" y="61"/>
                    <a:pt x="105" y="3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56" name="Freeform 40">
              <a:extLst>
                <a:ext uri="{FF2B5EF4-FFF2-40B4-BE49-F238E27FC236}">
                  <a16:creationId xmlns:a16="http://schemas.microsoft.com/office/drawing/2014/main" id="{8ACF50A0-0F3D-4F45-8D2A-7799C5CC922B}"/>
                </a:ext>
              </a:extLst>
            </p:cNvPr>
            <p:cNvSpPr>
              <a:spLocks/>
            </p:cNvSpPr>
            <p:nvPr/>
          </p:nvSpPr>
          <p:spPr bwMode="auto">
            <a:xfrm>
              <a:off x="2792730" y="6605271"/>
              <a:ext cx="736600" cy="366713"/>
            </a:xfrm>
            <a:custGeom>
              <a:avLst/>
              <a:gdLst>
                <a:gd name="T0" fmla="*/ 0 w 381"/>
                <a:gd name="T1" fmla="*/ 65 h 190"/>
                <a:gd name="T2" fmla="*/ 233 w 381"/>
                <a:gd name="T3" fmla="*/ 190 h 190"/>
                <a:gd name="T4" fmla="*/ 381 w 381"/>
                <a:gd name="T5" fmla="*/ 117 h 190"/>
                <a:gd name="T6" fmla="*/ 204 w 381"/>
                <a:gd name="T7" fmla="*/ 0 h 190"/>
                <a:gd name="T8" fmla="*/ 0 w 381"/>
                <a:gd name="T9" fmla="*/ 65 h 190"/>
              </a:gdLst>
              <a:ahLst/>
              <a:cxnLst>
                <a:cxn ang="0">
                  <a:pos x="T0" y="T1"/>
                </a:cxn>
                <a:cxn ang="0">
                  <a:pos x="T2" y="T3"/>
                </a:cxn>
                <a:cxn ang="0">
                  <a:pos x="T4" y="T5"/>
                </a:cxn>
                <a:cxn ang="0">
                  <a:pos x="T6" y="T7"/>
                </a:cxn>
                <a:cxn ang="0">
                  <a:pos x="T8" y="T9"/>
                </a:cxn>
              </a:cxnLst>
              <a:rect l="0" t="0" r="r" b="b"/>
              <a:pathLst>
                <a:path w="381" h="190">
                  <a:moveTo>
                    <a:pt x="0" y="65"/>
                  </a:moveTo>
                  <a:cubicBezTo>
                    <a:pt x="74" y="113"/>
                    <a:pt x="152" y="155"/>
                    <a:pt x="233" y="190"/>
                  </a:cubicBezTo>
                  <a:cubicBezTo>
                    <a:pt x="284" y="168"/>
                    <a:pt x="333" y="144"/>
                    <a:pt x="381" y="117"/>
                  </a:cubicBezTo>
                  <a:cubicBezTo>
                    <a:pt x="319" y="82"/>
                    <a:pt x="260" y="43"/>
                    <a:pt x="204" y="0"/>
                  </a:cubicBezTo>
                  <a:cubicBezTo>
                    <a:pt x="138" y="26"/>
                    <a:pt x="70" y="48"/>
                    <a:pt x="0" y="6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57" name="Freeform 41">
              <a:extLst>
                <a:ext uri="{FF2B5EF4-FFF2-40B4-BE49-F238E27FC236}">
                  <a16:creationId xmlns:a16="http://schemas.microsoft.com/office/drawing/2014/main" id="{AD1A8A64-4B34-438F-AE7B-A580C2A1CA74}"/>
                </a:ext>
              </a:extLst>
            </p:cNvPr>
            <p:cNvSpPr>
              <a:spLocks/>
            </p:cNvSpPr>
            <p:nvPr/>
          </p:nvSpPr>
          <p:spPr bwMode="auto">
            <a:xfrm>
              <a:off x="2384743" y="6322696"/>
              <a:ext cx="803275" cy="407988"/>
            </a:xfrm>
            <a:custGeom>
              <a:avLst/>
              <a:gdLst>
                <a:gd name="T0" fmla="*/ 250 w 415"/>
                <a:gd name="T1" fmla="*/ 0 h 212"/>
                <a:gd name="T2" fmla="*/ 0 w 415"/>
                <a:gd name="T3" fmla="*/ 46 h 212"/>
                <a:gd name="T4" fmla="*/ 211 w 415"/>
                <a:gd name="T5" fmla="*/ 212 h 212"/>
                <a:gd name="T6" fmla="*/ 415 w 415"/>
                <a:gd name="T7" fmla="*/ 147 h 212"/>
                <a:gd name="T8" fmla="*/ 250 w 415"/>
                <a:gd name="T9" fmla="*/ 0 h 212"/>
              </a:gdLst>
              <a:ahLst/>
              <a:cxnLst>
                <a:cxn ang="0">
                  <a:pos x="T0" y="T1"/>
                </a:cxn>
                <a:cxn ang="0">
                  <a:pos x="T2" y="T3"/>
                </a:cxn>
                <a:cxn ang="0">
                  <a:pos x="T4" y="T5"/>
                </a:cxn>
                <a:cxn ang="0">
                  <a:pos x="T6" y="T7"/>
                </a:cxn>
                <a:cxn ang="0">
                  <a:pos x="T8" y="T9"/>
                </a:cxn>
              </a:cxnLst>
              <a:rect l="0" t="0" r="r" b="b"/>
              <a:pathLst>
                <a:path w="415" h="212">
                  <a:moveTo>
                    <a:pt x="250" y="0"/>
                  </a:moveTo>
                  <a:cubicBezTo>
                    <a:pt x="169" y="22"/>
                    <a:pt x="86" y="37"/>
                    <a:pt x="0" y="46"/>
                  </a:cubicBezTo>
                  <a:cubicBezTo>
                    <a:pt x="65" y="107"/>
                    <a:pt x="136" y="163"/>
                    <a:pt x="211" y="212"/>
                  </a:cubicBezTo>
                  <a:cubicBezTo>
                    <a:pt x="281" y="195"/>
                    <a:pt x="349" y="173"/>
                    <a:pt x="415" y="147"/>
                  </a:cubicBezTo>
                  <a:cubicBezTo>
                    <a:pt x="356" y="102"/>
                    <a:pt x="301" y="53"/>
                    <a:pt x="25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58" name="Freeform 42">
              <a:extLst>
                <a:ext uri="{FF2B5EF4-FFF2-40B4-BE49-F238E27FC236}">
                  <a16:creationId xmlns:a16="http://schemas.microsoft.com/office/drawing/2014/main" id="{B27ADDC5-7AFD-4BDE-98AC-348A3C8AC486}"/>
                </a:ext>
              </a:extLst>
            </p:cNvPr>
            <p:cNvSpPr>
              <a:spLocks/>
            </p:cNvSpPr>
            <p:nvPr/>
          </p:nvSpPr>
          <p:spPr bwMode="auto">
            <a:xfrm>
              <a:off x="2048193" y="5994083"/>
              <a:ext cx="820737" cy="417513"/>
            </a:xfrm>
            <a:custGeom>
              <a:avLst/>
              <a:gdLst>
                <a:gd name="T0" fmla="*/ 27 w 424"/>
                <a:gd name="T1" fmla="*/ 22 h 217"/>
                <a:gd name="T2" fmla="*/ 0 w 424"/>
                <a:gd name="T3" fmla="*/ 21 h 217"/>
                <a:gd name="T4" fmla="*/ 174 w 424"/>
                <a:gd name="T5" fmla="*/ 217 h 217"/>
                <a:gd name="T6" fmla="*/ 424 w 424"/>
                <a:gd name="T7" fmla="*/ 171 h 217"/>
                <a:gd name="T8" fmla="*/ 280 w 424"/>
                <a:gd name="T9" fmla="*/ 0 h 217"/>
                <a:gd name="T10" fmla="*/ 27 w 424"/>
                <a:gd name="T11" fmla="*/ 22 h 217"/>
              </a:gdLst>
              <a:ahLst/>
              <a:cxnLst>
                <a:cxn ang="0">
                  <a:pos x="T0" y="T1"/>
                </a:cxn>
                <a:cxn ang="0">
                  <a:pos x="T2" y="T3"/>
                </a:cxn>
                <a:cxn ang="0">
                  <a:pos x="T4" y="T5"/>
                </a:cxn>
                <a:cxn ang="0">
                  <a:pos x="T6" y="T7"/>
                </a:cxn>
                <a:cxn ang="0">
                  <a:pos x="T8" y="T9"/>
                </a:cxn>
                <a:cxn ang="0">
                  <a:pos x="T10" y="T11"/>
                </a:cxn>
              </a:cxnLst>
              <a:rect l="0" t="0" r="r" b="b"/>
              <a:pathLst>
                <a:path w="424" h="217">
                  <a:moveTo>
                    <a:pt x="27" y="22"/>
                  </a:moveTo>
                  <a:cubicBezTo>
                    <a:pt x="18" y="22"/>
                    <a:pt x="9" y="21"/>
                    <a:pt x="0" y="21"/>
                  </a:cubicBezTo>
                  <a:cubicBezTo>
                    <a:pt x="52" y="91"/>
                    <a:pt x="111" y="157"/>
                    <a:pt x="174" y="217"/>
                  </a:cubicBezTo>
                  <a:cubicBezTo>
                    <a:pt x="260" y="208"/>
                    <a:pt x="343" y="193"/>
                    <a:pt x="424" y="171"/>
                  </a:cubicBezTo>
                  <a:cubicBezTo>
                    <a:pt x="372" y="118"/>
                    <a:pt x="324" y="61"/>
                    <a:pt x="280" y="0"/>
                  </a:cubicBezTo>
                  <a:cubicBezTo>
                    <a:pt x="198" y="14"/>
                    <a:pt x="113" y="22"/>
                    <a:pt x="27" y="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59" name="Freeform 43">
              <a:extLst>
                <a:ext uri="{FF2B5EF4-FFF2-40B4-BE49-F238E27FC236}">
                  <a16:creationId xmlns:a16="http://schemas.microsoft.com/office/drawing/2014/main" id="{F11D8BC4-8338-4AFD-BA23-6F09359639AF}"/>
                </a:ext>
              </a:extLst>
            </p:cNvPr>
            <p:cNvSpPr>
              <a:spLocks/>
            </p:cNvSpPr>
            <p:nvPr/>
          </p:nvSpPr>
          <p:spPr bwMode="auto">
            <a:xfrm>
              <a:off x="1794193" y="5630546"/>
              <a:ext cx="795337" cy="406400"/>
            </a:xfrm>
            <a:custGeom>
              <a:avLst/>
              <a:gdLst>
                <a:gd name="T0" fmla="*/ 411 w 411"/>
                <a:gd name="T1" fmla="*/ 189 h 211"/>
                <a:gd name="T2" fmla="*/ 296 w 411"/>
                <a:gd name="T3" fmla="*/ 2 h 211"/>
                <a:gd name="T4" fmla="*/ 158 w 411"/>
                <a:gd name="T5" fmla="*/ 8 h 211"/>
                <a:gd name="T6" fmla="*/ 0 w 411"/>
                <a:gd name="T7" fmla="*/ 0 h 211"/>
                <a:gd name="T8" fmla="*/ 131 w 411"/>
                <a:gd name="T9" fmla="*/ 210 h 211"/>
                <a:gd name="T10" fmla="*/ 158 w 411"/>
                <a:gd name="T11" fmla="*/ 211 h 211"/>
                <a:gd name="T12" fmla="*/ 411 w 411"/>
                <a:gd name="T13" fmla="*/ 189 h 211"/>
              </a:gdLst>
              <a:ahLst/>
              <a:cxnLst>
                <a:cxn ang="0">
                  <a:pos x="T0" y="T1"/>
                </a:cxn>
                <a:cxn ang="0">
                  <a:pos x="T2" y="T3"/>
                </a:cxn>
                <a:cxn ang="0">
                  <a:pos x="T4" y="T5"/>
                </a:cxn>
                <a:cxn ang="0">
                  <a:pos x="T6" y="T7"/>
                </a:cxn>
                <a:cxn ang="0">
                  <a:pos x="T8" y="T9"/>
                </a:cxn>
                <a:cxn ang="0">
                  <a:pos x="T10" y="T11"/>
                </a:cxn>
                <a:cxn ang="0">
                  <a:pos x="T12" y="T13"/>
                </a:cxn>
              </a:cxnLst>
              <a:rect l="0" t="0" r="r" b="b"/>
              <a:pathLst>
                <a:path w="411" h="211">
                  <a:moveTo>
                    <a:pt x="411" y="189"/>
                  </a:moveTo>
                  <a:cubicBezTo>
                    <a:pt x="369" y="130"/>
                    <a:pt x="330" y="67"/>
                    <a:pt x="296" y="2"/>
                  </a:cubicBezTo>
                  <a:cubicBezTo>
                    <a:pt x="251" y="6"/>
                    <a:pt x="205" y="8"/>
                    <a:pt x="158" y="8"/>
                  </a:cubicBezTo>
                  <a:cubicBezTo>
                    <a:pt x="105" y="8"/>
                    <a:pt x="52" y="5"/>
                    <a:pt x="0" y="0"/>
                  </a:cubicBezTo>
                  <a:cubicBezTo>
                    <a:pt x="38" y="74"/>
                    <a:pt x="82" y="144"/>
                    <a:pt x="131" y="210"/>
                  </a:cubicBezTo>
                  <a:cubicBezTo>
                    <a:pt x="140" y="210"/>
                    <a:pt x="149" y="211"/>
                    <a:pt x="158" y="211"/>
                  </a:cubicBezTo>
                  <a:cubicBezTo>
                    <a:pt x="244" y="211"/>
                    <a:pt x="329" y="203"/>
                    <a:pt x="411" y="18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60" name="Freeform 44">
              <a:extLst>
                <a:ext uri="{FF2B5EF4-FFF2-40B4-BE49-F238E27FC236}">
                  <a16:creationId xmlns:a16="http://schemas.microsoft.com/office/drawing/2014/main" id="{3D82BEAE-7A14-47BD-BBBA-5C742F9FED74}"/>
                </a:ext>
              </a:extLst>
            </p:cNvPr>
            <p:cNvSpPr>
              <a:spLocks/>
            </p:cNvSpPr>
            <p:nvPr/>
          </p:nvSpPr>
          <p:spPr bwMode="auto">
            <a:xfrm>
              <a:off x="3188018" y="6430646"/>
              <a:ext cx="627062" cy="400050"/>
            </a:xfrm>
            <a:custGeom>
              <a:avLst/>
              <a:gdLst>
                <a:gd name="T0" fmla="*/ 187 w 325"/>
                <a:gd name="T1" fmla="*/ 0 h 208"/>
                <a:gd name="T2" fmla="*/ 0 w 325"/>
                <a:gd name="T3" fmla="*/ 91 h 208"/>
                <a:gd name="T4" fmla="*/ 177 w 325"/>
                <a:gd name="T5" fmla="*/ 208 h 208"/>
                <a:gd name="T6" fmla="*/ 325 w 325"/>
                <a:gd name="T7" fmla="*/ 113 h 208"/>
                <a:gd name="T8" fmla="*/ 187 w 325"/>
                <a:gd name="T9" fmla="*/ 0 h 208"/>
              </a:gdLst>
              <a:ahLst/>
              <a:cxnLst>
                <a:cxn ang="0">
                  <a:pos x="T0" y="T1"/>
                </a:cxn>
                <a:cxn ang="0">
                  <a:pos x="T2" y="T3"/>
                </a:cxn>
                <a:cxn ang="0">
                  <a:pos x="T4" y="T5"/>
                </a:cxn>
                <a:cxn ang="0">
                  <a:pos x="T6" y="T7"/>
                </a:cxn>
                <a:cxn ang="0">
                  <a:pos x="T8" y="T9"/>
                </a:cxn>
              </a:cxnLst>
              <a:rect l="0" t="0" r="r" b="b"/>
              <a:pathLst>
                <a:path w="325" h="208">
                  <a:moveTo>
                    <a:pt x="187" y="0"/>
                  </a:moveTo>
                  <a:cubicBezTo>
                    <a:pt x="127" y="35"/>
                    <a:pt x="65" y="65"/>
                    <a:pt x="0" y="91"/>
                  </a:cubicBezTo>
                  <a:cubicBezTo>
                    <a:pt x="56" y="134"/>
                    <a:pt x="115" y="173"/>
                    <a:pt x="177" y="208"/>
                  </a:cubicBezTo>
                  <a:cubicBezTo>
                    <a:pt x="228" y="179"/>
                    <a:pt x="278" y="148"/>
                    <a:pt x="325" y="113"/>
                  </a:cubicBezTo>
                  <a:cubicBezTo>
                    <a:pt x="277" y="78"/>
                    <a:pt x="231" y="40"/>
                    <a:pt x="18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61" name="Freeform 45">
              <a:extLst>
                <a:ext uri="{FF2B5EF4-FFF2-40B4-BE49-F238E27FC236}">
                  <a16:creationId xmlns:a16="http://schemas.microsoft.com/office/drawing/2014/main" id="{5DCB0C48-3BB2-4696-BC92-0B58AA1B204A}"/>
                </a:ext>
              </a:extLst>
            </p:cNvPr>
            <p:cNvSpPr>
              <a:spLocks/>
            </p:cNvSpPr>
            <p:nvPr/>
          </p:nvSpPr>
          <p:spPr bwMode="auto">
            <a:xfrm>
              <a:off x="2868930" y="6168708"/>
              <a:ext cx="679450" cy="436563"/>
            </a:xfrm>
            <a:custGeom>
              <a:avLst/>
              <a:gdLst>
                <a:gd name="T0" fmla="*/ 223 w 352"/>
                <a:gd name="T1" fmla="*/ 0 h 227"/>
                <a:gd name="T2" fmla="*/ 0 w 352"/>
                <a:gd name="T3" fmla="*/ 80 h 227"/>
                <a:gd name="T4" fmla="*/ 165 w 352"/>
                <a:gd name="T5" fmla="*/ 227 h 227"/>
                <a:gd name="T6" fmla="*/ 352 w 352"/>
                <a:gd name="T7" fmla="*/ 136 h 227"/>
                <a:gd name="T8" fmla="*/ 223 w 352"/>
                <a:gd name="T9" fmla="*/ 0 h 227"/>
              </a:gdLst>
              <a:ahLst/>
              <a:cxnLst>
                <a:cxn ang="0">
                  <a:pos x="T0" y="T1"/>
                </a:cxn>
                <a:cxn ang="0">
                  <a:pos x="T2" y="T3"/>
                </a:cxn>
                <a:cxn ang="0">
                  <a:pos x="T4" y="T5"/>
                </a:cxn>
                <a:cxn ang="0">
                  <a:pos x="T6" y="T7"/>
                </a:cxn>
                <a:cxn ang="0">
                  <a:pos x="T8" y="T9"/>
                </a:cxn>
              </a:cxnLst>
              <a:rect l="0" t="0" r="r" b="b"/>
              <a:pathLst>
                <a:path w="352" h="227">
                  <a:moveTo>
                    <a:pt x="223" y="0"/>
                  </a:moveTo>
                  <a:cubicBezTo>
                    <a:pt x="151" y="32"/>
                    <a:pt x="77" y="59"/>
                    <a:pt x="0" y="80"/>
                  </a:cubicBezTo>
                  <a:cubicBezTo>
                    <a:pt x="51" y="133"/>
                    <a:pt x="106" y="182"/>
                    <a:pt x="165" y="227"/>
                  </a:cubicBezTo>
                  <a:cubicBezTo>
                    <a:pt x="230" y="201"/>
                    <a:pt x="292" y="171"/>
                    <a:pt x="352" y="136"/>
                  </a:cubicBezTo>
                  <a:cubicBezTo>
                    <a:pt x="306" y="94"/>
                    <a:pt x="263" y="48"/>
                    <a:pt x="22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62" name="Freeform 46">
              <a:extLst>
                <a:ext uri="{FF2B5EF4-FFF2-40B4-BE49-F238E27FC236}">
                  <a16:creationId xmlns:a16="http://schemas.microsoft.com/office/drawing/2014/main" id="{00B823B5-348B-46E2-B6DF-5448BBF8370B}"/>
                </a:ext>
              </a:extLst>
            </p:cNvPr>
            <p:cNvSpPr>
              <a:spLocks/>
            </p:cNvSpPr>
            <p:nvPr/>
          </p:nvSpPr>
          <p:spPr bwMode="auto">
            <a:xfrm>
              <a:off x="3548380" y="6200458"/>
              <a:ext cx="554037" cy="447675"/>
            </a:xfrm>
            <a:custGeom>
              <a:avLst/>
              <a:gdLst>
                <a:gd name="T0" fmla="*/ 180 w 286"/>
                <a:gd name="T1" fmla="*/ 0 h 233"/>
                <a:gd name="T2" fmla="*/ 0 w 286"/>
                <a:gd name="T3" fmla="*/ 120 h 233"/>
                <a:gd name="T4" fmla="*/ 138 w 286"/>
                <a:gd name="T5" fmla="*/ 233 h 233"/>
                <a:gd name="T6" fmla="*/ 286 w 286"/>
                <a:gd name="T7" fmla="*/ 110 h 233"/>
                <a:gd name="T8" fmla="*/ 180 w 286"/>
                <a:gd name="T9" fmla="*/ 0 h 233"/>
              </a:gdLst>
              <a:ahLst/>
              <a:cxnLst>
                <a:cxn ang="0">
                  <a:pos x="T0" y="T1"/>
                </a:cxn>
                <a:cxn ang="0">
                  <a:pos x="T2" y="T3"/>
                </a:cxn>
                <a:cxn ang="0">
                  <a:pos x="T4" y="T5"/>
                </a:cxn>
                <a:cxn ang="0">
                  <a:pos x="T6" y="T7"/>
                </a:cxn>
                <a:cxn ang="0">
                  <a:pos x="T8" y="T9"/>
                </a:cxn>
              </a:cxnLst>
              <a:rect l="0" t="0" r="r" b="b"/>
              <a:pathLst>
                <a:path w="286" h="233">
                  <a:moveTo>
                    <a:pt x="180" y="0"/>
                  </a:moveTo>
                  <a:cubicBezTo>
                    <a:pt x="123" y="44"/>
                    <a:pt x="63" y="84"/>
                    <a:pt x="0" y="120"/>
                  </a:cubicBezTo>
                  <a:cubicBezTo>
                    <a:pt x="44" y="160"/>
                    <a:pt x="90" y="198"/>
                    <a:pt x="138" y="233"/>
                  </a:cubicBezTo>
                  <a:cubicBezTo>
                    <a:pt x="190" y="195"/>
                    <a:pt x="239" y="154"/>
                    <a:pt x="286" y="110"/>
                  </a:cubicBezTo>
                  <a:cubicBezTo>
                    <a:pt x="249" y="75"/>
                    <a:pt x="213" y="38"/>
                    <a:pt x="18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grpSp>
      <p:sp>
        <p:nvSpPr>
          <p:cNvPr id="67" name="TextBox 66">
            <a:extLst>
              <a:ext uri="{FF2B5EF4-FFF2-40B4-BE49-F238E27FC236}">
                <a16:creationId xmlns:a16="http://schemas.microsoft.com/office/drawing/2014/main" id="{D5141DE6-608C-46EA-8A0F-445BDCC8B88A}"/>
              </a:ext>
            </a:extLst>
          </p:cNvPr>
          <p:cNvSpPr txBox="1"/>
          <p:nvPr/>
        </p:nvSpPr>
        <p:spPr>
          <a:xfrm>
            <a:off x="5592843" y="4999271"/>
            <a:ext cx="3376423" cy="339837"/>
          </a:xfrm>
          <a:prstGeom prst="rect">
            <a:avLst/>
          </a:prstGeom>
          <a:noFill/>
        </p:spPr>
        <p:txBody>
          <a:bodyPr wrap="square" rtlCol="0">
            <a:spAutoFit/>
          </a:bodyPr>
          <a:lstStyle/>
          <a:p>
            <a:pPr>
              <a:lnSpc>
                <a:spcPct val="150000"/>
              </a:lnSpc>
            </a:pPr>
            <a:r>
              <a:rPr lang="en-US" sz="1200" dirty="0">
                <a:solidFill>
                  <a:schemeClr val="bg2"/>
                </a:solidFill>
              </a:rPr>
              <a:t>How your weekend falls apart with a call!</a:t>
            </a:r>
          </a:p>
        </p:txBody>
      </p:sp>
      <p:grpSp>
        <p:nvGrpSpPr>
          <p:cNvPr id="63" name="Group 62">
            <a:extLst>
              <a:ext uri="{FF2B5EF4-FFF2-40B4-BE49-F238E27FC236}">
                <a16:creationId xmlns:a16="http://schemas.microsoft.com/office/drawing/2014/main" id="{7627A943-FFC4-4E9A-939E-A114374CAEBC}"/>
              </a:ext>
            </a:extLst>
          </p:cNvPr>
          <p:cNvGrpSpPr/>
          <p:nvPr/>
        </p:nvGrpSpPr>
        <p:grpSpPr>
          <a:xfrm>
            <a:off x="294649" y="366739"/>
            <a:ext cx="1383702" cy="364849"/>
            <a:chOff x="341547" y="1035241"/>
            <a:chExt cx="1383702" cy="364849"/>
          </a:xfrm>
        </p:grpSpPr>
        <p:pic>
          <p:nvPicPr>
            <p:cNvPr id="64" name="Picture 63">
              <a:extLst>
                <a:ext uri="{FF2B5EF4-FFF2-40B4-BE49-F238E27FC236}">
                  <a16:creationId xmlns:a16="http://schemas.microsoft.com/office/drawing/2014/main" id="{11BC99C5-9037-4B48-8A07-8028ADB4327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547" y="1035241"/>
              <a:ext cx="364849" cy="364849"/>
            </a:xfrm>
            <a:prstGeom prst="rect">
              <a:avLst/>
            </a:prstGeom>
          </p:spPr>
        </p:pic>
        <p:sp>
          <p:nvSpPr>
            <p:cNvPr id="65" name="TextBox 64">
              <a:extLst>
                <a:ext uri="{FF2B5EF4-FFF2-40B4-BE49-F238E27FC236}">
                  <a16:creationId xmlns:a16="http://schemas.microsoft.com/office/drawing/2014/main" id="{D1E5BB63-BADF-4C72-95FD-164A032EFB64}"/>
                </a:ext>
              </a:extLst>
            </p:cNvPr>
            <p:cNvSpPr txBox="1"/>
            <p:nvPr/>
          </p:nvSpPr>
          <p:spPr>
            <a:xfrm>
              <a:off x="614047" y="1099526"/>
              <a:ext cx="1111202" cy="253916"/>
            </a:xfrm>
            <a:prstGeom prst="rect">
              <a:avLst/>
            </a:prstGeom>
            <a:noFill/>
          </p:spPr>
          <p:txBody>
            <a:bodyPr wrap="none" rtlCol="0">
              <a:spAutoFit/>
            </a:bodyPr>
            <a:lstStyle/>
            <a:p>
              <a:r>
                <a:rPr lang="en-US" sz="1050" b="1" dirty="0">
                  <a:gradFill flip="none" rotWithShape="1">
                    <a:gsLst>
                      <a:gs pos="0">
                        <a:schemeClr val="accent3">
                          <a:lumMod val="40000"/>
                          <a:lumOff val="60000"/>
                          <a:tint val="66000"/>
                          <a:satMod val="160000"/>
                        </a:schemeClr>
                      </a:gs>
                      <a:gs pos="50000">
                        <a:schemeClr val="accent3">
                          <a:lumMod val="40000"/>
                          <a:lumOff val="60000"/>
                          <a:tint val="44500"/>
                          <a:satMod val="160000"/>
                        </a:schemeClr>
                      </a:gs>
                      <a:gs pos="100000">
                        <a:schemeClr val="accent3">
                          <a:lumMod val="40000"/>
                          <a:lumOff val="60000"/>
                          <a:tint val="23500"/>
                          <a:satMod val="160000"/>
                        </a:schemeClr>
                      </a:gs>
                    </a:gsLst>
                    <a:lin ang="10800000" scaled="1"/>
                    <a:tileRect/>
                  </a:gradFill>
                </a:rPr>
                <a:t>Microsoft SDL</a:t>
              </a:r>
              <a:endParaRPr lang="en-US" b="1" dirty="0">
                <a:gradFill flip="none" rotWithShape="1">
                  <a:gsLst>
                    <a:gs pos="0">
                      <a:schemeClr val="accent3">
                        <a:lumMod val="40000"/>
                        <a:lumOff val="60000"/>
                        <a:tint val="66000"/>
                        <a:satMod val="160000"/>
                      </a:schemeClr>
                    </a:gs>
                    <a:gs pos="50000">
                      <a:schemeClr val="accent3">
                        <a:lumMod val="40000"/>
                        <a:lumOff val="60000"/>
                        <a:tint val="44500"/>
                        <a:satMod val="160000"/>
                      </a:schemeClr>
                    </a:gs>
                    <a:gs pos="100000">
                      <a:schemeClr val="accent3">
                        <a:lumMod val="40000"/>
                        <a:lumOff val="60000"/>
                        <a:tint val="23500"/>
                        <a:satMod val="160000"/>
                      </a:schemeClr>
                    </a:gs>
                  </a:gsLst>
                  <a:lin ang="10800000" scaled="1"/>
                  <a:tileRect/>
                </a:gradFill>
              </a:endParaRPr>
            </a:p>
          </p:txBody>
        </p:sp>
      </p:grpSp>
    </p:spTree>
    <p:extLst>
      <p:ext uri="{BB962C8B-B14F-4D97-AF65-F5344CB8AC3E}">
        <p14:creationId xmlns:p14="http://schemas.microsoft.com/office/powerpoint/2010/main" val="339103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750" fill="hold"/>
                                        <p:tgtEl>
                                          <p:spTgt spid="8"/>
                                        </p:tgtEl>
                                        <p:attrNameLst>
                                          <p:attrName>ppt_w</p:attrName>
                                        </p:attrNameLst>
                                      </p:cBhvr>
                                      <p:tavLst>
                                        <p:tav tm="0">
                                          <p:val>
                                            <p:fltVal val="0"/>
                                          </p:val>
                                        </p:tav>
                                        <p:tav tm="100000">
                                          <p:val>
                                            <p:strVal val="#ppt_w"/>
                                          </p:val>
                                        </p:tav>
                                      </p:tavLst>
                                    </p:anim>
                                    <p:anim calcmode="lin" valueType="num">
                                      <p:cBhvr>
                                        <p:cTn id="8" dur="750" fill="hold"/>
                                        <p:tgtEl>
                                          <p:spTgt spid="8"/>
                                        </p:tgtEl>
                                        <p:attrNameLst>
                                          <p:attrName>ppt_h</p:attrName>
                                        </p:attrNameLst>
                                      </p:cBhvr>
                                      <p:tavLst>
                                        <p:tav tm="0">
                                          <p:val>
                                            <p:fltVal val="0"/>
                                          </p:val>
                                        </p:tav>
                                        <p:tav tm="100000">
                                          <p:val>
                                            <p:strVal val="#ppt_h"/>
                                          </p:val>
                                        </p:tav>
                                      </p:tavLst>
                                    </p:anim>
                                    <p:anim calcmode="lin" valueType="num">
                                      <p:cBhvr>
                                        <p:cTn id="9" dur="750" fill="hold"/>
                                        <p:tgtEl>
                                          <p:spTgt spid="8"/>
                                        </p:tgtEl>
                                        <p:attrNameLst>
                                          <p:attrName>style.rotation</p:attrName>
                                        </p:attrNameLst>
                                      </p:cBhvr>
                                      <p:tavLst>
                                        <p:tav tm="0">
                                          <p:val>
                                            <p:fltVal val="360"/>
                                          </p:val>
                                        </p:tav>
                                        <p:tav tm="100000">
                                          <p:val>
                                            <p:fltVal val="0"/>
                                          </p:val>
                                        </p:tav>
                                      </p:tavLst>
                                    </p:anim>
                                    <p:animEffect transition="in" filter="fade">
                                      <p:cBhvr>
                                        <p:cTn id="10" dur="750"/>
                                        <p:tgtEl>
                                          <p:spTgt spid="8"/>
                                        </p:tgtEl>
                                      </p:cBhvr>
                                    </p:animEffect>
                                  </p:childTnLst>
                                </p:cTn>
                              </p:par>
                              <p:par>
                                <p:cTn id="11" presetID="2" presetClass="entr" presetSubtype="2" accel="40000" decel="4000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1000" fill="hold"/>
                                        <p:tgtEl>
                                          <p:spTgt spid="9"/>
                                        </p:tgtEl>
                                        <p:attrNameLst>
                                          <p:attrName>ppt_x</p:attrName>
                                        </p:attrNameLst>
                                      </p:cBhvr>
                                      <p:tavLst>
                                        <p:tav tm="0">
                                          <p:val>
                                            <p:strVal val="1+#ppt_w/2"/>
                                          </p:val>
                                        </p:tav>
                                        <p:tav tm="100000">
                                          <p:val>
                                            <p:strVal val="#ppt_x"/>
                                          </p:val>
                                        </p:tav>
                                      </p:tavLst>
                                    </p:anim>
                                    <p:anim calcmode="lin" valueType="num">
                                      <p:cBhvr additive="base">
                                        <p:cTn id="14" dur="1000" fill="hold"/>
                                        <p:tgtEl>
                                          <p:spTgt spid="9"/>
                                        </p:tgtEl>
                                        <p:attrNameLst>
                                          <p:attrName>ppt_y</p:attrName>
                                        </p:attrNameLst>
                                      </p:cBhvr>
                                      <p:tavLst>
                                        <p:tav tm="0">
                                          <p:val>
                                            <p:strVal val="#ppt_y"/>
                                          </p:val>
                                        </p:tav>
                                        <p:tav tm="100000">
                                          <p:val>
                                            <p:strVal val="#ppt_y"/>
                                          </p:val>
                                        </p:tav>
                                      </p:tavLst>
                                    </p:anim>
                                  </p:childTnLst>
                                </p:cTn>
                              </p:par>
                              <p:par>
                                <p:cTn id="15" presetID="2" presetClass="entr" presetSubtype="2" accel="40000" decel="40000" fill="hold" grpId="0" nodeType="with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1000" fill="hold"/>
                                        <p:tgtEl>
                                          <p:spTgt spid="10"/>
                                        </p:tgtEl>
                                        <p:attrNameLst>
                                          <p:attrName>ppt_x</p:attrName>
                                        </p:attrNameLst>
                                      </p:cBhvr>
                                      <p:tavLst>
                                        <p:tav tm="0">
                                          <p:val>
                                            <p:strVal val="1+#ppt_w/2"/>
                                          </p:val>
                                        </p:tav>
                                        <p:tav tm="100000">
                                          <p:val>
                                            <p:strVal val="#ppt_x"/>
                                          </p:val>
                                        </p:tav>
                                      </p:tavLst>
                                    </p:anim>
                                    <p:anim calcmode="lin" valueType="num">
                                      <p:cBhvr additive="base">
                                        <p:cTn id="18" dur="10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2" accel="40000" decel="4000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1000" fill="hold"/>
                                        <p:tgtEl>
                                          <p:spTgt spid="11"/>
                                        </p:tgtEl>
                                        <p:attrNameLst>
                                          <p:attrName>ppt_x</p:attrName>
                                        </p:attrNameLst>
                                      </p:cBhvr>
                                      <p:tavLst>
                                        <p:tav tm="0">
                                          <p:val>
                                            <p:strVal val="1+#ppt_w/2"/>
                                          </p:val>
                                        </p:tav>
                                        <p:tav tm="100000">
                                          <p:val>
                                            <p:strVal val="#ppt_x"/>
                                          </p:val>
                                        </p:tav>
                                      </p:tavLst>
                                    </p:anim>
                                    <p:anim calcmode="lin" valueType="num">
                                      <p:cBhvr additive="base">
                                        <p:cTn id="22" dur="1000" fill="hold"/>
                                        <p:tgtEl>
                                          <p:spTgt spid="11"/>
                                        </p:tgtEl>
                                        <p:attrNameLst>
                                          <p:attrName>ppt_y</p:attrName>
                                        </p:attrNameLst>
                                      </p:cBhvr>
                                      <p:tavLst>
                                        <p:tav tm="0">
                                          <p:val>
                                            <p:strVal val="#ppt_y"/>
                                          </p:val>
                                        </p:tav>
                                        <p:tav tm="100000">
                                          <p:val>
                                            <p:strVal val="#ppt_y"/>
                                          </p:val>
                                        </p:tav>
                                      </p:tavLst>
                                    </p:anim>
                                  </p:childTnLst>
                                </p:cTn>
                              </p:par>
                              <p:par>
                                <p:cTn id="23" presetID="2" presetClass="entr" presetSubtype="2" accel="40000" decel="40000" fill="hold" grpId="0" nodeType="withEffect">
                                  <p:stCondLst>
                                    <p:cond delay="25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1000" fill="hold"/>
                                        <p:tgtEl>
                                          <p:spTgt spid="12"/>
                                        </p:tgtEl>
                                        <p:attrNameLst>
                                          <p:attrName>ppt_x</p:attrName>
                                        </p:attrNameLst>
                                      </p:cBhvr>
                                      <p:tavLst>
                                        <p:tav tm="0">
                                          <p:val>
                                            <p:strVal val="1+#ppt_w/2"/>
                                          </p:val>
                                        </p:tav>
                                        <p:tav tm="100000">
                                          <p:val>
                                            <p:strVal val="#ppt_x"/>
                                          </p:val>
                                        </p:tav>
                                      </p:tavLst>
                                    </p:anim>
                                    <p:anim calcmode="lin" valueType="num">
                                      <p:cBhvr additive="base">
                                        <p:cTn id="26" dur="1000" fill="hold"/>
                                        <p:tgtEl>
                                          <p:spTgt spid="12"/>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75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6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98CFE56C-B7B5-4107-A5D8-0EF532F4092D}"/>
              </a:ext>
            </a:extLst>
          </p:cNvPr>
          <p:cNvSpPr>
            <a:spLocks noGrp="1"/>
          </p:cNvSpPr>
          <p:nvPr>
            <p:ph type="body" sz="quarter" idx="11"/>
          </p:nvPr>
        </p:nvSpPr>
        <p:spPr/>
        <p:txBody>
          <a:bodyPr/>
          <a:lstStyle/>
          <a:p>
            <a:r>
              <a:rPr lang="en-US" dirty="0">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8100000" scaled="1"/>
                  <a:tileRect/>
                </a:gradFill>
              </a:rPr>
              <a:t>Why  application security?</a:t>
            </a:r>
            <a:endParaRPr lang="en-ID" dirty="0">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8100000" scaled="1"/>
                <a:tileRect/>
              </a:gradFill>
            </a:endParaRPr>
          </a:p>
        </p:txBody>
      </p:sp>
      <p:grpSp>
        <p:nvGrpSpPr>
          <p:cNvPr id="11" name="Group 10">
            <a:extLst>
              <a:ext uri="{FF2B5EF4-FFF2-40B4-BE49-F238E27FC236}">
                <a16:creationId xmlns:a16="http://schemas.microsoft.com/office/drawing/2014/main" id="{661CF94A-48DC-4E34-BCBE-17D4EBD6CC3D}"/>
              </a:ext>
            </a:extLst>
          </p:cNvPr>
          <p:cNvGrpSpPr/>
          <p:nvPr/>
        </p:nvGrpSpPr>
        <p:grpSpPr>
          <a:xfrm>
            <a:off x="-594361" y="4389985"/>
            <a:ext cx="2791777" cy="2751226"/>
            <a:chOff x="-815657" y="2355533"/>
            <a:chExt cx="4918074" cy="4846638"/>
          </a:xfrm>
        </p:grpSpPr>
        <p:sp>
          <p:nvSpPr>
            <p:cNvPr id="12" name="Freeform 5">
              <a:extLst>
                <a:ext uri="{FF2B5EF4-FFF2-40B4-BE49-F238E27FC236}">
                  <a16:creationId xmlns:a16="http://schemas.microsoft.com/office/drawing/2014/main" id="{2657AF32-EEA9-4967-AFCD-7B09400E2E41}"/>
                </a:ext>
              </a:extLst>
            </p:cNvPr>
            <p:cNvSpPr>
              <a:spLocks/>
            </p:cNvSpPr>
            <p:nvPr/>
          </p:nvSpPr>
          <p:spPr bwMode="auto">
            <a:xfrm>
              <a:off x="-815657" y="4106546"/>
              <a:ext cx="3201987" cy="3095625"/>
            </a:xfrm>
            <a:custGeom>
              <a:avLst/>
              <a:gdLst>
                <a:gd name="T0" fmla="*/ 3 w 1656"/>
                <a:gd name="T1" fmla="*/ 0 h 1609"/>
                <a:gd name="T2" fmla="*/ 0 w 1656"/>
                <a:gd name="T3" fmla="*/ 101 h 1609"/>
                <a:gd name="T4" fmla="*/ 1508 w 1656"/>
                <a:gd name="T5" fmla="*/ 1609 h 1609"/>
                <a:gd name="T6" fmla="*/ 1656 w 1656"/>
                <a:gd name="T7" fmla="*/ 1602 h 1609"/>
                <a:gd name="T8" fmla="*/ 811 w 1656"/>
                <a:gd name="T9" fmla="*/ 1237 h 1609"/>
                <a:gd name="T10" fmla="*/ 3 w 1656"/>
                <a:gd name="T11" fmla="*/ 0 h 1609"/>
              </a:gdLst>
              <a:ahLst/>
              <a:cxnLst>
                <a:cxn ang="0">
                  <a:pos x="T0" y="T1"/>
                </a:cxn>
                <a:cxn ang="0">
                  <a:pos x="T2" y="T3"/>
                </a:cxn>
                <a:cxn ang="0">
                  <a:pos x="T4" y="T5"/>
                </a:cxn>
                <a:cxn ang="0">
                  <a:pos x="T6" y="T7"/>
                </a:cxn>
                <a:cxn ang="0">
                  <a:pos x="T8" y="T9"/>
                </a:cxn>
                <a:cxn ang="0">
                  <a:pos x="T10" y="T11"/>
                </a:cxn>
              </a:cxnLst>
              <a:rect l="0" t="0" r="r" b="b"/>
              <a:pathLst>
                <a:path w="1656" h="1609">
                  <a:moveTo>
                    <a:pt x="3" y="0"/>
                  </a:moveTo>
                  <a:cubicBezTo>
                    <a:pt x="1" y="34"/>
                    <a:pt x="0" y="67"/>
                    <a:pt x="0" y="101"/>
                  </a:cubicBezTo>
                  <a:cubicBezTo>
                    <a:pt x="0" y="934"/>
                    <a:pt x="675" y="1609"/>
                    <a:pt x="1508" y="1609"/>
                  </a:cubicBezTo>
                  <a:cubicBezTo>
                    <a:pt x="1558" y="1609"/>
                    <a:pt x="1607" y="1607"/>
                    <a:pt x="1656" y="1602"/>
                  </a:cubicBezTo>
                  <a:cubicBezTo>
                    <a:pt x="1334" y="1571"/>
                    <a:pt x="1042" y="1438"/>
                    <a:pt x="811" y="1237"/>
                  </a:cubicBezTo>
                  <a:cubicBezTo>
                    <a:pt x="357" y="1000"/>
                    <a:pt x="39" y="539"/>
                    <a:pt x="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3" name="Freeform 6">
              <a:extLst>
                <a:ext uri="{FF2B5EF4-FFF2-40B4-BE49-F238E27FC236}">
                  <a16:creationId xmlns:a16="http://schemas.microsoft.com/office/drawing/2014/main" id="{9C9319FD-C4C6-4B55-9F33-B034D80A2889}"/>
                </a:ext>
              </a:extLst>
            </p:cNvPr>
            <p:cNvSpPr>
              <a:spLocks/>
            </p:cNvSpPr>
            <p:nvPr/>
          </p:nvSpPr>
          <p:spPr bwMode="auto">
            <a:xfrm>
              <a:off x="-809307" y="3911283"/>
              <a:ext cx="1562100" cy="2574925"/>
            </a:xfrm>
            <a:custGeom>
              <a:avLst/>
              <a:gdLst>
                <a:gd name="T0" fmla="*/ 808 w 808"/>
                <a:gd name="T1" fmla="*/ 1338 h 1338"/>
                <a:gd name="T2" fmla="*/ 451 w 808"/>
                <a:gd name="T3" fmla="*/ 877 h 1338"/>
                <a:gd name="T4" fmla="*/ 10 w 808"/>
                <a:gd name="T5" fmla="*/ 0 h 1338"/>
                <a:gd name="T6" fmla="*/ 0 w 808"/>
                <a:gd name="T7" fmla="*/ 101 h 1338"/>
                <a:gd name="T8" fmla="*/ 808 w 808"/>
                <a:gd name="T9" fmla="*/ 1338 h 1338"/>
              </a:gdLst>
              <a:ahLst/>
              <a:cxnLst>
                <a:cxn ang="0">
                  <a:pos x="T0" y="T1"/>
                </a:cxn>
                <a:cxn ang="0">
                  <a:pos x="T2" y="T3"/>
                </a:cxn>
                <a:cxn ang="0">
                  <a:pos x="T4" y="T5"/>
                </a:cxn>
                <a:cxn ang="0">
                  <a:pos x="T6" y="T7"/>
                </a:cxn>
                <a:cxn ang="0">
                  <a:pos x="T8" y="T9"/>
                </a:cxn>
              </a:cxnLst>
              <a:rect l="0" t="0" r="r" b="b"/>
              <a:pathLst>
                <a:path w="808" h="1338">
                  <a:moveTo>
                    <a:pt x="808" y="1338"/>
                  </a:moveTo>
                  <a:cubicBezTo>
                    <a:pt x="661" y="1209"/>
                    <a:pt x="540" y="1053"/>
                    <a:pt x="451" y="877"/>
                  </a:cubicBezTo>
                  <a:cubicBezTo>
                    <a:pt x="216" y="647"/>
                    <a:pt x="56" y="342"/>
                    <a:pt x="10" y="0"/>
                  </a:cubicBezTo>
                  <a:cubicBezTo>
                    <a:pt x="6" y="33"/>
                    <a:pt x="3" y="67"/>
                    <a:pt x="0" y="101"/>
                  </a:cubicBezTo>
                  <a:cubicBezTo>
                    <a:pt x="36" y="640"/>
                    <a:pt x="354" y="1101"/>
                    <a:pt x="808" y="1338"/>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4" name="Freeform 7">
              <a:extLst>
                <a:ext uri="{FF2B5EF4-FFF2-40B4-BE49-F238E27FC236}">
                  <a16:creationId xmlns:a16="http://schemas.microsoft.com/office/drawing/2014/main" id="{12FF5C98-1CA1-486C-BCBB-F8D1EFF7C578}"/>
                </a:ext>
              </a:extLst>
            </p:cNvPr>
            <p:cNvSpPr>
              <a:spLocks/>
            </p:cNvSpPr>
            <p:nvPr/>
          </p:nvSpPr>
          <p:spPr bwMode="auto">
            <a:xfrm>
              <a:off x="-790257" y="3717608"/>
              <a:ext cx="852487" cy="1882775"/>
            </a:xfrm>
            <a:custGeom>
              <a:avLst/>
              <a:gdLst>
                <a:gd name="T0" fmla="*/ 17 w 441"/>
                <a:gd name="T1" fmla="*/ 0 h 978"/>
                <a:gd name="T2" fmla="*/ 0 w 441"/>
                <a:gd name="T3" fmla="*/ 101 h 978"/>
                <a:gd name="T4" fmla="*/ 441 w 441"/>
                <a:gd name="T5" fmla="*/ 978 h 978"/>
                <a:gd name="T6" fmla="*/ 321 w 441"/>
                <a:gd name="T7" fmla="*/ 643 h 978"/>
                <a:gd name="T8" fmla="*/ 17 w 441"/>
                <a:gd name="T9" fmla="*/ 0 h 978"/>
              </a:gdLst>
              <a:ahLst/>
              <a:cxnLst>
                <a:cxn ang="0">
                  <a:pos x="T0" y="T1"/>
                </a:cxn>
                <a:cxn ang="0">
                  <a:pos x="T2" y="T3"/>
                </a:cxn>
                <a:cxn ang="0">
                  <a:pos x="T4" y="T5"/>
                </a:cxn>
                <a:cxn ang="0">
                  <a:pos x="T6" y="T7"/>
                </a:cxn>
                <a:cxn ang="0">
                  <a:pos x="T8" y="T9"/>
                </a:cxn>
              </a:cxnLst>
              <a:rect l="0" t="0" r="r" b="b"/>
              <a:pathLst>
                <a:path w="441" h="978">
                  <a:moveTo>
                    <a:pt x="17" y="0"/>
                  </a:moveTo>
                  <a:cubicBezTo>
                    <a:pt x="11" y="33"/>
                    <a:pt x="5" y="67"/>
                    <a:pt x="0" y="101"/>
                  </a:cubicBezTo>
                  <a:cubicBezTo>
                    <a:pt x="46" y="443"/>
                    <a:pt x="206" y="748"/>
                    <a:pt x="441" y="978"/>
                  </a:cubicBezTo>
                  <a:cubicBezTo>
                    <a:pt x="389" y="873"/>
                    <a:pt x="348" y="760"/>
                    <a:pt x="321" y="643"/>
                  </a:cubicBezTo>
                  <a:cubicBezTo>
                    <a:pt x="173" y="459"/>
                    <a:pt x="66" y="240"/>
                    <a:pt x="1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5" name="Freeform 8">
              <a:extLst>
                <a:ext uri="{FF2B5EF4-FFF2-40B4-BE49-F238E27FC236}">
                  <a16:creationId xmlns:a16="http://schemas.microsoft.com/office/drawing/2014/main" id="{A92E1F7F-2B46-413E-A534-84F021C9D6DB}"/>
                </a:ext>
              </a:extLst>
            </p:cNvPr>
            <p:cNvSpPr>
              <a:spLocks/>
            </p:cNvSpPr>
            <p:nvPr/>
          </p:nvSpPr>
          <p:spPr bwMode="auto">
            <a:xfrm>
              <a:off x="-756920" y="3523933"/>
              <a:ext cx="587375" cy="1430338"/>
            </a:xfrm>
            <a:custGeom>
              <a:avLst/>
              <a:gdLst>
                <a:gd name="T0" fmla="*/ 268 w 304"/>
                <a:gd name="T1" fmla="*/ 496 h 744"/>
                <a:gd name="T2" fmla="*/ 25 w 304"/>
                <a:gd name="T3" fmla="*/ 0 h 744"/>
                <a:gd name="T4" fmla="*/ 0 w 304"/>
                <a:gd name="T5" fmla="*/ 101 h 744"/>
                <a:gd name="T6" fmla="*/ 304 w 304"/>
                <a:gd name="T7" fmla="*/ 744 h 744"/>
                <a:gd name="T8" fmla="*/ 268 w 304"/>
                <a:gd name="T9" fmla="*/ 496 h 744"/>
              </a:gdLst>
              <a:ahLst/>
              <a:cxnLst>
                <a:cxn ang="0">
                  <a:pos x="T0" y="T1"/>
                </a:cxn>
                <a:cxn ang="0">
                  <a:pos x="T2" y="T3"/>
                </a:cxn>
                <a:cxn ang="0">
                  <a:pos x="T4" y="T5"/>
                </a:cxn>
                <a:cxn ang="0">
                  <a:pos x="T6" y="T7"/>
                </a:cxn>
                <a:cxn ang="0">
                  <a:pos x="T8" y="T9"/>
                </a:cxn>
              </a:cxnLst>
              <a:rect l="0" t="0" r="r" b="b"/>
              <a:pathLst>
                <a:path w="304" h="744">
                  <a:moveTo>
                    <a:pt x="268" y="496"/>
                  </a:moveTo>
                  <a:cubicBezTo>
                    <a:pt x="159" y="349"/>
                    <a:pt x="75" y="181"/>
                    <a:pt x="25" y="0"/>
                  </a:cubicBezTo>
                  <a:cubicBezTo>
                    <a:pt x="16" y="33"/>
                    <a:pt x="7" y="67"/>
                    <a:pt x="0" y="101"/>
                  </a:cubicBezTo>
                  <a:cubicBezTo>
                    <a:pt x="49" y="341"/>
                    <a:pt x="156" y="560"/>
                    <a:pt x="304" y="744"/>
                  </a:cubicBezTo>
                  <a:cubicBezTo>
                    <a:pt x="285" y="664"/>
                    <a:pt x="273" y="581"/>
                    <a:pt x="268" y="4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6" name="Freeform 9">
              <a:extLst>
                <a:ext uri="{FF2B5EF4-FFF2-40B4-BE49-F238E27FC236}">
                  <a16:creationId xmlns:a16="http://schemas.microsoft.com/office/drawing/2014/main" id="{FBF44E36-AA30-4177-96A6-1D472A6D0532}"/>
                </a:ext>
              </a:extLst>
            </p:cNvPr>
            <p:cNvSpPr>
              <a:spLocks/>
            </p:cNvSpPr>
            <p:nvPr/>
          </p:nvSpPr>
          <p:spPr bwMode="auto">
            <a:xfrm>
              <a:off x="-709295" y="3328671"/>
              <a:ext cx="471487" cy="1149350"/>
            </a:xfrm>
            <a:custGeom>
              <a:avLst/>
              <a:gdLst>
                <a:gd name="T0" fmla="*/ 244 w 244"/>
                <a:gd name="T1" fmla="*/ 396 h 597"/>
                <a:gd name="T2" fmla="*/ 32 w 244"/>
                <a:gd name="T3" fmla="*/ 0 h 597"/>
                <a:gd name="T4" fmla="*/ 0 w 244"/>
                <a:gd name="T5" fmla="*/ 101 h 597"/>
                <a:gd name="T6" fmla="*/ 243 w 244"/>
                <a:gd name="T7" fmla="*/ 597 h 597"/>
                <a:gd name="T8" fmla="*/ 241 w 244"/>
                <a:gd name="T9" fmla="*/ 505 h 597"/>
                <a:gd name="T10" fmla="*/ 244 w 244"/>
                <a:gd name="T11" fmla="*/ 396 h 597"/>
              </a:gdLst>
              <a:ahLst/>
              <a:cxnLst>
                <a:cxn ang="0">
                  <a:pos x="T0" y="T1"/>
                </a:cxn>
                <a:cxn ang="0">
                  <a:pos x="T2" y="T3"/>
                </a:cxn>
                <a:cxn ang="0">
                  <a:pos x="T4" y="T5"/>
                </a:cxn>
                <a:cxn ang="0">
                  <a:pos x="T6" y="T7"/>
                </a:cxn>
                <a:cxn ang="0">
                  <a:pos x="T8" y="T9"/>
                </a:cxn>
                <a:cxn ang="0">
                  <a:pos x="T10" y="T11"/>
                </a:cxn>
              </a:cxnLst>
              <a:rect l="0" t="0" r="r" b="b"/>
              <a:pathLst>
                <a:path w="244" h="597">
                  <a:moveTo>
                    <a:pt x="244" y="396"/>
                  </a:moveTo>
                  <a:cubicBezTo>
                    <a:pt x="155" y="276"/>
                    <a:pt x="83" y="143"/>
                    <a:pt x="32" y="0"/>
                  </a:cubicBezTo>
                  <a:cubicBezTo>
                    <a:pt x="20" y="33"/>
                    <a:pt x="9" y="66"/>
                    <a:pt x="0" y="101"/>
                  </a:cubicBezTo>
                  <a:cubicBezTo>
                    <a:pt x="50" y="282"/>
                    <a:pt x="134" y="450"/>
                    <a:pt x="243" y="597"/>
                  </a:cubicBezTo>
                  <a:cubicBezTo>
                    <a:pt x="241" y="566"/>
                    <a:pt x="241" y="536"/>
                    <a:pt x="241" y="505"/>
                  </a:cubicBezTo>
                  <a:cubicBezTo>
                    <a:pt x="241" y="469"/>
                    <a:pt x="242" y="432"/>
                    <a:pt x="244" y="3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7" name="Freeform 10">
              <a:extLst>
                <a:ext uri="{FF2B5EF4-FFF2-40B4-BE49-F238E27FC236}">
                  <a16:creationId xmlns:a16="http://schemas.microsoft.com/office/drawing/2014/main" id="{361F9EA2-EE5A-4A7A-B009-1967C28BC9BF}"/>
                </a:ext>
              </a:extLst>
            </p:cNvPr>
            <p:cNvSpPr>
              <a:spLocks/>
            </p:cNvSpPr>
            <p:nvPr/>
          </p:nvSpPr>
          <p:spPr bwMode="auto">
            <a:xfrm>
              <a:off x="-647382" y="3133408"/>
              <a:ext cx="454025" cy="957263"/>
            </a:xfrm>
            <a:custGeom>
              <a:avLst/>
              <a:gdLst>
                <a:gd name="T0" fmla="*/ 235 w 235"/>
                <a:gd name="T1" fmla="*/ 325 h 498"/>
                <a:gd name="T2" fmla="*/ 40 w 235"/>
                <a:gd name="T3" fmla="*/ 0 h 498"/>
                <a:gd name="T4" fmla="*/ 0 w 235"/>
                <a:gd name="T5" fmla="*/ 102 h 498"/>
                <a:gd name="T6" fmla="*/ 212 w 235"/>
                <a:gd name="T7" fmla="*/ 498 h 498"/>
                <a:gd name="T8" fmla="*/ 235 w 235"/>
                <a:gd name="T9" fmla="*/ 325 h 498"/>
              </a:gdLst>
              <a:ahLst/>
              <a:cxnLst>
                <a:cxn ang="0">
                  <a:pos x="T0" y="T1"/>
                </a:cxn>
                <a:cxn ang="0">
                  <a:pos x="T2" y="T3"/>
                </a:cxn>
                <a:cxn ang="0">
                  <a:pos x="T4" y="T5"/>
                </a:cxn>
                <a:cxn ang="0">
                  <a:pos x="T6" y="T7"/>
                </a:cxn>
                <a:cxn ang="0">
                  <a:pos x="T8" y="T9"/>
                </a:cxn>
              </a:cxnLst>
              <a:rect l="0" t="0" r="r" b="b"/>
              <a:pathLst>
                <a:path w="235" h="498">
                  <a:moveTo>
                    <a:pt x="235" y="325"/>
                  </a:moveTo>
                  <a:cubicBezTo>
                    <a:pt x="157" y="226"/>
                    <a:pt x="91" y="117"/>
                    <a:pt x="40" y="0"/>
                  </a:cubicBezTo>
                  <a:cubicBezTo>
                    <a:pt x="25" y="33"/>
                    <a:pt x="12" y="67"/>
                    <a:pt x="0" y="102"/>
                  </a:cubicBezTo>
                  <a:cubicBezTo>
                    <a:pt x="51" y="245"/>
                    <a:pt x="123" y="378"/>
                    <a:pt x="212" y="498"/>
                  </a:cubicBezTo>
                  <a:cubicBezTo>
                    <a:pt x="217" y="439"/>
                    <a:pt x="224" y="382"/>
                    <a:pt x="235" y="32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8" name="Freeform 11">
              <a:extLst>
                <a:ext uri="{FF2B5EF4-FFF2-40B4-BE49-F238E27FC236}">
                  <a16:creationId xmlns:a16="http://schemas.microsoft.com/office/drawing/2014/main" id="{C17811B1-E21C-4F51-9E33-D0937B90D7F3}"/>
                </a:ext>
              </a:extLst>
            </p:cNvPr>
            <p:cNvSpPr>
              <a:spLocks/>
            </p:cNvSpPr>
            <p:nvPr/>
          </p:nvSpPr>
          <p:spPr bwMode="auto">
            <a:xfrm>
              <a:off x="-569595" y="2938146"/>
              <a:ext cx="449262" cy="819150"/>
            </a:xfrm>
            <a:custGeom>
              <a:avLst/>
              <a:gdLst>
                <a:gd name="T0" fmla="*/ 49 w 233"/>
                <a:gd name="T1" fmla="*/ 0 h 426"/>
                <a:gd name="T2" fmla="*/ 0 w 233"/>
                <a:gd name="T3" fmla="*/ 101 h 426"/>
                <a:gd name="T4" fmla="*/ 195 w 233"/>
                <a:gd name="T5" fmla="*/ 426 h 426"/>
                <a:gd name="T6" fmla="*/ 233 w 233"/>
                <a:gd name="T7" fmla="*/ 270 h 426"/>
                <a:gd name="T8" fmla="*/ 49 w 233"/>
                <a:gd name="T9" fmla="*/ 0 h 426"/>
              </a:gdLst>
              <a:ahLst/>
              <a:cxnLst>
                <a:cxn ang="0">
                  <a:pos x="T0" y="T1"/>
                </a:cxn>
                <a:cxn ang="0">
                  <a:pos x="T2" y="T3"/>
                </a:cxn>
                <a:cxn ang="0">
                  <a:pos x="T4" y="T5"/>
                </a:cxn>
                <a:cxn ang="0">
                  <a:pos x="T6" y="T7"/>
                </a:cxn>
                <a:cxn ang="0">
                  <a:pos x="T8" y="T9"/>
                </a:cxn>
              </a:cxnLst>
              <a:rect l="0" t="0" r="r" b="b"/>
              <a:pathLst>
                <a:path w="233" h="426">
                  <a:moveTo>
                    <a:pt x="49" y="0"/>
                  </a:moveTo>
                  <a:cubicBezTo>
                    <a:pt x="32" y="33"/>
                    <a:pt x="15" y="67"/>
                    <a:pt x="0" y="101"/>
                  </a:cubicBezTo>
                  <a:cubicBezTo>
                    <a:pt x="51" y="218"/>
                    <a:pt x="117" y="327"/>
                    <a:pt x="195" y="426"/>
                  </a:cubicBezTo>
                  <a:cubicBezTo>
                    <a:pt x="205" y="373"/>
                    <a:pt x="218" y="321"/>
                    <a:pt x="233" y="270"/>
                  </a:cubicBezTo>
                  <a:cubicBezTo>
                    <a:pt x="162" y="188"/>
                    <a:pt x="101" y="97"/>
                    <a:pt x="49"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9" name="Freeform 12">
              <a:extLst>
                <a:ext uri="{FF2B5EF4-FFF2-40B4-BE49-F238E27FC236}">
                  <a16:creationId xmlns:a16="http://schemas.microsoft.com/office/drawing/2014/main" id="{91E1DA00-D928-4F4D-A677-244AC3EA0679}"/>
                </a:ext>
              </a:extLst>
            </p:cNvPr>
            <p:cNvSpPr>
              <a:spLocks/>
            </p:cNvSpPr>
            <p:nvPr/>
          </p:nvSpPr>
          <p:spPr bwMode="auto">
            <a:xfrm>
              <a:off x="-475932" y="2744471"/>
              <a:ext cx="457200" cy="712788"/>
            </a:xfrm>
            <a:custGeom>
              <a:avLst/>
              <a:gdLst>
                <a:gd name="T0" fmla="*/ 236 w 236"/>
                <a:gd name="T1" fmla="*/ 227 h 371"/>
                <a:gd name="T2" fmla="*/ 59 w 236"/>
                <a:gd name="T3" fmla="*/ 0 h 371"/>
                <a:gd name="T4" fmla="*/ 0 w 236"/>
                <a:gd name="T5" fmla="*/ 101 h 371"/>
                <a:gd name="T6" fmla="*/ 184 w 236"/>
                <a:gd name="T7" fmla="*/ 371 h 371"/>
                <a:gd name="T8" fmla="*/ 236 w 236"/>
                <a:gd name="T9" fmla="*/ 227 h 371"/>
              </a:gdLst>
              <a:ahLst/>
              <a:cxnLst>
                <a:cxn ang="0">
                  <a:pos x="T0" y="T1"/>
                </a:cxn>
                <a:cxn ang="0">
                  <a:pos x="T2" y="T3"/>
                </a:cxn>
                <a:cxn ang="0">
                  <a:pos x="T4" y="T5"/>
                </a:cxn>
                <a:cxn ang="0">
                  <a:pos x="T6" y="T7"/>
                </a:cxn>
                <a:cxn ang="0">
                  <a:pos x="T8" y="T9"/>
                </a:cxn>
              </a:cxnLst>
              <a:rect l="0" t="0" r="r" b="b"/>
              <a:pathLst>
                <a:path w="236" h="371">
                  <a:moveTo>
                    <a:pt x="236" y="227"/>
                  </a:moveTo>
                  <a:cubicBezTo>
                    <a:pt x="170" y="157"/>
                    <a:pt x="111" y="81"/>
                    <a:pt x="59" y="0"/>
                  </a:cubicBezTo>
                  <a:cubicBezTo>
                    <a:pt x="38" y="33"/>
                    <a:pt x="18" y="67"/>
                    <a:pt x="0" y="101"/>
                  </a:cubicBezTo>
                  <a:cubicBezTo>
                    <a:pt x="52" y="198"/>
                    <a:pt x="113" y="289"/>
                    <a:pt x="184" y="371"/>
                  </a:cubicBezTo>
                  <a:cubicBezTo>
                    <a:pt x="199" y="322"/>
                    <a:pt x="216" y="274"/>
                    <a:pt x="236" y="22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0" name="Freeform 13">
              <a:extLst>
                <a:ext uri="{FF2B5EF4-FFF2-40B4-BE49-F238E27FC236}">
                  <a16:creationId xmlns:a16="http://schemas.microsoft.com/office/drawing/2014/main" id="{F6A932FD-416F-4BCA-9B51-FB43DDA44D19}"/>
                </a:ext>
              </a:extLst>
            </p:cNvPr>
            <p:cNvSpPr>
              <a:spLocks/>
            </p:cNvSpPr>
            <p:nvPr/>
          </p:nvSpPr>
          <p:spPr bwMode="auto">
            <a:xfrm>
              <a:off x="-361632" y="2549208"/>
              <a:ext cx="469900" cy="631825"/>
            </a:xfrm>
            <a:custGeom>
              <a:avLst/>
              <a:gdLst>
                <a:gd name="T0" fmla="*/ 70 w 243"/>
                <a:gd name="T1" fmla="*/ 0 h 328"/>
                <a:gd name="T2" fmla="*/ 0 w 243"/>
                <a:gd name="T3" fmla="*/ 101 h 328"/>
                <a:gd name="T4" fmla="*/ 177 w 243"/>
                <a:gd name="T5" fmla="*/ 328 h 328"/>
                <a:gd name="T6" fmla="*/ 243 w 243"/>
                <a:gd name="T7" fmla="*/ 191 h 328"/>
                <a:gd name="T8" fmla="*/ 70 w 243"/>
                <a:gd name="T9" fmla="*/ 0 h 328"/>
              </a:gdLst>
              <a:ahLst/>
              <a:cxnLst>
                <a:cxn ang="0">
                  <a:pos x="T0" y="T1"/>
                </a:cxn>
                <a:cxn ang="0">
                  <a:pos x="T2" y="T3"/>
                </a:cxn>
                <a:cxn ang="0">
                  <a:pos x="T4" y="T5"/>
                </a:cxn>
                <a:cxn ang="0">
                  <a:pos x="T6" y="T7"/>
                </a:cxn>
                <a:cxn ang="0">
                  <a:pos x="T8" y="T9"/>
                </a:cxn>
              </a:cxnLst>
              <a:rect l="0" t="0" r="r" b="b"/>
              <a:pathLst>
                <a:path w="243" h="328">
                  <a:moveTo>
                    <a:pt x="70" y="0"/>
                  </a:moveTo>
                  <a:cubicBezTo>
                    <a:pt x="46" y="33"/>
                    <a:pt x="22" y="66"/>
                    <a:pt x="0" y="101"/>
                  </a:cubicBezTo>
                  <a:cubicBezTo>
                    <a:pt x="52" y="182"/>
                    <a:pt x="111" y="258"/>
                    <a:pt x="177" y="328"/>
                  </a:cubicBezTo>
                  <a:cubicBezTo>
                    <a:pt x="197" y="281"/>
                    <a:pt x="219" y="235"/>
                    <a:pt x="243" y="191"/>
                  </a:cubicBezTo>
                  <a:cubicBezTo>
                    <a:pt x="180" y="132"/>
                    <a:pt x="122" y="68"/>
                    <a:pt x="7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1" name="Freeform 14">
              <a:extLst>
                <a:ext uri="{FF2B5EF4-FFF2-40B4-BE49-F238E27FC236}">
                  <a16:creationId xmlns:a16="http://schemas.microsoft.com/office/drawing/2014/main" id="{40E5EB63-3F60-4A73-8247-83E051FAB31B}"/>
                </a:ext>
              </a:extLst>
            </p:cNvPr>
            <p:cNvSpPr>
              <a:spLocks/>
            </p:cNvSpPr>
            <p:nvPr/>
          </p:nvSpPr>
          <p:spPr bwMode="auto">
            <a:xfrm>
              <a:off x="-226695" y="2355533"/>
              <a:ext cx="490537" cy="561975"/>
            </a:xfrm>
            <a:custGeom>
              <a:avLst/>
              <a:gdLst>
                <a:gd name="T0" fmla="*/ 173 w 253"/>
                <a:gd name="T1" fmla="*/ 292 h 292"/>
                <a:gd name="T2" fmla="*/ 253 w 253"/>
                <a:gd name="T3" fmla="*/ 160 h 292"/>
                <a:gd name="T4" fmla="*/ 84 w 253"/>
                <a:gd name="T5" fmla="*/ 0 h 292"/>
                <a:gd name="T6" fmla="*/ 0 w 253"/>
                <a:gd name="T7" fmla="*/ 101 h 292"/>
                <a:gd name="T8" fmla="*/ 173 w 253"/>
                <a:gd name="T9" fmla="*/ 292 h 292"/>
              </a:gdLst>
              <a:ahLst/>
              <a:cxnLst>
                <a:cxn ang="0">
                  <a:pos x="T0" y="T1"/>
                </a:cxn>
                <a:cxn ang="0">
                  <a:pos x="T2" y="T3"/>
                </a:cxn>
                <a:cxn ang="0">
                  <a:pos x="T4" y="T5"/>
                </a:cxn>
                <a:cxn ang="0">
                  <a:pos x="T6" y="T7"/>
                </a:cxn>
                <a:cxn ang="0">
                  <a:pos x="T8" y="T9"/>
                </a:cxn>
              </a:cxnLst>
              <a:rect l="0" t="0" r="r" b="b"/>
              <a:pathLst>
                <a:path w="253" h="292">
                  <a:moveTo>
                    <a:pt x="173" y="292"/>
                  </a:moveTo>
                  <a:cubicBezTo>
                    <a:pt x="197" y="247"/>
                    <a:pt x="224" y="203"/>
                    <a:pt x="253" y="160"/>
                  </a:cubicBezTo>
                  <a:cubicBezTo>
                    <a:pt x="193" y="111"/>
                    <a:pt x="136" y="57"/>
                    <a:pt x="84" y="0"/>
                  </a:cubicBezTo>
                  <a:cubicBezTo>
                    <a:pt x="55" y="32"/>
                    <a:pt x="27" y="66"/>
                    <a:pt x="0" y="101"/>
                  </a:cubicBezTo>
                  <a:cubicBezTo>
                    <a:pt x="52" y="169"/>
                    <a:pt x="110" y="233"/>
                    <a:pt x="173" y="29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2" name="Freeform 19">
              <a:extLst>
                <a:ext uri="{FF2B5EF4-FFF2-40B4-BE49-F238E27FC236}">
                  <a16:creationId xmlns:a16="http://schemas.microsoft.com/office/drawing/2014/main" id="{90105F38-C0CA-4B3A-82BE-6FB58B2421F3}"/>
                </a:ext>
              </a:extLst>
            </p:cNvPr>
            <p:cNvSpPr>
              <a:spLocks/>
            </p:cNvSpPr>
            <p:nvPr/>
          </p:nvSpPr>
          <p:spPr bwMode="auto">
            <a:xfrm>
              <a:off x="752793" y="6486208"/>
              <a:ext cx="1920875" cy="703263"/>
            </a:xfrm>
            <a:custGeom>
              <a:avLst/>
              <a:gdLst>
                <a:gd name="T0" fmla="*/ 515 w 993"/>
                <a:gd name="T1" fmla="*/ 159 h 365"/>
                <a:gd name="T2" fmla="*/ 0 w 993"/>
                <a:gd name="T3" fmla="*/ 0 h 365"/>
                <a:gd name="T4" fmla="*/ 845 w 993"/>
                <a:gd name="T5" fmla="*/ 365 h 365"/>
                <a:gd name="T6" fmla="*/ 993 w 993"/>
                <a:gd name="T7" fmla="*/ 343 h 365"/>
                <a:gd name="T8" fmla="*/ 515 w 993"/>
                <a:gd name="T9" fmla="*/ 159 h 365"/>
              </a:gdLst>
              <a:ahLst/>
              <a:cxnLst>
                <a:cxn ang="0">
                  <a:pos x="T0" y="T1"/>
                </a:cxn>
                <a:cxn ang="0">
                  <a:pos x="T2" y="T3"/>
                </a:cxn>
                <a:cxn ang="0">
                  <a:pos x="T4" y="T5"/>
                </a:cxn>
                <a:cxn ang="0">
                  <a:pos x="T6" y="T7"/>
                </a:cxn>
                <a:cxn ang="0">
                  <a:pos x="T8" y="T9"/>
                </a:cxn>
              </a:cxnLst>
              <a:rect l="0" t="0" r="r" b="b"/>
              <a:pathLst>
                <a:path w="993" h="365">
                  <a:moveTo>
                    <a:pt x="515" y="159"/>
                  </a:moveTo>
                  <a:cubicBezTo>
                    <a:pt x="331" y="137"/>
                    <a:pt x="157" y="82"/>
                    <a:pt x="0" y="0"/>
                  </a:cubicBezTo>
                  <a:cubicBezTo>
                    <a:pt x="231" y="201"/>
                    <a:pt x="523" y="334"/>
                    <a:pt x="845" y="365"/>
                  </a:cubicBezTo>
                  <a:cubicBezTo>
                    <a:pt x="895" y="360"/>
                    <a:pt x="944" y="353"/>
                    <a:pt x="993" y="343"/>
                  </a:cubicBezTo>
                  <a:cubicBezTo>
                    <a:pt x="821" y="309"/>
                    <a:pt x="660" y="246"/>
                    <a:pt x="515" y="15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3" name="Freeform 20">
              <a:extLst>
                <a:ext uri="{FF2B5EF4-FFF2-40B4-BE49-F238E27FC236}">
                  <a16:creationId xmlns:a16="http://schemas.microsoft.com/office/drawing/2014/main" id="{0CCD83FD-5797-48F6-973F-469E043D097E}"/>
                </a:ext>
              </a:extLst>
            </p:cNvPr>
            <p:cNvSpPr>
              <a:spLocks/>
            </p:cNvSpPr>
            <p:nvPr/>
          </p:nvSpPr>
          <p:spPr bwMode="auto">
            <a:xfrm>
              <a:off x="62230" y="5600383"/>
              <a:ext cx="1685925" cy="1192213"/>
            </a:xfrm>
            <a:custGeom>
              <a:avLst/>
              <a:gdLst>
                <a:gd name="T0" fmla="*/ 523 w 872"/>
                <a:gd name="T1" fmla="*/ 333 h 620"/>
                <a:gd name="T2" fmla="*/ 0 w 872"/>
                <a:gd name="T3" fmla="*/ 0 h 620"/>
                <a:gd name="T4" fmla="*/ 357 w 872"/>
                <a:gd name="T5" fmla="*/ 461 h 620"/>
                <a:gd name="T6" fmla="*/ 872 w 872"/>
                <a:gd name="T7" fmla="*/ 620 h 620"/>
                <a:gd name="T8" fmla="*/ 523 w 872"/>
                <a:gd name="T9" fmla="*/ 333 h 620"/>
              </a:gdLst>
              <a:ahLst/>
              <a:cxnLst>
                <a:cxn ang="0">
                  <a:pos x="T0" y="T1"/>
                </a:cxn>
                <a:cxn ang="0">
                  <a:pos x="T2" y="T3"/>
                </a:cxn>
                <a:cxn ang="0">
                  <a:pos x="T4" y="T5"/>
                </a:cxn>
                <a:cxn ang="0">
                  <a:pos x="T6" y="T7"/>
                </a:cxn>
                <a:cxn ang="0">
                  <a:pos x="T8" y="T9"/>
                </a:cxn>
              </a:cxnLst>
              <a:rect l="0" t="0" r="r" b="b"/>
              <a:pathLst>
                <a:path w="872" h="620">
                  <a:moveTo>
                    <a:pt x="523" y="333"/>
                  </a:moveTo>
                  <a:cubicBezTo>
                    <a:pt x="326" y="258"/>
                    <a:pt x="148" y="144"/>
                    <a:pt x="0" y="0"/>
                  </a:cubicBezTo>
                  <a:cubicBezTo>
                    <a:pt x="89" y="176"/>
                    <a:pt x="210" y="332"/>
                    <a:pt x="357" y="461"/>
                  </a:cubicBezTo>
                  <a:cubicBezTo>
                    <a:pt x="514" y="543"/>
                    <a:pt x="688" y="598"/>
                    <a:pt x="872" y="620"/>
                  </a:cubicBezTo>
                  <a:cubicBezTo>
                    <a:pt x="742" y="542"/>
                    <a:pt x="624" y="445"/>
                    <a:pt x="523" y="33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4" name="Freeform 21">
              <a:extLst>
                <a:ext uri="{FF2B5EF4-FFF2-40B4-BE49-F238E27FC236}">
                  <a16:creationId xmlns:a16="http://schemas.microsoft.com/office/drawing/2014/main" id="{BD2D4BFF-6409-4064-97B9-E391CB5AC090}"/>
                </a:ext>
              </a:extLst>
            </p:cNvPr>
            <p:cNvSpPr>
              <a:spLocks/>
            </p:cNvSpPr>
            <p:nvPr/>
          </p:nvSpPr>
          <p:spPr bwMode="auto">
            <a:xfrm>
              <a:off x="-169545" y="4954271"/>
              <a:ext cx="1243012" cy="1285875"/>
            </a:xfrm>
            <a:custGeom>
              <a:avLst/>
              <a:gdLst>
                <a:gd name="T0" fmla="*/ 433 w 643"/>
                <a:gd name="T1" fmla="*/ 367 h 668"/>
                <a:gd name="T2" fmla="*/ 0 w 643"/>
                <a:gd name="T3" fmla="*/ 0 h 668"/>
                <a:gd name="T4" fmla="*/ 120 w 643"/>
                <a:gd name="T5" fmla="*/ 335 h 668"/>
                <a:gd name="T6" fmla="*/ 643 w 643"/>
                <a:gd name="T7" fmla="*/ 668 h 668"/>
                <a:gd name="T8" fmla="*/ 433 w 643"/>
                <a:gd name="T9" fmla="*/ 367 h 668"/>
              </a:gdLst>
              <a:ahLst/>
              <a:cxnLst>
                <a:cxn ang="0">
                  <a:pos x="T0" y="T1"/>
                </a:cxn>
                <a:cxn ang="0">
                  <a:pos x="T2" y="T3"/>
                </a:cxn>
                <a:cxn ang="0">
                  <a:pos x="T4" y="T5"/>
                </a:cxn>
                <a:cxn ang="0">
                  <a:pos x="T6" y="T7"/>
                </a:cxn>
                <a:cxn ang="0">
                  <a:pos x="T8" y="T9"/>
                </a:cxn>
              </a:cxnLst>
              <a:rect l="0" t="0" r="r" b="b"/>
              <a:pathLst>
                <a:path w="643" h="668">
                  <a:moveTo>
                    <a:pt x="433" y="367"/>
                  </a:moveTo>
                  <a:cubicBezTo>
                    <a:pt x="266" y="273"/>
                    <a:pt x="119" y="148"/>
                    <a:pt x="0" y="0"/>
                  </a:cubicBezTo>
                  <a:cubicBezTo>
                    <a:pt x="27" y="117"/>
                    <a:pt x="68" y="230"/>
                    <a:pt x="120" y="335"/>
                  </a:cubicBezTo>
                  <a:cubicBezTo>
                    <a:pt x="268" y="479"/>
                    <a:pt x="446" y="593"/>
                    <a:pt x="643" y="668"/>
                  </a:cubicBezTo>
                  <a:cubicBezTo>
                    <a:pt x="561" y="577"/>
                    <a:pt x="491" y="476"/>
                    <a:pt x="433" y="36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5" name="Freeform 22">
              <a:extLst>
                <a:ext uri="{FF2B5EF4-FFF2-40B4-BE49-F238E27FC236}">
                  <a16:creationId xmlns:a16="http://schemas.microsoft.com/office/drawing/2014/main" id="{AA60374A-3F8F-462A-9DDE-D2CD7D3A782E}"/>
                </a:ext>
              </a:extLst>
            </p:cNvPr>
            <p:cNvSpPr>
              <a:spLocks/>
            </p:cNvSpPr>
            <p:nvPr/>
          </p:nvSpPr>
          <p:spPr bwMode="auto">
            <a:xfrm>
              <a:off x="-239395" y="4478021"/>
              <a:ext cx="906462" cy="1182688"/>
            </a:xfrm>
            <a:custGeom>
              <a:avLst/>
              <a:gdLst>
                <a:gd name="T0" fmla="*/ 0 w 469"/>
                <a:gd name="T1" fmla="*/ 0 h 615"/>
                <a:gd name="T2" fmla="*/ 36 w 469"/>
                <a:gd name="T3" fmla="*/ 248 h 615"/>
                <a:gd name="T4" fmla="*/ 469 w 469"/>
                <a:gd name="T5" fmla="*/ 615 h 615"/>
                <a:gd name="T6" fmla="*/ 357 w 469"/>
                <a:gd name="T7" fmla="*/ 343 h 615"/>
                <a:gd name="T8" fmla="*/ 0 w 469"/>
                <a:gd name="T9" fmla="*/ 0 h 615"/>
              </a:gdLst>
              <a:ahLst/>
              <a:cxnLst>
                <a:cxn ang="0">
                  <a:pos x="T0" y="T1"/>
                </a:cxn>
                <a:cxn ang="0">
                  <a:pos x="T2" y="T3"/>
                </a:cxn>
                <a:cxn ang="0">
                  <a:pos x="T4" y="T5"/>
                </a:cxn>
                <a:cxn ang="0">
                  <a:pos x="T6" y="T7"/>
                </a:cxn>
                <a:cxn ang="0">
                  <a:pos x="T8" y="T9"/>
                </a:cxn>
              </a:cxnLst>
              <a:rect l="0" t="0" r="r" b="b"/>
              <a:pathLst>
                <a:path w="469" h="615">
                  <a:moveTo>
                    <a:pt x="0" y="0"/>
                  </a:moveTo>
                  <a:cubicBezTo>
                    <a:pt x="5" y="85"/>
                    <a:pt x="17" y="168"/>
                    <a:pt x="36" y="248"/>
                  </a:cubicBezTo>
                  <a:cubicBezTo>
                    <a:pt x="155" y="396"/>
                    <a:pt x="302" y="521"/>
                    <a:pt x="469" y="615"/>
                  </a:cubicBezTo>
                  <a:cubicBezTo>
                    <a:pt x="423" y="529"/>
                    <a:pt x="385" y="438"/>
                    <a:pt x="357" y="343"/>
                  </a:cubicBezTo>
                  <a:cubicBezTo>
                    <a:pt x="220" y="249"/>
                    <a:pt x="99" y="133"/>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6" name="Freeform 23">
              <a:extLst>
                <a:ext uri="{FF2B5EF4-FFF2-40B4-BE49-F238E27FC236}">
                  <a16:creationId xmlns:a16="http://schemas.microsoft.com/office/drawing/2014/main" id="{24181D5C-E68B-4BB4-8950-08EEF1305835}"/>
                </a:ext>
              </a:extLst>
            </p:cNvPr>
            <p:cNvSpPr>
              <a:spLocks/>
            </p:cNvSpPr>
            <p:nvPr/>
          </p:nvSpPr>
          <p:spPr bwMode="auto">
            <a:xfrm>
              <a:off x="-242570" y="4090671"/>
              <a:ext cx="693737" cy="1047750"/>
            </a:xfrm>
            <a:custGeom>
              <a:avLst/>
              <a:gdLst>
                <a:gd name="T0" fmla="*/ 359 w 359"/>
                <a:gd name="T1" fmla="*/ 544 h 544"/>
                <a:gd name="T2" fmla="*/ 308 w 359"/>
                <a:gd name="T3" fmla="*/ 305 h 544"/>
                <a:gd name="T4" fmla="*/ 3 w 359"/>
                <a:gd name="T5" fmla="*/ 0 h 544"/>
                <a:gd name="T6" fmla="*/ 0 w 359"/>
                <a:gd name="T7" fmla="*/ 109 h 544"/>
                <a:gd name="T8" fmla="*/ 2 w 359"/>
                <a:gd name="T9" fmla="*/ 201 h 544"/>
                <a:gd name="T10" fmla="*/ 359 w 359"/>
                <a:gd name="T11" fmla="*/ 544 h 544"/>
              </a:gdLst>
              <a:ahLst/>
              <a:cxnLst>
                <a:cxn ang="0">
                  <a:pos x="T0" y="T1"/>
                </a:cxn>
                <a:cxn ang="0">
                  <a:pos x="T2" y="T3"/>
                </a:cxn>
                <a:cxn ang="0">
                  <a:pos x="T4" y="T5"/>
                </a:cxn>
                <a:cxn ang="0">
                  <a:pos x="T6" y="T7"/>
                </a:cxn>
                <a:cxn ang="0">
                  <a:pos x="T8" y="T9"/>
                </a:cxn>
                <a:cxn ang="0">
                  <a:pos x="T10" y="T11"/>
                </a:cxn>
              </a:cxnLst>
              <a:rect l="0" t="0" r="r" b="b"/>
              <a:pathLst>
                <a:path w="359" h="544">
                  <a:moveTo>
                    <a:pt x="359" y="544"/>
                  </a:moveTo>
                  <a:cubicBezTo>
                    <a:pt x="336" y="467"/>
                    <a:pt x="318" y="387"/>
                    <a:pt x="308" y="305"/>
                  </a:cubicBezTo>
                  <a:cubicBezTo>
                    <a:pt x="192" y="218"/>
                    <a:pt x="90" y="116"/>
                    <a:pt x="3" y="0"/>
                  </a:cubicBezTo>
                  <a:cubicBezTo>
                    <a:pt x="1" y="36"/>
                    <a:pt x="0" y="73"/>
                    <a:pt x="0" y="109"/>
                  </a:cubicBezTo>
                  <a:cubicBezTo>
                    <a:pt x="0" y="140"/>
                    <a:pt x="0" y="170"/>
                    <a:pt x="2" y="201"/>
                  </a:cubicBezTo>
                  <a:cubicBezTo>
                    <a:pt x="101" y="334"/>
                    <a:pt x="222" y="450"/>
                    <a:pt x="359" y="544"/>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7" name="Freeform 24">
              <a:extLst>
                <a:ext uri="{FF2B5EF4-FFF2-40B4-BE49-F238E27FC236}">
                  <a16:creationId xmlns:a16="http://schemas.microsoft.com/office/drawing/2014/main" id="{E246C35B-7EB9-4C31-B162-D2CFFB9872DF}"/>
                </a:ext>
              </a:extLst>
            </p:cNvPr>
            <p:cNvSpPr>
              <a:spLocks/>
            </p:cNvSpPr>
            <p:nvPr/>
          </p:nvSpPr>
          <p:spPr bwMode="auto">
            <a:xfrm>
              <a:off x="-237807" y="3757296"/>
              <a:ext cx="590550" cy="920750"/>
            </a:xfrm>
            <a:custGeom>
              <a:avLst/>
              <a:gdLst>
                <a:gd name="T0" fmla="*/ 292 w 305"/>
                <a:gd name="T1" fmla="*/ 266 h 478"/>
                <a:gd name="T2" fmla="*/ 23 w 305"/>
                <a:gd name="T3" fmla="*/ 0 h 478"/>
                <a:gd name="T4" fmla="*/ 0 w 305"/>
                <a:gd name="T5" fmla="*/ 173 h 478"/>
                <a:gd name="T6" fmla="*/ 305 w 305"/>
                <a:gd name="T7" fmla="*/ 478 h 478"/>
                <a:gd name="T8" fmla="*/ 292 w 305"/>
                <a:gd name="T9" fmla="*/ 282 h 478"/>
                <a:gd name="T10" fmla="*/ 292 w 305"/>
                <a:gd name="T11" fmla="*/ 266 h 478"/>
              </a:gdLst>
              <a:ahLst/>
              <a:cxnLst>
                <a:cxn ang="0">
                  <a:pos x="T0" y="T1"/>
                </a:cxn>
                <a:cxn ang="0">
                  <a:pos x="T2" y="T3"/>
                </a:cxn>
                <a:cxn ang="0">
                  <a:pos x="T4" y="T5"/>
                </a:cxn>
                <a:cxn ang="0">
                  <a:pos x="T6" y="T7"/>
                </a:cxn>
                <a:cxn ang="0">
                  <a:pos x="T8" y="T9"/>
                </a:cxn>
                <a:cxn ang="0">
                  <a:pos x="T10" y="T11"/>
                </a:cxn>
              </a:cxnLst>
              <a:rect l="0" t="0" r="r" b="b"/>
              <a:pathLst>
                <a:path w="305" h="478">
                  <a:moveTo>
                    <a:pt x="292" y="266"/>
                  </a:moveTo>
                  <a:cubicBezTo>
                    <a:pt x="192" y="189"/>
                    <a:pt x="101" y="100"/>
                    <a:pt x="23" y="0"/>
                  </a:cubicBezTo>
                  <a:cubicBezTo>
                    <a:pt x="12" y="57"/>
                    <a:pt x="5" y="114"/>
                    <a:pt x="0" y="173"/>
                  </a:cubicBezTo>
                  <a:cubicBezTo>
                    <a:pt x="87" y="289"/>
                    <a:pt x="189" y="391"/>
                    <a:pt x="305" y="478"/>
                  </a:cubicBezTo>
                  <a:cubicBezTo>
                    <a:pt x="296" y="414"/>
                    <a:pt x="292" y="349"/>
                    <a:pt x="292" y="282"/>
                  </a:cubicBezTo>
                  <a:cubicBezTo>
                    <a:pt x="292" y="277"/>
                    <a:pt x="292" y="271"/>
                    <a:pt x="292" y="2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8" name="Freeform 25">
              <a:extLst>
                <a:ext uri="{FF2B5EF4-FFF2-40B4-BE49-F238E27FC236}">
                  <a16:creationId xmlns:a16="http://schemas.microsoft.com/office/drawing/2014/main" id="{A9805D6F-A040-47FC-8D36-42BE8C6CE9D9}"/>
                </a:ext>
              </a:extLst>
            </p:cNvPr>
            <p:cNvSpPr>
              <a:spLocks/>
            </p:cNvSpPr>
            <p:nvPr/>
          </p:nvSpPr>
          <p:spPr bwMode="auto">
            <a:xfrm>
              <a:off x="-193357" y="3457258"/>
              <a:ext cx="547687" cy="812800"/>
            </a:xfrm>
            <a:custGeom>
              <a:avLst/>
              <a:gdLst>
                <a:gd name="T0" fmla="*/ 269 w 283"/>
                <a:gd name="T1" fmla="*/ 422 h 422"/>
                <a:gd name="T2" fmla="*/ 283 w 283"/>
                <a:gd name="T3" fmla="*/ 231 h 422"/>
                <a:gd name="T4" fmla="*/ 38 w 283"/>
                <a:gd name="T5" fmla="*/ 0 h 422"/>
                <a:gd name="T6" fmla="*/ 0 w 283"/>
                <a:gd name="T7" fmla="*/ 156 h 422"/>
                <a:gd name="T8" fmla="*/ 269 w 283"/>
                <a:gd name="T9" fmla="*/ 422 h 422"/>
              </a:gdLst>
              <a:ahLst/>
              <a:cxnLst>
                <a:cxn ang="0">
                  <a:pos x="T0" y="T1"/>
                </a:cxn>
                <a:cxn ang="0">
                  <a:pos x="T2" y="T3"/>
                </a:cxn>
                <a:cxn ang="0">
                  <a:pos x="T4" y="T5"/>
                </a:cxn>
                <a:cxn ang="0">
                  <a:pos x="T6" y="T7"/>
                </a:cxn>
                <a:cxn ang="0">
                  <a:pos x="T8" y="T9"/>
                </a:cxn>
              </a:cxnLst>
              <a:rect l="0" t="0" r="r" b="b"/>
              <a:pathLst>
                <a:path w="283" h="422">
                  <a:moveTo>
                    <a:pt x="269" y="422"/>
                  </a:moveTo>
                  <a:cubicBezTo>
                    <a:pt x="270" y="357"/>
                    <a:pt x="275" y="293"/>
                    <a:pt x="283" y="231"/>
                  </a:cubicBezTo>
                  <a:cubicBezTo>
                    <a:pt x="193" y="163"/>
                    <a:pt x="111" y="86"/>
                    <a:pt x="38" y="0"/>
                  </a:cubicBezTo>
                  <a:cubicBezTo>
                    <a:pt x="23" y="51"/>
                    <a:pt x="10" y="103"/>
                    <a:pt x="0" y="156"/>
                  </a:cubicBezTo>
                  <a:cubicBezTo>
                    <a:pt x="78" y="256"/>
                    <a:pt x="169" y="345"/>
                    <a:pt x="269" y="4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9" name="Freeform 26">
              <a:extLst>
                <a:ext uri="{FF2B5EF4-FFF2-40B4-BE49-F238E27FC236}">
                  <a16:creationId xmlns:a16="http://schemas.microsoft.com/office/drawing/2014/main" id="{F9CB5734-5145-4A09-B16B-6F211F9DAE79}"/>
                </a:ext>
              </a:extLst>
            </p:cNvPr>
            <p:cNvSpPr>
              <a:spLocks/>
            </p:cNvSpPr>
            <p:nvPr/>
          </p:nvSpPr>
          <p:spPr bwMode="auto">
            <a:xfrm>
              <a:off x="-120332" y="3181033"/>
              <a:ext cx="544512" cy="720725"/>
            </a:xfrm>
            <a:custGeom>
              <a:avLst/>
              <a:gdLst>
                <a:gd name="T0" fmla="*/ 52 w 281"/>
                <a:gd name="T1" fmla="*/ 0 h 375"/>
                <a:gd name="T2" fmla="*/ 0 w 281"/>
                <a:gd name="T3" fmla="*/ 144 h 375"/>
                <a:gd name="T4" fmla="*/ 245 w 281"/>
                <a:gd name="T5" fmla="*/ 375 h 375"/>
                <a:gd name="T6" fmla="*/ 281 w 281"/>
                <a:gd name="T7" fmla="*/ 198 h 375"/>
                <a:gd name="T8" fmla="*/ 52 w 281"/>
                <a:gd name="T9" fmla="*/ 0 h 375"/>
              </a:gdLst>
              <a:ahLst/>
              <a:cxnLst>
                <a:cxn ang="0">
                  <a:pos x="T0" y="T1"/>
                </a:cxn>
                <a:cxn ang="0">
                  <a:pos x="T2" y="T3"/>
                </a:cxn>
                <a:cxn ang="0">
                  <a:pos x="T4" y="T5"/>
                </a:cxn>
                <a:cxn ang="0">
                  <a:pos x="T6" y="T7"/>
                </a:cxn>
                <a:cxn ang="0">
                  <a:pos x="T8" y="T9"/>
                </a:cxn>
              </a:cxnLst>
              <a:rect l="0" t="0" r="r" b="b"/>
              <a:pathLst>
                <a:path w="281" h="375">
                  <a:moveTo>
                    <a:pt x="52" y="0"/>
                  </a:moveTo>
                  <a:cubicBezTo>
                    <a:pt x="32" y="47"/>
                    <a:pt x="15" y="95"/>
                    <a:pt x="0" y="144"/>
                  </a:cubicBezTo>
                  <a:cubicBezTo>
                    <a:pt x="73" y="230"/>
                    <a:pt x="155" y="307"/>
                    <a:pt x="245" y="375"/>
                  </a:cubicBezTo>
                  <a:cubicBezTo>
                    <a:pt x="254" y="314"/>
                    <a:pt x="265" y="255"/>
                    <a:pt x="281" y="198"/>
                  </a:cubicBezTo>
                  <a:cubicBezTo>
                    <a:pt x="198" y="140"/>
                    <a:pt x="121" y="73"/>
                    <a:pt x="52"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0" name="Freeform 27">
              <a:extLst>
                <a:ext uri="{FF2B5EF4-FFF2-40B4-BE49-F238E27FC236}">
                  <a16:creationId xmlns:a16="http://schemas.microsoft.com/office/drawing/2014/main" id="{C2AD3E06-51A8-4D66-B4D2-5F6D9397C9A9}"/>
                </a:ext>
              </a:extLst>
            </p:cNvPr>
            <p:cNvSpPr>
              <a:spLocks/>
            </p:cNvSpPr>
            <p:nvPr/>
          </p:nvSpPr>
          <p:spPr bwMode="auto">
            <a:xfrm>
              <a:off x="-18732" y="2917508"/>
              <a:ext cx="547687" cy="644525"/>
            </a:xfrm>
            <a:custGeom>
              <a:avLst/>
              <a:gdLst>
                <a:gd name="T0" fmla="*/ 229 w 283"/>
                <a:gd name="T1" fmla="*/ 335 h 335"/>
                <a:gd name="T2" fmla="*/ 283 w 283"/>
                <a:gd name="T3" fmla="*/ 169 h 335"/>
                <a:gd name="T4" fmla="*/ 66 w 283"/>
                <a:gd name="T5" fmla="*/ 0 h 335"/>
                <a:gd name="T6" fmla="*/ 0 w 283"/>
                <a:gd name="T7" fmla="*/ 137 h 335"/>
                <a:gd name="T8" fmla="*/ 229 w 283"/>
                <a:gd name="T9" fmla="*/ 335 h 335"/>
              </a:gdLst>
              <a:ahLst/>
              <a:cxnLst>
                <a:cxn ang="0">
                  <a:pos x="T0" y="T1"/>
                </a:cxn>
                <a:cxn ang="0">
                  <a:pos x="T2" y="T3"/>
                </a:cxn>
                <a:cxn ang="0">
                  <a:pos x="T4" y="T5"/>
                </a:cxn>
                <a:cxn ang="0">
                  <a:pos x="T6" y="T7"/>
                </a:cxn>
                <a:cxn ang="0">
                  <a:pos x="T8" y="T9"/>
                </a:cxn>
              </a:cxnLst>
              <a:rect l="0" t="0" r="r" b="b"/>
              <a:pathLst>
                <a:path w="283" h="335">
                  <a:moveTo>
                    <a:pt x="229" y="335"/>
                  </a:moveTo>
                  <a:cubicBezTo>
                    <a:pt x="243" y="278"/>
                    <a:pt x="262" y="223"/>
                    <a:pt x="283" y="169"/>
                  </a:cubicBezTo>
                  <a:cubicBezTo>
                    <a:pt x="205" y="119"/>
                    <a:pt x="133" y="63"/>
                    <a:pt x="66" y="0"/>
                  </a:cubicBezTo>
                  <a:cubicBezTo>
                    <a:pt x="42" y="44"/>
                    <a:pt x="20" y="90"/>
                    <a:pt x="0" y="137"/>
                  </a:cubicBezTo>
                  <a:cubicBezTo>
                    <a:pt x="69" y="210"/>
                    <a:pt x="146" y="277"/>
                    <a:pt x="229" y="33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1" name="Freeform 29">
              <a:extLst>
                <a:ext uri="{FF2B5EF4-FFF2-40B4-BE49-F238E27FC236}">
                  <a16:creationId xmlns:a16="http://schemas.microsoft.com/office/drawing/2014/main" id="{CC803967-A275-46B7-A1D8-46BAFCFBDD31}"/>
                </a:ext>
              </a:extLst>
            </p:cNvPr>
            <p:cNvSpPr>
              <a:spLocks/>
            </p:cNvSpPr>
            <p:nvPr/>
          </p:nvSpPr>
          <p:spPr bwMode="auto">
            <a:xfrm>
              <a:off x="1748155" y="6792596"/>
              <a:ext cx="1211262" cy="354013"/>
            </a:xfrm>
            <a:custGeom>
              <a:avLst/>
              <a:gdLst>
                <a:gd name="T0" fmla="*/ 182 w 626"/>
                <a:gd name="T1" fmla="*/ 11 h 184"/>
                <a:gd name="T2" fmla="*/ 0 w 626"/>
                <a:gd name="T3" fmla="*/ 0 h 184"/>
                <a:gd name="T4" fmla="*/ 478 w 626"/>
                <a:gd name="T5" fmla="*/ 184 h 184"/>
                <a:gd name="T6" fmla="*/ 626 w 626"/>
                <a:gd name="T7" fmla="*/ 147 h 184"/>
                <a:gd name="T8" fmla="*/ 305 w 626"/>
                <a:gd name="T9" fmla="*/ 6 h 184"/>
                <a:gd name="T10" fmla="*/ 182 w 626"/>
                <a:gd name="T11" fmla="*/ 11 h 184"/>
              </a:gdLst>
              <a:ahLst/>
              <a:cxnLst>
                <a:cxn ang="0">
                  <a:pos x="T0" y="T1"/>
                </a:cxn>
                <a:cxn ang="0">
                  <a:pos x="T2" y="T3"/>
                </a:cxn>
                <a:cxn ang="0">
                  <a:pos x="T4" y="T5"/>
                </a:cxn>
                <a:cxn ang="0">
                  <a:pos x="T6" y="T7"/>
                </a:cxn>
                <a:cxn ang="0">
                  <a:pos x="T8" y="T9"/>
                </a:cxn>
                <a:cxn ang="0">
                  <a:pos x="T10" y="T11"/>
                </a:cxn>
              </a:cxnLst>
              <a:rect l="0" t="0" r="r" b="b"/>
              <a:pathLst>
                <a:path w="626" h="184">
                  <a:moveTo>
                    <a:pt x="182" y="11"/>
                  </a:moveTo>
                  <a:cubicBezTo>
                    <a:pt x="120" y="11"/>
                    <a:pt x="60" y="7"/>
                    <a:pt x="0" y="0"/>
                  </a:cubicBezTo>
                  <a:cubicBezTo>
                    <a:pt x="145" y="87"/>
                    <a:pt x="306" y="150"/>
                    <a:pt x="478" y="184"/>
                  </a:cubicBezTo>
                  <a:cubicBezTo>
                    <a:pt x="528" y="174"/>
                    <a:pt x="577" y="162"/>
                    <a:pt x="626" y="147"/>
                  </a:cubicBezTo>
                  <a:cubicBezTo>
                    <a:pt x="513" y="112"/>
                    <a:pt x="405" y="65"/>
                    <a:pt x="305" y="6"/>
                  </a:cubicBezTo>
                  <a:cubicBezTo>
                    <a:pt x="265" y="9"/>
                    <a:pt x="224" y="11"/>
                    <a:pt x="182" y="1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2" name="Freeform 30">
              <a:extLst>
                <a:ext uri="{FF2B5EF4-FFF2-40B4-BE49-F238E27FC236}">
                  <a16:creationId xmlns:a16="http://schemas.microsoft.com/office/drawing/2014/main" id="{A3551E09-97EA-4669-A5A7-E7853F5CEFC8}"/>
                </a:ext>
              </a:extLst>
            </p:cNvPr>
            <p:cNvSpPr>
              <a:spLocks/>
            </p:cNvSpPr>
            <p:nvPr/>
          </p:nvSpPr>
          <p:spPr bwMode="auto">
            <a:xfrm>
              <a:off x="1073468" y="6240146"/>
              <a:ext cx="1265237" cy="573088"/>
            </a:xfrm>
            <a:custGeom>
              <a:avLst/>
              <a:gdLst>
                <a:gd name="T0" fmla="*/ 654 w 654"/>
                <a:gd name="T1" fmla="*/ 293 h 298"/>
                <a:gd name="T2" fmla="*/ 382 w 654"/>
                <a:gd name="T3" fmla="*/ 89 h 298"/>
                <a:gd name="T4" fmla="*/ 0 w 654"/>
                <a:gd name="T5" fmla="*/ 0 h 298"/>
                <a:gd name="T6" fmla="*/ 349 w 654"/>
                <a:gd name="T7" fmla="*/ 287 h 298"/>
                <a:gd name="T8" fmla="*/ 531 w 654"/>
                <a:gd name="T9" fmla="*/ 298 h 298"/>
                <a:gd name="T10" fmla="*/ 654 w 654"/>
                <a:gd name="T11" fmla="*/ 293 h 298"/>
              </a:gdLst>
              <a:ahLst/>
              <a:cxnLst>
                <a:cxn ang="0">
                  <a:pos x="T0" y="T1"/>
                </a:cxn>
                <a:cxn ang="0">
                  <a:pos x="T2" y="T3"/>
                </a:cxn>
                <a:cxn ang="0">
                  <a:pos x="T4" y="T5"/>
                </a:cxn>
                <a:cxn ang="0">
                  <a:pos x="T6" y="T7"/>
                </a:cxn>
                <a:cxn ang="0">
                  <a:pos x="T8" y="T9"/>
                </a:cxn>
                <a:cxn ang="0">
                  <a:pos x="T10" y="T11"/>
                </a:cxn>
              </a:cxnLst>
              <a:rect l="0" t="0" r="r" b="b"/>
              <a:pathLst>
                <a:path w="654" h="298">
                  <a:moveTo>
                    <a:pt x="654" y="293"/>
                  </a:moveTo>
                  <a:cubicBezTo>
                    <a:pt x="556" y="235"/>
                    <a:pt x="465" y="167"/>
                    <a:pt x="382" y="89"/>
                  </a:cubicBezTo>
                  <a:cubicBezTo>
                    <a:pt x="249" y="76"/>
                    <a:pt x="121" y="45"/>
                    <a:pt x="0" y="0"/>
                  </a:cubicBezTo>
                  <a:cubicBezTo>
                    <a:pt x="101" y="112"/>
                    <a:pt x="219" y="209"/>
                    <a:pt x="349" y="287"/>
                  </a:cubicBezTo>
                  <a:cubicBezTo>
                    <a:pt x="409" y="294"/>
                    <a:pt x="469" y="298"/>
                    <a:pt x="531" y="298"/>
                  </a:cubicBezTo>
                  <a:cubicBezTo>
                    <a:pt x="573" y="298"/>
                    <a:pt x="614" y="296"/>
                    <a:pt x="654" y="29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3" name="Freeform 31">
              <a:extLst>
                <a:ext uri="{FF2B5EF4-FFF2-40B4-BE49-F238E27FC236}">
                  <a16:creationId xmlns:a16="http://schemas.microsoft.com/office/drawing/2014/main" id="{73A286C5-7B81-4437-8F85-D7151C9AE871}"/>
                </a:ext>
              </a:extLst>
            </p:cNvPr>
            <p:cNvSpPr>
              <a:spLocks/>
            </p:cNvSpPr>
            <p:nvPr/>
          </p:nvSpPr>
          <p:spPr bwMode="auto">
            <a:xfrm>
              <a:off x="667068" y="5660708"/>
              <a:ext cx="1144587" cy="750888"/>
            </a:xfrm>
            <a:custGeom>
              <a:avLst/>
              <a:gdLst>
                <a:gd name="T0" fmla="*/ 389 w 592"/>
                <a:gd name="T1" fmla="*/ 153 h 390"/>
                <a:gd name="T2" fmla="*/ 0 w 592"/>
                <a:gd name="T3" fmla="*/ 0 h 390"/>
                <a:gd name="T4" fmla="*/ 210 w 592"/>
                <a:gd name="T5" fmla="*/ 301 h 390"/>
                <a:gd name="T6" fmla="*/ 592 w 592"/>
                <a:gd name="T7" fmla="*/ 390 h 390"/>
                <a:gd name="T8" fmla="*/ 389 w 592"/>
                <a:gd name="T9" fmla="*/ 153 h 390"/>
              </a:gdLst>
              <a:ahLst/>
              <a:cxnLst>
                <a:cxn ang="0">
                  <a:pos x="T0" y="T1"/>
                </a:cxn>
                <a:cxn ang="0">
                  <a:pos x="T2" y="T3"/>
                </a:cxn>
                <a:cxn ang="0">
                  <a:pos x="T4" y="T5"/>
                </a:cxn>
                <a:cxn ang="0">
                  <a:pos x="T6" y="T7"/>
                </a:cxn>
                <a:cxn ang="0">
                  <a:pos x="T8" y="T9"/>
                </a:cxn>
              </a:cxnLst>
              <a:rect l="0" t="0" r="r" b="b"/>
              <a:pathLst>
                <a:path w="592" h="390">
                  <a:moveTo>
                    <a:pt x="389" y="153"/>
                  </a:moveTo>
                  <a:cubicBezTo>
                    <a:pt x="251" y="120"/>
                    <a:pt x="120" y="68"/>
                    <a:pt x="0" y="0"/>
                  </a:cubicBezTo>
                  <a:cubicBezTo>
                    <a:pt x="58" y="109"/>
                    <a:pt x="128" y="210"/>
                    <a:pt x="210" y="301"/>
                  </a:cubicBezTo>
                  <a:cubicBezTo>
                    <a:pt x="331" y="346"/>
                    <a:pt x="459" y="377"/>
                    <a:pt x="592" y="390"/>
                  </a:cubicBezTo>
                  <a:cubicBezTo>
                    <a:pt x="517" y="318"/>
                    <a:pt x="448" y="239"/>
                    <a:pt x="389" y="15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4" name="Freeform 32">
              <a:extLst>
                <a:ext uri="{FF2B5EF4-FFF2-40B4-BE49-F238E27FC236}">
                  <a16:creationId xmlns:a16="http://schemas.microsoft.com/office/drawing/2014/main" id="{677E98AA-2FF3-4620-8D58-5743A7013247}"/>
                </a:ext>
              </a:extLst>
            </p:cNvPr>
            <p:cNvSpPr>
              <a:spLocks/>
            </p:cNvSpPr>
            <p:nvPr/>
          </p:nvSpPr>
          <p:spPr bwMode="auto">
            <a:xfrm>
              <a:off x="451168" y="5138421"/>
              <a:ext cx="968375" cy="817563"/>
            </a:xfrm>
            <a:custGeom>
              <a:avLst/>
              <a:gdLst>
                <a:gd name="T0" fmla="*/ 364 w 501"/>
                <a:gd name="T1" fmla="*/ 183 h 425"/>
                <a:gd name="T2" fmla="*/ 0 w 501"/>
                <a:gd name="T3" fmla="*/ 0 h 425"/>
                <a:gd name="T4" fmla="*/ 112 w 501"/>
                <a:gd name="T5" fmla="*/ 272 h 425"/>
                <a:gd name="T6" fmla="*/ 501 w 501"/>
                <a:gd name="T7" fmla="*/ 425 h 425"/>
                <a:gd name="T8" fmla="*/ 364 w 501"/>
                <a:gd name="T9" fmla="*/ 183 h 425"/>
              </a:gdLst>
              <a:ahLst/>
              <a:cxnLst>
                <a:cxn ang="0">
                  <a:pos x="T0" y="T1"/>
                </a:cxn>
                <a:cxn ang="0">
                  <a:pos x="T2" y="T3"/>
                </a:cxn>
                <a:cxn ang="0">
                  <a:pos x="T4" y="T5"/>
                </a:cxn>
                <a:cxn ang="0">
                  <a:pos x="T6" y="T7"/>
                </a:cxn>
                <a:cxn ang="0">
                  <a:pos x="T8" y="T9"/>
                </a:cxn>
              </a:cxnLst>
              <a:rect l="0" t="0" r="r" b="b"/>
              <a:pathLst>
                <a:path w="501" h="425">
                  <a:moveTo>
                    <a:pt x="364" y="183"/>
                  </a:moveTo>
                  <a:cubicBezTo>
                    <a:pt x="233" y="138"/>
                    <a:pt x="111" y="76"/>
                    <a:pt x="0" y="0"/>
                  </a:cubicBezTo>
                  <a:cubicBezTo>
                    <a:pt x="28" y="95"/>
                    <a:pt x="66" y="186"/>
                    <a:pt x="112" y="272"/>
                  </a:cubicBezTo>
                  <a:cubicBezTo>
                    <a:pt x="232" y="340"/>
                    <a:pt x="363" y="392"/>
                    <a:pt x="501" y="425"/>
                  </a:cubicBezTo>
                  <a:cubicBezTo>
                    <a:pt x="448" y="349"/>
                    <a:pt x="402" y="268"/>
                    <a:pt x="364" y="18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5" name="Freeform 33">
              <a:extLst>
                <a:ext uri="{FF2B5EF4-FFF2-40B4-BE49-F238E27FC236}">
                  <a16:creationId xmlns:a16="http://schemas.microsoft.com/office/drawing/2014/main" id="{88273A78-2F33-4070-97BB-D4D79688761D}"/>
                </a:ext>
              </a:extLst>
            </p:cNvPr>
            <p:cNvSpPr>
              <a:spLocks/>
            </p:cNvSpPr>
            <p:nvPr/>
          </p:nvSpPr>
          <p:spPr bwMode="auto">
            <a:xfrm>
              <a:off x="352743" y="4678046"/>
              <a:ext cx="801687" cy="811213"/>
            </a:xfrm>
            <a:custGeom>
              <a:avLst/>
              <a:gdLst>
                <a:gd name="T0" fmla="*/ 0 w 415"/>
                <a:gd name="T1" fmla="*/ 0 h 422"/>
                <a:gd name="T2" fmla="*/ 51 w 415"/>
                <a:gd name="T3" fmla="*/ 239 h 422"/>
                <a:gd name="T4" fmla="*/ 415 w 415"/>
                <a:gd name="T5" fmla="*/ 422 h 422"/>
                <a:gd name="T6" fmla="*/ 332 w 415"/>
                <a:gd name="T7" fmla="*/ 189 h 422"/>
                <a:gd name="T8" fmla="*/ 0 w 415"/>
                <a:gd name="T9" fmla="*/ 0 h 422"/>
              </a:gdLst>
              <a:ahLst/>
              <a:cxnLst>
                <a:cxn ang="0">
                  <a:pos x="T0" y="T1"/>
                </a:cxn>
                <a:cxn ang="0">
                  <a:pos x="T2" y="T3"/>
                </a:cxn>
                <a:cxn ang="0">
                  <a:pos x="T4" y="T5"/>
                </a:cxn>
                <a:cxn ang="0">
                  <a:pos x="T6" y="T7"/>
                </a:cxn>
                <a:cxn ang="0">
                  <a:pos x="T8" y="T9"/>
                </a:cxn>
              </a:cxnLst>
              <a:rect l="0" t="0" r="r" b="b"/>
              <a:pathLst>
                <a:path w="415" h="422">
                  <a:moveTo>
                    <a:pt x="0" y="0"/>
                  </a:moveTo>
                  <a:cubicBezTo>
                    <a:pt x="10" y="82"/>
                    <a:pt x="28" y="162"/>
                    <a:pt x="51" y="239"/>
                  </a:cubicBezTo>
                  <a:cubicBezTo>
                    <a:pt x="162" y="315"/>
                    <a:pt x="284" y="377"/>
                    <a:pt x="415" y="422"/>
                  </a:cubicBezTo>
                  <a:cubicBezTo>
                    <a:pt x="381" y="347"/>
                    <a:pt x="353" y="269"/>
                    <a:pt x="332" y="189"/>
                  </a:cubicBezTo>
                  <a:cubicBezTo>
                    <a:pt x="213" y="140"/>
                    <a:pt x="101" y="7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6" name="Freeform 34">
              <a:extLst>
                <a:ext uri="{FF2B5EF4-FFF2-40B4-BE49-F238E27FC236}">
                  <a16:creationId xmlns:a16="http://schemas.microsoft.com/office/drawing/2014/main" id="{57010977-C922-4183-90E4-BDE6B707A4D2}"/>
                </a:ext>
              </a:extLst>
            </p:cNvPr>
            <p:cNvSpPr>
              <a:spLocks/>
            </p:cNvSpPr>
            <p:nvPr/>
          </p:nvSpPr>
          <p:spPr bwMode="auto">
            <a:xfrm>
              <a:off x="327343" y="4270058"/>
              <a:ext cx="666750" cy="771525"/>
            </a:xfrm>
            <a:custGeom>
              <a:avLst/>
              <a:gdLst>
                <a:gd name="T0" fmla="*/ 305 w 345"/>
                <a:gd name="T1" fmla="*/ 181 h 401"/>
                <a:gd name="T2" fmla="*/ 0 w 345"/>
                <a:gd name="T3" fmla="*/ 0 h 401"/>
                <a:gd name="T4" fmla="*/ 0 w 345"/>
                <a:gd name="T5" fmla="*/ 16 h 401"/>
                <a:gd name="T6" fmla="*/ 13 w 345"/>
                <a:gd name="T7" fmla="*/ 212 h 401"/>
                <a:gd name="T8" fmla="*/ 345 w 345"/>
                <a:gd name="T9" fmla="*/ 401 h 401"/>
                <a:gd name="T10" fmla="*/ 305 w 345"/>
                <a:gd name="T11" fmla="*/ 181 h 401"/>
              </a:gdLst>
              <a:ahLst/>
              <a:cxnLst>
                <a:cxn ang="0">
                  <a:pos x="T0" y="T1"/>
                </a:cxn>
                <a:cxn ang="0">
                  <a:pos x="T2" y="T3"/>
                </a:cxn>
                <a:cxn ang="0">
                  <a:pos x="T4" y="T5"/>
                </a:cxn>
                <a:cxn ang="0">
                  <a:pos x="T6" y="T7"/>
                </a:cxn>
                <a:cxn ang="0">
                  <a:pos x="T8" y="T9"/>
                </a:cxn>
                <a:cxn ang="0">
                  <a:pos x="T10" y="T11"/>
                </a:cxn>
              </a:cxnLst>
              <a:rect l="0" t="0" r="r" b="b"/>
              <a:pathLst>
                <a:path w="345" h="401">
                  <a:moveTo>
                    <a:pt x="305" y="181"/>
                  </a:moveTo>
                  <a:cubicBezTo>
                    <a:pt x="196" y="133"/>
                    <a:pt x="94" y="72"/>
                    <a:pt x="0" y="0"/>
                  </a:cubicBezTo>
                  <a:cubicBezTo>
                    <a:pt x="0" y="5"/>
                    <a:pt x="0" y="11"/>
                    <a:pt x="0" y="16"/>
                  </a:cubicBezTo>
                  <a:cubicBezTo>
                    <a:pt x="0" y="83"/>
                    <a:pt x="4" y="148"/>
                    <a:pt x="13" y="212"/>
                  </a:cubicBezTo>
                  <a:cubicBezTo>
                    <a:pt x="114" y="288"/>
                    <a:pt x="226" y="352"/>
                    <a:pt x="345" y="401"/>
                  </a:cubicBezTo>
                  <a:cubicBezTo>
                    <a:pt x="327" y="330"/>
                    <a:pt x="313" y="256"/>
                    <a:pt x="305" y="18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7" name="Freeform 35">
              <a:extLst>
                <a:ext uri="{FF2B5EF4-FFF2-40B4-BE49-F238E27FC236}">
                  <a16:creationId xmlns:a16="http://schemas.microsoft.com/office/drawing/2014/main" id="{4F2465C3-6AA8-4DA0-8EA0-938CE8928FA4}"/>
                </a:ext>
              </a:extLst>
            </p:cNvPr>
            <p:cNvSpPr>
              <a:spLocks/>
            </p:cNvSpPr>
            <p:nvPr/>
          </p:nvSpPr>
          <p:spPr bwMode="auto">
            <a:xfrm>
              <a:off x="327343" y="3901758"/>
              <a:ext cx="588962" cy="715963"/>
            </a:xfrm>
            <a:custGeom>
              <a:avLst/>
              <a:gdLst>
                <a:gd name="T0" fmla="*/ 296 w 305"/>
                <a:gd name="T1" fmla="*/ 166 h 372"/>
                <a:gd name="T2" fmla="*/ 14 w 305"/>
                <a:gd name="T3" fmla="*/ 0 h 372"/>
                <a:gd name="T4" fmla="*/ 0 w 305"/>
                <a:gd name="T5" fmla="*/ 191 h 372"/>
                <a:gd name="T6" fmla="*/ 305 w 305"/>
                <a:gd name="T7" fmla="*/ 372 h 372"/>
                <a:gd name="T8" fmla="*/ 296 w 305"/>
                <a:gd name="T9" fmla="*/ 207 h 372"/>
                <a:gd name="T10" fmla="*/ 296 w 305"/>
                <a:gd name="T11" fmla="*/ 166 h 372"/>
              </a:gdLst>
              <a:ahLst/>
              <a:cxnLst>
                <a:cxn ang="0">
                  <a:pos x="T0" y="T1"/>
                </a:cxn>
                <a:cxn ang="0">
                  <a:pos x="T2" y="T3"/>
                </a:cxn>
                <a:cxn ang="0">
                  <a:pos x="T4" y="T5"/>
                </a:cxn>
                <a:cxn ang="0">
                  <a:pos x="T6" y="T7"/>
                </a:cxn>
                <a:cxn ang="0">
                  <a:pos x="T8" y="T9"/>
                </a:cxn>
                <a:cxn ang="0">
                  <a:pos x="T10" y="T11"/>
                </a:cxn>
              </a:cxnLst>
              <a:rect l="0" t="0" r="r" b="b"/>
              <a:pathLst>
                <a:path w="305" h="372">
                  <a:moveTo>
                    <a:pt x="296" y="166"/>
                  </a:moveTo>
                  <a:cubicBezTo>
                    <a:pt x="196" y="121"/>
                    <a:pt x="102" y="65"/>
                    <a:pt x="14" y="0"/>
                  </a:cubicBezTo>
                  <a:cubicBezTo>
                    <a:pt x="6" y="62"/>
                    <a:pt x="1" y="126"/>
                    <a:pt x="0" y="191"/>
                  </a:cubicBezTo>
                  <a:cubicBezTo>
                    <a:pt x="94" y="263"/>
                    <a:pt x="196" y="324"/>
                    <a:pt x="305" y="372"/>
                  </a:cubicBezTo>
                  <a:cubicBezTo>
                    <a:pt x="299" y="318"/>
                    <a:pt x="296" y="263"/>
                    <a:pt x="296" y="207"/>
                  </a:cubicBezTo>
                  <a:cubicBezTo>
                    <a:pt x="296" y="193"/>
                    <a:pt x="296" y="180"/>
                    <a:pt x="296" y="1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8" name="Freeform 36">
              <a:extLst>
                <a:ext uri="{FF2B5EF4-FFF2-40B4-BE49-F238E27FC236}">
                  <a16:creationId xmlns:a16="http://schemas.microsoft.com/office/drawing/2014/main" id="{A647F235-783F-4DA6-8D11-0B05E843FCD1}"/>
                </a:ext>
              </a:extLst>
            </p:cNvPr>
            <p:cNvSpPr>
              <a:spLocks/>
            </p:cNvSpPr>
            <p:nvPr/>
          </p:nvSpPr>
          <p:spPr bwMode="auto">
            <a:xfrm>
              <a:off x="2338705" y="6730683"/>
              <a:ext cx="904875" cy="344488"/>
            </a:xfrm>
            <a:custGeom>
              <a:avLst/>
              <a:gdLst>
                <a:gd name="T0" fmla="*/ 235 w 468"/>
                <a:gd name="T1" fmla="*/ 0 h 179"/>
                <a:gd name="T2" fmla="*/ 0 w 468"/>
                <a:gd name="T3" fmla="*/ 38 h 179"/>
                <a:gd name="T4" fmla="*/ 321 w 468"/>
                <a:gd name="T5" fmla="*/ 179 h 179"/>
                <a:gd name="T6" fmla="*/ 468 w 468"/>
                <a:gd name="T7" fmla="*/ 125 h 179"/>
                <a:gd name="T8" fmla="*/ 235 w 468"/>
                <a:gd name="T9" fmla="*/ 0 h 179"/>
              </a:gdLst>
              <a:ahLst/>
              <a:cxnLst>
                <a:cxn ang="0">
                  <a:pos x="T0" y="T1"/>
                </a:cxn>
                <a:cxn ang="0">
                  <a:pos x="T2" y="T3"/>
                </a:cxn>
                <a:cxn ang="0">
                  <a:pos x="T4" y="T5"/>
                </a:cxn>
                <a:cxn ang="0">
                  <a:pos x="T6" y="T7"/>
                </a:cxn>
                <a:cxn ang="0">
                  <a:pos x="T8" y="T9"/>
                </a:cxn>
              </a:cxnLst>
              <a:rect l="0" t="0" r="r" b="b"/>
              <a:pathLst>
                <a:path w="468" h="179">
                  <a:moveTo>
                    <a:pt x="235" y="0"/>
                  </a:moveTo>
                  <a:cubicBezTo>
                    <a:pt x="159" y="19"/>
                    <a:pt x="81" y="32"/>
                    <a:pt x="0" y="38"/>
                  </a:cubicBezTo>
                  <a:cubicBezTo>
                    <a:pt x="100" y="97"/>
                    <a:pt x="208" y="144"/>
                    <a:pt x="321" y="179"/>
                  </a:cubicBezTo>
                  <a:cubicBezTo>
                    <a:pt x="371" y="164"/>
                    <a:pt x="420" y="146"/>
                    <a:pt x="468" y="125"/>
                  </a:cubicBezTo>
                  <a:cubicBezTo>
                    <a:pt x="387" y="90"/>
                    <a:pt x="309" y="48"/>
                    <a:pt x="235"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9" name="Freeform 37">
              <a:extLst>
                <a:ext uri="{FF2B5EF4-FFF2-40B4-BE49-F238E27FC236}">
                  <a16:creationId xmlns:a16="http://schemas.microsoft.com/office/drawing/2014/main" id="{F6EE2959-F7FB-4048-A907-965B4CE03D8B}"/>
                </a:ext>
              </a:extLst>
            </p:cNvPr>
            <p:cNvSpPr>
              <a:spLocks/>
            </p:cNvSpPr>
            <p:nvPr/>
          </p:nvSpPr>
          <p:spPr bwMode="auto">
            <a:xfrm>
              <a:off x="1811655" y="6411596"/>
              <a:ext cx="981075" cy="392113"/>
            </a:xfrm>
            <a:custGeom>
              <a:avLst/>
              <a:gdLst>
                <a:gd name="T0" fmla="*/ 149 w 507"/>
                <a:gd name="T1" fmla="*/ 7 h 204"/>
                <a:gd name="T2" fmla="*/ 0 w 507"/>
                <a:gd name="T3" fmla="*/ 0 h 204"/>
                <a:gd name="T4" fmla="*/ 272 w 507"/>
                <a:gd name="T5" fmla="*/ 204 h 204"/>
                <a:gd name="T6" fmla="*/ 507 w 507"/>
                <a:gd name="T7" fmla="*/ 166 h 204"/>
                <a:gd name="T8" fmla="*/ 296 w 507"/>
                <a:gd name="T9" fmla="*/ 0 h 204"/>
                <a:gd name="T10" fmla="*/ 149 w 507"/>
                <a:gd name="T11" fmla="*/ 7 h 204"/>
              </a:gdLst>
              <a:ahLst/>
              <a:cxnLst>
                <a:cxn ang="0">
                  <a:pos x="T0" y="T1"/>
                </a:cxn>
                <a:cxn ang="0">
                  <a:pos x="T2" y="T3"/>
                </a:cxn>
                <a:cxn ang="0">
                  <a:pos x="T4" y="T5"/>
                </a:cxn>
                <a:cxn ang="0">
                  <a:pos x="T6" y="T7"/>
                </a:cxn>
                <a:cxn ang="0">
                  <a:pos x="T8" y="T9"/>
                </a:cxn>
                <a:cxn ang="0">
                  <a:pos x="T10" y="T11"/>
                </a:cxn>
              </a:cxnLst>
              <a:rect l="0" t="0" r="r" b="b"/>
              <a:pathLst>
                <a:path w="507" h="204">
                  <a:moveTo>
                    <a:pt x="149" y="7"/>
                  </a:moveTo>
                  <a:cubicBezTo>
                    <a:pt x="99" y="7"/>
                    <a:pt x="49" y="4"/>
                    <a:pt x="0" y="0"/>
                  </a:cubicBezTo>
                  <a:cubicBezTo>
                    <a:pt x="83" y="78"/>
                    <a:pt x="174" y="146"/>
                    <a:pt x="272" y="204"/>
                  </a:cubicBezTo>
                  <a:cubicBezTo>
                    <a:pt x="353" y="198"/>
                    <a:pt x="431" y="185"/>
                    <a:pt x="507" y="166"/>
                  </a:cubicBezTo>
                  <a:cubicBezTo>
                    <a:pt x="432" y="117"/>
                    <a:pt x="361" y="61"/>
                    <a:pt x="296" y="0"/>
                  </a:cubicBezTo>
                  <a:cubicBezTo>
                    <a:pt x="248" y="4"/>
                    <a:pt x="199" y="7"/>
                    <a:pt x="149" y="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0" name="Freeform 38">
              <a:extLst>
                <a:ext uri="{FF2B5EF4-FFF2-40B4-BE49-F238E27FC236}">
                  <a16:creationId xmlns:a16="http://schemas.microsoft.com/office/drawing/2014/main" id="{873951F3-BFA4-4D1B-BCFB-74C67B16BDFD}"/>
                </a:ext>
              </a:extLst>
            </p:cNvPr>
            <p:cNvSpPr>
              <a:spLocks/>
            </p:cNvSpPr>
            <p:nvPr/>
          </p:nvSpPr>
          <p:spPr bwMode="auto">
            <a:xfrm>
              <a:off x="1419543" y="5955983"/>
              <a:ext cx="965200" cy="469900"/>
            </a:xfrm>
            <a:custGeom>
              <a:avLst/>
              <a:gdLst>
                <a:gd name="T0" fmla="*/ 499 w 499"/>
                <a:gd name="T1" fmla="*/ 237 h 244"/>
                <a:gd name="T2" fmla="*/ 325 w 499"/>
                <a:gd name="T3" fmla="*/ 41 h 244"/>
                <a:gd name="T4" fmla="*/ 0 w 499"/>
                <a:gd name="T5" fmla="*/ 0 h 244"/>
                <a:gd name="T6" fmla="*/ 203 w 499"/>
                <a:gd name="T7" fmla="*/ 237 h 244"/>
                <a:gd name="T8" fmla="*/ 352 w 499"/>
                <a:gd name="T9" fmla="*/ 244 h 244"/>
                <a:gd name="T10" fmla="*/ 499 w 499"/>
                <a:gd name="T11" fmla="*/ 237 h 244"/>
              </a:gdLst>
              <a:ahLst/>
              <a:cxnLst>
                <a:cxn ang="0">
                  <a:pos x="T0" y="T1"/>
                </a:cxn>
                <a:cxn ang="0">
                  <a:pos x="T2" y="T3"/>
                </a:cxn>
                <a:cxn ang="0">
                  <a:pos x="T4" y="T5"/>
                </a:cxn>
                <a:cxn ang="0">
                  <a:pos x="T6" y="T7"/>
                </a:cxn>
                <a:cxn ang="0">
                  <a:pos x="T8" y="T9"/>
                </a:cxn>
                <a:cxn ang="0">
                  <a:pos x="T10" y="T11"/>
                </a:cxn>
              </a:cxnLst>
              <a:rect l="0" t="0" r="r" b="b"/>
              <a:pathLst>
                <a:path w="499" h="244">
                  <a:moveTo>
                    <a:pt x="499" y="237"/>
                  </a:moveTo>
                  <a:cubicBezTo>
                    <a:pt x="436" y="177"/>
                    <a:pt x="377" y="111"/>
                    <a:pt x="325" y="41"/>
                  </a:cubicBezTo>
                  <a:cubicBezTo>
                    <a:pt x="213" y="39"/>
                    <a:pt x="104" y="25"/>
                    <a:pt x="0" y="0"/>
                  </a:cubicBezTo>
                  <a:cubicBezTo>
                    <a:pt x="59" y="86"/>
                    <a:pt x="128" y="165"/>
                    <a:pt x="203" y="237"/>
                  </a:cubicBezTo>
                  <a:cubicBezTo>
                    <a:pt x="252" y="241"/>
                    <a:pt x="302" y="244"/>
                    <a:pt x="352" y="244"/>
                  </a:cubicBezTo>
                  <a:cubicBezTo>
                    <a:pt x="402" y="244"/>
                    <a:pt x="451" y="241"/>
                    <a:pt x="499" y="23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1" name="Freeform 39">
              <a:extLst>
                <a:ext uri="{FF2B5EF4-FFF2-40B4-BE49-F238E27FC236}">
                  <a16:creationId xmlns:a16="http://schemas.microsoft.com/office/drawing/2014/main" id="{48BA7344-87B1-4123-BC26-F5825C816C78}"/>
                </a:ext>
              </a:extLst>
            </p:cNvPr>
            <p:cNvSpPr>
              <a:spLocks/>
            </p:cNvSpPr>
            <p:nvPr/>
          </p:nvSpPr>
          <p:spPr bwMode="auto">
            <a:xfrm>
              <a:off x="1154430" y="5489258"/>
              <a:ext cx="893762" cy="544513"/>
            </a:xfrm>
            <a:custGeom>
              <a:avLst/>
              <a:gdLst>
                <a:gd name="T0" fmla="*/ 0 w 462"/>
                <a:gd name="T1" fmla="*/ 0 h 283"/>
                <a:gd name="T2" fmla="*/ 137 w 462"/>
                <a:gd name="T3" fmla="*/ 242 h 283"/>
                <a:gd name="T4" fmla="*/ 462 w 462"/>
                <a:gd name="T5" fmla="*/ 283 h 283"/>
                <a:gd name="T6" fmla="*/ 331 w 462"/>
                <a:gd name="T7" fmla="*/ 73 h 283"/>
                <a:gd name="T8" fmla="*/ 0 w 462"/>
                <a:gd name="T9" fmla="*/ 0 h 283"/>
              </a:gdLst>
              <a:ahLst/>
              <a:cxnLst>
                <a:cxn ang="0">
                  <a:pos x="T0" y="T1"/>
                </a:cxn>
                <a:cxn ang="0">
                  <a:pos x="T2" y="T3"/>
                </a:cxn>
                <a:cxn ang="0">
                  <a:pos x="T4" y="T5"/>
                </a:cxn>
                <a:cxn ang="0">
                  <a:pos x="T6" y="T7"/>
                </a:cxn>
                <a:cxn ang="0">
                  <a:pos x="T8" y="T9"/>
                </a:cxn>
              </a:cxnLst>
              <a:rect l="0" t="0" r="r" b="b"/>
              <a:pathLst>
                <a:path w="462" h="283">
                  <a:moveTo>
                    <a:pt x="0" y="0"/>
                  </a:moveTo>
                  <a:cubicBezTo>
                    <a:pt x="38" y="85"/>
                    <a:pt x="84" y="166"/>
                    <a:pt x="137" y="242"/>
                  </a:cubicBezTo>
                  <a:cubicBezTo>
                    <a:pt x="241" y="267"/>
                    <a:pt x="350" y="281"/>
                    <a:pt x="462" y="283"/>
                  </a:cubicBezTo>
                  <a:cubicBezTo>
                    <a:pt x="413" y="217"/>
                    <a:pt x="369" y="147"/>
                    <a:pt x="331" y="73"/>
                  </a:cubicBezTo>
                  <a:cubicBezTo>
                    <a:pt x="216" y="61"/>
                    <a:pt x="105" y="3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2" name="Freeform 40">
              <a:extLst>
                <a:ext uri="{FF2B5EF4-FFF2-40B4-BE49-F238E27FC236}">
                  <a16:creationId xmlns:a16="http://schemas.microsoft.com/office/drawing/2014/main" id="{83EB65B8-7DB0-4D26-A8E1-7F1C5F19E017}"/>
                </a:ext>
              </a:extLst>
            </p:cNvPr>
            <p:cNvSpPr>
              <a:spLocks/>
            </p:cNvSpPr>
            <p:nvPr/>
          </p:nvSpPr>
          <p:spPr bwMode="auto">
            <a:xfrm>
              <a:off x="2792730" y="6605271"/>
              <a:ext cx="736600" cy="366713"/>
            </a:xfrm>
            <a:custGeom>
              <a:avLst/>
              <a:gdLst>
                <a:gd name="T0" fmla="*/ 0 w 381"/>
                <a:gd name="T1" fmla="*/ 65 h 190"/>
                <a:gd name="T2" fmla="*/ 233 w 381"/>
                <a:gd name="T3" fmla="*/ 190 h 190"/>
                <a:gd name="T4" fmla="*/ 381 w 381"/>
                <a:gd name="T5" fmla="*/ 117 h 190"/>
                <a:gd name="T6" fmla="*/ 204 w 381"/>
                <a:gd name="T7" fmla="*/ 0 h 190"/>
                <a:gd name="T8" fmla="*/ 0 w 381"/>
                <a:gd name="T9" fmla="*/ 65 h 190"/>
              </a:gdLst>
              <a:ahLst/>
              <a:cxnLst>
                <a:cxn ang="0">
                  <a:pos x="T0" y="T1"/>
                </a:cxn>
                <a:cxn ang="0">
                  <a:pos x="T2" y="T3"/>
                </a:cxn>
                <a:cxn ang="0">
                  <a:pos x="T4" y="T5"/>
                </a:cxn>
                <a:cxn ang="0">
                  <a:pos x="T6" y="T7"/>
                </a:cxn>
                <a:cxn ang="0">
                  <a:pos x="T8" y="T9"/>
                </a:cxn>
              </a:cxnLst>
              <a:rect l="0" t="0" r="r" b="b"/>
              <a:pathLst>
                <a:path w="381" h="190">
                  <a:moveTo>
                    <a:pt x="0" y="65"/>
                  </a:moveTo>
                  <a:cubicBezTo>
                    <a:pt x="74" y="113"/>
                    <a:pt x="152" y="155"/>
                    <a:pt x="233" y="190"/>
                  </a:cubicBezTo>
                  <a:cubicBezTo>
                    <a:pt x="284" y="168"/>
                    <a:pt x="333" y="144"/>
                    <a:pt x="381" y="117"/>
                  </a:cubicBezTo>
                  <a:cubicBezTo>
                    <a:pt x="319" y="82"/>
                    <a:pt x="260" y="43"/>
                    <a:pt x="204" y="0"/>
                  </a:cubicBezTo>
                  <a:cubicBezTo>
                    <a:pt x="138" y="26"/>
                    <a:pt x="70" y="48"/>
                    <a:pt x="0" y="6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3" name="Freeform 41">
              <a:extLst>
                <a:ext uri="{FF2B5EF4-FFF2-40B4-BE49-F238E27FC236}">
                  <a16:creationId xmlns:a16="http://schemas.microsoft.com/office/drawing/2014/main" id="{576C85FF-A771-4C2B-9A07-F8AC64D98FDF}"/>
                </a:ext>
              </a:extLst>
            </p:cNvPr>
            <p:cNvSpPr>
              <a:spLocks/>
            </p:cNvSpPr>
            <p:nvPr/>
          </p:nvSpPr>
          <p:spPr bwMode="auto">
            <a:xfrm>
              <a:off x="2384743" y="6322696"/>
              <a:ext cx="803275" cy="407988"/>
            </a:xfrm>
            <a:custGeom>
              <a:avLst/>
              <a:gdLst>
                <a:gd name="T0" fmla="*/ 250 w 415"/>
                <a:gd name="T1" fmla="*/ 0 h 212"/>
                <a:gd name="T2" fmla="*/ 0 w 415"/>
                <a:gd name="T3" fmla="*/ 46 h 212"/>
                <a:gd name="T4" fmla="*/ 211 w 415"/>
                <a:gd name="T5" fmla="*/ 212 h 212"/>
                <a:gd name="T6" fmla="*/ 415 w 415"/>
                <a:gd name="T7" fmla="*/ 147 h 212"/>
                <a:gd name="T8" fmla="*/ 250 w 415"/>
                <a:gd name="T9" fmla="*/ 0 h 212"/>
              </a:gdLst>
              <a:ahLst/>
              <a:cxnLst>
                <a:cxn ang="0">
                  <a:pos x="T0" y="T1"/>
                </a:cxn>
                <a:cxn ang="0">
                  <a:pos x="T2" y="T3"/>
                </a:cxn>
                <a:cxn ang="0">
                  <a:pos x="T4" y="T5"/>
                </a:cxn>
                <a:cxn ang="0">
                  <a:pos x="T6" y="T7"/>
                </a:cxn>
                <a:cxn ang="0">
                  <a:pos x="T8" y="T9"/>
                </a:cxn>
              </a:cxnLst>
              <a:rect l="0" t="0" r="r" b="b"/>
              <a:pathLst>
                <a:path w="415" h="212">
                  <a:moveTo>
                    <a:pt x="250" y="0"/>
                  </a:moveTo>
                  <a:cubicBezTo>
                    <a:pt x="169" y="22"/>
                    <a:pt x="86" y="37"/>
                    <a:pt x="0" y="46"/>
                  </a:cubicBezTo>
                  <a:cubicBezTo>
                    <a:pt x="65" y="107"/>
                    <a:pt x="136" y="163"/>
                    <a:pt x="211" y="212"/>
                  </a:cubicBezTo>
                  <a:cubicBezTo>
                    <a:pt x="281" y="195"/>
                    <a:pt x="349" y="173"/>
                    <a:pt x="415" y="147"/>
                  </a:cubicBezTo>
                  <a:cubicBezTo>
                    <a:pt x="356" y="102"/>
                    <a:pt x="301" y="53"/>
                    <a:pt x="25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4" name="Freeform 42">
              <a:extLst>
                <a:ext uri="{FF2B5EF4-FFF2-40B4-BE49-F238E27FC236}">
                  <a16:creationId xmlns:a16="http://schemas.microsoft.com/office/drawing/2014/main" id="{0F1340B6-AECF-4BDB-8120-612E8C504E34}"/>
                </a:ext>
              </a:extLst>
            </p:cNvPr>
            <p:cNvSpPr>
              <a:spLocks/>
            </p:cNvSpPr>
            <p:nvPr/>
          </p:nvSpPr>
          <p:spPr bwMode="auto">
            <a:xfrm>
              <a:off x="2048193" y="5994083"/>
              <a:ext cx="820737" cy="417513"/>
            </a:xfrm>
            <a:custGeom>
              <a:avLst/>
              <a:gdLst>
                <a:gd name="T0" fmla="*/ 27 w 424"/>
                <a:gd name="T1" fmla="*/ 22 h 217"/>
                <a:gd name="T2" fmla="*/ 0 w 424"/>
                <a:gd name="T3" fmla="*/ 21 h 217"/>
                <a:gd name="T4" fmla="*/ 174 w 424"/>
                <a:gd name="T5" fmla="*/ 217 h 217"/>
                <a:gd name="T6" fmla="*/ 424 w 424"/>
                <a:gd name="T7" fmla="*/ 171 h 217"/>
                <a:gd name="T8" fmla="*/ 280 w 424"/>
                <a:gd name="T9" fmla="*/ 0 h 217"/>
                <a:gd name="T10" fmla="*/ 27 w 424"/>
                <a:gd name="T11" fmla="*/ 22 h 217"/>
              </a:gdLst>
              <a:ahLst/>
              <a:cxnLst>
                <a:cxn ang="0">
                  <a:pos x="T0" y="T1"/>
                </a:cxn>
                <a:cxn ang="0">
                  <a:pos x="T2" y="T3"/>
                </a:cxn>
                <a:cxn ang="0">
                  <a:pos x="T4" y="T5"/>
                </a:cxn>
                <a:cxn ang="0">
                  <a:pos x="T6" y="T7"/>
                </a:cxn>
                <a:cxn ang="0">
                  <a:pos x="T8" y="T9"/>
                </a:cxn>
                <a:cxn ang="0">
                  <a:pos x="T10" y="T11"/>
                </a:cxn>
              </a:cxnLst>
              <a:rect l="0" t="0" r="r" b="b"/>
              <a:pathLst>
                <a:path w="424" h="217">
                  <a:moveTo>
                    <a:pt x="27" y="22"/>
                  </a:moveTo>
                  <a:cubicBezTo>
                    <a:pt x="18" y="22"/>
                    <a:pt x="9" y="21"/>
                    <a:pt x="0" y="21"/>
                  </a:cubicBezTo>
                  <a:cubicBezTo>
                    <a:pt x="52" y="91"/>
                    <a:pt x="111" y="157"/>
                    <a:pt x="174" y="217"/>
                  </a:cubicBezTo>
                  <a:cubicBezTo>
                    <a:pt x="260" y="208"/>
                    <a:pt x="343" y="193"/>
                    <a:pt x="424" y="171"/>
                  </a:cubicBezTo>
                  <a:cubicBezTo>
                    <a:pt x="372" y="118"/>
                    <a:pt x="324" y="61"/>
                    <a:pt x="280" y="0"/>
                  </a:cubicBezTo>
                  <a:cubicBezTo>
                    <a:pt x="198" y="14"/>
                    <a:pt x="113" y="22"/>
                    <a:pt x="27" y="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5" name="Freeform 43">
              <a:extLst>
                <a:ext uri="{FF2B5EF4-FFF2-40B4-BE49-F238E27FC236}">
                  <a16:creationId xmlns:a16="http://schemas.microsoft.com/office/drawing/2014/main" id="{D985FB8E-9A25-4356-B910-194DEF598723}"/>
                </a:ext>
              </a:extLst>
            </p:cNvPr>
            <p:cNvSpPr>
              <a:spLocks/>
            </p:cNvSpPr>
            <p:nvPr/>
          </p:nvSpPr>
          <p:spPr bwMode="auto">
            <a:xfrm>
              <a:off x="1794193" y="5630546"/>
              <a:ext cx="795337" cy="406400"/>
            </a:xfrm>
            <a:custGeom>
              <a:avLst/>
              <a:gdLst>
                <a:gd name="T0" fmla="*/ 411 w 411"/>
                <a:gd name="T1" fmla="*/ 189 h 211"/>
                <a:gd name="T2" fmla="*/ 296 w 411"/>
                <a:gd name="T3" fmla="*/ 2 h 211"/>
                <a:gd name="T4" fmla="*/ 158 w 411"/>
                <a:gd name="T5" fmla="*/ 8 h 211"/>
                <a:gd name="T6" fmla="*/ 0 w 411"/>
                <a:gd name="T7" fmla="*/ 0 h 211"/>
                <a:gd name="T8" fmla="*/ 131 w 411"/>
                <a:gd name="T9" fmla="*/ 210 h 211"/>
                <a:gd name="T10" fmla="*/ 158 w 411"/>
                <a:gd name="T11" fmla="*/ 211 h 211"/>
                <a:gd name="T12" fmla="*/ 411 w 411"/>
                <a:gd name="T13" fmla="*/ 189 h 211"/>
              </a:gdLst>
              <a:ahLst/>
              <a:cxnLst>
                <a:cxn ang="0">
                  <a:pos x="T0" y="T1"/>
                </a:cxn>
                <a:cxn ang="0">
                  <a:pos x="T2" y="T3"/>
                </a:cxn>
                <a:cxn ang="0">
                  <a:pos x="T4" y="T5"/>
                </a:cxn>
                <a:cxn ang="0">
                  <a:pos x="T6" y="T7"/>
                </a:cxn>
                <a:cxn ang="0">
                  <a:pos x="T8" y="T9"/>
                </a:cxn>
                <a:cxn ang="0">
                  <a:pos x="T10" y="T11"/>
                </a:cxn>
                <a:cxn ang="0">
                  <a:pos x="T12" y="T13"/>
                </a:cxn>
              </a:cxnLst>
              <a:rect l="0" t="0" r="r" b="b"/>
              <a:pathLst>
                <a:path w="411" h="211">
                  <a:moveTo>
                    <a:pt x="411" y="189"/>
                  </a:moveTo>
                  <a:cubicBezTo>
                    <a:pt x="369" y="130"/>
                    <a:pt x="330" y="67"/>
                    <a:pt x="296" y="2"/>
                  </a:cubicBezTo>
                  <a:cubicBezTo>
                    <a:pt x="251" y="6"/>
                    <a:pt x="205" y="8"/>
                    <a:pt x="158" y="8"/>
                  </a:cubicBezTo>
                  <a:cubicBezTo>
                    <a:pt x="105" y="8"/>
                    <a:pt x="52" y="5"/>
                    <a:pt x="0" y="0"/>
                  </a:cubicBezTo>
                  <a:cubicBezTo>
                    <a:pt x="38" y="74"/>
                    <a:pt x="82" y="144"/>
                    <a:pt x="131" y="210"/>
                  </a:cubicBezTo>
                  <a:cubicBezTo>
                    <a:pt x="140" y="210"/>
                    <a:pt x="149" y="211"/>
                    <a:pt x="158" y="211"/>
                  </a:cubicBezTo>
                  <a:cubicBezTo>
                    <a:pt x="244" y="211"/>
                    <a:pt x="329" y="203"/>
                    <a:pt x="411" y="18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6" name="Freeform 44">
              <a:extLst>
                <a:ext uri="{FF2B5EF4-FFF2-40B4-BE49-F238E27FC236}">
                  <a16:creationId xmlns:a16="http://schemas.microsoft.com/office/drawing/2014/main" id="{6EC21610-CD04-4B2D-9166-30D99C84C961}"/>
                </a:ext>
              </a:extLst>
            </p:cNvPr>
            <p:cNvSpPr>
              <a:spLocks/>
            </p:cNvSpPr>
            <p:nvPr/>
          </p:nvSpPr>
          <p:spPr bwMode="auto">
            <a:xfrm>
              <a:off x="3188018" y="6430646"/>
              <a:ext cx="627062" cy="400050"/>
            </a:xfrm>
            <a:custGeom>
              <a:avLst/>
              <a:gdLst>
                <a:gd name="T0" fmla="*/ 187 w 325"/>
                <a:gd name="T1" fmla="*/ 0 h 208"/>
                <a:gd name="T2" fmla="*/ 0 w 325"/>
                <a:gd name="T3" fmla="*/ 91 h 208"/>
                <a:gd name="T4" fmla="*/ 177 w 325"/>
                <a:gd name="T5" fmla="*/ 208 h 208"/>
                <a:gd name="T6" fmla="*/ 325 w 325"/>
                <a:gd name="T7" fmla="*/ 113 h 208"/>
                <a:gd name="T8" fmla="*/ 187 w 325"/>
                <a:gd name="T9" fmla="*/ 0 h 208"/>
              </a:gdLst>
              <a:ahLst/>
              <a:cxnLst>
                <a:cxn ang="0">
                  <a:pos x="T0" y="T1"/>
                </a:cxn>
                <a:cxn ang="0">
                  <a:pos x="T2" y="T3"/>
                </a:cxn>
                <a:cxn ang="0">
                  <a:pos x="T4" y="T5"/>
                </a:cxn>
                <a:cxn ang="0">
                  <a:pos x="T6" y="T7"/>
                </a:cxn>
                <a:cxn ang="0">
                  <a:pos x="T8" y="T9"/>
                </a:cxn>
              </a:cxnLst>
              <a:rect l="0" t="0" r="r" b="b"/>
              <a:pathLst>
                <a:path w="325" h="208">
                  <a:moveTo>
                    <a:pt x="187" y="0"/>
                  </a:moveTo>
                  <a:cubicBezTo>
                    <a:pt x="127" y="35"/>
                    <a:pt x="65" y="65"/>
                    <a:pt x="0" y="91"/>
                  </a:cubicBezTo>
                  <a:cubicBezTo>
                    <a:pt x="56" y="134"/>
                    <a:pt x="115" y="173"/>
                    <a:pt x="177" y="208"/>
                  </a:cubicBezTo>
                  <a:cubicBezTo>
                    <a:pt x="228" y="179"/>
                    <a:pt x="278" y="148"/>
                    <a:pt x="325" y="113"/>
                  </a:cubicBezTo>
                  <a:cubicBezTo>
                    <a:pt x="277" y="78"/>
                    <a:pt x="231" y="40"/>
                    <a:pt x="18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7" name="Freeform 45">
              <a:extLst>
                <a:ext uri="{FF2B5EF4-FFF2-40B4-BE49-F238E27FC236}">
                  <a16:creationId xmlns:a16="http://schemas.microsoft.com/office/drawing/2014/main" id="{D55E81B7-9FB7-451F-949D-B95D881EF29D}"/>
                </a:ext>
              </a:extLst>
            </p:cNvPr>
            <p:cNvSpPr>
              <a:spLocks/>
            </p:cNvSpPr>
            <p:nvPr/>
          </p:nvSpPr>
          <p:spPr bwMode="auto">
            <a:xfrm>
              <a:off x="2868930" y="6168708"/>
              <a:ext cx="679450" cy="436563"/>
            </a:xfrm>
            <a:custGeom>
              <a:avLst/>
              <a:gdLst>
                <a:gd name="T0" fmla="*/ 223 w 352"/>
                <a:gd name="T1" fmla="*/ 0 h 227"/>
                <a:gd name="T2" fmla="*/ 0 w 352"/>
                <a:gd name="T3" fmla="*/ 80 h 227"/>
                <a:gd name="T4" fmla="*/ 165 w 352"/>
                <a:gd name="T5" fmla="*/ 227 h 227"/>
                <a:gd name="T6" fmla="*/ 352 w 352"/>
                <a:gd name="T7" fmla="*/ 136 h 227"/>
                <a:gd name="T8" fmla="*/ 223 w 352"/>
                <a:gd name="T9" fmla="*/ 0 h 227"/>
              </a:gdLst>
              <a:ahLst/>
              <a:cxnLst>
                <a:cxn ang="0">
                  <a:pos x="T0" y="T1"/>
                </a:cxn>
                <a:cxn ang="0">
                  <a:pos x="T2" y="T3"/>
                </a:cxn>
                <a:cxn ang="0">
                  <a:pos x="T4" y="T5"/>
                </a:cxn>
                <a:cxn ang="0">
                  <a:pos x="T6" y="T7"/>
                </a:cxn>
                <a:cxn ang="0">
                  <a:pos x="T8" y="T9"/>
                </a:cxn>
              </a:cxnLst>
              <a:rect l="0" t="0" r="r" b="b"/>
              <a:pathLst>
                <a:path w="352" h="227">
                  <a:moveTo>
                    <a:pt x="223" y="0"/>
                  </a:moveTo>
                  <a:cubicBezTo>
                    <a:pt x="151" y="32"/>
                    <a:pt x="77" y="59"/>
                    <a:pt x="0" y="80"/>
                  </a:cubicBezTo>
                  <a:cubicBezTo>
                    <a:pt x="51" y="133"/>
                    <a:pt x="106" y="182"/>
                    <a:pt x="165" y="227"/>
                  </a:cubicBezTo>
                  <a:cubicBezTo>
                    <a:pt x="230" y="201"/>
                    <a:pt x="292" y="171"/>
                    <a:pt x="352" y="136"/>
                  </a:cubicBezTo>
                  <a:cubicBezTo>
                    <a:pt x="306" y="94"/>
                    <a:pt x="263" y="48"/>
                    <a:pt x="22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8" name="Freeform 46">
              <a:extLst>
                <a:ext uri="{FF2B5EF4-FFF2-40B4-BE49-F238E27FC236}">
                  <a16:creationId xmlns:a16="http://schemas.microsoft.com/office/drawing/2014/main" id="{4C3A3CDD-527E-4ADF-8427-EA3CE9EA15F6}"/>
                </a:ext>
              </a:extLst>
            </p:cNvPr>
            <p:cNvSpPr>
              <a:spLocks/>
            </p:cNvSpPr>
            <p:nvPr/>
          </p:nvSpPr>
          <p:spPr bwMode="auto">
            <a:xfrm>
              <a:off x="3548380" y="6200458"/>
              <a:ext cx="554037" cy="447675"/>
            </a:xfrm>
            <a:custGeom>
              <a:avLst/>
              <a:gdLst>
                <a:gd name="T0" fmla="*/ 180 w 286"/>
                <a:gd name="T1" fmla="*/ 0 h 233"/>
                <a:gd name="T2" fmla="*/ 0 w 286"/>
                <a:gd name="T3" fmla="*/ 120 h 233"/>
                <a:gd name="T4" fmla="*/ 138 w 286"/>
                <a:gd name="T5" fmla="*/ 233 h 233"/>
                <a:gd name="T6" fmla="*/ 286 w 286"/>
                <a:gd name="T7" fmla="*/ 110 h 233"/>
                <a:gd name="T8" fmla="*/ 180 w 286"/>
                <a:gd name="T9" fmla="*/ 0 h 233"/>
              </a:gdLst>
              <a:ahLst/>
              <a:cxnLst>
                <a:cxn ang="0">
                  <a:pos x="T0" y="T1"/>
                </a:cxn>
                <a:cxn ang="0">
                  <a:pos x="T2" y="T3"/>
                </a:cxn>
                <a:cxn ang="0">
                  <a:pos x="T4" y="T5"/>
                </a:cxn>
                <a:cxn ang="0">
                  <a:pos x="T6" y="T7"/>
                </a:cxn>
                <a:cxn ang="0">
                  <a:pos x="T8" y="T9"/>
                </a:cxn>
              </a:cxnLst>
              <a:rect l="0" t="0" r="r" b="b"/>
              <a:pathLst>
                <a:path w="286" h="233">
                  <a:moveTo>
                    <a:pt x="180" y="0"/>
                  </a:moveTo>
                  <a:cubicBezTo>
                    <a:pt x="123" y="44"/>
                    <a:pt x="63" y="84"/>
                    <a:pt x="0" y="120"/>
                  </a:cubicBezTo>
                  <a:cubicBezTo>
                    <a:pt x="44" y="160"/>
                    <a:pt x="90" y="198"/>
                    <a:pt x="138" y="233"/>
                  </a:cubicBezTo>
                  <a:cubicBezTo>
                    <a:pt x="190" y="195"/>
                    <a:pt x="239" y="154"/>
                    <a:pt x="286" y="110"/>
                  </a:cubicBezTo>
                  <a:cubicBezTo>
                    <a:pt x="249" y="75"/>
                    <a:pt x="213" y="38"/>
                    <a:pt x="18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grpSp>
      <p:sp>
        <p:nvSpPr>
          <p:cNvPr id="49" name="TextBox 48">
            <a:extLst>
              <a:ext uri="{FF2B5EF4-FFF2-40B4-BE49-F238E27FC236}">
                <a16:creationId xmlns:a16="http://schemas.microsoft.com/office/drawing/2014/main" id="{0393DE1D-5800-4289-98C7-8D843CE8A296}"/>
              </a:ext>
            </a:extLst>
          </p:cNvPr>
          <p:cNvSpPr txBox="1"/>
          <p:nvPr/>
        </p:nvSpPr>
        <p:spPr>
          <a:xfrm>
            <a:off x="11145947" y="6156805"/>
            <a:ext cx="488731" cy="276999"/>
          </a:xfrm>
          <a:prstGeom prst="rect">
            <a:avLst/>
          </a:prstGeom>
          <a:noFill/>
        </p:spPr>
        <p:txBody>
          <a:bodyPr wrap="square" rtlCol="0">
            <a:spAutoFit/>
          </a:bodyPr>
          <a:lstStyle/>
          <a:p>
            <a:pPr algn="ctr"/>
            <a:fld id="{691AF18D-0852-4468-85C6-A271F63CD70E}" type="slidenum">
              <a:rPr lang="en-US" sz="1200" b="1" smtClean="0">
                <a:solidFill>
                  <a:schemeClr val="accent1"/>
                </a:solidFill>
                <a:latin typeface="+mj-lt"/>
              </a:rPr>
              <a:pPr algn="ctr"/>
              <a:t>6</a:t>
            </a:fld>
            <a:endParaRPr lang="en-US" sz="1200" b="1" dirty="0">
              <a:solidFill>
                <a:schemeClr val="accent1"/>
              </a:solidFill>
              <a:latin typeface="+mj-lt"/>
              <a:ea typeface="Open Sans Light" panose="020B0306030504020204" pitchFamily="34" charset="0"/>
              <a:cs typeface="Open Sans Light" panose="020B0306030504020204" pitchFamily="34" charset="0"/>
            </a:endParaRPr>
          </a:p>
        </p:txBody>
      </p:sp>
      <p:sp>
        <p:nvSpPr>
          <p:cNvPr id="50" name="Freeform 9">
            <a:extLst>
              <a:ext uri="{FF2B5EF4-FFF2-40B4-BE49-F238E27FC236}">
                <a16:creationId xmlns:a16="http://schemas.microsoft.com/office/drawing/2014/main" id="{F61D8F1D-E059-4048-B580-D4A1EB7A6E9D}"/>
              </a:ext>
            </a:extLst>
          </p:cNvPr>
          <p:cNvSpPr>
            <a:spLocks/>
          </p:cNvSpPr>
          <p:nvPr/>
        </p:nvSpPr>
        <p:spPr bwMode="auto">
          <a:xfrm>
            <a:off x="11573969" y="6193534"/>
            <a:ext cx="188118" cy="230382"/>
          </a:xfrm>
          <a:custGeom>
            <a:avLst/>
            <a:gdLst>
              <a:gd name="T0" fmla="*/ 1580 w 1676"/>
              <a:gd name="T1" fmla="*/ 862 h 2064"/>
              <a:gd name="T2" fmla="*/ 1580 w 1676"/>
              <a:gd name="T3" fmla="*/ 862 h 2064"/>
              <a:gd name="T4" fmla="*/ 325 w 1676"/>
              <a:gd name="T5" fmla="*/ 45 h 2064"/>
              <a:gd name="T6" fmla="*/ 110 w 1676"/>
              <a:gd name="T7" fmla="*/ 37 h 2064"/>
              <a:gd name="T8" fmla="*/ 0 w 1676"/>
              <a:gd name="T9" fmla="*/ 222 h 2064"/>
              <a:gd name="T10" fmla="*/ 0 w 1676"/>
              <a:gd name="T11" fmla="*/ 702 h 2064"/>
              <a:gd name="T12" fmla="*/ 38 w 1676"/>
              <a:gd name="T13" fmla="*/ 769 h 2064"/>
              <a:gd name="T14" fmla="*/ 115 w 1676"/>
              <a:gd name="T15" fmla="*/ 774 h 2064"/>
              <a:gd name="T16" fmla="*/ 240 w 1676"/>
              <a:gd name="T17" fmla="*/ 746 h 2064"/>
              <a:gd name="T18" fmla="*/ 531 w 1676"/>
              <a:gd name="T19" fmla="*/ 1038 h 2064"/>
              <a:gd name="T20" fmla="*/ 240 w 1676"/>
              <a:gd name="T21" fmla="*/ 1329 h 2064"/>
              <a:gd name="T22" fmla="*/ 115 w 1676"/>
              <a:gd name="T23" fmla="*/ 1301 h 2064"/>
              <a:gd name="T24" fmla="*/ 38 w 1676"/>
              <a:gd name="T25" fmla="*/ 1306 h 2064"/>
              <a:gd name="T26" fmla="*/ 0 w 1676"/>
              <a:gd name="T27" fmla="*/ 1374 h 2064"/>
              <a:gd name="T28" fmla="*/ 0 w 1676"/>
              <a:gd name="T29" fmla="*/ 1854 h 2064"/>
              <a:gd name="T30" fmla="*/ 110 w 1676"/>
              <a:gd name="T31" fmla="*/ 2038 h 2064"/>
              <a:gd name="T32" fmla="*/ 210 w 1676"/>
              <a:gd name="T33" fmla="*/ 2064 h 2064"/>
              <a:gd name="T34" fmla="*/ 325 w 1676"/>
              <a:gd name="T35" fmla="*/ 2030 h 2064"/>
              <a:gd name="T36" fmla="*/ 1580 w 1676"/>
              <a:gd name="T37" fmla="*/ 1214 h 2064"/>
              <a:gd name="T38" fmla="*/ 1676 w 1676"/>
              <a:gd name="T39" fmla="*/ 1038 h 2064"/>
              <a:gd name="T40" fmla="*/ 1580 w 1676"/>
              <a:gd name="T41" fmla="*/ 86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6" h="2064">
                <a:moveTo>
                  <a:pt x="1580" y="862"/>
                </a:moveTo>
                <a:cubicBezTo>
                  <a:pt x="1580" y="862"/>
                  <a:pt x="1580" y="862"/>
                  <a:pt x="1580" y="862"/>
                </a:cubicBezTo>
                <a:cubicBezTo>
                  <a:pt x="325" y="45"/>
                  <a:pt x="325" y="45"/>
                  <a:pt x="325" y="45"/>
                </a:cubicBezTo>
                <a:cubicBezTo>
                  <a:pt x="260" y="3"/>
                  <a:pt x="178" y="0"/>
                  <a:pt x="110" y="37"/>
                </a:cubicBezTo>
                <a:cubicBezTo>
                  <a:pt x="42" y="74"/>
                  <a:pt x="0" y="144"/>
                  <a:pt x="0" y="222"/>
                </a:cubicBezTo>
                <a:cubicBezTo>
                  <a:pt x="0" y="702"/>
                  <a:pt x="0" y="702"/>
                  <a:pt x="0" y="702"/>
                </a:cubicBezTo>
                <a:cubicBezTo>
                  <a:pt x="0" y="729"/>
                  <a:pt x="14" y="755"/>
                  <a:pt x="38" y="769"/>
                </a:cubicBezTo>
                <a:cubicBezTo>
                  <a:pt x="61" y="784"/>
                  <a:pt x="90" y="786"/>
                  <a:pt x="115" y="774"/>
                </a:cubicBezTo>
                <a:cubicBezTo>
                  <a:pt x="154" y="755"/>
                  <a:pt x="196" y="746"/>
                  <a:pt x="240" y="746"/>
                </a:cubicBezTo>
                <a:cubicBezTo>
                  <a:pt x="401" y="746"/>
                  <a:pt x="531" y="877"/>
                  <a:pt x="531" y="1038"/>
                </a:cubicBezTo>
                <a:cubicBezTo>
                  <a:pt x="531" y="1199"/>
                  <a:pt x="401" y="1329"/>
                  <a:pt x="240" y="1329"/>
                </a:cubicBezTo>
                <a:cubicBezTo>
                  <a:pt x="196" y="1329"/>
                  <a:pt x="154" y="1320"/>
                  <a:pt x="115" y="1301"/>
                </a:cubicBezTo>
                <a:cubicBezTo>
                  <a:pt x="90" y="1290"/>
                  <a:pt x="61" y="1291"/>
                  <a:pt x="38" y="1306"/>
                </a:cubicBezTo>
                <a:cubicBezTo>
                  <a:pt x="14" y="1321"/>
                  <a:pt x="0" y="1346"/>
                  <a:pt x="0" y="1374"/>
                </a:cubicBezTo>
                <a:cubicBezTo>
                  <a:pt x="0" y="1854"/>
                  <a:pt x="0" y="1854"/>
                  <a:pt x="0" y="1854"/>
                </a:cubicBezTo>
                <a:cubicBezTo>
                  <a:pt x="0" y="1931"/>
                  <a:pt x="42" y="2002"/>
                  <a:pt x="110" y="2038"/>
                </a:cubicBezTo>
                <a:cubicBezTo>
                  <a:pt x="141" y="2055"/>
                  <a:pt x="175" y="2064"/>
                  <a:pt x="210" y="2064"/>
                </a:cubicBezTo>
                <a:cubicBezTo>
                  <a:pt x="251" y="2064"/>
                  <a:pt x="291" y="2052"/>
                  <a:pt x="325" y="2030"/>
                </a:cubicBezTo>
                <a:cubicBezTo>
                  <a:pt x="1580" y="1214"/>
                  <a:pt x="1580" y="1214"/>
                  <a:pt x="1580" y="1214"/>
                </a:cubicBezTo>
                <a:cubicBezTo>
                  <a:pt x="1640" y="1175"/>
                  <a:pt x="1676" y="1109"/>
                  <a:pt x="1676" y="1038"/>
                </a:cubicBezTo>
                <a:cubicBezTo>
                  <a:pt x="1676" y="966"/>
                  <a:pt x="1640" y="901"/>
                  <a:pt x="1580" y="862"/>
                </a:cubicBezTo>
                <a:close/>
              </a:path>
            </a:pathLst>
          </a:custGeom>
          <a:gradFill>
            <a:gsLst>
              <a:gs pos="0">
                <a:schemeClr val="accent1"/>
              </a:gs>
              <a:gs pos="83000">
                <a:schemeClr val="accent2"/>
              </a:gs>
              <a:gs pos="100000">
                <a:schemeClr val="accent3"/>
              </a:gs>
            </a:gsLst>
            <a:lin ang="42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65" name="Oval 64">
            <a:extLst>
              <a:ext uri="{FF2B5EF4-FFF2-40B4-BE49-F238E27FC236}">
                <a16:creationId xmlns:a16="http://schemas.microsoft.com/office/drawing/2014/main" id="{01789E14-8F21-4438-A8C4-2730CAC1AA38}"/>
              </a:ext>
            </a:extLst>
          </p:cNvPr>
          <p:cNvSpPr/>
          <p:nvPr/>
        </p:nvSpPr>
        <p:spPr>
          <a:xfrm>
            <a:off x="8442599" y="4752059"/>
            <a:ext cx="1404746" cy="1404746"/>
          </a:xfrm>
          <a:prstGeom prst="ellipse">
            <a:avLst/>
          </a:prstGeom>
          <a:gradFill>
            <a:gsLst>
              <a:gs pos="0">
                <a:schemeClr val="accent1"/>
              </a:gs>
              <a:gs pos="83000">
                <a:schemeClr val="accent2"/>
              </a:gs>
              <a:gs pos="100000">
                <a:schemeClr val="accent3"/>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6" name="Oval 65">
            <a:extLst>
              <a:ext uri="{FF2B5EF4-FFF2-40B4-BE49-F238E27FC236}">
                <a16:creationId xmlns:a16="http://schemas.microsoft.com/office/drawing/2014/main" id="{DC224D41-66BB-4180-A4FF-9097887D3924}"/>
              </a:ext>
            </a:extLst>
          </p:cNvPr>
          <p:cNvSpPr/>
          <p:nvPr/>
        </p:nvSpPr>
        <p:spPr>
          <a:xfrm>
            <a:off x="9709480" y="3164173"/>
            <a:ext cx="1864489" cy="1864489"/>
          </a:xfrm>
          <a:prstGeom prst="ellipse">
            <a:avLst/>
          </a:prstGeom>
          <a:gradFill>
            <a:gsLst>
              <a:gs pos="0">
                <a:schemeClr val="accent1"/>
              </a:gs>
              <a:gs pos="83000">
                <a:schemeClr val="accent2"/>
              </a:gs>
              <a:gs pos="100000">
                <a:schemeClr val="accent3"/>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7" name="Oval 66">
            <a:extLst>
              <a:ext uri="{FF2B5EF4-FFF2-40B4-BE49-F238E27FC236}">
                <a16:creationId xmlns:a16="http://schemas.microsoft.com/office/drawing/2014/main" id="{75592E2E-9459-4F3A-8406-31F6AD7D4898}"/>
              </a:ext>
            </a:extLst>
          </p:cNvPr>
          <p:cNvSpPr/>
          <p:nvPr/>
        </p:nvSpPr>
        <p:spPr>
          <a:xfrm>
            <a:off x="7869166" y="1453176"/>
            <a:ext cx="2062162" cy="2062162"/>
          </a:xfrm>
          <a:prstGeom prst="ellipse">
            <a:avLst/>
          </a:prstGeom>
          <a:gradFill>
            <a:gsLst>
              <a:gs pos="0">
                <a:schemeClr val="accent1"/>
              </a:gs>
              <a:gs pos="83000">
                <a:schemeClr val="accent2"/>
              </a:gs>
              <a:gs pos="100000">
                <a:schemeClr val="accent3"/>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0" name="TextBox 99">
            <a:extLst>
              <a:ext uri="{FF2B5EF4-FFF2-40B4-BE49-F238E27FC236}">
                <a16:creationId xmlns:a16="http://schemas.microsoft.com/office/drawing/2014/main" id="{5551DA71-EE9C-4CAB-977A-E958D2D90BFF}"/>
              </a:ext>
            </a:extLst>
          </p:cNvPr>
          <p:cNvSpPr txBox="1"/>
          <p:nvPr/>
        </p:nvSpPr>
        <p:spPr>
          <a:xfrm>
            <a:off x="1009020" y="2224773"/>
            <a:ext cx="6245220" cy="584775"/>
          </a:xfrm>
          <a:prstGeom prst="rect">
            <a:avLst/>
          </a:prstGeom>
          <a:noFill/>
        </p:spPr>
        <p:txBody>
          <a:bodyPr wrap="square" rtlCol="0">
            <a:spAutoFit/>
          </a:bodyPr>
          <a:lstStyle/>
          <a:p>
            <a:r>
              <a:rPr lang="en-US" sz="3200" dirty="0"/>
              <a:t>Application Layer = Weak Point</a:t>
            </a:r>
            <a:endParaRPr lang="en-ID" sz="3200" b="1" dirty="0">
              <a:solidFill>
                <a:schemeClr val="accent1"/>
              </a:solidFill>
              <a:latin typeface="+mj-lt"/>
            </a:endParaRPr>
          </a:p>
        </p:txBody>
      </p:sp>
      <p:sp>
        <p:nvSpPr>
          <p:cNvPr id="101" name="TextBox 100">
            <a:extLst>
              <a:ext uri="{FF2B5EF4-FFF2-40B4-BE49-F238E27FC236}">
                <a16:creationId xmlns:a16="http://schemas.microsoft.com/office/drawing/2014/main" id="{6646224B-C98F-4FBA-BF2D-16A1E76AD43D}"/>
              </a:ext>
            </a:extLst>
          </p:cNvPr>
          <p:cNvSpPr txBox="1"/>
          <p:nvPr/>
        </p:nvSpPr>
        <p:spPr>
          <a:xfrm>
            <a:off x="1007714" y="2774892"/>
            <a:ext cx="4143406" cy="276999"/>
          </a:xfrm>
          <a:prstGeom prst="rect">
            <a:avLst/>
          </a:prstGeom>
          <a:noFill/>
        </p:spPr>
        <p:txBody>
          <a:bodyPr wrap="square" rtlCol="0">
            <a:spAutoFit/>
          </a:bodyPr>
          <a:lstStyle/>
          <a:p>
            <a:r>
              <a:rPr lang="en-US" sz="1200" dirty="0"/>
              <a:t>The OS Layer and Network layer are too hard now</a:t>
            </a:r>
            <a:endParaRPr lang="en-ID" sz="1200" dirty="0">
              <a:solidFill>
                <a:schemeClr val="tx2">
                  <a:lumMod val="40000"/>
                  <a:lumOff val="60000"/>
                </a:schemeClr>
              </a:solidFill>
              <a:latin typeface="+mj-lt"/>
            </a:endParaRPr>
          </a:p>
        </p:txBody>
      </p:sp>
      <p:sp>
        <p:nvSpPr>
          <p:cNvPr id="103" name="TextBox 102">
            <a:extLst>
              <a:ext uri="{FF2B5EF4-FFF2-40B4-BE49-F238E27FC236}">
                <a16:creationId xmlns:a16="http://schemas.microsoft.com/office/drawing/2014/main" id="{383EEEAE-96C6-49FE-B3AE-6C1F6B716A85}"/>
              </a:ext>
            </a:extLst>
          </p:cNvPr>
          <p:cNvSpPr txBox="1"/>
          <p:nvPr/>
        </p:nvSpPr>
        <p:spPr>
          <a:xfrm>
            <a:off x="8349076" y="1798270"/>
            <a:ext cx="1102341" cy="461665"/>
          </a:xfrm>
          <a:prstGeom prst="rect">
            <a:avLst/>
          </a:prstGeom>
          <a:noFill/>
        </p:spPr>
        <p:txBody>
          <a:bodyPr wrap="square" rtlCol="0" anchor="ctr">
            <a:spAutoFit/>
          </a:bodyPr>
          <a:lstStyle/>
          <a:p>
            <a:pPr algn="ctr"/>
            <a:r>
              <a:rPr lang="en-US" sz="2400" b="1" dirty="0">
                <a:solidFill>
                  <a:schemeClr val="bg1"/>
                </a:solidFill>
              </a:rPr>
              <a:t>70%</a:t>
            </a:r>
            <a:endParaRPr lang="en-US" sz="2400" b="1" dirty="0">
              <a:solidFill>
                <a:schemeClr val="bg1"/>
              </a:solidFill>
              <a:latin typeface="+mj-lt"/>
            </a:endParaRPr>
          </a:p>
        </p:txBody>
      </p:sp>
      <p:sp>
        <p:nvSpPr>
          <p:cNvPr id="107" name="TextBox 106">
            <a:extLst>
              <a:ext uri="{FF2B5EF4-FFF2-40B4-BE49-F238E27FC236}">
                <a16:creationId xmlns:a16="http://schemas.microsoft.com/office/drawing/2014/main" id="{0B30FFB9-6170-4EE8-935B-E63AFBEB5D1F}"/>
              </a:ext>
            </a:extLst>
          </p:cNvPr>
          <p:cNvSpPr txBox="1"/>
          <p:nvPr/>
        </p:nvSpPr>
        <p:spPr>
          <a:xfrm>
            <a:off x="8143371" y="2210066"/>
            <a:ext cx="1462734" cy="954107"/>
          </a:xfrm>
          <a:prstGeom prst="rect">
            <a:avLst/>
          </a:prstGeom>
          <a:noFill/>
        </p:spPr>
        <p:txBody>
          <a:bodyPr wrap="square" rtlCol="0">
            <a:spAutoFit/>
          </a:bodyPr>
          <a:lstStyle/>
          <a:p>
            <a:pPr algn="ctr"/>
            <a:r>
              <a:rPr lang="en-US" sz="1400" dirty="0">
                <a:solidFill>
                  <a:schemeClr val="bg1"/>
                </a:solidFill>
              </a:rPr>
              <a:t>of IT security budget is spent on Infrastructure</a:t>
            </a:r>
            <a:endParaRPr lang="en-ID" sz="1400" b="1" dirty="0">
              <a:solidFill>
                <a:schemeClr val="bg1"/>
              </a:solidFill>
              <a:latin typeface="+mj-lt"/>
            </a:endParaRPr>
          </a:p>
        </p:txBody>
      </p:sp>
      <p:sp>
        <p:nvSpPr>
          <p:cNvPr id="109" name="TextBox 108">
            <a:extLst>
              <a:ext uri="{FF2B5EF4-FFF2-40B4-BE49-F238E27FC236}">
                <a16:creationId xmlns:a16="http://schemas.microsoft.com/office/drawing/2014/main" id="{9D34C022-C509-4598-80F6-D485C0463336}"/>
              </a:ext>
            </a:extLst>
          </p:cNvPr>
          <p:cNvSpPr txBox="1"/>
          <p:nvPr/>
        </p:nvSpPr>
        <p:spPr>
          <a:xfrm>
            <a:off x="10058336" y="3429000"/>
            <a:ext cx="1102341" cy="523220"/>
          </a:xfrm>
          <a:prstGeom prst="rect">
            <a:avLst/>
          </a:prstGeom>
          <a:noFill/>
        </p:spPr>
        <p:txBody>
          <a:bodyPr wrap="square" rtlCol="0" anchor="ctr">
            <a:spAutoFit/>
          </a:bodyPr>
          <a:lstStyle/>
          <a:p>
            <a:pPr algn="ctr"/>
            <a:r>
              <a:rPr lang="en-US" sz="2800" b="1" dirty="0">
                <a:solidFill>
                  <a:schemeClr val="bg2"/>
                </a:solidFill>
                <a:latin typeface="+mj-lt"/>
              </a:rPr>
              <a:t>+75%</a:t>
            </a:r>
          </a:p>
        </p:txBody>
      </p:sp>
      <p:sp>
        <p:nvSpPr>
          <p:cNvPr id="111" name="TextBox 110">
            <a:extLst>
              <a:ext uri="{FF2B5EF4-FFF2-40B4-BE49-F238E27FC236}">
                <a16:creationId xmlns:a16="http://schemas.microsoft.com/office/drawing/2014/main" id="{FBB9891D-371F-4211-8A3A-F0AA01C5DDDE}"/>
              </a:ext>
            </a:extLst>
          </p:cNvPr>
          <p:cNvSpPr txBox="1"/>
          <p:nvPr/>
        </p:nvSpPr>
        <p:spPr>
          <a:xfrm>
            <a:off x="9910357" y="3895745"/>
            <a:ext cx="1462734" cy="954107"/>
          </a:xfrm>
          <a:prstGeom prst="rect">
            <a:avLst/>
          </a:prstGeom>
          <a:noFill/>
        </p:spPr>
        <p:txBody>
          <a:bodyPr wrap="square" rtlCol="0">
            <a:spAutoFit/>
          </a:bodyPr>
          <a:lstStyle/>
          <a:p>
            <a:pPr algn="ctr"/>
            <a:r>
              <a:rPr lang="en-US" sz="1400" dirty="0">
                <a:solidFill>
                  <a:schemeClr val="bg1"/>
                </a:solidFill>
              </a:rPr>
              <a:t>75% of attacks happen at the Application level</a:t>
            </a:r>
            <a:endParaRPr lang="en-ID" sz="1400" b="1" dirty="0">
              <a:solidFill>
                <a:schemeClr val="bg1"/>
              </a:solidFill>
              <a:latin typeface="+mj-lt"/>
            </a:endParaRPr>
          </a:p>
        </p:txBody>
      </p:sp>
      <p:sp>
        <p:nvSpPr>
          <p:cNvPr id="116" name="TextBox 115">
            <a:extLst>
              <a:ext uri="{FF2B5EF4-FFF2-40B4-BE49-F238E27FC236}">
                <a16:creationId xmlns:a16="http://schemas.microsoft.com/office/drawing/2014/main" id="{BF8F0DFF-6E84-41C3-BB0B-AEE907FC85AA}"/>
              </a:ext>
            </a:extLst>
          </p:cNvPr>
          <p:cNvSpPr txBox="1"/>
          <p:nvPr/>
        </p:nvSpPr>
        <p:spPr>
          <a:xfrm>
            <a:off x="8541367" y="5261834"/>
            <a:ext cx="1207210" cy="769441"/>
          </a:xfrm>
          <a:prstGeom prst="rect">
            <a:avLst/>
          </a:prstGeom>
          <a:noFill/>
        </p:spPr>
        <p:txBody>
          <a:bodyPr wrap="square" rtlCol="0">
            <a:spAutoFit/>
          </a:bodyPr>
          <a:lstStyle/>
          <a:p>
            <a:pPr algn="ctr"/>
            <a:r>
              <a:rPr lang="en-US" sz="1100" dirty="0">
                <a:solidFill>
                  <a:schemeClr val="bg1"/>
                </a:solidFill>
              </a:rPr>
              <a:t>developers are confident that they write secure code</a:t>
            </a:r>
            <a:endParaRPr lang="en-ID" sz="1100" b="1" dirty="0">
              <a:solidFill>
                <a:schemeClr val="bg1"/>
              </a:solidFill>
              <a:latin typeface="+mj-lt"/>
            </a:endParaRPr>
          </a:p>
        </p:txBody>
      </p:sp>
      <p:sp>
        <p:nvSpPr>
          <p:cNvPr id="99" name="TextBox 98">
            <a:extLst>
              <a:ext uri="{FF2B5EF4-FFF2-40B4-BE49-F238E27FC236}">
                <a16:creationId xmlns:a16="http://schemas.microsoft.com/office/drawing/2014/main" id="{804D3140-8B21-4AAF-AA5E-A4AA2E069C13}"/>
              </a:ext>
            </a:extLst>
          </p:cNvPr>
          <p:cNvSpPr txBox="1"/>
          <p:nvPr/>
        </p:nvSpPr>
        <p:spPr>
          <a:xfrm>
            <a:off x="8593801" y="4791625"/>
            <a:ext cx="1102341" cy="523220"/>
          </a:xfrm>
          <a:prstGeom prst="rect">
            <a:avLst/>
          </a:prstGeom>
          <a:noFill/>
        </p:spPr>
        <p:txBody>
          <a:bodyPr wrap="square" rtlCol="0" anchor="ctr">
            <a:spAutoFit/>
          </a:bodyPr>
          <a:lstStyle/>
          <a:p>
            <a:pPr algn="ctr"/>
            <a:r>
              <a:rPr lang="en-US" sz="2800" b="1" dirty="0">
                <a:solidFill>
                  <a:schemeClr val="bg2"/>
                </a:solidFill>
                <a:latin typeface="+mj-lt"/>
              </a:rPr>
              <a:t>1/3</a:t>
            </a:r>
          </a:p>
        </p:txBody>
      </p:sp>
      <p:sp>
        <p:nvSpPr>
          <p:cNvPr id="4" name="TextBox 3">
            <a:extLst>
              <a:ext uri="{FF2B5EF4-FFF2-40B4-BE49-F238E27FC236}">
                <a16:creationId xmlns:a16="http://schemas.microsoft.com/office/drawing/2014/main" id="{8EB7BFF2-16BC-46AB-9FA4-EA2ADADBCD07}"/>
              </a:ext>
            </a:extLst>
          </p:cNvPr>
          <p:cNvSpPr txBox="1"/>
          <p:nvPr/>
        </p:nvSpPr>
        <p:spPr>
          <a:xfrm>
            <a:off x="1325220" y="3848593"/>
            <a:ext cx="5612819" cy="369332"/>
          </a:xfrm>
          <a:prstGeom prst="rect">
            <a:avLst/>
          </a:prstGeom>
          <a:noFill/>
        </p:spPr>
        <p:txBody>
          <a:bodyPr wrap="none" rtlCol="0">
            <a:spAutoFit/>
          </a:bodyPr>
          <a:lstStyle/>
          <a:p>
            <a:r>
              <a:rPr lang="en-US" sz="1800" b="1" dirty="0">
                <a:solidFill>
                  <a:schemeClr val="bg1">
                    <a:lumMod val="65000"/>
                  </a:schemeClr>
                </a:solidFill>
                <a:latin typeface="+mj-lt"/>
              </a:rPr>
              <a:t>“ </a:t>
            </a:r>
            <a:r>
              <a:rPr lang="en-US" dirty="0"/>
              <a:t>Hackers are very smart, we need better security</a:t>
            </a:r>
            <a:r>
              <a:rPr lang="en-US" sz="1800" b="1" dirty="0">
                <a:solidFill>
                  <a:schemeClr val="bg1">
                    <a:lumMod val="65000"/>
                  </a:schemeClr>
                </a:solidFill>
                <a:latin typeface="+mj-lt"/>
              </a:rPr>
              <a:t> ”</a:t>
            </a:r>
            <a:endParaRPr lang="en-US" dirty="0">
              <a:solidFill>
                <a:schemeClr val="bg1">
                  <a:lumMod val="65000"/>
                </a:schemeClr>
              </a:solidFill>
            </a:endParaRPr>
          </a:p>
        </p:txBody>
      </p:sp>
      <p:grpSp>
        <p:nvGrpSpPr>
          <p:cNvPr id="102" name="Group 101">
            <a:extLst>
              <a:ext uri="{FF2B5EF4-FFF2-40B4-BE49-F238E27FC236}">
                <a16:creationId xmlns:a16="http://schemas.microsoft.com/office/drawing/2014/main" id="{DC9AE9D0-E6AB-490B-A3AA-1C3C66ECFE1A}"/>
              </a:ext>
            </a:extLst>
          </p:cNvPr>
          <p:cNvGrpSpPr/>
          <p:nvPr/>
        </p:nvGrpSpPr>
        <p:grpSpPr>
          <a:xfrm>
            <a:off x="294649" y="366739"/>
            <a:ext cx="1383702" cy="364849"/>
            <a:chOff x="341547" y="1035241"/>
            <a:chExt cx="1383702" cy="364849"/>
          </a:xfrm>
        </p:grpSpPr>
        <p:pic>
          <p:nvPicPr>
            <p:cNvPr id="104" name="Picture 103">
              <a:extLst>
                <a:ext uri="{FF2B5EF4-FFF2-40B4-BE49-F238E27FC236}">
                  <a16:creationId xmlns:a16="http://schemas.microsoft.com/office/drawing/2014/main" id="{17AA80A0-A0B4-4444-B621-A1732A95C94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547" y="1035241"/>
              <a:ext cx="364849" cy="364849"/>
            </a:xfrm>
            <a:prstGeom prst="rect">
              <a:avLst/>
            </a:prstGeom>
          </p:spPr>
        </p:pic>
        <p:sp>
          <p:nvSpPr>
            <p:cNvPr id="105" name="TextBox 104">
              <a:extLst>
                <a:ext uri="{FF2B5EF4-FFF2-40B4-BE49-F238E27FC236}">
                  <a16:creationId xmlns:a16="http://schemas.microsoft.com/office/drawing/2014/main" id="{0F602B88-1954-498C-B877-C8B9CC586EA4}"/>
                </a:ext>
              </a:extLst>
            </p:cNvPr>
            <p:cNvSpPr txBox="1"/>
            <p:nvPr/>
          </p:nvSpPr>
          <p:spPr>
            <a:xfrm>
              <a:off x="614047" y="1099526"/>
              <a:ext cx="1111202" cy="253916"/>
            </a:xfrm>
            <a:prstGeom prst="rect">
              <a:avLst/>
            </a:prstGeom>
            <a:noFill/>
          </p:spPr>
          <p:txBody>
            <a:bodyPr wrap="none" rtlCol="0">
              <a:spAutoFit/>
            </a:bodyPr>
            <a:lstStyle/>
            <a:p>
              <a:r>
                <a:rPr lang="en-US" sz="1050"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rPr>
                <a:t>Microsoft SDL</a:t>
              </a:r>
              <a:endParaRPr lang="en-US"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endParaRPr>
            </a:p>
          </p:txBody>
        </p:sp>
      </p:grpSp>
    </p:spTree>
    <p:extLst>
      <p:ext uri="{BB962C8B-B14F-4D97-AF65-F5344CB8AC3E}">
        <p14:creationId xmlns:p14="http://schemas.microsoft.com/office/powerpoint/2010/main" val="1712797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2" presetClass="entr" presetSubtype="4" accel="40000" decel="4000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 calcmode="lin" valueType="num">
                                      <p:cBhvr additive="base">
                                        <p:cTn id="10" dur="1000" fill="hold"/>
                                        <p:tgtEl>
                                          <p:spTgt spid="65"/>
                                        </p:tgtEl>
                                        <p:attrNameLst>
                                          <p:attrName>ppt_x</p:attrName>
                                        </p:attrNameLst>
                                      </p:cBhvr>
                                      <p:tavLst>
                                        <p:tav tm="0">
                                          <p:val>
                                            <p:strVal val="#ppt_x"/>
                                          </p:val>
                                        </p:tav>
                                        <p:tav tm="100000">
                                          <p:val>
                                            <p:strVal val="#ppt_x"/>
                                          </p:val>
                                        </p:tav>
                                      </p:tavLst>
                                    </p:anim>
                                    <p:anim calcmode="lin" valueType="num">
                                      <p:cBhvr additive="base">
                                        <p:cTn id="11" dur="1000" fill="hold"/>
                                        <p:tgtEl>
                                          <p:spTgt spid="65"/>
                                        </p:tgtEl>
                                        <p:attrNameLst>
                                          <p:attrName>ppt_y</p:attrName>
                                        </p:attrNameLst>
                                      </p:cBhvr>
                                      <p:tavLst>
                                        <p:tav tm="0">
                                          <p:val>
                                            <p:strVal val="1+#ppt_h/2"/>
                                          </p:val>
                                        </p:tav>
                                        <p:tav tm="100000">
                                          <p:val>
                                            <p:strVal val="#ppt_y"/>
                                          </p:val>
                                        </p:tav>
                                      </p:tavLst>
                                    </p:anim>
                                  </p:childTnLst>
                                </p:cTn>
                              </p:par>
                              <p:par>
                                <p:cTn id="12" presetID="2" presetClass="entr" presetSubtype="4" accel="40000" decel="40000" fill="hold" grpId="0" nodeType="withEffect">
                                  <p:stCondLst>
                                    <p:cond delay="0"/>
                                  </p:stCondLst>
                                  <p:childTnLst>
                                    <p:set>
                                      <p:cBhvr>
                                        <p:cTn id="13" dur="1" fill="hold">
                                          <p:stCondLst>
                                            <p:cond delay="0"/>
                                          </p:stCondLst>
                                        </p:cTn>
                                        <p:tgtEl>
                                          <p:spTgt spid="66"/>
                                        </p:tgtEl>
                                        <p:attrNameLst>
                                          <p:attrName>style.visibility</p:attrName>
                                        </p:attrNameLst>
                                      </p:cBhvr>
                                      <p:to>
                                        <p:strVal val="visible"/>
                                      </p:to>
                                    </p:set>
                                    <p:anim calcmode="lin" valueType="num">
                                      <p:cBhvr additive="base">
                                        <p:cTn id="14" dur="1000" fill="hold"/>
                                        <p:tgtEl>
                                          <p:spTgt spid="66"/>
                                        </p:tgtEl>
                                        <p:attrNameLst>
                                          <p:attrName>ppt_x</p:attrName>
                                        </p:attrNameLst>
                                      </p:cBhvr>
                                      <p:tavLst>
                                        <p:tav tm="0">
                                          <p:val>
                                            <p:strVal val="#ppt_x"/>
                                          </p:val>
                                        </p:tav>
                                        <p:tav tm="100000">
                                          <p:val>
                                            <p:strVal val="#ppt_x"/>
                                          </p:val>
                                        </p:tav>
                                      </p:tavLst>
                                    </p:anim>
                                    <p:anim calcmode="lin" valueType="num">
                                      <p:cBhvr additive="base">
                                        <p:cTn id="15" dur="1000" fill="hold"/>
                                        <p:tgtEl>
                                          <p:spTgt spid="66"/>
                                        </p:tgtEl>
                                        <p:attrNameLst>
                                          <p:attrName>ppt_y</p:attrName>
                                        </p:attrNameLst>
                                      </p:cBhvr>
                                      <p:tavLst>
                                        <p:tav tm="0">
                                          <p:val>
                                            <p:strVal val="1+#ppt_h/2"/>
                                          </p:val>
                                        </p:tav>
                                        <p:tav tm="100000">
                                          <p:val>
                                            <p:strVal val="#ppt_y"/>
                                          </p:val>
                                        </p:tav>
                                      </p:tavLst>
                                    </p:anim>
                                  </p:childTnLst>
                                </p:cTn>
                              </p:par>
                              <p:par>
                                <p:cTn id="16" presetID="2" presetClass="entr" presetSubtype="4" accel="40000" decel="40000"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 calcmode="lin" valueType="num">
                                      <p:cBhvr additive="base">
                                        <p:cTn id="18" dur="1000" fill="hold"/>
                                        <p:tgtEl>
                                          <p:spTgt spid="67"/>
                                        </p:tgtEl>
                                        <p:attrNameLst>
                                          <p:attrName>ppt_x</p:attrName>
                                        </p:attrNameLst>
                                      </p:cBhvr>
                                      <p:tavLst>
                                        <p:tav tm="0">
                                          <p:val>
                                            <p:strVal val="#ppt_x"/>
                                          </p:val>
                                        </p:tav>
                                        <p:tav tm="100000">
                                          <p:val>
                                            <p:strVal val="#ppt_x"/>
                                          </p:val>
                                        </p:tav>
                                      </p:tavLst>
                                    </p:anim>
                                    <p:anim calcmode="lin" valueType="num">
                                      <p:cBhvr additive="base">
                                        <p:cTn id="19" dur="1000" fill="hold"/>
                                        <p:tgtEl>
                                          <p:spTgt spid="67"/>
                                        </p:tgtEl>
                                        <p:attrNameLst>
                                          <p:attrName>ppt_y</p:attrName>
                                        </p:attrNameLst>
                                      </p:cBhvr>
                                      <p:tavLst>
                                        <p:tav tm="0">
                                          <p:val>
                                            <p:strVal val="1+#ppt_h/2"/>
                                          </p:val>
                                        </p:tav>
                                        <p:tav tm="100000">
                                          <p:val>
                                            <p:strVal val="#ppt_y"/>
                                          </p:val>
                                        </p:tav>
                                      </p:tavLst>
                                    </p:anim>
                                  </p:childTnLst>
                                </p:cTn>
                              </p:par>
                              <p:par>
                                <p:cTn id="20" presetID="2" presetClass="entr" presetSubtype="4" accel="40000" decel="40000" fill="hold" grpId="0" nodeType="withEffect">
                                  <p:stCondLst>
                                    <p:cond delay="0"/>
                                  </p:stCondLst>
                                  <p:childTnLst>
                                    <p:set>
                                      <p:cBhvr>
                                        <p:cTn id="21" dur="1" fill="hold">
                                          <p:stCondLst>
                                            <p:cond delay="0"/>
                                          </p:stCondLst>
                                        </p:cTn>
                                        <p:tgtEl>
                                          <p:spTgt spid="103"/>
                                        </p:tgtEl>
                                        <p:attrNameLst>
                                          <p:attrName>style.visibility</p:attrName>
                                        </p:attrNameLst>
                                      </p:cBhvr>
                                      <p:to>
                                        <p:strVal val="visible"/>
                                      </p:to>
                                    </p:set>
                                    <p:anim calcmode="lin" valueType="num">
                                      <p:cBhvr additive="base">
                                        <p:cTn id="22" dur="1000" fill="hold"/>
                                        <p:tgtEl>
                                          <p:spTgt spid="103"/>
                                        </p:tgtEl>
                                        <p:attrNameLst>
                                          <p:attrName>ppt_x</p:attrName>
                                        </p:attrNameLst>
                                      </p:cBhvr>
                                      <p:tavLst>
                                        <p:tav tm="0">
                                          <p:val>
                                            <p:strVal val="#ppt_x"/>
                                          </p:val>
                                        </p:tav>
                                        <p:tav tm="100000">
                                          <p:val>
                                            <p:strVal val="#ppt_x"/>
                                          </p:val>
                                        </p:tav>
                                      </p:tavLst>
                                    </p:anim>
                                    <p:anim calcmode="lin" valueType="num">
                                      <p:cBhvr additive="base">
                                        <p:cTn id="23" dur="1000" fill="hold"/>
                                        <p:tgtEl>
                                          <p:spTgt spid="103"/>
                                        </p:tgtEl>
                                        <p:attrNameLst>
                                          <p:attrName>ppt_y</p:attrName>
                                        </p:attrNameLst>
                                      </p:cBhvr>
                                      <p:tavLst>
                                        <p:tav tm="0">
                                          <p:val>
                                            <p:strVal val="1+#ppt_h/2"/>
                                          </p:val>
                                        </p:tav>
                                        <p:tav tm="100000">
                                          <p:val>
                                            <p:strVal val="#ppt_y"/>
                                          </p:val>
                                        </p:tav>
                                      </p:tavLst>
                                    </p:anim>
                                  </p:childTnLst>
                                </p:cTn>
                              </p:par>
                              <p:par>
                                <p:cTn id="24" presetID="2" presetClass="entr" presetSubtype="4" accel="40000" decel="40000" fill="hold" grpId="0" nodeType="withEffect">
                                  <p:stCondLst>
                                    <p:cond delay="0"/>
                                  </p:stCondLst>
                                  <p:childTnLst>
                                    <p:set>
                                      <p:cBhvr>
                                        <p:cTn id="25" dur="1" fill="hold">
                                          <p:stCondLst>
                                            <p:cond delay="0"/>
                                          </p:stCondLst>
                                        </p:cTn>
                                        <p:tgtEl>
                                          <p:spTgt spid="107"/>
                                        </p:tgtEl>
                                        <p:attrNameLst>
                                          <p:attrName>style.visibility</p:attrName>
                                        </p:attrNameLst>
                                      </p:cBhvr>
                                      <p:to>
                                        <p:strVal val="visible"/>
                                      </p:to>
                                    </p:set>
                                    <p:anim calcmode="lin" valueType="num">
                                      <p:cBhvr additive="base">
                                        <p:cTn id="26" dur="1000" fill="hold"/>
                                        <p:tgtEl>
                                          <p:spTgt spid="107"/>
                                        </p:tgtEl>
                                        <p:attrNameLst>
                                          <p:attrName>ppt_x</p:attrName>
                                        </p:attrNameLst>
                                      </p:cBhvr>
                                      <p:tavLst>
                                        <p:tav tm="0">
                                          <p:val>
                                            <p:strVal val="#ppt_x"/>
                                          </p:val>
                                        </p:tav>
                                        <p:tav tm="100000">
                                          <p:val>
                                            <p:strVal val="#ppt_x"/>
                                          </p:val>
                                        </p:tav>
                                      </p:tavLst>
                                    </p:anim>
                                    <p:anim calcmode="lin" valueType="num">
                                      <p:cBhvr additive="base">
                                        <p:cTn id="27" dur="1000" fill="hold"/>
                                        <p:tgtEl>
                                          <p:spTgt spid="107"/>
                                        </p:tgtEl>
                                        <p:attrNameLst>
                                          <p:attrName>ppt_y</p:attrName>
                                        </p:attrNameLst>
                                      </p:cBhvr>
                                      <p:tavLst>
                                        <p:tav tm="0">
                                          <p:val>
                                            <p:strVal val="1+#ppt_h/2"/>
                                          </p:val>
                                        </p:tav>
                                        <p:tav tm="100000">
                                          <p:val>
                                            <p:strVal val="#ppt_y"/>
                                          </p:val>
                                        </p:tav>
                                      </p:tavLst>
                                    </p:anim>
                                  </p:childTnLst>
                                </p:cTn>
                              </p:par>
                              <p:par>
                                <p:cTn id="28" presetID="2" presetClass="entr" presetSubtype="4" accel="40000" decel="40000" fill="hold" grpId="0" nodeType="withEffect">
                                  <p:stCondLst>
                                    <p:cond delay="0"/>
                                  </p:stCondLst>
                                  <p:childTnLst>
                                    <p:set>
                                      <p:cBhvr>
                                        <p:cTn id="29" dur="1" fill="hold">
                                          <p:stCondLst>
                                            <p:cond delay="0"/>
                                          </p:stCondLst>
                                        </p:cTn>
                                        <p:tgtEl>
                                          <p:spTgt spid="109"/>
                                        </p:tgtEl>
                                        <p:attrNameLst>
                                          <p:attrName>style.visibility</p:attrName>
                                        </p:attrNameLst>
                                      </p:cBhvr>
                                      <p:to>
                                        <p:strVal val="visible"/>
                                      </p:to>
                                    </p:set>
                                    <p:anim calcmode="lin" valueType="num">
                                      <p:cBhvr additive="base">
                                        <p:cTn id="30" dur="1000" fill="hold"/>
                                        <p:tgtEl>
                                          <p:spTgt spid="109"/>
                                        </p:tgtEl>
                                        <p:attrNameLst>
                                          <p:attrName>ppt_x</p:attrName>
                                        </p:attrNameLst>
                                      </p:cBhvr>
                                      <p:tavLst>
                                        <p:tav tm="0">
                                          <p:val>
                                            <p:strVal val="#ppt_x"/>
                                          </p:val>
                                        </p:tav>
                                        <p:tav tm="100000">
                                          <p:val>
                                            <p:strVal val="#ppt_x"/>
                                          </p:val>
                                        </p:tav>
                                      </p:tavLst>
                                    </p:anim>
                                    <p:anim calcmode="lin" valueType="num">
                                      <p:cBhvr additive="base">
                                        <p:cTn id="31" dur="1000" fill="hold"/>
                                        <p:tgtEl>
                                          <p:spTgt spid="109"/>
                                        </p:tgtEl>
                                        <p:attrNameLst>
                                          <p:attrName>ppt_y</p:attrName>
                                        </p:attrNameLst>
                                      </p:cBhvr>
                                      <p:tavLst>
                                        <p:tav tm="0">
                                          <p:val>
                                            <p:strVal val="1+#ppt_h/2"/>
                                          </p:val>
                                        </p:tav>
                                        <p:tav tm="100000">
                                          <p:val>
                                            <p:strVal val="#ppt_y"/>
                                          </p:val>
                                        </p:tav>
                                      </p:tavLst>
                                    </p:anim>
                                  </p:childTnLst>
                                </p:cTn>
                              </p:par>
                              <p:par>
                                <p:cTn id="32" presetID="2" presetClass="entr" presetSubtype="4" accel="40000" decel="40000" fill="hold" grpId="0" nodeType="withEffect">
                                  <p:stCondLst>
                                    <p:cond delay="0"/>
                                  </p:stCondLst>
                                  <p:childTnLst>
                                    <p:set>
                                      <p:cBhvr>
                                        <p:cTn id="33" dur="1" fill="hold">
                                          <p:stCondLst>
                                            <p:cond delay="0"/>
                                          </p:stCondLst>
                                        </p:cTn>
                                        <p:tgtEl>
                                          <p:spTgt spid="111"/>
                                        </p:tgtEl>
                                        <p:attrNameLst>
                                          <p:attrName>style.visibility</p:attrName>
                                        </p:attrNameLst>
                                      </p:cBhvr>
                                      <p:to>
                                        <p:strVal val="visible"/>
                                      </p:to>
                                    </p:set>
                                    <p:anim calcmode="lin" valueType="num">
                                      <p:cBhvr additive="base">
                                        <p:cTn id="34" dur="1000" fill="hold"/>
                                        <p:tgtEl>
                                          <p:spTgt spid="111"/>
                                        </p:tgtEl>
                                        <p:attrNameLst>
                                          <p:attrName>ppt_x</p:attrName>
                                        </p:attrNameLst>
                                      </p:cBhvr>
                                      <p:tavLst>
                                        <p:tav tm="0">
                                          <p:val>
                                            <p:strVal val="#ppt_x"/>
                                          </p:val>
                                        </p:tav>
                                        <p:tav tm="100000">
                                          <p:val>
                                            <p:strVal val="#ppt_x"/>
                                          </p:val>
                                        </p:tav>
                                      </p:tavLst>
                                    </p:anim>
                                    <p:anim calcmode="lin" valueType="num">
                                      <p:cBhvr additive="base">
                                        <p:cTn id="35" dur="1000" fill="hold"/>
                                        <p:tgtEl>
                                          <p:spTgt spid="111"/>
                                        </p:tgtEl>
                                        <p:attrNameLst>
                                          <p:attrName>ppt_y</p:attrName>
                                        </p:attrNameLst>
                                      </p:cBhvr>
                                      <p:tavLst>
                                        <p:tav tm="0">
                                          <p:val>
                                            <p:strVal val="1+#ppt_h/2"/>
                                          </p:val>
                                        </p:tav>
                                        <p:tav tm="100000">
                                          <p:val>
                                            <p:strVal val="#ppt_y"/>
                                          </p:val>
                                        </p:tav>
                                      </p:tavLst>
                                    </p:anim>
                                  </p:childTnLst>
                                </p:cTn>
                              </p:par>
                              <p:par>
                                <p:cTn id="36" presetID="2" presetClass="entr" presetSubtype="4" accel="40000" decel="40000" fill="hold" grpId="0" nodeType="withEffect">
                                  <p:stCondLst>
                                    <p:cond delay="0"/>
                                  </p:stCondLst>
                                  <p:childTnLst>
                                    <p:set>
                                      <p:cBhvr>
                                        <p:cTn id="37" dur="1" fill="hold">
                                          <p:stCondLst>
                                            <p:cond delay="0"/>
                                          </p:stCondLst>
                                        </p:cTn>
                                        <p:tgtEl>
                                          <p:spTgt spid="116"/>
                                        </p:tgtEl>
                                        <p:attrNameLst>
                                          <p:attrName>style.visibility</p:attrName>
                                        </p:attrNameLst>
                                      </p:cBhvr>
                                      <p:to>
                                        <p:strVal val="visible"/>
                                      </p:to>
                                    </p:set>
                                    <p:anim calcmode="lin" valueType="num">
                                      <p:cBhvr additive="base">
                                        <p:cTn id="38" dur="1000" fill="hold"/>
                                        <p:tgtEl>
                                          <p:spTgt spid="116"/>
                                        </p:tgtEl>
                                        <p:attrNameLst>
                                          <p:attrName>ppt_x</p:attrName>
                                        </p:attrNameLst>
                                      </p:cBhvr>
                                      <p:tavLst>
                                        <p:tav tm="0">
                                          <p:val>
                                            <p:strVal val="#ppt_x"/>
                                          </p:val>
                                        </p:tav>
                                        <p:tav tm="100000">
                                          <p:val>
                                            <p:strVal val="#ppt_x"/>
                                          </p:val>
                                        </p:tav>
                                      </p:tavLst>
                                    </p:anim>
                                    <p:anim calcmode="lin" valueType="num">
                                      <p:cBhvr additive="base">
                                        <p:cTn id="39" dur="1000" fill="hold"/>
                                        <p:tgtEl>
                                          <p:spTgt spid="116"/>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0"/>
                                  </p:stCondLst>
                                  <p:childTnLst>
                                    <p:set>
                                      <p:cBhvr>
                                        <p:cTn id="41" dur="1" fill="hold">
                                          <p:stCondLst>
                                            <p:cond delay="0"/>
                                          </p:stCondLst>
                                        </p:cTn>
                                        <p:tgtEl>
                                          <p:spTgt spid="100"/>
                                        </p:tgtEl>
                                        <p:attrNameLst>
                                          <p:attrName>style.visibility</p:attrName>
                                        </p:attrNameLst>
                                      </p:cBhvr>
                                      <p:to>
                                        <p:strVal val="visible"/>
                                      </p:to>
                                    </p:set>
                                    <p:animEffect transition="in" filter="fade">
                                      <p:cBhvr>
                                        <p:cTn id="42" dur="500"/>
                                        <p:tgtEl>
                                          <p:spTgt spid="10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01"/>
                                        </p:tgtEl>
                                        <p:attrNameLst>
                                          <p:attrName>style.visibility</p:attrName>
                                        </p:attrNameLst>
                                      </p:cBhvr>
                                      <p:to>
                                        <p:strVal val="visible"/>
                                      </p:to>
                                    </p:set>
                                    <p:animEffect transition="in" filter="fade">
                                      <p:cBhvr>
                                        <p:cTn id="45" dur="500"/>
                                        <p:tgtEl>
                                          <p:spTgt spid="101"/>
                                        </p:tgtEl>
                                      </p:cBhvr>
                                    </p:animEffect>
                                  </p:childTnLst>
                                </p:cTn>
                              </p:par>
                              <p:par>
                                <p:cTn id="46" presetID="2" presetClass="entr" presetSubtype="4" accel="40000" decel="40000" fill="hold" grpId="0" nodeType="withEffect">
                                  <p:stCondLst>
                                    <p:cond delay="0"/>
                                  </p:stCondLst>
                                  <p:childTnLst>
                                    <p:set>
                                      <p:cBhvr>
                                        <p:cTn id="47" dur="1" fill="hold">
                                          <p:stCondLst>
                                            <p:cond delay="0"/>
                                          </p:stCondLst>
                                        </p:cTn>
                                        <p:tgtEl>
                                          <p:spTgt spid="99"/>
                                        </p:tgtEl>
                                        <p:attrNameLst>
                                          <p:attrName>style.visibility</p:attrName>
                                        </p:attrNameLst>
                                      </p:cBhvr>
                                      <p:to>
                                        <p:strVal val="visible"/>
                                      </p:to>
                                    </p:set>
                                    <p:anim calcmode="lin" valueType="num">
                                      <p:cBhvr additive="base">
                                        <p:cTn id="48" dur="1000" fill="hold"/>
                                        <p:tgtEl>
                                          <p:spTgt spid="99"/>
                                        </p:tgtEl>
                                        <p:attrNameLst>
                                          <p:attrName>ppt_x</p:attrName>
                                        </p:attrNameLst>
                                      </p:cBhvr>
                                      <p:tavLst>
                                        <p:tav tm="0">
                                          <p:val>
                                            <p:strVal val="#ppt_x"/>
                                          </p:val>
                                        </p:tav>
                                        <p:tav tm="100000">
                                          <p:val>
                                            <p:strVal val="#ppt_x"/>
                                          </p:val>
                                        </p:tav>
                                      </p:tavLst>
                                    </p:anim>
                                    <p:anim calcmode="lin" valueType="num">
                                      <p:cBhvr additive="base">
                                        <p:cTn id="49" dur="1000" fill="hold"/>
                                        <p:tgtEl>
                                          <p:spTgt spid="99"/>
                                        </p:tgtEl>
                                        <p:attrNameLst>
                                          <p:attrName>ppt_y</p:attrName>
                                        </p:attrNameLst>
                                      </p:cBhvr>
                                      <p:tavLst>
                                        <p:tav tm="0">
                                          <p:val>
                                            <p:strVal val="1+#ppt_h/2"/>
                                          </p:val>
                                        </p:tav>
                                        <p:tav tm="100000">
                                          <p:val>
                                            <p:strVal val="#ppt_y"/>
                                          </p:val>
                                        </p:tav>
                                      </p:tavLst>
                                    </p:anim>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65" grpId="0" animBg="1"/>
      <p:bldP spid="66" grpId="0" animBg="1"/>
      <p:bldP spid="67" grpId="0" animBg="1"/>
      <p:bldP spid="100" grpId="0"/>
      <p:bldP spid="101" grpId="0"/>
      <p:bldP spid="103" grpId="0"/>
      <p:bldP spid="107" grpId="0"/>
      <p:bldP spid="109" grpId="0"/>
      <p:bldP spid="111" grpId="0"/>
      <p:bldP spid="116" grpId="0"/>
      <p:bldP spid="99"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Rounded Corners 78">
            <a:extLst>
              <a:ext uri="{FF2B5EF4-FFF2-40B4-BE49-F238E27FC236}">
                <a16:creationId xmlns:a16="http://schemas.microsoft.com/office/drawing/2014/main" id="{E4C73898-841F-4B7A-89B7-FF77C4396F4C}"/>
              </a:ext>
            </a:extLst>
          </p:cNvPr>
          <p:cNvSpPr/>
          <p:nvPr/>
        </p:nvSpPr>
        <p:spPr>
          <a:xfrm>
            <a:off x="823453" y="2158106"/>
            <a:ext cx="6014848" cy="2699099"/>
          </a:xfrm>
          <a:prstGeom prst="roundRect">
            <a:avLst>
              <a:gd name="adj" fmla="val 5374"/>
            </a:avLst>
          </a:prstGeom>
          <a:solidFill>
            <a:schemeClr val="bg1"/>
          </a:solidFill>
          <a:ln>
            <a:noFill/>
          </a:ln>
          <a:effectLst>
            <a:outerShdw blurRad="393700" dist="50800" dir="54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Text Placeholder 9">
            <a:extLst>
              <a:ext uri="{FF2B5EF4-FFF2-40B4-BE49-F238E27FC236}">
                <a16:creationId xmlns:a16="http://schemas.microsoft.com/office/drawing/2014/main" id="{98CFE56C-B7B5-4107-A5D8-0EF532F4092D}"/>
              </a:ext>
            </a:extLst>
          </p:cNvPr>
          <p:cNvSpPr>
            <a:spLocks noGrp="1"/>
          </p:cNvSpPr>
          <p:nvPr>
            <p:ph type="body" sz="quarter" idx="11"/>
          </p:nvPr>
        </p:nvSpPr>
        <p:spPr/>
        <p:txBody>
          <a:bodyPr/>
          <a:lstStyle/>
          <a:p>
            <a:r>
              <a:rPr lang="en-US" dirty="0">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8100000" scaled="1"/>
                  <a:tileRect/>
                </a:gradFill>
              </a:rPr>
              <a:t>Why SDL?</a:t>
            </a:r>
            <a:endParaRPr lang="en-ID" dirty="0">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8100000" scaled="1"/>
                <a:tileRect/>
              </a:gradFill>
            </a:endParaRPr>
          </a:p>
        </p:txBody>
      </p:sp>
      <p:grpSp>
        <p:nvGrpSpPr>
          <p:cNvPr id="11" name="Group 10">
            <a:extLst>
              <a:ext uri="{FF2B5EF4-FFF2-40B4-BE49-F238E27FC236}">
                <a16:creationId xmlns:a16="http://schemas.microsoft.com/office/drawing/2014/main" id="{661CF94A-48DC-4E34-BCBE-17D4EBD6CC3D}"/>
              </a:ext>
            </a:extLst>
          </p:cNvPr>
          <p:cNvGrpSpPr/>
          <p:nvPr/>
        </p:nvGrpSpPr>
        <p:grpSpPr>
          <a:xfrm>
            <a:off x="-594361" y="4389985"/>
            <a:ext cx="2791777" cy="2751226"/>
            <a:chOff x="-815657" y="2355533"/>
            <a:chExt cx="4918074" cy="4846638"/>
          </a:xfrm>
        </p:grpSpPr>
        <p:sp>
          <p:nvSpPr>
            <p:cNvPr id="12" name="Freeform 5">
              <a:extLst>
                <a:ext uri="{FF2B5EF4-FFF2-40B4-BE49-F238E27FC236}">
                  <a16:creationId xmlns:a16="http://schemas.microsoft.com/office/drawing/2014/main" id="{2657AF32-EEA9-4967-AFCD-7B09400E2E41}"/>
                </a:ext>
              </a:extLst>
            </p:cNvPr>
            <p:cNvSpPr>
              <a:spLocks/>
            </p:cNvSpPr>
            <p:nvPr/>
          </p:nvSpPr>
          <p:spPr bwMode="auto">
            <a:xfrm>
              <a:off x="-815657" y="4106546"/>
              <a:ext cx="3201987" cy="3095625"/>
            </a:xfrm>
            <a:custGeom>
              <a:avLst/>
              <a:gdLst>
                <a:gd name="T0" fmla="*/ 3 w 1656"/>
                <a:gd name="T1" fmla="*/ 0 h 1609"/>
                <a:gd name="T2" fmla="*/ 0 w 1656"/>
                <a:gd name="T3" fmla="*/ 101 h 1609"/>
                <a:gd name="T4" fmla="*/ 1508 w 1656"/>
                <a:gd name="T5" fmla="*/ 1609 h 1609"/>
                <a:gd name="T6" fmla="*/ 1656 w 1656"/>
                <a:gd name="T7" fmla="*/ 1602 h 1609"/>
                <a:gd name="T8" fmla="*/ 811 w 1656"/>
                <a:gd name="T9" fmla="*/ 1237 h 1609"/>
                <a:gd name="T10" fmla="*/ 3 w 1656"/>
                <a:gd name="T11" fmla="*/ 0 h 1609"/>
              </a:gdLst>
              <a:ahLst/>
              <a:cxnLst>
                <a:cxn ang="0">
                  <a:pos x="T0" y="T1"/>
                </a:cxn>
                <a:cxn ang="0">
                  <a:pos x="T2" y="T3"/>
                </a:cxn>
                <a:cxn ang="0">
                  <a:pos x="T4" y="T5"/>
                </a:cxn>
                <a:cxn ang="0">
                  <a:pos x="T6" y="T7"/>
                </a:cxn>
                <a:cxn ang="0">
                  <a:pos x="T8" y="T9"/>
                </a:cxn>
                <a:cxn ang="0">
                  <a:pos x="T10" y="T11"/>
                </a:cxn>
              </a:cxnLst>
              <a:rect l="0" t="0" r="r" b="b"/>
              <a:pathLst>
                <a:path w="1656" h="1609">
                  <a:moveTo>
                    <a:pt x="3" y="0"/>
                  </a:moveTo>
                  <a:cubicBezTo>
                    <a:pt x="1" y="34"/>
                    <a:pt x="0" y="67"/>
                    <a:pt x="0" y="101"/>
                  </a:cubicBezTo>
                  <a:cubicBezTo>
                    <a:pt x="0" y="934"/>
                    <a:pt x="675" y="1609"/>
                    <a:pt x="1508" y="1609"/>
                  </a:cubicBezTo>
                  <a:cubicBezTo>
                    <a:pt x="1558" y="1609"/>
                    <a:pt x="1607" y="1607"/>
                    <a:pt x="1656" y="1602"/>
                  </a:cubicBezTo>
                  <a:cubicBezTo>
                    <a:pt x="1334" y="1571"/>
                    <a:pt x="1042" y="1438"/>
                    <a:pt x="811" y="1237"/>
                  </a:cubicBezTo>
                  <a:cubicBezTo>
                    <a:pt x="357" y="1000"/>
                    <a:pt x="39" y="539"/>
                    <a:pt x="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3" name="Freeform 6">
              <a:extLst>
                <a:ext uri="{FF2B5EF4-FFF2-40B4-BE49-F238E27FC236}">
                  <a16:creationId xmlns:a16="http://schemas.microsoft.com/office/drawing/2014/main" id="{9C9319FD-C4C6-4B55-9F33-B034D80A2889}"/>
                </a:ext>
              </a:extLst>
            </p:cNvPr>
            <p:cNvSpPr>
              <a:spLocks/>
            </p:cNvSpPr>
            <p:nvPr/>
          </p:nvSpPr>
          <p:spPr bwMode="auto">
            <a:xfrm>
              <a:off x="-809307" y="3911283"/>
              <a:ext cx="1562100" cy="2574925"/>
            </a:xfrm>
            <a:custGeom>
              <a:avLst/>
              <a:gdLst>
                <a:gd name="T0" fmla="*/ 808 w 808"/>
                <a:gd name="T1" fmla="*/ 1338 h 1338"/>
                <a:gd name="T2" fmla="*/ 451 w 808"/>
                <a:gd name="T3" fmla="*/ 877 h 1338"/>
                <a:gd name="T4" fmla="*/ 10 w 808"/>
                <a:gd name="T5" fmla="*/ 0 h 1338"/>
                <a:gd name="T6" fmla="*/ 0 w 808"/>
                <a:gd name="T7" fmla="*/ 101 h 1338"/>
                <a:gd name="T8" fmla="*/ 808 w 808"/>
                <a:gd name="T9" fmla="*/ 1338 h 1338"/>
              </a:gdLst>
              <a:ahLst/>
              <a:cxnLst>
                <a:cxn ang="0">
                  <a:pos x="T0" y="T1"/>
                </a:cxn>
                <a:cxn ang="0">
                  <a:pos x="T2" y="T3"/>
                </a:cxn>
                <a:cxn ang="0">
                  <a:pos x="T4" y="T5"/>
                </a:cxn>
                <a:cxn ang="0">
                  <a:pos x="T6" y="T7"/>
                </a:cxn>
                <a:cxn ang="0">
                  <a:pos x="T8" y="T9"/>
                </a:cxn>
              </a:cxnLst>
              <a:rect l="0" t="0" r="r" b="b"/>
              <a:pathLst>
                <a:path w="808" h="1338">
                  <a:moveTo>
                    <a:pt x="808" y="1338"/>
                  </a:moveTo>
                  <a:cubicBezTo>
                    <a:pt x="661" y="1209"/>
                    <a:pt x="540" y="1053"/>
                    <a:pt x="451" y="877"/>
                  </a:cubicBezTo>
                  <a:cubicBezTo>
                    <a:pt x="216" y="647"/>
                    <a:pt x="56" y="342"/>
                    <a:pt x="10" y="0"/>
                  </a:cubicBezTo>
                  <a:cubicBezTo>
                    <a:pt x="6" y="33"/>
                    <a:pt x="3" y="67"/>
                    <a:pt x="0" y="101"/>
                  </a:cubicBezTo>
                  <a:cubicBezTo>
                    <a:pt x="36" y="640"/>
                    <a:pt x="354" y="1101"/>
                    <a:pt x="808" y="1338"/>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4" name="Freeform 7">
              <a:extLst>
                <a:ext uri="{FF2B5EF4-FFF2-40B4-BE49-F238E27FC236}">
                  <a16:creationId xmlns:a16="http://schemas.microsoft.com/office/drawing/2014/main" id="{12FF5C98-1CA1-486C-BCBB-F8D1EFF7C578}"/>
                </a:ext>
              </a:extLst>
            </p:cNvPr>
            <p:cNvSpPr>
              <a:spLocks/>
            </p:cNvSpPr>
            <p:nvPr/>
          </p:nvSpPr>
          <p:spPr bwMode="auto">
            <a:xfrm>
              <a:off x="-790257" y="3717608"/>
              <a:ext cx="852487" cy="1882775"/>
            </a:xfrm>
            <a:custGeom>
              <a:avLst/>
              <a:gdLst>
                <a:gd name="T0" fmla="*/ 17 w 441"/>
                <a:gd name="T1" fmla="*/ 0 h 978"/>
                <a:gd name="T2" fmla="*/ 0 w 441"/>
                <a:gd name="T3" fmla="*/ 101 h 978"/>
                <a:gd name="T4" fmla="*/ 441 w 441"/>
                <a:gd name="T5" fmla="*/ 978 h 978"/>
                <a:gd name="T6" fmla="*/ 321 w 441"/>
                <a:gd name="T7" fmla="*/ 643 h 978"/>
                <a:gd name="T8" fmla="*/ 17 w 441"/>
                <a:gd name="T9" fmla="*/ 0 h 978"/>
              </a:gdLst>
              <a:ahLst/>
              <a:cxnLst>
                <a:cxn ang="0">
                  <a:pos x="T0" y="T1"/>
                </a:cxn>
                <a:cxn ang="0">
                  <a:pos x="T2" y="T3"/>
                </a:cxn>
                <a:cxn ang="0">
                  <a:pos x="T4" y="T5"/>
                </a:cxn>
                <a:cxn ang="0">
                  <a:pos x="T6" y="T7"/>
                </a:cxn>
                <a:cxn ang="0">
                  <a:pos x="T8" y="T9"/>
                </a:cxn>
              </a:cxnLst>
              <a:rect l="0" t="0" r="r" b="b"/>
              <a:pathLst>
                <a:path w="441" h="978">
                  <a:moveTo>
                    <a:pt x="17" y="0"/>
                  </a:moveTo>
                  <a:cubicBezTo>
                    <a:pt x="11" y="33"/>
                    <a:pt x="5" y="67"/>
                    <a:pt x="0" y="101"/>
                  </a:cubicBezTo>
                  <a:cubicBezTo>
                    <a:pt x="46" y="443"/>
                    <a:pt x="206" y="748"/>
                    <a:pt x="441" y="978"/>
                  </a:cubicBezTo>
                  <a:cubicBezTo>
                    <a:pt x="389" y="873"/>
                    <a:pt x="348" y="760"/>
                    <a:pt x="321" y="643"/>
                  </a:cubicBezTo>
                  <a:cubicBezTo>
                    <a:pt x="173" y="459"/>
                    <a:pt x="66" y="240"/>
                    <a:pt x="1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5" name="Freeform 8">
              <a:extLst>
                <a:ext uri="{FF2B5EF4-FFF2-40B4-BE49-F238E27FC236}">
                  <a16:creationId xmlns:a16="http://schemas.microsoft.com/office/drawing/2014/main" id="{A92E1F7F-2B46-413E-A534-84F021C9D6DB}"/>
                </a:ext>
              </a:extLst>
            </p:cNvPr>
            <p:cNvSpPr>
              <a:spLocks/>
            </p:cNvSpPr>
            <p:nvPr/>
          </p:nvSpPr>
          <p:spPr bwMode="auto">
            <a:xfrm>
              <a:off x="-756920" y="3523933"/>
              <a:ext cx="587375" cy="1430338"/>
            </a:xfrm>
            <a:custGeom>
              <a:avLst/>
              <a:gdLst>
                <a:gd name="T0" fmla="*/ 268 w 304"/>
                <a:gd name="T1" fmla="*/ 496 h 744"/>
                <a:gd name="T2" fmla="*/ 25 w 304"/>
                <a:gd name="T3" fmla="*/ 0 h 744"/>
                <a:gd name="T4" fmla="*/ 0 w 304"/>
                <a:gd name="T5" fmla="*/ 101 h 744"/>
                <a:gd name="T6" fmla="*/ 304 w 304"/>
                <a:gd name="T7" fmla="*/ 744 h 744"/>
                <a:gd name="T8" fmla="*/ 268 w 304"/>
                <a:gd name="T9" fmla="*/ 496 h 744"/>
              </a:gdLst>
              <a:ahLst/>
              <a:cxnLst>
                <a:cxn ang="0">
                  <a:pos x="T0" y="T1"/>
                </a:cxn>
                <a:cxn ang="0">
                  <a:pos x="T2" y="T3"/>
                </a:cxn>
                <a:cxn ang="0">
                  <a:pos x="T4" y="T5"/>
                </a:cxn>
                <a:cxn ang="0">
                  <a:pos x="T6" y="T7"/>
                </a:cxn>
                <a:cxn ang="0">
                  <a:pos x="T8" y="T9"/>
                </a:cxn>
              </a:cxnLst>
              <a:rect l="0" t="0" r="r" b="b"/>
              <a:pathLst>
                <a:path w="304" h="744">
                  <a:moveTo>
                    <a:pt x="268" y="496"/>
                  </a:moveTo>
                  <a:cubicBezTo>
                    <a:pt x="159" y="349"/>
                    <a:pt x="75" y="181"/>
                    <a:pt x="25" y="0"/>
                  </a:cubicBezTo>
                  <a:cubicBezTo>
                    <a:pt x="16" y="33"/>
                    <a:pt x="7" y="67"/>
                    <a:pt x="0" y="101"/>
                  </a:cubicBezTo>
                  <a:cubicBezTo>
                    <a:pt x="49" y="341"/>
                    <a:pt x="156" y="560"/>
                    <a:pt x="304" y="744"/>
                  </a:cubicBezTo>
                  <a:cubicBezTo>
                    <a:pt x="285" y="664"/>
                    <a:pt x="273" y="581"/>
                    <a:pt x="268" y="4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6" name="Freeform 9">
              <a:extLst>
                <a:ext uri="{FF2B5EF4-FFF2-40B4-BE49-F238E27FC236}">
                  <a16:creationId xmlns:a16="http://schemas.microsoft.com/office/drawing/2014/main" id="{FBF44E36-AA30-4177-96A6-1D472A6D0532}"/>
                </a:ext>
              </a:extLst>
            </p:cNvPr>
            <p:cNvSpPr>
              <a:spLocks/>
            </p:cNvSpPr>
            <p:nvPr/>
          </p:nvSpPr>
          <p:spPr bwMode="auto">
            <a:xfrm>
              <a:off x="-709295" y="3328671"/>
              <a:ext cx="471487" cy="1149350"/>
            </a:xfrm>
            <a:custGeom>
              <a:avLst/>
              <a:gdLst>
                <a:gd name="T0" fmla="*/ 244 w 244"/>
                <a:gd name="T1" fmla="*/ 396 h 597"/>
                <a:gd name="T2" fmla="*/ 32 w 244"/>
                <a:gd name="T3" fmla="*/ 0 h 597"/>
                <a:gd name="T4" fmla="*/ 0 w 244"/>
                <a:gd name="T5" fmla="*/ 101 h 597"/>
                <a:gd name="T6" fmla="*/ 243 w 244"/>
                <a:gd name="T7" fmla="*/ 597 h 597"/>
                <a:gd name="T8" fmla="*/ 241 w 244"/>
                <a:gd name="T9" fmla="*/ 505 h 597"/>
                <a:gd name="T10" fmla="*/ 244 w 244"/>
                <a:gd name="T11" fmla="*/ 396 h 597"/>
              </a:gdLst>
              <a:ahLst/>
              <a:cxnLst>
                <a:cxn ang="0">
                  <a:pos x="T0" y="T1"/>
                </a:cxn>
                <a:cxn ang="0">
                  <a:pos x="T2" y="T3"/>
                </a:cxn>
                <a:cxn ang="0">
                  <a:pos x="T4" y="T5"/>
                </a:cxn>
                <a:cxn ang="0">
                  <a:pos x="T6" y="T7"/>
                </a:cxn>
                <a:cxn ang="0">
                  <a:pos x="T8" y="T9"/>
                </a:cxn>
                <a:cxn ang="0">
                  <a:pos x="T10" y="T11"/>
                </a:cxn>
              </a:cxnLst>
              <a:rect l="0" t="0" r="r" b="b"/>
              <a:pathLst>
                <a:path w="244" h="597">
                  <a:moveTo>
                    <a:pt x="244" y="396"/>
                  </a:moveTo>
                  <a:cubicBezTo>
                    <a:pt x="155" y="276"/>
                    <a:pt x="83" y="143"/>
                    <a:pt x="32" y="0"/>
                  </a:cubicBezTo>
                  <a:cubicBezTo>
                    <a:pt x="20" y="33"/>
                    <a:pt x="9" y="66"/>
                    <a:pt x="0" y="101"/>
                  </a:cubicBezTo>
                  <a:cubicBezTo>
                    <a:pt x="50" y="282"/>
                    <a:pt x="134" y="450"/>
                    <a:pt x="243" y="597"/>
                  </a:cubicBezTo>
                  <a:cubicBezTo>
                    <a:pt x="241" y="566"/>
                    <a:pt x="241" y="536"/>
                    <a:pt x="241" y="505"/>
                  </a:cubicBezTo>
                  <a:cubicBezTo>
                    <a:pt x="241" y="469"/>
                    <a:pt x="242" y="432"/>
                    <a:pt x="244" y="3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7" name="Freeform 10">
              <a:extLst>
                <a:ext uri="{FF2B5EF4-FFF2-40B4-BE49-F238E27FC236}">
                  <a16:creationId xmlns:a16="http://schemas.microsoft.com/office/drawing/2014/main" id="{361F9EA2-EE5A-4A7A-B009-1967C28BC9BF}"/>
                </a:ext>
              </a:extLst>
            </p:cNvPr>
            <p:cNvSpPr>
              <a:spLocks/>
            </p:cNvSpPr>
            <p:nvPr/>
          </p:nvSpPr>
          <p:spPr bwMode="auto">
            <a:xfrm>
              <a:off x="-647382" y="3133408"/>
              <a:ext cx="454025" cy="957263"/>
            </a:xfrm>
            <a:custGeom>
              <a:avLst/>
              <a:gdLst>
                <a:gd name="T0" fmla="*/ 235 w 235"/>
                <a:gd name="T1" fmla="*/ 325 h 498"/>
                <a:gd name="T2" fmla="*/ 40 w 235"/>
                <a:gd name="T3" fmla="*/ 0 h 498"/>
                <a:gd name="T4" fmla="*/ 0 w 235"/>
                <a:gd name="T5" fmla="*/ 102 h 498"/>
                <a:gd name="T6" fmla="*/ 212 w 235"/>
                <a:gd name="T7" fmla="*/ 498 h 498"/>
                <a:gd name="T8" fmla="*/ 235 w 235"/>
                <a:gd name="T9" fmla="*/ 325 h 498"/>
              </a:gdLst>
              <a:ahLst/>
              <a:cxnLst>
                <a:cxn ang="0">
                  <a:pos x="T0" y="T1"/>
                </a:cxn>
                <a:cxn ang="0">
                  <a:pos x="T2" y="T3"/>
                </a:cxn>
                <a:cxn ang="0">
                  <a:pos x="T4" y="T5"/>
                </a:cxn>
                <a:cxn ang="0">
                  <a:pos x="T6" y="T7"/>
                </a:cxn>
                <a:cxn ang="0">
                  <a:pos x="T8" y="T9"/>
                </a:cxn>
              </a:cxnLst>
              <a:rect l="0" t="0" r="r" b="b"/>
              <a:pathLst>
                <a:path w="235" h="498">
                  <a:moveTo>
                    <a:pt x="235" y="325"/>
                  </a:moveTo>
                  <a:cubicBezTo>
                    <a:pt x="157" y="226"/>
                    <a:pt x="91" y="117"/>
                    <a:pt x="40" y="0"/>
                  </a:cubicBezTo>
                  <a:cubicBezTo>
                    <a:pt x="25" y="33"/>
                    <a:pt x="12" y="67"/>
                    <a:pt x="0" y="102"/>
                  </a:cubicBezTo>
                  <a:cubicBezTo>
                    <a:pt x="51" y="245"/>
                    <a:pt x="123" y="378"/>
                    <a:pt x="212" y="498"/>
                  </a:cubicBezTo>
                  <a:cubicBezTo>
                    <a:pt x="217" y="439"/>
                    <a:pt x="224" y="382"/>
                    <a:pt x="235" y="32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8" name="Freeform 11">
              <a:extLst>
                <a:ext uri="{FF2B5EF4-FFF2-40B4-BE49-F238E27FC236}">
                  <a16:creationId xmlns:a16="http://schemas.microsoft.com/office/drawing/2014/main" id="{C17811B1-E21C-4F51-9E33-D0937B90D7F3}"/>
                </a:ext>
              </a:extLst>
            </p:cNvPr>
            <p:cNvSpPr>
              <a:spLocks/>
            </p:cNvSpPr>
            <p:nvPr/>
          </p:nvSpPr>
          <p:spPr bwMode="auto">
            <a:xfrm>
              <a:off x="-569595" y="2938146"/>
              <a:ext cx="449262" cy="819150"/>
            </a:xfrm>
            <a:custGeom>
              <a:avLst/>
              <a:gdLst>
                <a:gd name="T0" fmla="*/ 49 w 233"/>
                <a:gd name="T1" fmla="*/ 0 h 426"/>
                <a:gd name="T2" fmla="*/ 0 w 233"/>
                <a:gd name="T3" fmla="*/ 101 h 426"/>
                <a:gd name="T4" fmla="*/ 195 w 233"/>
                <a:gd name="T5" fmla="*/ 426 h 426"/>
                <a:gd name="T6" fmla="*/ 233 w 233"/>
                <a:gd name="T7" fmla="*/ 270 h 426"/>
                <a:gd name="T8" fmla="*/ 49 w 233"/>
                <a:gd name="T9" fmla="*/ 0 h 426"/>
              </a:gdLst>
              <a:ahLst/>
              <a:cxnLst>
                <a:cxn ang="0">
                  <a:pos x="T0" y="T1"/>
                </a:cxn>
                <a:cxn ang="0">
                  <a:pos x="T2" y="T3"/>
                </a:cxn>
                <a:cxn ang="0">
                  <a:pos x="T4" y="T5"/>
                </a:cxn>
                <a:cxn ang="0">
                  <a:pos x="T6" y="T7"/>
                </a:cxn>
                <a:cxn ang="0">
                  <a:pos x="T8" y="T9"/>
                </a:cxn>
              </a:cxnLst>
              <a:rect l="0" t="0" r="r" b="b"/>
              <a:pathLst>
                <a:path w="233" h="426">
                  <a:moveTo>
                    <a:pt x="49" y="0"/>
                  </a:moveTo>
                  <a:cubicBezTo>
                    <a:pt x="32" y="33"/>
                    <a:pt x="15" y="67"/>
                    <a:pt x="0" y="101"/>
                  </a:cubicBezTo>
                  <a:cubicBezTo>
                    <a:pt x="51" y="218"/>
                    <a:pt x="117" y="327"/>
                    <a:pt x="195" y="426"/>
                  </a:cubicBezTo>
                  <a:cubicBezTo>
                    <a:pt x="205" y="373"/>
                    <a:pt x="218" y="321"/>
                    <a:pt x="233" y="270"/>
                  </a:cubicBezTo>
                  <a:cubicBezTo>
                    <a:pt x="162" y="188"/>
                    <a:pt x="101" y="97"/>
                    <a:pt x="49"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9" name="Freeform 12">
              <a:extLst>
                <a:ext uri="{FF2B5EF4-FFF2-40B4-BE49-F238E27FC236}">
                  <a16:creationId xmlns:a16="http://schemas.microsoft.com/office/drawing/2014/main" id="{91E1DA00-D928-4F4D-A677-244AC3EA0679}"/>
                </a:ext>
              </a:extLst>
            </p:cNvPr>
            <p:cNvSpPr>
              <a:spLocks/>
            </p:cNvSpPr>
            <p:nvPr/>
          </p:nvSpPr>
          <p:spPr bwMode="auto">
            <a:xfrm>
              <a:off x="-475932" y="2744471"/>
              <a:ext cx="457200" cy="712788"/>
            </a:xfrm>
            <a:custGeom>
              <a:avLst/>
              <a:gdLst>
                <a:gd name="T0" fmla="*/ 236 w 236"/>
                <a:gd name="T1" fmla="*/ 227 h 371"/>
                <a:gd name="T2" fmla="*/ 59 w 236"/>
                <a:gd name="T3" fmla="*/ 0 h 371"/>
                <a:gd name="T4" fmla="*/ 0 w 236"/>
                <a:gd name="T5" fmla="*/ 101 h 371"/>
                <a:gd name="T6" fmla="*/ 184 w 236"/>
                <a:gd name="T7" fmla="*/ 371 h 371"/>
                <a:gd name="T8" fmla="*/ 236 w 236"/>
                <a:gd name="T9" fmla="*/ 227 h 371"/>
              </a:gdLst>
              <a:ahLst/>
              <a:cxnLst>
                <a:cxn ang="0">
                  <a:pos x="T0" y="T1"/>
                </a:cxn>
                <a:cxn ang="0">
                  <a:pos x="T2" y="T3"/>
                </a:cxn>
                <a:cxn ang="0">
                  <a:pos x="T4" y="T5"/>
                </a:cxn>
                <a:cxn ang="0">
                  <a:pos x="T6" y="T7"/>
                </a:cxn>
                <a:cxn ang="0">
                  <a:pos x="T8" y="T9"/>
                </a:cxn>
              </a:cxnLst>
              <a:rect l="0" t="0" r="r" b="b"/>
              <a:pathLst>
                <a:path w="236" h="371">
                  <a:moveTo>
                    <a:pt x="236" y="227"/>
                  </a:moveTo>
                  <a:cubicBezTo>
                    <a:pt x="170" y="157"/>
                    <a:pt x="111" y="81"/>
                    <a:pt x="59" y="0"/>
                  </a:cubicBezTo>
                  <a:cubicBezTo>
                    <a:pt x="38" y="33"/>
                    <a:pt x="18" y="67"/>
                    <a:pt x="0" y="101"/>
                  </a:cubicBezTo>
                  <a:cubicBezTo>
                    <a:pt x="52" y="198"/>
                    <a:pt x="113" y="289"/>
                    <a:pt x="184" y="371"/>
                  </a:cubicBezTo>
                  <a:cubicBezTo>
                    <a:pt x="199" y="322"/>
                    <a:pt x="216" y="274"/>
                    <a:pt x="236" y="22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0" name="Freeform 13">
              <a:extLst>
                <a:ext uri="{FF2B5EF4-FFF2-40B4-BE49-F238E27FC236}">
                  <a16:creationId xmlns:a16="http://schemas.microsoft.com/office/drawing/2014/main" id="{F6A932FD-416F-4BCA-9B51-FB43DDA44D19}"/>
                </a:ext>
              </a:extLst>
            </p:cNvPr>
            <p:cNvSpPr>
              <a:spLocks/>
            </p:cNvSpPr>
            <p:nvPr/>
          </p:nvSpPr>
          <p:spPr bwMode="auto">
            <a:xfrm>
              <a:off x="-361632" y="2549208"/>
              <a:ext cx="469900" cy="631825"/>
            </a:xfrm>
            <a:custGeom>
              <a:avLst/>
              <a:gdLst>
                <a:gd name="T0" fmla="*/ 70 w 243"/>
                <a:gd name="T1" fmla="*/ 0 h 328"/>
                <a:gd name="T2" fmla="*/ 0 w 243"/>
                <a:gd name="T3" fmla="*/ 101 h 328"/>
                <a:gd name="T4" fmla="*/ 177 w 243"/>
                <a:gd name="T5" fmla="*/ 328 h 328"/>
                <a:gd name="T6" fmla="*/ 243 w 243"/>
                <a:gd name="T7" fmla="*/ 191 h 328"/>
                <a:gd name="T8" fmla="*/ 70 w 243"/>
                <a:gd name="T9" fmla="*/ 0 h 328"/>
              </a:gdLst>
              <a:ahLst/>
              <a:cxnLst>
                <a:cxn ang="0">
                  <a:pos x="T0" y="T1"/>
                </a:cxn>
                <a:cxn ang="0">
                  <a:pos x="T2" y="T3"/>
                </a:cxn>
                <a:cxn ang="0">
                  <a:pos x="T4" y="T5"/>
                </a:cxn>
                <a:cxn ang="0">
                  <a:pos x="T6" y="T7"/>
                </a:cxn>
                <a:cxn ang="0">
                  <a:pos x="T8" y="T9"/>
                </a:cxn>
              </a:cxnLst>
              <a:rect l="0" t="0" r="r" b="b"/>
              <a:pathLst>
                <a:path w="243" h="328">
                  <a:moveTo>
                    <a:pt x="70" y="0"/>
                  </a:moveTo>
                  <a:cubicBezTo>
                    <a:pt x="46" y="33"/>
                    <a:pt x="22" y="66"/>
                    <a:pt x="0" y="101"/>
                  </a:cubicBezTo>
                  <a:cubicBezTo>
                    <a:pt x="52" y="182"/>
                    <a:pt x="111" y="258"/>
                    <a:pt x="177" y="328"/>
                  </a:cubicBezTo>
                  <a:cubicBezTo>
                    <a:pt x="197" y="281"/>
                    <a:pt x="219" y="235"/>
                    <a:pt x="243" y="191"/>
                  </a:cubicBezTo>
                  <a:cubicBezTo>
                    <a:pt x="180" y="132"/>
                    <a:pt x="122" y="68"/>
                    <a:pt x="7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1" name="Freeform 14">
              <a:extLst>
                <a:ext uri="{FF2B5EF4-FFF2-40B4-BE49-F238E27FC236}">
                  <a16:creationId xmlns:a16="http://schemas.microsoft.com/office/drawing/2014/main" id="{40E5EB63-3F60-4A73-8247-83E051FAB31B}"/>
                </a:ext>
              </a:extLst>
            </p:cNvPr>
            <p:cNvSpPr>
              <a:spLocks/>
            </p:cNvSpPr>
            <p:nvPr/>
          </p:nvSpPr>
          <p:spPr bwMode="auto">
            <a:xfrm>
              <a:off x="-226695" y="2355533"/>
              <a:ext cx="490537" cy="561975"/>
            </a:xfrm>
            <a:custGeom>
              <a:avLst/>
              <a:gdLst>
                <a:gd name="T0" fmla="*/ 173 w 253"/>
                <a:gd name="T1" fmla="*/ 292 h 292"/>
                <a:gd name="T2" fmla="*/ 253 w 253"/>
                <a:gd name="T3" fmla="*/ 160 h 292"/>
                <a:gd name="T4" fmla="*/ 84 w 253"/>
                <a:gd name="T5" fmla="*/ 0 h 292"/>
                <a:gd name="T6" fmla="*/ 0 w 253"/>
                <a:gd name="T7" fmla="*/ 101 h 292"/>
                <a:gd name="T8" fmla="*/ 173 w 253"/>
                <a:gd name="T9" fmla="*/ 292 h 292"/>
              </a:gdLst>
              <a:ahLst/>
              <a:cxnLst>
                <a:cxn ang="0">
                  <a:pos x="T0" y="T1"/>
                </a:cxn>
                <a:cxn ang="0">
                  <a:pos x="T2" y="T3"/>
                </a:cxn>
                <a:cxn ang="0">
                  <a:pos x="T4" y="T5"/>
                </a:cxn>
                <a:cxn ang="0">
                  <a:pos x="T6" y="T7"/>
                </a:cxn>
                <a:cxn ang="0">
                  <a:pos x="T8" y="T9"/>
                </a:cxn>
              </a:cxnLst>
              <a:rect l="0" t="0" r="r" b="b"/>
              <a:pathLst>
                <a:path w="253" h="292">
                  <a:moveTo>
                    <a:pt x="173" y="292"/>
                  </a:moveTo>
                  <a:cubicBezTo>
                    <a:pt x="197" y="247"/>
                    <a:pt x="224" y="203"/>
                    <a:pt x="253" y="160"/>
                  </a:cubicBezTo>
                  <a:cubicBezTo>
                    <a:pt x="193" y="111"/>
                    <a:pt x="136" y="57"/>
                    <a:pt x="84" y="0"/>
                  </a:cubicBezTo>
                  <a:cubicBezTo>
                    <a:pt x="55" y="32"/>
                    <a:pt x="27" y="66"/>
                    <a:pt x="0" y="101"/>
                  </a:cubicBezTo>
                  <a:cubicBezTo>
                    <a:pt x="52" y="169"/>
                    <a:pt x="110" y="233"/>
                    <a:pt x="173" y="29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2" name="Freeform 19">
              <a:extLst>
                <a:ext uri="{FF2B5EF4-FFF2-40B4-BE49-F238E27FC236}">
                  <a16:creationId xmlns:a16="http://schemas.microsoft.com/office/drawing/2014/main" id="{90105F38-C0CA-4B3A-82BE-6FB58B2421F3}"/>
                </a:ext>
              </a:extLst>
            </p:cNvPr>
            <p:cNvSpPr>
              <a:spLocks/>
            </p:cNvSpPr>
            <p:nvPr/>
          </p:nvSpPr>
          <p:spPr bwMode="auto">
            <a:xfrm>
              <a:off x="752793" y="6486208"/>
              <a:ext cx="1920875" cy="703263"/>
            </a:xfrm>
            <a:custGeom>
              <a:avLst/>
              <a:gdLst>
                <a:gd name="T0" fmla="*/ 515 w 993"/>
                <a:gd name="T1" fmla="*/ 159 h 365"/>
                <a:gd name="T2" fmla="*/ 0 w 993"/>
                <a:gd name="T3" fmla="*/ 0 h 365"/>
                <a:gd name="T4" fmla="*/ 845 w 993"/>
                <a:gd name="T5" fmla="*/ 365 h 365"/>
                <a:gd name="T6" fmla="*/ 993 w 993"/>
                <a:gd name="T7" fmla="*/ 343 h 365"/>
                <a:gd name="T8" fmla="*/ 515 w 993"/>
                <a:gd name="T9" fmla="*/ 159 h 365"/>
              </a:gdLst>
              <a:ahLst/>
              <a:cxnLst>
                <a:cxn ang="0">
                  <a:pos x="T0" y="T1"/>
                </a:cxn>
                <a:cxn ang="0">
                  <a:pos x="T2" y="T3"/>
                </a:cxn>
                <a:cxn ang="0">
                  <a:pos x="T4" y="T5"/>
                </a:cxn>
                <a:cxn ang="0">
                  <a:pos x="T6" y="T7"/>
                </a:cxn>
                <a:cxn ang="0">
                  <a:pos x="T8" y="T9"/>
                </a:cxn>
              </a:cxnLst>
              <a:rect l="0" t="0" r="r" b="b"/>
              <a:pathLst>
                <a:path w="993" h="365">
                  <a:moveTo>
                    <a:pt x="515" y="159"/>
                  </a:moveTo>
                  <a:cubicBezTo>
                    <a:pt x="331" y="137"/>
                    <a:pt x="157" y="82"/>
                    <a:pt x="0" y="0"/>
                  </a:cubicBezTo>
                  <a:cubicBezTo>
                    <a:pt x="231" y="201"/>
                    <a:pt x="523" y="334"/>
                    <a:pt x="845" y="365"/>
                  </a:cubicBezTo>
                  <a:cubicBezTo>
                    <a:pt x="895" y="360"/>
                    <a:pt x="944" y="353"/>
                    <a:pt x="993" y="343"/>
                  </a:cubicBezTo>
                  <a:cubicBezTo>
                    <a:pt x="821" y="309"/>
                    <a:pt x="660" y="246"/>
                    <a:pt x="515" y="15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3" name="Freeform 20">
              <a:extLst>
                <a:ext uri="{FF2B5EF4-FFF2-40B4-BE49-F238E27FC236}">
                  <a16:creationId xmlns:a16="http://schemas.microsoft.com/office/drawing/2014/main" id="{0CCD83FD-5797-48F6-973F-469E043D097E}"/>
                </a:ext>
              </a:extLst>
            </p:cNvPr>
            <p:cNvSpPr>
              <a:spLocks/>
            </p:cNvSpPr>
            <p:nvPr/>
          </p:nvSpPr>
          <p:spPr bwMode="auto">
            <a:xfrm>
              <a:off x="62230" y="5600383"/>
              <a:ext cx="1685925" cy="1192213"/>
            </a:xfrm>
            <a:custGeom>
              <a:avLst/>
              <a:gdLst>
                <a:gd name="T0" fmla="*/ 523 w 872"/>
                <a:gd name="T1" fmla="*/ 333 h 620"/>
                <a:gd name="T2" fmla="*/ 0 w 872"/>
                <a:gd name="T3" fmla="*/ 0 h 620"/>
                <a:gd name="T4" fmla="*/ 357 w 872"/>
                <a:gd name="T5" fmla="*/ 461 h 620"/>
                <a:gd name="T6" fmla="*/ 872 w 872"/>
                <a:gd name="T7" fmla="*/ 620 h 620"/>
                <a:gd name="T8" fmla="*/ 523 w 872"/>
                <a:gd name="T9" fmla="*/ 333 h 620"/>
              </a:gdLst>
              <a:ahLst/>
              <a:cxnLst>
                <a:cxn ang="0">
                  <a:pos x="T0" y="T1"/>
                </a:cxn>
                <a:cxn ang="0">
                  <a:pos x="T2" y="T3"/>
                </a:cxn>
                <a:cxn ang="0">
                  <a:pos x="T4" y="T5"/>
                </a:cxn>
                <a:cxn ang="0">
                  <a:pos x="T6" y="T7"/>
                </a:cxn>
                <a:cxn ang="0">
                  <a:pos x="T8" y="T9"/>
                </a:cxn>
              </a:cxnLst>
              <a:rect l="0" t="0" r="r" b="b"/>
              <a:pathLst>
                <a:path w="872" h="620">
                  <a:moveTo>
                    <a:pt x="523" y="333"/>
                  </a:moveTo>
                  <a:cubicBezTo>
                    <a:pt x="326" y="258"/>
                    <a:pt x="148" y="144"/>
                    <a:pt x="0" y="0"/>
                  </a:cubicBezTo>
                  <a:cubicBezTo>
                    <a:pt x="89" y="176"/>
                    <a:pt x="210" y="332"/>
                    <a:pt x="357" y="461"/>
                  </a:cubicBezTo>
                  <a:cubicBezTo>
                    <a:pt x="514" y="543"/>
                    <a:pt x="688" y="598"/>
                    <a:pt x="872" y="620"/>
                  </a:cubicBezTo>
                  <a:cubicBezTo>
                    <a:pt x="742" y="542"/>
                    <a:pt x="624" y="445"/>
                    <a:pt x="523" y="33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4" name="Freeform 21">
              <a:extLst>
                <a:ext uri="{FF2B5EF4-FFF2-40B4-BE49-F238E27FC236}">
                  <a16:creationId xmlns:a16="http://schemas.microsoft.com/office/drawing/2014/main" id="{BD2D4BFF-6409-4064-97B9-E391CB5AC090}"/>
                </a:ext>
              </a:extLst>
            </p:cNvPr>
            <p:cNvSpPr>
              <a:spLocks/>
            </p:cNvSpPr>
            <p:nvPr/>
          </p:nvSpPr>
          <p:spPr bwMode="auto">
            <a:xfrm>
              <a:off x="-169545" y="4954271"/>
              <a:ext cx="1243012" cy="1285875"/>
            </a:xfrm>
            <a:custGeom>
              <a:avLst/>
              <a:gdLst>
                <a:gd name="T0" fmla="*/ 433 w 643"/>
                <a:gd name="T1" fmla="*/ 367 h 668"/>
                <a:gd name="T2" fmla="*/ 0 w 643"/>
                <a:gd name="T3" fmla="*/ 0 h 668"/>
                <a:gd name="T4" fmla="*/ 120 w 643"/>
                <a:gd name="T5" fmla="*/ 335 h 668"/>
                <a:gd name="T6" fmla="*/ 643 w 643"/>
                <a:gd name="T7" fmla="*/ 668 h 668"/>
                <a:gd name="T8" fmla="*/ 433 w 643"/>
                <a:gd name="T9" fmla="*/ 367 h 668"/>
              </a:gdLst>
              <a:ahLst/>
              <a:cxnLst>
                <a:cxn ang="0">
                  <a:pos x="T0" y="T1"/>
                </a:cxn>
                <a:cxn ang="0">
                  <a:pos x="T2" y="T3"/>
                </a:cxn>
                <a:cxn ang="0">
                  <a:pos x="T4" y="T5"/>
                </a:cxn>
                <a:cxn ang="0">
                  <a:pos x="T6" y="T7"/>
                </a:cxn>
                <a:cxn ang="0">
                  <a:pos x="T8" y="T9"/>
                </a:cxn>
              </a:cxnLst>
              <a:rect l="0" t="0" r="r" b="b"/>
              <a:pathLst>
                <a:path w="643" h="668">
                  <a:moveTo>
                    <a:pt x="433" y="367"/>
                  </a:moveTo>
                  <a:cubicBezTo>
                    <a:pt x="266" y="273"/>
                    <a:pt x="119" y="148"/>
                    <a:pt x="0" y="0"/>
                  </a:cubicBezTo>
                  <a:cubicBezTo>
                    <a:pt x="27" y="117"/>
                    <a:pt x="68" y="230"/>
                    <a:pt x="120" y="335"/>
                  </a:cubicBezTo>
                  <a:cubicBezTo>
                    <a:pt x="268" y="479"/>
                    <a:pt x="446" y="593"/>
                    <a:pt x="643" y="668"/>
                  </a:cubicBezTo>
                  <a:cubicBezTo>
                    <a:pt x="561" y="577"/>
                    <a:pt x="491" y="476"/>
                    <a:pt x="433" y="36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5" name="Freeform 22">
              <a:extLst>
                <a:ext uri="{FF2B5EF4-FFF2-40B4-BE49-F238E27FC236}">
                  <a16:creationId xmlns:a16="http://schemas.microsoft.com/office/drawing/2014/main" id="{AA60374A-3F8F-462A-9DDE-D2CD7D3A782E}"/>
                </a:ext>
              </a:extLst>
            </p:cNvPr>
            <p:cNvSpPr>
              <a:spLocks/>
            </p:cNvSpPr>
            <p:nvPr/>
          </p:nvSpPr>
          <p:spPr bwMode="auto">
            <a:xfrm>
              <a:off x="-239395" y="4478021"/>
              <a:ext cx="906462" cy="1182688"/>
            </a:xfrm>
            <a:custGeom>
              <a:avLst/>
              <a:gdLst>
                <a:gd name="T0" fmla="*/ 0 w 469"/>
                <a:gd name="T1" fmla="*/ 0 h 615"/>
                <a:gd name="T2" fmla="*/ 36 w 469"/>
                <a:gd name="T3" fmla="*/ 248 h 615"/>
                <a:gd name="T4" fmla="*/ 469 w 469"/>
                <a:gd name="T5" fmla="*/ 615 h 615"/>
                <a:gd name="T6" fmla="*/ 357 w 469"/>
                <a:gd name="T7" fmla="*/ 343 h 615"/>
                <a:gd name="T8" fmla="*/ 0 w 469"/>
                <a:gd name="T9" fmla="*/ 0 h 615"/>
              </a:gdLst>
              <a:ahLst/>
              <a:cxnLst>
                <a:cxn ang="0">
                  <a:pos x="T0" y="T1"/>
                </a:cxn>
                <a:cxn ang="0">
                  <a:pos x="T2" y="T3"/>
                </a:cxn>
                <a:cxn ang="0">
                  <a:pos x="T4" y="T5"/>
                </a:cxn>
                <a:cxn ang="0">
                  <a:pos x="T6" y="T7"/>
                </a:cxn>
                <a:cxn ang="0">
                  <a:pos x="T8" y="T9"/>
                </a:cxn>
              </a:cxnLst>
              <a:rect l="0" t="0" r="r" b="b"/>
              <a:pathLst>
                <a:path w="469" h="615">
                  <a:moveTo>
                    <a:pt x="0" y="0"/>
                  </a:moveTo>
                  <a:cubicBezTo>
                    <a:pt x="5" y="85"/>
                    <a:pt x="17" y="168"/>
                    <a:pt x="36" y="248"/>
                  </a:cubicBezTo>
                  <a:cubicBezTo>
                    <a:pt x="155" y="396"/>
                    <a:pt x="302" y="521"/>
                    <a:pt x="469" y="615"/>
                  </a:cubicBezTo>
                  <a:cubicBezTo>
                    <a:pt x="423" y="529"/>
                    <a:pt x="385" y="438"/>
                    <a:pt x="357" y="343"/>
                  </a:cubicBezTo>
                  <a:cubicBezTo>
                    <a:pt x="220" y="249"/>
                    <a:pt x="99" y="133"/>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6" name="Freeform 23">
              <a:extLst>
                <a:ext uri="{FF2B5EF4-FFF2-40B4-BE49-F238E27FC236}">
                  <a16:creationId xmlns:a16="http://schemas.microsoft.com/office/drawing/2014/main" id="{24181D5C-E68B-4BB4-8950-08EEF1305835}"/>
                </a:ext>
              </a:extLst>
            </p:cNvPr>
            <p:cNvSpPr>
              <a:spLocks/>
            </p:cNvSpPr>
            <p:nvPr/>
          </p:nvSpPr>
          <p:spPr bwMode="auto">
            <a:xfrm>
              <a:off x="-242570" y="4090671"/>
              <a:ext cx="693737" cy="1047750"/>
            </a:xfrm>
            <a:custGeom>
              <a:avLst/>
              <a:gdLst>
                <a:gd name="T0" fmla="*/ 359 w 359"/>
                <a:gd name="T1" fmla="*/ 544 h 544"/>
                <a:gd name="T2" fmla="*/ 308 w 359"/>
                <a:gd name="T3" fmla="*/ 305 h 544"/>
                <a:gd name="T4" fmla="*/ 3 w 359"/>
                <a:gd name="T5" fmla="*/ 0 h 544"/>
                <a:gd name="T6" fmla="*/ 0 w 359"/>
                <a:gd name="T7" fmla="*/ 109 h 544"/>
                <a:gd name="T8" fmla="*/ 2 w 359"/>
                <a:gd name="T9" fmla="*/ 201 h 544"/>
                <a:gd name="T10" fmla="*/ 359 w 359"/>
                <a:gd name="T11" fmla="*/ 544 h 544"/>
              </a:gdLst>
              <a:ahLst/>
              <a:cxnLst>
                <a:cxn ang="0">
                  <a:pos x="T0" y="T1"/>
                </a:cxn>
                <a:cxn ang="0">
                  <a:pos x="T2" y="T3"/>
                </a:cxn>
                <a:cxn ang="0">
                  <a:pos x="T4" y="T5"/>
                </a:cxn>
                <a:cxn ang="0">
                  <a:pos x="T6" y="T7"/>
                </a:cxn>
                <a:cxn ang="0">
                  <a:pos x="T8" y="T9"/>
                </a:cxn>
                <a:cxn ang="0">
                  <a:pos x="T10" y="T11"/>
                </a:cxn>
              </a:cxnLst>
              <a:rect l="0" t="0" r="r" b="b"/>
              <a:pathLst>
                <a:path w="359" h="544">
                  <a:moveTo>
                    <a:pt x="359" y="544"/>
                  </a:moveTo>
                  <a:cubicBezTo>
                    <a:pt x="336" y="467"/>
                    <a:pt x="318" y="387"/>
                    <a:pt x="308" y="305"/>
                  </a:cubicBezTo>
                  <a:cubicBezTo>
                    <a:pt x="192" y="218"/>
                    <a:pt x="90" y="116"/>
                    <a:pt x="3" y="0"/>
                  </a:cubicBezTo>
                  <a:cubicBezTo>
                    <a:pt x="1" y="36"/>
                    <a:pt x="0" y="73"/>
                    <a:pt x="0" y="109"/>
                  </a:cubicBezTo>
                  <a:cubicBezTo>
                    <a:pt x="0" y="140"/>
                    <a:pt x="0" y="170"/>
                    <a:pt x="2" y="201"/>
                  </a:cubicBezTo>
                  <a:cubicBezTo>
                    <a:pt x="101" y="334"/>
                    <a:pt x="222" y="450"/>
                    <a:pt x="359" y="544"/>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7" name="Freeform 24">
              <a:extLst>
                <a:ext uri="{FF2B5EF4-FFF2-40B4-BE49-F238E27FC236}">
                  <a16:creationId xmlns:a16="http://schemas.microsoft.com/office/drawing/2014/main" id="{E246C35B-7EB9-4C31-B162-D2CFFB9872DF}"/>
                </a:ext>
              </a:extLst>
            </p:cNvPr>
            <p:cNvSpPr>
              <a:spLocks/>
            </p:cNvSpPr>
            <p:nvPr/>
          </p:nvSpPr>
          <p:spPr bwMode="auto">
            <a:xfrm>
              <a:off x="-237807" y="3757296"/>
              <a:ext cx="590550" cy="920750"/>
            </a:xfrm>
            <a:custGeom>
              <a:avLst/>
              <a:gdLst>
                <a:gd name="T0" fmla="*/ 292 w 305"/>
                <a:gd name="T1" fmla="*/ 266 h 478"/>
                <a:gd name="T2" fmla="*/ 23 w 305"/>
                <a:gd name="T3" fmla="*/ 0 h 478"/>
                <a:gd name="T4" fmla="*/ 0 w 305"/>
                <a:gd name="T5" fmla="*/ 173 h 478"/>
                <a:gd name="T6" fmla="*/ 305 w 305"/>
                <a:gd name="T7" fmla="*/ 478 h 478"/>
                <a:gd name="T8" fmla="*/ 292 w 305"/>
                <a:gd name="T9" fmla="*/ 282 h 478"/>
                <a:gd name="T10" fmla="*/ 292 w 305"/>
                <a:gd name="T11" fmla="*/ 266 h 478"/>
              </a:gdLst>
              <a:ahLst/>
              <a:cxnLst>
                <a:cxn ang="0">
                  <a:pos x="T0" y="T1"/>
                </a:cxn>
                <a:cxn ang="0">
                  <a:pos x="T2" y="T3"/>
                </a:cxn>
                <a:cxn ang="0">
                  <a:pos x="T4" y="T5"/>
                </a:cxn>
                <a:cxn ang="0">
                  <a:pos x="T6" y="T7"/>
                </a:cxn>
                <a:cxn ang="0">
                  <a:pos x="T8" y="T9"/>
                </a:cxn>
                <a:cxn ang="0">
                  <a:pos x="T10" y="T11"/>
                </a:cxn>
              </a:cxnLst>
              <a:rect l="0" t="0" r="r" b="b"/>
              <a:pathLst>
                <a:path w="305" h="478">
                  <a:moveTo>
                    <a:pt x="292" y="266"/>
                  </a:moveTo>
                  <a:cubicBezTo>
                    <a:pt x="192" y="189"/>
                    <a:pt x="101" y="100"/>
                    <a:pt x="23" y="0"/>
                  </a:cubicBezTo>
                  <a:cubicBezTo>
                    <a:pt x="12" y="57"/>
                    <a:pt x="5" y="114"/>
                    <a:pt x="0" y="173"/>
                  </a:cubicBezTo>
                  <a:cubicBezTo>
                    <a:pt x="87" y="289"/>
                    <a:pt x="189" y="391"/>
                    <a:pt x="305" y="478"/>
                  </a:cubicBezTo>
                  <a:cubicBezTo>
                    <a:pt x="296" y="414"/>
                    <a:pt x="292" y="349"/>
                    <a:pt x="292" y="282"/>
                  </a:cubicBezTo>
                  <a:cubicBezTo>
                    <a:pt x="292" y="277"/>
                    <a:pt x="292" y="271"/>
                    <a:pt x="292" y="2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8" name="Freeform 25">
              <a:extLst>
                <a:ext uri="{FF2B5EF4-FFF2-40B4-BE49-F238E27FC236}">
                  <a16:creationId xmlns:a16="http://schemas.microsoft.com/office/drawing/2014/main" id="{A9805D6F-A040-47FC-8D36-42BE8C6CE9D9}"/>
                </a:ext>
              </a:extLst>
            </p:cNvPr>
            <p:cNvSpPr>
              <a:spLocks/>
            </p:cNvSpPr>
            <p:nvPr/>
          </p:nvSpPr>
          <p:spPr bwMode="auto">
            <a:xfrm>
              <a:off x="-193357" y="3457258"/>
              <a:ext cx="547687" cy="812800"/>
            </a:xfrm>
            <a:custGeom>
              <a:avLst/>
              <a:gdLst>
                <a:gd name="T0" fmla="*/ 269 w 283"/>
                <a:gd name="T1" fmla="*/ 422 h 422"/>
                <a:gd name="T2" fmla="*/ 283 w 283"/>
                <a:gd name="T3" fmla="*/ 231 h 422"/>
                <a:gd name="T4" fmla="*/ 38 w 283"/>
                <a:gd name="T5" fmla="*/ 0 h 422"/>
                <a:gd name="T6" fmla="*/ 0 w 283"/>
                <a:gd name="T7" fmla="*/ 156 h 422"/>
                <a:gd name="T8" fmla="*/ 269 w 283"/>
                <a:gd name="T9" fmla="*/ 422 h 422"/>
              </a:gdLst>
              <a:ahLst/>
              <a:cxnLst>
                <a:cxn ang="0">
                  <a:pos x="T0" y="T1"/>
                </a:cxn>
                <a:cxn ang="0">
                  <a:pos x="T2" y="T3"/>
                </a:cxn>
                <a:cxn ang="0">
                  <a:pos x="T4" y="T5"/>
                </a:cxn>
                <a:cxn ang="0">
                  <a:pos x="T6" y="T7"/>
                </a:cxn>
                <a:cxn ang="0">
                  <a:pos x="T8" y="T9"/>
                </a:cxn>
              </a:cxnLst>
              <a:rect l="0" t="0" r="r" b="b"/>
              <a:pathLst>
                <a:path w="283" h="422">
                  <a:moveTo>
                    <a:pt x="269" y="422"/>
                  </a:moveTo>
                  <a:cubicBezTo>
                    <a:pt x="270" y="357"/>
                    <a:pt x="275" y="293"/>
                    <a:pt x="283" y="231"/>
                  </a:cubicBezTo>
                  <a:cubicBezTo>
                    <a:pt x="193" y="163"/>
                    <a:pt x="111" y="86"/>
                    <a:pt x="38" y="0"/>
                  </a:cubicBezTo>
                  <a:cubicBezTo>
                    <a:pt x="23" y="51"/>
                    <a:pt x="10" y="103"/>
                    <a:pt x="0" y="156"/>
                  </a:cubicBezTo>
                  <a:cubicBezTo>
                    <a:pt x="78" y="256"/>
                    <a:pt x="169" y="345"/>
                    <a:pt x="269" y="4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9" name="Freeform 26">
              <a:extLst>
                <a:ext uri="{FF2B5EF4-FFF2-40B4-BE49-F238E27FC236}">
                  <a16:creationId xmlns:a16="http://schemas.microsoft.com/office/drawing/2014/main" id="{F9CB5734-5145-4A09-B16B-6F211F9DAE79}"/>
                </a:ext>
              </a:extLst>
            </p:cNvPr>
            <p:cNvSpPr>
              <a:spLocks/>
            </p:cNvSpPr>
            <p:nvPr/>
          </p:nvSpPr>
          <p:spPr bwMode="auto">
            <a:xfrm>
              <a:off x="-120332" y="3181033"/>
              <a:ext cx="544512" cy="720725"/>
            </a:xfrm>
            <a:custGeom>
              <a:avLst/>
              <a:gdLst>
                <a:gd name="T0" fmla="*/ 52 w 281"/>
                <a:gd name="T1" fmla="*/ 0 h 375"/>
                <a:gd name="T2" fmla="*/ 0 w 281"/>
                <a:gd name="T3" fmla="*/ 144 h 375"/>
                <a:gd name="T4" fmla="*/ 245 w 281"/>
                <a:gd name="T5" fmla="*/ 375 h 375"/>
                <a:gd name="T6" fmla="*/ 281 w 281"/>
                <a:gd name="T7" fmla="*/ 198 h 375"/>
                <a:gd name="T8" fmla="*/ 52 w 281"/>
                <a:gd name="T9" fmla="*/ 0 h 375"/>
              </a:gdLst>
              <a:ahLst/>
              <a:cxnLst>
                <a:cxn ang="0">
                  <a:pos x="T0" y="T1"/>
                </a:cxn>
                <a:cxn ang="0">
                  <a:pos x="T2" y="T3"/>
                </a:cxn>
                <a:cxn ang="0">
                  <a:pos x="T4" y="T5"/>
                </a:cxn>
                <a:cxn ang="0">
                  <a:pos x="T6" y="T7"/>
                </a:cxn>
                <a:cxn ang="0">
                  <a:pos x="T8" y="T9"/>
                </a:cxn>
              </a:cxnLst>
              <a:rect l="0" t="0" r="r" b="b"/>
              <a:pathLst>
                <a:path w="281" h="375">
                  <a:moveTo>
                    <a:pt x="52" y="0"/>
                  </a:moveTo>
                  <a:cubicBezTo>
                    <a:pt x="32" y="47"/>
                    <a:pt x="15" y="95"/>
                    <a:pt x="0" y="144"/>
                  </a:cubicBezTo>
                  <a:cubicBezTo>
                    <a:pt x="73" y="230"/>
                    <a:pt x="155" y="307"/>
                    <a:pt x="245" y="375"/>
                  </a:cubicBezTo>
                  <a:cubicBezTo>
                    <a:pt x="254" y="314"/>
                    <a:pt x="265" y="255"/>
                    <a:pt x="281" y="198"/>
                  </a:cubicBezTo>
                  <a:cubicBezTo>
                    <a:pt x="198" y="140"/>
                    <a:pt x="121" y="73"/>
                    <a:pt x="52"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0" name="Freeform 27">
              <a:extLst>
                <a:ext uri="{FF2B5EF4-FFF2-40B4-BE49-F238E27FC236}">
                  <a16:creationId xmlns:a16="http://schemas.microsoft.com/office/drawing/2014/main" id="{C2AD3E06-51A8-4D66-B4D2-5F6D9397C9A9}"/>
                </a:ext>
              </a:extLst>
            </p:cNvPr>
            <p:cNvSpPr>
              <a:spLocks/>
            </p:cNvSpPr>
            <p:nvPr/>
          </p:nvSpPr>
          <p:spPr bwMode="auto">
            <a:xfrm>
              <a:off x="-18732" y="2917508"/>
              <a:ext cx="547687" cy="644525"/>
            </a:xfrm>
            <a:custGeom>
              <a:avLst/>
              <a:gdLst>
                <a:gd name="T0" fmla="*/ 229 w 283"/>
                <a:gd name="T1" fmla="*/ 335 h 335"/>
                <a:gd name="T2" fmla="*/ 283 w 283"/>
                <a:gd name="T3" fmla="*/ 169 h 335"/>
                <a:gd name="T4" fmla="*/ 66 w 283"/>
                <a:gd name="T5" fmla="*/ 0 h 335"/>
                <a:gd name="T6" fmla="*/ 0 w 283"/>
                <a:gd name="T7" fmla="*/ 137 h 335"/>
                <a:gd name="T8" fmla="*/ 229 w 283"/>
                <a:gd name="T9" fmla="*/ 335 h 335"/>
              </a:gdLst>
              <a:ahLst/>
              <a:cxnLst>
                <a:cxn ang="0">
                  <a:pos x="T0" y="T1"/>
                </a:cxn>
                <a:cxn ang="0">
                  <a:pos x="T2" y="T3"/>
                </a:cxn>
                <a:cxn ang="0">
                  <a:pos x="T4" y="T5"/>
                </a:cxn>
                <a:cxn ang="0">
                  <a:pos x="T6" y="T7"/>
                </a:cxn>
                <a:cxn ang="0">
                  <a:pos x="T8" y="T9"/>
                </a:cxn>
              </a:cxnLst>
              <a:rect l="0" t="0" r="r" b="b"/>
              <a:pathLst>
                <a:path w="283" h="335">
                  <a:moveTo>
                    <a:pt x="229" y="335"/>
                  </a:moveTo>
                  <a:cubicBezTo>
                    <a:pt x="243" y="278"/>
                    <a:pt x="262" y="223"/>
                    <a:pt x="283" y="169"/>
                  </a:cubicBezTo>
                  <a:cubicBezTo>
                    <a:pt x="205" y="119"/>
                    <a:pt x="133" y="63"/>
                    <a:pt x="66" y="0"/>
                  </a:cubicBezTo>
                  <a:cubicBezTo>
                    <a:pt x="42" y="44"/>
                    <a:pt x="20" y="90"/>
                    <a:pt x="0" y="137"/>
                  </a:cubicBezTo>
                  <a:cubicBezTo>
                    <a:pt x="69" y="210"/>
                    <a:pt x="146" y="277"/>
                    <a:pt x="229" y="33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1" name="Freeform 29">
              <a:extLst>
                <a:ext uri="{FF2B5EF4-FFF2-40B4-BE49-F238E27FC236}">
                  <a16:creationId xmlns:a16="http://schemas.microsoft.com/office/drawing/2014/main" id="{CC803967-A275-46B7-A1D8-46BAFCFBDD31}"/>
                </a:ext>
              </a:extLst>
            </p:cNvPr>
            <p:cNvSpPr>
              <a:spLocks/>
            </p:cNvSpPr>
            <p:nvPr/>
          </p:nvSpPr>
          <p:spPr bwMode="auto">
            <a:xfrm>
              <a:off x="1748155" y="6792596"/>
              <a:ext cx="1211262" cy="354013"/>
            </a:xfrm>
            <a:custGeom>
              <a:avLst/>
              <a:gdLst>
                <a:gd name="T0" fmla="*/ 182 w 626"/>
                <a:gd name="T1" fmla="*/ 11 h 184"/>
                <a:gd name="T2" fmla="*/ 0 w 626"/>
                <a:gd name="T3" fmla="*/ 0 h 184"/>
                <a:gd name="T4" fmla="*/ 478 w 626"/>
                <a:gd name="T5" fmla="*/ 184 h 184"/>
                <a:gd name="T6" fmla="*/ 626 w 626"/>
                <a:gd name="T7" fmla="*/ 147 h 184"/>
                <a:gd name="T8" fmla="*/ 305 w 626"/>
                <a:gd name="T9" fmla="*/ 6 h 184"/>
                <a:gd name="T10" fmla="*/ 182 w 626"/>
                <a:gd name="T11" fmla="*/ 11 h 184"/>
              </a:gdLst>
              <a:ahLst/>
              <a:cxnLst>
                <a:cxn ang="0">
                  <a:pos x="T0" y="T1"/>
                </a:cxn>
                <a:cxn ang="0">
                  <a:pos x="T2" y="T3"/>
                </a:cxn>
                <a:cxn ang="0">
                  <a:pos x="T4" y="T5"/>
                </a:cxn>
                <a:cxn ang="0">
                  <a:pos x="T6" y="T7"/>
                </a:cxn>
                <a:cxn ang="0">
                  <a:pos x="T8" y="T9"/>
                </a:cxn>
                <a:cxn ang="0">
                  <a:pos x="T10" y="T11"/>
                </a:cxn>
              </a:cxnLst>
              <a:rect l="0" t="0" r="r" b="b"/>
              <a:pathLst>
                <a:path w="626" h="184">
                  <a:moveTo>
                    <a:pt x="182" y="11"/>
                  </a:moveTo>
                  <a:cubicBezTo>
                    <a:pt x="120" y="11"/>
                    <a:pt x="60" y="7"/>
                    <a:pt x="0" y="0"/>
                  </a:cubicBezTo>
                  <a:cubicBezTo>
                    <a:pt x="145" y="87"/>
                    <a:pt x="306" y="150"/>
                    <a:pt x="478" y="184"/>
                  </a:cubicBezTo>
                  <a:cubicBezTo>
                    <a:pt x="528" y="174"/>
                    <a:pt x="577" y="162"/>
                    <a:pt x="626" y="147"/>
                  </a:cubicBezTo>
                  <a:cubicBezTo>
                    <a:pt x="513" y="112"/>
                    <a:pt x="405" y="65"/>
                    <a:pt x="305" y="6"/>
                  </a:cubicBezTo>
                  <a:cubicBezTo>
                    <a:pt x="265" y="9"/>
                    <a:pt x="224" y="11"/>
                    <a:pt x="182" y="1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2" name="Freeform 30">
              <a:extLst>
                <a:ext uri="{FF2B5EF4-FFF2-40B4-BE49-F238E27FC236}">
                  <a16:creationId xmlns:a16="http://schemas.microsoft.com/office/drawing/2014/main" id="{A3551E09-97EA-4669-A5A7-E7853F5CEFC8}"/>
                </a:ext>
              </a:extLst>
            </p:cNvPr>
            <p:cNvSpPr>
              <a:spLocks/>
            </p:cNvSpPr>
            <p:nvPr/>
          </p:nvSpPr>
          <p:spPr bwMode="auto">
            <a:xfrm>
              <a:off x="1073468" y="6240146"/>
              <a:ext cx="1265237" cy="573088"/>
            </a:xfrm>
            <a:custGeom>
              <a:avLst/>
              <a:gdLst>
                <a:gd name="T0" fmla="*/ 654 w 654"/>
                <a:gd name="T1" fmla="*/ 293 h 298"/>
                <a:gd name="T2" fmla="*/ 382 w 654"/>
                <a:gd name="T3" fmla="*/ 89 h 298"/>
                <a:gd name="T4" fmla="*/ 0 w 654"/>
                <a:gd name="T5" fmla="*/ 0 h 298"/>
                <a:gd name="T6" fmla="*/ 349 w 654"/>
                <a:gd name="T7" fmla="*/ 287 h 298"/>
                <a:gd name="T8" fmla="*/ 531 w 654"/>
                <a:gd name="T9" fmla="*/ 298 h 298"/>
                <a:gd name="T10" fmla="*/ 654 w 654"/>
                <a:gd name="T11" fmla="*/ 293 h 298"/>
              </a:gdLst>
              <a:ahLst/>
              <a:cxnLst>
                <a:cxn ang="0">
                  <a:pos x="T0" y="T1"/>
                </a:cxn>
                <a:cxn ang="0">
                  <a:pos x="T2" y="T3"/>
                </a:cxn>
                <a:cxn ang="0">
                  <a:pos x="T4" y="T5"/>
                </a:cxn>
                <a:cxn ang="0">
                  <a:pos x="T6" y="T7"/>
                </a:cxn>
                <a:cxn ang="0">
                  <a:pos x="T8" y="T9"/>
                </a:cxn>
                <a:cxn ang="0">
                  <a:pos x="T10" y="T11"/>
                </a:cxn>
              </a:cxnLst>
              <a:rect l="0" t="0" r="r" b="b"/>
              <a:pathLst>
                <a:path w="654" h="298">
                  <a:moveTo>
                    <a:pt x="654" y="293"/>
                  </a:moveTo>
                  <a:cubicBezTo>
                    <a:pt x="556" y="235"/>
                    <a:pt x="465" y="167"/>
                    <a:pt x="382" y="89"/>
                  </a:cubicBezTo>
                  <a:cubicBezTo>
                    <a:pt x="249" y="76"/>
                    <a:pt x="121" y="45"/>
                    <a:pt x="0" y="0"/>
                  </a:cubicBezTo>
                  <a:cubicBezTo>
                    <a:pt x="101" y="112"/>
                    <a:pt x="219" y="209"/>
                    <a:pt x="349" y="287"/>
                  </a:cubicBezTo>
                  <a:cubicBezTo>
                    <a:pt x="409" y="294"/>
                    <a:pt x="469" y="298"/>
                    <a:pt x="531" y="298"/>
                  </a:cubicBezTo>
                  <a:cubicBezTo>
                    <a:pt x="573" y="298"/>
                    <a:pt x="614" y="296"/>
                    <a:pt x="654" y="29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3" name="Freeform 31">
              <a:extLst>
                <a:ext uri="{FF2B5EF4-FFF2-40B4-BE49-F238E27FC236}">
                  <a16:creationId xmlns:a16="http://schemas.microsoft.com/office/drawing/2014/main" id="{73A286C5-7B81-4437-8F85-D7151C9AE871}"/>
                </a:ext>
              </a:extLst>
            </p:cNvPr>
            <p:cNvSpPr>
              <a:spLocks/>
            </p:cNvSpPr>
            <p:nvPr/>
          </p:nvSpPr>
          <p:spPr bwMode="auto">
            <a:xfrm>
              <a:off x="667068" y="5660708"/>
              <a:ext cx="1144587" cy="750888"/>
            </a:xfrm>
            <a:custGeom>
              <a:avLst/>
              <a:gdLst>
                <a:gd name="T0" fmla="*/ 389 w 592"/>
                <a:gd name="T1" fmla="*/ 153 h 390"/>
                <a:gd name="T2" fmla="*/ 0 w 592"/>
                <a:gd name="T3" fmla="*/ 0 h 390"/>
                <a:gd name="T4" fmla="*/ 210 w 592"/>
                <a:gd name="T5" fmla="*/ 301 h 390"/>
                <a:gd name="T6" fmla="*/ 592 w 592"/>
                <a:gd name="T7" fmla="*/ 390 h 390"/>
                <a:gd name="T8" fmla="*/ 389 w 592"/>
                <a:gd name="T9" fmla="*/ 153 h 390"/>
              </a:gdLst>
              <a:ahLst/>
              <a:cxnLst>
                <a:cxn ang="0">
                  <a:pos x="T0" y="T1"/>
                </a:cxn>
                <a:cxn ang="0">
                  <a:pos x="T2" y="T3"/>
                </a:cxn>
                <a:cxn ang="0">
                  <a:pos x="T4" y="T5"/>
                </a:cxn>
                <a:cxn ang="0">
                  <a:pos x="T6" y="T7"/>
                </a:cxn>
                <a:cxn ang="0">
                  <a:pos x="T8" y="T9"/>
                </a:cxn>
              </a:cxnLst>
              <a:rect l="0" t="0" r="r" b="b"/>
              <a:pathLst>
                <a:path w="592" h="390">
                  <a:moveTo>
                    <a:pt x="389" y="153"/>
                  </a:moveTo>
                  <a:cubicBezTo>
                    <a:pt x="251" y="120"/>
                    <a:pt x="120" y="68"/>
                    <a:pt x="0" y="0"/>
                  </a:cubicBezTo>
                  <a:cubicBezTo>
                    <a:pt x="58" y="109"/>
                    <a:pt x="128" y="210"/>
                    <a:pt x="210" y="301"/>
                  </a:cubicBezTo>
                  <a:cubicBezTo>
                    <a:pt x="331" y="346"/>
                    <a:pt x="459" y="377"/>
                    <a:pt x="592" y="390"/>
                  </a:cubicBezTo>
                  <a:cubicBezTo>
                    <a:pt x="517" y="318"/>
                    <a:pt x="448" y="239"/>
                    <a:pt x="389" y="15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4" name="Freeform 32">
              <a:extLst>
                <a:ext uri="{FF2B5EF4-FFF2-40B4-BE49-F238E27FC236}">
                  <a16:creationId xmlns:a16="http://schemas.microsoft.com/office/drawing/2014/main" id="{677E98AA-2FF3-4620-8D58-5743A7013247}"/>
                </a:ext>
              </a:extLst>
            </p:cNvPr>
            <p:cNvSpPr>
              <a:spLocks/>
            </p:cNvSpPr>
            <p:nvPr/>
          </p:nvSpPr>
          <p:spPr bwMode="auto">
            <a:xfrm>
              <a:off x="451168" y="5138421"/>
              <a:ext cx="968375" cy="817563"/>
            </a:xfrm>
            <a:custGeom>
              <a:avLst/>
              <a:gdLst>
                <a:gd name="T0" fmla="*/ 364 w 501"/>
                <a:gd name="T1" fmla="*/ 183 h 425"/>
                <a:gd name="T2" fmla="*/ 0 w 501"/>
                <a:gd name="T3" fmla="*/ 0 h 425"/>
                <a:gd name="T4" fmla="*/ 112 w 501"/>
                <a:gd name="T5" fmla="*/ 272 h 425"/>
                <a:gd name="T6" fmla="*/ 501 w 501"/>
                <a:gd name="T7" fmla="*/ 425 h 425"/>
                <a:gd name="T8" fmla="*/ 364 w 501"/>
                <a:gd name="T9" fmla="*/ 183 h 425"/>
              </a:gdLst>
              <a:ahLst/>
              <a:cxnLst>
                <a:cxn ang="0">
                  <a:pos x="T0" y="T1"/>
                </a:cxn>
                <a:cxn ang="0">
                  <a:pos x="T2" y="T3"/>
                </a:cxn>
                <a:cxn ang="0">
                  <a:pos x="T4" y="T5"/>
                </a:cxn>
                <a:cxn ang="0">
                  <a:pos x="T6" y="T7"/>
                </a:cxn>
                <a:cxn ang="0">
                  <a:pos x="T8" y="T9"/>
                </a:cxn>
              </a:cxnLst>
              <a:rect l="0" t="0" r="r" b="b"/>
              <a:pathLst>
                <a:path w="501" h="425">
                  <a:moveTo>
                    <a:pt x="364" y="183"/>
                  </a:moveTo>
                  <a:cubicBezTo>
                    <a:pt x="233" y="138"/>
                    <a:pt x="111" y="76"/>
                    <a:pt x="0" y="0"/>
                  </a:cubicBezTo>
                  <a:cubicBezTo>
                    <a:pt x="28" y="95"/>
                    <a:pt x="66" y="186"/>
                    <a:pt x="112" y="272"/>
                  </a:cubicBezTo>
                  <a:cubicBezTo>
                    <a:pt x="232" y="340"/>
                    <a:pt x="363" y="392"/>
                    <a:pt x="501" y="425"/>
                  </a:cubicBezTo>
                  <a:cubicBezTo>
                    <a:pt x="448" y="349"/>
                    <a:pt x="402" y="268"/>
                    <a:pt x="364" y="18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5" name="Freeform 33">
              <a:extLst>
                <a:ext uri="{FF2B5EF4-FFF2-40B4-BE49-F238E27FC236}">
                  <a16:creationId xmlns:a16="http://schemas.microsoft.com/office/drawing/2014/main" id="{88273A78-2F33-4070-97BB-D4D79688761D}"/>
                </a:ext>
              </a:extLst>
            </p:cNvPr>
            <p:cNvSpPr>
              <a:spLocks/>
            </p:cNvSpPr>
            <p:nvPr/>
          </p:nvSpPr>
          <p:spPr bwMode="auto">
            <a:xfrm>
              <a:off x="352743" y="4678046"/>
              <a:ext cx="801687" cy="811213"/>
            </a:xfrm>
            <a:custGeom>
              <a:avLst/>
              <a:gdLst>
                <a:gd name="T0" fmla="*/ 0 w 415"/>
                <a:gd name="T1" fmla="*/ 0 h 422"/>
                <a:gd name="T2" fmla="*/ 51 w 415"/>
                <a:gd name="T3" fmla="*/ 239 h 422"/>
                <a:gd name="T4" fmla="*/ 415 w 415"/>
                <a:gd name="T5" fmla="*/ 422 h 422"/>
                <a:gd name="T6" fmla="*/ 332 w 415"/>
                <a:gd name="T7" fmla="*/ 189 h 422"/>
                <a:gd name="T8" fmla="*/ 0 w 415"/>
                <a:gd name="T9" fmla="*/ 0 h 422"/>
              </a:gdLst>
              <a:ahLst/>
              <a:cxnLst>
                <a:cxn ang="0">
                  <a:pos x="T0" y="T1"/>
                </a:cxn>
                <a:cxn ang="0">
                  <a:pos x="T2" y="T3"/>
                </a:cxn>
                <a:cxn ang="0">
                  <a:pos x="T4" y="T5"/>
                </a:cxn>
                <a:cxn ang="0">
                  <a:pos x="T6" y="T7"/>
                </a:cxn>
                <a:cxn ang="0">
                  <a:pos x="T8" y="T9"/>
                </a:cxn>
              </a:cxnLst>
              <a:rect l="0" t="0" r="r" b="b"/>
              <a:pathLst>
                <a:path w="415" h="422">
                  <a:moveTo>
                    <a:pt x="0" y="0"/>
                  </a:moveTo>
                  <a:cubicBezTo>
                    <a:pt x="10" y="82"/>
                    <a:pt x="28" y="162"/>
                    <a:pt x="51" y="239"/>
                  </a:cubicBezTo>
                  <a:cubicBezTo>
                    <a:pt x="162" y="315"/>
                    <a:pt x="284" y="377"/>
                    <a:pt x="415" y="422"/>
                  </a:cubicBezTo>
                  <a:cubicBezTo>
                    <a:pt x="381" y="347"/>
                    <a:pt x="353" y="269"/>
                    <a:pt x="332" y="189"/>
                  </a:cubicBezTo>
                  <a:cubicBezTo>
                    <a:pt x="213" y="140"/>
                    <a:pt x="101" y="7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6" name="Freeform 34">
              <a:extLst>
                <a:ext uri="{FF2B5EF4-FFF2-40B4-BE49-F238E27FC236}">
                  <a16:creationId xmlns:a16="http://schemas.microsoft.com/office/drawing/2014/main" id="{57010977-C922-4183-90E4-BDE6B707A4D2}"/>
                </a:ext>
              </a:extLst>
            </p:cNvPr>
            <p:cNvSpPr>
              <a:spLocks/>
            </p:cNvSpPr>
            <p:nvPr/>
          </p:nvSpPr>
          <p:spPr bwMode="auto">
            <a:xfrm>
              <a:off x="327343" y="4270058"/>
              <a:ext cx="666750" cy="771525"/>
            </a:xfrm>
            <a:custGeom>
              <a:avLst/>
              <a:gdLst>
                <a:gd name="T0" fmla="*/ 305 w 345"/>
                <a:gd name="T1" fmla="*/ 181 h 401"/>
                <a:gd name="T2" fmla="*/ 0 w 345"/>
                <a:gd name="T3" fmla="*/ 0 h 401"/>
                <a:gd name="T4" fmla="*/ 0 w 345"/>
                <a:gd name="T5" fmla="*/ 16 h 401"/>
                <a:gd name="T6" fmla="*/ 13 w 345"/>
                <a:gd name="T7" fmla="*/ 212 h 401"/>
                <a:gd name="T8" fmla="*/ 345 w 345"/>
                <a:gd name="T9" fmla="*/ 401 h 401"/>
                <a:gd name="T10" fmla="*/ 305 w 345"/>
                <a:gd name="T11" fmla="*/ 181 h 401"/>
              </a:gdLst>
              <a:ahLst/>
              <a:cxnLst>
                <a:cxn ang="0">
                  <a:pos x="T0" y="T1"/>
                </a:cxn>
                <a:cxn ang="0">
                  <a:pos x="T2" y="T3"/>
                </a:cxn>
                <a:cxn ang="0">
                  <a:pos x="T4" y="T5"/>
                </a:cxn>
                <a:cxn ang="0">
                  <a:pos x="T6" y="T7"/>
                </a:cxn>
                <a:cxn ang="0">
                  <a:pos x="T8" y="T9"/>
                </a:cxn>
                <a:cxn ang="0">
                  <a:pos x="T10" y="T11"/>
                </a:cxn>
              </a:cxnLst>
              <a:rect l="0" t="0" r="r" b="b"/>
              <a:pathLst>
                <a:path w="345" h="401">
                  <a:moveTo>
                    <a:pt x="305" y="181"/>
                  </a:moveTo>
                  <a:cubicBezTo>
                    <a:pt x="196" y="133"/>
                    <a:pt x="94" y="72"/>
                    <a:pt x="0" y="0"/>
                  </a:cubicBezTo>
                  <a:cubicBezTo>
                    <a:pt x="0" y="5"/>
                    <a:pt x="0" y="11"/>
                    <a:pt x="0" y="16"/>
                  </a:cubicBezTo>
                  <a:cubicBezTo>
                    <a:pt x="0" y="83"/>
                    <a:pt x="4" y="148"/>
                    <a:pt x="13" y="212"/>
                  </a:cubicBezTo>
                  <a:cubicBezTo>
                    <a:pt x="114" y="288"/>
                    <a:pt x="226" y="352"/>
                    <a:pt x="345" y="401"/>
                  </a:cubicBezTo>
                  <a:cubicBezTo>
                    <a:pt x="327" y="330"/>
                    <a:pt x="313" y="256"/>
                    <a:pt x="305" y="18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7" name="Freeform 35">
              <a:extLst>
                <a:ext uri="{FF2B5EF4-FFF2-40B4-BE49-F238E27FC236}">
                  <a16:creationId xmlns:a16="http://schemas.microsoft.com/office/drawing/2014/main" id="{4F2465C3-6AA8-4DA0-8EA0-938CE8928FA4}"/>
                </a:ext>
              </a:extLst>
            </p:cNvPr>
            <p:cNvSpPr>
              <a:spLocks/>
            </p:cNvSpPr>
            <p:nvPr/>
          </p:nvSpPr>
          <p:spPr bwMode="auto">
            <a:xfrm>
              <a:off x="327343" y="3901758"/>
              <a:ext cx="588962" cy="715963"/>
            </a:xfrm>
            <a:custGeom>
              <a:avLst/>
              <a:gdLst>
                <a:gd name="T0" fmla="*/ 296 w 305"/>
                <a:gd name="T1" fmla="*/ 166 h 372"/>
                <a:gd name="T2" fmla="*/ 14 w 305"/>
                <a:gd name="T3" fmla="*/ 0 h 372"/>
                <a:gd name="T4" fmla="*/ 0 w 305"/>
                <a:gd name="T5" fmla="*/ 191 h 372"/>
                <a:gd name="T6" fmla="*/ 305 w 305"/>
                <a:gd name="T7" fmla="*/ 372 h 372"/>
                <a:gd name="T8" fmla="*/ 296 w 305"/>
                <a:gd name="T9" fmla="*/ 207 h 372"/>
                <a:gd name="T10" fmla="*/ 296 w 305"/>
                <a:gd name="T11" fmla="*/ 166 h 372"/>
              </a:gdLst>
              <a:ahLst/>
              <a:cxnLst>
                <a:cxn ang="0">
                  <a:pos x="T0" y="T1"/>
                </a:cxn>
                <a:cxn ang="0">
                  <a:pos x="T2" y="T3"/>
                </a:cxn>
                <a:cxn ang="0">
                  <a:pos x="T4" y="T5"/>
                </a:cxn>
                <a:cxn ang="0">
                  <a:pos x="T6" y="T7"/>
                </a:cxn>
                <a:cxn ang="0">
                  <a:pos x="T8" y="T9"/>
                </a:cxn>
                <a:cxn ang="0">
                  <a:pos x="T10" y="T11"/>
                </a:cxn>
              </a:cxnLst>
              <a:rect l="0" t="0" r="r" b="b"/>
              <a:pathLst>
                <a:path w="305" h="372">
                  <a:moveTo>
                    <a:pt x="296" y="166"/>
                  </a:moveTo>
                  <a:cubicBezTo>
                    <a:pt x="196" y="121"/>
                    <a:pt x="102" y="65"/>
                    <a:pt x="14" y="0"/>
                  </a:cubicBezTo>
                  <a:cubicBezTo>
                    <a:pt x="6" y="62"/>
                    <a:pt x="1" y="126"/>
                    <a:pt x="0" y="191"/>
                  </a:cubicBezTo>
                  <a:cubicBezTo>
                    <a:pt x="94" y="263"/>
                    <a:pt x="196" y="324"/>
                    <a:pt x="305" y="372"/>
                  </a:cubicBezTo>
                  <a:cubicBezTo>
                    <a:pt x="299" y="318"/>
                    <a:pt x="296" y="263"/>
                    <a:pt x="296" y="207"/>
                  </a:cubicBezTo>
                  <a:cubicBezTo>
                    <a:pt x="296" y="193"/>
                    <a:pt x="296" y="180"/>
                    <a:pt x="296" y="1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8" name="Freeform 36">
              <a:extLst>
                <a:ext uri="{FF2B5EF4-FFF2-40B4-BE49-F238E27FC236}">
                  <a16:creationId xmlns:a16="http://schemas.microsoft.com/office/drawing/2014/main" id="{A647F235-783F-4DA6-8D11-0B05E843FCD1}"/>
                </a:ext>
              </a:extLst>
            </p:cNvPr>
            <p:cNvSpPr>
              <a:spLocks/>
            </p:cNvSpPr>
            <p:nvPr/>
          </p:nvSpPr>
          <p:spPr bwMode="auto">
            <a:xfrm>
              <a:off x="2338705" y="6730683"/>
              <a:ext cx="904875" cy="344488"/>
            </a:xfrm>
            <a:custGeom>
              <a:avLst/>
              <a:gdLst>
                <a:gd name="T0" fmla="*/ 235 w 468"/>
                <a:gd name="T1" fmla="*/ 0 h 179"/>
                <a:gd name="T2" fmla="*/ 0 w 468"/>
                <a:gd name="T3" fmla="*/ 38 h 179"/>
                <a:gd name="T4" fmla="*/ 321 w 468"/>
                <a:gd name="T5" fmla="*/ 179 h 179"/>
                <a:gd name="T6" fmla="*/ 468 w 468"/>
                <a:gd name="T7" fmla="*/ 125 h 179"/>
                <a:gd name="T8" fmla="*/ 235 w 468"/>
                <a:gd name="T9" fmla="*/ 0 h 179"/>
              </a:gdLst>
              <a:ahLst/>
              <a:cxnLst>
                <a:cxn ang="0">
                  <a:pos x="T0" y="T1"/>
                </a:cxn>
                <a:cxn ang="0">
                  <a:pos x="T2" y="T3"/>
                </a:cxn>
                <a:cxn ang="0">
                  <a:pos x="T4" y="T5"/>
                </a:cxn>
                <a:cxn ang="0">
                  <a:pos x="T6" y="T7"/>
                </a:cxn>
                <a:cxn ang="0">
                  <a:pos x="T8" y="T9"/>
                </a:cxn>
              </a:cxnLst>
              <a:rect l="0" t="0" r="r" b="b"/>
              <a:pathLst>
                <a:path w="468" h="179">
                  <a:moveTo>
                    <a:pt x="235" y="0"/>
                  </a:moveTo>
                  <a:cubicBezTo>
                    <a:pt x="159" y="19"/>
                    <a:pt x="81" y="32"/>
                    <a:pt x="0" y="38"/>
                  </a:cubicBezTo>
                  <a:cubicBezTo>
                    <a:pt x="100" y="97"/>
                    <a:pt x="208" y="144"/>
                    <a:pt x="321" y="179"/>
                  </a:cubicBezTo>
                  <a:cubicBezTo>
                    <a:pt x="371" y="164"/>
                    <a:pt x="420" y="146"/>
                    <a:pt x="468" y="125"/>
                  </a:cubicBezTo>
                  <a:cubicBezTo>
                    <a:pt x="387" y="90"/>
                    <a:pt x="309" y="48"/>
                    <a:pt x="235"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9" name="Freeform 37">
              <a:extLst>
                <a:ext uri="{FF2B5EF4-FFF2-40B4-BE49-F238E27FC236}">
                  <a16:creationId xmlns:a16="http://schemas.microsoft.com/office/drawing/2014/main" id="{F6EE2959-F7FB-4048-A907-965B4CE03D8B}"/>
                </a:ext>
              </a:extLst>
            </p:cNvPr>
            <p:cNvSpPr>
              <a:spLocks/>
            </p:cNvSpPr>
            <p:nvPr/>
          </p:nvSpPr>
          <p:spPr bwMode="auto">
            <a:xfrm>
              <a:off x="1811655" y="6411596"/>
              <a:ext cx="981075" cy="392113"/>
            </a:xfrm>
            <a:custGeom>
              <a:avLst/>
              <a:gdLst>
                <a:gd name="T0" fmla="*/ 149 w 507"/>
                <a:gd name="T1" fmla="*/ 7 h 204"/>
                <a:gd name="T2" fmla="*/ 0 w 507"/>
                <a:gd name="T3" fmla="*/ 0 h 204"/>
                <a:gd name="T4" fmla="*/ 272 w 507"/>
                <a:gd name="T5" fmla="*/ 204 h 204"/>
                <a:gd name="T6" fmla="*/ 507 w 507"/>
                <a:gd name="T7" fmla="*/ 166 h 204"/>
                <a:gd name="T8" fmla="*/ 296 w 507"/>
                <a:gd name="T9" fmla="*/ 0 h 204"/>
                <a:gd name="T10" fmla="*/ 149 w 507"/>
                <a:gd name="T11" fmla="*/ 7 h 204"/>
              </a:gdLst>
              <a:ahLst/>
              <a:cxnLst>
                <a:cxn ang="0">
                  <a:pos x="T0" y="T1"/>
                </a:cxn>
                <a:cxn ang="0">
                  <a:pos x="T2" y="T3"/>
                </a:cxn>
                <a:cxn ang="0">
                  <a:pos x="T4" y="T5"/>
                </a:cxn>
                <a:cxn ang="0">
                  <a:pos x="T6" y="T7"/>
                </a:cxn>
                <a:cxn ang="0">
                  <a:pos x="T8" y="T9"/>
                </a:cxn>
                <a:cxn ang="0">
                  <a:pos x="T10" y="T11"/>
                </a:cxn>
              </a:cxnLst>
              <a:rect l="0" t="0" r="r" b="b"/>
              <a:pathLst>
                <a:path w="507" h="204">
                  <a:moveTo>
                    <a:pt x="149" y="7"/>
                  </a:moveTo>
                  <a:cubicBezTo>
                    <a:pt x="99" y="7"/>
                    <a:pt x="49" y="4"/>
                    <a:pt x="0" y="0"/>
                  </a:cubicBezTo>
                  <a:cubicBezTo>
                    <a:pt x="83" y="78"/>
                    <a:pt x="174" y="146"/>
                    <a:pt x="272" y="204"/>
                  </a:cubicBezTo>
                  <a:cubicBezTo>
                    <a:pt x="353" y="198"/>
                    <a:pt x="431" y="185"/>
                    <a:pt x="507" y="166"/>
                  </a:cubicBezTo>
                  <a:cubicBezTo>
                    <a:pt x="432" y="117"/>
                    <a:pt x="361" y="61"/>
                    <a:pt x="296" y="0"/>
                  </a:cubicBezTo>
                  <a:cubicBezTo>
                    <a:pt x="248" y="4"/>
                    <a:pt x="199" y="7"/>
                    <a:pt x="149" y="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0" name="Freeform 38">
              <a:extLst>
                <a:ext uri="{FF2B5EF4-FFF2-40B4-BE49-F238E27FC236}">
                  <a16:creationId xmlns:a16="http://schemas.microsoft.com/office/drawing/2014/main" id="{873951F3-BFA4-4D1B-BCFB-74C67B16BDFD}"/>
                </a:ext>
              </a:extLst>
            </p:cNvPr>
            <p:cNvSpPr>
              <a:spLocks/>
            </p:cNvSpPr>
            <p:nvPr/>
          </p:nvSpPr>
          <p:spPr bwMode="auto">
            <a:xfrm>
              <a:off x="1419543" y="5955983"/>
              <a:ext cx="965200" cy="469900"/>
            </a:xfrm>
            <a:custGeom>
              <a:avLst/>
              <a:gdLst>
                <a:gd name="T0" fmla="*/ 499 w 499"/>
                <a:gd name="T1" fmla="*/ 237 h 244"/>
                <a:gd name="T2" fmla="*/ 325 w 499"/>
                <a:gd name="T3" fmla="*/ 41 h 244"/>
                <a:gd name="T4" fmla="*/ 0 w 499"/>
                <a:gd name="T5" fmla="*/ 0 h 244"/>
                <a:gd name="T6" fmla="*/ 203 w 499"/>
                <a:gd name="T7" fmla="*/ 237 h 244"/>
                <a:gd name="T8" fmla="*/ 352 w 499"/>
                <a:gd name="T9" fmla="*/ 244 h 244"/>
                <a:gd name="T10" fmla="*/ 499 w 499"/>
                <a:gd name="T11" fmla="*/ 237 h 244"/>
              </a:gdLst>
              <a:ahLst/>
              <a:cxnLst>
                <a:cxn ang="0">
                  <a:pos x="T0" y="T1"/>
                </a:cxn>
                <a:cxn ang="0">
                  <a:pos x="T2" y="T3"/>
                </a:cxn>
                <a:cxn ang="0">
                  <a:pos x="T4" y="T5"/>
                </a:cxn>
                <a:cxn ang="0">
                  <a:pos x="T6" y="T7"/>
                </a:cxn>
                <a:cxn ang="0">
                  <a:pos x="T8" y="T9"/>
                </a:cxn>
                <a:cxn ang="0">
                  <a:pos x="T10" y="T11"/>
                </a:cxn>
              </a:cxnLst>
              <a:rect l="0" t="0" r="r" b="b"/>
              <a:pathLst>
                <a:path w="499" h="244">
                  <a:moveTo>
                    <a:pt x="499" y="237"/>
                  </a:moveTo>
                  <a:cubicBezTo>
                    <a:pt x="436" y="177"/>
                    <a:pt x="377" y="111"/>
                    <a:pt x="325" y="41"/>
                  </a:cubicBezTo>
                  <a:cubicBezTo>
                    <a:pt x="213" y="39"/>
                    <a:pt x="104" y="25"/>
                    <a:pt x="0" y="0"/>
                  </a:cubicBezTo>
                  <a:cubicBezTo>
                    <a:pt x="59" y="86"/>
                    <a:pt x="128" y="165"/>
                    <a:pt x="203" y="237"/>
                  </a:cubicBezTo>
                  <a:cubicBezTo>
                    <a:pt x="252" y="241"/>
                    <a:pt x="302" y="244"/>
                    <a:pt x="352" y="244"/>
                  </a:cubicBezTo>
                  <a:cubicBezTo>
                    <a:pt x="402" y="244"/>
                    <a:pt x="451" y="241"/>
                    <a:pt x="499" y="23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1" name="Freeform 39">
              <a:extLst>
                <a:ext uri="{FF2B5EF4-FFF2-40B4-BE49-F238E27FC236}">
                  <a16:creationId xmlns:a16="http://schemas.microsoft.com/office/drawing/2014/main" id="{48BA7344-87B1-4123-BC26-F5825C816C78}"/>
                </a:ext>
              </a:extLst>
            </p:cNvPr>
            <p:cNvSpPr>
              <a:spLocks/>
            </p:cNvSpPr>
            <p:nvPr/>
          </p:nvSpPr>
          <p:spPr bwMode="auto">
            <a:xfrm>
              <a:off x="1154430" y="5489258"/>
              <a:ext cx="893762" cy="544513"/>
            </a:xfrm>
            <a:custGeom>
              <a:avLst/>
              <a:gdLst>
                <a:gd name="T0" fmla="*/ 0 w 462"/>
                <a:gd name="T1" fmla="*/ 0 h 283"/>
                <a:gd name="T2" fmla="*/ 137 w 462"/>
                <a:gd name="T3" fmla="*/ 242 h 283"/>
                <a:gd name="T4" fmla="*/ 462 w 462"/>
                <a:gd name="T5" fmla="*/ 283 h 283"/>
                <a:gd name="T6" fmla="*/ 331 w 462"/>
                <a:gd name="T7" fmla="*/ 73 h 283"/>
                <a:gd name="T8" fmla="*/ 0 w 462"/>
                <a:gd name="T9" fmla="*/ 0 h 283"/>
              </a:gdLst>
              <a:ahLst/>
              <a:cxnLst>
                <a:cxn ang="0">
                  <a:pos x="T0" y="T1"/>
                </a:cxn>
                <a:cxn ang="0">
                  <a:pos x="T2" y="T3"/>
                </a:cxn>
                <a:cxn ang="0">
                  <a:pos x="T4" y="T5"/>
                </a:cxn>
                <a:cxn ang="0">
                  <a:pos x="T6" y="T7"/>
                </a:cxn>
                <a:cxn ang="0">
                  <a:pos x="T8" y="T9"/>
                </a:cxn>
              </a:cxnLst>
              <a:rect l="0" t="0" r="r" b="b"/>
              <a:pathLst>
                <a:path w="462" h="283">
                  <a:moveTo>
                    <a:pt x="0" y="0"/>
                  </a:moveTo>
                  <a:cubicBezTo>
                    <a:pt x="38" y="85"/>
                    <a:pt x="84" y="166"/>
                    <a:pt x="137" y="242"/>
                  </a:cubicBezTo>
                  <a:cubicBezTo>
                    <a:pt x="241" y="267"/>
                    <a:pt x="350" y="281"/>
                    <a:pt x="462" y="283"/>
                  </a:cubicBezTo>
                  <a:cubicBezTo>
                    <a:pt x="413" y="217"/>
                    <a:pt x="369" y="147"/>
                    <a:pt x="331" y="73"/>
                  </a:cubicBezTo>
                  <a:cubicBezTo>
                    <a:pt x="216" y="61"/>
                    <a:pt x="105" y="3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2" name="Freeform 40">
              <a:extLst>
                <a:ext uri="{FF2B5EF4-FFF2-40B4-BE49-F238E27FC236}">
                  <a16:creationId xmlns:a16="http://schemas.microsoft.com/office/drawing/2014/main" id="{83EB65B8-7DB0-4D26-A8E1-7F1C5F19E017}"/>
                </a:ext>
              </a:extLst>
            </p:cNvPr>
            <p:cNvSpPr>
              <a:spLocks/>
            </p:cNvSpPr>
            <p:nvPr/>
          </p:nvSpPr>
          <p:spPr bwMode="auto">
            <a:xfrm>
              <a:off x="2792730" y="6605271"/>
              <a:ext cx="736600" cy="366713"/>
            </a:xfrm>
            <a:custGeom>
              <a:avLst/>
              <a:gdLst>
                <a:gd name="T0" fmla="*/ 0 w 381"/>
                <a:gd name="T1" fmla="*/ 65 h 190"/>
                <a:gd name="T2" fmla="*/ 233 w 381"/>
                <a:gd name="T3" fmla="*/ 190 h 190"/>
                <a:gd name="T4" fmla="*/ 381 w 381"/>
                <a:gd name="T5" fmla="*/ 117 h 190"/>
                <a:gd name="T6" fmla="*/ 204 w 381"/>
                <a:gd name="T7" fmla="*/ 0 h 190"/>
                <a:gd name="T8" fmla="*/ 0 w 381"/>
                <a:gd name="T9" fmla="*/ 65 h 190"/>
              </a:gdLst>
              <a:ahLst/>
              <a:cxnLst>
                <a:cxn ang="0">
                  <a:pos x="T0" y="T1"/>
                </a:cxn>
                <a:cxn ang="0">
                  <a:pos x="T2" y="T3"/>
                </a:cxn>
                <a:cxn ang="0">
                  <a:pos x="T4" y="T5"/>
                </a:cxn>
                <a:cxn ang="0">
                  <a:pos x="T6" y="T7"/>
                </a:cxn>
                <a:cxn ang="0">
                  <a:pos x="T8" y="T9"/>
                </a:cxn>
              </a:cxnLst>
              <a:rect l="0" t="0" r="r" b="b"/>
              <a:pathLst>
                <a:path w="381" h="190">
                  <a:moveTo>
                    <a:pt x="0" y="65"/>
                  </a:moveTo>
                  <a:cubicBezTo>
                    <a:pt x="74" y="113"/>
                    <a:pt x="152" y="155"/>
                    <a:pt x="233" y="190"/>
                  </a:cubicBezTo>
                  <a:cubicBezTo>
                    <a:pt x="284" y="168"/>
                    <a:pt x="333" y="144"/>
                    <a:pt x="381" y="117"/>
                  </a:cubicBezTo>
                  <a:cubicBezTo>
                    <a:pt x="319" y="82"/>
                    <a:pt x="260" y="43"/>
                    <a:pt x="204" y="0"/>
                  </a:cubicBezTo>
                  <a:cubicBezTo>
                    <a:pt x="138" y="26"/>
                    <a:pt x="70" y="48"/>
                    <a:pt x="0" y="6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3" name="Freeform 41">
              <a:extLst>
                <a:ext uri="{FF2B5EF4-FFF2-40B4-BE49-F238E27FC236}">
                  <a16:creationId xmlns:a16="http://schemas.microsoft.com/office/drawing/2014/main" id="{576C85FF-A771-4C2B-9A07-F8AC64D98FDF}"/>
                </a:ext>
              </a:extLst>
            </p:cNvPr>
            <p:cNvSpPr>
              <a:spLocks/>
            </p:cNvSpPr>
            <p:nvPr/>
          </p:nvSpPr>
          <p:spPr bwMode="auto">
            <a:xfrm>
              <a:off x="2384743" y="6322696"/>
              <a:ext cx="803275" cy="407988"/>
            </a:xfrm>
            <a:custGeom>
              <a:avLst/>
              <a:gdLst>
                <a:gd name="T0" fmla="*/ 250 w 415"/>
                <a:gd name="T1" fmla="*/ 0 h 212"/>
                <a:gd name="T2" fmla="*/ 0 w 415"/>
                <a:gd name="T3" fmla="*/ 46 h 212"/>
                <a:gd name="T4" fmla="*/ 211 w 415"/>
                <a:gd name="T5" fmla="*/ 212 h 212"/>
                <a:gd name="T6" fmla="*/ 415 w 415"/>
                <a:gd name="T7" fmla="*/ 147 h 212"/>
                <a:gd name="T8" fmla="*/ 250 w 415"/>
                <a:gd name="T9" fmla="*/ 0 h 212"/>
              </a:gdLst>
              <a:ahLst/>
              <a:cxnLst>
                <a:cxn ang="0">
                  <a:pos x="T0" y="T1"/>
                </a:cxn>
                <a:cxn ang="0">
                  <a:pos x="T2" y="T3"/>
                </a:cxn>
                <a:cxn ang="0">
                  <a:pos x="T4" y="T5"/>
                </a:cxn>
                <a:cxn ang="0">
                  <a:pos x="T6" y="T7"/>
                </a:cxn>
                <a:cxn ang="0">
                  <a:pos x="T8" y="T9"/>
                </a:cxn>
              </a:cxnLst>
              <a:rect l="0" t="0" r="r" b="b"/>
              <a:pathLst>
                <a:path w="415" h="212">
                  <a:moveTo>
                    <a:pt x="250" y="0"/>
                  </a:moveTo>
                  <a:cubicBezTo>
                    <a:pt x="169" y="22"/>
                    <a:pt x="86" y="37"/>
                    <a:pt x="0" y="46"/>
                  </a:cubicBezTo>
                  <a:cubicBezTo>
                    <a:pt x="65" y="107"/>
                    <a:pt x="136" y="163"/>
                    <a:pt x="211" y="212"/>
                  </a:cubicBezTo>
                  <a:cubicBezTo>
                    <a:pt x="281" y="195"/>
                    <a:pt x="349" y="173"/>
                    <a:pt x="415" y="147"/>
                  </a:cubicBezTo>
                  <a:cubicBezTo>
                    <a:pt x="356" y="102"/>
                    <a:pt x="301" y="53"/>
                    <a:pt x="25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4" name="Freeform 42">
              <a:extLst>
                <a:ext uri="{FF2B5EF4-FFF2-40B4-BE49-F238E27FC236}">
                  <a16:creationId xmlns:a16="http://schemas.microsoft.com/office/drawing/2014/main" id="{0F1340B6-AECF-4BDB-8120-612E8C504E34}"/>
                </a:ext>
              </a:extLst>
            </p:cNvPr>
            <p:cNvSpPr>
              <a:spLocks/>
            </p:cNvSpPr>
            <p:nvPr/>
          </p:nvSpPr>
          <p:spPr bwMode="auto">
            <a:xfrm>
              <a:off x="2048193" y="5994083"/>
              <a:ext cx="820737" cy="417513"/>
            </a:xfrm>
            <a:custGeom>
              <a:avLst/>
              <a:gdLst>
                <a:gd name="T0" fmla="*/ 27 w 424"/>
                <a:gd name="T1" fmla="*/ 22 h 217"/>
                <a:gd name="T2" fmla="*/ 0 w 424"/>
                <a:gd name="T3" fmla="*/ 21 h 217"/>
                <a:gd name="T4" fmla="*/ 174 w 424"/>
                <a:gd name="T5" fmla="*/ 217 h 217"/>
                <a:gd name="T6" fmla="*/ 424 w 424"/>
                <a:gd name="T7" fmla="*/ 171 h 217"/>
                <a:gd name="T8" fmla="*/ 280 w 424"/>
                <a:gd name="T9" fmla="*/ 0 h 217"/>
                <a:gd name="T10" fmla="*/ 27 w 424"/>
                <a:gd name="T11" fmla="*/ 22 h 217"/>
              </a:gdLst>
              <a:ahLst/>
              <a:cxnLst>
                <a:cxn ang="0">
                  <a:pos x="T0" y="T1"/>
                </a:cxn>
                <a:cxn ang="0">
                  <a:pos x="T2" y="T3"/>
                </a:cxn>
                <a:cxn ang="0">
                  <a:pos x="T4" y="T5"/>
                </a:cxn>
                <a:cxn ang="0">
                  <a:pos x="T6" y="T7"/>
                </a:cxn>
                <a:cxn ang="0">
                  <a:pos x="T8" y="T9"/>
                </a:cxn>
                <a:cxn ang="0">
                  <a:pos x="T10" y="T11"/>
                </a:cxn>
              </a:cxnLst>
              <a:rect l="0" t="0" r="r" b="b"/>
              <a:pathLst>
                <a:path w="424" h="217">
                  <a:moveTo>
                    <a:pt x="27" y="22"/>
                  </a:moveTo>
                  <a:cubicBezTo>
                    <a:pt x="18" y="22"/>
                    <a:pt x="9" y="21"/>
                    <a:pt x="0" y="21"/>
                  </a:cubicBezTo>
                  <a:cubicBezTo>
                    <a:pt x="52" y="91"/>
                    <a:pt x="111" y="157"/>
                    <a:pt x="174" y="217"/>
                  </a:cubicBezTo>
                  <a:cubicBezTo>
                    <a:pt x="260" y="208"/>
                    <a:pt x="343" y="193"/>
                    <a:pt x="424" y="171"/>
                  </a:cubicBezTo>
                  <a:cubicBezTo>
                    <a:pt x="372" y="118"/>
                    <a:pt x="324" y="61"/>
                    <a:pt x="280" y="0"/>
                  </a:cubicBezTo>
                  <a:cubicBezTo>
                    <a:pt x="198" y="14"/>
                    <a:pt x="113" y="22"/>
                    <a:pt x="27" y="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5" name="Freeform 43">
              <a:extLst>
                <a:ext uri="{FF2B5EF4-FFF2-40B4-BE49-F238E27FC236}">
                  <a16:creationId xmlns:a16="http://schemas.microsoft.com/office/drawing/2014/main" id="{D985FB8E-9A25-4356-B910-194DEF598723}"/>
                </a:ext>
              </a:extLst>
            </p:cNvPr>
            <p:cNvSpPr>
              <a:spLocks/>
            </p:cNvSpPr>
            <p:nvPr/>
          </p:nvSpPr>
          <p:spPr bwMode="auto">
            <a:xfrm>
              <a:off x="1794193" y="5630546"/>
              <a:ext cx="795337" cy="406400"/>
            </a:xfrm>
            <a:custGeom>
              <a:avLst/>
              <a:gdLst>
                <a:gd name="T0" fmla="*/ 411 w 411"/>
                <a:gd name="T1" fmla="*/ 189 h 211"/>
                <a:gd name="T2" fmla="*/ 296 w 411"/>
                <a:gd name="T3" fmla="*/ 2 h 211"/>
                <a:gd name="T4" fmla="*/ 158 w 411"/>
                <a:gd name="T5" fmla="*/ 8 h 211"/>
                <a:gd name="T6" fmla="*/ 0 w 411"/>
                <a:gd name="T7" fmla="*/ 0 h 211"/>
                <a:gd name="T8" fmla="*/ 131 w 411"/>
                <a:gd name="T9" fmla="*/ 210 h 211"/>
                <a:gd name="T10" fmla="*/ 158 w 411"/>
                <a:gd name="T11" fmla="*/ 211 h 211"/>
                <a:gd name="T12" fmla="*/ 411 w 411"/>
                <a:gd name="T13" fmla="*/ 189 h 211"/>
              </a:gdLst>
              <a:ahLst/>
              <a:cxnLst>
                <a:cxn ang="0">
                  <a:pos x="T0" y="T1"/>
                </a:cxn>
                <a:cxn ang="0">
                  <a:pos x="T2" y="T3"/>
                </a:cxn>
                <a:cxn ang="0">
                  <a:pos x="T4" y="T5"/>
                </a:cxn>
                <a:cxn ang="0">
                  <a:pos x="T6" y="T7"/>
                </a:cxn>
                <a:cxn ang="0">
                  <a:pos x="T8" y="T9"/>
                </a:cxn>
                <a:cxn ang="0">
                  <a:pos x="T10" y="T11"/>
                </a:cxn>
                <a:cxn ang="0">
                  <a:pos x="T12" y="T13"/>
                </a:cxn>
              </a:cxnLst>
              <a:rect l="0" t="0" r="r" b="b"/>
              <a:pathLst>
                <a:path w="411" h="211">
                  <a:moveTo>
                    <a:pt x="411" y="189"/>
                  </a:moveTo>
                  <a:cubicBezTo>
                    <a:pt x="369" y="130"/>
                    <a:pt x="330" y="67"/>
                    <a:pt x="296" y="2"/>
                  </a:cubicBezTo>
                  <a:cubicBezTo>
                    <a:pt x="251" y="6"/>
                    <a:pt x="205" y="8"/>
                    <a:pt x="158" y="8"/>
                  </a:cubicBezTo>
                  <a:cubicBezTo>
                    <a:pt x="105" y="8"/>
                    <a:pt x="52" y="5"/>
                    <a:pt x="0" y="0"/>
                  </a:cubicBezTo>
                  <a:cubicBezTo>
                    <a:pt x="38" y="74"/>
                    <a:pt x="82" y="144"/>
                    <a:pt x="131" y="210"/>
                  </a:cubicBezTo>
                  <a:cubicBezTo>
                    <a:pt x="140" y="210"/>
                    <a:pt x="149" y="211"/>
                    <a:pt x="158" y="211"/>
                  </a:cubicBezTo>
                  <a:cubicBezTo>
                    <a:pt x="244" y="211"/>
                    <a:pt x="329" y="203"/>
                    <a:pt x="411" y="18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6" name="Freeform 44">
              <a:extLst>
                <a:ext uri="{FF2B5EF4-FFF2-40B4-BE49-F238E27FC236}">
                  <a16:creationId xmlns:a16="http://schemas.microsoft.com/office/drawing/2014/main" id="{6EC21610-CD04-4B2D-9166-30D99C84C961}"/>
                </a:ext>
              </a:extLst>
            </p:cNvPr>
            <p:cNvSpPr>
              <a:spLocks/>
            </p:cNvSpPr>
            <p:nvPr/>
          </p:nvSpPr>
          <p:spPr bwMode="auto">
            <a:xfrm>
              <a:off x="3188018" y="6430646"/>
              <a:ext cx="627062" cy="400050"/>
            </a:xfrm>
            <a:custGeom>
              <a:avLst/>
              <a:gdLst>
                <a:gd name="T0" fmla="*/ 187 w 325"/>
                <a:gd name="T1" fmla="*/ 0 h 208"/>
                <a:gd name="T2" fmla="*/ 0 w 325"/>
                <a:gd name="T3" fmla="*/ 91 h 208"/>
                <a:gd name="T4" fmla="*/ 177 w 325"/>
                <a:gd name="T5" fmla="*/ 208 h 208"/>
                <a:gd name="T6" fmla="*/ 325 w 325"/>
                <a:gd name="T7" fmla="*/ 113 h 208"/>
                <a:gd name="T8" fmla="*/ 187 w 325"/>
                <a:gd name="T9" fmla="*/ 0 h 208"/>
              </a:gdLst>
              <a:ahLst/>
              <a:cxnLst>
                <a:cxn ang="0">
                  <a:pos x="T0" y="T1"/>
                </a:cxn>
                <a:cxn ang="0">
                  <a:pos x="T2" y="T3"/>
                </a:cxn>
                <a:cxn ang="0">
                  <a:pos x="T4" y="T5"/>
                </a:cxn>
                <a:cxn ang="0">
                  <a:pos x="T6" y="T7"/>
                </a:cxn>
                <a:cxn ang="0">
                  <a:pos x="T8" y="T9"/>
                </a:cxn>
              </a:cxnLst>
              <a:rect l="0" t="0" r="r" b="b"/>
              <a:pathLst>
                <a:path w="325" h="208">
                  <a:moveTo>
                    <a:pt x="187" y="0"/>
                  </a:moveTo>
                  <a:cubicBezTo>
                    <a:pt x="127" y="35"/>
                    <a:pt x="65" y="65"/>
                    <a:pt x="0" y="91"/>
                  </a:cubicBezTo>
                  <a:cubicBezTo>
                    <a:pt x="56" y="134"/>
                    <a:pt x="115" y="173"/>
                    <a:pt x="177" y="208"/>
                  </a:cubicBezTo>
                  <a:cubicBezTo>
                    <a:pt x="228" y="179"/>
                    <a:pt x="278" y="148"/>
                    <a:pt x="325" y="113"/>
                  </a:cubicBezTo>
                  <a:cubicBezTo>
                    <a:pt x="277" y="78"/>
                    <a:pt x="231" y="40"/>
                    <a:pt x="18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7" name="Freeform 45">
              <a:extLst>
                <a:ext uri="{FF2B5EF4-FFF2-40B4-BE49-F238E27FC236}">
                  <a16:creationId xmlns:a16="http://schemas.microsoft.com/office/drawing/2014/main" id="{D55E81B7-9FB7-451F-949D-B95D881EF29D}"/>
                </a:ext>
              </a:extLst>
            </p:cNvPr>
            <p:cNvSpPr>
              <a:spLocks/>
            </p:cNvSpPr>
            <p:nvPr/>
          </p:nvSpPr>
          <p:spPr bwMode="auto">
            <a:xfrm>
              <a:off x="2868930" y="6168708"/>
              <a:ext cx="679450" cy="436563"/>
            </a:xfrm>
            <a:custGeom>
              <a:avLst/>
              <a:gdLst>
                <a:gd name="T0" fmla="*/ 223 w 352"/>
                <a:gd name="T1" fmla="*/ 0 h 227"/>
                <a:gd name="T2" fmla="*/ 0 w 352"/>
                <a:gd name="T3" fmla="*/ 80 h 227"/>
                <a:gd name="T4" fmla="*/ 165 w 352"/>
                <a:gd name="T5" fmla="*/ 227 h 227"/>
                <a:gd name="T6" fmla="*/ 352 w 352"/>
                <a:gd name="T7" fmla="*/ 136 h 227"/>
                <a:gd name="T8" fmla="*/ 223 w 352"/>
                <a:gd name="T9" fmla="*/ 0 h 227"/>
              </a:gdLst>
              <a:ahLst/>
              <a:cxnLst>
                <a:cxn ang="0">
                  <a:pos x="T0" y="T1"/>
                </a:cxn>
                <a:cxn ang="0">
                  <a:pos x="T2" y="T3"/>
                </a:cxn>
                <a:cxn ang="0">
                  <a:pos x="T4" y="T5"/>
                </a:cxn>
                <a:cxn ang="0">
                  <a:pos x="T6" y="T7"/>
                </a:cxn>
                <a:cxn ang="0">
                  <a:pos x="T8" y="T9"/>
                </a:cxn>
              </a:cxnLst>
              <a:rect l="0" t="0" r="r" b="b"/>
              <a:pathLst>
                <a:path w="352" h="227">
                  <a:moveTo>
                    <a:pt x="223" y="0"/>
                  </a:moveTo>
                  <a:cubicBezTo>
                    <a:pt x="151" y="32"/>
                    <a:pt x="77" y="59"/>
                    <a:pt x="0" y="80"/>
                  </a:cubicBezTo>
                  <a:cubicBezTo>
                    <a:pt x="51" y="133"/>
                    <a:pt x="106" y="182"/>
                    <a:pt x="165" y="227"/>
                  </a:cubicBezTo>
                  <a:cubicBezTo>
                    <a:pt x="230" y="201"/>
                    <a:pt x="292" y="171"/>
                    <a:pt x="352" y="136"/>
                  </a:cubicBezTo>
                  <a:cubicBezTo>
                    <a:pt x="306" y="94"/>
                    <a:pt x="263" y="48"/>
                    <a:pt x="22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8" name="Freeform 46">
              <a:extLst>
                <a:ext uri="{FF2B5EF4-FFF2-40B4-BE49-F238E27FC236}">
                  <a16:creationId xmlns:a16="http://schemas.microsoft.com/office/drawing/2014/main" id="{4C3A3CDD-527E-4ADF-8427-EA3CE9EA15F6}"/>
                </a:ext>
              </a:extLst>
            </p:cNvPr>
            <p:cNvSpPr>
              <a:spLocks/>
            </p:cNvSpPr>
            <p:nvPr/>
          </p:nvSpPr>
          <p:spPr bwMode="auto">
            <a:xfrm>
              <a:off x="3548380" y="6200458"/>
              <a:ext cx="554037" cy="447675"/>
            </a:xfrm>
            <a:custGeom>
              <a:avLst/>
              <a:gdLst>
                <a:gd name="T0" fmla="*/ 180 w 286"/>
                <a:gd name="T1" fmla="*/ 0 h 233"/>
                <a:gd name="T2" fmla="*/ 0 w 286"/>
                <a:gd name="T3" fmla="*/ 120 h 233"/>
                <a:gd name="T4" fmla="*/ 138 w 286"/>
                <a:gd name="T5" fmla="*/ 233 h 233"/>
                <a:gd name="T6" fmla="*/ 286 w 286"/>
                <a:gd name="T7" fmla="*/ 110 h 233"/>
                <a:gd name="T8" fmla="*/ 180 w 286"/>
                <a:gd name="T9" fmla="*/ 0 h 233"/>
              </a:gdLst>
              <a:ahLst/>
              <a:cxnLst>
                <a:cxn ang="0">
                  <a:pos x="T0" y="T1"/>
                </a:cxn>
                <a:cxn ang="0">
                  <a:pos x="T2" y="T3"/>
                </a:cxn>
                <a:cxn ang="0">
                  <a:pos x="T4" y="T5"/>
                </a:cxn>
                <a:cxn ang="0">
                  <a:pos x="T6" y="T7"/>
                </a:cxn>
                <a:cxn ang="0">
                  <a:pos x="T8" y="T9"/>
                </a:cxn>
              </a:cxnLst>
              <a:rect l="0" t="0" r="r" b="b"/>
              <a:pathLst>
                <a:path w="286" h="233">
                  <a:moveTo>
                    <a:pt x="180" y="0"/>
                  </a:moveTo>
                  <a:cubicBezTo>
                    <a:pt x="123" y="44"/>
                    <a:pt x="63" y="84"/>
                    <a:pt x="0" y="120"/>
                  </a:cubicBezTo>
                  <a:cubicBezTo>
                    <a:pt x="44" y="160"/>
                    <a:pt x="90" y="198"/>
                    <a:pt x="138" y="233"/>
                  </a:cubicBezTo>
                  <a:cubicBezTo>
                    <a:pt x="190" y="195"/>
                    <a:pt x="239" y="154"/>
                    <a:pt x="286" y="110"/>
                  </a:cubicBezTo>
                  <a:cubicBezTo>
                    <a:pt x="249" y="75"/>
                    <a:pt x="213" y="38"/>
                    <a:pt x="18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grpSp>
      <p:sp>
        <p:nvSpPr>
          <p:cNvPr id="49" name="TextBox 48">
            <a:extLst>
              <a:ext uri="{FF2B5EF4-FFF2-40B4-BE49-F238E27FC236}">
                <a16:creationId xmlns:a16="http://schemas.microsoft.com/office/drawing/2014/main" id="{0393DE1D-5800-4289-98C7-8D843CE8A296}"/>
              </a:ext>
            </a:extLst>
          </p:cNvPr>
          <p:cNvSpPr txBox="1"/>
          <p:nvPr/>
        </p:nvSpPr>
        <p:spPr>
          <a:xfrm>
            <a:off x="11145947" y="6156805"/>
            <a:ext cx="488731" cy="276999"/>
          </a:xfrm>
          <a:prstGeom prst="rect">
            <a:avLst/>
          </a:prstGeom>
          <a:noFill/>
        </p:spPr>
        <p:txBody>
          <a:bodyPr wrap="square" rtlCol="0">
            <a:spAutoFit/>
          </a:bodyPr>
          <a:lstStyle/>
          <a:p>
            <a:pPr algn="ctr"/>
            <a:fld id="{691AF18D-0852-4468-85C6-A271F63CD70E}" type="slidenum">
              <a:rPr lang="en-US" sz="1200" b="1" smtClean="0">
                <a:solidFill>
                  <a:schemeClr val="accent1"/>
                </a:solidFill>
                <a:latin typeface="+mj-lt"/>
              </a:rPr>
              <a:pPr algn="ctr"/>
              <a:t>7</a:t>
            </a:fld>
            <a:endParaRPr lang="en-US" sz="1200" b="1" dirty="0">
              <a:solidFill>
                <a:schemeClr val="accent1"/>
              </a:solidFill>
              <a:latin typeface="+mj-lt"/>
              <a:ea typeface="Open Sans Light" panose="020B0306030504020204" pitchFamily="34" charset="0"/>
              <a:cs typeface="Open Sans Light" panose="020B0306030504020204" pitchFamily="34" charset="0"/>
            </a:endParaRPr>
          </a:p>
        </p:txBody>
      </p:sp>
      <p:sp>
        <p:nvSpPr>
          <p:cNvPr id="50" name="Freeform 9">
            <a:extLst>
              <a:ext uri="{FF2B5EF4-FFF2-40B4-BE49-F238E27FC236}">
                <a16:creationId xmlns:a16="http://schemas.microsoft.com/office/drawing/2014/main" id="{F61D8F1D-E059-4048-B580-D4A1EB7A6E9D}"/>
              </a:ext>
            </a:extLst>
          </p:cNvPr>
          <p:cNvSpPr>
            <a:spLocks/>
          </p:cNvSpPr>
          <p:nvPr/>
        </p:nvSpPr>
        <p:spPr bwMode="auto">
          <a:xfrm>
            <a:off x="11573969" y="6193534"/>
            <a:ext cx="188118" cy="230382"/>
          </a:xfrm>
          <a:custGeom>
            <a:avLst/>
            <a:gdLst>
              <a:gd name="T0" fmla="*/ 1580 w 1676"/>
              <a:gd name="T1" fmla="*/ 862 h 2064"/>
              <a:gd name="T2" fmla="*/ 1580 w 1676"/>
              <a:gd name="T3" fmla="*/ 862 h 2064"/>
              <a:gd name="T4" fmla="*/ 325 w 1676"/>
              <a:gd name="T5" fmla="*/ 45 h 2064"/>
              <a:gd name="T6" fmla="*/ 110 w 1676"/>
              <a:gd name="T7" fmla="*/ 37 h 2064"/>
              <a:gd name="T8" fmla="*/ 0 w 1676"/>
              <a:gd name="T9" fmla="*/ 222 h 2064"/>
              <a:gd name="T10" fmla="*/ 0 w 1676"/>
              <a:gd name="T11" fmla="*/ 702 h 2064"/>
              <a:gd name="T12" fmla="*/ 38 w 1676"/>
              <a:gd name="T13" fmla="*/ 769 h 2064"/>
              <a:gd name="T14" fmla="*/ 115 w 1676"/>
              <a:gd name="T15" fmla="*/ 774 h 2064"/>
              <a:gd name="T16" fmla="*/ 240 w 1676"/>
              <a:gd name="T17" fmla="*/ 746 h 2064"/>
              <a:gd name="T18" fmla="*/ 531 w 1676"/>
              <a:gd name="T19" fmla="*/ 1038 h 2064"/>
              <a:gd name="T20" fmla="*/ 240 w 1676"/>
              <a:gd name="T21" fmla="*/ 1329 h 2064"/>
              <a:gd name="T22" fmla="*/ 115 w 1676"/>
              <a:gd name="T23" fmla="*/ 1301 h 2064"/>
              <a:gd name="T24" fmla="*/ 38 w 1676"/>
              <a:gd name="T25" fmla="*/ 1306 h 2064"/>
              <a:gd name="T26" fmla="*/ 0 w 1676"/>
              <a:gd name="T27" fmla="*/ 1374 h 2064"/>
              <a:gd name="T28" fmla="*/ 0 w 1676"/>
              <a:gd name="T29" fmla="*/ 1854 h 2064"/>
              <a:gd name="T30" fmla="*/ 110 w 1676"/>
              <a:gd name="T31" fmla="*/ 2038 h 2064"/>
              <a:gd name="T32" fmla="*/ 210 w 1676"/>
              <a:gd name="T33" fmla="*/ 2064 h 2064"/>
              <a:gd name="T34" fmla="*/ 325 w 1676"/>
              <a:gd name="T35" fmla="*/ 2030 h 2064"/>
              <a:gd name="T36" fmla="*/ 1580 w 1676"/>
              <a:gd name="T37" fmla="*/ 1214 h 2064"/>
              <a:gd name="T38" fmla="*/ 1676 w 1676"/>
              <a:gd name="T39" fmla="*/ 1038 h 2064"/>
              <a:gd name="T40" fmla="*/ 1580 w 1676"/>
              <a:gd name="T41" fmla="*/ 86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6" h="2064">
                <a:moveTo>
                  <a:pt x="1580" y="862"/>
                </a:moveTo>
                <a:cubicBezTo>
                  <a:pt x="1580" y="862"/>
                  <a:pt x="1580" y="862"/>
                  <a:pt x="1580" y="862"/>
                </a:cubicBezTo>
                <a:cubicBezTo>
                  <a:pt x="325" y="45"/>
                  <a:pt x="325" y="45"/>
                  <a:pt x="325" y="45"/>
                </a:cubicBezTo>
                <a:cubicBezTo>
                  <a:pt x="260" y="3"/>
                  <a:pt x="178" y="0"/>
                  <a:pt x="110" y="37"/>
                </a:cubicBezTo>
                <a:cubicBezTo>
                  <a:pt x="42" y="74"/>
                  <a:pt x="0" y="144"/>
                  <a:pt x="0" y="222"/>
                </a:cubicBezTo>
                <a:cubicBezTo>
                  <a:pt x="0" y="702"/>
                  <a:pt x="0" y="702"/>
                  <a:pt x="0" y="702"/>
                </a:cubicBezTo>
                <a:cubicBezTo>
                  <a:pt x="0" y="729"/>
                  <a:pt x="14" y="755"/>
                  <a:pt x="38" y="769"/>
                </a:cubicBezTo>
                <a:cubicBezTo>
                  <a:pt x="61" y="784"/>
                  <a:pt x="90" y="786"/>
                  <a:pt x="115" y="774"/>
                </a:cubicBezTo>
                <a:cubicBezTo>
                  <a:pt x="154" y="755"/>
                  <a:pt x="196" y="746"/>
                  <a:pt x="240" y="746"/>
                </a:cubicBezTo>
                <a:cubicBezTo>
                  <a:pt x="401" y="746"/>
                  <a:pt x="531" y="877"/>
                  <a:pt x="531" y="1038"/>
                </a:cubicBezTo>
                <a:cubicBezTo>
                  <a:pt x="531" y="1199"/>
                  <a:pt x="401" y="1329"/>
                  <a:pt x="240" y="1329"/>
                </a:cubicBezTo>
                <a:cubicBezTo>
                  <a:pt x="196" y="1329"/>
                  <a:pt x="154" y="1320"/>
                  <a:pt x="115" y="1301"/>
                </a:cubicBezTo>
                <a:cubicBezTo>
                  <a:pt x="90" y="1290"/>
                  <a:pt x="61" y="1291"/>
                  <a:pt x="38" y="1306"/>
                </a:cubicBezTo>
                <a:cubicBezTo>
                  <a:pt x="14" y="1321"/>
                  <a:pt x="0" y="1346"/>
                  <a:pt x="0" y="1374"/>
                </a:cubicBezTo>
                <a:cubicBezTo>
                  <a:pt x="0" y="1854"/>
                  <a:pt x="0" y="1854"/>
                  <a:pt x="0" y="1854"/>
                </a:cubicBezTo>
                <a:cubicBezTo>
                  <a:pt x="0" y="1931"/>
                  <a:pt x="42" y="2002"/>
                  <a:pt x="110" y="2038"/>
                </a:cubicBezTo>
                <a:cubicBezTo>
                  <a:pt x="141" y="2055"/>
                  <a:pt x="175" y="2064"/>
                  <a:pt x="210" y="2064"/>
                </a:cubicBezTo>
                <a:cubicBezTo>
                  <a:pt x="251" y="2064"/>
                  <a:pt x="291" y="2052"/>
                  <a:pt x="325" y="2030"/>
                </a:cubicBezTo>
                <a:cubicBezTo>
                  <a:pt x="1580" y="1214"/>
                  <a:pt x="1580" y="1214"/>
                  <a:pt x="1580" y="1214"/>
                </a:cubicBezTo>
                <a:cubicBezTo>
                  <a:pt x="1640" y="1175"/>
                  <a:pt x="1676" y="1109"/>
                  <a:pt x="1676" y="1038"/>
                </a:cubicBezTo>
                <a:cubicBezTo>
                  <a:pt x="1676" y="966"/>
                  <a:pt x="1640" y="901"/>
                  <a:pt x="1580" y="862"/>
                </a:cubicBezTo>
                <a:close/>
              </a:path>
            </a:pathLst>
          </a:custGeom>
          <a:gradFill>
            <a:gsLst>
              <a:gs pos="0">
                <a:schemeClr val="accent1"/>
              </a:gs>
              <a:gs pos="83000">
                <a:schemeClr val="accent2"/>
              </a:gs>
              <a:gs pos="100000">
                <a:schemeClr val="accent3"/>
              </a:gs>
            </a:gsLst>
            <a:lin ang="42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100" name="TextBox 99">
            <a:extLst>
              <a:ext uri="{FF2B5EF4-FFF2-40B4-BE49-F238E27FC236}">
                <a16:creationId xmlns:a16="http://schemas.microsoft.com/office/drawing/2014/main" id="{5551DA71-EE9C-4CAB-977A-E958D2D90BFF}"/>
              </a:ext>
            </a:extLst>
          </p:cNvPr>
          <p:cNvSpPr txBox="1"/>
          <p:nvPr/>
        </p:nvSpPr>
        <p:spPr>
          <a:xfrm>
            <a:off x="1354460" y="2946133"/>
            <a:ext cx="5026023" cy="584775"/>
          </a:xfrm>
          <a:prstGeom prst="rect">
            <a:avLst/>
          </a:prstGeom>
          <a:noFill/>
        </p:spPr>
        <p:txBody>
          <a:bodyPr wrap="square" rtlCol="0">
            <a:spAutoFit/>
          </a:bodyPr>
          <a:lstStyle/>
          <a:p>
            <a:r>
              <a:rPr lang="en-US" sz="3200" dirty="0"/>
              <a:t>The SDL is NOT Optional </a:t>
            </a:r>
            <a:endParaRPr lang="en-ID" sz="3200" b="1" dirty="0">
              <a:solidFill>
                <a:schemeClr val="accent1"/>
              </a:solidFill>
              <a:latin typeface="+mj-lt"/>
            </a:endParaRPr>
          </a:p>
        </p:txBody>
      </p:sp>
      <p:sp>
        <p:nvSpPr>
          <p:cNvPr id="101" name="TextBox 100">
            <a:extLst>
              <a:ext uri="{FF2B5EF4-FFF2-40B4-BE49-F238E27FC236}">
                <a16:creationId xmlns:a16="http://schemas.microsoft.com/office/drawing/2014/main" id="{6646224B-C98F-4FBA-BF2D-16A1E76AD43D}"/>
              </a:ext>
            </a:extLst>
          </p:cNvPr>
          <p:cNvSpPr txBox="1"/>
          <p:nvPr/>
        </p:nvSpPr>
        <p:spPr>
          <a:xfrm>
            <a:off x="1393392" y="3506439"/>
            <a:ext cx="4418127" cy="461665"/>
          </a:xfrm>
          <a:prstGeom prst="rect">
            <a:avLst/>
          </a:prstGeom>
          <a:noFill/>
        </p:spPr>
        <p:txBody>
          <a:bodyPr wrap="square" rtlCol="0">
            <a:spAutoFit/>
          </a:bodyPr>
          <a:lstStyle/>
          <a:p>
            <a:r>
              <a:rPr lang="en-US" sz="1200" dirty="0"/>
              <a:t>At Microsoft all line-of-business application teams must go through SDL</a:t>
            </a:r>
            <a:endParaRPr lang="en-ID" sz="1200" dirty="0">
              <a:solidFill>
                <a:schemeClr val="tx2">
                  <a:lumMod val="40000"/>
                  <a:lumOff val="60000"/>
                </a:schemeClr>
              </a:solidFill>
              <a:latin typeface="+mj-lt"/>
            </a:endParaRPr>
          </a:p>
        </p:txBody>
      </p:sp>
      <p:sp>
        <p:nvSpPr>
          <p:cNvPr id="69" name="TextBox 68">
            <a:extLst>
              <a:ext uri="{FF2B5EF4-FFF2-40B4-BE49-F238E27FC236}">
                <a16:creationId xmlns:a16="http://schemas.microsoft.com/office/drawing/2014/main" id="{3811D6FD-44B5-4D0A-88FE-AC34B9E99E02}"/>
              </a:ext>
            </a:extLst>
          </p:cNvPr>
          <p:cNvSpPr txBox="1"/>
          <p:nvPr/>
        </p:nvSpPr>
        <p:spPr>
          <a:xfrm>
            <a:off x="7861895" y="2432361"/>
            <a:ext cx="1907193" cy="400110"/>
          </a:xfrm>
          <a:prstGeom prst="rect">
            <a:avLst/>
          </a:prstGeom>
          <a:noFill/>
        </p:spPr>
        <p:txBody>
          <a:bodyPr wrap="square" rtlCol="0">
            <a:spAutoFit/>
          </a:bodyPr>
          <a:lstStyle/>
          <a:p>
            <a:r>
              <a:rPr lang="en-US" sz="2000" b="1" dirty="0">
                <a:solidFill>
                  <a:schemeClr val="accent1"/>
                </a:solidFill>
                <a:latin typeface="+mj-lt"/>
              </a:rPr>
              <a:t>Purpose of SDL</a:t>
            </a:r>
            <a:endParaRPr lang="en-ID" sz="2000" b="1" dirty="0">
              <a:solidFill>
                <a:schemeClr val="accent1"/>
              </a:solidFill>
              <a:latin typeface="+mj-lt"/>
            </a:endParaRPr>
          </a:p>
        </p:txBody>
      </p:sp>
      <p:sp>
        <p:nvSpPr>
          <p:cNvPr id="70" name="Oval 69">
            <a:extLst>
              <a:ext uri="{FF2B5EF4-FFF2-40B4-BE49-F238E27FC236}">
                <a16:creationId xmlns:a16="http://schemas.microsoft.com/office/drawing/2014/main" id="{9DAF6F6D-EE52-4DAA-83AB-EBDE67E2196C}"/>
              </a:ext>
            </a:extLst>
          </p:cNvPr>
          <p:cNvSpPr/>
          <p:nvPr/>
        </p:nvSpPr>
        <p:spPr>
          <a:xfrm>
            <a:off x="7999093" y="3225494"/>
            <a:ext cx="310898" cy="310898"/>
          </a:xfrm>
          <a:prstGeom prst="ellipse">
            <a:avLst/>
          </a:prstGeom>
          <a:noFill/>
          <a:ln w="28575">
            <a:gradFill>
              <a:gsLst>
                <a:gs pos="0">
                  <a:schemeClr val="accent1"/>
                </a:gs>
                <a:gs pos="83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1" name="TextBox 70">
            <a:extLst>
              <a:ext uri="{FF2B5EF4-FFF2-40B4-BE49-F238E27FC236}">
                <a16:creationId xmlns:a16="http://schemas.microsoft.com/office/drawing/2014/main" id="{935F7BA1-4CFD-4E5E-B06C-004299580CE2}"/>
              </a:ext>
            </a:extLst>
          </p:cNvPr>
          <p:cNvSpPr txBox="1"/>
          <p:nvPr/>
        </p:nvSpPr>
        <p:spPr>
          <a:xfrm>
            <a:off x="8387557" y="3507782"/>
            <a:ext cx="2861041" cy="339837"/>
          </a:xfrm>
          <a:prstGeom prst="rect">
            <a:avLst/>
          </a:prstGeom>
          <a:noFill/>
        </p:spPr>
        <p:txBody>
          <a:bodyPr wrap="square" rtlCol="0">
            <a:spAutoFit/>
          </a:bodyPr>
          <a:lstStyle/>
          <a:p>
            <a:pPr>
              <a:lnSpc>
                <a:spcPct val="150000"/>
              </a:lnSpc>
            </a:pPr>
            <a:r>
              <a:rPr lang="en-US" sz="1200" dirty="0"/>
              <a:t>Inventory and assess applications </a:t>
            </a:r>
          </a:p>
        </p:txBody>
      </p:sp>
      <p:sp>
        <p:nvSpPr>
          <p:cNvPr id="72" name="TextBox 71">
            <a:extLst>
              <a:ext uri="{FF2B5EF4-FFF2-40B4-BE49-F238E27FC236}">
                <a16:creationId xmlns:a16="http://schemas.microsoft.com/office/drawing/2014/main" id="{4D18A8AD-B419-48F2-9262-476CBFF51C62}"/>
              </a:ext>
            </a:extLst>
          </p:cNvPr>
          <p:cNvSpPr txBox="1"/>
          <p:nvPr/>
        </p:nvSpPr>
        <p:spPr>
          <a:xfrm>
            <a:off x="8365256" y="3166596"/>
            <a:ext cx="1907193" cy="400110"/>
          </a:xfrm>
          <a:prstGeom prst="rect">
            <a:avLst/>
          </a:prstGeom>
          <a:noFill/>
        </p:spPr>
        <p:txBody>
          <a:bodyPr wrap="square" rtlCol="0">
            <a:spAutoFit/>
          </a:bodyPr>
          <a:lstStyle/>
          <a:p>
            <a:r>
              <a:rPr lang="en-US" sz="2000" b="1" dirty="0">
                <a:solidFill>
                  <a:schemeClr val="accent1"/>
                </a:solidFill>
                <a:latin typeface="+mj-lt"/>
              </a:rPr>
              <a:t>1#</a:t>
            </a:r>
            <a:endParaRPr lang="en-ID" sz="2000" b="1" dirty="0">
              <a:solidFill>
                <a:schemeClr val="accent1"/>
              </a:solidFill>
              <a:latin typeface="+mj-lt"/>
            </a:endParaRPr>
          </a:p>
        </p:txBody>
      </p:sp>
      <p:sp>
        <p:nvSpPr>
          <p:cNvPr id="73" name="Oval 72">
            <a:extLst>
              <a:ext uri="{FF2B5EF4-FFF2-40B4-BE49-F238E27FC236}">
                <a16:creationId xmlns:a16="http://schemas.microsoft.com/office/drawing/2014/main" id="{5D1ED0AE-CB67-49DA-A9FB-997CA82558F6}"/>
              </a:ext>
            </a:extLst>
          </p:cNvPr>
          <p:cNvSpPr/>
          <p:nvPr/>
        </p:nvSpPr>
        <p:spPr>
          <a:xfrm>
            <a:off x="7999093" y="4259433"/>
            <a:ext cx="310898" cy="310898"/>
          </a:xfrm>
          <a:prstGeom prst="ellipse">
            <a:avLst/>
          </a:prstGeom>
          <a:noFill/>
          <a:ln w="28575">
            <a:gradFill>
              <a:gsLst>
                <a:gs pos="0">
                  <a:schemeClr val="accent1"/>
                </a:gs>
                <a:gs pos="83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4" name="TextBox 73">
            <a:extLst>
              <a:ext uri="{FF2B5EF4-FFF2-40B4-BE49-F238E27FC236}">
                <a16:creationId xmlns:a16="http://schemas.microsoft.com/office/drawing/2014/main" id="{87BC60E6-D920-4561-9C3D-67BE4FD0CE02}"/>
              </a:ext>
            </a:extLst>
          </p:cNvPr>
          <p:cNvSpPr txBox="1"/>
          <p:nvPr/>
        </p:nvSpPr>
        <p:spPr>
          <a:xfrm>
            <a:off x="8387557" y="4541721"/>
            <a:ext cx="2765065" cy="616836"/>
          </a:xfrm>
          <a:prstGeom prst="rect">
            <a:avLst/>
          </a:prstGeom>
          <a:noFill/>
        </p:spPr>
        <p:txBody>
          <a:bodyPr wrap="square" rtlCol="0">
            <a:spAutoFit/>
          </a:bodyPr>
          <a:lstStyle/>
          <a:p>
            <a:pPr>
              <a:lnSpc>
                <a:spcPct val="150000"/>
              </a:lnSpc>
            </a:pPr>
            <a:r>
              <a:rPr lang="en-US" sz="1200" dirty="0"/>
              <a:t>Identify and ensure resolution of security/privacy vulnerabilities</a:t>
            </a:r>
          </a:p>
        </p:txBody>
      </p:sp>
      <p:sp>
        <p:nvSpPr>
          <p:cNvPr id="75" name="TextBox 74">
            <a:extLst>
              <a:ext uri="{FF2B5EF4-FFF2-40B4-BE49-F238E27FC236}">
                <a16:creationId xmlns:a16="http://schemas.microsoft.com/office/drawing/2014/main" id="{570A96AE-5B33-4F7F-BE48-02471FE12C2A}"/>
              </a:ext>
            </a:extLst>
          </p:cNvPr>
          <p:cNvSpPr txBox="1"/>
          <p:nvPr/>
        </p:nvSpPr>
        <p:spPr>
          <a:xfrm>
            <a:off x="8365256" y="4200535"/>
            <a:ext cx="1907193" cy="400110"/>
          </a:xfrm>
          <a:prstGeom prst="rect">
            <a:avLst/>
          </a:prstGeom>
          <a:noFill/>
        </p:spPr>
        <p:txBody>
          <a:bodyPr wrap="square" rtlCol="0">
            <a:spAutoFit/>
          </a:bodyPr>
          <a:lstStyle/>
          <a:p>
            <a:r>
              <a:rPr lang="en-US" sz="2000" b="1" dirty="0">
                <a:solidFill>
                  <a:schemeClr val="accent2"/>
                </a:solidFill>
                <a:latin typeface="+mj-lt"/>
              </a:rPr>
              <a:t>2#</a:t>
            </a:r>
            <a:endParaRPr lang="en-ID" sz="2000" b="1" dirty="0">
              <a:solidFill>
                <a:schemeClr val="accent2"/>
              </a:solidFill>
              <a:latin typeface="+mj-lt"/>
            </a:endParaRPr>
          </a:p>
        </p:txBody>
      </p:sp>
      <p:sp>
        <p:nvSpPr>
          <p:cNvPr id="76" name="Oval 75">
            <a:extLst>
              <a:ext uri="{FF2B5EF4-FFF2-40B4-BE49-F238E27FC236}">
                <a16:creationId xmlns:a16="http://schemas.microsoft.com/office/drawing/2014/main" id="{5E39B2CB-67A3-48DC-AC94-9DD5C38BFC82}"/>
              </a:ext>
            </a:extLst>
          </p:cNvPr>
          <p:cNvSpPr/>
          <p:nvPr/>
        </p:nvSpPr>
        <p:spPr>
          <a:xfrm>
            <a:off x="7999093" y="5284920"/>
            <a:ext cx="310898" cy="310898"/>
          </a:xfrm>
          <a:prstGeom prst="ellipse">
            <a:avLst/>
          </a:prstGeom>
          <a:noFill/>
          <a:ln w="28575">
            <a:gradFill>
              <a:gsLst>
                <a:gs pos="0">
                  <a:schemeClr val="accent1"/>
                </a:gs>
                <a:gs pos="83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7" name="TextBox 76">
            <a:extLst>
              <a:ext uri="{FF2B5EF4-FFF2-40B4-BE49-F238E27FC236}">
                <a16:creationId xmlns:a16="http://schemas.microsoft.com/office/drawing/2014/main" id="{5B170B68-428C-4860-82B6-8CF1134F48A3}"/>
              </a:ext>
            </a:extLst>
          </p:cNvPr>
          <p:cNvSpPr txBox="1"/>
          <p:nvPr/>
        </p:nvSpPr>
        <p:spPr>
          <a:xfrm>
            <a:off x="8387557" y="5567208"/>
            <a:ext cx="2742765" cy="616836"/>
          </a:xfrm>
          <a:prstGeom prst="rect">
            <a:avLst/>
          </a:prstGeom>
          <a:noFill/>
        </p:spPr>
        <p:txBody>
          <a:bodyPr wrap="square" rtlCol="0">
            <a:spAutoFit/>
          </a:bodyPr>
          <a:lstStyle/>
          <a:p>
            <a:pPr>
              <a:lnSpc>
                <a:spcPct val="150000"/>
              </a:lnSpc>
            </a:pPr>
            <a:r>
              <a:rPr lang="en-US" sz="1200" dirty="0"/>
              <a:t>Enable Application Risk Management</a:t>
            </a:r>
          </a:p>
        </p:txBody>
      </p:sp>
      <p:sp>
        <p:nvSpPr>
          <p:cNvPr id="78" name="TextBox 77">
            <a:extLst>
              <a:ext uri="{FF2B5EF4-FFF2-40B4-BE49-F238E27FC236}">
                <a16:creationId xmlns:a16="http://schemas.microsoft.com/office/drawing/2014/main" id="{165ED247-00CD-4C11-8D2C-E901523881E0}"/>
              </a:ext>
            </a:extLst>
          </p:cNvPr>
          <p:cNvSpPr txBox="1"/>
          <p:nvPr/>
        </p:nvSpPr>
        <p:spPr>
          <a:xfrm>
            <a:off x="8365256" y="5226022"/>
            <a:ext cx="2161003" cy="400110"/>
          </a:xfrm>
          <a:prstGeom prst="rect">
            <a:avLst/>
          </a:prstGeom>
          <a:noFill/>
        </p:spPr>
        <p:txBody>
          <a:bodyPr wrap="square" rtlCol="0">
            <a:spAutoFit/>
          </a:bodyPr>
          <a:lstStyle/>
          <a:p>
            <a:r>
              <a:rPr lang="en-US" sz="2000" b="1" dirty="0">
                <a:solidFill>
                  <a:schemeClr val="accent3"/>
                </a:solidFill>
                <a:latin typeface="+mj-lt"/>
              </a:rPr>
              <a:t>3#</a:t>
            </a:r>
            <a:endParaRPr lang="en-ID" sz="2000" b="1" dirty="0">
              <a:solidFill>
                <a:schemeClr val="accent3"/>
              </a:solidFill>
              <a:latin typeface="+mj-lt"/>
            </a:endParaRPr>
          </a:p>
        </p:txBody>
      </p:sp>
      <p:pic>
        <p:nvPicPr>
          <p:cNvPr id="3" name="Graphic 2">
            <a:extLst>
              <a:ext uri="{FF2B5EF4-FFF2-40B4-BE49-F238E27FC236}">
                <a16:creationId xmlns:a16="http://schemas.microsoft.com/office/drawing/2014/main" id="{8CD2B1D7-7B8F-4F00-9909-6D974F0AA1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2221" y="4987873"/>
            <a:ext cx="664352" cy="664352"/>
          </a:xfrm>
          <a:prstGeom prst="rect">
            <a:avLst/>
          </a:prstGeom>
        </p:spPr>
      </p:pic>
      <p:pic>
        <p:nvPicPr>
          <p:cNvPr id="6" name="Graphic 5">
            <a:extLst>
              <a:ext uri="{FF2B5EF4-FFF2-40B4-BE49-F238E27FC236}">
                <a16:creationId xmlns:a16="http://schemas.microsoft.com/office/drawing/2014/main" id="{93B14E17-C5C2-45A2-8AD4-3078E56FBD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43122" y="5131505"/>
            <a:ext cx="340501" cy="340501"/>
          </a:xfrm>
          <a:prstGeom prst="rect">
            <a:avLst/>
          </a:prstGeom>
        </p:spPr>
      </p:pic>
      <p:pic>
        <p:nvPicPr>
          <p:cNvPr id="8" name="Graphic 7">
            <a:extLst>
              <a:ext uri="{FF2B5EF4-FFF2-40B4-BE49-F238E27FC236}">
                <a16:creationId xmlns:a16="http://schemas.microsoft.com/office/drawing/2014/main" id="{7EBCE460-D14C-40C3-810B-E846A2081D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12479" y="5082271"/>
            <a:ext cx="475556" cy="475556"/>
          </a:xfrm>
          <a:prstGeom prst="rect">
            <a:avLst/>
          </a:prstGeom>
        </p:spPr>
      </p:pic>
      <p:pic>
        <p:nvPicPr>
          <p:cNvPr id="1026" name="Picture 2" descr="Logo&#10;&#10;Description automatically generated">
            <a:extLst>
              <a:ext uri="{FF2B5EF4-FFF2-40B4-BE49-F238E27FC236}">
                <a16:creationId xmlns:a16="http://schemas.microsoft.com/office/drawing/2014/main" id="{CFDB45A1-3015-4E47-B9A0-00E86E6EA135}"/>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63061" y="5042437"/>
            <a:ext cx="1149430" cy="591241"/>
          </a:xfrm>
          <a:prstGeom prst="rect">
            <a:avLst/>
          </a:prstGeom>
          <a:noFill/>
        </p:spPr>
      </p:pic>
      <p:grpSp>
        <p:nvGrpSpPr>
          <p:cNvPr id="80" name="Group 79">
            <a:extLst>
              <a:ext uri="{FF2B5EF4-FFF2-40B4-BE49-F238E27FC236}">
                <a16:creationId xmlns:a16="http://schemas.microsoft.com/office/drawing/2014/main" id="{42119CCA-28DA-470A-ADF4-DF24ADC53528}"/>
              </a:ext>
            </a:extLst>
          </p:cNvPr>
          <p:cNvGrpSpPr/>
          <p:nvPr/>
        </p:nvGrpSpPr>
        <p:grpSpPr>
          <a:xfrm>
            <a:off x="294649" y="366739"/>
            <a:ext cx="1383702" cy="364849"/>
            <a:chOff x="341547" y="1035241"/>
            <a:chExt cx="1383702" cy="364849"/>
          </a:xfrm>
        </p:grpSpPr>
        <p:pic>
          <p:nvPicPr>
            <p:cNvPr id="81" name="Picture 80">
              <a:extLst>
                <a:ext uri="{FF2B5EF4-FFF2-40B4-BE49-F238E27FC236}">
                  <a16:creationId xmlns:a16="http://schemas.microsoft.com/office/drawing/2014/main" id="{E1D94200-E0CC-4014-A758-83A196C7E26C}"/>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547" y="1035241"/>
              <a:ext cx="364849" cy="364849"/>
            </a:xfrm>
            <a:prstGeom prst="rect">
              <a:avLst/>
            </a:prstGeom>
          </p:spPr>
        </p:pic>
        <p:sp>
          <p:nvSpPr>
            <p:cNvPr id="82" name="TextBox 81">
              <a:extLst>
                <a:ext uri="{FF2B5EF4-FFF2-40B4-BE49-F238E27FC236}">
                  <a16:creationId xmlns:a16="http://schemas.microsoft.com/office/drawing/2014/main" id="{DBB95F14-89AD-457C-9766-12FC6CC8D899}"/>
                </a:ext>
              </a:extLst>
            </p:cNvPr>
            <p:cNvSpPr txBox="1"/>
            <p:nvPr/>
          </p:nvSpPr>
          <p:spPr>
            <a:xfrm>
              <a:off x="614047" y="1099526"/>
              <a:ext cx="1111202" cy="253916"/>
            </a:xfrm>
            <a:prstGeom prst="rect">
              <a:avLst/>
            </a:prstGeom>
            <a:noFill/>
          </p:spPr>
          <p:txBody>
            <a:bodyPr wrap="none" rtlCol="0">
              <a:spAutoFit/>
            </a:bodyPr>
            <a:lstStyle/>
            <a:p>
              <a:r>
                <a:rPr lang="en-US" sz="1050"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rPr>
                <a:t>Microsoft SDL</a:t>
              </a:r>
              <a:endParaRPr lang="en-US"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endParaRPr>
            </a:p>
          </p:txBody>
        </p:sp>
      </p:grpSp>
    </p:spTree>
    <p:extLst>
      <p:ext uri="{BB962C8B-B14F-4D97-AF65-F5344CB8AC3E}">
        <p14:creationId xmlns:p14="http://schemas.microsoft.com/office/powerpoint/2010/main" val="204626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40000" decel="4000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1000" fill="hold"/>
                                        <p:tgtEl>
                                          <p:spTgt spid="79"/>
                                        </p:tgtEl>
                                        <p:attrNameLst>
                                          <p:attrName>ppt_x</p:attrName>
                                        </p:attrNameLst>
                                      </p:cBhvr>
                                      <p:tavLst>
                                        <p:tav tm="0">
                                          <p:val>
                                            <p:strVal val="#ppt_x"/>
                                          </p:val>
                                        </p:tav>
                                        <p:tav tm="100000">
                                          <p:val>
                                            <p:strVal val="#ppt_x"/>
                                          </p:val>
                                        </p:tav>
                                      </p:tavLst>
                                    </p:anim>
                                    <p:anim calcmode="lin" valueType="num">
                                      <p:cBhvr additive="base">
                                        <p:cTn id="8" dur="1000" fill="hold"/>
                                        <p:tgtEl>
                                          <p:spTgt spid="79"/>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500"/>
                                        <p:tgtEl>
                                          <p:spTgt spid="10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1"/>
                                        </p:tgtEl>
                                        <p:attrNameLst>
                                          <p:attrName>style.visibility</p:attrName>
                                        </p:attrNameLst>
                                      </p:cBhvr>
                                      <p:to>
                                        <p:strVal val="visible"/>
                                      </p:to>
                                    </p:set>
                                    <p:animEffect transition="in" filter="fade">
                                      <p:cBhvr>
                                        <p:cTn id="18" dur="500"/>
                                        <p:tgtEl>
                                          <p:spTgt spid="101"/>
                                        </p:tgtEl>
                                      </p:cBhvr>
                                    </p:animEffect>
                                  </p:childTnLst>
                                </p:cTn>
                              </p:par>
                              <p:par>
                                <p:cTn id="19" presetID="2" presetClass="entr" presetSubtype="4" accel="40000" decel="4000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 calcmode="lin" valueType="num">
                                      <p:cBhvr additive="base">
                                        <p:cTn id="21" dur="1000" fill="hold"/>
                                        <p:tgtEl>
                                          <p:spTgt spid="69"/>
                                        </p:tgtEl>
                                        <p:attrNameLst>
                                          <p:attrName>ppt_x</p:attrName>
                                        </p:attrNameLst>
                                      </p:cBhvr>
                                      <p:tavLst>
                                        <p:tav tm="0">
                                          <p:val>
                                            <p:strVal val="#ppt_x"/>
                                          </p:val>
                                        </p:tav>
                                        <p:tav tm="100000">
                                          <p:val>
                                            <p:strVal val="#ppt_x"/>
                                          </p:val>
                                        </p:tav>
                                      </p:tavLst>
                                    </p:anim>
                                    <p:anim calcmode="lin" valueType="num">
                                      <p:cBhvr additive="base">
                                        <p:cTn id="22" dur="1000" fill="hold"/>
                                        <p:tgtEl>
                                          <p:spTgt spid="69"/>
                                        </p:tgtEl>
                                        <p:attrNameLst>
                                          <p:attrName>ppt_y</p:attrName>
                                        </p:attrNameLst>
                                      </p:cBhvr>
                                      <p:tavLst>
                                        <p:tav tm="0">
                                          <p:val>
                                            <p:strVal val="1+#ppt_h/2"/>
                                          </p:val>
                                        </p:tav>
                                        <p:tav tm="100000">
                                          <p:val>
                                            <p:strVal val="#ppt_y"/>
                                          </p:val>
                                        </p:tav>
                                      </p:tavLst>
                                    </p:anim>
                                  </p:childTnLst>
                                </p:cTn>
                              </p:par>
                              <p:par>
                                <p:cTn id="23" presetID="2" presetClass="entr" presetSubtype="4" accel="40000" decel="4000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anim calcmode="lin" valueType="num">
                                      <p:cBhvr additive="base">
                                        <p:cTn id="25" dur="1000" fill="hold"/>
                                        <p:tgtEl>
                                          <p:spTgt spid="70"/>
                                        </p:tgtEl>
                                        <p:attrNameLst>
                                          <p:attrName>ppt_x</p:attrName>
                                        </p:attrNameLst>
                                      </p:cBhvr>
                                      <p:tavLst>
                                        <p:tav tm="0">
                                          <p:val>
                                            <p:strVal val="#ppt_x"/>
                                          </p:val>
                                        </p:tav>
                                        <p:tav tm="100000">
                                          <p:val>
                                            <p:strVal val="#ppt_x"/>
                                          </p:val>
                                        </p:tav>
                                      </p:tavLst>
                                    </p:anim>
                                    <p:anim calcmode="lin" valueType="num">
                                      <p:cBhvr additive="base">
                                        <p:cTn id="26" dur="1000" fill="hold"/>
                                        <p:tgtEl>
                                          <p:spTgt spid="70"/>
                                        </p:tgtEl>
                                        <p:attrNameLst>
                                          <p:attrName>ppt_y</p:attrName>
                                        </p:attrNameLst>
                                      </p:cBhvr>
                                      <p:tavLst>
                                        <p:tav tm="0">
                                          <p:val>
                                            <p:strVal val="1+#ppt_h/2"/>
                                          </p:val>
                                        </p:tav>
                                        <p:tav tm="100000">
                                          <p:val>
                                            <p:strVal val="#ppt_y"/>
                                          </p:val>
                                        </p:tav>
                                      </p:tavLst>
                                    </p:anim>
                                  </p:childTnLst>
                                </p:cTn>
                              </p:par>
                              <p:par>
                                <p:cTn id="27" presetID="2" presetClass="entr" presetSubtype="4" accel="40000" decel="4000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anim calcmode="lin" valueType="num">
                                      <p:cBhvr additive="base">
                                        <p:cTn id="29" dur="1000" fill="hold"/>
                                        <p:tgtEl>
                                          <p:spTgt spid="71"/>
                                        </p:tgtEl>
                                        <p:attrNameLst>
                                          <p:attrName>ppt_x</p:attrName>
                                        </p:attrNameLst>
                                      </p:cBhvr>
                                      <p:tavLst>
                                        <p:tav tm="0">
                                          <p:val>
                                            <p:strVal val="#ppt_x"/>
                                          </p:val>
                                        </p:tav>
                                        <p:tav tm="100000">
                                          <p:val>
                                            <p:strVal val="#ppt_x"/>
                                          </p:val>
                                        </p:tav>
                                      </p:tavLst>
                                    </p:anim>
                                    <p:anim calcmode="lin" valueType="num">
                                      <p:cBhvr additive="base">
                                        <p:cTn id="30" dur="1000" fill="hold"/>
                                        <p:tgtEl>
                                          <p:spTgt spid="71"/>
                                        </p:tgtEl>
                                        <p:attrNameLst>
                                          <p:attrName>ppt_y</p:attrName>
                                        </p:attrNameLst>
                                      </p:cBhvr>
                                      <p:tavLst>
                                        <p:tav tm="0">
                                          <p:val>
                                            <p:strVal val="1+#ppt_h/2"/>
                                          </p:val>
                                        </p:tav>
                                        <p:tav tm="100000">
                                          <p:val>
                                            <p:strVal val="#ppt_y"/>
                                          </p:val>
                                        </p:tav>
                                      </p:tavLst>
                                    </p:anim>
                                  </p:childTnLst>
                                </p:cTn>
                              </p:par>
                              <p:par>
                                <p:cTn id="31" presetID="2" presetClass="entr" presetSubtype="4" accel="40000" decel="40000" fill="hold" grpId="0" nodeType="withEffect">
                                  <p:stCondLst>
                                    <p:cond delay="0"/>
                                  </p:stCondLst>
                                  <p:childTnLst>
                                    <p:set>
                                      <p:cBhvr>
                                        <p:cTn id="32" dur="1" fill="hold">
                                          <p:stCondLst>
                                            <p:cond delay="0"/>
                                          </p:stCondLst>
                                        </p:cTn>
                                        <p:tgtEl>
                                          <p:spTgt spid="72"/>
                                        </p:tgtEl>
                                        <p:attrNameLst>
                                          <p:attrName>style.visibility</p:attrName>
                                        </p:attrNameLst>
                                      </p:cBhvr>
                                      <p:to>
                                        <p:strVal val="visible"/>
                                      </p:to>
                                    </p:set>
                                    <p:anim calcmode="lin" valueType="num">
                                      <p:cBhvr additive="base">
                                        <p:cTn id="33" dur="1000" fill="hold"/>
                                        <p:tgtEl>
                                          <p:spTgt spid="72"/>
                                        </p:tgtEl>
                                        <p:attrNameLst>
                                          <p:attrName>ppt_x</p:attrName>
                                        </p:attrNameLst>
                                      </p:cBhvr>
                                      <p:tavLst>
                                        <p:tav tm="0">
                                          <p:val>
                                            <p:strVal val="#ppt_x"/>
                                          </p:val>
                                        </p:tav>
                                        <p:tav tm="100000">
                                          <p:val>
                                            <p:strVal val="#ppt_x"/>
                                          </p:val>
                                        </p:tav>
                                      </p:tavLst>
                                    </p:anim>
                                    <p:anim calcmode="lin" valueType="num">
                                      <p:cBhvr additive="base">
                                        <p:cTn id="34" dur="1000" fill="hold"/>
                                        <p:tgtEl>
                                          <p:spTgt spid="72"/>
                                        </p:tgtEl>
                                        <p:attrNameLst>
                                          <p:attrName>ppt_y</p:attrName>
                                        </p:attrNameLst>
                                      </p:cBhvr>
                                      <p:tavLst>
                                        <p:tav tm="0">
                                          <p:val>
                                            <p:strVal val="1+#ppt_h/2"/>
                                          </p:val>
                                        </p:tav>
                                        <p:tav tm="100000">
                                          <p:val>
                                            <p:strVal val="#ppt_y"/>
                                          </p:val>
                                        </p:tav>
                                      </p:tavLst>
                                    </p:anim>
                                  </p:childTnLst>
                                </p:cTn>
                              </p:par>
                              <p:par>
                                <p:cTn id="35" presetID="2" presetClass="entr" presetSubtype="4" accel="40000" decel="4000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anim calcmode="lin" valueType="num">
                                      <p:cBhvr additive="base">
                                        <p:cTn id="37" dur="1000" fill="hold"/>
                                        <p:tgtEl>
                                          <p:spTgt spid="73"/>
                                        </p:tgtEl>
                                        <p:attrNameLst>
                                          <p:attrName>ppt_x</p:attrName>
                                        </p:attrNameLst>
                                      </p:cBhvr>
                                      <p:tavLst>
                                        <p:tav tm="0">
                                          <p:val>
                                            <p:strVal val="#ppt_x"/>
                                          </p:val>
                                        </p:tav>
                                        <p:tav tm="100000">
                                          <p:val>
                                            <p:strVal val="#ppt_x"/>
                                          </p:val>
                                        </p:tav>
                                      </p:tavLst>
                                    </p:anim>
                                    <p:anim calcmode="lin" valueType="num">
                                      <p:cBhvr additive="base">
                                        <p:cTn id="38" dur="1000" fill="hold"/>
                                        <p:tgtEl>
                                          <p:spTgt spid="73"/>
                                        </p:tgtEl>
                                        <p:attrNameLst>
                                          <p:attrName>ppt_y</p:attrName>
                                        </p:attrNameLst>
                                      </p:cBhvr>
                                      <p:tavLst>
                                        <p:tav tm="0">
                                          <p:val>
                                            <p:strVal val="1+#ppt_h/2"/>
                                          </p:val>
                                        </p:tav>
                                        <p:tav tm="100000">
                                          <p:val>
                                            <p:strVal val="#ppt_y"/>
                                          </p:val>
                                        </p:tav>
                                      </p:tavLst>
                                    </p:anim>
                                  </p:childTnLst>
                                </p:cTn>
                              </p:par>
                              <p:par>
                                <p:cTn id="39" presetID="2" presetClass="entr" presetSubtype="4" accel="40000" decel="40000" fill="hold" grpId="0" nodeType="withEffect">
                                  <p:stCondLst>
                                    <p:cond delay="0"/>
                                  </p:stCondLst>
                                  <p:childTnLst>
                                    <p:set>
                                      <p:cBhvr>
                                        <p:cTn id="40" dur="1" fill="hold">
                                          <p:stCondLst>
                                            <p:cond delay="0"/>
                                          </p:stCondLst>
                                        </p:cTn>
                                        <p:tgtEl>
                                          <p:spTgt spid="74"/>
                                        </p:tgtEl>
                                        <p:attrNameLst>
                                          <p:attrName>style.visibility</p:attrName>
                                        </p:attrNameLst>
                                      </p:cBhvr>
                                      <p:to>
                                        <p:strVal val="visible"/>
                                      </p:to>
                                    </p:set>
                                    <p:anim calcmode="lin" valueType="num">
                                      <p:cBhvr additive="base">
                                        <p:cTn id="41" dur="1000" fill="hold"/>
                                        <p:tgtEl>
                                          <p:spTgt spid="74"/>
                                        </p:tgtEl>
                                        <p:attrNameLst>
                                          <p:attrName>ppt_x</p:attrName>
                                        </p:attrNameLst>
                                      </p:cBhvr>
                                      <p:tavLst>
                                        <p:tav tm="0">
                                          <p:val>
                                            <p:strVal val="#ppt_x"/>
                                          </p:val>
                                        </p:tav>
                                        <p:tav tm="100000">
                                          <p:val>
                                            <p:strVal val="#ppt_x"/>
                                          </p:val>
                                        </p:tav>
                                      </p:tavLst>
                                    </p:anim>
                                    <p:anim calcmode="lin" valueType="num">
                                      <p:cBhvr additive="base">
                                        <p:cTn id="42" dur="1000" fill="hold"/>
                                        <p:tgtEl>
                                          <p:spTgt spid="74"/>
                                        </p:tgtEl>
                                        <p:attrNameLst>
                                          <p:attrName>ppt_y</p:attrName>
                                        </p:attrNameLst>
                                      </p:cBhvr>
                                      <p:tavLst>
                                        <p:tav tm="0">
                                          <p:val>
                                            <p:strVal val="1+#ppt_h/2"/>
                                          </p:val>
                                        </p:tav>
                                        <p:tav tm="100000">
                                          <p:val>
                                            <p:strVal val="#ppt_y"/>
                                          </p:val>
                                        </p:tav>
                                      </p:tavLst>
                                    </p:anim>
                                  </p:childTnLst>
                                </p:cTn>
                              </p:par>
                              <p:par>
                                <p:cTn id="43" presetID="2" presetClass="entr" presetSubtype="4" accel="40000" decel="40000" fill="hold" grpId="0" nodeType="withEffect">
                                  <p:stCondLst>
                                    <p:cond delay="0"/>
                                  </p:stCondLst>
                                  <p:childTnLst>
                                    <p:set>
                                      <p:cBhvr>
                                        <p:cTn id="44" dur="1" fill="hold">
                                          <p:stCondLst>
                                            <p:cond delay="0"/>
                                          </p:stCondLst>
                                        </p:cTn>
                                        <p:tgtEl>
                                          <p:spTgt spid="75"/>
                                        </p:tgtEl>
                                        <p:attrNameLst>
                                          <p:attrName>style.visibility</p:attrName>
                                        </p:attrNameLst>
                                      </p:cBhvr>
                                      <p:to>
                                        <p:strVal val="visible"/>
                                      </p:to>
                                    </p:set>
                                    <p:anim calcmode="lin" valueType="num">
                                      <p:cBhvr additive="base">
                                        <p:cTn id="45" dur="1000" fill="hold"/>
                                        <p:tgtEl>
                                          <p:spTgt spid="75"/>
                                        </p:tgtEl>
                                        <p:attrNameLst>
                                          <p:attrName>ppt_x</p:attrName>
                                        </p:attrNameLst>
                                      </p:cBhvr>
                                      <p:tavLst>
                                        <p:tav tm="0">
                                          <p:val>
                                            <p:strVal val="#ppt_x"/>
                                          </p:val>
                                        </p:tav>
                                        <p:tav tm="100000">
                                          <p:val>
                                            <p:strVal val="#ppt_x"/>
                                          </p:val>
                                        </p:tav>
                                      </p:tavLst>
                                    </p:anim>
                                    <p:anim calcmode="lin" valueType="num">
                                      <p:cBhvr additive="base">
                                        <p:cTn id="46" dur="1000" fill="hold"/>
                                        <p:tgtEl>
                                          <p:spTgt spid="75"/>
                                        </p:tgtEl>
                                        <p:attrNameLst>
                                          <p:attrName>ppt_y</p:attrName>
                                        </p:attrNameLst>
                                      </p:cBhvr>
                                      <p:tavLst>
                                        <p:tav tm="0">
                                          <p:val>
                                            <p:strVal val="1+#ppt_h/2"/>
                                          </p:val>
                                        </p:tav>
                                        <p:tav tm="100000">
                                          <p:val>
                                            <p:strVal val="#ppt_y"/>
                                          </p:val>
                                        </p:tav>
                                      </p:tavLst>
                                    </p:anim>
                                  </p:childTnLst>
                                </p:cTn>
                              </p:par>
                              <p:par>
                                <p:cTn id="47" presetID="2" presetClass="entr" presetSubtype="4" accel="40000" decel="40000"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anim calcmode="lin" valueType="num">
                                      <p:cBhvr additive="base">
                                        <p:cTn id="49" dur="1000" fill="hold"/>
                                        <p:tgtEl>
                                          <p:spTgt spid="76"/>
                                        </p:tgtEl>
                                        <p:attrNameLst>
                                          <p:attrName>ppt_x</p:attrName>
                                        </p:attrNameLst>
                                      </p:cBhvr>
                                      <p:tavLst>
                                        <p:tav tm="0">
                                          <p:val>
                                            <p:strVal val="#ppt_x"/>
                                          </p:val>
                                        </p:tav>
                                        <p:tav tm="100000">
                                          <p:val>
                                            <p:strVal val="#ppt_x"/>
                                          </p:val>
                                        </p:tav>
                                      </p:tavLst>
                                    </p:anim>
                                    <p:anim calcmode="lin" valueType="num">
                                      <p:cBhvr additive="base">
                                        <p:cTn id="50" dur="1000" fill="hold"/>
                                        <p:tgtEl>
                                          <p:spTgt spid="76"/>
                                        </p:tgtEl>
                                        <p:attrNameLst>
                                          <p:attrName>ppt_y</p:attrName>
                                        </p:attrNameLst>
                                      </p:cBhvr>
                                      <p:tavLst>
                                        <p:tav tm="0">
                                          <p:val>
                                            <p:strVal val="1+#ppt_h/2"/>
                                          </p:val>
                                        </p:tav>
                                        <p:tav tm="100000">
                                          <p:val>
                                            <p:strVal val="#ppt_y"/>
                                          </p:val>
                                        </p:tav>
                                      </p:tavLst>
                                    </p:anim>
                                  </p:childTnLst>
                                </p:cTn>
                              </p:par>
                              <p:par>
                                <p:cTn id="51" presetID="2" presetClass="entr" presetSubtype="4" accel="40000" decel="4000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anim calcmode="lin" valueType="num">
                                      <p:cBhvr additive="base">
                                        <p:cTn id="53" dur="1000" fill="hold"/>
                                        <p:tgtEl>
                                          <p:spTgt spid="77"/>
                                        </p:tgtEl>
                                        <p:attrNameLst>
                                          <p:attrName>ppt_x</p:attrName>
                                        </p:attrNameLst>
                                      </p:cBhvr>
                                      <p:tavLst>
                                        <p:tav tm="0">
                                          <p:val>
                                            <p:strVal val="#ppt_x"/>
                                          </p:val>
                                        </p:tav>
                                        <p:tav tm="100000">
                                          <p:val>
                                            <p:strVal val="#ppt_x"/>
                                          </p:val>
                                        </p:tav>
                                      </p:tavLst>
                                    </p:anim>
                                    <p:anim calcmode="lin" valueType="num">
                                      <p:cBhvr additive="base">
                                        <p:cTn id="54" dur="1000" fill="hold"/>
                                        <p:tgtEl>
                                          <p:spTgt spid="77"/>
                                        </p:tgtEl>
                                        <p:attrNameLst>
                                          <p:attrName>ppt_y</p:attrName>
                                        </p:attrNameLst>
                                      </p:cBhvr>
                                      <p:tavLst>
                                        <p:tav tm="0">
                                          <p:val>
                                            <p:strVal val="1+#ppt_h/2"/>
                                          </p:val>
                                        </p:tav>
                                        <p:tav tm="100000">
                                          <p:val>
                                            <p:strVal val="#ppt_y"/>
                                          </p:val>
                                        </p:tav>
                                      </p:tavLst>
                                    </p:anim>
                                  </p:childTnLst>
                                </p:cTn>
                              </p:par>
                              <p:par>
                                <p:cTn id="55" presetID="2" presetClass="entr" presetSubtype="4" accel="40000" decel="40000" fill="hold" grpId="0" nodeType="withEffect">
                                  <p:stCondLst>
                                    <p:cond delay="0"/>
                                  </p:stCondLst>
                                  <p:childTnLst>
                                    <p:set>
                                      <p:cBhvr>
                                        <p:cTn id="56" dur="1" fill="hold">
                                          <p:stCondLst>
                                            <p:cond delay="0"/>
                                          </p:stCondLst>
                                        </p:cTn>
                                        <p:tgtEl>
                                          <p:spTgt spid="78"/>
                                        </p:tgtEl>
                                        <p:attrNameLst>
                                          <p:attrName>style.visibility</p:attrName>
                                        </p:attrNameLst>
                                      </p:cBhvr>
                                      <p:to>
                                        <p:strVal val="visible"/>
                                      </p:to>
                                    </p:set>
                                    <p:anim calcmode="lin" valueType="num">
                                      <p:cBhvr additive="base">
                                        <p:cTn id="57" dur="1000" fill="hold"/>
                                        <p:tgtEl>
                                          <p:spTgt spid="78"/>
                                        </p:tgtEl>
                                        <p:attrNameLst>
                                          <p:attrName>ppt_x</p:attrName>
                                        </p:attrNameLst>
                                      </p:cBhvr>
                                      <p:tavLst>
                                        <p:tav tm="0">
                                          <p:val>
                                            <p:strVal val="#ppt_x"/>
                                          </p:val>
                                        </p:tav>
                                        <p:tav tm="100000">
                                          <p:val>
                                            <p:strVal val="#ppt_x"/>
                                          </p:val>
                                        </p:tav>
                                      </p:tavLst>
                                    </p:anim>
                                    <p:anim calcmode="lin" valueType="num">
                                      <p:cBhvr additive="base">
                                        <p:cTn id="58" dur="1000" fill="hold"/>
                                        <p:tgtEl>
                                          <p:spTgt spid="78"/>
                                        </p:tgtEl>
                                        <p:attrNameLst>
                                          <p:attrName>ppt_y</p:attrName>
                                        </p:attrNameLst>
                                      </p:cBhvr>
                                      <p:tavLst>
                                        <p:tav tm="0">
                                          <p:val>
                                            <p:strVal val="1+#ppt_h/2"/>
                                          </p:val>
                                        </p:tav>
                                        <p:tav tm="100000">
                                          <p:val>
                                            <p:strVal val="#ppt_y"/>
                                          </p:val>
                                        </p:tav>
                                      </p:tavLst>
                                    </p:anim>
                                  </p:childTnLst>
                                </p:cTn>
                              </p:par>
                            </p:childTnLst>
                          </p:cTn>
                        </p:par>
                        <p:par>
                          <p:cTn id="59" fill="hold">
                            <p:stCondLst>
                              <p:cond delay="2000"/>
                            </p:stCondLst>
                            <p:childTnLst>
                              <p:par>
                                <p:cTn id="60" presetID="10" presetClass="entr" presetSubtype="0" fill="hold" nodeType="after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par>
                          <p:cTn id="63" fill="hold">
                            <p:stCondLst>
                              <p:cond delay="2500"/>
                            </p:stCondLst>
                            <p:childTnLst>
                              <p:par>
                                <p:cTn id="64" presetID="10" presetClass="entr" presetSubtype="0" fill="hold" nodeType="after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500"/>
                                        <p:tgtEl>
                                          <p:spTgt spid="6"/>
                                        </p:tgtEl>
                                      </p:cBhvr>
                                    </p:animEffect>
                                  </p:childTnLst>
                                </p:cTn>
                              </p:par>
                            </p:childTnLst>
                          </p:cTn>
                        </p:par>
                        <p:par>
                          <p:cTn id="67" fill="hold">
                            <p:stCondLst>
                              <p:cond delay="3000"/>
                            </p:stCondLst>
                            <p:childTnLst>
                              <p:par>
                                <p:cTn id="68" presetID="10" presetClass="entr" presetSubtype="0" fill="hold" nodeType="after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par>
                          <p:cTn id="71" fill="hold">
                            <p:stCondLst>
                              <p:cond delay="3500"/>
                            </p:stCondLst>
                            <p:childTnLst>
                              <p:par>
                                <p:cTn id="72" presetID="10" presetClass="entr" presetSubtype="0" fill="hold" nodeType="afterEffect">
                                  <p:stCondLst>
                                    <p:cond delay="0"/>
                                  </p:stCondLst>
                                  <p:childTnLst>
                                    <p:set>
                                      <p:cBhvr>
                                        <p:cTn id="73" dur="1" fill="hold">
                                          <p:stCondLst>
                                            <p:cond delay="0"/>
                                          </p:stCondLst>
                                        </p:cTn>
                                        <p:tgtEl>
                                          <p:spTgt spid="1026"/>
                                        </p:tgtEl>
                                        <p:attrNameLst>
                                          <p:attrName>style.visibility</p:attrName>
                                        </p:attrNameLst>
                                      </p:cBhvr>
                                      <p:to>
                                        <p:strVal val="visible"/>
                                      </p:to>
                                    </p:set>
                                    <p:animEffect transition="in" filter="fade">
                                      <p:cBhvr>
                                        <p:cTn id="7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0" grpId="0" build="p"/>
      <p:bldP spid="100" grpId="0"/>
      <p:bldP spid="101" grpId="0"/>
      <p:bldP spid="69" grpId="0"/>
      <p:bldP spid="70" grpId="0" animBg="1"/>
      <p:bldP spid="71" grpId="0"/>
      <p:bldP spid="72" grpId="0"/>
      <p:bldP spid="73" grpId="0" animBg="1"/>
      <p:bldP spid="74" grpId="0"/>
      <p:bldP spid="75" grpId="0"/>
      <p:bldP spid="76" grpId="0" animBg="1"/>
      <p:bldP spid="77" grpId="0"/>
      <p:bldP spid="7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23">
            <a:extLst>
              <a:ext uri="{FF2B5EF4-FFF2-40B4-BE49-F238E27FC236}">
                <a16:creationId xmlns:a16="http://schemas.microsoft.com/office/drawing/2014/main" id="{99E3E79D-2AFD-4E50-A9FE-9F68B10B41D2}"/>
              </a:ext>
            </a:extLst>
          </p:cNvPr>
          <p:cNvSpPr/>
          <p:nvPr/>
        </p:nvSpPr>
        <p:spPr>
          <a:xfrm>
            <a:off x="1142926" y="4384431"/>
            <a:ext cx="180802" cy="18080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TextBox 25">
            <a:extLst>
              <a:ext uri="{FF2B5EF4-FFF2-40B4-BE49-F238E27FC236}">
                <a16:creationId xmlns:a16="http://schemas.microsoft.com/office/drawing/2014/main" id="{EF0E99ED-A06E-4E25-AB99-48B978399259}"/>
              </a:ext>
            </a:extLst>
          </p:cNvPr>
          <p:cNvSpPr txBox="1"/>
          <p:nvPr/>
        </p:nvSpPr>
        <p:spPr>
          <a:xfrm>
            <a:off x="279731" y="3199180"/>
            <a:ext cx="1907193" cy="707886"/>
          </a:xfrm>
          <a:prstGeom prst="rect">
            <a:avLst/>
          </a:prstGeom>
          <a:noFill/>
        </p:spPr>
        <p:txBody>
          <a:bodyPr wrap="square" rtlCol="0">
            <a:spAutoFit/>
          </a:bodyPr>
          <a:lstStyle/>
          <a:p>
            <a:pPr algn="ctr"/>
            <a:r>
              <a:rPr lang="en-US" sz="2000" b="1" dirty="0" err="1">
                <a:solidFill>
                  <a:schemeClr val="accent1"/>
                </a:solidFill>
                <a:latin typeface="+mj-lt"/>
              </a:rPr>
              <a:t>TwC</a:t>
            </a:r>
            <a:r>
              <a:rPr lang="en-US" sz="2000" b="1" dirty="0">
                <a:solidFill>
                  <a:schemeClr val="accent1"/>
                </a:solidFill>
                <a:latin typeface="+mj-lt"/>
              </a:rPr>
              <a:t>, </a:t>
            </a:r>
          </a:p>
          <a:p>
            <a:pPr algn="ctr"/>
            <a:r>
              <a:rPr lang="en-US" sz="2000" b="1" dirty="0">
                <a:solidFill>
                  <a:schemeClr val="accent1"/>
                </a:solidFill>
                <a:latin typeface="+mj-lt"/>
              </a:rPr>
              <a:t>Bill Gates email  </a:t>
            </a:r>
            <a:endParaRPr lang="en-ID" sz="2000" b="1" dirty="0">
              <a:solidFill>
                <a:schemeClr val="accent1"/>
              </a:solidFill>
              <a:latin typeface="+mj-lt"/>
            </a:endParaRPr>
          </a:p>
        </p:txBody>
      </p:sp>
      <p:sp>
        <p:nvSpPr>
          <p:cNvPr id="31" name="Oval 30">
            <a:extLst>
              <a:ext uri="{FF2B5EF4-FFF2-40B4-BE49-F238E27FC236}">
                <a16:creationId xmlns:a16="http://schemas.microsoft.com/office/drawing/2014/main" id="{D7FAF69E-6389-4439-B439-64995E6495C1}"/>
              </a:ext>
            </a:extLst>
          </p:cNvPr>
          <p:cNvSpPr/>
          <p:nvPr/>
        </p:nvSpPr>
        <p:spPr>
          <a:xfrm>
            <a:off x="3608333" y="3298372"/>
            <a:ext cx="180802" cy="18080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4" name="TextBox 33">
            <a:extLst>
              <a:ext uri="{FF2B5EF4-FFF2-40B4-BE49-F238E27FC236}">
                <a16:creationId xmlns:a16="http://schemas.microsoft.com/office/drawing/2014/main" id="{317B382E-1336-44A3-9FA5-DEB1309F891E}"/>
              </a:ext>
            </a:extLst>
          </p:cNvPr>
          <p:cNvSpPr txBox="1"/>
          <p:nvPr/>
        </p:nvSpPr>
        <p:spPr>
          <a:xfrm>
            <a:off x="2944367" y="2113121"/>
            <a:ext cx="1517905" cy="707886"/>
          </a:xfrm>
          <a:prstGeom prst="rect">
            <a:avLst/>
          </a:prstGeom>
          <a:noFill/>
        </p:spPr>
        <p:txBody>
          <a:bodyPr wrap="square" rtlCol="0">
            <a:spAutoFit/>
          </a:bodyPr>
          <a:lstStyle/>
          <a:p>
            <a:pPr algn="ctr"/>
            <a:r>
              <a:rPr lang="en-US" sz="2000" b="1" dirty="0">
                <a:solidFill>
                  <a:schemeClr val="accent2"/>
                </a:solidFill>
                <a:latin typeface="+mj-lt"/>
              </a:rPr>
              <a:t>SDL was born</a:t>
            </a:r>
            <a:endParaRPr lang="en-ID" sz="2000" b="1" dirty="0">
              <a:solidFill>
                <a:schemeClr val="accent2"/>
              </a:solidFill>
              <a:latin typeface="+mj-lt"/>
            </a:endParaRPr>
          </a:p>
        </p:txBody>
      </p:sp>
      <p:sp>
        <p:nvSpPr>
          <p:cNvPr id="37" name="Oval 36">
            <a:extLst>
              <a:ext uri="{FF2B5EF4-FFF2-40B4-BE49-F238E27FC236}">
                <a16:creationId xmlns:a16="http://schemas.microsoft.com/office/drawing/2014/main" id="{06A063A5-733B-4A14-9639-091501554F16}"/>
              </a:ext>
            </a:extLst>
          </p:cNvPr>
          <p:cNvSpPr/>
          <p:nvPr/>
        </p:nvSpPr>
        <p:spPr>
          <a:xfrm>
            <a:off x="6005599" y="4384431"/>
            <a:ext cx="180802" cy="180802"/>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TextBox 39">
            <a:extLst>
              <a:ext uri="{FF2B5EF4-FFF2-40B4-BE49-F238E27FC236}">
                <a16:creationId xmlns:a16="http://schemas.microsoft.com/office/drawing/2014/main" id="{EBBFEA31-8EDB-41E4-9735-4DAD133864D6}"/>
              </a:ext>
            </a:extLst>
          </p:cNvPr>
          <p:cNvSpPr txBox="1"/>
          <p:nvPr/>
        </p:nvSpPr>
        <p:spPr>
          <a:xfrm>
            <a:off x="5008372" y="3199180"/>
            <a:ext cx="2175255" cy="707886"/>
          </a:xfrm>
          <a:prstGeom prst="rect">
            <a:avLst/>
          </a:prstGeom>
          <a:noFill/>
        </p:spPr>
        <p:txBody>
          <a:bodyPr wrap="square" rtlCol="0">
            <a:spAutoFit/>
          </a:bodyPr>
          <a:lstStyle/>
          <a:p>
            <a:pPr algn="ctr"/>
            <a:r>
              <a:rPr lang="en-US" sz="2000" b="1" dirty="0">
                <a:solidFill>
                  <a:schemeClr val="accent3"/>
                </a:solidFill>
                <a:latin typeface="+mj-lt"/>
              </a:rPr>
              <a:t>Updates</a:t>
            </a:r>
          </a:p>
          <a:p>
            <a:pPr algn="ctr"/>
            <a:r>
              <a:rPr lang="en-US" sz="2000" b="1" dirty="0">
                <a:solidFill>
                  <a:schemeClr val="accent3"/>
                </a:solidFill>
                <a:latin typeface="+mj-lt"/>
              </a:rPr>
              <a:t>(1.0 to 3.0)</a:t>
            </a:r>
            <a:endParaRPr lang="en-ID" sz="2000" b="1" dirty="0">
              <a:solidFill>
                <a:schemeClr val="accent3"/>
              </a:solidFill>
              <a:latin typeface="+mj-lt"/>
            </a:endParaRPr>
          </a:p>
        </p:txBody>
      </p:sp>
      <p:sp>
        <p:nvSpPr>
          <p:cNvPr id="43" name="Oval 42">
            <a:extLst>
              <a:ext uri="{FF2B5EF4-FFF2-40B4-BE49-F238E27FC236}">
                <a16:creationId xmlns:a16="http://schemas.microsoft.com/office/drawing/2014/main" id="{747D652A-4E50-484D-B172-31AC9BDDEC68}"/>
              </a:ext>
            </a:extLst>
          </p:cNvPr>
          <p:cNvSpPr/>
          <p:nvPr/>
        </p:nvSpPr>
        <p:spPr>
          <a:xfrm>
            <a:off x="8371761" y="3298372"/>
            <a:ext cx="180802" cy="18080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6" name="TextBox 45">
            <a:extLst>
              <a:ext uri="{FF2B5EF4-FFF2-40B4-BE49-F238E27FC236}">
                <a16:creationId xmlns:a16="http://schemas.microsoft.com/office/drawing/2014/main" id="{9E3880CB-858E-4F30-8F90-878E31393D20}"/>
              </a:ext>
            </a:extLst>
          </p:cNvPr>
          <p:cNvSpPr txBox="1"/>
          <p:nvPr/>
        </p:nvSpPr>
        <p:spPr>
          <a:xfrm>
            <a:off x="7508566" y="2113121"/>
            <a:ext cx="1907193" cy="707886"/>
          </a:xfrm>
          <a:prstGeom prst="rect">
            <a:avLst/>
          </a:prstGeom>
          <a:noFill/>
        </p:spPr>
        <p:txBody>
          <a:bodyPr wrap="square" rtlCol="0">
            <a:spAutoFit/>
          </a:bodyPr>
          <a:lstStyle/>
          <a:p>
            <a:pPr algn="ctr"/>
            <a:r>
              <a:rPr lang="en-US" sz="2000" b="1" dirty="0">
                <a:solidFill>
                  <a:schemeClr val="accent4"/>
                </a:solidFill>
                <a:latin typeface="+mj-lt"/>
              </a:rPr>
              <a:t>First public release</a:t>
            </a:r>
            <a:endParaRPr lang="en-ID" sz="2000" b="1" dirty="0">
              <a:solidFill>
                <a:schemeClr val="accent4"/>
              </a:solidFill>
              <a:latin typeface="+mj-lt"/>
            </a:endParaRPr>
          </a:p>
        </p:txBody>
      </p:sp>
      <p:cxnSp>
        <p:nvCxnSpPr>
          <p:cNvPr id="30" name="Straight Connector 29">
            <a:extLst>
              <a:ext uri="{FF2B5EF4-FFF2-40B4-BE49-F238E27FC236}">
                <a16:creationId xmlns:a16="http://schemas.microsoft.com/office/drawing/2014/main" id="{B8379297-957A-4F63-A9BF-4F857FCA0A27}"/>
              </a:ext>
            </a:extLst>
          </p:cNvPr>
          <p:cNvCxnSpPr>
            <a:cxnSpLocks/>
          </p:cNvCxnSpPr>
          <p:nvPr/>
        </p:nvCxnSpPr>
        <p:spPr>
          <a:xfrm>
            <a:off x="3698734" y="3479174"/>
            <a:ext cx="0" cy="256706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3EEE282-C83A-4315-885F-C942C294FA32}"/>
              </a:ext>
            </a:extLst>
          </p:cNvPr>
          <p:cNvCxnSpPr>
            <a:cxnSpLocks/>
          </p:cNvCxnSpPr>
          <p:nvPr/>
        </p:nvCxnSpPr>
        <p:spPr>
          <a:xfrm>
            <a:off x="8462162" y="3479174"/>
            <a:ext cx="0" cy="256706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095107B-0E46-4AD8-9D63-3CF739FF1CB4}"/>
              </a:ext>
            </a:extLst>
          </p:cNvPr>
          <p:cNvCxnSpPr>
            <a:cxnSpLocks/>
          </p:cNvCxnSpPr>
          <p:nvPr/>
        </p:nvCxnSpPr>
        <p:spPr>
          <a:xfrm>
            <a:off x="1233327" y="4552615"/>
            <a:ext cx="0" cy="16093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5D3BB10-5684-4DF4-8316-B756F86AA7C5}"/>
              </a:ext>
            </a:extLst>
          </p:cNvPr>
          <p:cNvCxnSpPr>
            <a:cxnSpLocks/>
          </p:cNvCxnSpPr>
          <p:nvPr/>
        </p:nvCxnSpPr>
        <p:spPr>
          <a:xfrm>
            <a:off x="6096000" y="4552615"/>
            <a:ext cx="0" cy="160937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1569255-A454-4F34-880A-D386DFA5D7F5}"/>
              </a:ext>
            </a:extLst>
          </p:cNvPr>
          <p:cNvCxnSpPr>
            <a:cxnSpLocks/>
          </p:cNvCxnSpPr>
          <p:nvPr/>
        </p:nvCxnSpPr>
        <p:spPr>
          <a:xfrm>
            <a:off x="10958674" y="4552615"/>
            <a:ext cx="0" cy="1609372"/>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0076B7C2-3E13-4FA9-8198-8AB1FA60A19E}"/>
              </a:ext>
            </a:extLst>
          </p:cNvPr>
          <p:cNvSpPr/>
          <p:nvPr/>
        </p:nvSpPr>
        <p:spPr>
          <a:xfrm>
            <a:off x="10868273" y="4384431"/>
            <a:ext cx="180802" cy="180802"/>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8" name="TextBox 57">
            <a:extLst>
              <a:ext uri="{FF2B5EF4-FFF2-40B4-BE49-F238E27FC236}">
                <a16:creationId xmlns:a16="http://schemas.microsoft.com/office/drawing/2014/main" id="{F3C2707C-C127-4922-8BEB-2281FEADADF5}"/>
              </a:ext>
            </a:extLst>
          </p:cNvPr>
          <p:cNvSpPr txBox="1"/>
          <p:nvPr/>
        </p:nvSpPr>
        <p:spPr>
          <a:xfrm>
            <a:off x="10005078" y="3199180"/>
            <a:ext cx="1907193" cy="707886"/>
          </a:xfrm>
          <a:prstGeom prst="rect">
            <a:avLst/>
          </a:prstGeom>
          <a:noFill/>
        </p:spPr>
        <p:txBody>
          <a:bodyPr wrap="square" rtlCol="0">
            <a:spAutoFit/>
          </a:bodyPr>
          <a:lstStyle/>
          <a:p>
            <a:pPr algn="ctr"/>
            <a:r>
              <a:rPr lang="en-US" sz="2000" b="1" dirty="0">
                <a:solidFill>
                  <a:schemeClr val="accent5"/>
                </a:solidFill>
                <a:latin typeface="+mj-lt"/>
              </a:rPr>
              <a:t>First public tools release</a:t>
            </a:r>
            <a:endParaRPr lang="en-ID" sz="2000" b="1" dirty="0">
              <a:solidFill>
                <a:schemeClr val="accent5"/>
              </a:solidFill>
              <a:latin typeface="+mj-lt"/>
            </a:endParaRPr>
          </a:p>
        </p:txBody>
      </p:sp>
      <p:sp>
        <p:nvSpPr>
          <p:cNvPr id="4" name="Text Placeholder 3">
            <a:extLst>
              <a:ext uri="{FF2B5EF4-FFF2-40B4-BE49-F238E27FC236}">
                <a16:creationId xmlns:a16="http://schemas.microsoft.com/office/drawing/2014/main" id="{5A4E1D05-07A4-4EA2-A3CB-FA04F5002B93}"/>
              </a:ext>
            </a:extLst>
          </p:cNvPr>
          <p:cNvSpPr>
            <a:spLocks noGrp="1"/>
          </p:cNvSpPr>
          <p:nvPr>
            <p:ph type="body" sz="quarter" idx="11"/>
          </p:nvPr>
        </p:nvSpPr>
        <p:spPr/>
        <p:txBody>
          <a:bodyPr/>
          <a:lstStyle/>
          <a:p>
            <a:r>
              <a:rPr lang="en-US" dirty="0">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8100000" scaled="1"/>
                  <a:tileRect/>
                </a:gradFill>
              </a:rPr>
              <a:t>Timeline</a:t>
            </a:r>
            <a:endParaRPr lang="en-ID" dirty="0">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8100000" scaled="1"/>
                <a:tileRect/>
              </a:gradFill>
            </a:endParaRPr>
          </a:p>
        </p:txBody>
      </p:sp>
      <p:sp>
        <p:nvSpPr>
          <p:cNvPr id="10" name="Freeform 5">
            <a:extLst>
              <a:ext uri="{FF2B5EF4-FFF2-40B4-BE49-F238E27FC236}">
                <a16:creationId xmlns:a16="http://schemas.microsoft.com/office/drawing/2014/main" id="{84B9BA37-026A-4F06-B4D2-AD4847948E1A}"/>
              </a:ext>
            </a:extLst>
          </p:cNvPr>
          <p:cNvSpPr>
            <a:spLocks/>
          </p:cNvSpPr>
          <p:nvPr/>
        </p:nvSpPr>
        <p:spPr bwMode="auto">
          <a:xfrm>
            <a:off x="0" y="5286595"/>
            <a:ext cx="12192000" cy="1571405"/>
          </a:xfrm>
          <a:custGeom>
            <a:avLst/>
            <a:gdLst>
              <a:gd name="T0" fmla="*/ 0 w 15650"/>
              <a:gd name="T1" fmla="*/ 416 h 2023"/>
              <a:gd name="T2" fmla="*/ 1971 w 15650"/>
              <a:gd name="T3" fmla="*/ 710 h 2023"/>
              <a:gd name="T4" fmla="*/ 3361 w 15650"/>
              <a:gd name="T5" fmla="*/ 551 h 2023"/>
              <a:gd name="T6" fmla="*/ 5062 w 15650"/>
              <a:gd name="T7" fmla="*/ 852 h 2023"/>
              <a:gd name="T8" fmla="*/ 6958 w 15650"/>
              <a:gd name="T9" fmla="*/ 278 h 2023"/>
              <a:gd name="T10" fmla="*/ 9380 w 15650"/>
              <a:gd name="T11" fmla="*/ 781 h 2023"/>
              <a:gd name="T12" fmla="*/ 10573 w 15650"/>
              <a:gd name="T13" fmla="*/ 318 h 2023"/>
              <a:gd name="T14" fmla="*/ 13680 w 15650"/>
              <a:gd name="T15" fmla="*/ 755 h 2023"/>
              <a:gd name="T16" fmla="*/ 14250 w 15650"/>
              <a:gd name="T17" fmla="*/ 737 h 2023"/>
              <a:gd name="T18" fmla="*/ 14644 w 15650"/>
              <a:gd name="T19" fmla="*/ 505 h 2023"/>
              <a:gd name="T20" fmla="*/ 15650 w 15650"/>
              <a:gd name="T21" fmla="*/ 385 h 2023"/>
              <a:gd name="T22" fmla="*/ 15650 w 15650"/>
              <a:gd name="T23" fmla="*/ 2023 h 2023"/>
              <a:gd name="T24" fmla="*/ 0 w 15650"/>
              <a:gd name="T25" fmla="*/ 2023 h 2023"/>
              <a:gd name="T26" fmla="*/ 0 w 15650"/>
              <a:gd name="T27" fmla="*/ 416 h 2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50" h="2023">
                <a:moveTo>
                  <a:pt x="0" y="416"/>
                </a:moveTo>
                <a:cubicBezTo>
                  <a:pt x="616" y="685"/>
                  <a:pt x="1304" y="787"/>
                  <a:pt x="1971" y="710"/>
                </a:cubicBezTo>
                <a:cubicBezTo>
                  <a:pt x="2436" y="657"/>
                  <a:pt x="2895" y="518"/>
                  <a:pt x="3361" y="551"/>
                </a:cubicBezTo>
                <a:cubicBezTo>
                  <a:pt x="3938" y="592"/>
                  <a:pt x="4486" y="893"/>
                  <a:pt x="5062" y="852"/>
                </a:cubicBezTo>
                <a:cubicBezTo>
                  <a:pt x="5725" y="805"/>
                  <a:pt x="6295" y="315"/>
                  <a:pt x="6958" y="278"/>
                </a:cubicBezTo>
                <a:cubicBezTo>
                  <a:pt x="7790" y="231"/>
                  <a:pt x="8557" y="908"/>
                  <a:pt x="9380" y="781"/>
                </a:cubicBezTo>
                <a:cubicBezTo>
                  <a:pt x="9803" y="716"/>
                  <a:pt x="10165" y="447"/>
                  <a:pt x="10573" y="318"/>
                </a:cubicBezTo>
                <a:cubicBezTo>
                  <a:pt x="11584" y="0"/>
                  <a:pt x="12634" y="581"/>
                  <a:pt x="13680" y="755"/>
                </a:cubicBezTo>
                <a:cubicBezTo>
                  <a:pt x="13870" y="787"/>
                  <a:pt x="14070" y="804"/>
                  <a:pt x="14250" y="737"/>
                </a:cubicBezTo>
                <a:cubicBezTo>
                  <a:pt x="14393" y="684"/>
                  <a:pt x="14512" y="583"/>
                  <a:pt x="14644" y="505"/>
                </a:cubicBezTo>
                <a:cubicBezTo>
                  <a:pt x="14943" y="329"/>
                  <a:pt x="15317" y="285"/>
                  <a:pt x="15650" y="385"/>
                </a:cubicBezTo>
                <a:cubicBezTo>
                  <a:pt x="15650" y="2023"/>
                  <a:pt x="15650" y="2023"/>
                  <a:pt x="15650" y="2023"/>
                </a:cubicBezTo>
                <a:cubicBezTo>
                  <a:pt x="0" y="2023"/>
                  <a:pt x="0" y="2023"/>
                  <a:pt x="0" y="2023"/>
                </a:cubicBezTo>
                <a:lnTo>
                  <a:pt x="0" y="416"/>
                </a:lnTo>
                <a:close/>
              </a:path>
            </a:pathLst>
          </a:custGeom>
          <a:gradFill>
            <a:gsLst>
              <a:gs pos="0">
                <a:schemeClr val="accent1"/>
              </a:gs>
              <a:gs pos="83000">
                <a:schemeClr val="accent2"/>
              </a:gs>
              <a:gs pos="100000">
                <a:schemeClr val="accent3"/>
              </a:gs>
            </a:gsLst>
            <a:lin ang="48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62" name="Rectangle 61">
            <a:extLst>
              <a:ext uri="{FF2B5EF4-FFF2-40B4-BE49-F238E27FC236}">
                <a16:creationId xmlns:a16="http://schemas.microsoft.com/office/drawing/2014/main" id="{17B306D2-0BD8-43FE-BADF-ABBCFABCF739}"/>
              </a:ext>
            </a:extLst>
          </p:cNvPr>
          <p:cNvSpPr/>
          <p:nvPr/>
        </p:nvSpPr>
        <p:spPr>
          <a:xfrm>
            <a:off x="918068" y="2720889"/>
            <a:ext cx="630518" cy="3346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3" name="TextBox 62">
            <a:extLst>
              <a:ext uri="{FF2B5EF4-FFF2-40B4-BE49-F238E27FC236}">
                <a16:creationId xmlns:a16="http://schemas.microsoft.com/office/drawing/2014/main" id="{5C774661-4370-4E4F-AB27-CA1F3B7A5C06}"/>
              </a:ext>
            </a:extLst>
          </p:cNvPr>
          <p:cNvSpPr txBox="1"/>
          <p:nvPr/>
        </p:nvSpPr>
        <p:spPr>
          <a:xfrm>
            <a:off x="918067" y="2753055"/>
            <a:ext cx="630518" cy="276999"/>
          </a:xfrm>
          <a:prstGeom prst="rect">
            <a:avLst/>
          </a:prstGeom>
          <a:noFill/>
        </p:spPr>
        <p:txBody>
          <a:bodyPr wrap="square" rtlCol="0">
            <a:spAutoFit/>
          </a:bodyPr>
          <a:lstStyle/>
          <a:p>
            <a:pPr algn="ctr"/>
            <a:r>
              <a:rPr lang="en-US" sz="1200" b="1" dirty="0">
                <a:solidFill>
                  <a:schemeClr val="bg2"/>
                </a:solidFill>
                <a:latin typeface="+mj-lt"/>
              </a:rPr>
              <a:t>2002</a:t>
            </a:r>
            <a:endParaRPr lang="en-ID" sz="1200" b="1" dirty="0">
              <a:solidFill>
                <a:schemeClr val="bg2"/>
              </a:solidFill>
              <a:latin typeface="+mj-lt"/>
            </a:endParaRPr>
          </a:p>
        </p:txBody>
      </p:sp>
      <p:sp>
        <p:nvSpPr>
          <p:cNvPr id="65" name="Rectangle 64">
            <a:extLst>
              <a:ext uri="{FF2B5EF4-FFF2-40B4-BE49-F238E27FC236}">
                <a16:creationId xmlns:a16="http://schemas.microsoft.com/office/drawing/2014/main" id="{64E9E812-0AAF-42B3-83BF-CF6958D8A601}"/>
              </a:ext>
            </a:extLst>
          </p:cNvPr>
          <p:cNvSpPr/>
          <p:nvPr/>
        </p:nvSpPr>
        <p:spPr>
          <a:xfrm>
            <a:off x="3383476" y="1632127"/>
            <a:ext cx="630518" cy="3346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6" name="TextBox 65">
            <a:extLst>
              <a:ext uri="{FF2B5EF4-FFF2-40B4-BE49-F238E27FC236}">
                <a16:creationId xmlns:a16="http://schemas.microsoft.com/office/drawing/2014/main" id="{56578421-0772-44AD-A172-891F6352F59D}"/>
              </a:ext>
            </a:extLst>
          </p:cNvPr>
          <p:cNvSpPr txBox="1"/>
          <p:nvPr/>
        </p:nvSpPr>
        <p:spPr>
          <a:xfrm>
            <a:off x="3383475" y="1664293"/>
            <a:ext cx="630518" cy="276999"/>
          </a:xfrm>
          <a:prstGeom prst="rect">
            <a:avLst/>
          </a:prstGeom>
          <a:noFill/>
        </p:spPr>
        <p:txBody>
          <a:bodyPr wrap="square" rtlCol="0">
            <a:spAutoFit/>
          </a:bodyPr>
          <a:lstStyle/>
          <a:p>
            <a:pPr algn="ctr"/>
            <a:r>
              <a:rPr lang="en-US" sz="1200" b="1" dirty="0">
                <a:solidFill>
                  <a:schemeClr val="bg2"/>
                </a:solidFill>
                <a:latin typeface="+mj-lt"/>
              </a:rPr>
              <a:t>2004</a:t>
            </a:r>
            <a:endParaRPr lang="en-ID" sz="1200" b="1" dirty="0">
              <a:solidFill>
                <a:schemeClr val="bg2"/>
              </a:solidFill>
              <a:latin typeface="+mj-lt"/>
            </a:endParaRPr>
          </a:p>
        </p:txBody>
      </p:sp>
      <p:sp>
        <p:nvSpPr>
          <p:cNvPr id="67" name="Rectangle 66">
            <a:extLst>
              <a:ext uri="{FF2B5EF4-FFF2-40B4-BE49-F238E27FC236}">
                <a16:creationId xmlns:a16="http://schemas.microsoft.com/office/drawing/2014/main" id="{31F8DE79-F72B-4410-8B5F-EEF287BDB9AD}"/>
              </a:ext>
            </a:extLst>
          </p:cNvPr>
          <p:cNvSpPr/>
          <p:nvPr/>
        </p:nvSpPr>
        <p:spPr>
          <a:xfrm>
            <a:off x="5780742" y="2720889"/>
            <a:ext cx="630518" cy="3346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8" name="TextBox 67">
            <a:extLst>
              <a:ext uri="{FF2B5EF4-FFF2-40B4-BE49-F238E27FC236}">
                <a16:creationId xmlns:a16="http://schemas.microsoft.com/office/drawing/2014/main" id="{F532F62B-40C6-4E4F-9036-90B20C701F32}"/>
              </a:ext>
            </a:extLst>
          </p:cNvPr>
          <p:cNvSpPr txBox="1"/>
          <p:nvPr/>
        </p:nvSpPr>
        <p:spPr>
          <a:xfrm>
            <a:off x="5780741" y="2753055"/>
            <a:ext cx="630518" cy="276999"/>
          </a:xfrm>
          <a:prstGeom prst="rect">
            <a:avLst/>
          </a:prstGeom>
          <a:noFill/>
        </p:spPr>
        <p:txBody>
          <a:bodyPr wrap="square" rtlCol="0">
            <a:spAutoFit/>
          </a:bodyPr>
          <a:lstStyle/>
          <a:p>
            <a:pPr algn="ctr"/>
            <a:r>
              <a:rPr lang="en-US" sz="1200" b="1" dirty="0">
                <a:solidFill>
                  <a:schemeClr val="bg2"/>
                </a:solidFill>
                <a:latin typeface="+mj-lt"/>
              </a:rPr>
              <a:t>2005</a:t>
            </a:r>
            <a:endParaRPr lang="en-ID" sz="1200" b="1" dirty="0">
              <a:solidFill>
                <a:schemeClr val="bg2"/>
              </a:solidFill>
              <a:latin typeface="+mj-lt"/>
            </a:endParaRPr>
          </a:p>
        </p:txBody>
      </p:sp>
      <p:sp>
        <p:nvSpPr>
          <p:cNvPr id="70" name="Rectangle 69">
            <a:extLst>
              <a:ext uri="{FF2B5EF4-FFF2-40B4-BE49-F238E27FC236}">
                <a16:creationId xmlns:a16="http://schemas.microsoft.com/office/drawing/2014/main" id="{4FFCCB62-9EBA-4260-ADC0-37AAA9463A94}"/>
              </a:ext>
            </a:extLst>
          </p:cNvPr>
          <p:cNvSpPr/>
          <p:nvPr/>
        </p:nvSpPr>
        <p:spPr>
          <a:xfrm>
            <a:off x="8146904" y="1632127"/>
            <a:ext cx="630518" cy="3346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1" name="TextBox 70">
            <a:extLst>
              <a:ext uri="{FF2B5EF4-FFF2-40B4-BE49-F238E27FC236}">
                <a16:creationId xmlns:a16="http://schemas.microsoft.com/office/drawing/2014/main" id="{D9D241D4-0374-4023-BE65-5D93D95BB809}"/>
              </a:ext>
            </a:extLst>
          </p:cNvPr>
          <p:cNvSpPr txBox="1"/>
          <p:nvPr/>
        </p:nvSpPr>
        <p:spPr>
          <a:xfrm>
            <a:off x="8146903" y="1664293"/>
            <a:ext cx="630518" cy="276999"/>
          </a:xfrm>
          <a:prstGeom prst="rect">
            <a:avLst/>
          </a:prstGeom>
          <a:noFill/>
        </p:spPr>
        <p:txBody>
          <a:bodyPr wrap="square" rtlCol="0">
            <a:spAutoFit/>
          </a:bodyPr>
          <a:lstStyle/>
          <a:p>
            <a:pPr algn="ctr"/>
            <a:r>
              <a:rPr lang="en-US" sz="1200" b="1" dirty="0">
                <a:solidFill>
                  <a:schemeClr val="bg2"/>
                </a:solidFill>
                <a:latin typeface="+mj-lt"/>
              </a:rPr>
              <a:t>2007</a:t>
            </a:r>
            <a:endParaRPr lang="en-ID" sz="1200" b="1" dirty="0">
              <a:solidFill>
                <a:schemeClr val="bg2"/>
              </a:solidFill>
              <a:latin typeface="+mj-lt"/>
            </a:endParaRPr>
          </a:p>
        </p:txBody>
      </p:sp>
      <p:sp>
        <p:nvSpPr>
          <p:cNvPr id="72" name="Rectangle 71">
            <a:extLst>
              <a:ext uri="{FF2B5EF4-FFF2-40B4-BE49-F238E27FC236}">
                <a16:creationId xmlns:a16="http://schemas.microsoft.com/office/drawing/2014/main" id="{DB7F8457-1DFF-4393-A1F2-2C08CE89B0B8}"/>
              </a:ext>
            </a:extLst>
          </p:cNvPr>
          <p:cNvSpPr/>
          <p:nvPr/>
        </p:nvSpPr>
        <p:spPr>
          <a:xfrm>
            <a:off x="10643416" y="2720889"/>
            <a:ext cx="630518" cy="334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3" name="TextBox 72">
            <a:extLst>
              <a:ext uri="{FF2B5EF4-FFF2-40B4-BE49-F238E27FC236}">
                <a16:creationId xmlns:a16="http://schemas.microsoft.com/office/drawing/2014/main" id="{DB653DD1-C8D7-4574-B14A-7AEE90E21AA0}"/>
              </a:ext>
            </a:extLst>
          </p:cNvPr>
          <p:cNvSpPr txBox="1"/>
          <p:nvPr/>
        </p:nvSpPr>
        <p:spPr>
          <a:xfrm>
            <a:off x="10643415" y="2753055"/>
            <a:ext cx="630518" cy="276999"/>
          </a:xfrm>
          <a:prstGeom prst="rect">
            <a:avLst/>
          </a:prstGeom>
          <a:noFill/>
        </p:spPr>
        <p:txBody>
          <a:bodyPr wrap="square" rtlCol="0">
            <a:spAutoFit/>
          </a:bodyPr>
          <a:lstStyle/>
          <a:p>
            <a:pPr algn="ctr"/>
            <a:r>
              <a:rPr lang="en-US" sz="1200" b="1" dirty="0">
                <a:solidFill>
                  <a:schemeClr val="bg2"/>
                </a:solidFill>
                <a:latin typeface="+mj-lt"/>
              </a:rPr>
              <a:t>2009</a:t>
            </a:r>
            <a:endParaRPr lang="en-ID" sz="1200" b="1" dirty="0">
              <a:solidFill>
                <a:schemeClr val="bg2"/>
              </a:solidFill>
              <a:latin typeface="+mj-lt"/>
            </a:endParaRPr>
          </a:p>
        </p:txBody>
      </p:sp>
      <p:sp>
        <p:nvSpPr>
          <p:cNvPr id="75" name="TextBox 74">
            <a:extLst>
              <a:ext uri="{FF2B5EF4-FFF2-40B4-BE49-F238E27FC236}">
                <a16:creationId xmlns:a16="http://schemas.microsoft.com/office/drawing/2014/main" id="{E4E03F9F-99C9-47A1-9C3A-6F2F7350F512}"/>
              </a:ext>
            </a:extLst>
          </p:cNvPr>
          <p:cNvSpPr txBox="1"/>
          <p:nvPr/>
        </p:nvSpPr>
        <p:spPr>
          <a:xfrm>
            <a:off x="11145947" y="6156805"/>
            <a:ext cx="488731" cy="276999"/>
          </a:xfrm>
          <a:prstGeom prst="rect">
            <a:avLst/>
          </a:prstGeom>
          <a:noFill/>
        </p:spPr>
        <p:txBody>
          <a:bodyPr wrap="square" rtlCol="0">
            <a:spAutoFit/>
          </a:bodyPr>
          <a:lstStyle/>
          <a:p>
            <a:pPr algn="ctr"/>
            <a:fld id="{691AF18D-0852-4468-85C6-A271F63CD70E}" type="slidenum">
              <a:rPr lang="en-US" sz="1200" b="1" smtClean="0">
                <a:solidFill>
                  <a:schemeClr val="bg2"/>
                </a:solidFill>
                <a:latin typeface="+mj-lt"/>
              </a:rPr>
              <a:pPr algn="ctr"/>
              <a:t>8</a:t>
            </a:fld>
            <a:endParaRPr lang="en-US" sz="1200" b="1" dirty="0">
              <a:solidFill>
                <a:schemeClr val="bg2"/>
              </a:solidFill>
              <a:latin typeface="+mj-lt"/>
              <a:ea typeface="Open Sans Light" panose="020B0306030504020204" pitchFamily="34" charset="0"/>
              <a:cs typeface="Open Sans Light" panose="020B0306030504020204" pitchFamily="34" charset="0"/>
            </a:endParaRPr>
          </a:p>
        </p:txBody>
      </p:sp>
      <p:sp>
        <p:nvSpPr>
          <p:cNvPr id="76" name="Freeform 9">
            <a:extLst>
              <a:ext uri="{FF2B5EF4-FFF2-40B4-BE49-F238E27FC236}">
                <a16:creationId xmlns:a16="http://schemas.microsoft.com/office/drawing/2014/main" id="{CEEECCBB-DC6F-41A9-AC57-AEEEDCCB6FAF}"/>
              </a:ext>
            </a:extLst>
          </p:cNvPr>
          <p:cNvSpPr>
            <a:spLocks/>
          </p:cNvSpPr>
          <p:nvPr/>
        </p:nvSpPr>
        <p:spPr bwMode="auto">
          <a:xfrm>
            <a:off x="11573969" y="6193534"/>
            <a:ext cx="188118" cy="230382"/>
          </a:xfrm>
          <a:custGeom>
            <a:avLst/>
            <a:gdLst>
              <a:gd name="T0" fmla="*/ 1580 w 1676"/>
              <a:gd name="T1" fmla="*/ 862 h 2064"/>
              <a:gd name="T2" fmla="*/ 1580 w 1676"/>
              <a:gd name="T3" fmla="*/ 862 h 2064"/>
              <a:gd name="T4" fmla="*/ 325 w 1676"/>
              <a:gd name="T5" fmla="*/ 45 h 2064"/>
              <a:gd name="T6" fmla="*/ 110 w 1676"/>
              <a:gd name="T7" fmla="*/ 37 h 2064"/>
              <a:gd name="T8" fmla="*/ 0 w 1676"/>
              <a:gd name="T9" fmla="*/ 222 h 2064"/>
              <a:gd name="T10" fmla="*/ 0 w 1676"/>
              <a:gd name="T11" fmla="*/ 702 h 2064"/>
              <a:gd name="T12" fmla="*/ 38 w 1676"/>
              <a:gd name="T13" fmla="*/ 769 h 2064"/>
              <a:gd name="T14" fmla="*/ 115 w 1676"/>
              <a:gd name="T15" fmla="*/ 774 h 2064"/>
              <a:gd name="T16" fmla="*/ 240 w 1676"/>
              <a:gd name="T17" fmla="*/ 746 h 2064"/>
              <a:gd name="T18" fmla="*/ 531 w 1676"/>
              <a:gd name="T19" fmla="*/ 1038 h 2064"/>
              <a:gd name="T20" fmla="*/ 240 w 1676"/>
              <a:gd name="T21" fmla="*/ 1329 h 2064"/>
              <a:gd name="T22" fmla="*/ 115 w 1676"/>
              <a:gd name="T23" fmla="*/ 1301 h 2064"/>
              <a:gd name="T24" fmla="*/ 38 w 1676"/>
              <a:gd name="T25" fmla="*/ 1306 h 2064"/>
              <a:gd name="T26" fmla="*/ 0 w 1676"/>
              <a:gd name="T27" fmla="*/ 1374 h 2064"/>
              <a:gd name="T28" fmla="*/ 0 w 1676"/>
              <a:gd name="T29" fmla="*/ 1854 h 2064"/>
              <a:gd name="T30" fmla="*/ 110 w 1676"/>
              <a:gd name="T31" fmla="*/ 2038 h 2064"/>
              <a:gd name="T32" fmla="*/ 210 w 1676"/>
              <a:gd name="T33" fmla="*/ 2064 h 2064"/>
              <a:gd name="T34" fmla="*/ 325 w 1676"/>
              <a:gd name="T35" fmla="*/ 2030 h 2064"/>
              <a:gd name="T36" fmla="*/ 1580 w 1676"/>
              <a:gd name="T37" fmla="*/ 1214 h 2064"/>
              <a:gd name="T38" fmla="*/ 1676 w 1676"/>
              <a:gd name="T39" fmla="*/ 1038 h 2064"/>
              <a:gd name="T40" fmla="*/ 1580 w 1676"/>
              <a:gd name="T41" fmla="*/ 86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6" h="2064">
                <a:moveTo>
                  <a:pt x="1580" y="862"/>
                </a:moveTo>
                <a:cubicBezTo>
                  <a:pt x="1580" y="862"/>
                  <a:pt x="1580" y="862"/>
                  <a:pt x="1580" y="862"/>
                </a:cubicBezTo>
                <a:cubicBezTo>
                  <a:pt x="325" y="45"/>
                  <a:pt x="325" y="45"/>
                  <a:pt x="325" y="45"/>
                </a:cubicBezTo>
                <a:cubicBezTo>
                  <a:pt x="260" y="3"/>
                  <a:pt x="178" y="0"/>
                  <a:pt x="110" y="37"/>
                </a:cubicBezTo>
                <a:cubicBezTo>
                  <a:pt x="42" y="74"/>
                  <a:pt x="0" y="144"/>
                  <a:pt x="0" y="222"/>
                </a:cubicBezTo>
                <a:cubicBezTo>
                  <a:pt x="0" y="702"/>
                  <a:pt x="0" y="702"/>
                  <a:pt x="0" y="702"/>
                </a:cubicBezTo>
                <a:cubicBezTo>
                  <a:pt x="0" y="729"/>
                  <a:pt x="14" y="755"/>
                  <a:pt x="38" y="769"/>
                </a:cubicBezTo>
                <a:cubicBezTo>
                  <a:pt x="61" y="784"/>
                  <a:pt x="90" y="786"/>
                  <a:pt x="115" y="774"/>
                </a:cubicBezTo>
                <a:cubicBezTo>
                  <a:pt x="154" y="755"/>
                  <a:pt x="196" y="746"/>
                  <a:pt x="240" y="746"/>
                </a:cubicBezTo>
                <a:cubicBezTo>
                  <a:pt x="401" y="746"/>
                  <a:pt x="531" y="877"/>
                  <a:pt x="531" y="1038"/>
                </a:cubicBezTo>
                <a:cubicBezTo>
                  <a:pt x="531" y="1199"/>
                  <a:pt x="401" y="1329"/>
                  <a:pt x="240" y="1329"/>
                </a:cubicBezTo>
                <a:cubicBezTo>
                  <a:pt x="196" y="1329"/>
                  <a:pt x="154" y="1320"/>
                  <a:pt x="115" y="1301"/>
                </a:cubicBezTo>
                <a:cubicBezTo>
                  <a:pt x="90" y="1290"/>
                  <a:pt x="61" y="1291"/>
                  <a:pt x="38" y="1306"/>
                </a:cubicBezTo>
                <a:cubicBezTo>
                  <a:pt x="14" y="1321"/>
                  <a:pt x="0" y="1346"/>
                  <a:pt x="0" y="1374"/>
                </a:cubicBezTo>
                <a:cubicBezTo>
                  <a:pt x="0" y="1854"/>
                  <a:pt x="0" y="1854"/>
                  <a:pt x="0" y="1854"/>
                </a:cubicBezTo>
                <a:cubicBezTo>
                  <a:pt x="0" y="1931"/>
                  <a:pt x="42" y="2002"/>
                  <a:pt x="110" y="2038"/>
                </a:cubicBezTo>
                <a:cubicBezTo>
                  <a:pt x="141" y="2055"/>
                  <a:pt x="175" y="2064"/>
                  <a:pt x="210" y="2064"/>
                </a:cubicBezTo>
                <a:cubicBezTo>
                  <a:pt x="251" y="2064"/>
                  <a:pt x="291" y="2052"/>
                  <a:pt x="325" y="2030"/>
                </a:cubicBezTo>
                <a:cubicBezTo>
                  <a:pt x="1580" y="1214"/>
                  <a:pt x="1580" y="1214"/>
                  <a:pt x="1580" y="1214"/>
                </a:cubicBezTo>
                <a:cubicBezTo>
                  <a:pt x="1640" y="1175"/>
                  <a:pt x="1676" y="1109"/>
                  <a:pt x="1676" y="1038"/>
                </a:cubicBezTo>
                <a:cubicBezTo>
                  <a:pt x="1676" y="966"/>
                  <a:pt x="1640" y="901"/>
                  <a:pt x="1580" y="86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ID"/>
          </a:p>
        </p:txBody>
      </p:sp>
      <p:grpSp>
        <p:nvGrpSpPr>
          <p:cNvPr id="47" name="Group 46">
            <a:extLst>
              <a:ext uri="{FF2B5EF4-FFF2-40B4-BE49-F238E27FC236}">
                <a16:creationId xmlns:a16="http://schemas.microsoft.com/office/drawing/2014/main" id="{59092100-A265-45B3-868D-75B7640BC09A}"/>
              </a:ext>
            </a:extLst>
          </p:cNvPr>
          <p:cNvGrpSpPr/>
          <p:nvPr/>
        </p:nvGrpSpPr>
        <p:grpSpPr>
          <a:xfrm>
            <a:off x="294649" y="366739"/>
            <a:ext cx="1383702" cy="364849"/>
            <a:chOff x="341547" y="1035241"/>
            <a:chExt cx="1383702" cy="364849"/>
          </a:xfrm>
        </p:grpSpPr>
        <p:pic>
          <p:nvPicPr>
            <p:cNvPr id="48" name="Picture 47">
              <a:extLst>
                <a:ext uri="{FF2B5EF4-FFF2-40B4-BE49-F238E27FC236}">
                  <a16:creationId xmlns:a16="http://schemas.microsoft.com/office/drawing/2014/main" id="{9E3A4314-BAAB-4DDD-9E9F-FDEB5587E6B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547" y="1035241"/>
              <a:ext cx="364849" cy="364849"/>
            </a:xfrm>
            <a:prstGeom prst="rect">
              <a:avLst/>
            </a:prstGeom>
          </p:spPr>
        </p:pic>
        <p:sp>
          <p:nvSpPr>
            <p:cNvPr id="49" name="TextBox 48">
              <a:extLst>
                <a:ext uri="{FF2B5EF4-FFF2-40B4-BE49-F238E27FC236}">
                  <a16:creationId xmlns:a16="http://schemas.microsoft.com/office/drawing/2014/main" id="{F1623878-1C08-40AD-933D-3DAC94193803}"/>
                </a:ext>
              </a:extLst>
            </p:cNvPr>
            <p:cNvSpPr txBox="1"/>
            <p:nvPr/>
          </p:nvSpPr>
          <p:spPr>
            <a:xfrm>
              <a:off x="614047" y="1099526"/>
              <a:ext cx="1111202" cy="253916"/>
            </a:xfrm>
            <a:prstGeom prst="rect">
              <a:avLst/>
            </a:prstGeom>
            <a:noFill/>
          </p:spPr>
          <p:txBody>
            <a:bodyPr wrap="none" rtlCol="0">
              <a:spAutoFit/>
            </a:bodyPr>
            <a:lstStyle/>
            <a:p>
              <a:r>
                <a:rPr lang="en-US" sz="1050"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rPr>
                <a:t>Microsoft SDL</a:t>
              </a:r>
              <a:endParaRPr lang="en-US"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endParaRPr>
            </a:p>
          </p:txBody>
        </p:sp>
      </p:grpSp>
    </p:spTree>
    <p:extLst>
      <p:ext uri="{BB962C8B-B14F-4D97-AF65-F5344CB8AC3E}">
        <p14:creationId xmlns:p14="http://schemas.microsoft.com/office/powerpoint/2010/main" val="24348486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2" presetClass="entr" presetSubtype="4" accel="40000" decel="4000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additive="base">
                                        <p:cTn id="10" dur="1000" fill="hold"/>
                                        <p:tgtEl>
                                          <p:spTgt spid="24"/>
                                        </p:tgtEl>
                                        <p:attrNameLst>
                                          <p:attrName>ppt_x</p:attrName>
                                        </p:attrNameLst>
                                      </p:cBhvr>
                                      <p:tavLst>
                                        <p:tav tm="0">
                                          <p:val>
                                            <p:strVal val="#ppt_x"/>
                                          </p:val>
                                        </p:tav>
                                        <p:tav tm="100000">
                                          <p:val>
                                            <p:strVal val="#ppt_x"/>
                                          </p:val>
                                        </p:tav>
                                      </p:tavLst>
                                    </p:anim>
                                    <p:anim calcmode="lin" valueType="num">
                                      <p:cBhvr additive="base">
                                        <p:cTn id="11" dur="1000" fill="hold"/>
                                        <p:tgtEl>
                                          <p:spTgt spid="24"/>
                                        </p:tgtEl>
                                        <p:attrNameLst>
                                          <p:attrName>ppt_y</p:attrName>
                                        </p:attrNameLst>
                                      </p:cBhvr>
                                      <p:tavLst>
                                        <p:tav tm="0">
                                          <p:val>
                                            <p:strVal val="1+#ppt_h/2"/>
                                          </p:val>
                                        </p:tav>
                                        <p:tav tm="100000">
                                          <p:val>
                                            <p:strVal val="#ppt_y"/>
                                          </p:val>
                                        </p:tav>
                                      </p:tavLst>
                                    </p:anim>
                                  </p:childTnLst>
                                </p:cTn>
                              </p:par>
                              <p:par>
                                <p:cTn id="12" presetID="2" presetClass="entr" presetSubtype="4" accel="40000" decel="4000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additive="base">
                                        <p:cTn id="14" dur="1000" fill="hold"/>
                                        <p:tgtEl>
                                          <p:spTgt spid="26"/>
                                        </p:tgtEl>
                                        <p:attrNameLst>
                                          <p:attrName>ppt_x</p:attrName>
                                        </p:attrNameLst>
                                      </p:cBhvr>
                                      <p:tavLst>
                                        <p:tav tm="0">
                                          <p:val>
                                            <p:strVal val="#ppt_x"/>
                                          </p:val>
                                        </p:tav>
                                        <p:tav tm="100000">
                                          <p:val>
                                            <p:strVal val="#ppt_x"/>
                                          </p:val>
                                        </p:tav>
                                      </p:tavLst>
                                    </p:anim>
                                    <p:anim calcmode="lin" valueType="num">
                                      <p:cBhvr additive="base">
                                        <p:cTn id="15" dur="1000" fill="hold"/>
                                        <p:tgtEl>
                                          <p:spTgt spid="26"/>
                                        </p:tgtEl>
                                        <p:attrNameLst>
                                          <p:attrName>ppt_y</p:attrName>
                                        </p:attrNameLst>
                                      </p:cBhvr>
                                      <p:tavLst>
                                        <p:tav tm="0">
                                          <p:val>
                                            <p:strVal val="1+#ppt_h/2"/>
                                          </p:val>
                                        </p:tav>
                                        <p:tav tm="100000">
                                          <p:val>
                                            <p:strVal val="#ppt_y"/>
                                          </p:val>
                                        </p:tav>
                                      </p:tavLst>
                                    </p:anim>
                                  </p:childTnLst>
                                </p:cTn>
                              </p:par>
                              <p:par>
                                <p:cTn id="16" presetID="2" presetClass="entr" presetSubtype="4" accel="40000" decel="4000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additive="base">
                                        <p:cTn id="18" dur="1000" fill="hold"/>
                                        <p:tgtEl>
                                          <p:spTgt spid="31"/>
                                        </p:tgtEl>
                                        <p:attrNameLst>
                                          <p:attrName>ppt_x</p:attrName>
                                        </p:attrNameLst>
                                      </p:cBhvr>
                                      <p:tavLst>
                                        <p:tav tm="0">
                                          <p:val>
                                            <p:strVal val="#ppt_x"/>
                                          </p:val>
                                        </p:tav>
                                        <p:tav tm="100000">
                                          <p:val>
                                            <p:strVal val="#ppt_x"/>
                                          </p:val>
                                        </p:tav>
                                      </p:tavLst>
                                    </p:anim>
                                    <p:anim calcmode="lin" valueType="num">
                                      <p:cBhvr additive="base">
                                        <p:cTn id="19" dur="1000" fill="hold"/>
                                        <p:tgtEl>
                                          <p:spTgt spid="31"/>
                                        </p:tgtEl>
                                        <p:attrNameLst>
                                          <p:attrName>ppt_y</p:attrName>
                                        </p:attrNameLst>
                                      </p:cBhvr>
                                      <p:tavLst>
                                        <p:tav tm="0">
                                          <p:val>
                                            <p:strVal val="1+#ppt_h/2"/>
                                          </p:val>
                                        </p:tav>
                                        <p:tav tm="100000">
                                          <p:val>
                                            <p:strVal val="#ppt_y"/>
                                          </p:val>
                                        </p:tav>
                                      </p:tavLst>
                                    </p:anim>
                                  </p:childTnLst>
                                </p:cTn>
                              </p:par>
                              <p:par>
                                <p:cTn id="20" presetID="2" presetClass="entr" presetSubtype="4" accel="40000" decel="4000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additive="base">
                                        <p:cTn id="22" dur="1000" fill="hold"/>
                                        <p:tgtEl>
                                          <p:spTgt spid="34"/>
                                        </p:tgtEl>
                                        <p:attrNameLst>
                                          <p:attrName>ppt_x</p:attrName>
                                        </p:attrNameLst>
                                      </p:cBhvr>
                                      <p:tavLst>
                                        <p:tav tm="0">
                                          <p:val>
                                            <p:strVal val="#ppt_x"/>
                                          </p:val>
                                        </p:tav>
                                        <p:tav tm="100000">
                                          <p:val>
                                            <p:strVal val="#ppt_x"/>
                                          </p:val>
                                        </p:tav>
                                      </p:tavLst>
                                    </p:anim>
                                    <p:anim calcmode="lin" valueType="num">
                                      <p:cBhvr additive="base">
                                        <p:cTn id="23" dur="1000" fill="hold"/>
                                        <p:tgtEl>
                                          <p:spTgt spid="34"/>
                                        </p:tgtEl>
                                        <p:attrNameLst>
                                          <p:attrName>ppt_y</p:attrName>
                                        </p:attrNameLst>
                                      </p:cBhvr>
                                      <p:tavLst>
                                        <p:tav tm="0">
                                          <p:val>
                                            <p:strVal val="1+#ppt_h/2"/>
                                          </p:val>
                                        </p:tav>
                                        <p:tav tm="100000">
                                          <p:val>
                                            <p:strVal val="#ppt_y"/>
                                          </p:val>
                                        </p:tav>
                                      </p:tavLst>
                                    </p:anim>
                                  </p:childTnLst>
                                </p:cTn>
                              </p:par>
                              <p:par>
                                <p:cTn id="24" presetID="2" presetClass="entr" presetSubtype="4" accel="40000" decel="4000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1000" fill="hold"/>
                                        <p:tgtEl>
                                          <p:spTgt spid="37"/>
                                        </p:tgtEl>
                                        <p:attrNameLst>
                                          <p:attrName>ppt_x</p:attrName>
                                        </p:attrNameLst>
                                      </p:cBhvr>
                                      <p:tavLst>
                                        <p:tav tm="0">
                                          <p:val>
                                            <p:strVal val="#ppt_x"/>
                                          </p:val>
                                        </p:tav>
                                        <p:tav tm="100000">
                                          <p:val>
                                            <p:strVal val="#ppt_x"/>
                                          </p:val>
                                        </p:tav>
                                      </p:tavLst>
                                    </p:anim>
                                    <p:anim calcmode="lin" valueType="num">
                                      <p:cBhvr additive="base">
                                        <p:cTn id="27" dur="1000" fill="hold"/>
                                        <p:tgtEl>
                                          <p:spTgt spid="37"/>
                                        </p:tgtEl>
                                        <p:attrNameLst>
                                          <p:attrName>ppt_y</p:attrName>
                                        </p:attrNameLst>
                                      </p:cBhvr>
                                      <p:tavLst>
                                        <p:tav tm="0">
                                          <p:val>
                                            <p:strVal val="1+#ppt_h/2"/>
                                          </p:val>
                                        </p:tav>
                                        <p:tav tm="100000">
                                          <p:val>
                                            <p:strVal val="#ppt_y"/>
                                          </p:val>
                                        </p:tav>
                                      </p:tavLst>
                                    </p:anim>
                                  </p:childTnLst>
                                </p:cTn>
                              </p:par>
                              <p:par>
                                <p:cTn id="28" presetID="2" presetClass="entr" presetSubtype="4" accel="40000" decel="40000"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1000" fill="hold"/>
                                        <p:tgtEl>
                                          <p:spTgt spid="40"/>
                                        </p:tgtEl>
                                        <p:attrNameLst>
                                          <p:attrName>ppt_x</p:attrName>
                                        </p:attrNameLst>
                                      </p:cBhvr>
                                      <p:tavLst>
                                        <p:tav tm="0">
                                          <p:val>
                                            <p:strVal val="#ppt_x"/>
                                          </p:val>
                                        </p:tav>
                                        <p:tav tm="100000">
                                          <p:val>
                                            <p:strVal val="#ppt_x"/>
                                          </p:val>
                                        </p:tav>
                                      </p:tavLst>
                                    </p:anim>
                                    <p:anim calcmode="lin" valueType="num">
                                      <p:cBhvr additive="base">
                                        <p:cTn id="31" dur="1000" fill="hold"/>
                                        <p:tgtEl>
                                          <p:spTgt spid="40"/>
                                        </p:tgtEl>
                                        <p:attrNameLst>
                                          <p:attrName>ppt_y</p:attrName>
                                        </p:attrNameLst>
                                      </p:cBhvr>
                                      <p:tavLst>
                                        <p:tav tm="0">
                                          <p:val>
                                            <p:strVal val="1+#ppt_h/2"/>
                                          </p:val>
                                        </p:tav>
                                        <p:tav tm="100000">
                                          <p:val>
                                            <p:strVal val="#ppt_y"/>
                                          </p:val>
                                        </p:tav>
                                      </p:tavLst>
                                    </p:anim>
                                  </p:childTnLst>
                                </p:cTn>
                              </p:par>
                              <p:par>
                                <p:cTn id="32" presetID="2" presetClass="entr" presetSubtype="4" accel="40000" decel="4000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 calcmode="lin" valueType="num">
                                      <p:cBhvr additive="base">
                                        <p:cTn id="34" dur="1000" fill="hold"/>
                                        <p:tgtEl>
                                          <p:spTgt spid="43"/>
                                        </p:tgtEl>
                                        <p:attrNameLst>
                                          <p:attrName>ppt_x</p:attrName>
                                        </p:attrNameLst>
                                      </p:cBhvr>
                                      <p:tavLst>
                                        <p:tav tm="0">
                                          <p:val>
                                            <p:strVal val="#ppt_x"/>
                                          </p:val>
                                        </p:tav>
                                        <p:tav tm="100000">
                                          <p:val>
                                            <p:strVal val="#ppt_x"/>
                                          </p:val>
                                        </p:tav>
                                      </p:tavLst>
                                    </p:anim>
                                    <p:anim calcmode="lin" valueType="num">
                                      <p:cBhvr additive="base">
                                        <p:cTn id="35" dur="1000" fill="hold"/>
                                        <p:tgtEl>
                                          <p:spTgt spid="43"/>
                                        </p:tgtEl>
                                        <p:attrNameLst>
                                          <p:attrName>ppt_y</p:attrName>
                                        </p:attrNameLst>
                                      </p:cBhvr>
                                      <p:tavLst>
                                        <p:tav tm="0">
                                          <p:val>
                                            <p:strVal val="1+#ppt_h/2"/>
                                          </p:val>
                                        </p:tav>
                                        <p:tav tm="100000">
                                          <p:val>
                                            <p:strVal val="#ppt_y"/>
                                          </p:val>
                                        </p:tav>
                                      </p:tavLst>
                                    </p:anim>
                                  </p:childTnLst>
                                </p:cTn>
                              </p:par>
                              <p:par>
                                <p:cTn id="36" presetID="2" presetClass="entr" presetSubtype="4" accel="40000" decel="40000" fill="hold" grpId="0" nodeType="withEffect">
                                  <p:stCondLst>
                                    <p:cond delay="0"/>
                                  </p:stCondLst>
                                  <p:childTnLst>
                                    <p:set>
                                      <p:cBhvr>
                                        <p:cTn id="37" dur="1" fill="hold">
                                          <p:stCondLst>
                                            <p:cond delay="0"/>
                                          </p:stCondLst>
                                        </p:cTn>
                                        <p:tgtEl>
                                          <p:spTgt spid="46"/>
                                        </p:tgtEl>
                                        <p:attrNameLst>
                                          <p:attrName>style.visibility</p:attrName>
                                        </p:attrNameLst>
                                      </p:cBhvr>
                                      <p:to>
                                        <p:strVal val="visible"/>
                                      </p:to>
                                    </p:set>
                                    <p:anim calcmode="lin" valueType="num">
                                      <p:cBhvr additive="base">
                                        <p:cTn id="38" dur="1000" fill="hold"/>
                                        <p:tgtEl>
                                          <p:spTgt spid="46"/>
                                        </p:tgtEl>
                                        <p:attrNameLst>
                                          <p:attrName>ppt_x</p:attrName>
                                        </p:attrNameLst>
                                      </p:cBhvr>
                                      <p:tavLst>
                                        <p:tav tm="0">
                                          <p:val>
                                            <p:strVal val="#ppt_x"/>
                                          </p:val>
                                        </p:tav>
                                        <p:tav tm="100000">
                                          <p:val>
                                            <p:strVal val="#ppt_x"/>
                                          </p:val>
                                        </p:tav>
                                      </p:tavLst>
                                    </p:anim>
                                    <p:anim calcmode="lin" valueType="num">
                                      <p:cBhvr additive="base">
                                        <p:cTn id="39" dur="1000" fill="hold"/>
                                        <p:tgtEl>
                                          <p:spTgt spid="46"/>
                                        </p:tgtEl>
                                        <p:attrNameLst>
                                          <p:attrName>ppt_y</p:attrName>
                                        </p:attrNameLst>
                                      </p:cBhvr>
                                      <p:tavLst>
                                        <p:tav tm="0">
                                          <p:val>
                                            <p:strVal val="1+#ppt_h/2"/>
                                          </p:val>
                                        </p:tav>
                                        <p:tav tm="100000">
                                          <p:val>
                                            <p:strVal val="#ppt_y"/>
                                          </p:val>
                                        </p:tav>
                                      </p:tavLst>
                                    </p:anim>
                                  </p:childTnLst>
                                </p:cTn>
                              </p:par>
                              <p:par>
                                <p:cTn id="40" presetID="2" presetClass="entr" presetSubtype="4" accel="40000" decel="4000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1000" fill="hold"/>
                                        <p:tgtEl>
                                          <p:spTgt spid="30"/>
                                        </p:tgtEl>
                                        <p:attrNameLst>
                                          <p:attrName>ppt_x</p:attrName>
                                        </p:attrNameLst>
                                      </p:cBhvr>
                                      <p:tavLst>
                                        <p:tav tm="0">
                                          <p:val>
                                            <p:strVal val="#ppt_x"/>
                                          </p:val>
                                        </p:tav>
                                        <p:tav tm="100000">
                                          <p:val>
                                            <p:strVal val="#ppt_x"/>
                                          </p:val>
                                        </p:tav>
                                      </p:tavLst>
                                    </p:anim>
                                    <p:anim calcmode="lin" valueType="num">
                                      <p:cBhvr additive="base">
                                        <p:cTn id="43" dur="1000" fill="hold"/>
                                        <p:tgtEl>
                                          <p:spTgt spid="30"/>
                                        </p:tgtEl>
                                        <p:attrNameLst>
                                          <p:attrName>ppt_y</p:attrName>
                                        </p:attrNameLst>
                                      </p:cBhvr>
                                      <p:tavLst>
                                        <p:tav tm="0">
                                          <p:val>
                                            <p:strVal val="1+#ppt_h/2"/>
                                          </p:val>
                                        </p:tav>
                                        <p:tav tm="100000">
                                          <p:val>
                                            <p:strVal val="#ppt_y"/>
                                          </p:val>
                                        </p:tav>
                                      </p:tavLst>
                                    </p:anim>
                                  </p:childTnLst>
                                </p:cTn>
                              </p:par>
                              <p:par>
                                <p:cTn id="44" presetID="2" presetClass="entr" presetSubtype="4" accel="40000" decel="40000"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cBhvr additive="base">
                                        <p:cTn id="46" dur="1000" fill="hold"/>
                                        <p:tgtEl>
                                          <p:spTgt spid="42"/>
                                        </p:tgtEl>
                                        <p:attrNameLst>
                                          <p:attrName>ppt_x</p:attrName>
                                        </p:attrNameLst>
                                      </p:cBhvr>
                                      <p:tavLst>
                                        <p:tav tm="0">
                                          <p:val>
                                            <p:strVal val="#ppt_x"/>
                                          </p:val>
                                        </p:tav>
                                        <p:tav tm="100000">
                                          <p:val>
                                            <p:strVal val="#ppt_x"/>
                                          </p:val>
                                        </p:tav>
                                      </p:tavLst>
                                    </p:anim>
                                    <p:anim calcmode="lin" valueType="num">
                                      <p:cBhvr additive="base">
                                        <p:cTn id="47" dur="1000" fill="hold"/>
                                        <p:tgtEl>
                                          <p:spTgt spid="42"/>
                                        </p:tgtEl>
                                        <p:attrNameLst>
                                          <p:attrName>ppt_y</p:attrName>
                                        </p:attrNameLst>
                                      </p:cBhvr>
                                      <p:tavLst>
                                        <p:tav tm="0">
                                          <p:val>
                                            <p:strVal val="1+#ppt_h/2"/>
                                          </p:val>
                                        </p:tav>
                                        <p:tav tm="100000">
                                          <p:val>
                                            <p:strVal val="#ppt_y"/>
                                          </p:val>
                                        </p:tav>
                                      </p:tavLst>
                                    </p:anim>
                                  </p:childTnLst>
                                </p:cTn>
                              </p:par>
                              <p:par>
                                <p:cTn id="48" presetID="2" presetClass="entr" presetSubtype="4" accel="40000" decel="4000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1000" fill="hold"/>
                                        <p:tgtEl>
                                          <p:spTgt spid="22"/>
                                        </p:tgtEl>
                                        <p:attrNameLst>
                                          <p:attrName>ppt_x</p:attrName>
                                        </p:attrNameLst>
                                      </p:cBhvr>
                                      <p:tavLst>
                                        <p:tav tm="0">
                                          <p:val>
                                            <p:strVal val="#ppt_x"/>
                                          </p:val>
                                        </p:tav>
                                        <p:tav tm="100000">
                                          <p:val>
                                            <p:strVal val="#ppt_x"/>
                                          </p:val>
                                        </p:tav>
                                      </p:tavLst>
                                    </p:anim>
                                    <p:anim calcmode="lin" valueType="num">
                                      <p:cBhvr additive="base">
                                        <p:cTn id="51" dur="1000" fill="hold"/>
                                        <p:tgtEl>
                                          <p:spTgt spid="22"/>
                                        </p:tgtEl>
                                        <p:attrNameLst>
                                          <p:attrName>ppt_y</p:attrName>
                                        </p:attrNameLst>
                                      </p:cBhvr>
                                      <p:tavLst>
                                        <p:tav tm="0">
                                          <p:val>
                                            <p:strVal val="1+#ppt_h/2"/>
                                          </p:val>
                                        </p:tav>
                                        <p:tav tm="100000">
                                          <p:val>
                                            <p:strVal val="#ppt_y"/>
                                          </p:val>
                                        </p:tav>
                                      </p:tavLst>
                                    </p:anim>
                                  </p:childTnLst>
                                </p:cTn>
                              </p:par>
                              <p:par>
                                <p:cTn id="52" presetID="2" presetClass="entr" presetSubtype="4" accel="40000" decel="40000"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anim calcmode="lin" valueType="num">
                                      <p:cBhvr additive="base">
                                        <p:cTn id="54" dur="1000" fill="hold"/>
                                        <p:tgtEl>
                                          <p:spTgt spid="36"/>
                                        </p:tgtEl>
                                        <p:attrNameLst>
                                          <p:attrName>ppt_x</p:attrName>
                                        </p:attrNameLst>
                                      </p:cBhvr>
                                      <p:tavLst>
                                        <p:tav tm="0">
                                          <p:val>
                                            <p:strVal val="#ppt_x"/>
                                          </p:val>
                                        </p:tav>
                                        <p:tav tm="100000">
                                          <p:val>
                                            <p:strVal val="#ppt_x"/>
                                          </p:val>
                                        </p:tav>
                                      </p:tavLst>
                                    </p:anim>
                                    <p:anim calcmode="lin" valueType="num">
                                      <p:cBhvr additive="base">
                                        <p:cTn id="55" dur="1000" fill="hold"/>
                                        <p:tgtEl>
                                          <p:spTgt spid="36"/>
                                        </p:tgtEl>
                                        <p:attrNameLst>
                                          <p:attrName>ppt_y</p:attrName>
                                        </p:attrNameLst>
                                      </p:cBhvr>
                                      <p:tavLst>
                                        <p:tav tm="0">
                                          <p:val>
                                            <p:strVal val="1+#ppt_h/2"/>
                                          </p:val>
                                        </p:tav>
                                        <p:tav tm="100000">
                                          <p:val>
                                            <p:strVal val="#ppt_y"/>
                                          </p:val>
                                        </p:tav>
                                      </p:tavLst>
                                    </p:anim>
                                  </p:childTnLst>
                                </p:cTn>
                              </p:par>
                              <p:par>
                                <p:cTn id="56" presetID="2" presetClass="entr" presetSubtype="4" accel="40000" decel="40000" fill="hold" nodeType="withEffect">
                                  <p:stCondLst>
                                    <p:cond delay="0"/>
                                  </p:stCondLst>
                                  <p:childTnLst>
                                    <p:set>
                                      <p:cBhvr>
                                        <p:cTn id="57" dur="1" fill="hold">
                                          <p:stCondLst>
                                            <p:cond delay="0"/>
                                          </p:stCondLst>
                                        </p:cTn>
                                        <p:tgtEl>
                                          <p:spTgt spid="54"/>
                                        </p:tgtEl>
                                        <p:attrNameLst>
                                          <p:attrName>style.visibility</p:attrName>
                                        </p:attrNameLst>
                                      </p:cBhvr>
                                      <p:to>
                                        <p:strVal val="visible"/>
                                      </p:to>
                                    </p:set>
                                    <p:anim calcmode="lin" valueType="num">
                                      <p:cBhvr additive="base">
                                        <p:cTn id="58" dur="1000" fill="hold"/>
                                        <p:tgtEl>
                                          <p:spTgt spid="54"/>
                                        </p:tgtEl>
                                        <p:attrNameLst>
                                          <p:attrName>ppt_x</p:attrName>
                                        </p:attrNameLst>
                                      </p:cBhvr>
                                      <p:tavLst>
                                        <p:tav tm="0">
                                          <p:val>
                                            <p:strVal val="#ppt_x"/>
                                          </p:val>
                                        </p:tav>
                                        <p:tav tm="100000">
                                          <p:val>
                                            <p:strVal val="#ppt_x"/>
                                          </p:val>
                                        </p:tav>
                                      </p:tavLst>
                                    </p:anim>
                                    <p:anim calcmode="lin" valueType="num">
                                      <p:cBhvr additive="base">
                                        <p:cTn id="59" dur="1000" fill="hold"/>
                                        <p:tgtEl>
                                          <p:spTgt spid="54"/>
                                        </p:tgtEl>
                                        <p:attrNameLst>
                                          <p:attrName>ppt_y</p:attrName>
                                        </p:attrNameLst>
                                      </p:cBhvr>
                                      <p:tavLst>
                                        <p:tav tm="0">
                                          <p:val>
                                            <p:strVal val="1+#ppt_h/2"/>
                                          </p:val>
                                        </p:tav>
                                        <p:tav tm="100000">
                                          <p:val>
                                            <p:strVal val="#ppt_y"/>
                                          </p:val>
                                        </p:tav>
                                      </p:tavLst>
                                    </p:anim>
                                  </p:childTnLst>
                                </p:cTn>
                              </p:par>
                              <p:par>
                                <p:cTn id="60" presetID="2" presetClass="entr" presetSubtype="4" accel="40000" decel="40000" fill="hold" grpId="0" nodeType="withEffect">
                                  <p:stCondLst>
                                    <p:cond delay="0"/>
                                  </p:stCondLst>
                                  <p:childTnLst>
                                    <p:set>
                                      <p:cBhvr>
                                        <p:cTn id="61" dur="1" fill="hold">
                                          <p:stCondLst>
                                            <p:cond delay="0"/>
                                          </p:stCondLst>
                                        </p:cTn>
                                        <p:tgtEl>
                                          <p:spTgt spid="55"/>
                                        </p:tgtEl>
                                        <p:attrNameLst>
                                          <p:attrName>style.visibility</p:attrName>
                                        </p:attrNameLst>
                                      </p:cBhvr>
                                      <p:to>
                                        <p:strVal val="visible"/>
                                      </p:to>
                                    </p:set>
                                    <p:anim calcmode="lin" valueType="num">
                                      <p:cBhvr additive="base">
                                        <p:cTn id="62" dur="1000" fill="hold"/>
                                        <p:tgtEl>
                                          <p:spTgt spid="55"/>
                                        </p:tgtEl>
                                        <p:attrNameLst>
                                          <p:attrName>ppt_x</p:attrName>
                                        </p:attrNameLst>
                                      </p:cBhvr>
                                      <p:tavLst>
                                        <p:tav tm="0">
                                          <p:val>
                                            <p:strVal val="#ppt_x"/>
                                          </p:val>
                                        </p:tav>
                                        <p:tav tm="100000">
                                          <p:val>
                                            <p:strVal val="#ppt_x"/>
                                          </p:val>
                                        </p:tav>
                                      </p:tavLst>
                                    </p:anim>
                                    <p:anim calcmode="lin" valueType="num">
                                      <p:cBhvr additive="base">
                                        <p:cTn id="63" dur="1000" fill="hold"/>
                                        <p:tgtEl>
                                          <p:spTgt spid="55"/>
                                        </p:tgtEl>
                                        <p:attrNameLst>
                                          <p:attrName>ppt_y</p:attrName>
                                        </p:attrNameLst>
                                      </p:cBhvr>
                                      <p:tavLst>
                                        <p:tav tm="0">
                                          <p:val>
                                            <p:strVal val="1+#ppt_h/2"/>
                                          </p:val>
                                        </p:tav>
                                        <p:tav tm="100000">
                                          <p:val>
                                            <p:strVal val="#ppt_y"/>
                                          </p:val>
                                        </p:tav>
                                      </p:tavLst>
                                    </p:anim>
                                  </p:childTnLst>
                                </p:cTn>
                              </p:par>
                              <p:par>
                                <p:cTn id="64" presetID="2" presetClass="entr" presetSubtype="4" accel="40000" decel="40000" fill="hold" grpId="0" nodeType="withEffect">
                                  <p:stCondLst>
                                    <p:cond delay="0"/>
                                  </p:stCondLst>
                                  <p:childTnLst>
                                    <p:set>
                                      <p:cBhvr>
                                        <p:cTn id="65" dur="1" fill="hold">
                                          <p:stCondLst>
                                            <p:cond delay="0"/>
                                          </p:stCondLst>
                                        </p:cTn>
                                        <p:tgtEl>
                                          <p:spTgt spid="58"/>
                                        </p:tgtEl>
                                        <p:attrNameLst>
                                          <p:attrName>style.visibility</p:attrName>
                                        </p:attrNameLst>
                                      </p:cBhvr>
                                      <p:to>
                                        <p:strVal val="visible"/>
                                      </p:to>
                                    </p:set>
                                    <p:anim calcmode="lin" valueType="num">
                                      <p:cBhvr additive="base">
                                        <p:cTn id="66" dur="1000" fill="hold"/>
                                        <p:tgtEl>
                                          <p:spTgt spid="58"/>
                                        </p:tgtEl>
                                        <p:attrNameLst>
                                          <p:attrName>ppt_x</p:attrName>
                                        </p:attrNameLst>
                                      </p:cBhvr>
                                      <p:tavLst>
                                        <p:tav tm="0">
                                          <p:val>
                                            <p:strVal val="#ppt_x"/>
                                          </p:val>
                                        </p:tav>
                                        <p:tav tm="100000">
                                          <p:val>
                                            <p:strVal val="#ppt_x"/>
                                          </p:val>
                                        </p:tav>
                                      </p:tavLst>
                                    </p:anim>
                                    <p:anim calcmode="lin" valueType="num">
                                      <p:cBhvr additive="base">
                                        <p:cTn id="67" dur="1000" fill="hold"/>
                                        <p:tgtEl>
                                          <p:spTgt spid="58"/>
                                        </p:tgtEl>
                                        <p:attrNameLst>
                                          <p:attrName>ppt_y</p:attrName>
                                        </p:attrNameLst>
                                      </p:cBhvr>
                                      <p:tavLst>
                                        <p:tav tm="0">
                                          <p:val>
                                            <p:strVal val="1+#ppt_h/2"/>
                                          </p:val>
                                        </p:tav>
                                        <p:tav tm="100000">
                                          <p:val>
                                            <p:strVal val="#ppt_y"/>
                                          </p:val>
                                        </p:tav>
                                      </p:tavLst>
                                    </p:anim>
                                  </p:childTnLst>
                                </p:cTn>
                              </p:par>
                              <p:par>
                                <p:cTn id="68" presetID="2" presetClass="entr" presetSubtype="4" accel="40000" decel="40000" fill="hold" grpId="0" nodeType="withEffect">
                                  <p:stCondLst>
                                    <p:cond delay="0"/>
                                  </p:stCondLst>
                                  <p:childTnLst>
                                    <p:set>
                                      <p:cBhvr>
                                        <p:cTn id="69" dur="1" fill="hold">
                                          <p:stCondLst>
                                            <p:cond delay="0"/>
                                          </p:stCondLst>
                                        </p:cTn>
                                        <p:tgtEl>
                                          <p:spTgt spid="10"/>
                                        </p:tgtEl>
                                        <p:attrNameLst>
                                          <p:attrName>style.visibility</p:attrName>
                                        </p:attrNameLst>
                                      </p:cBhvr>
                                      <p:to>
                                        <p:strVal val="visible"/>
                                      </p:to>
                                    </p:set>
                                    <p:anim calcmode="lin" valueType="num">
                                      <p:cBhvr additive="base">
                                        <p:cTn id="70" dur="1000" fill="hold"/>
                                        <p:tgtEl>
                                          <p:spTgt spid="10"/>
                                        </p:tgtEl>
                                        <p:attrNameLst>
                                          <p:attrName>ppt_x</p:attrName>
                                        </p:attrNameLst>
                                      </p:cBhvr>
                                      <p:tavLst>
                                        <p:tav tm="0">
                                          <p:val>
                                            <p:strVal val="#ppt_x"/>
                                          </p:val>
                                        </p:tav>
                                        <p:tav tm="100000">
                                          <p:val>
                                            <p:strVal val="#ppt_x"/>
                                          </p:val>
                                        </p:tav>
                                      </p:tavLst>
                                    </p:anim>
                                    <p:anim calcmode="lin" valueType="num">
                                      <p:cBhvr additive="base">
                                        <p:cTn id="71" dur="1000" fill="hold"/>
                                        <p:tgtEl>
                                          <p:spTgt spid="10"/>
                                        </p:tgtEl>
                                        <p:attrNameLst>
                                          <p:attrName>ppt_y</p:attrName>
                                        </p:attrNameLst>
                                      </p:cBhvr>
                                      <p:tavLst>
                                        <p:tav tm="0">
                                          <p:val>
                                            <p:strVal val="1+#ppt_h/2"/>
                                          </p:val>
                                        </p:tav>
                                        <p:tav tm="100000">
                                          <p:val>
                                            <p:strVal val="#ppt_y"/>
                                          </p:val>
                                        </p:tav>
                                      </p:tavLst>
                                    </p:anim>
                                  </p:childTnLst>
                                </p:cTn>
                              </p:par>
                              <p:par>
                                <p:cTn id="72" presetID="2" presetClass="entr" presetSubtype="4" accel="40000" decel="40000" fill="hold" grpId="0" nodeType="withEffect">
                                  <p:stCondLst>
                                    <p:cond delay="0"/>
                                  </p:stCondLst>
                                  <p:childTnLst>
                                    <p:set>
                                      <p:cBhvr>
                                        <p:cTn id="73" dur="1" fill="hold">
                                          <p:stCondLst>
                                            <p:cond delay="0"/>
                                          </p:stCondLst>
                                        </p:cTn>
                                        <p:tgtEl>
                                          <p:spTgt spid="62"/>
                                        </p:tgtEl>
                                        <p:attrNameLst>
                                          <p:attrName>style.visibility</p:attrName>
                                        </p:attrNameLst>
                                      </p:cBhvr>
                                      <p:to>
                                        <p:strVal val="visible"/>
                                      </p:to>
                                    </p:set>
                                    <p:anim calcmode="lin" valueType="num">
                                      <p:cBhvr additive="base">
                                        <p:cTn id="74" dur="1000" fill="hold"/>
                                        <p:tgtEl>
                                          <p:spTgt spid="62"/>
                                        </p:tgtEl>
                                        <p:attrNameLst>
                                          <p:attrName>ppt_x</p:attrName>
                                        </p:attrNameLst>
                                      </p:cBhvr>
                                      <p:tavLst>
                                        <p:tav tm="0">
                                          <p:val>
                                            <p:strVal val="#ppt_x"/>
                                          </p:val>
                                        </p:tav>
                                        <p:tav tm="100000">
                                          <p:val>
                                            <p:strVal val="#ppt_x"/>
                                          </p:val>
                                        </p:tav>
                                      </p:tavLst>
                                    </p:anim>
                                    <p:anim calcmode="lin" valueType="num">
                                      <p:cBhvr additive="base">
                                        <p:cTn id="75" dur="1000" fill="hold"/>
                                        <p:tgtEl>
                                          <p:spTgt spid="62"/>
                                        </p:tgtEl>
                                        <p:attrNameLst>
                                          <p:attrName>ppt_y</p:attrName>
                                        </p:attrNameLst>
                                      </p:cBhvr>
                                      <p:tavLst>
                                        <p:tav tm="0">
                                          <p:val>
                                            <p:strVal val="1+#ppt_h/2"/>
                                          </p:val>
                                        </p:tav>
                                        <p:tav tm="100000">
                                          <p:val>
                                            <p:strVal val="#ppt_y"/>
                                          </p:val>
                                        </p:tav>
                                      </p:tavLst>
                                    </p:anim>
                                  </p:childTnLst>
                                </p:cTn>
                              </p:par>
                              <p:par>
                                <p:cTn id="76" presetID="2" presetClass="entr" presetSubtype="4" accel="40000" decel="40000" fill="hold" grpId="0" nodeType="withEffect">
                                  <p:stCondLst>
                                    <p:cond delay="0"/>
                                  </p:stCondLst>
                                  <p:childTnLst>
                                    <p:set>
                                      <p:cBhvr>
                                        <p:cTn id="77" dur="1" fill="hold">
                                          <p:stCondLst>
                                            <p:cond delay="0"/>
                                          </p:stCondLst>
                                        </p:cTn>
                                        <p:tgtEl>
                                          <p:spTgt spid="63"/>
                                        </p:tgtEl>
                                        <p:attrNameLst>
                                          <p:attrName>style.visibility</p:attrName>
                                        </p:attrNameLst>
                                      </p:cBhvr>
                                      <p:to>
                                        <p:strVal val="visible"/>
                                      </p:to>
                                    </p:set>
                                    <p:anim calcmode="lin" valueType="num">
                                      <p:cBhvr additive="base">
                                        <p:cTn id="78" dur="1000" fill="hold"/>
                                        <p:tgtEl>
                                          <p:spTgt spid="63"/>
                                        </p:tgtEl>
                                        <p:attrNameLst>
                                          <p:attrName>ppt_x</p:attrName>
                                        </p:attrNameLst>
                                      </p:cBhvr>
                                      <p:tavLst>
                                        <p:tav tm="0">
                                          <p:val>
                                            <p:strVal val="#ppt_x"/>
                                          </p:val>
                                        </p:tav>
                                        <p:tav tm="100000">
                                          <p:val>
                                            <p:strVal val="#ppt_x"/>
                                          </p:val>
                                        </p:tav>
                                      </p:tavLst>
                                    </p:anim>
                                    <p:anim calcmode="lin" valueType="num">
                                      <p:cBhvr additive="base">
                                        <p:cTn id="79" dur="1000" fill="hold"/>
                                        <p:tgtEl>
                                          <p:spTgt spid="63"/>
                                        </p:tgtEl>
                                        <p:attrNameLst>
                                          <p:attrName>ppt_y</p:attrName>
                                        </p:attrNameLst>
                                      </p:cBhvr>
                                      <p:tavLst>
                                        <p:tav tm="0">
                                          <p:val>
                                            <p:strVal val="1+#ppt_h/2"/>
                                          </p:val>
                                        </p:tav>
                                        <p:tav tm="100000">
                                          <p:val>
                                            <p:strVal val="#ppt_y"/>
                                          </p:val>
                                        </p:tav>
                                      </p:tavLst>
                                    </p:anim>
                                  </p:childTnLst>
                                </p:cTn>
                              </p:par>
                              <p:par>
                                <p:cTn id="80" presetID="2" presetClass="entr" presetSubtype="4" accel="40000" decel="40000" fill="hold" grpId="0" nodeType="withEffect">
                                  <p:stCondLst>
                                    <p:cond delay="0"/>
                                  </p:stCondLst>
                                  <p:childTnLst>
                                    <p:set>
                                      <p:cBhvr>
                                        <p:cTn id="81" dur="1" fill="hold">
                                          <p:stCondLst>
                                            <p:cond delay="0"/>
                                          </p:stCondLst>
                                        </p:cTn>
                                        <p:tgtEl>
                                          <p:spTgt spid="65"/>
                                        </p:tgtEl>
                                        <p:attrNameLst>
                                          <p:attrName>style.visibility</p:attrName>
                                        </p:attrNameLst>
                                      </p:cBhvr>
                                      <p:to>
                                        <p:strVal val="visible"/>
                                      </p:to>
                                    </p:set>
                                    <p:anim calcmode="lin" valueType="num">
                                      <p:cBhvr additive="base">
                                        <p:cTn id="82" dur="1000" fill="hold"/>
                                        <p:tgtEl>
                                          <p:spTgt spid="65"/>
                                        </p:tgtEl>
                                        <p:attrNameLst>
                                          <p:attrName>ppt_x</p:attrName>
                                        </p:attrNameLst>
                                      </p:cBhvr>
                                      <p:tavLst>
                                        <p:tav tm="0">
                                          <p:val>
                                            <p:strVal val="#ppt_x"/>
                                          </p:val>
                                        </p:tav>
                                        <p:tav tm="100000">
                                          <p:val>
                                            <p:strVal val="#ppt_x"/>
                                          </p:val>
                                        </p:tav>
                                      </p:tavLst>
                                    </p:anim>
                                    <p:anim calcmode="lin" valueType="num">
                                      <p:cBhvr additive="base">
                                        <p:cTn id="83" dur="1000" fill="hold"/>
                                        <p:tgtEl>
                                          <p:spTgt spid="65"/>
                                        </p:tgtEl>
                                        <p:attrNameLst>
                                          <p:attrName>ppt_y</p:attrName>
                                        </p:attrNameLst>
                                      </p:cBhvr>
                                      <p:tavLst>
                                        <p:tav tm="0">
                                          <p:val>
                                            <p:strVal val="1+#ppt_h/2"/>
                                          </p:val>
                                        </p:tav>
                                        <p:tav tm="100000">
                                          <p:val>
                                            <p:strVal val="#ppt_y"/>
                                          </p:val>
                                        </p:tav>
                                      </p:tavLst>
                                    </p:anim>
                                  </p:childTnLst>
                                </p:cTn>
                              </p:par>
                              <p:par>
                                <p:cTn id="84" presetID="2" presetClass="entr" presetSubtype="4" accel="40000" decel="40000" fill="hold" grpId="0" nodeType="withEffect">
                                  <p:stCondLst>
                                    <p:cond delay="0"/>
                                  </p:stCondLst>
                                  <p:childTnLst>
                                    <p:set>
                                      <p:cBhvr>
                                        <p:cTn id="85" dur="1" fill="hold">
                                          <p:stCondLst>
                                            <p:cond delay="0"/>
                                          </p:stCondLst>
                                        </p:cTn>
                                        <p:tgtEl>
                                          <p:spTgt spid="66"/>
                                        </p:tgtEl>
                                        <p:attrNameLst>
                                          <p:attrName>style.visibility</p:attrName>
                                        </p:attrNameLst>
                                      </p:cBhvr>
                                      <p:to>
                                        <p:strVal val="visible"/>
                                      </p:to>
                                    </p:set>
                                    <p:anim calcmode="lin" valueType="num">
                                      <p:cBhvr additive="base">
                                        <p:cTn id="86" dur="1000" fill="hold"/>
                                        <p:tgtEl>
                                          <p:spTgt spid="66"/>
                                        </p:tgtEl>
                                        <p:attrNameLst>
                                          <p:attrName>ppt_x</p:attrName>
                                        </p:attrNameLst>
                                      </p:cBhvr>
                                      <p:tavLst>
                                        <p:tav tm="0">
                                          <p:val>
                                            <p:strVal val="#ppt_x"/>
                                          </p:val>
                                        </p:tav>
                                        <p:tav tm="100000">
                                          <p:val>
                                            <p:strVal val="#ppt_x"/>
                                          </p:val>
                                        </p:tav>
                                      </p:tavLst>
                                    </p:anim>
                                    <p:anim calcmode="lin" valueType="num">
                                      <p:cBhvr additive="base">
                                        <p:cTn id="87" dur="1000" fill="hold"/>
                                        <p:tgtEl>
                                          <p:spTgt spid="66"/>
                                        </p:tgtEl>
                                        <p:attrNameLst>
                                          <p:attrName>ppt_y</p:attrName>
                                        </p:attrNameLst>
                                      </p:cBhvr>
                                      <p:tavLst>
                                        <p:tav tm="0">
                                          <p:val>
                                            <p:strVal val="1+#ppt_h/2"/>
                                          </p:val>
                                        </p:tav>
                                        <p:tav tm="100000">
                                          <p:val>
                                            <p:strVal val="#ppt_y"/>
                                          </p:val>
                                        </p:tav>
                                      </p:tavLst>
                                    </p:anim>
                                  </p:childTnLst>
                                </p:cTn>
                              </p:par>
                              <p:par>
                                <p:cTn id="88" presetID="2" presetClass="entr" presetSubtype="4" accel="40000" decel="40000" fill="hold" grpId="0" nodeType="withEffect">
                                  <p:stCondLst>
                                    <p:cond delay="0"/>
                                  </p:stCondLst>
                                  <p:childTnLst>
                                    <p:set>
                                      <p:cBhvr>
                                        <p:cTn id="89" dur="1" fill="hold">
                                          <p:stCondLst>
                                            <p:cond delay="0"/>
                                          </p:stCondLst>
                                        </p:cTn>
                                        <p:tgtEl>
                                          <p:spTgt spid="67"/>
                                        </p:tgtEl>
                                        <p:attrNameLst>
                                          <p:attrName>style.visibility</p:attrName>
                                        </p:attrNameLst>
                                      </p:cBhvr>
                                      <p:to>
                                        <p:strVal val="visible"/>
                                      </p:to>
                                    </p:set>
                                    <p:anim calcmode="lin" valueType="num">
                                      <p:cBhvr additive="base">
                                        <p:cTn id="90" dur="1000" fill="hold"/>
                                        <p:tgtEl>
                                          <p:spTgt spid="67"/>
                                        </p:tgtEl>
                                        <p:attrNameLst>
                                          <p:attrName>ppt_x</p:attrName>
                                        </p:attrNameLst>
                                      </p:cBhvr>
                                      <p:tavLst>
                                        <p:tav tm="0">
                                          <p:val>
                                            <p:strVal val="#ppt_x"/>
                                          </p:val>
                                        </p:tav>
                                        <p:tav tm="100000">
                                          <p:val>
                                            <p:strVal val="#ppt_x"/>
                                          </p:val>
                                        </p:tav>
                                      </p:tavLst>
                                    </p:anim>
                                    <p:anim calcmode="lin" valueType="num">
                                      <p:cBhvr additive="base">
                                        <p:cTn id="91" dur="1000" fill="hold"/>
                                        <p:tgtEl>
                                          <p:spTgt spid="67"/>
                                        </p:tgtEl>
                                        <p:attrNameLst>
                                          <p:attrName>ppt_y</p:attrName>
                                        </p:attrNameLst>
                                      </p:cBhvr>
                                      <p:tavLst>
                                        <p:tav tm="0">
                                          <p:val>
                                            <p:strVal val="1+#ppt_h/2"/>
                                          </p:val>
                                        </p:tav>
                                        <p:tav tm="100000">
                                          <p:val>
                                            <p:strVal val="#ppt_y"/>
                                          </p:val>
                                        </p:tav>
                                      </p:tavLst>
                                    </p:anim>
                                  </p:childTnLst>
                                </p:cTn>
                              </p:par>
                              <p:par>
                                <p:cTn id="92" presetID="2" presetClass="entr" presetSubtype="4" accel="40000" decel="40000" fill="hold" grpId="0" nodeType="withEffect">
                                  <p:stCondLst>
                                    <p:cond delay="0"/>
                                  </p:stCondLst>
                                  <p:childTnLst>
                                    <p:set>
                                      <p:cBhvr>
                                        <p:cTn id="93" dur="1" fill="hold">
                                          <p:stCondLst>
                                            <p:cond delay="0"/>
                                          </p:stCondLst>
                                        </p:cTn>
                                        <p:tgtEl>
                                          <p:spTgt spid="68"/>
                                        </p:tgtEl>
                                        <p:attrNameLst>
                                          <p:attrName>style.visibility</p:attrName>
                                        </p:attrNameLst>
                                      </p:cBhvr>
                                      <p:to>
                                        <p:strVal val="visible"/>
                                      </p:to>
                                    </p:set>
                                    <p:anim calcmode="lin" valueType="num">
                                      <p:cBhvr additive="base">
                                        <p:cTn id="94" dur="1000" fill="hold"/>
                                        <p:tgtEl>
                                          <p:spTgt spid="68"/>
                                        </p:tgtEl>
                                        <p:attrNameLst>
                                          <p:attrName>ppt_x</p:attrName>
                                        </p:attrNameLst>
                                      </p:cBhvr>
                                      <p:tavLst>
                                        <p:tav tm="0">
                                          <p:val>
                                            <p:strVal val="#ppt_x"/>
                                          </p:val>
                                        </p:tav>
                                        <p:tav tm="100000">
                                          <p:val>
                                            <p:strVal val="#ppt_x"/>
                                          </p:val>
                                        </p:tav>
                                      </p:tavLst>
                                    </p:anim>
                                    <p:anim calcmode="lin" valueType="num">
                                      <p:cBhvr additive="base">
                                        <p:cTn id="95" dur="1000" fill="hold"/>
                                        <p:tgtEl>
                                          <p:spTgt spid="68"/>
                                        </p:tgtEl>
                                        <p:attrNameLst>
                                          <p:attrName>ppt_y</p:attrName>
                                        </p:attrNameLst>
                                      </p:cBhvr>
                                      <p:tavLst>
                                        <p:tav tm="0">
                                          <p:val>
                                            <p:strVal val="1+#ppt_h/2"/>
                                          </p:val>
                                        </p:tav>
                                        <p:tav tm="100000">
                                          <p:val>
                                            <p:strVal val="#ppt_y"/>
                                          </p:val>
                                        </p:tav>
                                      </p:tavLst>
                                    </p:anim>
                                  </p:childTnLst>
                                </p:cTn>
                              </p:par>
                              <p:par>
                                <p:cTn id="96" presetID="2" presetClass="entr" presetSubtype="4" accel="40000" decel="40000" fill="hold" grpId="0" nodeType="withEffect">
                                  <p:stCondLst>
                                    <p:cond delay="0"/>
                                  </p:stCondLst>
                                  <p:childTnLst>
                                    <p:set>
                                      <p:cBhvr>
                                        <p:cTn id="97" dur="1" fill="hold">
                                          <p:stCondLst>
                                            <p:cond delay="0"/>
                                          </p:stCondLst>
                                        </p:cTn>
                                        <p:tgtEl>
                                          <p:spTgt spid="70"/>
                                        </p:tgtEl>
                                        <p:attrNameLst>
                                          <p:attrName>style.visibility</p:attrName>
                                        </p:attrNameLst>
                                      </p:cBhvr>
                                      <p:to>
                                        <p:strVal val="visible"/>
                                      </p:to>
                                    </p:set>
                                    <p:anim calcmode="lin" valueType="num">
                                      <p:cBhvr additive="base">
                                        <p:cTn id="98" dur="1000" fill="hold"/>
                                        <p:tgtEl>
                                          <p:spTgt spid="70"/>
                                        </p:tgtEl>
                                        <p:attrNameLst>
                                          <p:attrName>ppt_x</p:attrName>
                                        </p:attrNameLst>
                                      </p:cBhvr>
                                      <p:tavLst>
                                        <p:tav tm="0">
                                          <p:val>
                                            <p:strVal val="#ppt_x"/>
                                          </p:val>
                                        </p:tav>
                                        <p:tav tm="100000">
                                          <p:val>
                                            <p:strVal val="#ppt_x"/>
                                          </p:val>
                                        </p:tav>
                                      </p:tavLst>
                                    </p:anim>
                                    <p:anim calcmode="lin" valueType="num">
                                      <p:cBhvr additive="base">
                                        <p:cTn id="99" dur="1000" fill="hold"/>
                                        <p:tgtEl>
                                          <p:spTgt spid="70"/>
                                        </p:tgtEl>
                                        <p:attrNameLst>
                                          <p:attrName>ppt_y</p:attrName>
                                        </p:attrNameLst>
                                      </p:cBhvr>
                                      <p:tavLst>
                                        <p:tav tm="0">
                                          <p:val>
                                            <p:strVal val="1+#ppt_h/2"/>
                                          </p:val>
                                        </p:tav>
                                        <p:tav tm="100000">
                                          <p:val>
                                            <p:strVal val="#ppt_y"/>
                                          </p:val>
                                        </p:tav>
                                      </p:tavLst>
                                    </p:anim>
                                  </p:childTnLst>
                                </p:cTn>
                              </p:par>
                              <p:par>
                                <p:cTn id="100" presetID="2" presetClass="entr" presetSubtype="4" accel="40000" decel="40000" fill="hold" grpId="0" nodeType="withEffect">
                                  <p:stCondLst>
                                    <p:cond delay="0"/>
                                  </p:stCondLst>
                                  <p:childTnLst>
                                    <p:set>
                                      <p:cBhvr>
                                        <p:cTn id="101" dur="1" fill="hold">
                                          <p:stCondLst>
                                            <p:cond delay="0"/>
                                          </p:stCondLst>
                                        </p:cTn>
                                        <p:tgtEl>
                                          <p:spTgt spid="71"/>
                                        </p:tgtEl>
                                        <p:attrNameLst>
                                          <p:attrName>style.visibility</p:attrName>
                                        </p:attrNameLst>
                                      </p:cBhvr>
                                      <p:to>
                                        <p:strVal val="visible"/>
                                      </p:to>
                                    </p:set>
                                    <p:anim calcmode="lin" valueType="num">
                                      <p:cBhvr additive="base">
                                        <p:cTn id="102" dur="1000" fill="hold"/>
                                        <p:tgtEl>
                                          <p:spTgt spid="71"/>
                                        </p:tgtEl>
                                        <p:attrNameLst>
                                          <p:attrName>ppt_x</p:attrName>
                                        </p:attrNameLst>
                                      </p:cBhvr>
                                      <p:tavLst>
                                        <p:tav tm="0">
                                          <p:val>
                                            <p:strVal val="#ppt_x"/>
                                          </p:val>
                                        </p:tav>
                                        <p:tav tm="100000">
                                          <p:val>
                                            <p:strVal val="#ppt_x"/>
                                          </p:val>
                                        </p:tav>
                                      </p:tavLst>
                                    </p:anim>
                                    <p:anim calcmode="lin" valueType="num">
                                      <p:cBhvr additive="base">
                                        <p:cTn id="103" dur="1000" fill="hold"/>
                                        <p:tgtEl>
                                          <p:spTgt spid="71"/>
                                        </p:tgtEl>
                                        <p:attrNameLst>
                                          <p:attrName>ppt_y</p:attrName>
                                        </p:attrNameLst>
                                      </p:cBhvr>
                                      <p:tavLst>
                                        <p:tav tm="0">
                                          <p:val>
                                            <p:strVal val="1+#ppt_h/2"/>
                                          </p:val>
                                        </p:tav>
                                        <p:tav tm="100000">
                                          <p:val>
                                            <p:strVal val="#ppt_y"/>
                                          </p:val>
                                        </p:tav>
                                      </p:tavLst>
                                    </p:anim>
                                  </p:childTnLst>
                                </p:cTn>
                              </p:par>
                              <p:par>
                                <p:cTn id="104" presetID="2" presetClass="entr" presetSubtype="4" accel="40000" decel="40000" fill="hold" grpId="0" nodeType="withEffect">
                                  <p:stCondLst>
                                    <p:cond delay="0"/>
                                  </p:stCondLst>
                                  <p:childTnLst>
                                    <p:set>
                                      <p:cBhvr>
                                        <p:cTn id="105" dur="1" fill="hold">
                                          <p:stCondLst>
                                            <p:cond delay="0"/>
                                          </p:stCondLst>
                                        </p:cTn>
                                        <p:tgtEl>
                                          <p:spTgt spid="72"/>
                                        </p:tgtEl>
                                        <p:attrNameLst>
                                          <p:attrName>style.visibility</p:attrName>
                                        </p:attrNameLst>
                                      </p:cBhvr>
                                      <p:to>
                                        <p:strVal val="visible"/>
                                      </p:to>
                                    </p:set>
                                    <p:anim calcmode="lin" valueType="num">
                                      <p:cBhvr additive="base">
                                        <p:cTn id="106" dur="1000" fill="hold"/>
                                        <p:tgtEl>
                                          <p:spTgt spid="72"/>
                                        </p:tgtEl>
                                        <p:attrNameLst>
                                          <p:attrName>ppt_x</p:attrName>
                                        </p:attrNameLst>
                                      </p:cBhvr>
                                      <p:tavLst>
                                        <p:tav tm="0">
                                          <p:val>
                                            <p:strVal val="#ppt_x"/>
                                          </p:val>
                                        </p:tav>
                                        <p:tav tm="100000">
                                          <p:val>
                                            <p:strVal val="#ppt_x"/>
                                          </p:val>
                                        </p:tav>
                                      </p:tavLst>
                                    </p:anim>
                                    <p:anim calcmode="lin" valueType="num">
                                      <p:cBhvr additive="base">
                                        <p:cTn id="107" dur="1000" fill="hold"/>
                                        <p:tgtEl>
                                          <p:spTgt spid="72"/>
                                        </p:tgtEl>
                                        <p:attrNameLst>
                                          <p:attrName>ppt_y</p:attrName>
                                        </p:attrNameLst>
                                      </p:cBhvr>
                                      <p:tavLst>
                                        <p:tav tm="0">
                                          <p:val>
                                            <p:strVal val="1+#ppt_h/2"/>
                                          </p:val>
                                        </p:tav>
                                        <p:tav tm="100000">
                                          <p:val>
                                            <p:strVal val="#ppt_y"/>
                                          </p:val>
                                        </p:tav>
                                      </p:tavLst>
                                    </p:anim>
                                  </p:childTnLst>
                                </p:cTn>
                              </p:par>
                              <p:par>
                                <p:cTn id="108" presetID="2" presetClass="entr" presetSubtype="4" accel="40000" decel="40000" fill="hold" grpId="0" nodeType="withEffect">
                                  <p:stCondLst>
                                    <p:cond delay="0"/>
                                  </p:stCondLst>
                                  <p:childTnLst>
                                    <p:set>
                                      <p:cBhvr>
                                        <p:cTn id="109" dur="1" fill="hold">
                                          <p:stCondLst>
                                            <p:cond delay="0"/>
                                          </p:stCondLst>
                                        </p:cTn>
                                        <p:tgtEl>
                                          <p:spTgt spid="73"/>
                                        </p:tgtEl>
                                        <p:attrNameLst>
                                          <p:attrName>style.visibility</p:attrName>
                                        </p:attrNameLst>
                                      </p:cBhvr>
                                      <p:to>
                                        <p:strVal val="visible"/>
                                      </p:to>
                                    </p:set>
                                    <p:anim calcmode="lin" valueType="num">
                                      <p:cBhvr additive="base">
                                        <p:cTn id="110" dur="1000" fill="hold"/>
                                        <p:tgtEl>
                                          <p:spTgt spid="73"/>
                                        </p:tgtEl>
                                        <p:attrNameLst>
                                          <p:attrName>ppt_x</p:attrName>
                                        </p:attrNameLst>
                                      </p:cBhvr>
                                      <p:tavLst>
                                        <p:tav tm="0">
                                          <p:val>
                                            <p:strVal val="#ppt_x"/>
                                          </p:val>
                                        </p:tav>
                                        <p:tav tm="100000">
                                          <p:val>
                                            <p:strVal val="#ppt_x"/>
                                          </p:val>
                                        </p:tav>
                                      </p:tavLst>
                                    </p:anim>
                                    <p:anim calcmode="lin" valueType="num">
                                      <p:cBhvr additive="base">
                                        <p:cTn id="111" dur="1000" fill="hold"/>
                                        <p:tgtEl>
                                          <p:spTgt spid="73"/>
                                        </p:tgtEl>
                                        <p:attrNameLst>
                                          <p:attrName>ppt_y</p:attrName>
                                        </p:attrNameLst>
                                      </p:cBhvr>
                                      <p:tavLst>
                                        <p:tav tm="0">
                                          <p:val>
                                            <p:strVal val="1+#ppt_h/2"/>
                                          </p:val>
                                        </p:tav>
                                        <p:tav tm="100000">
                                          <p:val>
                                            <p:strVal val="#ppt_y"/>
                                          </p:val>
                                        </p:tav>
                                      </p:tavLst>
                                    </p:anim>
                                  </p:childTnLst>
                                </p:cTn>
                              </p:par>
                              <p:par>
                                <p:cTn id="112" presetID="2" presetClass="entr" presetSubtype="4" accel="40000" decel="40000" fill="hold" grpId="0" nodeType="withEffect">
                                  <p:stCondLst>
                                    <p:cond delay="0"/>
                                  </p:stCondLst>
                                  <p:childTnLst>
                                    <p:set>
                                      <p:cBhvr>
                                        <p:cTn id="113" dur="1" fill="hold">
                                          <p:stCondLst>
                                            <p:cond delay="0"/>
                                          </p:stCondLst>
                                        </p:cTn>
                                        <p:tgtEl>
                                          <p:spTgt spid="75"/>
                                        </p:tgtEl>
                                        <p:attrNameLst>
                                          <p:attrName>style.visibility</p:attrName>
                                        </p:attrNameLst>
                                      </p:cBhvr>
                                      <p:to>
                                        <p:strVal val="visible"/>
                                      </p:to>
                                    </p:set>
                                    <p:anim calcmode="lin" valueType="num">
                                      <p:cBhvr additive="base">
                                        <p:cTn id="114" dur="1000" fill="hold"/>
                                        <p:tgtEl>
                                          <p:spTgt spid="75"/>
                                        </p:tgtEl>
                                        <p:attrNameLst>
                                          <p:attrName>ppt_x</p:attrName>
                                        </p:attrNameLst>
                                      </p:cBhvr>
                                      <p:tavLst>
                                        <p:tav tm="0">
                                          <p:val>
                                            <p:strVal val="#ppt_x"/>
                                          </p:val>
                                        </p:tav>
                                        <p:tav tm="100000">
                                          <p:val>
                                            <p:strVal val="#ppt_x"/>
                                          </p:val>
                                        </p:tav>
                                      </p:tavLst>
                                    </p:anim>
                                    <p:anim calcmode="lin" valueType="num">
                                      <p:cBhvr additive="base">
                                        <p:cTn id="115" dur="1000" fill="hold"/>
                                        <p:tgtEl>
                                          <p:spTgt spid="75"/>
                                        </p:tgtEl>
                                        <p:attrNameLst>
                                          <p:attrName>ppt_y</p:attrName>
                                        </p:attrNameLst>
                                      </p:cBhvr>
                                      <p:tavLst>
                                        <p:tav tm="0">
                                          <p:val>
                                            <p:strVal val="1+#ppt_h/2"/>
                                          </p:val>
                                        </p:tav>
                                        <p:tav tm="100000">
                                          <p:val>
                                            <p:strVal val="#ppt_y"/>
                                          </p:val>
                                        </p:tav>
                                      </p:tavLst>
                                    </p:anim>
                                  </p:childTnLst>
                                </p:cTn>
                              </p:par>
                              <p:par>
                                <p:cTn id="116" presetID="2" presetClass="entr" presetSubtype="4" accel="40000" decel="40000" fill="hold" grpId="0" nodeType="withEffect">
                                  <p:stCondLst>
                                    <p:cond delay="0"/>
                                  </p:stCondLst>
                                  <p:childTnLst>
                                    <p:set>
                                      <p:cBhvr>
                                        <p:cTn id="117" dur="1" fill="hold">
                                          <p:stCondLst>
                                            <p:cond delay="0"/>
                                          </p:stCondLst>
                                        </p:cTn>
                                        <p:tgtEl>
                                          <p:spTgt spid="76"/>
                                        </p:tgtEl>
                                        <p:attrNameLst>
                                          <p:attrName>style.visibility</p:attrName>
                                        </p:attrNameLst>
                                      </p:cBhvr>
                                      <p:to>
                                        <p:strVal val="visible"/>
                                      </p:to>
                                    </p:set>
                                    <p:anim calcmode="lin" valueType="num">
                                      <p:cBhvr additive="base">
                                        <p:cTn id="118" dur="1000" fill="hold"/>
                                        <p:tgtEl>
                                          <p:spTgt spid="76"/>
                                        </p:tgtEl>
                                        <p:attrNameLst>
                                          <p:attrName>ppt_x</p:attrName>
                                        </p:attrNameLst>
                                      </p:cBhvr>
                                      <p:tavLst>
                                        <p:tav tm="0">
                                          <p:val>
                                            <p:strVal val="#ppt_x"/>
                                          </p:val>
                                        </p:tav>
                                        <p:tav tm="100000">
                                          <p:val>
                                            <p:strVal val="#ppt_x"/>
                                          </p:val>
                                        </p:tav>
                                      </p:tavLst>
                                    </p:anim>
                                    <p:anim calcmode="lin" valueType="num">
                                      <p:cBhvr additive="base">
                                        <p:cTn id="119" dur="10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P spid="31" grpId="0" animBg="1"/>
      <p:bldP spid="34" grpId="0"/>
      <p:bldP spid="37" grpId="0" animBg="1"/>
      <p:bldP spid="40" grpId="0"/>
      <p:bldP spid="43" grpId="0" animBg="1"/>
      <p:bldP spid="46" grpId="0"/>
      <p:bldP spid="55" grpId="0" animBg="1"/>
      <p:bldP spid="58" grpId="0"/>
      <p:bldP spid="4" grpId="0" build="p"/>
      <p:bldP spid="10" grpId="0" animBg="1"/>
      <p:bldP spid="62" grpId="0" animBg="1"/>
      <p:bldP spid="63" grpId="0"/>
      <p:bldP spid="65" grpId="0" animBg="1"/>
      <p:bldP spid="66" grpId="0"/>
      <p:bldP spid="67" grpId="0" animBg="1"/>
      <p:bldP spid="68" grpId="0"/>
      <p:bldP spid="70" grpId="0" animBg="1"/>
      <p:bldP spid="71" grpId="0"/>
      <p:bldP spid="72" grpId="0" animBg="1"/>
      <p:bldP spid="73" grpId="0"/>
      <p:bldP spid="75" grpId="0"/>
      <p:bldP spid="7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33CCA8-99A8-493B-A004-58832194C33C}"/>
              </a:ext>
            </a:extLst>
          </p:cNvPr>
          <p:cNvGrpSpPr/>
          <p:nvPr/>
        </p:nvGrpSpPr>
        <p:grpSpPr>
          <a:xfrm>
            <a:off x="-594361" y="4389985"/>
            <a:ext cx="2791777" cy="2751226"/>
            <a:chOff x="-815657" y="2355533"/>
            <a:chExt cx="4918074" cy="4846638"/>
          </a:xfrm>
        </p:grpSpPr>
        <p:sp>
          <p:nvSpPr>
            <p:cNvPr id="4" name="Freeform 5">
              <a:extLst>
                <a:ext uri="{FF2B5EF4-FFF2-40B4-BE49-F238E27FC236}">
                  <a16:creationId xmlns:a16="http://schemas.microsoft.com/office/drawing/2014/main" id="{8DFDEA51-DA41-45C2-AAFF-040ACF67A243}"/>
                </a:ext>
              </a:extLst>
            </p:cNvPr>
            <p:cNvSpPr>
              <a:spLocks/>
            </p:cNvSpPr>
            <p:nvPr/>
          </p:nvSpPr>
          <p:spPr bwMode="auto">
            <a:xfrm>
              <a:off x="-815657" y="4106546"/>
              <a:ext cx="3201987" cy="3095625"/>
            </a:xfrm>
            <a:custGeom>
              <a:avLst/>
              <a:gdLst>
                <a:gd name="T0" fmla="*/ 3 w 1656"/>
                <a:gd name="T1" fmla="*/ 0 h 1609"/>
                <a:gd name="T2" fmla="*/ 0 w 1656"/>
                <a:gd name="T3" fmla="*/ 101 h 1609"/>
                <a:gd name="T4" fmla="*/ 1508 w 1656"/>
                <a:gd name="T5" fmla="*/ 1609 h 1609"/>
                <a:gd name="T6" fmla="*/ 1656 w 1656"/>
                <a:gd name="T7" fmla="*/ 1602 h 1609"/>
                <a:gd name="T8" fmla="*/ 811 w 1656"/>
                <a:gd name="T9" fmla="*/ 1237 h 1609"/>
                <a:gd name="T10" fmla="*/ 3 w 1656"/>
                <a:gd name="T11" fmla="*/ 0 h 1609"/>
              </a:gdLst>
              <a:ahLst/>
              <a:cxnLst>
                <a:cxn ang="0">
                  <a:pos x="T0" y="T1"/>
                </a:cxn>
                <a:cxn ang="0">
                  <a:pos x="T2" y="T3"/>
                </a:cxn>
                <a:cxn ang="0">
                  <a:pos x="T4" y="T5"/>
                </a:cxn>
                <a:cxn ang="0">
                  <a:pos x="T6" y="T7"/>
                </a:cxn>
                <a:cxn ang="0">
                  <a:pos x="T8" y="T9"/>
                </a:cxn>
                <a:cxn ang="0">
                  <a:pos x="T10" y="T11"/>
                </a:cxn>
              </a:cxnLst>
              <a:rect l="0" t="0" r="r" b="b"/>
              <a:pathLst>
                <a:path w="1656" h="1609">
                  <a:moveTo>
                    <a:pt x="3" y="0"/>
                  </a:moveTo>
                  <a:cubicBezTo>
                    <a:pt x="1" y="34"/>
                    <a:pt x="0" y="67"/>
                    <a:pt x="0" y="101"/>
                  </a:cubicBezTo>
                  <a:cubicBezTo>
                    <a:pt x="0" y="934"/>
                    <a:pt x="675" y="1609"/>
                    <a:pt x="1508" y="1609"/>
                  </a:cubicBezTo>
                  <a:cubicBezTo>
                    <a:pt x="1558" y="1609"/>
                    <a:pt x="1607" y="1607"/>
                    <a:pt x="1656" y="1602"/>
                  </a:cubicBezTo>
                  <a:cubicBezTo>
                    <a:pt x="1334" y="1571"/>
                    <a:pt x="1042" y="1438"/>
                    <a:pt x="811" y="1237"/>
                  </a:cubicBezTo>
                  <a:cubicBezTo>
                    <a:pt x="357" y="1000"/>
                    <a:pt x="39" y="539"/>
                    <a:pt x="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5" name="Freeform 6">
              <a:extLst>
                <a:ext uri="{FF2B5EF4-FFF2-40B4-BE49-F238E27FC236}">
                  <a16:creationId xmlns:a16="http://schemas.microsoft.com/office/drawing/2014/main" id="{D0A6FDE6-53F5-4EBF-B16D-A0408F20A3BA}"/>
                </a:ext>
              </a:extLst>
            </p:cNvPr>
            <p:cNvSpPr>
              <a:spLocks/>
            </p:cNvSpPr>
            <p:nvPr/>
          </p:nvSpPr>
          <p:spPr bwMode="auto">
            <a:xfrm>
              <a:off x="-809307" y="3911283"/>
              <a:ext cx="1562100" cy="2574925"/>
            </a:xfrm>
            <a:custGeom>
              <a:avLst/>
              <a:gdLst>
                <a:gd name="T0" fmla="*/ 808 w 808"/>
                <a:gd name="T1" fmla="*/ 1338 h 1338"/>
                <a:gd name="T2" fmla="*/ 451 w 808"/>
                <a:gd name="T3" fmla="*/ 877 h 1338"/>
                <a:gd name="T4" fmla="*/ 10 w 808"/>
                <a:gd name="T5" fmla="*/ 0 h 1338"/>
                <a:gd name="T6" fmla="*/ 0 w 808"/>
                <a:gd name="T7" fmla="*/ 101 h 1338"/>
                <a:gd name="T8" fmla="*/ 808 w 808"/>
                <a:gd name="T9" fmla="*/ 1338 h 1338"/>
              </a:gdLst>
              <a:ahLst/>
              <a:cxnLst>
                <a:cxn ang="0">
                  <a:pos x="T0" y="T1"/>
                </a:cxn>
                <a:cxn ang="0">
                  <a:pos x="T2" y="T3"/>
                </a:cxn>
                <a:cxn ang="0">
                  <a:pos x="T4" y="T5"/>
                </a:cxn>
                <a:cxn ang="0">
                  <a:pos x="T6" y="T7"/>
                </a:cxn>
                <a:cxn ang="0">
                  <a:pos x="T8" y="T9"/>
                </a:cxn>
              </a:cxnLst>
              <a:rect l="0" t="0" r="r" b="b"/>
              <a:pathLst>
                <a:path w="808" h="1338">
                  <a:moveTo>
                    <a:pt x="808" y="1338"/>
                  </a:moveTo>
                  <a:cubicBezTo>
                    <a:pt x="661" y="1209"/>
                    <a:pt x="540" y="1053"/>
                    <a:pt x="451" y="877"/>
                  </a:cubicBezTo>
                  <a:cubicBezTo>
                    <a:pt x="216" y="647"/>
                    <a:pt x="56" y="342"/>
                    <a:pt x="10" y="0"/>
                  </a:cubicBezTo>
                  <a:cubicBezTo>
                    <a:pt x="6" y="33"/>
                    <a:pt x="3" y="67"/>
                    <a:pt x="0" y="101"/>
                  </a:cubicBezTo>
                  <a:cubicBezTo>
                    <a:pt x="36" y="640"/>
                    <a:pt x="354" y="1101"/>
                    <a:pt x="808" y="1338"/>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6" name="Freeform 7">
              <a:extLst>
                <a:ext uri="{FF2B5EF4-FFF2-40B4-BE49-F238E27FC236}">
                  <a16:creationId xmlns:a16="http://schemas.microsoft.com/office/drawing/2014/main" id="{5AF9DB10-00FA-40F4-9CE8-FD3814127619}"/>
                </a:ext>
              </a:extLst>
            </p:cNvPr>
            <p:cNvSpPr>
              <a:spLocks/>
            </p:cNvSpPr>
            <p:nvPr/>
          </p:nvSpPr>
          <p:spPr bwMode="auto">
            <a:xfrm>
              <a:off x="-790257" y="3717608"/>
              <a:ext cx="852487" cy="1882775"/>
            </a:xfrm>
            <a:custGeom>
              <a:avLst/>
              <a:gdLst>
                <a:gd name="T0" fmla="*/ 17 w 441"/>
                <a:gd name="T1" fmla="*/ 0 h 978"/>
                <a:gd name="T2" fmla="*/ 0 w 441"/>
                <a:gd name="T3" fmla="*/ 101 h 978"/>
                <a:gd name="T4" fmla="*/ 441 w 441"/>
                <a:gd name="T5" fmla="*/ 978 h 978"/>
                <a:gd name="T6" fmla="*/ 321 w 441"/>
                <a:gd name="T7" fmla="*/ 643 h 978"/>
                <a:gd name="T8" fmla="*/ 17 w 441"/>
                <a:gd name="T9" fmla="*/ 0 h 978"/>
              </a:gdLst>
              <a:ahLst/>
              <a:cxnLst>
                <a:cxn ang="0">
                  <a:pos x="T0" y="T1"/>
                </a:cxn>
                <a:cxn ang="0">
                  <a:pos x="T2" y="T3"/>
                </a:cxn>
                <a:cxn ang="0">
                  <a:pos x="T4" y="T5"/>
                </a:cxn>
                <a:cxn ang="0">
                  <a:pos x="T6" y="T7"/>
                </a:cxn>
                <a:cxn ang="0">
                  <a:pos x="T8" y="T9"/>
                </a:cxn>
              </a:cxnLst>
              <a:rect l="0" t="0" r="r" b="b"/>
              <a:pathLst>
                <a:path w="441" h="978">
                  <a:moveTo>
                    <a:pt x="17" y="0"/>
                  </a:moveTo>
                  <a:cubicBezTo>
                    <a:pt x="11" y="33"/>
                    <a:pt x="5" y="67"/>
                    <a:pt x="0" y="101"/>
                  </a:cubicBezTo>
                  <a:cubicBezTo>
                    <a:pt x="46" y="443"/>
                    <a:pt x="206" y="748"/>
                    <a:pt x="441" y="978"/>
                  </a:cubicBezTo>
                  <a:cubicBezTo>
                    <a:pt x="389" y="873"/>
                    <a:pt x="348" y="760"/>
                    <a:pt x="321" y="643"/>
                  </a:cubicBezTo>
                  <a:cubicBezTo>
                    <a:pt x="173" y="459"/>
                    <a:pt x="66" y="240"/>
                    <a:pt x="1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7" name="Freeform 8">
              <a:extLst>
                <a:ext uri="{FF2B5EF4-FFF2-40B4-BE49-F238E27FC236}">
                  <a16:creationId xmlns:a16="http://schemas.microsoft.com/office/drawing/2014/main" id="{245E6B78-1B03-402D-A924-EC16096FF5DE}"/>
                </a:ext>
              </a:extLst>
            </p:cNvPr>
            <p:cNvSpPr>
              <a:spLocks/>
            </p:cNvSpPr>
            <p:nvPr/>
          </p:nvSpPr>
          <p:spPr bwMode="auto">
            <a:xfrm>
              <a:off x="-756920" y="3523933"/>
              <a:ext cx="587375" cy="1430338"/>
            </a:xfrm>
            <a:custGeom>
              <a:avLst/>
              <a:gdLst>
                <a:gd name="T0" fmla="*/ 268 w 304"/>
                <a:gd name="T1" fmla="*/ 496 h 744"/>
                <a:gd name="T2" fmla="*/ 25 w 304"/>
                <a:gd name="T3" fmla="*/ 0 h 744"/>
                <a:gd name="T4" fmla="*/ 0 w 304"/>
                <a:gd name="T5" fmla="*/ 101 h 744"/>
                <a:gd name="T6" fmla="*/ 304 w 304"/>
                <a:gd name="T7" fmla="*/ 744 h 744"/>
                <a:gd name="T8" fmla="*/ 268 w 304"/>
                <a:gd name="T9" fmla="*/ 496 h 744"/>
              </a:gdLst>
              <a:ahLst/>
              <a:cxnLst>
                <a:cxn ang="0">
                  <a:pos x="T0" y="T1"/>
                </a:cxn>
                <a:cxn ang="0">
                  <a:pos x="T2" y="T3"/>
                </a:cxn>
                <a:cxn ang="0">
                  <a:pos x="T4" y="T5"/>
                </a:cxn>
                <a:cxn ang="0">
                  <a:pos x="T6" y="T7"/>
                </a:cxn>
                <a:cxn ang="0">
                  <a:pos x="T8" y="T9"/>
                </a:cxn>
              </a:cxnLst>
              <a:rect l="0" t="0" r="r" b="b"/>
              <a:pathLst>
                <a:path w="304" h="744">
                  <a:moveTo>
                    <a:pt x="268" y="496"/>
                  </a:moveTo>
                  <a:cubicBezTo>
                    <a:pt x="159" y="349"/>
                    <a:pt x="75" y="181"/>
                    <a:pt x="25" y="0"/>
                  </a:cubicBezTo>
                  <a:cubicBezTo>
                    <a:pt x="16" y="33"/>
                    <a:pt x="7" y="67"/>
                    <a:pt x="0" y="101"/>
                  </a:cubicBezTo>
                  <a:cubicBezTo>
                    <a:pt x="49" y="341"/>
                    <a:pt x="156" y="560"/>
                    <a:pt x="304" y="744"/>
                  </a:cubicBezTo>
                  <a:cubicBezTo>
                    <a:pt x="285" y="664"/>
                    <a:pt x="273" y="581"/>
                    <a:pt x="268" y="4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8" name="Freeform 9">
              <a:extLst>
                <a:ext uri="{FF2B5EF4-FFF2-40B4-BE49-F238E27FC236}">
                  <a16:creationId xmlns:a16="http://schemas.microsoft.com/office/drawing/2014/main" id="{8E1A53F2-314F-479D-908D-6CBE866E1FB8}"/>
                </a:ext>
              </a:extLst>
            </p:cNvPr>
            <p:cNvSpPr>
              <a:spLocks/>
            </p:cNvSpPr>
            <p:nvPr/>
          </p:nvSpPr>
          <p:spPr bwMode="auto">
            <a:xfrm>
              <a:off x="-709295" y="3328671"/>
              <a:ext cx="471487" cy="1149350"/>
            </a:xfrm>
            <a:custGeom>
              <a:avLst/>
              <a:gdLst>
                <a:gd name="T0" fmla="*/ 244 w 244"/>
                <a:gd name="T1" fmla="*/ 396 h 597"/>
                <a:gd name="T2" fmla="*/ 32 w 244"/>
                <a:gd name="T3" fmla="*/ 0 h 597"/>
                <a:gd name="T4" fmla="*/ 0 w 244"/>
                <a:gd name="T5" fmla="*/ 101 h 597"/>
                <a:gd name="T6" fmla="*/ 243 w 244"/>
                <a:gd name="T7" fmla="*/ 597 h 597"/>
                <a:gd name="T8" fmla="*/ 241 w 244"/>
                <a:gd name="T9" fmla="*/ 505 h 597"/>
                <a:gd name="T10" fmla="*/ 244 w 244"/>
                <a:gd name="T11" fmla="*/ 396 h 597"/>
              </a:gdLst>
              <a:ahLst/>
              <a:cxnLst>
                <a:cxn ang="0">
                  <a:pos x="T0" y="T1"/>
                </a:cxn>
                <a:cxn ang="0">
                  <a:pos x="T2" y="T3"/>
                </a:cxn>
                <a:cxn ang="0">
                  <a:pos x="T4" y="T5"/>
                </a:cxn>
                <a:cxn ang="0">
                  <a:pos x="T6" y="T7"/>
                </a:cxn>
                <a:cxn ang="0">
                  <a:pos x="T8" y="T9"/>
                </a:cxn>
                <a:cxn ang="0">
                  <a:pos x="T10" y="T11"/>
                </a:cxn>
              </a:cxnLst>
              <a:rect l="0" t="0" r="r" b="b"/>
              <a:pathLst>
                <a:path w="244" h="597">
                  <a:moveTo>
                    <a:pt x="244" y="396"/>
                  </a:moveTo>
                  <a:cubicBezTo>
                    <a:pt x="155" y="276"/>
                    <a:pt x="83" y="143"/>
                    <a:pt x="32" y="0"/>
                  </a:cubicBezTo>
                  <a:cubicBezTo>
                    <a:pt x="20" y="33"/>
                    <a:pt x="9" y="66"/>
                    <a:pt x="0" y="101"/>
                  </a:cubicBezTo>
                  <a:cubicBezTo>
                    <a:pt x="50" y="282"/>
                    <a:pt x="134" y="450"/>
                    <a:pt x="243" y="597"/>
                  </a:cubicBezTo>
                  <a:cubicBezTo>
                    <a:pt x="241" y="566"/>
                    <a:pt x="241" y="536"/>
                    <a:pt x="241" y="505"/>
                  </a:cubicBezTo>
                  <a:cubicBezTo>
                    <a:pt x="241" y="469"/>
                    <a:pt x="242" y="432"/>
                    <a:pt x="244" y="39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9" name="Freeform 10">
              <a:extLst>
                <a:ext uri="{FF2B5EF4-FFF2-40B4-BE49-F238E27FC236}">
                  <a16:creationId xmlns:a16="http://schemas.microsoft.com/office/drawing/2014/main" id="{125399BD-04F6-445B-9F7F-7A7179FCB80B}"/>
                </a:ext>
              </a:extLst>
            </p:cNvPr>
            <p:cNvSpPr>
              <a:spLocks/>
            </p:cNvSpPr>
            <p:nvPr/>
          </p:nvSpPr>
          <p:spPr bwMode="auto">
            <a:xfrm>
              <a:off x="-647382" y="3133408"/>
              <a:ext cx="454025" cy="957263"/>
            </a:xfrm>
            <a:custGeom>
              <a:avLst/>
              <a:gdLst>
                <a:gd name="T0" fmla="*/ 235 w 235"/>
                <a:gd name="T1" fmla="*/ 325 h 498"/>
                <a:gd name="T2" fmla="*/ 40 w 235"/>
                <a:gd name="T3" fmla="*/ 0 h 498"/>
                <a:gd name="T4" fmla="*/ 0 w 235"/>
                <a:gd name="T5" fmla="*/ 102 h 498"/>
                <a:gd name="T6" fmla="*/ 212 w 235"/>
                <a:gd name="T7" fmla="*/ 498 h 498"/>
                <a:gd name="T8" fmla="*/ 235 w 235"/>
                <a:gd name="T9" fmla="*/ 325 h 498"/>
              </a:gdLst>
              <a:ahLst/>
              <a:cxnLst>
                <a:cxn ang="0">
                  <a:pos x="T0" y="T1"/>
                </a:cxn>
                <a:cxn ang="0">
                  <a:pos x="T2" y="T3"/>
                </a:cxn>
                <a:cxn ang="0">
                  <a:pos x="T4" y="T5"/>
                </a:cxn>
                <a:cxn ang="0">
                  <a:pos x="T6" y="T7"/>
                </a:cxn>
                <a:cxn ang="0">
                  <a:pos x="T8" y="T9"/>
                </a:cxn>
              </a:cxnLst>
              <a:rect l="0" t="0" r="r" b="b"/>
              <a:pathLst>
                <a:path w="235" h="498">
                  <a:moveTo>
                    <a:pt x="235" y="325"/>
                  </a:moveTo>
                  <a:cubicBezTo>
                    <a:pt x="157" y="226"/>
                    <a:pt x="91" y="117"/>
                    <a:pt x="40" y="0"/>
                  </a:cubicBezTo>
                  <a:cubicBezTo>
                    <a:pt x="25" y="33"/>
                    <a:pt x="12" y="67"/>
                    <a:pt x="0" y="102"/>
                  </a:cubicBezTo>
                  <a:cubicBezTo>
                    <a:pt x="51" y="245"/>
                    <a:pt x="123" y="378"/>
                    <a:pt x="212" y="498"/>
                  </a:cubicBezTo>
                  <a:cubicBezTo>
                    <a:pt x="217" y="439"/>
                    <a:pt x="224" y="382"/>
                    <a:pt x="235" y="32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0" name="Freeform 11">
              <a:extLst>
                <a:ext uri="{FF2B5EF4-FFF2-40B4-BE49-F238E27FC236}">
                  <a16:creationId xmlns:a16="http://schemas.microsoft.com/office/drawing/2014/main" id="{F2A071C3-46C4-4F74-81C5-AF41BC6F9BC0}"/>
                </a:ext>
              </a:extLst>
            </p:cNvPr>
            <p:cNvSpPr>
              <a:spLocks/>
            </p:cNvSpPr>
            <p:nvPr/>
          </p:nvSpPr>
          <p:spPr bwMode="auto">
            <a:xfrm>
              <a:off x="-569595" y="2938146"/>
              <a:ext cx="449262" cy="819150"/>
            </a:xfrm>
            <a:custGeom>
              <a:avLst/>
              <a:gdLst>
                <a:gd name="T0" fmla="*/ 49 w 233"/>
                <a:gd name="T1" fmla="*/ 0 h 426"/>
                <a:gd name="T2" fmla="*/ 0 w 233"/>
                <a:gd name="T3" fmla="*/ 101 h 426"/>
                <a:gd name="T4" fmla="*/ 195 w 233"/>
                <a:gd name="T5" fmla="*/ 426 h 426"/>
                <a:gd name="T6" fmla="*/ 233 w 233"/>
                <a:gd name="T7" fmla="*/ 270 h 426"/>
                <a:gd name="T8" fmla="*/ 49 w 233"/>
                <a:gd name="T9" fmla="*/ 0 h 426"/>
              </a:gdLst>
              <a:ahLst/>
              <a:cxnLst>
                <a:cxn ang="0">
                  <a:pos x="T0" y="T1"/>
                </a:cxn>
                <a:cxn ang="0">
                  <a:pos x="T2" y="T3"/>
                </a:cxn>
                <a:cxn ang="0">
                  <a:pos x="T4" y="T5"/>
                </a:cxn>
                <a:cxn ang="0">
                  <a:pos x="T6" y="T7"/>
                </a:cxn>
                <a:cxn ang="0">
                  <a:pos x="T8" y="T9"/>
                </a:cxn>
              </a:cxnLst>
              <a:rect l="0" t="0" r="r" b="b"/>
              <a:pathLst>
                <a:path w="233" h="426">
                  <a:moveTo>
                    <a:pt x="49" y="0"/>
                  </a:moveTo>
                  <a:cubicBezTo>
                    <a:pt x="32" y="33"/>
                    <a:pt x="15" y="67"/>
                    <a:pt x="0" y="101"/>
                  </a:cubicBezTo>
                  <a:cubicBezTo>
                    <a:pt x="51" y="218"/>
                    <a:pt x="117" y="327"/>
                    <a:pt x="195" y="426"/>
                  </a:cubicBezTo>
                  <a:cubicBezTo>
                    <a:pt x="205" y="373"/>
                    <a:pt x="218" y="321"/>
                    <a:pt x="233" y="270"/>
                  </a:cubicBezTo>
                  <a:cubicBezTo>
                    <a:pt x="162" y="188"/>
                    <a:pt x="101" y="97"/>
                    <a:pt x="49"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1" name="Freeform 12">
              <a:extLst>
                <a:ext uri="{FF2B5EF4-FFF2-40B4-BE49-F238E27FC236}">
                  <a16:creationId xmlns:a16="http://schemas.microsoft.com/office/drawing/2014/main" id="{3CBFC142-3BB1-48C8-BC5B-7B9DE6CE3072}"/>
                </a:ext>
              </a:extLst>
            </p:cNvPr>
            <p:cNvSpPr>
              <a:spLocks/>
            </p:cNvSpPr>
            <p:nvPr/>
          </p:nvSpPr>
          <p:spPr bwMode="auto">
            <a:xfrm>
              <a:off x="-475932" y="2744471"/>
              <a:ext cx="457200" cy="712788"/>
            </a:xfrm>
            <a:custGeom>
              <a:avLst/>
              <a:gdLst>
                <a:gd name="T0" fmla="*/ 236 w 236"/>
                <a:gd name="T1" fmla="*/ 227 h 371"/>
                <a:gd name="T2" fmla="*/ 59 w 236"/>
                <a:gd name="T3" fmla="*/ 0 h 371"/>
                <a:gd name="T4" fmla="*/ 0 w 236"/>
                <a:gd name="T5" fmla="*/ 101 h 371"/>
                <a:gd name="T6" fmla="*/ 184 w 236"/>
                <a:gd name="T7" fmla="*/ 371 h 371"/>
                <a:gd name="T8" fmla="*/ 236 w 236"/>
                <a:gd name="T9" fmla="*/ 227 h 371"/>
              </a:gdLst>
              <a:ahLst/>
              <a:cxnLst>
                <a:cxn ang="0">
                  <a:pos x="T0" y="T1"/>
                </a:cxn>
                <a:cxn ang="0">
                  <a:pos x="T2" y="T3"/>
                </a:cxn>
                <a:cxn ang="0">
                  <a:pos x="T4" y="T5"/>
                </a:cxn>
                <a:cxn ang="0">
                  <a:pos x="T6" y="T7"/>
                </a:cxn>
                <a:cxn ang="0">
                  <a:pos x="T8" y="T9"/>
                </a:cxn>
              </a:cxnLst>
              <a:rect l="0" t="0" r="r" b="b"/>
              <a:pathLst>
                <a:path w="236" h="371">
                  <a:moveTo>
                    <a:pt x="236" y="227"/>
                  </a:moveTo>
                  <a:cubicBezTo>
                    <a:pt x="170" y="157"/>
                    <a:pt x="111" y="81"/>
                    <a:pt x="59" y="0"/>
                  </a:cubicBezTo>
                  <a:cubicBezTo>
                    <a:pt x="38" y="33"/>
                    <a:pt x="18" y="67"/>
                    <a:pt x="0" y="101"/>
                  </a:cubicBezTo>
                  <a:cubicBezTo>
                    <a:pt x="52" y="198"/>
                    <a:pt x="113" y="289"/>
                    <a:pt x="184" y="371"/>
                  </a:cubicBezTo>
                  <a:cubicBezTo>
                    <a:pt x="199" y="322"/>
                    <a:pt x="216" y="274"/>
                    <a:pt x="236" y="22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2" name="Freeform 13">
              <a:extLst>
                <a:ext uri="{FF2B5EF4-FFF2-40B4-BE49-F238E27FC236}">
                  <a16:creationId xmlns:a16="http://schemas.microsoft.com/office/drawing/2014/main" id="{D9679187-D188-4986-985C-95636C8CB57F}"/>
                </a:ext>
              </a:extLst>
            </p:cNvPr>
            <p:cNvSpPr>
              <a:spLocks/>
            </p:cNvSpPr>
            <p:nvPr/>
          </p:nvSpPr>
          <p:spPr bwMode="auto">
            <a:xfrm>
              <a:off x="-361632" y="2549208"/>
              <a:ext cx="469900" cy="631825"/>
            </a:xfrm>
            <a:custGeom>
              <a:avLst/>
              <a:gdLst>
                <a:gd name="T0" fmla="*/ 70 w 243"/>
                <a:gd name="T1" fmla="*/ 0 h 328"/>
                <a:gd name="T2" fmla="*/ 0 w 243"/>
                <a:gd name="T3" fmla="*/ 101 h 328"/>
                <a:gd name="T4" fmla="*/ 177 w 243"/>
                <a:gd name="T5" fmla="*/ 328 h 328"/>
                <a:gd name="T6" fmla="*/ 243 w 243"/>
                <a:gd name="T7" fmla="*/ 191 h 328"/>
                <a:gd name="T8" fmla="*/ 70 w 243"/>
                <a:gd name="T9" fmla="*/ 0 h 328"/>
              </a:gdLst>
              <a:ahLst/>
              <a:cxnLst>
                <a:cxn ang="0">
                  <a:pos x="T0" y="T1"/>
                </a:cxn>
                <a:cxn ang="0">
                  <a:pos x="T2" y="T3"/>
                </a:cxn>
                <a:cxn ang="0">
                  <a:pos x="T4" y="T5"/>
                </a:cxn>
                <a:cxn ang="0">
                  <a:pos x="T6" y="T7"/>
                </a:cxn>
                <a:cxn ang="0">
                  <a:pos x="T8" y="T9"/>
                </a:cxn>
              </a:cxnLst>
              <a:rect l="0" t="0" r="r" b="b"/>
              <a:pathLst>
                <a:path w="243" h="328">
                  <a:moveTo>
                    <a:pt x="70" y="0"/>
                  </a:moveTo>
                  <a:cubicBezTo>
                    <a:pt x="46" y="33"/>
                    <a:pt x="22" y="66"/>
                    <a:pt x="0" y="101"/>
                  </a:cubicBezTo>
                  <a:cubicBezTo>
                    <a:pt x="52" y="182"/>
                    <a:pt x="111" y="258"/>
                    <a:pt x="177" y="328"/>
                  </a:cubicBezTo>
                  <a:cubicBezTo>
                    <a:pt x="197" y="281"/>
                    <a:pt x="219" y="235"/>
                    <a:pt x="243" y="191"/>
                  </a:cubicBezTo>
                  <a:cubicBezTo>
                    <a:pt x="180" y="132"/>
                    <a:pt x="122" y="68"/>
                    <a:pt x="7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3" name="Freeform 14">
              <a:extLst>
                <a:ext uri="{FF2B5EF4-FFF2-40B4-BE49-F238E27FC236}">
                  <a16:creationId xmlns:a16="http://schemas.microsoft.com/office/drawing/2014/main" id="{987391EC-FEC1-42BF-B7BB-3BF64449C333}"/>
                </a:ext>
              </a:extLst>
            </p:cNvPr>
            <p:cNvSpPr>
              <a:spLocks/>
            </p:cNvSpPr>
            <p:nvPr/>
          </p:nvSpPr>
          <p:spPr bwMode="auto">
            <a:xfrm>
              <a:off x="-226695" y="2355533"/>
              <a:ext cx="490537" cy="561975"/>
            </a:xfrm>
            <a:custGeom>
              <a:avLst/>
              <a:gdLst>
                <a:gd name="T0" fmla="*/ 173 w 253"/>
                <a:gd name="T1" fmla="*/ 292 h 292"/>
                <a:gd name="T2" fmla="*/ 253 w 253"/>
                <a:gd name="T3" fmla="*/ 160 h 292"/>
                <a:gd name="T4" fmla="*/ 84 w 253"/>
                <a:gd name="T5" fmla="*/ 0 h 292"/>
                <a:gd name="T6" fmla="*/ 0 w 253"/>
                <a:gd name="T7" fmla="*/ 101 h 292"/>
                <a:gd name="T8" fmla="*/ 173 w 253"/>
                <a:gd name="T9" fmla="*/ 292 h 292"/>
              </a:gdLst>
              <a:ahLst/>
              <a:cxnLst>
                <a:cxn ang="0">
                  <a:pos x="T0" y="T1"/>
                </a:cxn>
                <a:cxn ang="0">
                  <a:pos x="T2" y="T3"/>
                </a:cxn>
                <a:cxn ang="0">
                  <a:pos x="T4" y="T5"/>
                </a:cxn>
                <a:cxn ang="0">
                  <a:pos x="T6" y="T7"/>
                </a:cxn>
                <a:cxn ang="0">
                  <a:pos x="T8" y="T9"/>
                </a:cxn>
              </a:cxnLst>
              <a:rect l="0" t="0" r="r" b="b"/>
              <a:pathLst>
                <a:path w="253" h="292">
                  <a:moveTo>
                    <a:pt x="173" y="292"/>
                  </a:moveTo>
                  <a:cubicBezTo>
                    <a:pt x="197" y="247"/>
                    <a:pt x="224" y="203"/>
                    <a:pt x="253" y="160"/>
                  </a:cubicBezTo>
                  <a:cubicBezTo>
                    <a:pt x="193" y="111"/>
                    <a:pt x="136" y="57"/>
                    <a:pt x="84" y="0"/>
                  </a:cubicBezTo>
                  <a:cubicBezTo>
                    <a:pt x="55" y="32"/>
                    <a:pt x="27" y="66"/>
                    <a:pt x="0" y="101"/>
                  </a:cubicBezTo>
                  <a:cubicBezTo>
                    <a:pt x="52" y="169"/>
                    <a:pt x="110" y="233"/>
                    <a:pt x="173" y="29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4" name="Freeform 19">
              <a:extLst>
                <a:ext uri="{FF2B5EF4-FFF2-40B4-BE49-F238E27FC236}">
                  <a16:creationId xmlns:a16="http://schemas.microsoft.com/office/drawing/2014/main" id="{B0F8D4C9-3EF5-4D39-9D66-6CC3E3AFC05D}"/>
                </a:ext>
              </a:extLst>
            </p:cNvPr>
            <p:cNvSpPr>
              <a:spLocks/>
            </p:cNvSpPr>
            <p:nvPr/>
          </p:nvSpPr>
          <p:spPr bwMode="auto">
            <a:xfrm>
              <a:off x="752793" y="6486208"/>
              <a:ext cx="1920875" cy="703263"/>
            </a:xfrm>
            <a:custGeom>
              <a:avLst/>
              <a:gdLst>
                <a:gd name="T0" fmla="*/ 515 w 993"/>
                <a:gd name="T1" fmla="*/ 159 h 365"/>
                <a:gd name="T2" fmla="*/ 0 w 993"/>
                <a:gd name="T3" fmla="*/ 0 h 365"/>
                <a:gd name="T4" fmla="*/ 845 w 993"/>
                <a:gd name="T5" fmla="*/ 365 h 365"/>
                <a:gd name="T6" fmla="*/ 993 w 993"/>
                <a:gd name="T7" fmla="*/ 343 h 365"/>
                <a:gd name="T8" fmla="*/ 515 w 993"/>
                <a:gd name="T9" fmla="*/ 159 h 365"/>
              </a:gdLst>
              <a:ahLst/>
              <a:cxnLst>
                <a:cxn ang="0">
                  <a:pos x="T0" y="T1"/>
                </a:cxn>
                <a:cxn ang="0">
                  <a:pos x="T2" y="T3"/>
                </a:cxn>
                <a:cxn ang="0">
                  <a:pos x="T4" y="T5"/>
                </a:cxn>
                <a:cxn ang="0">
                  <a:pos x="T6" y="T7"/>
                </a:cxn>
                <a:cxn ang="0">
                  <a:pos x="T8" y="T9"/>
                </a:cxn>
              </a:cxnLst>
              <a:rect l="0" t="0" r="r" b="b"/>
              <a:pathLst>
                <a:path w="993" h="365">
                  <a:moveTo>
                    <a:pt x="515" y="159"/>
                  </a:moveTo>
                  <a:cubicBezTo>
                    <a:pt x="331" y="137"/>
                    <a:pt x="157" y="82"/>
                    <a:pt x="0" y="0"/>
                  </a:cubicBezTo>
                  <a:cubicBezTo>
                    <a:pt x="231" y="201"/>
                    <a:pt x="523" y="334"/>
                    <a:pt x="845" y="365"/>
                  </a:cubicBezTo>
                  <a:cubicBezTo>
                    <a:pt x="895" y="360"/>
                    <a:pt x="944" y="353"/>
                    <a:pt x="993" y="343"/>
                  </a:cubicBezTo>
                  <a:cubicBezTo>
                    <a:pt x="821" y="309"/>
                    <a:pt x="660" y="246"/>
                    <a:pt x="515" y="15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5" name="Freeform 20">
              <a:extLst>
                <a:ext uri="{FF2B5EF4-FFF2-40B4-BE49-F238E27FC236}">
                  <a16:creationId xmlns:a16="http://schemas.microsoft.com/office/drawing/2014/main" id="{3167E0F4-60B3-4B01-BE55-417B2AE9AA22}"/>
                </a:ext>
              </a:extLst>
            </p:cNvPr>
            <p:cNvSpPr>
              <a:spLocks/>
            </p:cNvSpPr>
            <p:nvPr/>
          </p:nvSpPr>
          <p:spPr bwMode="auto">
            <a:xfrm>
              <a:off x="62230" y="5600383"/>
              <a:ext cx="1685925" cy="1192213"/>
            </a:xfrm>
            <a:custGeom>
              <a:avLst/>
              <a:gdLst>
                <a:gd name="T0" fmla="*/ 523 w 872"/>
                <a:gd name="T1" fmla="*/ 333 h 620"/>
                <a:gd name="T2" fmla="*/ 0 w 872"/>
                <a:gd name="T3" fmla="*/ 0 h 620"/>
                <a:gd name="T4" fmla="*/ 357 w 872"/>
                <a:gd name="T5" fmla="*/ 461 h 620"/>
                <a:gd name="T6" fmla="*/ 872 w 872"/>
                <a:gd name="T7" fmla="*/ 620 h 620"/>
                <a:gd name="T8" fmla="*/ 523 w 872"/>
                <a:gd name="T9" fmla="*/ 333 h 620"/>
              </a:gdLst>
              <a:ahLst/>
              <a:cxnLst>
                <a:cxn ang="0">
                  <a:pos x="T0" y="T1"/>
                </a:cxn>
                <a:cxn ang="0">
                  <a:pos x="T2" y="T3"/>
                </a:cxn>
                <a:cxn ang="0">
                  <a:pos x="T4" y="T5"/>
                </a:cxn>
                <a:cxn ang="0">
                  <a:pos x="T6" y="T7"/>
                </a:cxn>
                <a:cxn ang="0">
                  <a:pos x="T8" y="T9"/>
                </a:cxn>
              </a:cxnLst>
              <a:rect l="0" t="0" r="r" b="b"/>
              <a:pathLst>
                <a:path w="872" h="620">
                  <a:moveTo>
                    <a:pt x="523" y="333"/>
                  </a:moveTo>
                  <a:cubicBezTo>
                    <a:pt x="326" y="258"/>
                    <a:pt x="148" y="144"/>
                    <a:pt x="0" y="0"/>
                  </a:cubicBezTo>
                  <a:cubicBezTo>
                    <a:pt x="89" y="176"/>
                    <a:pt x="210" y="332"/>
                    <a:pt x="357" y="461"/>
                  </a:cubicBezTo>
                  <a:cubicBezTo>
                    <a:pt x="514" y="543"/>
                    <a:pt x="688" y="598"/>
                    <a:pt x="872" y="620"/>
                  </a:cubicBezTo>
                  <a:cubicBezTo>
                    <a:pt x="742" y="542"/>
                    <a:pt x="624" y="445"/>
                    <a:pt x="523" y="33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6" name="Freeform 21">
              <a:extLst>
                <a:ext uri="{FF2B5EF4-FFF2-40B4-BE49-F238E27FC236}">
                  <a16:creationId xmlns:a16="http://schemas.microsoft.com/office/drawing/2014/main" id="{D053F95B-4B50-4D4E-BD59-A903DE9A1C0F}"/>
                </a:ext>
              </a:extLst>
            </p:cNvPr>
            <p:cNvSpPr>
              <a:spLocks/>
            </p:cNvSpPr>
            <p:nvPr/>
          </p:nvSpPr>
          <p:spPr bwMode="auto">
            <a:xfrm>
              <a:off x="-169545" y="4954271"/>
              <a:ext cx="1243012" cy="1285875"/>
            </a:xfrm>
            <a:custGeom>
              <a:avLst/>
              <a:gdLst>
                <a:gd name="T0" fmla="*/ 433 w 643"/>
                <a:gd name="T1" fmla="*/ 367 h 668"/>
                <a:gd name="T2" fmla="*/ 0 w 643"/>
                <a:gd name="T3" fmla="*/ 0 h 668"/>
                <a:gd name="T4" fmla="*/ 120 w 643"/>
                <a:gd name="T5" fmla="*/ 335 h 668"/>
                <a:gd name="T6" fmla="*/ 643 w 643"/>
                <a:gd name="T7" fmla="*/ 668 h 668"/>
                <a:gd name="T8" fmla="*/ 433 w 643"/>
                <a:gd name="T9" fmla="*/ 367 h 668"/>
              </a:gdLst>
              <a:ahLst/>
              <a:cxnLst>
                <a:cxn ang="0">
                  <a:pos x="T0" y="T1"/>
                </a:cxn>
                <a:cxn ang="0">
                  <a:pos x="T2" y="T3"/>
                </a:cxn>
                <a:cxn ang="0">
                  <a:pos x="T4" y="T5"/>
                </a:cxn>
                <a:cxn ang="0">
                  <a:pos x="T6" y="T7"/>
                </a:cxn>
                <a:cxn ang="0">
                  <a:pos x="T8" y="T9"/>
                </a:cxn>
              </a:cxnLst>
              <a:rect l="0" t="0" r="r" b="b"/>
              <a:pathLst>
                <a:path w="643" h="668">
                  <a:moveTo>
                    <a:pt x="433" y="367"/>
                  </a:moveTo>
                  <a:cubicBezTo>
                    <a:pt x="266" y="273"/>
                    <a:pt x="119" y="148"/>
                    <a:pt x="0" y="0"/>
                  </a:cubicBezTo>
                  <a:cubicBezTo>
                    <a:pt x="27" y="117"/>
                    <a:pt x="68" y="230"/>
                    <a:pt x="120" y="335"/>
                  </a:cubicBezTo>
                  <a:cubicBezTo>
                    <a:pt x="268" y="479"/>
                    <a:pt x="446" y="593"/>
                    <a:pt x="643" y="668"/>
                  </a:cubicBezTo>
                  <a:cubicBezTo>
                    <a:pt x="561" y="577"/>
                    <a:pt x="491" y="476"/>
                    <a:pt x="433" y="36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7" name="Freeform 22">
              <a:extLst>
                <a:ext uri="{FF2B5EF4-FFF2-40B4-BE49-F238E27FC236}">
                  <a16:creationId xmlns:a16="http://schemas.microsoft.com/office/drawing/2014/main" id="{328938D3-014F-4606-BEC7-D693E00784B8}"/>
                </a:ext>
              </a:extLst>
            </p:cNvPr>
            <p:cNvSpPr>
              <a:spLocks/>
            </p:cNvSpPr>
            <p:nvPr/>
          </p:nvSpPr>
          <p:spPr bwMode="auto">
            <a:xfrm>
              <a:off x="-239395" y="4478021"/>
              <a:ext cx="906462" cy="1182688"/>
            </a:xfrm>
            <a:custGeom>
              <a:avLst/>
              <a:gdLst>
                <a:gd name="T0" fmla="*/ 0 w 469"/>
                <a:gd name="T1" fmla="*/ 0 h 615"/>
                <a:gd name="T2" fmla="*/ 36 w 469"/>
                <a:gd name="T3" fmla="*/ 248 h 615"/>
                <a:gd name="T4" fmla="*/ 469 w 469"/>
                <a:gd name="T5" fmla="*/ 615 h 615"/>
                <a:gd name="T6" fmla="*/ 357 w 469"/>
                <a:gd name="T7" fmla="*/ 343 h 615"/>
                <a:gd name="T8" fmla="*/ 0 w 469"/>
                <a:gd name="T9" fmla="*/ 0 h 615"/>
              </a:gdLst>
              <a:ahLst/>
              <a:cxnLst>
                <a:cxn ang="0">
                  <a:pos x="T0" y="T1"/>
                </a:cxn>
                <a:cxn ang="0">
                  <a:pos x="T2" y="T3"/>
                </a:cxn>
                <a:cxn ang="0">
                  <a:pos x="T4" y="T5"/>
                </a:cxn>
                <a:cxn ang="0">
                  <a:pos x="T6" y="T7"/>
                </a:cxn>
                <a:cxn ang="0">
                  <a:pos x="T8" y="T9"/>
                </a:cxn>
              </a:cxnLst>
              <a:rect l="0" t="0" r="r" b="b"/>
              <a:pathLst>
                <a:path w="469" h="615">
                  <a:moveTo>
                    <a:pt x="0" y="0"/>
                  </a:moveTo>
                  <a:cubicBezTo>
                    <a:pt x="5" y="85"/>
                    <a:pt x="17" y="168"/>
                    <a:pt x="36" y="248"/>
                  </a:cubicBezTo>
                  <a:cubicBezTo>
                    <a:pt x="155" y="396"/>
                    <a:pt x="302" y="521"/>
                    <a:pt x="469" y="615"/>
                  </a:cubicBezTo>
                  <a:cubicBezTo>
                    <a:pt x="423" y="529"/>
                    <a:pt x="385" y="438"/>
                    <a:pt x="357" y="343"/>
                  </a:cubicBezTo>
                  <a:cubicBezTo>
                    <a:pt x="220" y="249"/>
                    <a:pt x="99" y="133"/>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8" name="Freeform 23">
              <a:extLst>
                <a:ext uri="{FF2B5EF4-FFF2-40B4-BE49-F238E27FC236}">
                  <a16:creationId xmlns:a16="http://schemas.microsoft.com/office/drawing/2014/main" id="{1B6E76AF-C7DB-4ED2-A246-F411749183C1}"/>
                </a:ext>
              </a:extLst>
            </p:cNvPr>
            <p:cNvSpPr>
              <a:spLocks/>
            </p:cNvSpPr>
            <p:nvPr/>
          </p:nvSpPr>
          <p:spPr bwMode="auto">
            <a:xfrm>
              <a:off x="-242570" y="4090671"/>
              <a:ext cx="693737" cy="1047750"/>
            </a:xfrm>
            <a:custGeom>
              <a:avLst/>
              <a:gdLst>
                <a:gd name="T0" fmla="*/ 359 w 359"/>
                <a:gd name="T1" fmla="*/ 544 h 544"/>
                <a:gd name="T2" fmla="*/ 308 w 359"/>
                <a:gd name="T3" fmla="*/ 305 h 544"/>
                <a:gd name="T4" fmla="*/ 3 w 359"/>
                <a:gd name="T5" fmla="*/ 0 h 544"/>
                <a:gd name="T6" fmla="*/ 0 w 359"/>
                <a:gd name="T7" fmla="*/ 109 h 544"/>
                <a:gd name="T8" fmla="*/ 2 w 359"/>
                <a:gd name="T9" fmla="*/ 201 h 544"/>
                <a:gd name="T10" fmla="*/ 359 w 359"/>
                <a:gd name="T11" fmla="*/ 544 h 544"/>
              </a:gdLst>
              <a:ahLst/>
              <a:cxnLst>
                <a:cxn ang="0">
                  <a:pos x="T0" y="T1"/>
                </a:cxn>
                <a:cxn ang="0">
                  <a:pos x="T2" y="T3"/>
                </a:cxn>
                <a:cxn ang="0">
                  <a:pos x="T4" y="T5"/>
                </a:cxn>
                <a:cxn ang="0">
                  <a:pos x="T6" y="T7"/>
                </a:cxn>
                <a:cxn ang="0">
                  <a:pos x="T8" y="T9"/>
                </a:cxn>
                <a:cxn ang="0">
                  <a:pos x="T10" y="T11"/>
                </a:cxn>
              </a:cxnLst>
              <a:rect l="0" t="0" r="r" b="b"/>
              <a:pathLst>
                <a:path w="359" h="544">
                  <a:moveTo>
                    <a:pt x="359" y="544"/>
                  </a:moveTo>
                  <a:cubicBezTo>
                    <a:pt x="336" y="467"/>
                    <a:pt x="318" y="387"/>
                    <a:pt x="308" y="305"/>
                  </a:cubicBezTo>
                  <a:cubicBezTo>
                    <a:pt x="192" y="218"/>
                    <a:pt x="90" y="116"/>
                    <a:pt x="3" y="0"/>
                  </a:cubicBezTo>
                  <a:cubicBezTo>
                    <a:pt x="1" y="36"/>
                    <a:pt x="0" y="73"/>
                    <a:pt x="0" y="109"/>
                  </a:cubicBezTo>
                  <a:cubicBezTo>
                    <a:pt x="0" y="140"/>
                    <a:pt x="0" y="170"/>
                    <a:pt x="2" y="201"/>
                  </a:cubicBezTo>
                  <a:cubicBezTo>
                    <a:pt x="101" y="334"/>
                    <a:pt x="222" y="450"/>
                    <a:pt x="359" y="544"/>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19" name="Freeform 24">
              <a:extLst>
                <a:ext uri="{FF2B5EF4-FFF2-40B4-BE49-F238E27FC236}">
                  <a16:creationId xmlns:a16="http://schemas.microsoft.com/office/drawing/2014/main" id="{386B32E4-A7CD-4E96-AA9E-A0FF944D1691}"/>
                </a:ext>
              </a:extLst>
            </p:cNvPr>
            <p:cNvSpPr>
              <a:spLocks/>
            </p:cNvSpPr>
            <p:nvPr/>
          </p:nvSpPr>
          <p:spPr bwMode="auto">
            <a:xfrm>
              <a:off x="-237807" y="3757296"/>
              <a:ext cx="590550" cy="920750"/>
            </a:xfrm>
            <a:custGeom>
              <a:avLst/>
              <a:gdLst>
                <a:gd name="T0" fmla="*/ 292 w 305"/>
                <a:gd name="T1" fmla="*/ 266 h 478"/>
                <a:gd name="T2" fmla="*/ 23 w 305"/>
                <a:gd name="T3" fmla="*/ 0 h 478"/>
                <a:gd name="T4" fmla="*/ 0 w 305"/>
                <a:gd name="T5" fmla="*/ 173 h 478"/>
                <a:gd name="T6" fmla="*/ 305 w 305"/>
                <a:gd name="T7" fmla="*/ 478 h 478"/>
                <a:gd name="T8" fmla="*/ 292 w 305"/>
                <a:gd name="T9" fmla="*/ 282 h 478"/>
                <a:gd name="T10" fmla="*/ 292 w 305"/>
                <a:gd name="T11" fmla="*/ 266 h 478"/>
              </a:gdLst>
              <a:ahLst/>
              <a:cxnLst>
                <a:cxn ang="0">
                  <a:pos x="T0" y="T1"/>
                </a:cxn>
                <a:cxn ang="0">
                  <a:pos x="T2" y="T3"/>
                </a:cxn>
                <a:cxn ang="0">
                  <a:pos x="T4" y="T5"/>
                </a:cxn>
                <a:cxn ang="0">
                  <a:pos x="T6" y="T7"/>
                </a:cxn>
                <a:cxn ang="0">
                  <a:pos x="T8" y="T9"/>
                </a:cxn>
                <a:cxn ang="0">
                  <a:pos x="T10" y="T11"/>
                </a:cxn>
              </a:cxnLst>
              <a:rect l="0" t="0" r="r" b="b"/>
              <a:pathLst>
                <a:path w="305" h="478">
                  <a:moveTo>
                    <a:pt x="292" y="266"/>
                  </a:moveTo>
                  <a:cubicBezTo>
                    <a:pt x="192" y="189"/>
                    <a:pt x="101" y="100"/>
                    <a:pt x="23" y="0"/>
                  </a:cubicBezTo>
                  <a:cubicBezTo>
                    <a:pt x="12" y="57"/>
                    <a:pt x="5" y="114"/>
                    <a:pt x="0" y="173"/>
                  </a:cubicBezTo>
                  <a:cubicBezTo>
                    <a:pt x="87" y="289"/>
                    <a:pt x="189" y="391"/>
                    <a:pt x="305" y="478"/>
                  </a:cubicBezTo>
                  <a:cubicBezTo>
                    <a:pt x="296" y="414"/>
                    <a:pt x="292" y="349"/>
                    <a:pt x="292" y="282"/>
                  </a:cubicBezTo>
                  <a:cubicBezTo>
                    <a:pt x="292" y="277"/>
                    <a:pt x="292" y="271"/>
                    <a:pt x="292" y="2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0" name="Freeform 25">
              <a:extLst>
                <a:ext uri="{FF2B5EF4-FFF2-40B4-BE49-F238E27FC236}">
                  <a16:creationId xmlns:a16="http://schemas.microsoft.com/office/drawing/2014/main" id="{FF386BF0-D42E-4617-90A6-85E39A2590E7}"/>
                </a:ext>
              </a:extLst>
            </p:cNvPr>
            <p:cNvSpPr>
              <a:spLocks/>
            </p:cNvSpPr>
            <p:nvPr/>
          </p:nvSpPr>
          <p:spPr bwMode="auto">
            <a:xfrm>
              <a:off x="-193357" y="3457258"/>
              <a:ext cx="547687" cy="812800"/>
            </a:xfrm>
            <a:custGeom>
              <a:avLst/>
              <a:gdLst>
                <a:gd name="T0" fmla="*/ 269 w 283"/>
                <a:gd name="T1" fmla="*/ 422 h 422"/>
                <a:gd name="T2" fmla="*/ 283 w 283"/>
                <a:gd name="T3" fmla="*/ 231 h 422"/>
                <a:gd name="T4" fmla="*/ 38 w 283"/>
                <a:gd name="T5" fmla="*/ 0 h 422"/>
                <a:gd name="T6" fmla="*/ 0 w 283"/>
                <a:gd name="T7" fmla="*/ 156 h 422"/>
                <a:gd name="T8" fmla="*/ 269 w 283"/>
                <a:gd name="T9" fmla="*/ 422 h 422"/>
              </a:gdLst>
              <a:ahLst/>
              <a:cxnLst>
                <a:cxn ang="0">
                  <a:pos x="T0" y="T1"/>
                </a:cxn>
                <a:cxn ang="0">
                  <a:pos x="T2" y="T3"/>
                </a:cxn>
                <a:cxn ang="0">
                  <a:pos x="T4" y="T5"/>
                </a:cxn>
                <a:cxn ang="0">
                  <a:pos x="T6" y="T7"/>
                </a:cxn>
                <a:cxn ang="0">
                  <a:pos x="T8" y="T9"/>
                </a:cxn>
              </a:cxnLst>
              <a:rect l="0" t="0" r="r" b="b"/>
              <a:pathLst>
                <a:path w="283" h="422">
                  <a:moveTo>
                    <a:pt x="269" y="422"/>
                  </a:moveTo>
                  <a:cubicBezTo>
                    <a:pt x="270" y="357"/>
                    <a:pt x="275" y="293"/>
                    <a:pt x="283" y="231"/>
                  </a:cubicBezTo>
                  <a:cubicBezTo>
                    <a:pt x="193" y="163"/>
                    <a:pt x="111" y="86"/>
                    <a:pt x="38" y="0"/>
                  </a:cubicBezTo>
                  <a:cubicBezTo>
                    <a:pt x="23" y="51"/>
                    <a:pt x="10" y="103"/>
                    <a:pt x="0" y="156"/>
                  </a:cubicBezTo>
                  <a:cubicBezTo>
                    <a:pt x="78" y="256"/>
                    <a:pt x="169" y="345"/>
                    <a:pt x="269" y="4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1" name="Freeform 26">
              <a:extLst>
                <a:ext uri="{FF2B5EF4-FFF2-40B4-BE49-F238E27FC236}">
                  <a16:creationId xmlns:a16="http://schemas.microsoft.com/office/drawing/2014/main" id="{B805C640-AB4F-4D8D-A4CB-3F69F666FA78}"/>
                </a:ext>
              </a:extLst>
            </p:cNvPr>
            <p:cNvSpPr>
              <a:spLocks/>
            </p:cNvSpPr>
            <p:nvPr/>
          </p:nvSpPr>
          <p:spPr bwMode="auto">
            <a:xfrm>
              <a:off x="-120332" y="3181033"/>
              <a:ext cx="544512" cy="720725"/>
            </a:xfrm>
            <a:custGeom>
              <a:avLst/>
              <a:gdLst>
                <a:gd name="T0" fmla="*/ 52 w 281"/>
                <a:gd name="T1" fmla="*/ 0 h 375"/>
                <a:gd name="T2" fmla="*/ 0 w 281"/>
                <a:gd name="T3" fmla="*/ 144 h 375"/>
                <a:gd name="T4" fmla="*/ 245 w 281"/>
                <a:gd name="T5" fmla="*/ 375 h 375"/>
                <a:gd name="T6" fmla="*/ 281 w 281"/>
                <a:gd name="T7" fmla="*/ 198 h 375"/>
                <a:gd name="T8" fmla="*/ 52 w 281"/>
                <a:gd name="T9" fmla="*/ 0 h 375"/>
              </a:gdLst>
              <a:ahLst/>
              <a:cxnLst>
                <a:cxn ang="0">
                  <a:pos x="T0" y="T1"/>
                </a:cxn>
                <a:cxn ang="0">
                  <a:pos x="T2" y="T3"/>
                </a:cxn>
                <a:cxn ang="0">
                  <a:pos x="T4" y="T5"/>
                </a:cxn>
                <a:cxn ang="0">
                  <a:pos x="T6" y="T7"/>
                </a:cxn>
                <a:cxn ang="0">
                  <a:pos x="T8" y="T9"/>
                </a:cxn>
              </a:cxnLst>
              <a:rect l="0" t="0" r="r" b="b"/>
              <a:pathLst>
                <a:path w="281" h="375">
                  <a:moveTo>
                    <a:pt x="52" y="0"/>
                  </a:moveTo>
                  <a:cubicBezTo>
                    <a:pt x="32" y="47"/>
                    <a:pt x="15" y="95"/>
                    <a:pt x="0" y="144"/>
                  </a:cubicBezTo>
                  <a:cubicBezTo>
                    <a:pt x="73" y="230"/>
                    <a:pt x="155" y="307"/>
                    <a:pt x="245" y="375"/>
                  </a:cubicBezTo>
                  <a:cubicBezTo>
                    <a:pt x="254" y="314"/>
                    <a:pt x="265" y="255"/>
                    <a:pt x="281" y="198"/>
                  </a:cubicBezTo>
                  <a:cubicBezTo>
                    <a:pt x="198" y="140"/>
                    <a:pt x="121" y="73"/>
                    <a:pt x="52"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2" name="Freeform 27">
              <a:extLst>
                <a:ext uri="{FF2B5EF4-FFF2-40B4-BE49-F238E27FC236}">
                  <a16:creationId xmlns:a16="http://schemas.microsoft.com/office/drawing/2014/main" id="{58CCEDD1-BC45-4356-BDB4-326E6ED4D1A1}"/>
                </a:ext>
              </a:extLst>
            </p:cNvPr>
            <p:cNvSpPr>
              <a:spLocks/>
            </p:cNvSpPr>
            <p:nvPr/>
          </p:nvSpPr>
          <p:spPr bwMode="auto">
            <a:xfrm>
              <a:off x="-18732" y="2917508"/>
              <a:ext cx="547687" cy="644525"/>
            </a:xfrm>
            <a:custGeom>
              <a:avLst/>
              <a:gdLst>
                <a:gd name="T0" fmla="*/ 229 w 283"/>
                <a:gd name="T1" fmla="*/ 335 h 335"/>
                <a:gd name="T2" fmla="*/ 283 w 283"/>
                <a:gd name="T3" fmla="*/ 169 h 335"/>
                <a:gd name="T4" fmla="*/ 66 w 283"/>
                <a:gd name="T5" fmla="*/ 0 h 335"/>
                <a:gd name="T6" fmla="*/ 0 w 283"/>
                <a:gd name="T7" fmla="*/ 137 h 335"/>
                <a:gd name="T8" fmla="*/ 229 w 283"/>
                <a:gd name="T9" fmla="*/ 335 h 335"/>
              </a:gdLst>
              <a:ahLst/>
              <a:cxnLst>
                <a:cxn ang="0">
                  <a:pos x="T0" y="T1"/>
                </a:cxn>
                <a:cxn ang="0">
                  <a:pos x="T2" y="T3"/>
                </a:cxn>
                <a:cxn ang="0">
                  <a:pos x="T4" y="T5"/>
                </a:cxn>
                <a:cxn ang="0">
                  <a:pos x="T6" y="T7"/>
                </a:cxn>
                <a:cxn ang="0">
                  <a:pos x="T8" y="T9"/>
                </a:cxn>
              </a:cxnLst>
              <a:rect l="0" t="0" r="r" b="b"/>
              <a:pathLst>
                <a:path w="283" h="335">
                  <a:moveTo>
                    <a:pt x="229" y="335"/>
                  </a:moveTo>
                  <a:cubicBezTo>
                    <a:pt x="243" y="278"/>
                    <a:pt x="262" y="223"/>
                    <a:pt x="283" y="169"/>
                  </a:cubicBezTo>
                  <a:cubicBezTo>
                    <a:pt x="205" y="119"/>
                    <a:pt x="133" y="63"/>
                    <a:pt x="66" y="0"/>
                  </a:cubicBezTo>
                  <a:cubicBezTo>
                    <a:pt x="42" y="44"/>
                    <a:pt x="20" y="90"/>
                    <a:pt x="0" y="137"/>
                  </a:cubicBezTo>
                  <a:cubicBezTo>
                    <a:pt x="69" y="210"/>
                    <a:pt x="146" y="277"/>
                    <a:pt x="229" y="33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3" name="Freeform 29">
              <a:extLst>
                <a:ext uri="{FF2B5EF4-FFF2-40B4-BE49-F238E27FC236}">
                  <a16:creationId xmlns:a16="http://schemas.microsoft.com/office/drawing/2014/main" id="{9707B463-03AC-4198-923C-2C95C155C45F}"/>
                </a:ext>
              </a:extLst>
            </p:cNvPr>
            <p:cNvSpPr>
              <a:spLocks/>
            </p:cNvSpPr>
            <p:nvPr/>
          </p:nvSpPr>
          <p:spPr bwMode="auto">
            <a:xfrm>
              <a:off x="1748155" y="6792596"/>
              <a:ext cx="1211262" cy="354013"/>
            </a:xfrm>
            <a:custGeom>
              <a:avLst/>
              <a:gdLst>
                <a:gd name="T0" fmla="*/ 182 w 626"/>
                <a:gd name="T1" fmla="*/ 11 h 184"/>
                <a:gd name="T2" fmla="*/ 0 w 626"/>
                <a:gd name="T3" fmla="*/ 0 h 184"/>
                <a:gd name="T4" fmla="*/ 478 w 626"/>
                <a:gd name="T5" fmla="*/ 184 h 184"/>
                <a:gd name="T6" fmla="*/ 626 w 626"/>
                <a:gd name="T7" fmla="*/ 147 h 184"/>
                <a:gd name="T8" fmla="*/ 305 w 626"/>
                <a:gd name="T9" fmla="*/ 6 h 184"/>
                <a:gd name="T10" fmla="*/ 182 w 626"/>
                <a:gd name="T11" fmla="*/ 11 h 184"/>
              </a:gdLst>
              <a:ahLst/>
              <a:cxnLst>
                <a:cxn ang="0">
                  <a:pos x="T0" y="T1"/>
                </a:cxn>
                <a:cxn ang="0">
                  <a:pos x="T2" y="T3"/>
                </a:cxn>
                <a:cxn ang="0">
                  <a:pos x="T4" y="T5"/>
                </a:cxn>
                <a:cxn ang="0">
                  <a:pos x="T6" y="T7"/>
                </a:cxn>
                <a:cxn ang="0">
                  <a:pos x="T8" y="T9"/>
                </a:cxn>
                <a:cxn ang="0">
                  <a:pos x="T10" y="T11"/>
                </a:cxn>
              </a:cxnLst>
              <a:rect l="0" t="0" r="r" b="b"/>
              <a:pathLst>
                <a:path w="626" h="184">
                  <a:moveTo>
                    <a:pt x="182" y="11"/>
                  </a:moveTo>
                  <a:cubicBezTo>
                    <a:pt x="120" y="11"/>
                    <a:pt x="60" y="7"/>
                    <a:pt x="0" y="0"/>
                  </a:cubicBezTo>
                  <a:cubicBezTo>
                    <a:pt x="145" y="87"/>
                    <a:pt x="306" y="150"/>
                    <a:pt x="478" y="184"/>
                  </a:cubicBezTo>
                  <a:cubicBezTo>
                    <a:pt x="528" y="174"/>
                    <a:pt x="577" y="162"/>
                    <a:pt x="626" y="147"/>
                  </a:cubicBezTo>
                  <a:cubicBezTo>
                    <a:pt x="513" y="112"/>
                    <a:pt x="405" y="65"/>
                    <a:pt x="305" y="6"/>
                  </a:cubicBezTo>
                  <a:cubicBezTo>
                    <a:pt x="265" y="9"/>
                    <a:pt x="224" y="11"/>
                    <a:pt x="182" y="1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4" name="Freeform 30">
              <a:extLst>
                <a:ext uri="{FF2B5EF4-FFF2-40B4-BE49-F238E27FC236}">
                  <a16:creationId xmlns:a16="http://schemas.microsoft.com/office/drawing/2014/main" id="{BE300660-D804-4A04-8C75-FF661EFBF732}"/>
                </a:ext>
              </a:extLst>
            </p:cNvPr>
            <p:cNvSpPr>
              <a:spLocks/>
            </p:cNvSpPr>
            <p:nvPr/>
          </p:nvSpPr>
          <p:spPr bwMode="auto">
            <a:xfrm>
              <a:off x="1073468" y="6240146"/>
              <a:ext cx="1265237" cy="573088"/>
            </a:xfrm>
            <a:custGeom>
              <a:avLst/>
              <a:gdLst>
                <a:gd name="T0" fmla="*/ 654 w 654"/>
                <a:gd name="T1" fmla="*/ 293 h 298"/>
                <a:gd name="T2" fmla="*/ 382 w 654"/>
                <a:gd name="T3" fmla="*/ 89 h 298"/>
                <a:gd name="T4" fmla="*/ 0 w 654"/>
                <a:gd name="T5" fmla="*/ 0 h 298"/>
                <a:gd name="T6" fmla="*/ 349 w 654"/>
                <a:gd name="T7" fmla="*/ 287 h 298"/>
                <a:gd name="T8" fmla="*/ 531 w 654"/>
                <a:gd name="T9" fmla="*/ 298 h 298"/>
                <a:gd name="T10" fmla="*/ 654 w 654"/>
                <a:gd name="T11" fmla="*/ 293 h 298"/>
              </a:gdLst>
              <a:ahLst/>
              <a:cxnLst>
                <a:cxn ang="0">
                  <a:pos x="T0" y="T1"/>
                </a:cxn>
                <a:cxn ang="0">
                  <a:pos x="T2" y="T3"/>
                </a:cxn>
                <a:cxn ang="0">
                  <a:pos x="T4" y="T5"/>
                </a:cxn>
                <a:cxn ang="0">
                  <a:pos x="T6" y="T7"/>
                </a:cxn>
                <a:cxn ang="0">
                  <a:pos x="T8" y="T9"/>
                </a:cxn>
                <a:cxn ang="0">
                  <a:pos x="T10" y="T11"/>
                </a:cxn>
              </a:cxnLst>
              <a:rect l="0" t="0" r="r" b="b"/>
              <a:pathLst>
                <a:path w="654" h="298">
                  <a:moveTo>
                    <a:pt x="654" y="293"/>
                  </a:moveTo>
                  <a:cubicBezTo>
                    <a:pt x="556" y="235"/>
                    <a:pt x="465" y="167"/>
                    <a:pt x="382" y="89"/>
                  </a:cubicBezTo>
                  <a:cubicBezTo>
                    <a:pt x="249" y="76"/>
                    <a:pt x="121" y="45"/>
                    <a:pt x="0" y="0"/>
                  </a:cubicBezTo>
                  <a:cubicBezTo>
                    <a:pt x="101" y="112"/>
                    <a:pt x="219" y="209"/>
                    <a:pt x="349" y="287"/>
                  </a:cubicBezTo>
                  <a:cubicBezTo>
                    <a:pt x="409" y="294"/>
                    <a:pt x="469" y="298"/>
                    <a:pt x="531" y="298"/>
                  </a:cubicBezTo>
                  <a:cubicBezTo>
                    <a:pt x="573" y="298"/>
                    <a:pt x="614" y="296"/>
                    <a:pt x="654" y="29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5" name="Freeform 31">
              <a:extLst>
                <a:ext uri="{FF2B5EF4-FFF2-40B4-BE49-F238E27FC236}">
                  <a16:creationId xmlns:a16="http://schemas.microsoft.com/office/drawing/2014/main" id="{2AEDD5D1-C1C3-47BA-95DF-AFE85642DA26}"/>
                </a:ext>
              </a:extLst>
            </p:cNvPr>
            <p:cNvSpPr>
              <a:spLocks/>
            </p:cNvSpPr>
            <p:nvPr/>
          </p:nvSpPr>
          <p:spPr bwMode="auto">
            <a:xfrm>
              <a:off x="667068" y="5660708"/>
              <a:ext cx="1144587" cy="750888"/>
            </a:xfrm>
            <a:custGeom>
              <a:avLst/>
              <a:gdLst>
                <a:gd name="T0" fmla="*/ 389 w 592"/>
                <a:gd name="T1" fmla="*/ 153 h 390"/>
                <a:gd name="T2" fmla="*/ 0 w 592"/>
                <a:gd name="T3" fmla="*/ 0 h 390"/>
                <a:gd name="T4" fmla="*/ 210 w 592"/>
                <a:gd name="T5" fmla="*/ 301 h 390"/>
                <a:gd name="T6" fmla="*/ 592 w 592"/>
                <a:gd name="T7" fmla="*/ 390 h 390"/>
                <a:gd name="T8" fmla="*/ 389 w 592"/>
                <a:gd name="T9" fmla="*/ 153 h 390"/>
              </a:gdLst>
              <a:ahLst/>
              <a:cxnLst>
                <a:cxn ang="0">
                  <a:pos x="T0" y="T1"/>
                </a:cxn>
                <a:cxn ang="0">
                  <a:pos x="T2" y="T3"/>
                </a:cxn>
                <a:cxn ang="0">
                  <a:pos x="T4" y="T5"/>
                </a:cxn>
                <a:cxn ang="0">
                  <a:pos x="T6" y="T7"/>
                </a:cxn>
                <a:cxn ang="0">
                  <a:pos x="T8" y="T9"/>
                </a:cxn>
              </a:cxnLst>
              <a:rect l="0" t="0" r="r" b="b"/>
              <a:pathLst>
                <a:path w="592" h="390">
                  <a:moveTo>
                    <a:pt x="389" y="153"/>
                  </a:moveTo>
                  <a:cubicBezTo>
                    <a:pt x="251" y="120"/>
                    <a:pt x="120" y="68"/>
                    <a:pt x="0" y="0"/>
                  </a:cubicBezTo>
                  <a:cubicBezTo>
                    <a:pt x="58" y="109"/>
                    <a:pt x="128" y="210"/>
                    <a:pt x="210" y="301"/>
                  </a:cubicBezTo>
                  <a:cubicBezTo>
                    <a:pt x="331" y="346"/>
                    <a:pt x="459" y="377"/>
                    <a:pt x="592" y="390"/>
                  </a:cubicBezTo>
                  <a:cubicBezTo>
                    <a:pt x="517" y="318"/>
                    <a:pt x="448" y="239"/>
                    <a:pt x="389" y="15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6" name="Freeform 32">
              <a:extLst>
                <a:ext uri="{FF2B5EF4-FFF2-40B4-BE49-F238E27FC236}">
                  <a16:creationId xmlns:a16="http://schemas.microsoft.com/office/drawing/2014/main" id="{08C1E02E-4EAD-47C7-91F3-873DD2BA148C}"/>
                </a:ext>
              </a:extLst>
            </p:cNvPr>
            <p:cNvSpPr>
              <a:spLocks/>
            </p:cNvSpPr>
            <p:nvPr/>
          </p:nvSpPr>
          <p:spPr bwMode="auto">
            <a:xfrm>
              <a:off x="451168" y="5138421"/>
              <a:ext cx="968375" cy="817563"/>
            </a:xfrm>
            <a:custGeom>
              <a:avLst/>
              <a:gdLst>
                <a:gd name="T0" fmla="*/ 364 w 501"/>
                <a:gd name="T1" fmla="*/ 183 h 425"/>
                <a:gd name="T2" fmla="*/ 0 w 501"/>
                <a:gd name="T3" fmla="*/ 0 h 425"/>
                <a:gd name="T4" fmla="*/ 112 w 501"/>
                <a:gd name="T5" fmla="*/ 272 h 425"/>
                <a:gd name="T6" fmla="*/ 501 w 501"/>
                <a:gd name="T7" fmla="*/ 425 h 425"/>
                <a:gd name="T8" fmla="*/ 364 w 501"/>
                <a:gd name="T9" fmla="*/ 183 h 425"/>
              </a:gdLst>
              <a:ahLst/>
              <a:cxnLst>
                <a:cxn ang="0">
                  <a:pos x="T0" y="T1"/>
                </a:cxn>
                <a:cxn ang="0">
                  <a:pos x="T2" y="T3"/>
                </a:cxn>
                <a:cxn ang="0">
                  <a:pos x="T4" y="T5"/>
                </a:cxn>
                <a:cxn ang="0">
                  <a:pos x="T6" y="T7"/>
                </a:cxn>
                <a:cxn ang="0">
                  <a:pos x="T8" y="T9"/>
                </a:cxn>
              </a:cxnLst>
              <a:rect l="0" t="0" r="r" b="b"/>
              <a:pathLst>
                <a:path w="501" h="425">
                  <a:moveTo>
                    <a:pt x="364" y="183"/>
                  </a:moveTo>
                  <a:cubicBezTo>
                    <a:pt x="233" y="138"/>
                    <a:pt x="111" y="76"/>
                    <a:pt x="0" y="0"/>
                  </a:cubicBezTo>
                  <a:cubicBezTo>
                    <a:pt x="28" y="95"/>
                    <a:pt x="66" y="186"/>
                    <a:pt x="112" y="272"/>
                  </a:cubicBezTo>
                  <a:cubicBezTo>
                    <a:pt x="232" y="340"/>
                    <a:pt x="363" y="392"/>
                    <a:pt x="501" y="425"/>
                  </a:cubicBezTo>
                  <a:cubicBezTo>
                    <a:pt x="448" y="349"/>
                    <a:pt x="402" y="268"/>
                    <a:pt x="364" y="183"/>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7" name="Freeform 33">
              <a:extLst>
                <a:ext uri="{FF2B5EF4-FFF2-40B4-BE49-F238E27FC236}">
                  <a16:creationId xmlns:a16="http://schemas.microsoft.com/office/drawing/2014/main" id="{B5615415-2D6E-4308-B4AB-A34160183AC2}"/>
                </a:ext>
              </a:extLst>
            </p:cNvPr>
            <p:cNvSpPr>
              <a:spLocks/>
            </p:cNvSpPr>
            <p:nvPr/>
          </p:nvSpPr>
          <p:spPr bwMode="auto">
            <a:xfrm>
              <a:off x="352743" y="4678046"/>
              <a:ext cx="801687" cy="811213"/>
            </a:xfrm>
            <a:custGeom>
              <a:avLst/>
              <a:gdLst>
                <a:gd name="T0" fmla="*/ 0 w 415"/>
                <a:gd name="T1" fmla="*/ 0 h 422"/>
                <a:gd name="T2" fmla="*/ 51 w 415"/>
                <a:gd name="T3" fmla="*/ 239 h 422"/>
                <a:gd name="T4" fmla="*/ 415 w 415"/>
                <a:gd name="T5" fmla="*/ 422 h 422"/>
                <a:gd name="T6" fmla="*/ 332 w 415"/>
                <a:gd name="T7" fmla="*/ 189 h 422"/>
                <a:gd name="T8" fmla="*/ 0 w 415"/>
                <a:gd name="T9" fmla="*/ 0 h 422"/>
              </a:gdLst>
              <a:ahLst/>
              <a:cxnLst>
                <a:cxn ang="0">
                  <a:pos x="T0" y="T1"/>
                </a:cxn>
                <a:cxn ang="0">
                  <a:pos x="T2" y="T3"/>
                </a:cxn>
                <a:cxn ang="0">
                  <a:pos x="T4" y="T5"/>
                </a:cxn>
                <a:cxn ang="0">
                  <a:pos x="T6" y="T7"/>
                </a:cxn>
                <a:cxn ang="0">
                  <a:pos x="T8" y="T9"/>
                </a:cxn>
              </a:cxnLst>
              <a:rect l="0" t="0" r="r" b="b"/>
              <a:pathLst>
                <a:path w="415" h="422">
                  <a:moveTo>
                    <a:pt x="0" y="0"/>
                  </a:moveTo>
                  <a:cubicBezTo>
                    <a:pt x="10" y="82"/>
                    <a:pt x="28" y="162"/>
                    <a:pt x="51" y="239"/>
                  </a:cubicBezTo>
                  <a:cubicBezTo>
                    <a:pt x="162" y="315"/>
                    <a:pt x="284" y="377"/>
                    <a:pt x="415" y="422"/>
                  </a:cubicBezTo>
                  <a:cubicBezTo>
                    <a:pt x="381" y="347"/>
                    <a:pt x="353" y="269"/>
                    <a:pt x="332" y="189"/>
                  </a:cubicBezTo>
                  <a:cubicBezTo>
                    <a:pt x="213" y="140"/>
                    <a:pt x="101" y="7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8" name="Freeform 34">
              <a:extLst>
                <a:ext uri="{FF2B5EF4-FFF2-40B4-BE49-F238E27FC236}">
                  <a16:creationId xmlns:a16="http://schemas.microsoft.com/office/drawing/2014/main" id="{481666ED-14B1-4808-9BF4-2F05F34EA28B}"/>
                </a:ext>
              </a:extLst>
            </p:cNvPr>
            <p:cNvSpPr>
              <a:spLocks/>
            </p:cNvSpPr>
            <p:nvPr/>
          </p:nvSpPr>
          <p:spPr bwMode="auto">
            <a:xfrm>
              <a:off x="327343" y="4270058"/>
              <a:ext cx="666750" cy="771525"/>
            </a:xfrm>
            <a:custGeom>
              <a:avLst/>
              <a:gdLst>
                <a:gd name="T0" fmla="*/ 305 w 345"/>
                <a:gd name="T1" fmla="*/ 181 h 401"/>
                <a:gd name="T2" fmla="*/ 0 w 345"/>
                <a:gd name="T3" fmla="*/ 0 h 401"/>
                <a:gd name="T4" fmla="*/ 0 w 345"/>
                <a:gd name="T5" fmla="*/ 16 h 401"/>
                <a:gd name="T6" fmla="*/ 13 w 345"/>
                <a:gd name="T7" fmla="*/ 212 h 401"/>
                <a:gd name="T8" fmla="*/ 345 w 345"/>
                <a:gd name="T9" fmla="*/ 401 h 401"/>
                <a:gd name="T10" fmla="*/ 305 w 345"/>
                <a:gd name="T11" fmla="*/ 181 h 401"/>
              </a:gdLst>
              <a:ahLst/>
              <a:cxnLst>
                <a:cxn ang="0">
                  <a:pos x="T0" y="T1"/>
                </a:cxn>
                <a:cxn ang="0">
                  <a:pos x="T2" y="T3"/>
                </a:cxn>
                <a:cxn ang="0">
                  <a:pos x="T4" y="T5"/>
                </a:cxn>
                <a:cxn ang="0">
                  <a:pos x="T6" y="T7"/>
                </a:cxn>
                <a:cxn ang="0">
                  <a:pos x="T8" y="T9"/>
                </a:cxn>
                <a:cxn ang="0">
                  <a:pos x="T10" y="T11"/>
                </a:cxn>
              </a:cxnLst>
              <a:rect l="0" t="0" r="r" b="b"/>
              <a:pathLst>
                <a:path w="345" h="401">
                  <a:moveTo>
                    <a:pt x="305" y="181"/>
                  </a:moveTo>
                  <a:cubicBezTo>
                    <a:pt x="196" y="133"/>
                    <a:pt x="94" y="72"/>
                    <a:pt x="0" y="0"/>
                  </a:cubicBezTo>
                  <a:cubicBezTo>
                    <a:pt x="0" y="5"/>
                    <a:pt x="0" y="11"/>
                    <a:pt x="0" y="16"/>
                  </a:cubicBezTo>
                  <a:cubicBezTo>
                    <a:pt x="0" y="83"/>
                    <a:pt x="4" y="148"/>
                    <a:pt x="13" y="212"/>
                  </a:cubicBezTo>
                  <a:cubicBezTo>
                    <a:pt x="114" y="288"/>
                    <a:pt x="226" y="352"/>
                    <a:pt x="345" y="401"/>
                  </a:cubicBezTo>
                  <a:cubicBezTo>
                    <a:pt x="327" y="330"/>
                    <a:pt x="313" y="256"/>
                    <a:pt x="305" y="181"/>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29" name="Freeform 35">
              <a:extLst>
                <a:ext uri="{FF2B5EF4-FFF2-40B4-BE49-F238E27FC236}">
                  <a16:creationId xmlns:a16="http://schemas.microsoft.com/office/drawing/2014/main" id="{DB9DB61A-9193-48BB-86E8-5CF013696FB5}"/>
                </a:ext>
              </a:extLst>
            </p:cNvPr>
            <p:cNvSpPr>
              <a:spLocks/>
            </p:cNvSpPr>
            <p:nvPr/>
          </p:nvSpPr>
          <p:spPr bwMode="auto">
            <a:xfrm>
              <a:off x="327343" y="3901758"/>
              <a:ext cx="588962" cy="715963"/>
            </a:xfrm>
            <a:custGeom>
              <a:avLst/>
              <a:gdLst>
                <a:gd name="T0" fmla="*/ 296 w 305"/>
                <a:gd name="T1" fmla="*/ 166 h 372"/>
                <a:gd name="T2" fmla="*/ 14 w 305"/>
                <a:gd name="T3" fmla="*/ 0 h 372"/>
                <a:gd name="T4" fmla="*/ 0 w 305"/>
                <a:gd name="T5" fmla="*/ 191 h 372"/>
                <a:gd name="T6" fmla="*/ 305 w 305"/>
                <a:gd name="T7" fmla="*/ 372 h 372"/>
                <a:gd name="T8" fmla="*/ 296 w 305"/>
                <a:gd name="T9" fmla="*/ 207 h 372"/>
                <a:gd name="T10" fmla="*/ 296 w 305"/>
                <a:gd name="T11" fmla="*/ 166 h 372"/>
              </a:gdLst>
              <a:ahLst/>
              <a:cxnLst>
                <a:cxn ang="0">
                  <a:pos x="T0" y="T1"/>
                </a:cxn>
                <a:cxn ang="0">
                  <a:pos x="T2" y="T3"/>
                </a:cxn>
                <a:cxn ang="0">
                  <a:pos x="T4" y="T5"/>
                </a:cxn>
                <a:cxn ang="0">
                  <a:pos x="T6" y="T7"/>
                </a:cxn>
                <a:cxn ang="0">
                  <a:pos x="T8" y="T9"/>
                </a:cxn>
                <a:cxn ang="0">
                  <a:pos x="T10" y="T11"/>
                </a:cxn>
              </a:cxnLst>
              <a:rect l="0" t="0" r="r" b="b"/>
              <a:pathLst>
                <a:path w="305" h="372">
                  <a:moveTo>
                    <a:pt x="296" y="166"/>
                  </a:moveTo>
                  <a:cubicBezTo>
                    <a:pt x="196" y="121"/>
                    <a:pt x="102" y="65"/>
                    <a:pt x="14" y="0"/>
                  </a:cubicBezTo>
                  <a:cubicBezTo>
                    <a:pt x="6" y="62"/>
                    <a:pt x="1" y="126"/>
                    <a:pt x="0" y="191"/>
                  </a:cubicBezTo>
                  <a:cubicBezTo>
                    <a:pt x="94" y="263"/>
                    <a:pt x="196" y="324"/>
                    <a:pt x="305" y="372"/>
                  </a:cubicBezTo>
                  <a:cubicBezTo>
                    <a:pt x="299" y="318"/>
                    <a:pt x="296" y="263"/>
                    <a:pt x="296" y="207"/>
                  </a:cubicBezTo>
                  <a:cubicBezTo>
                    <a:pt x="296" y="193"/>
                    <a:pt x="296" y="180"/>
                    <a:pt x="296" y="166"/>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0" name="Freeform 36">
              <a:extLst>
                <a:ext uri="{FF2B5EF4-FFF2-40B4-BE49-F238E27FC236}">
                  <a16:creationId xmlns:a16="http://schemas.microsoft.com/office/drawing/2014/main" id="{9C955F38-B5D4-4D91-8F4E-F74F9B2B841C}"/>
                </a:ext>
              </a:extLst>
            </p:cNvPr>
            <p:cNvSpPr>
              <a:spLocks/>
            </p:cNvSpPr>
            <p:nvPr/>
          </p:nvSpPr>
          <p:spPr bwMode="auto">
            <a:xfrm>
              <a:off x="2338705" y="6730683"/>
              <a:ext cx="904875" cy="344488"/>
            </a:xfrm>
            <a:custGeom>
              <a:avLst/>
              <a:gdLst>
                <a:gd name="T0" fmla="*/ 235 w 468"/>
                <a:gd name="T1" fmla="*/ 0 h 179"/>
                <a:gd name="T2" fmla="*/ 0 w 468"/>
                <a:gd name="T3" fmla="*/ 38 h 179"/>
                <a:gd name="T4" fmla="*/ 321 w 468"/>
                <a:gd name="T5" fmla="*/ 179 h 179"/>
                <a:gd name="T6" fmla="*/ 468 w 468"/>
                <a:gd name="T7" fmla="*/ 125 h 179"/>
                <a:gd name="T8" fmla="*/ 235 w 468"/>
                <a:gd name="T9" fmla="*/ 0 h 179"/>
              </a:gdLst>
              <a:ahLst/>
              <a:cxnLst>
                <a:cxn ang="0">
                  <a:pos x="T0" y="T1"/>
                </a:cxn>
                <a:cxn ang="0">
                  <a:pos x="T2" y="T3"/>
                </a:cxn>
                <a:cxn ang="0">
                  <a:pos x="T4" y="T5"/>
                </a:cxn>
                <a:cxn ang="0">
                  <a:pos x="T6" y="T7"/>
                </a:cxn>
                <a:cxn ang="0">
                  <a:pos x="T8" y="T9"/>
                </a:cxn>
              </a:cxnLst>
              <a:rect l="0" t="0" r="r" b="b"/>
              <a:pathLst>
                <a:path w="468" h="179">
                  <a:moveTo>
                    <a:pt x="235" y="0"/>
                  </a:moveTo>
                  <a:cubicBezTo>
                    <a:pt x="159" y="19"/>
                    <a:pt x="81" y="32"/>
                    <a:pt x="0" y="38"/>
                  </a:cubicBezTo>
                  <a:cubicBezTo>
                    <a:pt x="100" y="97"/>
                    <a:pt x="208" y="144"/>
                    <a:pt x="321" y="179"/>
                  </a:cubicBezTo>
                  <a:cubicBezTo>
                    <a:pt x="371" y="164"/>
                    <a:pt x="420" y="146"/>
                    <a:pt x="468" y="125"/>
                  </a:cubicBezTo>
                  <a:cubicBezTo>
                    <a:pt x="387" y="90"/>
                    <a:pt x="309" y="48"/>
                    <a:pt x="235"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1" name="Freeform 37">
              <a:extLst>
                <a:ext uri="{FF2B5EF4-FFF2-40B4-BE49-F238E27FC236}">
                  <a16:creationId xmlns:a16="http://schemas.microsoft.com/office/drawing/2014/main" id="{F153CEE0-06C6-4D7B-90AB-0E1EAE367BF9}"/>
                </a:ext>
              </a:extLst>
            </p:cNvPr>
            <p:cNvSpPr>
              <a:spLocks/>
            </p:cNvSpPr>
            <p:nvPr/>
          </p:nvSpPr>
          <p:spPr bwMode="auto">
            <a:xfrm>
              <a:off x="1811655" y="6411596"/>
              <a:ext cx="981075" cy="392113"/>
            </a:xfrm>
            <a:custGeom>
              <a:avLst/>
              <a:gdLst>
                <a:gd name="T0" fmla="*/ 149 w 507"/>
                <a:gd name="T1" fmla="*/ 7 h 204"/>
                <a:gd name="T2" fmla="*/ 0 w 507"/>
                <a:gd name="T3" fmla="*/ 0 h 204"/>
                <a:gd name="T4" fmla="*/ 272 w 507"/>
                <a:gd name="T5" fmla="*/ 204 h 204"/>
                <a:gd name="T6" fmla="*/ 507 w 507"/>
                <a:gd name="T7" fmla="*/ 166 h 204"/>
                <a:gd name="T8" fmla="*/ 296 w 507"/>
                <a:gd name="T9" fmla="*/ 0 h 204"/>
                <a:gd name="T10" fmla="*/ 149 w 507"/>
                <a:gd name="T11" fmla="*/ 7 h 204"/>
              </a:gdLst>
              <a:ahLst/>
              <a:cxnLst>
                <a:cxn ang="0">
                  <a:pos x="T0" y="T1"/>
                </a:cxn>
                <a:cxn ang="0">
                  <a:pos x="T2" y="T3"/>
                </a:cxn>
                <a:cxn ang="0">
                  <a:pos x="T4" y="T5"/>
                </a:cxn>
                <a:cxn ang="0">
                  <a:pos x="T6" y="T7"/>
                </a:cxn>
                <a:cxn ang="0">
                  <a:pos x="T8" y="T9"/>
                </a:cxn>
                <a:cxn ang="0">
                  <a:pos x="T10" y="T11"/>
                </a:cxn>
              </a:cxnLst>
              <a:rect l="0" t="0" r="r" b="b"/>
              <a:pathLst>
                <a:path w="507" h="204">
                  <a:moveTo>
                    <a:pt x="149" y="7"/>
                  </a:moveTo>
                  <a:cubicBezTo>
                    <a:pt x="99" y="7"/>
                    <a:pt x="49" y="4"/>
                    <a:pt x="0" y="0"/>
                  </a:cubicBezTo>
                  <a:cubicBezTo>
                    <a:pt x="83" y="78"/>
                    <a:pt x="174" y="146"/>
                    <a:pt x="272" y="204"/>
                  </a:cubicBezTo>
                  <a:cubicBezTo>
                    <a:pt x="353" y="198"/>
                    <a:pt x="431" y="185"/>
                    <a:pt x="507" y="166"/>
                  </a:cubicBezTo>
                  <a:cubicBezTo>
                    <a:pt x="432" y="117"/>
                    <a:pt x="361" y="61"/>
                    <a:pt x="296" y="0"/>
                  </a:cubicBezTo>
                  <a:cubicBezTo>
                    <a:pt x="248" y="4"/>
                    <a:pt x="199" y="7"/>
                    <a:pt x="149" y="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2" name="Freeform 38">
              <a:extLst>
                <a:ext uri="{FF2B5EF4-FFF2-40B4-BE49-F238E27FC236}">
                  <a16:creationId xmlns:a16="http://schemas.microsoft.com/office/drawing/2014/main" id="{E5FC3960-69D3-4E8A-BFF0-32CABC234348}"/>
                </a:ext>
              </a:extLst>
            </p:cNvPr>
            <p:cNvSpPr>
              <a:spLocks/>
            </p:cNvSpPr>
            <p:nvPr/>
          </p:nvSpPr>
          <p:spPr bwMode="auto">
            <a:xfrm>
              <a:off x="1419543" y="5955983"/>
              <a:ext cx="965200" cy="469900"/>
            </a:xfrm>
            <a:custGeom>
              <a:avLst/>
              <a:gdLst>
                <a:gd name="T0" fmla="*/ 499 w 499"/>
                <a:gd name="T1" fmla="*/ 237 h 244"/>
                <a:gd name="T2" fmla="*/ 325 w 499"/>
                <a:gd name="T3" fmla="*/ 41 h 244"/>
                <a:gd name="T4" fmla="*/ 0 w 499"/>
                <a:gd name="T5" fmla="*/ 0 h 244"/>
                <a:gd name="T6" fmla="*/ 203 w 499"/>
                <a:gd name="T7" fmla="*/ 237 h 244"/>
                <a:gd name="T8" fmla="*/ 352 w 499"/>
                <a:gd name="T9" fmla="*/ 244 h 244"/>
                <a:gd name="T10" fmla="*/ 499 w 499"/>
                <a:gd name="T11" fmla="*/ 237 h 244"/>
              </a:gdLst>
              <a:ahLst/>
              <a:cxnLst>
                <a:cxn ang="0">
                  <a:pos x="T0" y="T1"/>
                </a:cxn>
                <a:cxn ang="0">
                  <a:pos x="T2" y="T3"/>
                </a:cxn>
                <a:cxn ang="0">
                  <a:pos x="T4" y="T5"/>
                </a:cxn>
                <a:cxn ang="0">
                  <a:pos x="T6" y="T7"/>
                </a:cxn>
                <a:cxn ang="0">
                  <a:pos x="T8" y="T9"/>
                </a:cxn>
                <a:cxn ang="0">
                  <a:pos x="T10" y="T11"/>
                </a:cxn>
              </a:cxnLst>
              <a:rect l="0" t="0" r="r" b="b"/>
              <a:pathLst>
                <a:path w="499" h="244">
                  <a:moveTo>
                    <a:pt x="499" y="237"/>
                  </a:moveTo>
                  <a:cubicBezTo>
                    <a:pt x="436" y="177"/>
                    <a:pt x="377" y="111"/>
                    <a:pt x="325" y="41"/>
                  </a:cubicBezTo>
                  <a:cubicBezTo>
                    <a:pt x="213" y="39"/>
                    <a:pt x="104" y="25"/>
                    <a:pt x="0" y="0"/>
                  </a:cubicBezTo>
                  <a:cubicBezTo>
                    <a:pt x="59" y="86"/>
                    <a:pt x="128" y="165"/>
                    <a:pt x="203" y="237"/>
                  </a:cubicBezTo>
                  <a:cubicBezTo>
                    <a:pt x="252" y="241"/>
                    <a:pt x="302" y="244"/>
                    <a:pt x="352" y="244"/>
                  </a:cubicBezTo>
                  <a:cubicBezTo>
                    <a:pt x="402" y="244"/>
                    <a:pt x="451" y="241"/>
                    <a:pt x="499" y="237"/>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3" name="Freeform 39">
              <a:extLst>
                <a:ext uri="{FF2B5EF4-FFF2-40B4-BE49-F238E27FC236}">
                  <a16:creationId xmlns:a16="http://schemas.microsoft.com/office/drawing/2014/main" id="{02F9578B-82CE-4D45-A1B7-9758292B7177}"/>
                </a:ext>
              </a:extLst>
            </p:cNvPr>
            <p:cNvSpPr>
              <a:spLocks/>
            </p:cNvSpPr>
            <p:nvPr/>
          </p:nvSpPr>
          <p:spPr bwMode="auto">
            <a:xfrm>
              <a:off x="1154430" y="5489258"/>
              <a:ext cx="893762" cy="544513"/>
            </a:xfrm>
            <a:custGeom>
              <a:avLst/>
              <a:gdLst>
                <a:gd name="T0" fmla="*/ 0 w 462"/>
                <a:gd name="T1" fmla="*/ 0 h 283"/>
                <a:gd name="T2" fmla="*/ 137 w 462"/>
                <a:gd name="T3" fmla="*/ 242 h 283"/>
                <a:gd name="T4" fmla="*/ 462 w 462"/>
                <a:gd name="T5" fmla="*/ 283 h 283"/>
                <a:gd name="T6" fmla="*/ 331 w 462"/>
                <a:gd name="T7" fmla="*/ 73 h 283"/>
                <a:gd name="T8" fmla="*/ 0 w 462"/>
                <a:gd name="T9" fmla="*/ 0 h 283"/>
              </a:gdLst>
              <a:ahLst/>
              <a:cxnLst>
                <a:cxn ang="0">
                  <a:pos x="T0" y="T1"/>
                </a:cxn>
                <a:cxn ang="0">
                  <a:pos x="T2" y="T3"/>
                </a:cxn>
                <a:cxn ang="0">
                  <a:pos x="T4" y="T5"/>
                </a:cxn>
                <a:cxn ang="0">
                  <a:pos x="T6" y="T7"/>
                </a:cxn>
                <a:cxn ang="0">
                  <a:pos x="T8" y="T9"/>
                </a:cxn>
              </a:cxnLst>
              <a:rect l="0" t="0" r="r" b="b"/>
              <a:pathLst>
                <a:path w="462" h="283">
                  <a:moveTo>
                    <a:pt x="0" y="0"/>
                  </a:moveTo>
                  <a:cubicBezTo>
                    <a:pt x="38" y="85"/>
                    <a:pt x="84" y="166"/>
                    <a:pt x="137" y="242"/>
                  </a:cubicBezTo>
                  <a:cubicBezTo>
                    <a:pt x="241" y="267"/>
                    <a:pt x="350" y="281"/>
                    <a:pt x="462" y="283"/>
                  </a:cubicBezTo>
                  <a:cubicBezTo>
                    <a:pt x="413" y="217"/>
                    <a:pt x="369" y="147"/>
                    <a:pt x="331" y="73"/>
                  </a:cubicBezTo>
                  <a:cubicBezTo>
                    <a:pt x="216" y="61"/>
                    <a:pt x="105" y="36"/>
                    <a:pt x="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4" name="Freeform 40">
              <a:extLst>
                <a:ext uri="{FF2B5EF4-FFF2-40B4-BE49-F238E27FC236}">
                  <a16:creationId xmlns:a16="http://schemas.microsoft.com/office/drawing/2014/main" id="{2574B67C-EB19-4773-9D12-F00CA26F78A4}"/>
                </a:ext>
              </a:extLst>
            </p:cNvPr>
            <p:cNvSpPr>
              <a:spLocks/>
            </p:cNvSpPr>
            <p:nvPr/>
          </p:nvSpPr>
          <p:spPr bwMode="auto">
            <a:xfrm>
              <a:off x="2792730" y="6605271"/>
              <a:ext cx="736600" cy="366713"/>
            </a:xfrm>
            <a:custGeom>
              <a:avLst/>
              <a:gdLst>
                <a:gd name="T0" fmla="*/ 0 w 381"/>
                <a:gd name="T1" fmla="*/ 65 h 190"/>
                <a:gd name="T2" fmla="*/ 233 w 381"/>
                <a:gd name="T3" fmla="*/ 190 h 190"/>
                <a:gd name="T4" fmla="*/ 381 w 381"/>
                <a:gd name="T5" fmla="*/ 117 h 190"/>
                <a:gd name="T6" fmla="*/ 204 w 381"/>
                <a:gd name="T7" fmla="*/ 0 h 190"/>
                <a:gd name="T8" fmla="*/ 0 w 381"/>
                <a:gd name="T9" fmla="*/ 65 h 190"/>
              </a:gdLst>
              <a:ahLst/>
              <a:cxnLst>
                <a:cxn ang="0">
                  <a:pos x="T0" y="T1"/>
                </a:cxn>
                <a:cxn ang="0">
                  <a:pos x="T2" y="T3"/>
                </a:cxn>
                <a:cxn ang="0">
                  <a:pos x="T4" y="T5"/>
                </a:cxn>
                <a:cxn ang="0">
                  <a:pos x="T6" y="T7"/>
                </a:cxn>
                <a:cxn ang="0">
                  <a:pos x="T8" y="T9"/>
                </a:cxn>
              </a:cxnLst>
              <a:rect l="0" t="0" r="r" b="b"/>
              <a:pathLst>
                <a:path w="381" h="190">
                  <a:moveTo>
                    <a:pt x="0" y="65"/>
                  </a:moveTo>
                  <a:cubicBezTo>
                    <a:pt x="74" y="113"/>
                    <a:pt x="152" y="155"/>
                    <a:pt x="233" y="190"/>
                  </a:cubicBezTo>
                  <a:cubicBezTo>
                    <a:pt x="284" y="168"/>
                    <a:pt x="333" y="144"/>
                    <a:pt x="381" y="117"/>
                  </a:cubicBezTo>
                  <a:cubicBezTo>
                    <a:pt x="319" y="82"/>
                    <a:pt x="260" y="43"/>
                    <a:pt x="204" y="0"/>
                  </a:cubicBezTo>
                  <a:cubicBezTo>
                    <a:pt x="138" y="26"/>
                    <a:pt x="70" y="48"/>
                    <a:pt x="0" y="65"/>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5" name="Freeform 41">
              <a:extLst>
                <a:ext uri="{FF2B5EF4-FFF2-40B4-BE49-F238E27FC236}">
                  <a16:creationId xmlns:a16="http://schemas.microsoft.com/office/drawing/2014/main" id="{386F27F8-728D-448B-AB3B-6745CA865A3B}"/>
                </a:ext>
              </a:extLst>
            </p:cNvPr>
            <p:cNvSpPr>
              <a:spLocks/>
            </p:cNvSpPr>
            <p:nvPr/>
          </p:nvSpPr>
          <p:spPr bwMode="auto">
            <a:xfrm>
              <a:off x="2384743" y="6322696"/>
              <a:ext cx="803275" cy="407988"/>
            </a:xfrm>
            <a:custGeom>
              <a:avLst/>
              <a:gdLst>
                <a:gd name="T0" fmla="*/ 250 w 415"/>
                <a:gd name="T1" fmla="*/ 0 h 212"/>
                <a:gd name="T2" fmla="*/ 0 w 415"/>
                <a:gd name="T3" fmla="*/ 46 h 212"/>
                <a:gd name="T4" fmla="*/ 211 w 415"/>
                <a:gd name="T5" fmla="*/ 212 h 212"/>
                <a:gd name="T6" fmla="*/ 415 w 415"/>
                <a:gd name="T7" fmla="*/ 147 h 212"/>
                <a:gd name="T8" fmla="*/ 250 w 415"/>
                <a:gd name="T9" fmla="*/ 0 h 212"/>
              </a:gdLst>
              <a:ahLst/>
              <a:cxnLst>
                <a:cxn ang="0">
                  <a:pos x="T0" y="T1"/>
                </a:cxn>
                <a:cxn ang="0">
                  <a:pos x="T2" y="T3"/>
                </a:cxn>
                <a:cxn ang="0">
                  <a:pos x="T4" y="T5"/>
                </a:cxn>
                <a:cxn ang="0">
                  <a:pos x="T6" y="T7"/>
                </a:cxn>
                <a:cxn ang="0">
                  <a:pos x="T8" y="T9"/>
                </a:cxn>
              </a:cxnLst>
              <a:rect l="0" t="0" r="r" b="b"/>
              <a:pathLst>
                <a:path w="415" h="212">
                  <a:moveTo>
                    <a:pt x="250" y="0"/>
                  </a:moveTo>
                  <a:cubicBezTo>
                    <a:pt x="169" y="22"/>
                    <a:pt x="86" y="37"/>
                    <a:pt x="0" y="46"/>
                  </a:cubicBezTo>
                  <a:cubicBezTo>
                    <a:pt x="65" y="107"/>
                    <a:pt x="136" y="163"/>
                    <a:pt x="211" y="212"/>
                  </a:cubicBezTo>
                  <a:cubicBezTo>
                    <a:pt x="281" y="195"/>
                    <a:pt x="349" y="173"/>
                    <a:pt x="415" y="147"/>
                  </a:cubicBezTo>
                  <a:cubicBezTo>
                    <a:pt x="356" y="102"/>
                    <a:pt x="301" y="53"/>
                    <a:pt x="25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6" name="Freeform 42">
              <a:extLst>
                <a:ext uri="{FF2B5EF4-FFF2-40B4-BE49-F238E27FC236}">
                  <a16:creationId xmlns:a16="http://schemas.microsoft.com/office/drawing/2014/main" id="{88405CC7-82A6-4B72-99CD-2F6E77CB1F40}"/>
                </a:ext>
              </a:extLst>
            </p:cNvPr>
            <p:cNvSpPr>
              <a:spLocks/>
            </p:cNvSpPr>
            <p:nvPr/>
          </p:nvSpPr>
          <p:spPr bwMode="auto">
            <a:xfrm>
              <a:off x="2048193" y="5994083"/>
              <a:ext cx="820737" cy="417513"/>
            </a:xfrm>
            <a:custGeom>
              <a:avLst/>
              <a:gdLst>
                <a:gd name="T0" fmla="*/ 27 w 424"/>
                <a:gd name="T1" fmla="*/ 22 h 217"/>
                <a:gd name="T2" fmla="*/ 0 w 424"/>
                <a:gd name="T3" fmla="*/ 21 h 217"/>
                <a:gd name="T4" fmla="*/ 174 w 424"/>
                <a:gd name="T5" fmla="*/ 217 h 217"/>
                <a:gd name="T6" fmla="*/ 424 w 424"/>
                <a:gd name="T7" fmla="*/ 171 h 217"/>
                <a:gd name="T8" fmla="*/ 280 w 424"/>
                <a:gd name="T9" fmla="*/ 0 h 217"/>
                <a:gd name="T10" fmla="*/ 27 w 424"/>
                <a:gd name="T11" fmla="*/ 22 h 217"/>
              </a:gdLst>
              <a:ahLst/>
              <a:cxnLst>
                <a:cxn ang="0">
                  <a:pos x="T0" y="T1"/>
                </a:cxn>
                <a:cxn ang="0">
                  <a:pos x="T2" y="T3"/>
                </a:cxn>
                <a:cxn ang="0">
                  <a:pos x="T4" y="T5"/>
                </a:cxn>
                <a:cxn ang="0">
                  <a:pos x="T6" y="T7"/>
                </a:cxn>
                <a:cxn ang="0">
                  <a:pos x="T8" y="T9"/>
                </a:cxn>
                <a:cxn ang="0">
                  <a:pos x="T10" y="T11"/>
                </a:cxn>
              </a:cxnLst>
              <a:rect l="0" t="0" r="r" b="b"/>
              <a:pathLst>
                <a:path w="424" h="217">
                  <a:moveTo>
                    <a:pt x="27" y="22"/>
                  </a:moveTo>
                  <a:cubicBezTo>
                    <a:pt x="18" y="22"/>
                    <a:pt x="9" y="21"/>
                    <a:pt x="0" y="21"/>
                  </a:cubicBezTo>
                  <a:cubicBezTo>
                    <a:pt x="52" y="91"/>
                    <a:pt x="111" y="157"/>
                    <a:pt x="174" y="217"/>
                  </a:cubicBezTo>
                  <a:cubicBezTo>
                    <a:pt x="260" y="208"/>
                    <a:pt x="343" y="193"/>
                    <a:pt x="424" y="171"/>
                  </a:cubicBezTo>
                  <a:cubicBezTo>
                    <a:pt x="372" y="118"/>
                    <a:pt x="324" y="61"/>
                    <a:pt x="280" y="0"/>
                  </a:cubicBezTo>
                  <a:cubicBezTo>
                    <a:pt x="198" y="14"/>
                    <a:pt x="113" y="22"/>
                    <a:pt x="27" y="22"/>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7" name="Freeform 43">
              <a:extLst>
                <a:ext uri="{FF2B5EF4-FFF2-40B4-BE49-F238E27FC236}">
                  <a16:creationId xmlns:a16="http://schemas.microsoft.com/office/drawing/2014/main" id="{301FAA61-C714-4DAB-A537-9BDCDF6FE5FE}"/>
                </a:ext>
              </a:extLst>
            </p:cNvPr>
            <p:cNvSpPr>
              <a:spLocks/>
            </p:cNvSpPr>
            <p:nvPr/>
          </p:nvSpPr>
          <p:spPr bwMode="auto">
            <a:xfrm>
              <a:off x="1794193" y="5630546"/>
              <a:ext cx="795337" cy="406400"/>
            </a:xfrm>
            <a:custGeom>
              <a:avLst/>
              <a:gdLst>
                <a:gd name="T0" fmla="*/ 411 w 411"/>
                <a:gd name="T1" fmla="*/ 189 h 211"/>
                <a:gd name="T2" fmla="*/ 296 w 411"/>
                <a:gd name="T3" fmla="*/ 2 h 211"/>
                <a:gd name="T4" fmla="*/ 158 w 411"/>
                <a:gd name="T5" fmla="*/ 8 h 211"/>
                <a:gd name="T6" fmla="*/ 0 w 411"/>
                <a:gd name="T7" fmla="*/ 0 h 211"/>
                <a:gd name="T8" fmla="*/ 131 w 411"/>
                <a:gd name="T9" fmla="*/ 210 h 211"/>
                <a:gd name="T10" fmla="*/ 158 w 411"/>
                <a:gd name="T11" fmla="*/ 211 h 211"/>
                <a:gd name="T12" fmla="*/ 411 w 411"/>
                <a:gd name="T13" fmla="*/ 189 h 211"/>
              </a:gdLst>
              <a:ahLst/>
              <a:cxnLst>
                <a:cxn ang="0">
                  <a:pos x="T0" y="T1"/>
                </a:cxn>
                <a:cxn ang="0">
                  <a:pos x="T2" y="T3"/>
                </a:cxn>
                <a:cxn ang="0">
                  <a:pos x="T4" y="T5"/>
                </a:cxn>
                <a:cxn ang="0">
                  <a:pos x="T6" y="T7"/>
                </a:cxn>
                <a:cxn ang="0">
                  <a:pos x="T8" y="T9"/>
                </a:cxn>
                <a:cxn ang="0">
                  <a:pos x="T10" y="T11"/>
                </a:cxn>
                <a:cxn ang="0">
                  <a:pos x="T12" y="T13"/>
                </a:cxn>
              </a:cxnLst>
              <a:rect l="0" t="0" r="r" b="b"/>
              <a:pathLst>
                <a:path w="411" h="211">
                  <a:moveTo>
                    <a:pt x="411" y="189"/>
                  </a:moveTo>
                  <a:cubicBezTo>
                    <a:pt x="369" y="130"/>
                    <a:pt x="330" y="67"/>
                    <a:pt x="296" y="2"/>
                  </a:cubicBezTo>
                  <a:cubicBezTo>
                    <a:pt x="251" y="6"/>
                    <a:pt x="205" y="8"/>
                    <a:pt x="158" y="8"/>
                  </a:cubicBezTo>
                  <a:cubicBezTo>
                    <a:pt x="105" y="8"/>
                    <a:pt x="52" y="5"/>
                    <a:pt x="0" y="0"/>
                  </a:cubicBezTo>
                  <a:cubicBezTo>
                    <a:pt x="38" y="74"/>
                    <a:pt x="82" y="144"/>
                    <a:pt x="131" y="210"/>
                  </a:cubicBezTo>
                  <a:cubicBezTo>
                    <a:pt x="140" y="210"/>
                    <a:pt x="149" y="211"/>
                    <a:pt x="158" y="211"/>
                  </a:cubicBezTo>
                  <a:cubicBezTo>
                    <a:pt x="244" y="211"/>
                    <a:pt x="329" y="203"/>
                    <a:pt x="411" y="189"/>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8" name="Freeform 44">
              <a:extLst>
                <a:ext uri="{FF2B5EF4-FFF2-40B4-BE49-F238E27FC236}">
                  <a16:creationId xmlns:a16="http://schemas.microsoft.com/office/drawing/2014/main" id="{4A68CDE8-EA02-428F-8C23-FD6D735B6ED3}"/>
                </a:ext>
              </a:extLst>
            </p:cNvPr>
            <p:cNvSpPr>
              <a:spLocks/>
            </p:cNvSpPr>
            <p:nvPr/>
          </p:nvSpPr>
          <p:spPr bwMode="auto">
            <a:xfrm>
              <a:off x="3188018" y="6430646"/>
              <a:ext cx="627062" cy="400050"/>
            </a:xfrm>
            <a:custGeom>
              <a:avLst/>
              <a:gdLst>
                <a:gd name="T0" fmla="*/ 187 w 325"/>
                <a:gd name="T1" fmla="*/ 0 h 208"/>
                <a:gd name="T2" fmla="*/ 0 w 325"/>
                <a:gd name="T3" fmla="*/ 91 h 208"/>
                <a:gd name="T4" fmla="*/ 177 w 325"/>
                <a:gd name="T5" fmla="*/ 208 h 208"/>
                <a:gd name="T6" fmla="*/ 325 w 325"/>
                <a:gd name="T7" fmla="*/ 113 h 208"/>
                <a:gd name="T8" fmla="*/ 187 w 325"/>
                <a:gd name="T9" fmla="*/ 0 h 208"/>
              </a:gdLst>
              <a:ahLst/>
              <a:cxnLst>
                <a:cxn ang="0">
                  <a:pos x="T0" y="T1"/>
                </a:cxn>
                <a:cxn ang="0">
                  <a:pos x="T2" y="T3"/>
                </a:cxn>
                <a:cxn ang="0">
                  <a:pos x="T4" y="T5"/>
                </a:cxn>
                <a:cxn ang="0">
                  <a:pos x="T6" y="T7"/>
                </a:cxn>
                <a:cxn ang="0">
                  <a:pos x="T8" y="T9"/>
                </a:cxn>
              </a:cxnLst>
              <a:rect l="0" t="0" r="r" b="b"/>
              <a:pathLst>
                <a:path w="325" h="208">
                  <a:moveTo>
                    <a:pt x="187" y="0"/>
                  </a:moveTo>
                  <a:cubicBezTo>
                    <a:pt x="127" y="35"/>
                    <a:pt x="65" y="65"/>
                    <a:pt x="0" y="91"/>
                  </a:cubicBezTo>
                  <a:cubicBezTo>
                    <a:pt x="56" y="134"/>
                    <a:pt x="115" y="173"/>
                    <a:pt x="177" y="208"/>
                  </a:cubicBezTo>
                  <a:cubicBezTo>
                    <a:pt x="228" y="179"/>
                    <a:pt x="278" y="148"/>
                    <a:pt x="325" y="113"/>
                  </a:cubicBezTo>
                  <a:cubicBezTo>
                    <a:pt x="277" y="78"/>
                    <a:pt x="231" y="40"/>
                    <a:pt x="187"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39" name="Freeform 45">
              <a:extLst>
                <a:ext uri="{FF2B5EF4-FFF2-40B4-BE49-F238E27FC236}">
                  <a16:creationId xmlns:a16="http://schemas.microsoft.com/office/drawing/2014/main" id="{83A49BDF-BCFE-46D7-8DCF-84D77D76DF53}"/>
                </a:ext>
              </a:extLst>
            </p:cNvPr>
            <p:cNvSpPr>
              <a:spLocks/>
            </p:cNvSpPr>
            <p:nvPr/>
          </p:nvSpPr>
          <p:spPr bwMode="auto">
            <a:xfrm>
              <a:off x="2868930" y="6168708"/>
              <a:ext cx="679450" cy="436563"/>
            </a:xfrm>
            <a:custGeom>
              <a:avLst/>
              <a:gdLst>
                <a:gd name="T0" fmla="*/ 223 w 352"/>
                <a:gd name="T1" fmla="*/ 0 h 227"/>
                <a:gd name="T2" fmla="*/ 0 w 352"/>
                <a:gd name="T3" fmla="*/ 80 h 227"/>
                <a:gd name="T4" fmla="*/ 165 w 352"/>
                <a:gd name="T5" fmla="*/ 227 h 227"/>
                <a:gd name="T6" fmla="*/ 352 w 352"/>
                <a:gd name="T7" fmla="*/ 136 h 227"/>
                <a:gd name="T8" fmla="*/ 223 w 352"/>
                <a:gd name="T9" fmla="*/ 0 h 227"/>
              </a:gdLst>
              <a:ahLst/>
              <a:cxnLst>
                <a:cxn ang="0">
                  <a:pos x="T0" y="T1"/>
                </a:cxn>
                <a:cxn ang="0">
                  <a:pos x="T2" y="T3"/>
                </a:cxn>
                <a:cxn ang="0">
                  <a:pos x="T4" y="T5"/>
                </a:cxn>
                <a:cxn ang="0">
                  <a:pos x="T6" y="T7"/>
                </a:cxn>
                <a:cxn ang="0">
                  <a:pos x="T8" y="T9"/>
                </a:cxn>
              </a:cxnLst>
              <a:rect l="0" t="0" r="r" b="b"/>
              <a:pathLst>
                <a:path w="352" h="227">
                  <a:moveTo>
                    <a:pt x="223" y="0"/>
                  </a:moveTo>
                  <a:cubicBezTo>
                    <a:pt x="151" y="32"/>
                    <a:pt x="77" y="59"/>
                    <a:pt x="0" y="80"/>
                  </a:cubicBezTo>
                  <a:cubicBezTo>
                    <a:pt x="51" y="133"/>
                    <a:pt x="106" y="182"/>
                    <a:pt x="165" y="227"/>
                  </a:cubicBezTo>
                  <a:cubicBezTo>
                    <a:pt x="230" y="201"/>
                    <a:pt x="292" y="171"/>
                    <a:pt x="352" y="136"/>
                  </a:cubicBezTo>
                  <a:cubicBezTo>
                    <a:pt x="306" y="94"/>
                    <a:pt x="263" y="48"/>
                    <a:pt x="223"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sp>
          <p:nvSpPr>
            <p:cNvPr id="40" name="Freeform 46">
              <a:extLst>
                <a:ext uri="{FF2B5EF4-FFF2-40B4-BE49-F238E27FC236}">
                  <a16:creationId xmlns:a16="http://schemas.microsoft.com/office/drawing/2014/main" id="{BE80E153-E993-498C-9613-28CBFFCADEE5}"/>
                </a:ext>
              </a:extLst>
            </p:cNvPr>
            <p:cNvSpPr>
              <a:spLocks/>
            </p:cNvSpPr>
            <p:nvPr/>
          </p:nvSpPr>
          <p:spPr bwMode="auto">
            <a:xfrm>
              <a:off x="3548380" y="6200458"/>
              <a:ext cx="554037" cy="447675"/>
            </a:xfrm>
            <a:custGeom>
              <a:avLst/>
              <a:gdLst>
                <a:gd name="T0" fmla="*/ 180 w 286"/>
                <a:gd name="T1" fmla="*/ 0 h 233"/>
                <a:gd name="T2" fmla="*/ 0 w 286"/>
                <a:gd name="T3" fmla="*/ 120 h 233"/>
                <a:gd name="T4" fmla="*/ 138 w 286"/>
                <a:gd name="T5" fmla="*/ 233 h 233"/>
                <a:gd name="T6" fmla="*/ 286 w 286"/>
                <a:gd name="T7" fmla="*/ 110 h 233"/>
                <a:gd name="T8" fmla="*/ 180 w 286"/>
                <a:gd name="T9" fmla="*/ 0 h 233"/>
              </a:gdLst>
              <a:ahLst/>
              <a:cxnLst>
                <a:cxn ang="0">
                  <a:pos x="T0" y="T1"/>
                </a:cxn>
                <a:cxn ang="0">
                  <a:pos x="T2" y="T3"/>
                </a:cxn>
                <a:cxn ang="0">
                  <a:pos x="T4" y="T5"/>
                </a:cxn>
                <a:cxn ang="0">
                  <a:pos x="T6" y="T7"/>
                </a:cxn>
                <a:cxn ang="0">
                  <a:pos x="T8" y="T9"/>
                </a:cxn>
              </a:cxnLst>
              <a:rect l="0" t="0" r="r" b="b"/>
              <a:pathLst>
                <a:path w="286" h="233">
                  <a:moveTo>
                    <a:pt x="180" y="0"/>
                  </a:moveTo>
                  <a:cubicBezTo>
                    <a:pt x="123" y="44"/>
                    <a:pt x="63" y="84"/>
                    <a:pt x="0" y="120"/>
                  </a:cubicBezTo>
                  <a:cubicBezTo>
                    <a:pt x="44" y="160"/>
                    <a:pt x="90" y="198"/>
                    <a:pt x="138" y="233"/>
                  </a:cubicBezTo>
                  <a:cubicBezTo>
                    <a:pt x="190" y="195"/>
                    <a:pt x="239" y="154"/>
                    <a:pt x="286" y="110"/>
                  </a:cubicBezTo>
                  <a:cubicBezTo>
                    <a:pt x="249" y="75"/>
                    <a:pt x="213" y="38"/>
                    <a:pt x="180" y="0"/>
                  </a:cubicBezTo>
                  <a:close/>
                </a:path>
              </a:pathLst>
            </a:custGeom>
            <a:noFill/>
            <a:ln w="9525">
              <a:gradFill>
                <a:gsLst>
                  <a:gs pos="0">
                    <a:schemeClr val="accent1"/>
                  </a:gs>
                  <a:gs pos="83000">
                    <a:schemeClr val="accent2"/>
                  </a:gs>
                  <a:gs pos="100000">
                    <a:schemeClr val="accent3"/>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ID"/>
            </a:p>
          </p:txBody>
        </p:sp>
      </p:grpSp>
      <p:sp>
        <p:nvSpPr>
          <p:cNvPr id="51" name="TextBox 50">
            <a:extLst>
              <a:ext uri="{FF2B5EF4-FFF2-40B4-BE49-F238E27FC236}">
                <a16:creationId xmlns:a16="http://schemas.microsoft.com/office/drawing/2014/main" id="{44B7F157-2EE1-49BF-B885-7496974E8001}"/>
              </a:ext>
            </a:extLst>
          </p:cNvPr>
          <p:cNvSpPr txBox="1"/>
          <p:nvPr/>
        </p:nvSpPr>
        <p:spPr>
          <a:xfrm>
            <a:off x="11145947" y="6156805"/>
            <a:ext cx="488731" cy="276999"/>
          </a:xfrm>
          <a:prstGeom prst="rect">
            <a:avLst/>
          </a:prstGeom>
          <a:noFill/>
        </p:spPr>
        <p:txBody>
          <a:bodyPr wrap="square" rtlCol="0">
            <a:spAutoFit/>
          </a:bodyPr>
          <a:lstStyle/>
          <a:p>
            <a:pPr algn="ctr"/>
            <a:fld id="{691AF18D-0852-4468-85C6-A271F63CD70E}" type="slidenum">
              <a:rPr lang="en-US" sz="1200" b="1" smtClean="0">
                <a:solidFill>
                  <a:schemeClr val="accent1"/>
                </a:solidFill>
                <a:latin typeface="+mj-lt"/>
              </a:rPr>
              <a:pPr algn="ctr"/>
              <a:t>9</a:t>
            </a:fld>
            <a:endParaRPr lang="en-US" sz="1200" b="1" dirty="0">
              <a:solidFill>
                <a:schemeClr val="accent1"/>
              </a:solidFill>
              <a:latin typeface="+mj-lt"/>
              <a:ea typeface="Open Sans Light" panose="020B0306030504020204" pitchFamily="34" charset="0"/>
              <a:cs typeface="Open Sans Light" panose="020B0306030504020204" pitchFamily="34" charset="0"/>
            </a:endParaRPr>
          </a:p>
        </p:txBody>
      </p:sp>
      <p:sp>
        <p:nvSpPr>
          <p:cNvPr id="52" name="Freeform 9">
            <a:extLst>
              <a:ext uri="{FF2B5EF4-FFF2-40B4-BE49-F238E27FC236}">
                <a16:creationId xmlns:a16="http://schemas.microsoft.com/office/drawing/2014/main" id="{D987B3DC-5A49-44A8-A4D4-8C297725AD17}"/>
              </a:ext>
            </a:extLst>
          </p:cNvPr>
          <p:cNvSpPr>
            <a:spLocks/>
          </p:cNvSpPr>
          <p:nvPr/>
        </p:nvSpPr>
        <p:spPr bwMode="auto">
          <a:xfrm>
            <a:off x="11573969" y="6193534"/>
            <a:ext cx="188118" cy="230382"/>
          </a:xfrm>
          <a:custGeom>
            <a:avLst/>
            <a:gdLst>
              <a:gd name="T0" fmla="*/ 1580 w 1676"/>
              <a:gd name="T1" fmla="*/ 862 h 2064"/>
              <a:gd name="T2" fmla="*/ 1580 w 1676"/>
              <a:gd name="T3" fmla="*/ 862 h 2064"/>
              <a:gd name="T4" fmla="*/ 325 w 1676"/>
              <a:gd name="T5" fmla="*/ 45 h 2064"/>
              <a:gd name="T6" fmla="*/ 110 w 1676"/>
              <a:gd name="T7" fmla="*/ 37 h 2064"/>
              <a:gd name="T8" fmla="*/ 0 w 1676"/>
              <a:gd name="T9" fmla="*/ 222 h 2064"/>
              <a:gd name="T10" fmla="*/ 0 w 1676"/>
              <a:gd name="T11" fmla="*/ 702 h 2064"/>
              <a:gd name="T12" fmla="*/ 38 w 1676"/>
              <a:gd name="T13" fmla="*/ 769 h 2064"/>
              <a:gd name="T14" fmla="*/ 115 w 1676"/>
              <a:gd name="T15" fmla="*/ 774 h 2064"/>
              <a:gd name="T16" fmla="*/ 240 w 1676"/>
              <a:gd name="T17" fmla="*/ 746 h 2064"/>
              <a:gd name="T18" fmla="*/ 531 w 1676"/>
              <a:gd name="T19" fmla="*/ 1038 h 2064"/>
              <a:gd name="T20" fmla="*/ 240 w 1676"/>
              <a:gd name="T21" fmla="*/ 1329 h 2064"/>
              <a:gd name="T22" fmla="*/ 115 w 1676"/>
              <a:gd name="T23" fmla="*/ 1301 h 2064"/>
              <a:gd name="T24" fmla="*/ 38 w 1676"/>
              <a:gd name="T25" fmla="*/ 1306 h 2064"/>
              <a:gd name="T26" fmla="*/ 0 w 1676"/>
              <a:gd name="T27" fmla="*/ 1374 h 2064"/>
              <a:gd name="T28" fmla="*/ 0 w 1676"/>
              <a:gd name="T29" fmla="*/ 1854 h 2064"/>
              <a:gd name="T30" fmla="*/ 110 w 1676"/>
              <a:gd name="T31" fmla="*/ 2038 h 2064"/>
              <a:gd name="T32" fmla="*/ 210 w 1676"/>
              <a:gd name="T33" fmla="*/ 2064 h 2064"/>
              <a:gd name="T34" fmla="*/ 325 w 1676"/>
              <a:gd name="T35" fmla="*/ 2030 h 2064"/>
              <a:gd name="T36" fmla="*/ 1580 w 1676"/>
              <a:gd name="T37" fmla="*/ 1214 h 2064"/>
              <a:gd name="T38" fmla="*/ 1676 w 1676"/>
              <a:gd name="T39" fmla="*/ 1038 h 2064"/>
              <a:gd name="T40" fmla="*/ 1580 w 1676"/>
              <a:gd name="T41" fmla="*/ 862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6" h="2064">
                <a:moveTo>
                  <a:pt x="1580" y="862"/>
                </a:moveTo>
                <a:cubicBezTo>
                  <a:pt x="1580" y="862"/>
                  <a:pt x="1580" y="862"/>
                  <a:pt x="1580" y="862"/>
                </a:cubicBezTo>
                <a:cubicBezTo>
                  <a:pt x="325" y="45"/>
                  <a:pt x="325" y="45"/>
                  <a:pt x="325" y="45"/>
                </a:cubicBezTo>
                <a:cubicBezTo>
                  <a:pt x="260" y="3"/>
                  <a:pt x="178" y="0"/>
                  <a:pt x="110" y="37"/>
                </a:cubicBezTo>
                <a:cubicBezTo>
                  <a:pt x="42" y="74"/>
                  <a:pt x="0" y="144"/>
                  <a:pt x="0" y="222"/>
                </a:cubicBezTo>
                <a:cubicBezTo>
                  <a:pt x="0" y="702"/>
                  <a:pt x="0" y="702"/>
                  <a:pt x="0" y="702"/>
                </a:cubicBezTo>
                <a:cubicBezTo>
                  <a:pt x="0" y="729"/>
                  <a:pt x="14" y="755"/>
                  <a:pt x="38" y="769"/>
                </a:cubicBezTo>
                <a:cubicBezTo>
                  <a:pt x="61" y="784"/>
                  <a:pt x="90" y="786"/>
                  <a:pt x="115" y="774"/>
                </a:cubicBezTo>
                <a:cubicBezTo>
                  <a:pt x="154" y="755"/>
                  <a:pt x="196" y="746"/>
                  <a:pt x="240" y="746"/>
                </a:cubicBezTo>
                <a:cubicBezTo>
                  <a:pt x="401" y="746"/>
                  <a:pt x="531" y="877"/>
                  <a:pt x="531" y="1038"/>
                </a:cubicBezTo>
                <a:cubicBezTo>
                  <a:pt x="531" y="1199"/>
                  <a:pt x="401" y="1329"/>
                  <a:pt x="240" y="1329"/>
                </a:cubicBezTo>
                <a:cubicBezTo>
                  <a:pt x="196" y="1329"/>
                  <a:pt x="154" y="1320"/>
                  <a:pt x="115" y="1301"/>
                </a:cubicBezTo>
                <a:cubicBezTo>
                  <a:pt x="90" y="1290"/>
                  <a:pt x="61" y="1291"/>
                  <a:pt x="38" y="1306"/>
                </a:cubicBezTo>
                <a:cubicBezTo>
                  <a:pt x="14" y="1321"/>
                  <a:pt x="0" y="1346"/>
                  <a:pt x="0" y="1374"/>
                </a:cubicBezTo>
                <a:cubicBezTo>
                  <a:pt x="0" y="1854"/>
                  <a:pt x="0" y="1854"/>
                  <a:pt x="0" y="1854"/>
                </a:cubicBezTo>
                <a:cubicBezTo>
                  <a:pt x="0" y="1931"/>
                  <a:pt x="42" y="2002"/>
                  <a:pt x="110" y="2038"/>
                </a:cubicBezTo>
                <a:cubicBezTo>
                  <a:pt x="141" y="2055"/>
                  <a:pt x="175" y="2064"/>
                  <a:pt x="210" y="2064"/>
                </a:cubicBezTo>
                <a:cubicBezTo>
                  <a:pt x="251" y="2064"/>
                  <a:pt x="291" y="2052"/>
                  <a:pt x="325" y="2030"/>
                </a:cubicBezTo>
                <a:cubicBezTo>
                  <a:pt x="1580" y="1214"/>
                  <a:pt x="1580" y="1214"/>
                  <a:pt x="1580" y="1214"/>
                </a:cubicBezTo>
                <a:cubicBezTo>
                  <a:pt x="1640" y="1175"/>
                  <a:pt x="1676" y="1109"/>
                  <a:pt x="1676" y="1038"/>
                </a:cubicBezTo>
                <a:cubicBezTo>
                  <a:pt x="1676" y="966"/>
                  <a:pt x="1640" y="901"/>
                  <a:pt x="1580" y="862"/>
                </a:cubicBezTo>
                <a:close/>
              </a:path>
            </a:pathLst>
          </a:custGeom>
          <a:gradFill>
            <a:gsLst>
              <a:gs pos="0">
                <a:schemeClr val="accent1"/>
              </a:gs>
              <a:gs pos="83000">
                <a:schemeClr val="accent2"/>
              </a:gs>
              <a:gs pos="100000">
                <a:schemeClr val="accent3"/>
              </a:gs>
            </a:gsLst>
            <a:lin ang="4200000" scaled="0"/>
          </a:gradFill>
          <a:ln>
            <a:noFill/>
          </a:ln>
        </p:spPr>
        <p:txBody>
          <a:bodyPr vert="horz" wrap="square" lIns="91440" tIns="45720" rIns="91440" bIns="45720" numCol="1" anchor="t" anchorCtr="0" compatLnSpc="1">
            <a:prstTxWarp prst="textNoShape">
              <a:avLst/>
            </a:prstTxWarp>
          </a:bodyPr>
          <a:lstStyle/>
          <a:p>
            <a:endParaRPr lang="en-ID"/>
          </a:p>
        </p:txBody>
      </p:sp>
      <p:sp>
        <p:nvSpPr>
          <p:cNvPr id="53" name="Text Placeholder 52">
            <a:extLst>
              <a:ext uri="{FF2B5EF4-FFF2-40B4-BE49-F238E27FC236}">
                <a16:creationId xmlns:a16="http://schemas.microsoft.com/office/drawing/2014/main" id="{FAF4DD1E-A18C-40E4-BC69-4E5F9EEBD2AA}"/>
              </a:ext>
            </a:extLst>
          </p:cNvPr>
          <p:cNvSpPr>
            <a:spLocks noGrp="1"/>
          </p:cNvSpPr>
          <p:nvPr>
            <p:ph type="body" sz="quarter" idx="11"/>
          </p:nvPr>
        </p:nvSpPr>
        <p:spPr>
          <a:xfrm>
            <a:off x="2198688" y="295275"/>
            <a:ext cx="7794625" cy="830263"/>
          </a:xfrm>
        </p:spPr>
        <p:txBody>
          <a:bodyPr/>
          <a:lstStyle/>
          <a:p>
            <a:r>
              <a:rPr lang="en-US" dirty="0">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8100000" scaled="1"/>
                  <a:tileRect/>
                </a:gradFill>
              </a:rPr>
              <a:t>Phases</a:t>
            </a:r>
            <a:endParaRPr lang="en-ID" dirty="0">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8100000" scaled="1"/>
                <a:tileRect/>
              </a:gradFill>
            </a:endParaRPr>
          </a:p>
        </p:txBody>
      </p:sp>
      <p:pic>
        <p:nvPicPr>
          <p:cNvPr id="58" name="Picture 57">
            <a:extLst>
              <a:ext uri="{FF2B5EF4-FFF2-40B4-BE49-F238E27FC236}">
                <a16:creationId xmlns:a16="http://schemas.microsoft.com/office/drawing/2014/main" id="{99919EE3-D6B9-4DF1-9C9F-9810A808D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547" y="2179787"/>
            <a:ext cx="8678905" cy="2123165"/>
          </a:xfrm>
          <a:prstGeom prst="rect">
            <a:avLst/>
          </a:prstGeom>
        </p:spPr>
      </p:pic>
      <p:grpSp>
        <p:nvGrpSpPr>
          <p:cNvPr id="73" name="Group 72">
            <a:extLst>
              <a:ext uri="{FF2B5EF4-FFF2-40B4-BE49-F238E27FC236}">
                <a16:creationId xmlns:a16="http://schemas.microsoft.com/office/drawing/2014/main" id="{0917CC33-E6B9-4CFE-A0A1-62CF0C8A346B}"/>
              </a:ext>
            </a:extLst>
          </p:cNvPr>
          <p:cNvGrpSpPr/>
          <p:nvPr/>
        </p:nvGrpSpPr>
        <p:grpSpPr>
          <a:xfrm>
            <a:off x="294649" y="366739"/>
            <a:ext cx="1383702" cy="364849"/>
            <a:chOff x="341547" y="1035241"/>
            <a:chExt cx="1383702" cy="364849"/>
          </a:xfrm>
        </p:grpSpPr>
        <p:pic>
          <p:nvPicPr>
            <p:cNvPr id="74" name="Picture 73">
              <a:extLst>
                <a:ext uri="{FF2B5EF4-FFF2-40B4-BE49-F238E27FC236}">
                  <a16:creationId xmlns:a16="http://schemas.microsoft.com/office/drawing/2014/main" id="{CF4DC510-88E1-4255-B5F7-503C70A42D6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547" y="1035241"/>
              <a:ext cx="364849" cy="364849"/>
            </a:xfrm>
            <a:prstGeom prst="rect">
              <a:avLst/>
            </a:prstGeom>
          </p:spPr>
        </p:pic>
        <p:sp>
          <p:nvSpPr>
            <p:cNvPr id="75" name="TextBox 74">
              <a:extLst>
                <a:ext uri="{FF2B5EF4-FFF2-40B4-BE49-F238E27FC236}">
                  <a16:creationId xmlns:a16="http://schemas.microsoft.com/office/drawing/2014/main" id="{32873717-DFC4-47F3-BAFD-96694F608179}"/>
                </a:ext>
              </a:extLst>
            </p:cNvPr>
            <p:cNvSpPr txBox="1"/>
            <p:nvPr/>
          </p:nvSpPr>
          <p:spPr>
            <a:xfrm>
              <a:off x="614047" y="1099526"/>
              <a:ext cx="1111202" cy="253916"/>
            </a:xfrm>
            <a:prstGeom prst="rect">
              <a:avLst/>
            </a:prstGeom>
            <a:noFill/>
          </p:spPr>
          <p:txBody>
            <a:bodyPr wrap="none" rtlCol="0">
              <a:spAutoFit/>
            </a:bodyPr>
            <a:lstStyle/>
            <a:p>
              <a:r>
                <a:rPr lang="en-US" sz="1050"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rPr>
                <a:t>Microsoft SDL</a:t>
              </a:r>
              <a:endParaRPr lang="en-US" b="1" dirty="0">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10800000" scaled="1"/>
                  <a:tileRect/>
                </a:gradFill>
              </a:endParaRPr>
            </a:p>
          </p:txBody>
        </p:sp>
      </p:grpSp>
      <p:pic>
        <p:nvPicPr>
          <p:cNvPr id="76" name="Picture 75">
            <a:extLst>
              <a:ext uri="{FF2B5EF4-FFF2-40B4-BE49-F238E27FC236}">
                <a16:creationId xmlns:a16="http://schemas.microsoft.com/office/drawing/2014/main" id="{3BFC0BDA-CDD9-4C5E-B1EE-CA8E9EE237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8351" y="1692577"/>
            <a:ext cx="481423" cy="481423"/>
          </a:xfrm>
          <a:prstGeom prst="rect">
            <a:avLst/>
          </a:prstGeom>
        </p:spPr>
      </p:pic>
      <p:pic>
        <p:nvPicPr>
          <p:cNvPr id="77" name="Picture 76">
            <a:extLst>
              <a:ext uri="{FF2B5EF4-FFF2-40B4-BE49-F238E27FC236}">
                <a16:creationId xmlns:a16="http://schemas.microsoft.com/office/drawing/2014/main" id="{3CF699CB-F1EF-4016-82B1-1700E79605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4957" y="1692576"/>
            <a:ext cx="481423" cy="481423"/>
          </a:xfrm>
          <a:prstGeom prst="rect">
            <a:avLst/>
          </a:prstGeom>
        </p:spPr>
      </p:pic>
      <p:pic>
        <p:nvPicPr>
          <p:cNvPr id="78" name="Picture 77">
            <a:extLst>
              <a:ext uri="{FF2B5EF4-FFF2-40B4-BE49-F238E27FC236}">
                <a16:creationId xmlns:a16="http://schemas.microsoft.com/office/drawing/2014/main" id="{DB23AD54-6768-4215-A299-2820C88C20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92785" y="1692577"/>
            <a:ext cx="481423" cy="481423"/>
          </a:xfrm>
          <a:prstGeom prst="rect">
            <a:avLst/>
          </a:prstGeom>
        </p:spPr>
      </p:pic>
      <p:pic>
        <p:nvPicPr>
          <p:cNvPr id="79" name="Picture 78">
            <a:extLst>
              <a:ext uri="{FF2B5EF4-FFF2-40B4-BE49-F238E27FC236}">
                <a16:creationId xmlns:a16="http://schemas.microsoft.com/office/drawing/2014/main" id="{B48FA89B-C792-4469-8AA1-6834FC6552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07219" y="1692577"/>
            <a:ext cx="481423" cy="481423"/>
          </a:xfrm>
          <a:prstGeom prst="rect">
            <a:avLst/>
          </a:prstGeom>
        </p:spPr>
      </p:pic>
      <p:pic>
        <p:nvPicPr>
          <p:cNvPr id="80" name="Picture 79">
            <a:extLst>
              <a:ext uri="{FF2B5EF4-FFF2-40B4-BE49-F238E27FC236}">
                <a16:creationId xmlns:a16="http://schemas.microsoft.com/office/drawing/2014/main" id="{2D4E2013-E73B-407D-956A-D79B0EF50C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1653" y="1692577"/>
            <a:ext cx="481423" cy="481423"/>
          </a:xfrm>
          <a:prstGeom prst="rect">
            <a:avLst/>
          </a:prstGeom>
        </p:spPr>
      </p:pic>
      <p:pic>
        <p:nvPicPr>
          <p:cNvPr id="81" name="Picture 80">
            <a:extLst>
              <a:ext uri="{FF2B5EF4-FFF2-40B4-BE49-F238E27FC236}">
                <a16:creationId xmlns:a16="http://schemas.microsoft.com/office/drawing/2014/main" id="{C3A91300-7926-4B92-9170-C3C11425D7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36087" y="1692577"/>
            <a:ext cx="481423" cy="481423"/>
          </a:xfrm>
          <a:prstGeom prst="rect">
            <a:avLst/>
          </a:prstGeom>
        </p:spPr>
      </p:pic>
      <p:pic>
        <p:nvPicPr>
          <p:cNvPr id="82" name="Picture 81">
            <a:extLst>
              <a:ext uri="{FF2B5EF4-FFF2-40B4-BE49-F238E27FC236}">
                <a16:creationId xmlns:a16="http://schemas.microsoft.com/office/drawing/2014/main" id="{F99C9DC5-5D39-4D06-95EC-7EA27C0DFC6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50521" y="1692577"/>
            <a:ext cx="481423" cy="481423"/>
          </a:xfrm>
          <a:prstGeom prst="rect">
            <a:avLst/>
          </a:prstGeom>
        </p:spPr>
      </p:pic>
      <p:sp>
        <p:nvSpPr>
          <p:cNvPr id="2" name="TextBox 1">
            <a:extLst>
              <a:ext uri="{FF2B5EF4-FFF2-40B4-BE49-F238E27FC236}">
                <a16:creationId xmlns:a16="http://schemas.microsoft.com/office/drawing/2014/main" id="{663B31C7-101D-4940-8769-7E1A459B2266}"/>
              </a:ext>
            </a:extLst>
          </p:cNvPr>
          <p:cNvSpPr txBox="1"/>
          <p:nvPr/>
        </p:nvSpPr>
        <p:spPr>
          <a:xfrm>
            <a:off x="3267122" y="4302952"/>
            <a:ext cx="5479385" cy="246221"/>
          </a:xfrm>
          <a:prstGeom prst="rect">
            <a:avLst/>
          </a:prstGeom>
          <a:noFill/>
        </p:spPr>
        <p:txBody>
          <a:bodyPr wrap="none" rtlCol="0">
            <a:spAutoFit/>
          </a:bodyPr>
          <a:lstStyle/>
          <a:p>
            <a:r>
              <a:rPr lang="en-US" sz="900" dirty="0">
                <a:latin typeface="+mj-lt"/>
              </a:rPr>
              <a:t>Source</a:t>
            </a:r>
            <a:r>
              <a:rPr lang="en-US" sz="1000" dirty="0">
                <a:latin typeface="+mj-lt"/>
              </a:rPr>
              <a:t>: https://docs.microsoft.com/en-us/previous-versions/windows/desktop/cc307406(v=msdn.10)</a:t>
            </a:r>
          </a:p>
        </p:txBody>
      </p:sp>
    </p:spTree>
    <p:extLst>
      <p:ext uri="{BB962C8B-B14F-4D97-AF65-F5344CB8AC3E}">
        <p14:creationId xmlns:p14="http://schemas.microsoft.com/office/powerpoint/2010/main" val="240083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3">
                                            <p:txEl>
                                              <p:pRg st="0" end="0"/>
                                            </p:txEl>
                                          </p:spTgt>
                                        </p:tgtEl>
                                        <p:attrNameLst>
                                          <p:attrName>style.visibility</p:attrName>
                                        </p:attrNameLst>
                                      </p:cBhvr>
                                      <p:to>
                                        <p:strVal val="visible"/>
                                      </p:to>
                                    </p:set>
                                    <p:animEffect transition="in" filter="fade">
                                      <p:cBhvr>
                                        <p:cTn id="7" dur="500"/>
                                        <p:tgtEl>
                                          <p:spTgt spid="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uild="p"/>
    </p:bldLst>
  </p:timing>
</p:sld>
</file>

<file path=ppt/theme/theme1.xml><?xml version="1.0" encoding="utf-8"?>
<a:theme xmlns:a="http://schemas.openxmlformats.org/drawingml/2006/main" name="Office Theme">
  <a:themeElements>
    <a:clrScheme name="CORONA">
      <a:dk1>
        <a:sysClr val="windowText" lastClr="000000"/>
      </a:dk1>
      <a:lt1>
        <a:sysClr val="window" lastClr="FFFFFF"/>
      </a:lt1>
      <a:dk2>
        <a:srgbClr val="464646"/>
      </a:dk2>
      <a:lt2>
        <a:srgbClr val="FFFFFF"/>
      </a:lt2>
      <a:accent1>
        <a:srgbClr val="B166CB"/>
      </a:accent1>
      <a:accent2>
        <a:srgbClr val="7B67AD"/>
      </a:accent2>
      <a:accent3>
        <a:srgbClr val="692B7F"/>
      </a:accent3>
      <a:accent4>
        <a:srgbClr val="5F3477"/>
      </a:accent4>
      <a:accent5>
        <a:srgbClr val="9A5BA4"/>
      </a:accent5>
      <a:accent6>
        <a:srgbClr val="B196C6"/>
      </a:accent6>
      <a:hlink>
        <a:srgbClr val="A05024"/>
      </a:hlink>
      <a:folHlink>
        <a:srgbClr val="FEC037"/>
      </a:folHlink>
    </a:clrScheme>
    <a:fontScheme name="MODERA">
      <a:majorFont>
        <a:latin typeface="Montserrat"/>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21777</TotalTime>
  <Words>1175</Words>
  <Application>Microsoft Office PowerPoint</Application>
  <PresentationFormat>Widescreen</PresentationFormat>
  <Paragraphs>287</Paragraphs>
  <Slides>24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Montserrat</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Andrian Kurniawan</dc:creator>
  <cp:lastModifiedBy>Amin Bagheri</cp:lastModifiedBy>
  <cp:revision>690</cp:revision>
  <dcterms:created xsi:type="dcterms:W3CDTF">2018-12-05T18:19:15Z</dcterms:created>
  <dcterms:modified xsi:type="dcterms:W3CDTF">2021-06-15T11:18:00Z</dcterms:modified>
</cp:coreProperties>
</file>